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461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1579"/>
    <a:srgbClr val="FF46C6"/>
    <a:srgbClr val="02DFFE"/>
    <a:srgbClr val="8EC2FF"/>
    <a:srgbClr val="6E0C9A"/>
    <a:srgbClr val="210F3E"/>
    <a:srgbClr val="8300B5"/>
    <a:srgbClr val="008EE8"/>
    <a:srgbClr val="0B066D"/>
    <a:srgbClr val="F239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21" autoAdjust="0"/>
    <p:restoredTop sz="94660"/>
  </p:normalViewPr>
  <p:slideViewPr>
    <p:cSldViewPr snapToGrid="0">
      <p:cViewPr varScale="1">
        <p:scale>
          <a:sx n="69" d="100"/>
          <a:sy n="69" d="100"/>
        </p:scale>
        <p:origin x="19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488C5-1697-4F06-B106-3EE216118B56}" type="datetimeFigureOut">
              <a:rPr lang="es-CO" smtClean="0"/>
              <a:t>14/09/2020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B8975-4C2E-4E2E-9D18-43E3EE8DF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982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3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DB3B67D-A09A-4986-8155-5DCAFFEB5DD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68688" y="653596"/>
            <a:ext cx="6328455" cy="7978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</a:lstStyle>
          <a:p>
            <a:pPr lvl="0"/>
            <a:r>
              <a:rPr lang="es-CO" dirty="0" err="1"/>
              <a:t>Write</a:t>
            </a:r>
            <a:r>
              <a:rPr lang="es-CO" dirty="0"/>
              <a:t> </a:t>
            </a:r>
            <a:r>
              <a:rPr lang="es-CO" dirty="0" err="1"/>
              <a:t>your</a:t>
            </a:r>
            <a:r>
              <a:rPr lang="es-CO" dirty="0"/>
              <a:t> </a:t>
            </a:r>
            <a:r>
              <a:rPr lang="es-CO" dirty="0" err="1"/>
              <a:t>Title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3679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A15F1CD4-2D85-4990-8D52-784E7B242A06}"/>
              </a:ext>
            </a:extLst>
          </p:cNvPr>
          <p:cNvSpPr/>
          <p:nvPr userDrawn="1"/>
        </p:nvSpPr>
        <p:spPr>
          <a:xfrm>
            <a:off x="-4381500" y="-865241"/>
            <a:ext cx="4381500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0B4A640-C0F4-4D20-B946-EBF2D1318CBD}"/>
              </a:ext>
            </a:extLst>
          </p:cNvPr>
          <p:cNvSpPr/>
          <p:nvPr userDrawn="1"/>
        </p:nvSpPr>
        <p:spPr>
          <a:xfrm>
            <a:off x="-2989942" y="6881452"/>
            <a:ext cx="5112648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0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B7D9F9B4-FEAF-43AD-BC99-0D4D05BC78E1}"/>
              </a:ext>
            </a:extLst>
          </p:cNvPr>
          <p:cNvCxnSpPr/>
          <p:nvPr/>
        </p:nvCxnSpPr>
        <p:spPr>
          <a:xfrm>
            <a:off x="1146412" y="2447011"/>
            <a:ext cx="3609388" cy="0"/>
          </a:xfrm>
          <a:prstGeom prst="line">
            <a:avLst/>
          </a:prstGeom>
          <a:ln>
            <a:solidFill>
              <a:srgbClr val="004C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4">
            <a:extLst>
              <a:ext uri="{FF2B5EF4-FFF2-40B4-BE49-F238E27FC236}">
                <a16:creationId xmlns:a16="http://schemas.microsoft.com/office/drawing/2014/main" id="{BCB58EAC-0D54-4494-AA12-529F57764C0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78022" y="1700867"/>
            <a:ext cx="4635956" cy="4635954"/>
            <a:chOff x="2410" y="988"/>
            <a:chExt cx="3044" cy="3044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4B249EE4-92B0-4A41-A491-100A1A8304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9" y="2373"/>
              <a:ext cx="1385" cy="1454"/>
            </a:xfrm>
            <a:custGeom>
              <a:avLst/>
              <a:gdLst>
                <a:gd name="T0" fmla="*/ 29 w 283"/>
                <a:gd name="T1" fmla="*/ 260 h 297"/>
                <a:gd name="T2" fmla="*/ 102 w 283"/>
                <a:gd name="T3" fmla="*/ 297 h 297"/>
                <a:gd name="T4" fmla="*/ 102 w 283"/>
                <a:gd name="T5" fmla="*/ 297 h 297"/>
                <a:gd name="T6" fmla="*/ 155 w 283"/>
                <a:gd name="T7" fmla="*/ 280 h 297"/>
                <a:gd name="T8" fmla="*/ 283 w 283"/>
                <a:gd name="T9" fmla="*/ 28 h 297"/>
                <a:gd name="T10" fmla="*/ 282 w 283"/>
                <a:gd name="T11" fmla="*/ 0 h 297"/>
                <a:gd name="T12" fmla="*/ 215 w 283"/>
                <a:gd name="T13" fmla="*/ 62 h 297"/>
                <a:gd name="T14" fmla="*/ 182 w 283"/>
                <a:gd name="T15" fmla="*/ 68 h 297"/>
                <a:gd name="T16" fmla="*/ 102 w 283"/>
                <a:gd name="T17" fmla="*/ 32 h 297"/>
                <a:gd name="T18" fmla="*/ 49 w 283"/>
                <a:gd name="T19" fmla="*/ 133 h 297"/>
                <a:gd name="T20" fmla="*/ 29 w 283"/>
                <a:gd name="T21" fmla="*/ 26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3" h="297">
                  <a:moveTo>
                    <a:pt x="29" y="260"/>
                  </a:moveTo>
                  <a:cubicBezTo>
                    <a:pt x="46" y="283"/>
                    <a:pt x="73" y="297"/>
                    <a:pt x="102" y="297"/>
                  </a:cubicBezTo>
                  <a:cubicBezTo>
                    <a:pt x="102" y="297"/>
                    <a:pt x="102" y="297"/>
                    <a:pt x="102" y="297"/>
                  </a:cubicBezTo>
                  <a:cubicBezTo>
                    <a:pt x="121" y="297"/>
                    <a:pt x="140" y="291"/>
                    <a:pt x="155" y="280"/>
                  </a:cubicBezTo>
                  <a:cubicBezTo>
                    <a:pt x="235" y="221"/>
                    <a:pt x="283" y="127"/>
                    <a:pt x="283" y="28"/>
                  </a:cubicBezTo>
                  <a:cubicBezTo>
                    <a:pt x="283" y="19"/>
                    <a:pt x="283" y="9"/>
                    <a:pt x="282" y="0"/>
                  </a:cubicBezTo>
                  <a:cubicBezTo>
                    <a:pt x="270" y="29"/>
                    <a:pt x="247" y="52"/>
                    <a:pt x="215" y="62"/>
                  </a:cubicBezTo>
                  <a:cubicBezTo>
                    <a:pt x="205" y="66"/>
                    <a:pt x="193" y="68"/>
                    <a:pt x="182" y="68"/>
                  </a:cubicBezTo>
                  <a:cubicBezTo>
                    <a:pt x="151" y="68"/>
                    <a:pt x="122" y="54"/>
                    <a:pt x="102" y="32"/>
                  </a:cubicBezTo>
                  <a:cubicBezTo>
                    <a:pt x="101" y="72"/>
                    <a:pt x="81" y="110"/>
                    <a:pt x="49" y="133"/>
                  </a:cubicBezTo>
                  <a:cubicBezTo>
                    <a:pt x="9" y="163"/>
                    <a:pt x="0" y="219"/>
                    <a:pt x="29" y="260"/>
                  </a:cubicBezTo>
                  <a:close/>
                </a:path>
              </a:pathLst>
            </a:custGeom>
            <a:solidFill>
              <a:srgbClr val="02DF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5C37D217-85F9-4EB4-A2AF-C17357C737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6" y="2941"/>
              <a:ext cx="1738" cy="1091"/>
            </a:xfrm>
            <a:custGeom>
              <a:avLst/>
              <a:gdLst>
                <a:gd name="T0" fmla="*/ 156 w 355"/>
                <a:gd name="T1" fmla="*/ 17 h 223"/>
                <a:gd name="T2" fmla="*/ 103 w 355"/>
                <a:gd name="T3" fmla="*/ 0 h 223"/>
                <a:gd name="T4" fmla="*/ 30 w 355"/>
                <a:gd name="T5" fmla="*/ 37 h 223"/>
                <a:gd name="T6" fmla="*/ 50 w 355"/>
                <a:gd name="T7" fmla="*/ 164 h 223"/>
                <a:gd name="T8" fmla="*/ 232 w 355"/>
                <a:gd name="T9" fmla="*/ 223 h 223"/>
                <a:gd name="T10" fmla="*/ 355 w 355"/>
                <a:gd name="T11" fmla="*/ 198 h 223"/>
                <a:gd name="T12" fmla="*/ 275 w 355"/>
                <a:gd name="T13" fmla="*/ 154 h 223"/>
                <a:gd name="T14" fmla="*/ 268 w 355"/>
                <a:gd name="T15" fmla="*/ 37 h 223"/>
                <a:gd name="T16" fmla="*/ 232 w 355"/>
                <a:gd name="T17" fmla="*/ 42 h 223"/>
                <a:gd name="T18" fmla="*/ 156 w 355"/>
                <a:gd name="T19" fmla="*/ 17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5" h="223">
                  <a:moveTo>
                    <a:pt x="156" y="17"/>
                  </a:moveTo>
                  <a:cubicBezTo>
                    <a:pt x="140" y="6"/>
                    <a:pt x="122" y="0"/>
                    <a:pt x="103" y="0"/>
                  </a:cubicBezTo>
                  <a:cubicBezTo>
                    <a:pt x="74" y="0"/>
                    <a:pt x="47" y="14"/>
                    <a:pt x="30" y="37"/>
                  </a:cubicBezTo>
                  <a:cubicBezTo>
                    <a:pt x="0" y="78"/>
                    <a:pt x="9" y="134"/>
                    <a:pt x="50" y="164"/>
                  </a:cubicBezTo>
                  <a:cubicBezTo>
                    <a:pt x="103" y="202"/>
                    <a:pt x="166" y="223"/>
                    <a:pt x="232" y="223"/>
                  </a:cubicBezTo>
                  <a:cubicBezTo>
                    <a:pt x="275" y="223"/>
                    <a:pt x="316" y="214"/>
                    <a:pt x="355" y="198"/>
                  </a:cubicBezTo>
                  <a:cubicBezTo>
                    <a:pt x="323" y="196"/>
                    <a:pt x="294" y="180"/>
                    <a:pt x="275" y="154"/>
                  </a:cubicBezTo>
                  <a:cubicBezTo>
                    <a:pt x="249" y="118"/>
                    <a:pt x="248" y="73"/>
                    <a:pt x="268" y="37"/>
                  </a:cubicBezTo>
                  <a:cubicBezTo>
                    <a:pt x="257" y="41"/>
                    <a:pt x="245" y="42"/>
                    <a:pt x="232" y="42"/>
                  </a:cubicBezTo>
                  <a:cubicBezTo>
                    <a:pt x="205" y="42"/>
                    <a:pt x="178" y="34"/>
                    <a:pt x="156" y="17"/>
                  </a:cubicBezTo>
                  <a:close/>
                </a:path>
              </a:pathLst>
            </a:custGeom>
            <a:solidFill>
              <a:srgbClr val="FF46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D0E10C4B-9950-4FC8-92C6-654664A7961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2" y="1027"/>
              <a:ext cx="1302" cy="1591"/>
            </a:xfrm>
            <a:custGeom>
              <a:avLst/>
              <a:gdLst>
                <a:gd name="T0" fmla="*/ 79 w 266"/>
                <a:gd name="T1" fmla="*/ 264 h 325"/>
                <a:gd name="T2" fmla="*/ 165 w 266"/>
                <a:gd name="T3" fmla="*/ 325 h 325"/>
                <a:gd name="T4" fmla="*/ 165 w 266"/>
                <a:gd name="T5" fmla="*/ 325 h 325"/>
                <a:gd name="T6" fmla="*/ 193 w 266"/>
                <a:gd name="T7" fmla="*/ 321 h 325"/>
                <a:gd name="T8" fmla="*/ 251 w 266"/>
                <a:gd name="T9" fmla="*/ 207 h 325"/>
                <a:gd name="T10" fmla="*/ 249 w 266"/>
                <a:gd name="T11" fmla="*/ 201 h 325"/>
                <a:gd name="T12" fmla="*/ 24 w 266"/>
                <a:gd name="T13" fmla="*/ 0 h 325"/>
                <a:gd name="T14" fmla="*/ 63 w 266"/>
                <a:gd name="T15" fmla="*/ 82 h 325"/>
                <a:gd name="T16" fmla="*/ 0 w 266"/>
                <a:gd name="T17" fmla="*/ 181 h 325"/>
                <a:gd name="T18" fmla="*/ 79 w 266"/>
                <a:gd name="T19" fmla="*/ 264 h 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6" h="325">
                  <a:moveTo>
                    <a:pt x="79" y="264"/>
                  </a:moveTo>
                  <a:cubicBezTo>
                    <a:pt x="92" y="300"/>
                    <a:pt x="126" y="325"/>
                    <a:pt x="165" y="325"/>
                  </a:cubicBezTo>
                  <a:cubicBezTo>
                    <a:pt x="165" y="325"/>
                    <a:pt x="165" y="325"/>
                    <a:pt x="165" y="325"/>
                  </a:cubicBezTo>
                  <a:cubicBezTo>
                    <a:pt x="175" y="325"/>
                    <a:pt x="184" y="324"/>
                    <a:pt x="193" y="321"/>
                  </a:cubicBezTo>
                  <a:cubicBezTo>
                    <a:pt x="240" y="305"/>
                    <a:pt x="266" y="254"/>
                    <a:pt x="251" y="207"/>
                  </a:cubicBezTo>
                  <a:cubicBezTo>
                    <a:pt x="249" y="201"/>
                    <a:pt x="249" y="201"/>
                    <a:pt x="249" y="201"/>
                  </a:cubicBezTo>
                  <a:cubicBezTo>
                    <a:pt x="213" y="98"/>
                    <a:pt x="128" y="23"/>
                    <a:pt x="24" y="0"/>
                  </a:cubicBezTo>
                  <a:cubicBezTo>
                    <a:pt x="48" y="20"/>
                    <a:pt x="63" y="49"/>
                    <a:pt x="63" y="82"/>
                  </a:cubicBezTo>
                  <a:cubicBezTo>
                    <a:pt x="63" y="126"/>
                    <a:pt x="37" y="164"/>
                    <a:pt x="0" y="181"/>
                  </a:cubicBezTo>
                  <a:cubicBezTo>
                    <a:pt x="37" y="194"/>
                    <a:pt x="67" y="224"/>
                    <a:pt x="79" y="264"/>
                  </a:cubicBezTo>
                  <a:close/>
                </a:path>
              </a:pathLst>
            </a:custGeom>
            <a:solidFill>
              <a:srgbClr val="8EC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85F84021-13F1-4FB1-86B4-C8524D98EF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5" y="988"/>
              <a:ext cx="1752" cy="1130"/>
            </a:xfrm>
            <a:custGeom>
              <a:avLst/>
              <a:gdLst>
                <a:gd name="T0" fmla="*/ 267 w 358"/>
                <a:gd name="T1" fmla="*/ 0 h 231"/>
                <a:gd name="T2" fmla="*/ 0 w 358"/>
                <a:gd name="T3" fmla="*/ 152 h 231"/>
                <a:gd name="T4" fmla="*/ 58 w 358"/>
                <a:gd name="T5" fmla="*/ 135 h 231"/>
                <a:gd name="T6" fmla="*/ 91 w 358"/>
                <a:gd name="T7" fmla="*/ 140 h 231"/>
                <a:gd name="T8" fmla="*/ 165 w 358"/>
                <a:gd name="T9" fmla="*/ 231 h 231"/>
                <a:gd name="T10" fmla="*/ 267 w 358"/>
                <a:gd name="T11" fmla="*/ 181 h 231"/>
                <a:gd name="T12" fmla="*/ 358 w 358"/>
                <a:gd name="T13" fmla="*/ 90 h 231"/>
                <a:gd name="T14" fmla="*/ 267 w 358"/>
                <a:gd name="T15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8" h="231">
                  <a:moveTo>
                    <a:pt x="267" y="0"/>
                  </a:moveTo>
                  <a:cubicBezTo>
                    <a:pt x="156" y="0"/>
                    <a:pt x="55" y="59"/>
                    <a:pt x="0" y="152"/>
                  </a:cubicBezTo>
                  <a:cubicBezTo>
                    <a:pt x="17" y="141"/>
                    <a:pt x="37" y="135"/>
                    <a:pt x="58" y="135"/>
                  </a:cubicBezTo>
                  <a:cubicBezTo>
                    <a:pt x="69" y="135"/>
                    <a:pt x="80" y="137"/>
                    <a:pt x="91" y="140"/>
                  </a:cubicBezTo>
                  <a:cubicBezTo>
                    <a:pt x="132" y="154"/>
                    <a:pt x="160" y="190"/>
                    <a:pt x="165" y="231"/>
                  </a:cubicBezTo>
                  <a:cubicBezTo>
                    <a:pt x="189" y="200"/>
                    <a:pt x="226" y="181"/>
                    <a:pt x="267" y="181"/>
                  </a:cubicBezTo>
                  <a:cubicBezTo>
                    <a:pt x="317" y="181"/>
                    <a:pt x="358" y="140"/>
                    <a:pt x="358" y="90"/>
                  </a:cubicBezTo>
                  <a:cubicBezTo>
                    <a:pt x="358" y="41"/>
                    <a:pt x="317" y="0"/>
                    <a:pt x="267" y="0"/>
                  </a:cubicBezTo>
                  <a:close/>
                </a:path>
              </a:pathLst>
            </a:custGeom>
            <a:solidFill>
              <a:srgbClr val="1F15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B1059FEC-2BCB-4637-9ACA-F7B620CD06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0" y="1737"/>
              <a:ext cx="998" cy="1776"/>
            </a:xfrm>
            <a:custGeom>
              <a:avLst/>
              <a:gdLst>
                <a:gd name="T0" fmla="*/ 204 w 204"/>
                <a:gd name="T1" fmla="*/ 231 h 363"/>
                <a:gd name="T2" fmla="*/ 181 w 204"/>
                <a:gd name="T3" fmla="*/ 158 h 363"/>
                <a:gd name="T4" fmla="*/ 188 w 204"/>
                <a:gd name="T5" fmla="*/ 117 h 363"/>
                <a:gd name="T6" fmla="*/ 130 w 204"/>
                <a:gd name="T7" fmla="*/ 4 h 363"/>
                <a:gd name="T8" fmla="*/ 102 w 204"/>
                <a:gd name="T9" fmla="*/ 0 h 363"/>
                <a:gd name="T10" fmla="*/ 16 w 204"/>
                <a:gd name="T11" fmla="*/ 62 h 363"/>
                <a:gd name="T12" fmla="*/ 14 w 204"/>
                <a:gd name="T13" fmla="*/ 68 h 363"/>
                <a:gd name="T14" fmla="*/ 0 w 204"/>
                <a:gd name="T15" fmla="*/ 158 h 363"/>
                <a:gd name="T16" fmla="*/ 77 w 204"/>
                <a:gd name="T17" fmla="*/ 363 h 363"/>
                <a:gd name="T18" fmla="*/ 95 w 204"/>
                <a:gd name="T19" fmla="*/ 273 h 363"/>
                <a:gd name="T20" fmla="*/ 182 w 204"/>
                <a:gd name="T21" fmla="*/ 229 h 363"/>
                <a:gd name="T22" fmla="*/ 204 w 204"/>
                <a:gd name="T23" fmla="*/ 231 h 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4" h="363">
                  <a:moveTo>
                    <a:pt x="204" y="231"/>
                  </a:moveTo>
                  <a:cubicBezTo>
                    <a:pt x="189" y="210"/>
                    <a:pt x="181" y="184"/>
                    <a:pt x="181" y="158"/>
                  </a:cubicBezTo>
                  <a:cubicBezTo>
                    <a:pt x="181" y="144"/>
                    <a:pt x="183" y="130"/>
                    <a:pt x="188" y="117"/>
                  </a:cubicBezTo>
                  <a:cubicBezTo>
                    <a:pt x="203" y="70"/>
                    <a:pt x="176" y="19"/>
                    <a:pt x="130" y="4"/>
                  </a:cubicBezTo>
                  <a:cubicBezTo>
                    <a:pt x="120" y="1"/>
                    <a:pt x="111" y="0"/>
                    <a:pt x="102" y="0"/>
                  </a:cubicBezTo>
                  <a:cubicBezTo>
                    <a:pt x="62" y="0"/>
                    <a:pt x="28" y="25"/>
                    <a:pt x="16" y="62"/>
                  </a:cubicBezTo>
                  <a:cubicBezTo>
                    <a:pt x="14" y="68"/>
                    <a:pt x="14" y="68"/>
                    <a:pt x="14" y="68"/>
                  </a:cubicBezTo>
                  <a:cubicBezTo>
                    <a:pt x="5" y="97"/>
                    <a:pt x="0" y="127"/>
                    <a:pt x="0" y="158"/>
                  </a:cubicBezTo>
                  <a:cubicBezTo>
                    <a:pt x="0" y="234"/>
                    <a:pt x="28" y="306"/>
                    <a:pt x="77" y="363"/>
                  </a:cubicBezTo>
                  <a:cubicBezTo>
                    <a:pt x="70" y="333"/>
                    <a:pt x="75" y="300"/>
                    <a:pt x="95" y="273"/>
                  </a:cubicBezTo>
                  <a:cubicBezTo>
                    <a:pt x="115" y="245"/>
                    <a:pt x="147" y="229"/>
                    <a:pt x="182" y="229"/>
                  </a:cubicBezTo>
                  <a:cubicBezTo>
                    <a:pt x="189" y="229"/>
                    <a:pt x="196" y="230"/>
                    <a:pt x="204" y="231"/>
                  </a:cubicBezTo>
                  <a:close/>
                </a:path>
              </a:pathLst>
            </a:custGeom>
            <a:solidFill>
              <a:srgbClr val="0092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5362E096-5D05-45DA-A869-1B2537776F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26087" y="424881"/>
            <a:ext cx="10194198" cy="797833"/>
          </a:xfrm>
        </p:spPr>
        <p:txBody>
          <a:bodyPr/>
          <a:lstStyle/>
          <a:p>
            <a:pPr algn="ctr"/>
            <a:r>
              <a:rPr lang="es-CO" dirty="0"/>
              <a:t>Ciclo de cinco opciones | Infografía</a:t>
            </a:r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59E57C68-44EC-4A08-864C-F814E7312B6A}"/>
              </a:ext>
            </a:extLst>
          </p:cNvPr>
          <p:cNvSpPr>
            <a:spLocks noEditPoints="1"/>
          </p:cNvSpPr>
          <p:nvPr/>
        </p:nvSpPr>
        <p:spPr bwMode="auto">
          <a:xfrm>
            <a:off x="7252425" y="2589460"/>
            <a:ext cx="515091" cy="513197"/>
          </a:xfrm>
          <a:custGeom>
            <a:avLst/>
            <a:gdLst>
              <a:gd name="T0" fmla="*/ 52 w 53"/>
              <a:gd name="T1" fmla="*/ 23 h 53"/>
              <a:gd name="T2" fmla="*/ 45 w 53"/>
              <a:gd name="T3" fmla="*/ 22 h 53"/>
              <a:gd name="T4" fmla="*/ 43 w 53"/>
              <a:gd name="T5" fmla="*/ 16 h 53"/>
              <a:gd name="T6" fmla="*/ 47 w 53"/>
              <a:gd name="T7" fmla="*/ 11 h 53"/>
              <a:gd name="T8" fmla="*/ 47 w 53"/>
              <a:gd name="T9" fmla="*/ 9 h 53"/>
              <a:gd name="T10" fmla="*/ 43 w 53"/>
              <a:gd name="T11" fmla="*/ 6 h 53"/>
              <a:gd name="T12" fmla="*/ 42 w 53"/>
              <a:gd name="T13" fmla="*/ 6 h 53"/>
              <a:gd name="T14" fmla="*/ 36 w 53"/>
              <a:gd name="T15" fmla="*/ 9 h 53"/>
              <a:gd name="T16" fmla="*/ 31 w 53"/>
              <a:gd name="T17" fmla="*/ 7 h 53"/>
              <a:gd name="T18" fmla="*/ 30 w 53"/>
              <a:gd name="T19" fmla="*/ 1 h 53"/>
              <a:gd name="T20" fmla="*/ 29 w 53"/>
              <a:gd name="T21" fmla="*/ 0 h 53"/>
              <a:gd name="T22" fmla="*/ 23 w 53"/>
              <a:gd name="T23" fmla="*/ 0 h 53"/>
              <a:gd name="T24" fmla="*/ 22 w 53"/>
              <a:gd name="T25" fmla="*/ 1 h 53"/>
              <a:gd name="T26" fmla="*/ 21 w 53"/>
              <a:gd name="T27" fmla="*/ 7 h 53"/>
              <a:gd name="T28" fmla="*/ 16 w 53"/>
              <a:gd name="T29" fmla="*/ 9 h 53"/>
              <a:gd name="T30" fmla="*/ 11 w 53"/>
              <a:gd name="T31" fmla="*/ 6 h 53"/>
              <a:gd name="T32" fmla="*/ 9 w 53"/>
              <a:gd name="T33" fmla="*/ 6 h 53"/>
              <a:gd name="T34" fmla="*/ 5 w 53"/>
              <a:gd name="T35" fmla="*/ 9 h 53"/>
              <a:gd name="T36" fmla="*/ 5 w 53"/>
              <a:gd name="T37" fmla="*/ 11 h 53"/>
              <a:gd name="T38" fmla="*/ 9 w 53"/>
              <a:gd name="T39" fmla="*/ 16 h 53"/>
              <a:gd name="T40" fmla="*/ 7 w 53"/>
              <a:gd name="T41" fmla="*/ 22 h 53"/>
              <a:gd name="T42" fmla="*/ 0 w 53"/>
              <a:gd name="T43" fmla="*/ 23 h 53"/>
              <a:gd name="T44" fmla="*/ 0 w 53"/>
              <a:gd name="T45" fmla="*/ 24 h 53"/>
              <a:gd name="T46" fmla="*/ 0 w 53"/>
              <a:gd name="T47" fmla="*/ 29 h 53"/>
              <a:gd name="T48" fmla="*/ 0 w 53"/>
              <a:gd name="T49" fmla="*/ 30 h 53"/>
              <a:gd name="T50" fmla="*/ 7 w 53"/>
              <a:gd name="T51" fmla="*/ 31 h 53"/>
              <a:gd name="T52" fmla="*/ 9 w 53"/>
              <a:gd name="T53" fmla="*/ 36 h 53"/>
              <a:gd name="T54" fmla="*/ 5 w 53"/>
              <a:gd name="T55" fmla="*/ 42 h 53"/>
              <a:gd name="T56" fmla="*/ 5 w 53"/>
              <a:gd name="T57" fmla="*/ 43 h 53"/>
              <a:gd name="T58" fmla="*/ 9 w 53"/>
              <a:gd name="T59" fmla="*/ 47 h 53"/>
              <a:gd name="T60" fmla="*/ 11 w 53"/>
              <a:gd name="T61" fmla="*/ 47 h 53"/>
              <a:gd name="T62" fmla="*/ 16 w 53"/>
              <a:gd name="T63" fmla="*/ 43 h 53"/>
              <a:gd name="T64" fmla="*/ 21 w 53"/>
              <a:gd name="T65" fmla="*/ 45 h 53"/>
              <a:gd name="T66" fmla="*/ 22 w 53"/>
              <a:gd name="T67" fmla="*/ 52 h 53"/>
              <a:gd name="T68" fmla="*/ 23 w 53"/>
              <a:gd name="T69" fmla="*/ 53 h 53"/>
              <a:gd name="T70" fmla="*/ 29 w 53"/>
              <a:gd name="T71" fmla="*/ 53 h 53"/>
              <a:gd name="T72" fmla="*/ 30 w 53"/>
              <a:gd name="T73" fmla="*/ 52 h 53"/>
              <a:gd name="T74" fmla="*/ 31 w 53"/>
              <a:gd name="T75" fmla="*/ 45 h 53"/>
              <a:gd name="T76" fmla="*/ 36 w 53"/>
              <a:gd name="T77" fmla="*/ 43 h 53"/>
              <a:gd name="T78" fmla="*/ 42 w 53"/>
              <a:gd name="T79" fmla="*/ 47 h 53"/>
              <a:gd name="T80" fmla="*/ 43 w 53"/>
              <a:gd name="T81" fmla="*/ 47 h 53"/>
              <a:gd name="T82" fmla="*/ 47 w 53"/>
              <a:gd name="T83" fmla="*/ 43 h 53"/>
              <a:gd name="T84" fmla="*/ 47 w 53"/>
              <a:gd name="T85" fmla="*/ 42 h 53"/>
              <a:gd name="T86" fmla="*/ 43 w 53"/>
              <a:gd name="T87" fmla="*/ 36 h 53"/>
              <a:gd name="T88" fmla="*/ 45 w 53"/>
              <a:gd name="T89" fmla="*/ 31 h 53"/>
              <a:gd name="T90" fmla="*/ 52 w 53"/>
              <a:gd name="T91" fmla="*/ 30 h 53"/>
              <a:gd name="T92" fmla="*/ 53 w 53"/>
              <a:gd name="T93" fmla="*/ 29 h 53"/>
              <a:gd name="T94" fmla="*/ 53 w 53"/>
              <a:gd name="T95" fmla="*/ 24 h 53"/>
              <a:gd name="T96" fmla="*/ 52 w 53"/>
              <a:gd name="T97" fmla="*/ 23 h 53"/>
              <a:gd name="T98" fmla="*/ 26 w 53"/>
              <a:gd name="T99" fmla="*/ 36 h 53"/>
              <a:gd name="T100" fmla="*/ 16 w 53"/>
              <a:gd name="T101" fmla="*/ 26 h 53"/>
              <a:gd name="T102" fmla="*/ 26 w 53"/>
              <a:gd name="T103" fmla="*/ 17 h 53"/>
              <a:gd name="T104" fmla="*/ 36 w 53"/>
              <a:gd name="T105" fmla="*/ 26 h 53"/>
              <a:gd name="T106" fmla="*/ 26 w 53"/>
              <a:gd name="T107" fmla="*/ 36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53" h="53">
                <a:moveTo>
                  <a:pt x="52" y="23"/>
                </a:moveTo>
                <a:cubicBezTo>
                  <a:pt x="45" y="22"/>
                  <a:pt x="45" y="22"/>
                  <a:pt x="45" y="22"/>
                </a:cubicBezTo>
                <a:cubicBezTo>
                  <a:pt x="45" y="20"/>
                  <a:pt x="44" y="18"/>
                  <a:pt x="43" y="16"/>
                </a:cubicBezTo>
                <a:cubicBezTo>
                  <a:pt x="47" y="11"/>
                  <a:pt x="47" y="11"/>
                  <a:pt x="47" y="11"/>
                </a:cubicBezTo>
                <a:cubicBezTo>
                  <a:pt x="47" y="11"/>
                  <a:pt x="47" y="10"/>
                  <a:pt x="47" y="9"/>
                </a:cubicBezTo>
                <a:cubicBezTo>
                  <a:pt x="43" y="6"/>
                  <a:pt x="43" y="6"/>
                  <a:pt x="43" y="6"/>
                </a:cubicBezTo>
                <a:cubicBezTo>
                  <a:pt x="43" y="5"/>
                  <a:pt x="42" y="5"/>
                  <a:pt x="42" y="6"/>
                </a:cubicBezTo>
                <a:cubicBezTo>
                  <a:pt x="36" y="9"/>
                  <a:pt x="36" y="9"/>
                  <a:pt x="36" y="9"/>
                </a:cubicBezTo>
                <a:cubicBezTo>
                  <a:pt x="35" y="9"/>
                  <a:pt x="33" y="8"/>
                  <a:pt x="31" y="7"/>
                </a:cubicBezTo>
                <a:cubicBezTo>
                  <a:pt x="30" y="1"/>
                  <a:pt x="30" y="1"/>
                  <a:pt x="30" y="1"/>
                </a:cubicBezTo>
                <a:cubicBezTo>
                  <a:pt x="30" y="0"/>
                  <a:pt x="29" y="0"/>
                  <a:pt x="29" y="0"/>
                </a:cubicBezTo>
                <a:cubicBezTo>
                  <a:pt x="23" y="0"/>
                  <a:pt x="23" y="0"/>
                  <a:pt x="23" y="0"/>
                </a:cubicBezTo>
                <a:cubicBezTo>
                  <a:pt x="23" y="0"/>
                  <a:pt x="22" y="0"/>
                  <a:pt x="22" y="1"/>
                </a:cubicBezTo>
                <a:cubicBezTo>
                  <a:pt x="21" y="7"/>
                  <a:pt x="21" y="7"/>
                  <a:pt x="21" y="7"/>
                </a:cubicBezTo>
                <a:cubicBezTo>
                  <a:pt x="19" y="8"/>
                  <a:pt x="18" y="9"/>
                  <a:pt x="16" y="9"/>
                </a:cubicBezTo>
                <a:cubicBezTo>
                  <a:pt x="11" y="6"/>
                  <a:pt x="11" y="6"/>
                  <a:pt x="11" y="6"/>
                </a:cubicBezTo>
                <a:cubicBezTo>
                  <a:pt x="10" y="5"/>
                  <a:pt x="10" y="5"/>
                  <a:pt x="9" y="6"/>
                </a:cubicBezTo>
                <a:cubicBezTo>
                  <a:pt x="5" y="9"/>
                  <a:pt x="5" y="9"/>
                  <a:pt x="5" y="9"/>
                </a:cubicBezTo>
                <a:cubicBezTo>
                  <a:pt x="5" y="10"/>
                  <a:pt x="5" y="11"/>
                  <a:pt x="5" y="11"/>
                </a:cubicBezTo>
                <a:cubicBezTo>
                  <a:pt x="9" y="16"/>
                  <a:pt x="9" y="16"/>
                  <a:pt x="9" y="16"/>
                </a:cubicBezTo>
                <a:cubicBezTo>
                  <a:pt x="8" y="18"/>
                  <a:pt x="8" y="20"/>
                  <a:pt x="7" y="22"/>
                </a:cubicBezTo>
                <a:cubicBezTo>
                  <a:pt x="0" y="23"/>
                  <a:pt x="0" y="23"/>
                  <a:pt x="0" y="23"/>
                </a:cubicBezTo>
                <a:cubicBezTo>
                  <a:pt x="0" y="23"/>
                  <a:pt x="0" y="23"/>
                  <a:pt x="0" y="24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30"/>
                  <a:pt x="0" y="30"/>
                  <a:pt x="0" y="30"/>
                </a:cubicBezTo>
                <a:cubicBezTo>
                  <a:pt x="7" y="31"/>
                  <a:pt x="7" y="31"/>
                  <a:pt x="7" y="31"/>
                </a:cubicBezTo>
                <a:cubicBezTo>
                  <a:pt x="8" y="33"/>
                  <a:pt x="8" y="35"/>
                  <a:pt x="9" y="36"/>
                </a:cubicBezTo>
                <a:cubicBezTo>
                  <a:pt x="5" y="42"/>
                  <a:pt x="5" y="42"/>
                  <a:pt x="5" y="42"/>
                </a:cubicBezTo>
                <a:cubicBezTo>
                  <a:pt x="5" y="42"/>
                  <a:pt x="5" y="43"/>
                  <a:pt x="5" y="43"/>
                </a:cubicBezTo>
                <a:cubicBezTo>
                  <a:pt x="9" y="47"/>
                  <a:pt x="9" y="47"/>
                  <a:pt x="9" y="47"/>
                </a:cubicBezTo>
                <a:cubicBezTo>
                  <a:pt x="10" y="48"/>
                  <a:pt x="10" y="48"/>
                  <a:pt x="11" y="47"/>
                </a:cubicBezTo>
                <a:cubicBezTo>
                  <a:pt x="16" y="43"/>
                  <a:pt x="16" y="43"/>
                  <a:pt x="16" y="43"/>
                </a:cubicBezTo>
                <a:cubicBezTo>
                  <a:pt x="18" y="44"/>
                  <a:pt x="19" y="45"/>
                  <a:pt x="21" y="45"/>
                </a:cubicBezTo>
                <a:cubicBezTo>
                  <a:pt x="22" y="52"/>
                  <a:pt x="22" y="52"/>
                  <a:pt x="22" y="52"/>
                </a:cubicBezTo>
                <a:cubicBezTo>
                  <a:pt x="22" y="53"/>
                  <a:pt x="23" y="53"/>
                  <a:pt x="23" y="53"/>
                </a:cubicBezTo>
                <a:cubicBezTo>
                  <a:pt x="29" y="53"/>
                  <a:pt x="29" y="53"/>
                  <a:pt x="29" y="53"/>
                </a:cubicBezTo>
                <a:cubicBezTo>
                  <a:pt x="29" y="53"/>
                  <a:pt x="30" y="53"/>
                  <a:pt x="30" y="52"/>
                </a:cubicBezTo>
                <a:cubicBezTo>
                  <a:pt x="31" y="45"/>
                  <a:pt x="31" y="45"/>
                  <a:pt x="31" y="45"/>
                </a:cubicBezTo>
                <a:cubicBezTo>
                  <a:pt x="33" y="45"/>
                  <a:pt x="35" y="44"/>
                  <a:pt x="36" y="43"/>
                </a:cubicBezTo>
                <a:cubicBezTo>
                  <a:pt x="42" y="47"/>
                  <a:pt x="42" y="47"/>
                  <a:pt x="42" y="47"/>
                </a:cubicBezTo>
                <a:cubicBezTo>
                  <a:pt x="42" y="48"/>
                  <a:pt x="43" y="48"/>
                  <a:pt x="43" y="47"/>
                </a:cubicBezTo>
                <a:cubicBezTo>
                  <a:pt x="47" y="43"/>
                  <a:pt x="47" y="43"/>
                  <a:pt x="47" y="43"/>
                </a:cubicBezTo>
                <a:cubicBezTo>
                  <a:pt x="47" y="43"/>
                  <a:pt x="47" y="42"/>
                  <a:pt x="47" y="42"/>
                </a:cubicBezTo>
                <a:cubicBezTo>
                  <a:pt x="43" y="36"/>
                  <a:pt x="43" y="36"/>
                  <a:pt x="43" y="36"/>
                </a:cubicBezTo>
                <a:cubicBezTo>
                  <a:pt x="44" y="35"/>
                  <a:pt x="45" y="33"/>
                  <a:pt x="45" y="31"/>
                </a:cubicBezTo>
                <a:cubicBezTo>
                  <a:pt x="52" y="30"/>
                  <a:pt x="52" y="30"/>
                  <a:pt x="52" y="30"/>
                </a:cubicBezTo>
                <a:cubicBezTo>
                  <a:pt x="52" y="30"/>
                  <a:pt x="53" y="30"/>
                  <a:pt x="53" y="29"/>
                </a:cubicBezTo>
                <a:cubicBezTo>
                  <a:pt x="53" y="24"/>
                  <a:pt x="53" y="24"/>
                  <a:pt x="53" y="24"/>
                </a:cubicBezTo>
                <a:cubicBezTo>
                  <a:pt x="53" y="23"/>
                  <a:pt x="52" y="23"/>
                  <a:pt x="52" y="23"/>
                </a:cubicBezTo>
                <a:close/>
                <a:moveTo>
                  <a:pt x="26" y="36"/>
                </a:moveTo>
                <a:cubicBezTo>
                  <a:pt x="21" y="36"/>
                  <a:pt x="16" y="32"/>
                  <a:pt x="16" y="26"/>
                </a:cubicBezTo>
                <a:cubicBezTo>
                  <a:pt x="16" y="21"/>
                  <a:pt x="21" y="17"/>
                  <a:pt x="26" y="17"/>
                </a:cubicBezTo>
                <a:cubicBezTo>
                  <a:pt x="32" y="17"/>
                  <a:pt x="36" y="21"/>
                  <a:pt x="36" y="26"/>
                </a:cubicBezTo>
                <a:cubicBezTo>
                  <a:pt x="36" y="32"/>
                  <a:pt x="32" y="36"/>
                  <a:pt x="26" y="3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19" name="Group 16">
            <a:extLst>
              <a:ext uri="{FF2B5EF4-FFF2-40B4-BE49-F238E27FC236}">
                <a16:creationId xmlns:a16="http://schemas.microsoft.com/office/drawing/2014/main" id="{0F642F29-0DFC-4DF3-9C55-C06362A124D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980514" y="4595975"/>
            <a:ext cx="711583" cy="379271"/>
            <a:chOff x="3722" y="1050"/>
            <a:chExt cx="394" cy="210"/>
          </a:xfrm>
        </p:grpSpPr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C607FC72-AFEB-4BE2-84B3-5E0CFCA7BA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7" y="1050"/>
              <a:ext cx="194" cy="210"/>
            </a:xfrm>
            <a:custGeom>
              <a:avLst/>
              <a:gdLst>
                <a:gd name="T0" fmla="*/ 40 w 41"/>
                <a:gd name="T1" fmla="*/ 34 h 43"/>
                <a:gd name="T2" fmla="*/ 32 w 41"/>
                <a:gd name="T3" fmla="*/ 29 h 43"/>
                <a:gd name="T4" fmla="*/ 28 w 41"/>
                <a:gd name="T5" fmla="*/ 27 h 43"/>
                <a:gd name="T6" fmla="*/ 27 w 41"/>
                <a:gd name="T7" fmla="*/ 22 h 43"/>
                <a:gd name="T8" fmla="*/ 31 w 41"/>
                <a:gd name="T9" fmla="*/ 9 h 43"/>
                <a:gd name="T10" fmla="*/ 24 w 41"/>
                <a:gd name="T11" fmla="*/ 0 h 43"/>
                <a:gd name="T12" fmla="*/ 21 w 41"/>
                <a:gd name="T13" fmla="*/ 0 h 43"/>
                <a:gd name="T14" fmla="*/ 18 w 41"/>
                <a:gd name="T15" fmla="*/ 0 h 43"/>
                <a:gd name="T16" fmla="*/ 10 w 41"/>
                <a:gd name="T17" fmla="*/ 9 h 43"/>
                <a:gd name="T18" fmla="*/ 14 w 41"/>
                <a:gd name="T19" fmla="*/ 22 h 43"/>
                <a:gd name="T20" fmla="*/ 13 w 41"/>
                <a:gd name="T21" fmla="*/ 27 h 43"/>
                <a:gd name="T22" fmla="*/ 9 w 41"/>
                <a:gd name="T23" fmla="*/ 29 h 43"/>
                <a:gd name="T24" fmla="*/ 2 w 41"/>
                <a:gd name="T25" fmla="*/ 34 h 43"/>
                <a:gd name="T26" fmla="*/ 3 w 41"/>
                <a:gd name="T27" fmla="*/ 40 h 43"/>
                <a:gd name="T28" fmla="*/ 7 w 41"/>
                <a:gd name="T29" fmla="*/ 42 h 43"/>
                <a:gd name="T30" fmla="*/ 21 w 41"/>
                <a:gd name="T31" fmla="*/ 43 h 43"/>
                <a:gd name="T32" fmla="*/ 34 w 41"/>
                <a:gd name="T33" fmla="*/ 42 h 43"/>
                <a:gd name="T34" fmla="*/ 38 w 41"/>
                <a:gd name="T35" fmla="*/ 40 h 43"/>
                <a:gd name="T36" fmla="*/ 40 w 41"/>
                <a:gd name="T37" fmla="*/ 34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1" h="43">
                  <a:moveTo>
                    <a:pt x="40" y="34"/>
                  </a:moveTo>
                  <a:cubicBezTo>
                    <a:pt x="37" y="31"/>
                    <a:pt x="35" y="30"/>
                    <a:pt x="32" y="29"/>
                  </a:cubicBezTo>
                  <a:cubicBezTo>
                    <a:pt x="31" y="28"/>
                    <a:pt x="29" y="28"/>
                    <a:pt x="28" y="27"/>
                  </a:cubicBezTo>
                  <a:cubicBezTo>
                    <a:pt x="26" y="26"/>
                    <a:pt x="25" y="24"/>
                    <a:pt x="27" y="22"/>
                  </a:cubicBezTo>
                  <a:cubicBezTo>
                    <a:pt x="30" y="18"/>
                    <a:pt x="32" y="14"/>
                    <a:pt x="31" y="9"/>
                  </a:cubicBezTo>
                  <a:cubicBezTo>
                    <a:pt x="31" y="4"/>
                    <a:pt x="28" y="1"/>
                    <a:pt x="24" y="0"/>
                  </a:cubicBezTo>
                  <a:cubicBezTo>
                    <a:pt x="23" y="0"/>
                    <a:pt x="22" y="0"/>
                    <a:pt x="21" y="0"/>
                  </a:cubicBezTo>
                  <a:cubicBezTo>
                    <a:pt x="20" y="0"/>
                    <a:pt x="19" y="0"/>
                    <a:pt x="18" y="0"/>
                  </a:cubicBezTo>
                  <a:cubicBezTo>
                    <a:pt x="13" y="1"/>
                    <a:pt x="10" y="4"/>
                    <a:pt x="10" y="9"/>
                  </a:cubicBezTo>
                  <a:cubicBezTo>
                    <a:pt x="9" y="14"/>
                    <a:pt x="11" y="18"/>
                    <a:pt x="14" y="22"/>
                  </a:cubicBezTo>
                  <a:cubicBezTo>
                    <a:pt x="16" y="24"/>
                    <a:pt x="16" y="26"/>
                    <a:pt x="13" y="27"/>
                  </a:cubicBezTo>
                  <a:cubicBezTo>
                    <a:pt x="12" y="28"/>
                    <a:pt x="11" y="28"/>
                    <a:pt x="9" y="29"/>
                  </a:cubicBezTo>
                  <a:cubicBezTo>
                    <a:pt x="6" y="30"/>
                    <a:pt x="4" y="31"/>
                    <a:pt x="2" y="34"/>
                  </a:cubicBezTo>
                  <a:cubicBezTo>
                    <a:pt x="0" y="36"/>
                    <a:pt x="0" y="39"/>
                    <a:pt x="3" y="40"/>
                  </a:cubicBezTo>
                  <a:cubicBezTo>
                    <a:pt x="4" y="41"/>
                    <a:pt x="6" y="41"/>
                    <a:pt x="7" y="42"/>
                  </a:cubicBezTo>
                  <a:cubicBezTo>
                    <a:pt x="11" y="43"/>
                    <a:pt x="15" y="43"/>
                    <a:pt x="21" y="43"/>
                  </a:cubicBezTo>
                  <a:cubicBezTo>
                    <a:pt x="26" y="43"/>
                    <a:pt x="30" y="43"/>
                    <a:pt x="34" y="42"/>
                  </a:cubicBezTo>
                  <a:cubicBezTo>
                    <a:pt x="35" y="41"/>
                    <a:pt x="37" y="41"/>
                    <a:pt x="38" y="40"/>
                  </a:cubicBezTo>
                  <a:cubicBezTo>
                    <a:pt x="41" y="39"/>
                    <a:pt x="41" y="35"/>
                    <a:pt x="40" y="3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1774390B-E6CD-48B7-82CE-376536428B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7" y="1113"/>
              <a:ext cx="109" cy="147"/>
            </a:xfrm>
            <a:custGeom>
              <a:avLst/>
              <a:gdLst>
                <a:gd name="T0" fmla="*/ 22 w 23"/>
                <a:gd name="T1" fmla="*/ 23 h 30"/>
                <a:gd name="T2" fmla="*/ 16 w 23"/>
                <a:gd name="T3" fmla="*/ 20 h 30"/>
                <a:gd name="T4" fmla="*/ 14 w 23"/>
                <a:gd name="T5" fmla="*/ 19 h 30"/>
                <a:gd name="T6" fmla="*/ 13 w 23"/>
                <a:gd name="T7" fmla="*/ 15 h 30"/>
                <a:gd name="T8" fmla="*/ 16 w 23"/>
                <a:gd name="T9" fmla="*/ 6 h 30"/>
                <a:gd name="T10" fmla="*/ 11 w 23"/>
                <a:gd name="T11" fmla="*/ 0 h 30"/>
                <a:gd name="T12" fmla="*/ 8 w 23"/>
                <a:gd name="T13" fmla="*/ 0 h 30"/>
                <a:gd name="T14" fmla="*/ 6 w 23"/>
                <a:gd name="T15" fmla="*/ 0 h 30"/>
                <a:gd name="T16" fmla="*/ 1 w 23"/>
                <a:gd name="T17" fmla="*/ 6 h 30"/>
                <a:gd name="T18" fmla="*/ 4 w 23"/>
                <a:gd name="T19" fmla="*/ 15 h 30"/>
                <a:gd name="T20" fmla="*/ 3 w 23"/>
                <a:gd name="T21" fmla="*/ 19 h 30"/>
                <a:gd name="T22" fmla="*/ 3 w 23"/>
                <a:gd name="T23" fmla="*/ 19 h 30"/>
                <a:gd name="T24" fmla="*/ 4 w 23"/>
                <a:gd name="T25" fmla="*/ 20 h 30"/>
                <a:gd name="T26" fmla="*/ 5 w 23"/>
                <a:gd name="T27" fmla="*/ 24 h 30"/>
                <a:gd name="T28" fmla="*/ 2 w 23"/>
                <a:gd name="T29" fmla="*/ 29 h 30"/>
                <a:gd name="T30" fmla="*/ 0 w 23"/>
                <a:gd name="T31" fmla="*/ 29 h 30"/>
                <a:gd name="T32" fmla="*/ 8 w 23"/>
                <a:gd name="T33" fmla="*/ 30 h 30"/>
                <a:gd name="T34" fmla="*/ 18 w 23"/>
                <a:gd name="T35" fmla="*/ 29 h 30"/>
                <a:gd name="T36" fmla="*/ 21 w 23"/>
                <a:gd name="T37" fmla="*/ 28 h 30"/>
                <a:gd name="T38" fmla="*/ 22 w 23"/>
                <a:gd name="T39" fmla="*/ 2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" h="30">
                  <a:moveTo>
                    <a:pt x="22" y="23"/>
                  </a:moveTo>
                  <a:cubicBezTo>
                    <a:pt x="20" y="22"/>
                    <a:pt x="18" y="21"/>
                    <a:pt x="16" y="20"/>
                  </a:cubicBezTo>
                  <a:cubicBezTo>
                    <a:pt x="15" y="20"/>
                    <a:pt x="14" y="19"/>
                    <a:pt x="14" y="19"/>
                  </a:cubicBezTo>
                  <a:cubicBezTo>
                    <a:pt x="12" y="18"/>
                    <a:pt x="11" y="17"/>
                    <a:pt x="13" y="15"/>
                  </a:cubicBezTo>
                  <a:cubicBezTo>
                    <a:pt x="15" y="13"/>
                    <a:pt x="16" y="10"/>
                    <a:pt x="16" y="6"/>
                  </a:cubicBezTo>
                  <a:cubicBezTo>
                    <a:pt x="16" y="3"/>
                    <a:pt x="14" y="1"/>
                    <a:pt x="11" y="0"/>
                  </a:cubicBezTo>
                  <a:cubicBezTo>
                    <a:pt x="10" y="0"/>
                    <a:pt x="9" y="0"/>
                    <a:pt x="8" y="0"/>
                  </a:cubicBezTo>
                  <a:cubicBezTo>
                    <a:pt x="8" y="0"/>
                    <a:pt x="7" y="0"/>
                    <a:pt x="6" y="0"/>
                  </a:cubicBezTo>
                  <a:cubicBezTo>
                    <a:pt x="3" y="1"/>
                    <a:pt x="1" y="3"/>
                    <a:pt x="1" y="6"/>
                  </a:cubicBezTo>
                  <a:cubicBezTo>
                    <a:pt x="1" y="10"/>
                    <a:pt x="2" y="13"/>
                    <a:pt x="4" y="15"/>
                  </a:cubicBezTo>
                  <a:cubicBezTo>
                    <a:pt x="5" y="17"/>
                    <a:pt x="5" y="18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4" y="19"/>
                    <a:pt x="4" y="20"/>
                  </a:cubicBezTo>
                  <a:cubicBezTo>
                    <a:pt x="5" y="21"/>
                    <a:pt x="6" y="23"/>
                    <a:pt x="5" y="24"/>
                  </a:cubicBezTo>
                  <a:cubicBezTo>
                    <a:pt x="5" y="26"/>
                    <a:pt x="4" y="28"/>
                    <a:pt x="2" y="29"/>
                  </a:cubicBezTo>
                  <a:cubicBezTo>
                    <a:pt x="1" y="29"/>
                    <a:pt x="1" y="29"/>
                    <a:pt x="0" y="29"/>
                  </a:cubicBezTo>
                  <a:cubicBezTo>
                    <a:pt x="3" y="30"/>
                    <a:pt x="5" y="30"/>
                    <a:pt x="8" y="30"/>
                  </a:cubicBezTo>
                  <a:cubicBezTo>
                    <a:pt x="12" y="30"/>
                    <a:pt x="15" y="30"/>
                    <a:pt x="18" y="29"/>
                  </a:cubicBezTo>
                  <a:cubicBezTo>
                    <a:pt x="19" y="29"/>
                    <a:pt x="20" y="28"/>
                    <a:pt x="21" y="28"/>
                  </a:cubicBezTo>
                  <a:cubicBezTo>
                    <a:pt x="23" y="27"/>
                    <a:pt x="23" y="24"/>
                    <a:pt x="22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29E08632-7744-4861-B5D6-79744730E8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2" y="1099"/>
              <a:ext cx="119" cy="161"/>
            </a:xfrm>
            <a:custGeom>
              <a:avLst/>
              <a:gdLst>
                <a:gd name="T0" fmla="*/ 20 w 25"/>
                <a:gd name="T1" fmla="*/ 27 h 33"/>
                <a:gd name="T2" fmla="*/ 21 w 25"/>
                <a:gd name="T3" fmla="*/ 23 h 33"/>
                <a:gd name="T4" fmla="*/ 23 w 25"/>
                <a:gd name="T5" fmla="*/ 21 h 33"/>
                <a:gd name="T6" fmla="*/ 22 w 25"/>
                <a:gd name="T7" fmla="*/ 21 h 33"/>
                <a:gd name="T8" fmla="*/ 21 w 25"/>
                <a:gd name="T9" fmla="*/ 17 h 33"/>
                <a:gd name="T10" fmla="*/ 25 w 25"/>
                <a:gd name="T11" fmla="*/ 7 h 33"/>
                <a:gd name="T12" fmla="*/ 18 w 25"/>
                <a:gd name="T13" fmla="*/ 0 h 33"/>
                <a:gd name="T14" fmla="*/ 16 w 25"/>
                <a:gd name="T15" fmla="*/ 0 h 33"/>
                <a:gd name="T16" fmla="*/ 14 w 25"/>
                <a:gd name="T17" fmla="*/ 0 h 33"/>
                <a:gd name="T18" fmla="*/ 8 w 25"/>
                <a:gd name="T19" fmla="*/ 7 h 33"/>
                <a:gd name="T20" fmla="*/ 11 w 25"/>
                <a:gd name="T21" fmla="*/ 17 h 33"/>
                <a:gd name="T22" fmla="*/ 10 w 25"/>
                <a:gd name="T23" fmla="*/ 21 h 33"/>
                <a:gd name="T24" fmla="*/ 8 w 25"/>
                <a:gd name="T25" fmla="*/ 22 h 33"/>
                <a:gd name="T26" fmla="*/ 2 w 25"/>
                <a:gd name="T27" fmla="*/ 26 h 33"/>
                <a:gd name="T28" fmla="*/ 3 w 25"/>
                <a:gd name="T29" fmla="*/ 31 h 33"/>
                <a:gd name="T30" fmla="*/ 6 w 25"/>
                <a:gd name="T31" fmla="*/ 32 h 33"/>
                <a:gd name="T32" fmla="*/ 16 w 25"/>
                <a:gd name="T33" fmla="*/ 33 h 33"/>
                <a:gd name="T34" fmla="*/ 25 w 25"/>
                <a:gd name="T35" fmla="*/ 32 h 33"/>
                <a:gd name="T36" fmla="*/ 23 w 25"/>
                <a:gd name="T37" fmla="*/ 32 h 33"/>
                <a:gd name="T38" fmla="*/ 20 w 25"/>
                <a:gd name="T39" fmla="*/ 2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5" h="33">
                  <a:moveTo>
                    <a:pt x="20" y="27"/>
                  </a:moveTo>
                  <a:cubicBezTo>
                    <a:pt x="19" y="26"/>
                    <a:pt x="20" y="24"/>
                    <a:pt x="21" y="23"/>
                  </a:cubicBezTo>
                  <a:cubicBezTo>
                    <a:pt x="22" y="22"/>
                    <a:pt x="22" y="22"/>
                    <a:pt x="23" y="21"/>
                  </a:cubicBezTo>
                  <a:cubicBezTo>
                    <a:pt x="23" y="21"/>
                    <a:pt x="22" y="21"/>
                    <a:pt x="22" y="21"/>
                  </a:cubicBezTo>
                  <a:cubicBezTo>
                    <a:pt x="20" y="20"/>
                    <a:pt x="20" y="18"/>
                    <a:pt x="21" y="17"/>
                  </a:cubicBezTo>
                  <a:cubicBezTo>
                    <a:pt x="24" y="14"/>
                    <a:pt x="25" y="11"/>
                    <a:pt x="25" y="7"/>
                  </a:cubicBezTo>
                  <a:cubicBezTo>
                    <a:pt x="24" y="3"/>
                    <a:pt x="22" y="1"/>
                    <a:pt x="18" y="0"/>
                  </a:cubicBezTo>
                  <a:cubicBezTo>
                    <a:pt x="18" y="0"/>
                    <a:pt x="17" y="0"/>
                    <a:pt x="16" y="0"/>
                  </a:cubicBezTo>
                  <a:cubicBezTo>
                    <a:pt x="15" y="0"/>
                    <a:pt x="15" y="0"/>
                    <a:pt x="14" y="0"/>
                  </a:cubicBezTo>
                  <a:cubicBezTo>
                    <a:pt x="10" y="1"/>
                    <a:pt x="8" y="3"/>
                    <a:pt x="8" y="7"/>
                  </a:cubicBezTo>
                  <a:cubicBezTo>
                    <a:pt x="8" y="11"/>
                    <a:pt x="9" y="14"/>
                    <a:pt x="11" y="17"/>
                  </a:cubicBezTo>
                  <a:cubicBezTo>
                    <a:pt x="13" y="18"/>
                    <a:pt x="12" y="20"/>
                    <a:pt x="10" y="21"/>
                  </a:cubicBezTo>
                  <a:cubicBezTo>
                    <a:pt x="9" y="21"/>
                    <a:pt x="8" y="21"/>
                    <a:pt x="8" y="22"/>
                  </a:cubicBezTo>
                  <a:cubicBezTo>
                    <a:pt x="5" y="23"/>
                    <a:pt x="3" y="24"/>
                    <a:pt x="2" y="26"/>
                  </a:cubicBezTo>
                  <a:cubicBezTo>
                    <a:pt x="0" y="27"/>
                    <a:pt x="0" y="30"/>
                    <a:pt x="3" y="31"/>
                  </a:cubicBezTo>
                  <a:cubicBezTo>
                    <a:pt x="4" y="31"/>
                    <a:pt x="5" y="32"/>
                    <a:pt x="6" y="32"/>
                  </a:cubicBezTo>
                  <a:cubicBezTo>
                    <a:pt x="9" y="33"/>
                    <a:pt x="12" y="33"/>
                    <a:pt x="16" y="33"/>
                  </a:cubicBezTo>
                  <a:cubicBezTo>
                    <a:pt x="19" y="33"/>
                    <a:pt x="22" y="33"/>
                    <a:pt x="25" y="32"/>
                  </a:cubicBezTo>
                  <a:cubicBezTo>
                    <a:pt x="24" y="32"/>
                    <a:pt x="24" y="32"/>
                    <a:pt x="23" y="32"/>
                  </a:cubicBezTo>
                  <a:cubicBezTo>
                    <a:pt x="21" y="31"/>
                    <a:pt x="20" y="29"/>
                    <a:pt x="20" y="2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  <p:grpSp>
        <p:nvGrpSpPr>
          <p:cNvPr id="25" name="Group 22">
            <a:extLst>
              <a:ext uri="{FF2B5EF4-FFF2-40B4-BE49-F238E27FC236}">
                <a16:creationId xmlns:a16="http://schemas.microsoft.com/office/drawing/2014/main" id="{4C3D4767-0581-4B2E-B9D5-F299DA36FC1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360288" y="1900163"/>
            <a:ext cx="767459" cy="517649"/>
            <a:chOff x="3523" y="1120"/>
            <a:chExt cx="596" cy="402"/>
          </a:xfrm>
          <a:solidFill>
            <a:schemeClr val="bg1"/>
          </a:solidFill>
        </p:grpSpPr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7887598D-4308-479B-8A05-32D9FC5FD9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6" y="1137"/>
              <a:ext cx="336" cy="188"/>
            </a:xfrm>
            <a:custGeom>
              <a:avLst/>
              <a:gdLst>
                <a:gd name="T0" fmla="*/ 15 w 40"/>
                <a:gd name="T1" fmla="*/ 0 h 22"/>
                <a:gd name="T2" fmla="*/ 15 w 40"/>
                <a:gd name="T3" fmla="*/ 0 h 22"/>
                <a:gd name="T4" fmla="*/ 2 w 40"/>
                <a:gd name="T5" fmla="*/ 5 h 22"/>
                <a:gd name="T6" fmla="*/ 0 w 40"/>
                <a:gd name="T7" fmla="*/ 7 h 22"/>
                <a:gd name="T8" fmla="*/ 1 w 40"/>
                <a:gd name="T9" fmla="*/ 9 h 22"/>
                <a:gd name="T10" fmla="*/ 3 w 40"/>
                <a:gd name="T11" fmla="*/ 9 h 22"/>
                <a:gd name="T12" fmla="*/ 8 w 40"/>
                <a:gd name="T13" fmla="*/ 8 h 22"/>
                <a:gd name="T14" fmla="*/ 13 w 40"/>
                <a:gd name="T15" fmla="*/ 7 h 22"/>
                <a:gd name="T16" fmla="*/ 32 w 40"/>
                <a:gd name="T17" fmla="*/ 22 h 22"/>
                <a:gd name="T18" fmla="*/ 40 w 40"/>
                <a:gd name="T19" fmla="*/ 18 h 22"/>
                <a:gd name="T20" fmla="*/ 34 w 40"/>
                <a:gd name="T21" fmla="*/ 2 h 22"/>
                <a:gd name="T22" fmla="*/ 15 w 40"/>
                <a:gd name="T2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" h="22">
                  <a:moveTo>
                    <a:pt x="15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4" y="0"/>
                    <a:pt x="5" y="4"/>
                    <a:pt x="2" y="5"/>
                  </a:cubicBezTo>
                  <a:cubicBezTo>
                    <a:pt x="1" y="6"/>
                    <a:pt x="0" y="7"/>
                    <a:pt x="0" y="7"/>
                  </a:cubicBezTo>
                  <a:cubicBezTo>
                    <a:pt x="0" y="8"/>
                    <a:pt x="0" y="8"/>
                    <a:pt x="1" y="9"/>
                  </a:cubicBezTo>
                  <a:cubicBezTo>
                    <a:pt x="1" y="9"/>
                    <a:pt x="2" y="9"/>
                    <a:pt x="3" y="9"/>
                  </a:cubicBezTo>
                  <a:cubicBezTo>
                    <a:pt x="5" y="9"/>
                    <a:pt x="8" y="8"/>
                    <a:pt x="8" y="8"/>
                  </a:cubicBezTo>
                  <a:cubicBezTo>
                    <a:pt x="8" y="8"/>
                    <a:pt x="12" y="7"/>
                    <a:pt x="13" y="7"/>
                  </a:cubicBezTo>
                  <a:cubicBezTo>
                    <a:pt x="14" y="7"/>
                    <a:pt x="28" y="18"/>
                    <a:pt x="32" y="22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2" y="2"/>
                    <a:pt x="18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91F5A7D6-C72D-4DAE-8E56-53F8D7EE6D0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0" y="1120"/>
              <a:ext cx="109" cy="188"/>
            </a:xfrm>
            <a:custGeom>
              <a:avLst/>
              <a:gdLst>
                <a:gd name="T0" fmla="*/ 5 w 13"/>
                <a:gd name="T1" fmla="*/ 0 h 22"/>
                <a:gd name="T2" fmla="*/ 4 w 13"/>
                <a:gd name="T3" fmla="*/ 0 h 22"/>
                <a:gd name="T4" fmla="*/ 1 w 13"/>
                <a:gd name="T5" fmla="*/ 1 h 22"/>
                <a:gd name="T6" fmla="*/ 0 w 13"/>
                <a:gd name="T7" fmla="*/ 2 h 22"/>
                <a:gd name="T8" fmla="*/ 0 w 13"/>
                <a:gd name="T9" fmla="*/ 3 h 22"/>
                <a:gd name="T10" fmla="*/ 7 w 13"/>
                <a:gd name="T11" fmla="*/ 20 h 22"/>
                <a:gd name="T12" fmla="*/ 9 w 13"/>
                <a:gd name="T13" fmla="*/ 21 h 22"/>
                <a:gd name="T14" fmla="*/ 12 w 13"/>
                <a:gd name="T15" fmla="*/ 20 h 22"/>
                <a:gd name="T16" fmla="*/ 13 w 13"/>
                <a:gd name="T17" fmla="*/ 19 h 22"/>
                <a:gd name="T18" fmla="*/ 13 w 13"/>
                <a:gd name="T19" fmla="*/ 18 h 22"/>
                <a:gd name="T20" fmla="*/ 6 w 13"/>
                <a:gd name="T21" fmla="*/ 1 h 22"/>
                <a:gd name="T22" fmla="*/ 5 w 13"/>
                <a:gd name="T2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" h="22">
                  <a:moveTo>
                    <a:pt x="5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1"/>
                    <a:pt x="0" y="2"/>
                  </a:cubicBezTo>
                  <a:cubicBezTo>
                    <a:pt x="0" y="2"/>
                    <a:pt x="0" y="3"/>
                    <a:pt x="0" y="3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7" y="21"/>
                    <a:pt x="8" y="22"/>
                    <a:pt x="9" y="21"/>
                  </a:cubicBezTo>
                  <a:cubicBezTo>
                    <a:pt x="12" y="20"/>
                    <a:pt x="12" y="20"/>
                    <a:pt x="12" y="20"/>
                  </a:cubicBezTo>
                  <a:cubicBezTo>
                    <a:pt x="12" y="20"/>
                    <a:pt x="13" y="20"/>
                    <a:pt x="13" y="19"/>
                  </a:cubicBezTo>
                  <a:cubicBezTo>
                    <a:pt x="13" y="19"/>
                    <a:pt x="13" y="18"/>
                    <a:pt x="13" y="1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0"/>
                    <a:pt x="5" y="0"/>
                    <a:pt x="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0053238E-BC48-485F-97B0-D2E0D0A01B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3" y="1137"/>
              <a:ext cx="75" cy="197"/>
            </a:xfrm>
            <a:custGeom>
              <a:avLst/>
              <a:gdLst>
                <a:gd name="T0" fmla="*/ 0 w 9"/>
                <a:gd name="T1" fmla="*/ 21 h 23"/>
                <a:gd name="T2" fmla="*/ 1 w 9"/>
                <a:gd name="T3" fmla="*/ 22 h 23"/>
                <a:gd name="T4" fmla="*/ 2 w 9"/>
                <a:gd name="T5" fmla="*/ 23 h 23"/>
                <a:gd name="T6" fmla="*/ 5 w 9"/>
                <a:gd name="T7" fmla="*/ 23 h 23"/>
                <a:gd name="T8" fmla="*/ 7 w 9"/>
                <a:gd name="T9" fmla="*/ 22 h 23"/>
                <a:gd name="T10" fmla="*/ 8 w 9"/>
                <a:gd name="T11" fmla="*/ 2 h 23"/>
                <a:gd name="T12" fmla="*/ 8 w 9"/>
                <a:gd name="T13" fmla="*/ 1 h 23"/>
                <a:gd name="T14" fmla="*/ 7 w 9"/>
                <a:gd name="T15" fmla="*/ 0 h 23"/>
                <a:gd name="T16" fmla="*/ 4 w 9"/>
                <a:gd name="T17" fmla="*/ 0 h 23"/>
                <a:gd name="T18" fmla="*/ 4 w 9"/>
                <a:gd name="T19" fmla="*/ 0 h 23"/>
                <a:gd name="T20" fmla="*/ 2 w 9"/>
                <a:gd name="T21" fmla="*/ 2 h 23"/>
                <a:gd name="T22" fmla="*/ 0 w 9"/>
                <a:gd name="T23" fmla="*/ 2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" h="23">
                  <a:moveTo>
                    <a:pt x="0" y="21"/>
                  </a:moveTo>
                  <a:cubicBezTo>
                    <a:pt x="0" y="22"/>
                    <a:pt x="1" y="22"/>
                    <a:pt x="1" y="22"/>
                  </a:cubicBezTo>
                  <a:cubicBezTo>
                    <a:pt x="1" y="23"/>
                    <a:pt x="2" y="23"/>
                    <a:pt x="2" y="23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6" y="23"/>
                    <a:pt x="7" y="23"/>
                    <a:pt x="7" y="2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9" y="2"/>
                    <a:pt x="8" y="1"/>
                    <a:pt x="8" y="1"/>
                  </a:cubicBezTo>
                  <a:cubicBezTo>
                    <a:pt x="8" y="1"/>
                    <a:pt x="7" y="0"/>
                    <a:pt x="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3" y="0"/>
                    <a:pt x="2" y="1"/>
                    <a:pt x="2" y="2"/>
                  </a:cubicBezTo>
                  <a:lnTo>
                    <a:pt x="0" y="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id="{40CEBDEE-A1B6-44D5-A3C7-4CD3B2AFA2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9" y="1445"/>
              <a:ext cx="76" cy="77"/>
            </a:xfrm>
            <a:custGeom>
              <a:avLst/>
              <a:gdLst>
                <a:gd name="T0" fmla="*/ 9 w 9"/>
                <a:gd name="T1" fmla="*/ 2 h 9"/>
                <a:gd name="T2" fmla="*/ 7 w 9"/>
                <a:gd name="T3" fmla="*/ 1 h 9"/>
                <a:gd name="T4" fmla="*/ 4 w 9"/>
                <a:gd name="T5" fmla="*/ 1 h 9"/>
                <a:gd name="T6" fmla="*/ 3 w 9"/>
                <a:gd name="T7" fmla="*/ 3 h 9"/>
                <a:gd name="T8" fmla="*/ 2 w 9"/>
                <a:gd name="T9" fmla="*/ 3 h 9"/>
                <a:gd name="T10" fmla="*/ 1 w 9"/>
                <a:gd name="T11" fmla="*/ 4 h 9"/>
                <a:gd name="T12" fmla="*/ 2 w 9"/>
                <a:gd name="T13" fmla="*/ 8 h 9"/>
                <a:gd name="T14" fmla="*/ 3 w 9"/>
                <a:gd name="T15" fmla="*/ 9 h 9"/>
                <a:gd name="T16" fmla="*/ 5 w 9"/>
                <a:gd name="T17" fmla="*/ 8 h 9"/>
                <a:gd name="T18" fmla="*/ 7 w 9"/>
                <a:gd name="T19" fmla="*/ 5 h 9"/>
                <a:gd name="T20" fmla="*/ 7 w 9"/>
                <a:gd name="T21" fmla="*/ 5 h 9"/>
                <a:gd name="T22" fmla="*/ 8 w 9"/>
                <a:gd name="T23" fmla="*/ 4 h 9"/>
                <a:gd name="T24" fmla="*/ 9 w 9"/>
                <a:gd name="T25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" h="9">
                  <a:moveTo>
                    <a:pt x="9" y="2"/>
                  </a:moveTo>
                  <a:cubicBezTo>
                    <a:pt x="8" y="2"/>
                    <a:pt x="8" y="1"/>
                    <a:pt x="7" y="1"/>
                  </a:cubicBezTo>
                  <a:cubicBezTo>
                    <a:pt x="6" y="0"/>
                    <a:pt x="5" y="0"/>
                    <a:pt x="4" y="1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6"/>
                    <a:pt x="1" y="8"/>
                    <a:pt x="2" y="8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4" y="9"/>
                    <a:pt x="5" y="8"/>
                    <a:pt x="5" y="8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9" y="3"/>
                    <a:pt x="9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id="{351F5979-F617-4622-8901-AA48C626B9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9" y="1402"/>
              <a:ext cx="84" cy="94"/>
            </a:xfrm>
            <a:custGeom>
              <a:avLst/>
              <a:gdLst>
                <a:gd name="T0" fmla="*/ 1 w 10"/>
                <a:gd name="T1" fmla="*/ 6 h 11"/>
                <a:gd name="T2" fmla="*/ 2 w 10"/>
                <a:gd name="T3" fmla="*/ 10 h 11"/>
                <a:gd name="T4" fmla="*/ 5 w 10"/>
                <a:gd name="T5" fmla="*/ 9 h 11"/>
                <a:gd name="T6" fmla="*/ 8 w 10"/>
                <a:gd name="T7" fmla="*/ 5 h 11"/>
                <a:gd name="T8" fmla="*/ 8 w 10"/>
                <a:gd name="T9" fmla="*/ 1 h 11"/>
                <a:gd name="T10" fmla="*/ 4 w 10"/>
                <a:gd name="T11" fmla="*/ 2 h 11"/>
                <a:gd name="T12" fmla="*/ 3 w 10"/>
                <a:gd name="T13" fmla="*/ 4 h 11"/>
                <a:gd name="T14" fmla="*/ 3 w 10"/>
                <a:gd name="T15" fmla="*/ 4 h 11"/>
                <a:gd name="T16" fmla="*/ 2 w 10"/>
                <a:gd name="T17" fmla="*/ 4 h 11"/>
                <a:gd name="T18" fmla="*/ 1 w 10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" h="11">
                  <a:moveTo>
                    <a:pt x="1" y="6"/>
                  </a:moveTo>
                  <a:cubicBezTo>
                    <a:pt x="0" y="7"/>
                    <a:pt x="0" y="8"/>
                    <a:pt x="2" y="10"/>
                  </a:cubicBezTo>
                  <a:cubicBezTo>
                    <a:pt x="3" y="11"/>
                    <a:pt x="4" y="11"/>
                    <a:pt x="5" y="9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10" y="3"/>
                    <a:pt x="9" y="2"/>
                    <a:pt x="8" y="1"/>
                  </a:cubicBezTo>
                  <a:cubicBezTo>
                    <a:pt x="7" y="0"/>
                    <a:pt x="6" y="1"/>
                    <a:pt x="4" y="2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2" y="4"/>
                    <a:pt x="2" y="4"/>
                  </a:cubicBezTo>
                  <a:lnTo>
                    <a:pt x="1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id="{C8A8C312-4D37-4E7D-8BD6-6312A0B4A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7" y="1359"/>
              <a:ext cx="75" cy="95"/>
            </a:xfrm>
            <a:custGeom>
              <a:avLst/>
              <a:gdLst>
                <a:gd name="T0" fmla="*/ 1 w 9"/>
                <a:gd name="T1" fmla="*/ 6 h 11"/>
                <a:gd name="T2" fmla="*/ 0 w 9"/>
                <a:gd name="T3" fmla="*/ 8 h 11"/>
                <a:gd name="T4" fmla="*/ 1 w 9"/>
                <a:gd name="T5" fmla="*/ 10 h 11"/>
                <a:gd name="T6" fmla="*/ 5 w 9"/>
                <a:gd name="T7" fmla="*/ 10 h 11"/>
                <a:gd name="T8" fmla="*/ 9 w 9"/>
                <a:gd name="T9" fmla="*/ 5 h 11"/>
                <a:gd name="T10" fmla="*/ 9 w 9"/>
                <a:gd name="T11" fmla="*/ 3 h 11"/>
                <a:gd name="T12" fmla="*/ 8 w 9"/>
                <a:gd name="T13" fmla="*/ 1 h 11"/>
                <a:gd name="T14" fmla="*/ 5 w 9"/>
                <a:gd name="T15" fmla="*/ 2 h 11"/>
                <a:gd name="T16" fmla="*/ 3 w 9"/>
                <a:gd name="T17" fmla="*/ 4 h 11"/>
                <a:gd name="T18" fmla="*/ 3 w 9"/>
                <a:gd name="T19" fmla="*/ 4 h 11"/>
                <a:gd name="T20" fmla="*/ 3 w 9"/>
                <a:gd name="T21" fmla="*/ 4 h 11"/>
                <a:gd name="T22" fmla="*/ 1 w 9"/>
                <a:gd name="T23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" h="11">
                  <a:moveTo>
                    <a:pt x="1" y="6"/>
                  </a:moveTo>
                  <a:cubicBezTo>
                    <a:pt x="0" y="7"/>
                    <a:pt x="0" y="8"/>
                    <a:pt x="0" y="8"/>
                  </a:cubicBezTo>
                  <a:cubicBezTo>
                    <a:pt x="0" y="9"/>
                    <a:pt x="1" y="10"/>
                    <a:pt x="1" y="10"/>
                  </a:cubicBezTo>
                  <a:cubicBezTo>
                    <a:pt x="3" y="11"/>
                    <a:pt x="4" y="11"/>
                    <a:pt x="5" y="10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5"/>
                    <a:pt x="9" y="4"/>
                    <a:pt x="9" y="3"/>
                  </a:cubicBezTo>
                  <a:cubicBezTo>
                    <a:pt x="9" y="3"/>
                    <a:pt x="9" y="2"/>
                    <a:pt x="8" y="1"/>
                  </a:cubicBezTo>
                  <a:cubicBezTo>
                    <a:pt x="7" y="0"/>
                    <a:pt x="6" y="1"/>
                    <a:pt x="5" y="2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lnTo>
                    <a:pt x="1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3" name="Freeform 29">
              <a:extLst>
                <a:ext uri="{FF2B5EF4-FFF2-40B4-BE49-F238E27FC236}">
                  <a16:creationId xmlns:a16="http://schemas.microsoft.com/office/drawing/2014/main" id="{7DE212B5-B2E1-48D4-84B2-5466C950DF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3" y="1325"/>
              <a:ext cx="76" cy="77"/>
            </a:xfrm>
            <a:custGeom>
              <a:avLst/>
              <a:gdLst>
                <a:gd name="T0" fmla="*/ 4 w 9"/>
                <a:gd name="T1" fmla="*/ 9 h 9"/>
                <a:gd name="T2" fmla="*/ 8 w 9"/>
                <a:gd name="T3" fmla="*/ 4 h 9"/>
                <a:gd name="T4" fmla="*/ 7 w 9"/>
                <a:gd name="T5" fmla="*/ 1 h 9"/>
                <a:gd name="T6" fmla="*/ 4 w 9"/>
                <a:gd name="T7" fmla="*/ 1 h 9"/>
                <a:gd name="T8" fmla="*/ 2 w 9"/>
                <a:gd name="T9" fmla="*/ 3 h 9"/>
                <a:gd name="T10" fmla="*/ 3 w 9"/>
                <a:gd name="T11" fmla="*/ 3 h 9"/>
                <a:gd name="T12" fmla="*/ 2 w 9"/>
                <a:gd name="T13" fmla="*/ 3 h 9"/>
                <a:gd name="T14" fmla="*/ 1 w 9"/>
                <a:gd name="T15" fmla="*/ 5 h 9"/>
                <a:gd name="T16" fmla="*/ 0 w 9"/>
                <a:gd name="T17" fmla="*/ 7 h 9"/>
                <a:gd name="T18" fmla="*/ 1 w 9"/>
                <a:gd name="T19" fmla="*/ 8 h 9"/>
                <a:gd name="T20" fmla="*/ 3 w 9"/>
                <a:gd name="T21" fmla="*/ 9 h 9"/>
                <a:gd name="T22" fmla="*/ 4 w 9"/>
                <a:gd name="T2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" h="9">
                  <a:moveTo>
                    <a:pt x="4" y="9"/>
                  </a:moveTo>
                  <a:cubicBezTo>
                    <a:pt x="8" y="4"/>
                    <a:pt x="8" y="4"/>
                    <a:pt x="8" y="4"/>
                  </a:cubicBezTo>
                  <a:cubicBezTo>
                    <a:pt x="9" y="3"/>
                    <a:pt x="8" y="1"/>
                    <a:pt x="7" y="1"/>
                  </a:cubicBezTo>
                  <a:cubicBezTo>
                    <a:pt x="6" y="0"/>
                    <a:pt x="5" y="0"/>
                    <a:pt x="4" y="1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0" y="6"/>
                    <a:pt x="0" y="6"/>
                    <a:pt x="0" y="7"/>
                  </a:cubicBezTo>
                  <a:cubicBezTo>
                    <a:pt x="0" y="8"/>
                    <a:pt x="0" y="8"/>
                    <a:pt x="1" y="8"/>
                  </a:cubicBezTo>
                  <a:cubicBezTo>
                    <a:pt x="1" y="9"/>
                    <a:pt x="2" y="9"/>
                    <a:pt x="3" y="9"/>
                  </a:cubicBezTo>
                  <a:cubicBezTo>
                    <a:pt x="3" y="9"/>
                    <a:pt x="4" y="9"/>
                    <a:pt x="4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4" name="Freeform 30">
              <a:extLst>
                <a:ext uri="{FF2B5EF4-FFF2-40B4-BE49-F238E27FC236}">
                  <a16:creationId xmlns:a16="http://schemas.microsoft.com/office/drawing/2014/main" id="{ED5A9FA3-708A-4368-8836-4CF81222CB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8" y="1154"/>
              <a:ext cx="387" cy="342"/>
            </a:xfrm>
            <a:custGeom>
              <a:avLst/>
              <a:gdLst>
                <a:gd name="T0" fmla="*/ 45 w 46"/>
                <a:gd name="T1" fmla="*/ 25 h 40"/>
                <a:gd name="T2" fmla="*/ 45 w 46"/>
                <a:gd name="T3" fmla="*/ 21 h 40"/>
                <a:gd name="T4" fmla="*/ 43 w 46"/>
                <a:gd name="T5" fmla="*/ 20 h 40"/>
                <a:gd name="T6" fmla="*/ 27 w 46"/>
                <a:gd name="T7" fmla="*/ 6 h 40"/>
                <a:gd name="T8" fmla="*/ 22 w 46"/>
                <a:gd name="T9" fmla="*/ 8 h 40"/>
                <a:gd name="T10" fmla="*/ 22 w 46"/>
                <a:gd name="T11" fmla="*/ 8 h 40"/>
                <a:gd name="T12" fmla="*/ 17 w 46"/>
                <a:gd name="T13" fmla="*/ 9 h 40"/>
                <a:gd name="T14" fmla="*/ 14 w 46"/>
                <a:gd name="T15" fmla="*/ 8 h 40"/>
                <a:gd name="T16" fmla="*/ 12 w 46"/>
                <a:gd name="T17" fmla="*/ 5 h 40"/>
                <a:gd name="T18" fmla="*/ 15 w 46"/>
                <a:gd name="T19" fmla="*/ 2 h 40"/>
                <a:gd name="T20" fmla="*/ 1 w 46"/>
                <a:gd name="T21" fmla="*/ 0 h 40"/>
                <a:gd name="T22" fmla="*/ 0 w 46"/>
                <a:gd name="T23" fmla="*/ 20 h 40"/>
                <a:gd name="T24" fmla="*/ 3 w 46"/>
                <a:gd name="T25" fmla="*/ 18 h 40"/>
                <a:gd name="T26" fmla="*/ 5 w 46"/>
                <a:gd name="T27" fmla="*/ 19 h 40"/>
                <a:gd name="T28" fmla="*/ 7 w 46"/>
                <a:gd name="T29" fmla="*/ 23 h 40"/>
                <a:gd name="T30" fmla="*/ 10 w 46"/>
                <a:gd name="T31" fmla="*/ 24 h 40"/>
                <a:gd name="T32" fmla="*/ 12 w 46"/>
                <a:gd name="T33" fmla="*/ 28 h 40"/>
                <a:gd name="T34" fmla="*/ 15 w 46"/>
                <a:gd name="T35" fmla="*/ 29 h 40"/>
                <a:gd name="T36" fmla="*/ 17 w 46"/>
                <a:gd name="T37" fmla="*/ 32 h 40"/>
                <a:gd name="T38" fmla="*/ 20 w 46"/>
                <a:gd name="T39" fmla="*/ 33 h 40"/>
                <a:gd name="T40" fmla="*/ 22 w 46"/>
                <a:gd name="T41" fmla="*/ 38 h 40"/>
                <a:gd name="T42" fmla="*/ 23 w 46"/>
                <a:gd name="T43" fmla="*/ 39 h 40"/>
                <a:gd name="T44" fmla="*/ 23 w 46"/>
                <a:gd name="T45" fmla="*/ 39 h 40"/>
                <a:gd name="T46" fmla="*/ 23 w 46"/>
                <a:gd name="T47" fmla="*/ 39 h 40"/>
                <a:gd name="T48" fmla="*/ 25 w 46"/>
                <a:gd name="T49" fmla="*/ 40 h 40"/>
                <a:gd name="T50" fmla="*/ 27 w 46"/>
                <a:gd name="T51" fmla="*/ 39 h 40"/>
                <a:gd name="T52" fmla="*/ 27 w 46"/>
                <a:gd name="T53" fmla="*/ 36 h 40"/>
                <a:gd name="T54" fmla="*/ 27 w 46"/>
                <a:gd name="T55" fmla="*/ 36 h 40"/>
                <a:gd name="T56" fmla="*/ 21 w 46"/>
                <a:gd name="T57" fmla="*/ 31 h 40"/>
                <a:gd name="T58" fmla="*/ 21 w 46"/>
                <a:gd name="T59" fmla="*/ 30 h 40"/>
                <a:gd name="T60" fmla="*/ 21 w 46"/>
                <a:gd name="T61" fmla="*/ 29 h 40"/>
                <a:gd name="T62" fmla="*/ 22 w 46"/>
                <a:gd name="T63" fmla="*/ 29 h 40"/>
                <a:gd name="T64" fmla="*/ 30 w 46"/>
                <a:gd name="T65" fmla="*/ 36 h 40"/>
                <a:gd name="T66" fmla="*/ 31 w 46"/>
                <a:gd name="T67" fmla="*/ 36 h 40"/>
                <a:gd name="T68" fmla="*/ 33 w 46"/>
                <a:gd name="T69" fmla="*/ 35 h 40"/>
                <a:gd name="T70" fmla="*/ 34 w 46"/>
                <a:gd name="T71" fmla="*/ 33 h 40"/>
                <a:gd name="T72" fmla="*/ 33 w 46"/>
                <a:gd name="T73" fmla="*/ 31 h 40"/>
                <a:gd name="T74" fmla="*/ 32 w 46"/>
                <a:gd name="T75" fmla="*/ 31 h 40"/>
                <a:gd name="T76" fmla="*/ 32 w 46"/>
                <a:gd name="T77" fmla="*/ 31 h 40"/>
                <a:gd name="T78" fmla="*/ 28 w 46"/>
                <a:gd name="T79" fmla="*/ 27 h 40"/>
                <a:gd name="T80" fmla="*/ 27 w 46"/>
                <a:gd name="T81" fmla="*/ 26 h 40"/>
                <a:gd name="T82" fmla="*/ 28 w 46"/>
                <a:gd name="T83" fmla="*/ 26 h 40"/>
                <a:gd name="T84" fmla="*/ 29 w 46"/>
                <a:gd name="T85" fmla="*/ 26 h 40"/>
                <a:gd name="T86" fmla="*/ 36 w 46"/>
                <a:gd name="T87" fmla="*/ 31 h 40"/>
                <a:gd name="T88" fmla="*/ 38 w 46"/>
                <a:gd name="T89" fmla="*/ 32 h 40"/>
                <a:gd name="T90" fmla="*/ 40 w 46"/>
                <a:gd name="T91" fmla="*/ 31 h 40"/>
                <a:gd name="T92" fmla="*/ 41 w 46"/>
                <a:gd name="T93" fmla="*/ 29 h 40"/>
                <a:gd name="T94" fmla="*/ 40 w 46"/>
                <a:gd name="T95" fmla="*/ 27 h 40"/>
                <a:gd name="T96" fmla="*/ 38 w 46"/>
                <a:gd name="T97" fmla="*/ 25 h 40"/>
                <a:gd name="T98" fmla="*/ 38 w 46"/>
                <a:gd name="T99" fmla="*/ 25 h 40"/>
                <a:gd name="T100" fmla="*/ 34 w 46"/>
                <a:gd name="T101" fmla="*/ 22 h 40"/>
                <a:gd name="T102" fmla="*/ 34 w 46"/>
                <a:gd name="T103" fmla="*/ 21 h 40"/>
                <a:gd name="T104" fmla="*/ 35 w 46"/>
                <a:gd name="T105" fmla="*/ 21 h 40"/>
                <a:gd name="T106" fmla="*/ 41 w 46"/>
                <a:gd name="T107" fmla="*/ 26 h 40"/>
                <a:gd name="T108" fmla="*/ 45 w 46"/>
                <a:gd name="T109" fmla="*/ 2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6" h="40">
                  <a:moveTo>
                    <a:pt x="45" y="25"/>
                  </a:moveTo>
                  <a:cubicBezTo>
                    <a:pt x="46" y="24"/>
                    <a:pt x="46" y="23"/>
                    <a:pt x="45" y="21"/>
                  </a:cubicBezTo>
                  <a:cubicBezTo>
                    <a:pt x="43" y="20"/>
                    <a:pt x="43" y="20"/>
                    <a:pt x="43" y="20"/>
                  </a:cubicBezTo>
                  <a:cubicBezTo>
                    <a:pt x="37" y="14"/>
                    <a:pt x="29" y="8"/>
                    <a:pt x="27" y="6"/>
                  </a:cubicBezTo>
                  <a:cubicBezTo>
                    <a:pt x="26" y="7"/>
                    <a:pt x="24" y="7"/>
                    <a:pt x="22" y="8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2" y="8"/>
                    <a:pt x="20" y="9"/>
                    <a:pt x="17" y="9"/>
                  </a:cubicBezTo>
                  <a:cubicBezTo>
                    <a:pt x="16" y="9"/>
                    <a:pt x="15" y="9"/>
                    <a:pt x="14" y="8"/>
                  </a:cubicBezTo>
                  <a:cubicBezTo>
                    <a:pt x="12" y="7"/>
                    <a:pt x="12" y="6"/>
                    <a:pt x="12" y="5"/>
                  </a:cubicBezTo>
                  <a:cubicBezTo>
                    <a:pt x="12" y="4"/>
                    <a:pt x="14" y="3"/>
                    <a:pt x="15" y="2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1" y="19"/>
                    <a:pt x="2" y="18"/>
                    <a:pt x="3" y="18"/>
                  </a:cubicBezTo>
                  <a:cubicBezTo>
                    <a:pt x="4" y="18"/>
                    <a:pt x="5" y="19"/>
                    <a:pt x="5" y="19"/>
                  </a:cubicBezTo>
                  <a:cubicBezTo>
                    <a:pt x="7" y="20"/>
                    <a:pt x="7" y="22"/>
                    <a:pt x="7" y="23"/>
                  </a:cubicBezTo>
                  <a:cubicBezTo>
                    <a:pt x="8" y="23"/>
                    <a:pt x="9" y="23"/>
                    <a:pt x="10" y="24"/>
                  </a:cubicBezTo>
                  <a:cubicBezTo>
                    <a:pt x="12" y="25"/>
                    <a:pt x="12" y="27"/>
                    <a:pt x="12" y="28"/>
                  </a:cubicBezTo>
                  <a:cubicBezTo>
                    <a:pt x="13" y="28"/>
                    <a:pt x="14" y="28"/>
                    <a:pt x="15" y="29"/>
                  </a:cubicBezTo>
                  <a:cubicBezTo>
                    <a:pt x="16" y="30"/>
                    <a:pt x="17" y="31"/>
                    <a:pt x="17" y="32"/>
                  </a:cubicBezTo>
                  <a:cubicBezTo>
                    <a:pt x="18" y="32"/>
                    <a:pt x="19" y="32"/>
                    <a:pt x="20" y="33"/>
                  </a:cubicBezTo>
                  <a:cubicBezTo>
                    <a:pt x="22" y="35"/>
                    <a:pt x="23" y="36"/>
                    <a:pt x="22" y="38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4" y="40"/>
                    <a:pt x="24" y="40"/>
                    <a:pt x="25" y="40"/>
                  </a:cubicBezTo>
                  <a:cubicBezTo>
                    <a:pt x="26" y="40"/>
                    <a:pt x="26" y="39"/>
                    <a:pt x="27" y="39"/>
                  </a:cubicBezTo>
                  <a:cubicBezTo>
                    <a:pt x="27" y="38"/>
                    <a:pt x="28" y="37"/>
                    <a:pt x="27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1" y="31"/>
                    <a:pt x="21" y="31"/>
                    <a:pt x="21" y="31"/>
                  </a:cubicBezTo>
                  <a:cubicBezTo>
                    <a:pt x="21" y="31"/>
                    <a:pt x="21" y="30"/>
                    <a:pt x="21" y="30"/>
                  </a:cubicBezTo>
                  <a:cubicBezTo>
                    <a:pt x="21" y="30"/>
                    <a:pt x="21" y="30"/>
                    <a:pt x="21" y="29"/>
                  </a:cubicBezTo>
                  <a:cubicBezTo>
                    <a:pt x="21" y="29"/>
                    <a:pt x="22" y="29"/>
                    <a:pt x="22" y="29"/>
                  </a:cubicBezTo>
                  <a:cubicBezTo>
                    <a:pt x="30" y="36"/>
                    <a:pt x="30" y="36"/>
                    <a:pt x="30" y="36"/>
                  </a:cubicBezTo>
                  <a:cubicBezTo>
                    <a:pt x="30" y="36"/>
                    <a:pt x="31" y="36"/>
                    <a:pt x="31" y="36"/>
                  </a:cubicBezTo>
                  <a:cubicBezTo>
                    <a:pt x="32" y="36"/>
                    <a:pt x="33" y="36"/>
                    <a:pt x="33" y="35"/>
                  </a:cubicBezTo>
                  <a:cubicBezTo>
                    <a:pt x="34" y="35"/>
                    <a:pt x="34" y="34"/>
                    <a:pt x="34" y="33"/>
                  </a:cubicBezTo>
                  <a:cubicBezTo>
                    <a:pt x="34" y="33"/>
                    <a:pt x="34" y="32"/>
                    <a:pt x="33" y="31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28" y="27"/>
                    <a:pt x="28" y="27"/>
                    <a:pt x="28" y="27"/>
                  </a:cubicBezTo>
                  <a:cubicBezTo>
                    <a:pt x="27" y="27"/>
                    <a:pt x="27" y="27"/>
                    <a:pt x="27" y="26"/>
                  </a:cubicBezTo>
                  <a:cubicBezTo>
                    <a:pt x="27" y="26"/>
                    <a:pt x="27" y="26"/>
                    <a:pt x="28" y="26"/>
                  </a:cubicBezTo>
                  <a:cubicBezTo>
                    <a:pt x="28" y="25"/>
                    <a:pt x="28" y="25"/>
                    <a:pt x="29" y="26"/>
                  </a:cubicBezTo>
                  <a:cubicBezTo>
                    <a:pt x="36" y="31"/>
                    <a:pt x="36" y="31"/>
                    <a:pt x="36" y="31"/>
                  </a:cubicBezTo>
                  <a:cubicBezTo>
                    <a:pt x="37" y="32"/>
                    <a:pt x="37" y="32"/>
                    <a:pt x="38" y="32"/>
                  </a:cubicBezTo>
                  <a:cubicBezTo>
                    <a:pt x="39" y="32"/>
                    <a:pt x="39" y="32"/>
                    <a:pt x="40" y="31"/>
                  </a:cubicBezTo>
                  <a:cubicBezTo>
                    <a:pt x="41" y="30"/>
                    <a:pt x="41" y="29"/>
                    <a:pt x="41" y="29"/>
                  </a:cubicBezTo>
                  <a:cubicBezTo>
                    <a:pt x="41" y="28"/>
                    <a:pt x="40" y="28"/>
                    <a:pt x="40" y="27"/>
                  </a:cubicBezTo>
                  <a:cubicBezTo>
                    <a:pt x="38" y="25"/>
                    <a:pt x="38" y="25"/>
                    <a:pt x="38" y="25"/>
                  </a:cubicBezTo>
                  <a:cubicBezTo>
                    <a:pt x="38" y="25"/>
                    <a:pt x="38" y="25"/>
                    <a:pt x="38" y="25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3" y="22"/>
                    <a:pt x="33" y="21"/>
                    <a:pt x="34" y="21"/>
                  </a:cubicBezTo>
                  <a:cubicBezTo>
                    <a:pt x="34" y="20"/>
                    <a:pt x="35" y="20"/>
                    <a:pt x="35" y="21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2" y="27"/>
                    <a:pt x="44" y="26"/>
                    <a:pt x="45" y="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  <p:sp>
        <p:nvSpPr>
          <p:cNvPr id="38" name="Freeform 34">
            <a:extLst>
              <a:ext uri="{FF2B5EF4-FFF2-40B4-BE49-F238E27FC236}">
                <a16:creationId xmlns:a16="http://schemas.microsoft.com/office/drawing/2014/main" id="{24F04409-F854-440F-B1B5-20DFFB526A56}"/>
              </a:ext>
            </a:extLst>
          </p:cNvPr>
          <p:cNvSpPr>
            <a:spLocks noEditPoints="1"/>
          </p:cNvSpPr>
          <p:nvPr/>
        </p:nvSpPr>
        <p:spPr bwMode="auto">
          <a:xfrm>
            <a:off x="4216162" y="3335655"/>
            <a:ext cx="514768" cy="512825"/>
          </a:xfrm>
          <a:custGeom>
            <a:avLst/>
            <a:gdLst>
              <a:gd name="T0" fmla="*/ 11 w 60"/>
              <a:gd name="T1" fmla="*/ 11 h 60"/>
              <a:gd name="T2" fmla="*/ 49 w 60"/>
              <a:gd name="T3" fmla="*/ 11 h 60"/>
              <a:gd name="T4" fmla="*/ 49 w 60"/>
              <a:gd name="T5" fmla="*/ 49 h 60"/>
              <a:gd name="T6" fmla="*/ 11 w 60"/>
              <a:gd name="T7" fmla="*/ 49 h 60"/>
              <a:gd name="T8" fmla="*/ 11 w 60"/>
              <a:gd name="T9" fmla="*/ 11 h 60"/>
              <a:gd name="T10" fmla="*/ 45 w 60"/>
              <a:gd name="T11" fmla="*/ 45 h 60"/>
              <a:gd name="T12" fmla="*/ 45 w 60"/>
              <a:gd name="T13" fmla="*/ 15 h 60"/>
              <a:gd name="T14" fmla="*/ 15 w 60"/>
              <a:gd name="T15" fmla="*/ 15 h 60"/>
              <a:gd name="T16" fmla="*/ 15 w 60"/>
              <a:gd name="T17" fmla="*/ 45 h 60"/>
              <a:gd name="T18" fmla="*/ 45 w 60"/>
              <a:gd name="T19" fmla="*/ 45 h 60"/>
              <a:gd name="T20" fmla="*/ 26 w 60"/>
              <a:gd name="T21" fmla="*/ 30 h 60"/>
              <a:gd name="T22" fmla="*/ 26 w 60"/>
              <a:gd name="T23" fmla="*/ 15 h 60"/>
              <a:gd name="T24" fmla="*/ 29 w 60"/>
              <a:gd name="T25" fmla="*/ 12 h 60"/>
              <a:gd name="T26" fmla="*/ 32 w 60"/>
              <a:gd name="T27" fmla="*/ 15 h 60"/>
              <a:gd name="T28" fmla="*/ 32 w 60"/>
              <a:gd name="T29" fmla="*/ 29 h 60"/>
              <a:gd name="T30" fmla="*/ 42 w 60"/>
              <a:gd name="T31" fmla="*/ 39 h 60"/>
              <a:gd name="T32" fmla="*/ 42 w 60"/>
              <a:gd name="T33" fmla="*/ 43 h 60"/>
              <a:gd name="T34" fmla="*/ 38 w 60"/>
              <a:gd name="T35" fmla="*/ 43 h 60"/>
              <a:gd name="T36" fmla="*/ 27 w 60"/>
              <a:gd name="T37" fmla="*/ 32 h 60"/>
              <a:gd name="T38" fmla="*/ 26 w 60"/>
              <a:gd name="T39" fmla="*/ 32 h 60"/>
              <a:gd name="T40" fmla="*/ 26 w 60"/>
              <a:gd name="T41" fmla="*/ 3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60" h="60">
                <a:moveTo>
                  <a:pt x="11" y="11"/>
                </a:moveTo>
                <a:cubicBezTo>
                  <a:pt x="21" y="0"/>
                  <a:pt x="38" y="0"/>
                  <a:pt x="49" y="11"/>
                </a:cubicBezTo>
                <a:cubicBezTo>
                  <a:pt x="60" y="21"/>
                  <a:pt x="60" y="38"/>
                  <a:pt x="49" y="49"/>
                </a:cubicBezTo>
                <a:cubicBezTo>
                  <a:pt x="38" y="60"/>
                  <a:pt x="21" y="60"/>
                  <a:pt x="11" y="49"/>
                </a:cubicBezTo>
                <a:cubicBezTo>
                  <a:pt x="0" y="38"/>
                  <a:pt x="0" y="21"/>
                  <a:pt x="11" y="11"/>
                </a:cubicBezTo>
                <a:close/>
                <a:moveTo>
                  <a:pt x="45" y="45"/>
                </a:moveTo>
                <a:cubicBezTo>
                  <a:pt x="53" y="37"/>
                  <a:pt x="53" y="23"/>
                  <a:pt x="45" y="15"/>
                </a:cubicBezTo>
                <a:cubicBezTo>
                  <a:pt x="36" y="7"/>
                  <a:pt x="23" y="7"/>
                  <a:pt x="15" y="15"/>
                </a:cubicBezTo>
                <a:cubicBezTo>
                  <a:pt x="7" y="23"/>
                  <a:pt x="7" y="37"/>
                  <a:pt x="15" y="45"/>
                </a:cubicBezTo>
                <a:cubicBezTo>
                  <a:pt x="23" y="53"/>
                  <a:pt x="36" y="53"/>
                  <a:pt x="45" y="45"/>
                </a:cubicBezTo>
                <a:close/>
                <a:moveTo>
                  <a:pt x="26" y="30"/>
                </a:moveTo>
                <a:cubicBezTo>
                  <a:pt x="26" y="15"/>
                  <a:pt x="26" y="15"/>
                  <a:pt x="26" y="15"/>
                </a:cubicBezTo>
                <a:cubicBezTo>
                  <a:pt x="26" y="13"/>
                  <a:pt x="27" y="12"/>
                  <a:pt x="29" y="12"/>
                </a:cubicBezTo>
                <a:cubicBezTo>
                  <a:pt x="30" y="12"/>
                  <a:pt x="32" y="13"/>
                  <a:pt x="32" y="15"/>
                </a:cubicBezTo>
                <a:cubicBezTo>
                  <a:pt x="32" y="29"/>
                  <a:pt x="32" y="29"/>
                  <a:pt x="32" y="29"/>
                </a:cubicBezTo>
                <a:cubicBezTo>
                  <a:pt x="42" y="39"/>
                  <a:pt x="42" y="39"/>
                  <a:pt x="42" y="39"/>
                </a:cubicBezTo>
                <a:cubicBezTo>
                  <a:pt x="43" y="40"/>
                  <a:pt x="43" y="42"/>
                  <a:pt x="42" y="43"/>
                </a:cubicBezTo>
                <a:cubicBezTo>
                  <a:pt x="41" y="44"/>
                  <a:pt x="39" y="44"/>
                  <a:pt x="38" y="43"/>
                </a:cubicBezTo>
                <a:cubicBezTo>
                  <a:pt x="27" y="32"/>
                  <a:pt x="27" y="32"/>
                  <a:pt x="27" y="32"/>
                </a:cubicBezTo>
                <a:cubicBezTo>
                  <a:pt x="27" y="32"/>
                  <a:pt x="27" y="32"/>
                  <a:pt x="26" y="32"/>
                </a:cubicBezTo>
                <a:cubicBezTo>
                  <a:pt x="26" y="31"/>
                  <a:pt x="26" y="31"/>
                  <a:pt x="26" y="3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40" name="Group 37">
            <a:extLst>
              <a:ext uri="{FF2B5EF4-FFF2-40B4-BE49-F238E27FC236}">
                <a16:creationId xmlns:a16="http://schemas.microsoft.com/office/drawing/2014/main" id="{0872BD17-E1DA-48F2-BD0F-45265FB76FB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87747" y="4981435"/>
            <a:ext cx="444286" cy="524600"/>
            <a:chOff x="-4" y="1"/>
            <a:chExt cx="260" cy="307"/>
          </a:xfrm>
        </p:grpSpPr>
        <p:sp>
          <p:nvSpPr>
            <p:cNvPr id="42" name="Freeform 38">
              <a:extLst>
                <a:ext uri="{FF2B5EF4-FFF2-40B4-BE49-F238E27FC236}">
                  <a16:creationId xmlns:a16="http://schemas.microsoft.com/office/drawing/2014/main" id="{00767598-2A6F-4802-91FB-73C1030ED16B}"/>
                </a:ext>
              </a:extLst>
            </p:cNvPr>
            <p:cNvSpPr>
              <a:spLocks/>
            </p:cNvSpPr>
            <p:nvPr/>
          </p:nvSpPr>
          <p:spPr bwMode="auto">
            <a:xfrm>
              <a:off x="81" y="288"/>
              <a:ext cx="90" cy="20"/>
            </a:xfrm>
            <a:custGeom>
              <a:avLst/>
              <a:gdLst>
                <a:gd name="T0" fmla="*/ 18 w 18"/>
                <a:gd name="T1" fmla="*/ 2 h 4"/>
                <a:gd name="T2" fmla="*/ 15 w 18"/>
                <a:gd name="T3" fmla="*/ 4 h 4"/>
                <a:gd name="T4" fmla="*/ 2 w 18"/>
                <a:gd name="T5" fmla="*/ 4 h 4"/>
                <a:gd name="T6" fmla="*/ 0 w 18"/>
                <a:gd name="T7" fmla="*/ 2 h 4"/>
                <a:gd name="T8" fmla="*/ 0 w 18"/>
                <a:gd name="T9" fmla="*/ 2 h 4"/>
                <a:gd name="T10" fmla="*/ 2 w 18"/>
                <a:gd name="T11" fmla="*/ 0 h 4"/>
                <a:gd name="T12" fmla="*/ 15 w 18"/>
                <a:gd name="T13" fmla="*/ 0 h 4"/>
                <a:gd name="T14" fmla="*/ 18 w 18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4">
                  <a:moveTo>
                    <a:pt x="18" y="2"/>
                  </a:moveTo>
                  <a:cubicBezTo>
                    <a:pt x="18" y="3"/>
                    <a:pt x="17" y="4"/>
                    <a:pt x="15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7" y="0"/>
                    <a:pt x="18" y="1"/>
                    <a:pt x="18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3" name="Freeform 39">
              <a:extLst>
                <a:ext uri="{FF2B5EF4-FFF2-40B4-BE49-F238E27FC236}">
                  <a16:creationId xmlns:a16="http://schemas.microsoft.com/office/drawing/2014/main" id="{C6C4DAF9-42C2-42FC-9295-353AF2E1B32C}"/>
                </a:ext>
              </a:extLst>
            </p:cNvPr>
            <p:cNvSpPr>
              <a:spLocks/>
            </p:cNvSpPr>
            <p:nvPr/>
          </p:nvSpPr>
          <p:spPr bwMode="auto">
            <a:xfrm>
              <a:off x="81" y="258"/>
              <a:ext cx="90" cy="20"/>
            </a:xfrm>
            <a:custGeom>
              <a:avLst/>
              <a:gdLst>
                <a:gd name="T0" fmla="*/ 18 w 18"/>
                <a:gd name="T1" fmla="*/ 2 h 4"/>
                <a:gd name="T2" fmla="*/ 15 w 18"/>
                <a:gd name="T3" fmla="*/ 4 h 4"/>
                <a:gd name="T4" fmla="*/ 2 w 18"/>
                <a:gd name="T5" fmla="*/ 4 h 4"/>
                <a:gd name="T6" fmla="*/ 0 w 18"/>
                <a:gd name="T7" fmla="*/ 2 h 4"/>
                <a:gd name="T8" fmla="*/ 0 w 18"/>
                <a:gd name="T9" fmla="*/ 2 h 4"/>
                <a:gd name="T10" fmla="*/ 2 w 18"/>
                <a:gd name="T11" fmla="*/ 0 h 4"/>
                <a:gd name="T12" fmla="*/ 15 w 18"/>
                <a:gd name="T13" fmla="*/ 0 h 4"/>
                <a:gd name="T14" fmla="*/ 18 w 18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4">
                  <a:moveTo>
                    <a:pt x="18" y="2"/>
                  </a:moveTo>
                  <a:cubicBezTo>
                    <a:pt x="18" y="4"/>
                    <a:pt x="17" y="4"/>
                    <a:pt x="15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4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7" y="0"/>
                    <a:pt x="18" y="1"/>
                    <a:pt x="18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4" name="Freeform 40">
              <a:extLst>
                <a:ext uri="{FF2B5EF4-FFF2-40B4-BE49-F238E27FC236}">
                  <a16:creationId xmlns:a16="http://schemas.microsoft.com/office/drawing/2014/main" id="{78EDB72A-810D-4264-ACA5-7FF4CE25074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" y="154"/>
              <a:ext cx="20" cy="99"/>
            </a:xfrm>
            <a:custGeom>
              <a:avLst/>
              <a:gdLst>
                <a:gd name="T0" fmla="*/ 4 w 4"/>
                <a:gd name="T1" fmla="*/ 0 h 20"/>
                <a:gd name="T2" fmla="*/ 1 w 4"/>
                <a:gd name="T3" fmla="*/ 0 h 20"/>
                <a:gd name="T4" fmla="*/ 0 w 4"/>
                <a:gd name="T5" fmla="*/ 0 h 20"/>
                <a:gd name="T6" fmla="*/ 0 w 4"/>
                <a:gd name="T7" fmla="*/ 20 h 20"/>
                <a:gd name="T8" fmla="*/ 2 w 4"/>
                <a:gd name="T9" fmla="*/ 20 h 20"/>
                <a:gd name="T10" fmla="*/ 2 w 4"/>
                <a:gd name="T11" fmla="*/ 20 h 20"/>
                <a:gd name="T12" fmla="*/ 2 w 4"/>
                <a:gd name="T13" fmla="*/ 20 h 20"/>
                <a:gd name="T14" fmla="*/ 2 w 4"/>
                <a:gd name="T15" fmla="*/ 20 h 20"/>
                <a:gd name="T16" fmla="*/ 2 w 4"/>
                <a:gd name="T17" fmla="*/ 20 h 20"/>
                <a:gd name="T18" fmla="*/ 4 w 4"/>
                <a:gd name="T19" fmla="*/ 20 h 20"/>
                <a:gd name="T20" fmla="*/ 4 w 4"/>
                <a:gd name="T21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" h="20">
                  <a:moveTo>
                    <a:pt x="4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1" y="20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3" y="20"/>
                    <a:pt x="3" y="20"/>
                    <a:pt x="4" y="20"/>
                  </a:cubicBez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5" name="Freeform 41">
              <a:extLst>
                <a:ext uri="{FF2B5EF4-FFF2-40B4-BE49-F238E27FC236}">
                  <a16:creationId xmlns:a16="http://schemas.microsoft.com/office/drawing/2014/main" id="{4492F8FD-DDD4-4B2D-B49F-970A69A84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71" y="110"/>
              <a:ext cx="35" cy="30"/>
            </a:xfrm>
            <a:custGeom>
              <a:avLst/>
              <a:gdLst>
                <a:gd name="T0" fmla="*/ 4 w 7"/>
                <a:gd name="T1" fmla="*/ 0 h 6"/>
                <a:gd name="T2" fmla="*/ 0 w 7"/>
                <a:gd name="T3" fmla="*/ 3 h 6"/>
                <a:gd name="T4" fmla="*/ 4 w 7"/>
                <a:gd name="T5" fmla="*/ 6 h 6"/>
                <a:gd name="T6" fmla="*/ 7 w 7"/>
                <a:gd name="T7" fmla="*/ 6 h 6"/>
                <a:gd name="T8" fmla="*/ 7 w 7"/>
                <a:gd name="T9" fmla="*/ 3 h 6"/>
                <a:gd name="T10" fmla="*/ 4 w 7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6">
                  <a:moveTo>
                    <a:pt x="4" y="0"/>
                  </a:moveTo>
                  <a:cubicBezTo>
                    <a:pt x="2" y="0"/>
                    <a:pt x="0" y="2"/>
                    <a:pt x="0" y="3"/>
                  </a:cubicBezTo>
                  <a:cubicBezTo>
                    <a:pt x="0" y="5"/>
                    <a:pt x="2" y="6"/>
                    <a:pt x="4" y="6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7" y="2"/>
                    <a:pt x="5" y="0"/>
                    <a:pt x="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6" name="Freeform 42">
              <a:extLst>
                <a:ext uri="{FF2B5EF4-FFF2-40B4-BE49-F238E27FC236}">
                  <a16:creationId xmlns:a16="http://schemas.microsoft.com/office/drawing/2014/main" id="{8C14C8D4-B175-497D-8B9C-CC5DA7A6D7E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" y="110"/>
              <a:ext cx="30" cy="30"/>
            </a:xfrm>
            <a:custGeom>
              <a:avLst/>
              <a:gdLst>
                <a:gd name="T0" fmla="*/ 6 w 6"/>
                <a:gd name="T1" fmla="*/ 3 h 6"/>
                <a:gd name="T2" fmla="*/ 3 w 6"/>
                <a:gd name="T3" fmla="*/ 0 h 6"/>
                <a:gd name="T4" fmla="*/ 0 w 6"/>
                <a:gd name="T5" fmla="*/ 3 h 6"/>
                <a:gd name="T6" fmla="*/ 0 w 6"/>
                <a:gd name="T7" fmla="*/ 6 h 6"/>
                <a:gd name="T8" fmla="*/ 3 w 6"/>
                <a:gd name="T9" fmla="*/ 6 h 6"/>
                <a:gd name="T10" fmla="*/ 6 w 6"/>
                <a:gd name="T11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6">
                  <a:moveTo>
                    <a:pt x="6" y="3"/>
                  </a:moveTo>
                  <a:cubicBezTo>
                    <a:pt x="6" y="2"/>
                    <a:pt x="5" y="0"/>
                    <a:pt x="3" y="0"/>
                  </a:cubicBezTo>
                  <a:cubicBezTo>
                    <a:pt x="1" y="0"/>
                    <a:pt x="0" y="2"/>
                    <a:pt x="0" y="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5" y="6"/>
                    <a:pt x="6" y="5"/>
                    <a:pt x="6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7" name="Freeform 43">
              <a:extLst>
                <a:ext uri="{FF2B5EF4-FFF2-40B4-BE49-F238E27FC236}">
                  <a16:creationId xmlns:a16="http://schemas.microsoft.com/office/drawing/2014/main" id="{584F3776-5BB9-4148-8CE0-432C6D2946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" y="41"/>
              <a:ext cx="185" cy="212"/>
            </a:xfrm>
            <a:custGeom>
              <a:avLst/>
              <a:gdLst>
                <a:gd name="T0" fmla="*/ 36 w 37"/>
                <a:gd name="T1" fmla="*/ 12 h 43"/>
                <a:gd name="T2" fmla="*/ 19 w 37"/>
                <a:gd name="T3" fmla="*/ 0 h 43"/>
                <a:gd name="T4" fmla="*/ 2 w 37"/>
                <a:gd name="T5" fmla="*/ 12 h 43"/>
                <a:gd name="T6" fmla="*/ 3 w 37"/>
                <a:gd name="T7" fmla="*/ 24 h 43"/>
                <a:gd name="T8" fmla="*/ 9 w 37"/>
                <a:gd name="T9" fmla="*/ 34 h 43"/>
                <a:gd name="T10" fmla="*/ 10 w 37"/>
                <a:gd name="T11" fmla="*/ 41 h 43"/>
                <a:gd name="T12" fmla="*/ 13 w 37"/>
                <a:gd name="T13" fmla="*/ 43 h 43"/>
                <a:gd name="T14" fmla="*/ 15 w 37"/>
                <a:gd name="T15" fmla="*/ 43 h 43"/>
                <a:gd name="T16" fmla="*/ 15 w 37"/>
                <a:gd name="T17" fmla="*/ 23 h 43"/>
                <a:gd name="T18" fmla="*/ 12 w 37"/>
                <a:gd name="T19" fmla="*/ 23 h 43"/>
                <a:gd name="T20" fmla="*/ 8 w 37"/>
                <a:gd name="T21" fmla="*/ 21 h 43"/>
                <a:gd name="T22" fmla="*/ 6 w 37"/>
                <a:gd name="T23" fmla="*/ 17 h 43"/>
                <a:gd name="T24" fmla="*/ 8 w 37"/>
                <a:gd name="T25" fmla="*/ 14 h 43"/>
                <a:gd name="T26" fmla="*/ 12 w 37"/>
                <a:gd name="T27" fmla="*/ 12 h 43"/>
                <a:gd name="T28" fmla="*/ 17 w 37"/>
                <a:gd name="T29" fmla="*/ 17 h 43"/>
                <a:gd name="T30" fmla="*/ 17 w 37"/>
                <a:gd name="T31" fmla="*/ 17 h 43"/>
                <a:gd name="T32" fmla="*/ 17 w 37"/>
                <a:gd name="T33" fmla="*/ 20 h 43"/>
                <a:gd name="T34" fmla="*/ 18 w 37"/>
                <a:gd name="T35" fmla="*/ 20 h 43"/>
                <a:gd name="T36" fmla="*/ 21 w 37"/>
                <a:gd name="T37" fmla="*/ 20 h 43"/>
                <a:gd name="T38" fmla="*/ 21 w 37"/>
                <a:gd name="T39" fmla="*/ 17 h 43"/>
                <a:gd name="T40" fmla="*/ 21 w 37"/>
                <a:gd name="T41" fmla="*/ 17 h 43"/>
                <a:gd name="T42" fmla="*/ 22 w 37"/>
                <a:gd name="T43" fmla="*/ 14 h 43"/>
                <a:gd name="T44" fmla="*/ 26 w 37"/>
                <a:gd name="T45" fmla="*/ 12 h 43"/>
                <a:gd name="T46" fmla="*/ 30 w 37"/>
                <a:gd name="T47" fmla="*/ 14 h 43"/>
                <a:gd name="T48" fmla="*/ 31 w 37"/>
                <a:gd name="T49" fmla="*/ 17 h 43"/>
                <a:gd name="T50" fmla="*/ 30 w 37"/>
                <a:gd name="T51" fmla="*/ 21 h 43"/>
                <a:gd name="T52" fmla="*/ 26 w 37"/>
                <a:gd name="T53" fmla="*/ 23 h 43"/>
                <a:gd name="T54" fmla="*/ 23 w 37"/>
                <a:gd name="T55" fmla="*/ 23 h 43"/>
                <a:gd name="T56" fmla="*/ 23 w 37"/>
                <a:gd name="T57" fmla="*/ 43 h 43"/>
                <a:gd name="T58" fmla="*/ 24 w 37"/>
                <a:gd name="T59" fmla="*/ 43 h 43"/>
                <a:gd name="T60" fmla="*/ 27 w 37"/>
                <a:gd name="T61" fmla="*/ 41 h 43"/>
                <a:gd name="T62" fmla="*/ 29 w 37"/>
                <a:gd name="T63" fmla="*/ 34 h 43"/>
                <a:gd name="T64" fmla="*/ 34 w 37"/>
                <a:gd name="T65" fmla="*/ 24 h 43"/>
                <a:gd name="T66" fmla="*/ 36 w 37"/>
                <a:gd name="T67" fmla="*/ 1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7" h="43">
                  <a:moveTo>
                    <a:pt x="36" y="12"/>
                  </a:moveTo>
                  <a:cubicBezTo>
                    <a:pt x="35" y="6"/>
                    <a:pt x="28" y="0"/>
                    <a:pt x="19" y="0"/>
                  </a:cubicBezTo>
                  <a:cubicBezTo>
                    <a:pt x="10" y="0"/>
                    <a:pt x="3" y="6"/>
                    <a:pt x="2" y="12"/>
                  </a:cubicBezTo>
                  <a:cubicBezTo>
                    <a:pt x="0" y="16"/>
                    <a:pt x="1" y="20"/>
                    <a:pt x="3" y="24"/>
                  </a:cubicBezTo>
                  <a:cubicBezTo>
                    <a:pt x="5" y="27"/>
                    <a:pt x="7" y="30"/>
                    <a:pt x="9" y="34"/>
                  </a:cubicBezTo>
                  <a:cubicBezTo>
                    <a:pt x="10" y="36"/>
                    <a:pt x="10" y="39"/>
                    <a:pt x="10" y="41"/>
                  </a:cubicBezTo>
                  <a:cubicBezTo>
                    <a:pt x="11" y="42"/>
                    <a:pt x="11" y="43"/>
                    <a:pt x="13" y="43"/>
                  </a:cubicBezTo>
                  <a:cubicBezTo>
                    <a:pt x="14" y="43"/>
                    <a:pt x="14" y="43"/>
                    <a:pt x="15" y="43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0" y="23"/>
                    <a:pt x="9" y="22"/>
                    <a:pt x="8" y="21"/>
                  </a:cubicBezTo>
                  <a:cubicBezTo>
                    <a:pt x="7" y="20"/>
                    <a:pt x="6" y="19"/>
                    <a:pt x="6" y="17"/>
                  </a:cubicBezTo>
                  <a:cubicBezTo>
                    <a:pt x="6" y="16"/>
                    <a:pt x="7" y="15"/>
                    <a:pt x="8" y="14"/>
                  </a:cubicBezTo>
                  <a:cubicBezTo>
                    <a:pt x="9" y="13"/>
                    <a:pt x="10" y="12"/>
                    <a:pt x="12" y="12"/>
                  </a:cubicBezTo>
                  <a:cubicBezTo>
                    <a:pt x="14" y="12"/>
                    <a:pt x="17" y="14"/>
                    <a:pt x="17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21" y="20"/>
                    <a:pt x="21" y="20"/>
                    <a:pt x="21" y="20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6"/>
                    <a:pt x="21" y="15"/>
                    <a:pt x="22" y="14"/>
                  </a:cubicBezTo>
                  <a:cubicBezTo>
                    <a:pt x="23" y="13"/>
                    <a:pt x="25" y="12"/>
                    <a:pt x="26" y="12"/>
                  </a:cubicBezTo>
                  <a:cubicBezTo>
                    <a:pt x="27" y="12"/>
                    <a:pt x="29" y="13"/>
                    <a:pt x="30" y="14"/>
                  </a:cubicBezTo>
                  <a:cubicBezTo>
                    <a:pt x="31" y="15"/>
                    <a:pt x="31" y="16"/>
                    <a:pt x="31" y="17"/>
                  </a:cubicBezTo>
                  <a:cubicBezTo>
                    <a:pt x="31" y="19"/>
                    <a:pt x="31" y="20"/>
                    <a:pt x="30" y="21"/>
                  </a:cubicBezTo>
                  <a:cubicBezTo>
                    <a:pt x="29" y="22"/>
                    <a:pt x="27" y="23"/>
                    <a:pt x="26" y="23"/>
                  </a:cubicBezTo>
                  <a:cubicBezTo>
                    <a:pt x="23" y="23"/>
                    <a:pt x="23" y="23"/>
                    <a:pt x="23" y="23"/>
                  </a:cubicBezTo>
                  <a:cubicBezTo>
                    <a:pt x="23" y="43"/>
                    <a:pt x="23" y="43"/>
                    <a:pt x="23" y="43"/>
                  </a:cubicBezTo>
                  <a:cubicBezTo>
                    <a:pt x="23" y="43"/>
                    <a:pt x="24" y="43"/>
                    <a:pt x="24" y="43"/>
                  </a:cubicBezTo>
                  <a:cubicBezTo>
                    <a:pt x="26" y="43"/>
                    <a:pt x="27" y="42"/>
                    <a:pt x="27" y="41"/>
                  </a:cubicBezTo>
                  <a:cubicBezTo>
                    <a:pt x="28" y="39"/>
                    <a:pt x="28" y="36"/>
                    <a:pt x="29" y="34"/>
                  </a:cubicBezTo>
                  <a:cubicBezTo>
                    <a:pt x="30" y="30"/>
                    <a:pt x="32" y="27"/>
                    <a:pt x="34" y="24"/>
                  </a:cubicBezTo>
                  <a:cubicBezTo>
                    <a:pt x="36" y="20"/>
                    <a:pt x="37" y="16"/>
                    <a:pt x="36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8" name="Freeform 44">
              <a:extLst>
                <a:ext uri="{FF2B5EF4-FFF2-40B4-BE49-F238E27FC236}">
                  <a16:creationId xmlns:a16="http://schemas.microsoft.com/office/drawing/2014/main" id="{9E329592-41B3-424C-9F1A-B2E500C8F5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" y="1"/>
              <a:ext cx="20" cy="35"/>
            </a:xfrm>
            <a:custGeom>
              <a:avLst/>
              <a:gdLst>
                <a:gd name="T0" fmla="*/ 4 w 4"/>
                <a:gd name="T1" fmla="*/ 2 h 7"/>
                <a:gd name="T2" fmla="*/ 2 w 4"/>
                <a:gd name="T3" fmla="*/ 0 h 7"/>
                <a:gd name="T4" fmla="*/ 2 w 4"/>
                <a:gd name="T5" fmla="*/ 0 h 7"/>
                <a:gd name="T6" fmla="*/ 0 w 4"/>
                <a:gd name="T7" fmla="*/ 2 h 7"/>
                <a:gd name="T8" fmla="*/ 0 w 4"/>
                <a:gd name="T9" fmla="*/ 5 h 7"/>
                <a:gd name="T10" fmla="*/ 2 w 4"/>
                <a:gd name="T11" fmla="*/ 7 h 7"/>
                <a:gd name="T12" fmla="*/ 2 w 4"/>
                <a:gd name="T13" fmla="*/ 7 h 7"/>
                <a:gd name="T14" fmla="*/ 4 w 4"/>
                <a:gd name="T15" fmla="*/ 5 h 7"/>
                <a:gd name="T16" fmla="*/ 4 w 4"/>
                <a:gd name="T17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7">
                  <a:moveTo>
                    <a:pt x="4" y="2"/>
                  </a:moveTo>
                  <a:cubicBezTo>
                    <a:pt x="4" y="1"/>
                    <a:pt x="3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6"/>
                    <a:pt x="1" y="7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3" y="7"/>
                    <a:pt x="4" y="6"/>
                    <a:pt x="4" y="5"/>
                  </a:cubicBezTo>
                  <a:lnTo>
                    <a:pt x="4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9" name="Freeform 45">
              <a:extLst>
                <a:ext uri="{FF2B5EF4-FFF2-40B4-BE49-F238E27FC236}">
                  <a16:creationId xmlns:a16="http://schemas.microsoft.com/office/drawing/2014/main" id="{29190BC0-3C9A-4AB8-8A41-22D2978C6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" y="11"/>
              <a:ext cx="30" cy="35"/>
            </a:xfrm>
            <a:custGeom>
              <a:avLst/>
              <a:gdLst>
                <a:gd name="T0" fmla="*/ 5 w 6"/>
                <a:gd name="T1" fmla="*/ 3 h 7"/>
                <a:gd name="T2" fmla="*/ 4 w 6"/>
                <a:gd name="T3" fmla="*/ 0 h 7"/>
                <a:gd name="T4" fmla="*/ 4 w 6"/>
                <a:gd name="T5" fmla="*/ 0 h 7"/>
                <a:gd name="T6" fmla="*/ 2 w 6"/>
                <a:gd name="T7" fmla="*/ 1 h 7"/>
                <a:gd name="T8" fmla="*/ 0 w 6"/>
                <a:gd name="T9" fmla="*/ 4 h 7"/>
                <a:gd name="T10" fmla="*/ 1 w 6"/>
                <a:gd name="T11" fmla="*/ 7 h 7"/>
                <a:gd name="T12" fmla="*/ 1 w 6"/>
                <a:gd name="T13" fmla="*/ 7 h 7"/>
                <a:gd name="T14" fmla="*/ 4 w 6"/>
                <a:gd name="T15" fmla="*/ 6 h 7"/>
                <a:gd name="T16" fmla="*/ 5 w 6"/>
                <a:gd name="T17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7">
                  <a:moveTo>
                    <a:pt x="5" y="3"/>
                  </a:moveTo>
                  <a:cubicBezTo>
                    <a:pt x="6" y="2"/>
                    <a:pt x="5" y="1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2" y="0"/>
                    <a:pt x="2" y="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5"/>
                    <a:pt x="0" y="6"/>
                    <a:pt x="1" y="7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3" y="7"/>
                    <a:pt x="4" y="6"/>
                  </a:cubicBezTo>
                  <a:lnTo>
                    <a:pt x="5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50" name="Freeform 46">
              <a:extLst>
                <a:ext uri="{FF2B5EF4-FFF2-40B4-BE49-F238E27FC236}">
                  <a16:creationId xmlns:a16="http://schemas.microsoft.com/office/drawing/2014/main" id="{D14F1852-8517-468F-BA3E-E0884DF3BD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" y="36"/>
              <a:ext cx="35" cy="34"/>
            </a:xfrm>
            <a:custGeom>
              <a:avLst/>
              <a:gdLst>
                <a:gd name="T0" fmla="*/ 6 w 7"/>
                <a:gd name="T1" fmla="*/ 4 h 7"/>
                <a:gd name="T2" fmla="*/ 6 w 7"/>
                <a:gd name="T3" fmla="*/ 1 h 7"/>
                <a:gd name="T4" fmla="*/ 6 w 7"/>
                <a:gd name="T5" fmla="*/ 1 h 7"/>
                <a:gd name="T6" fmla="*/ 4 w 7"/>
                <a:gd name="T7" fmla="*/ 1 h 7"/>
                <a:gd name="T8" fmla="*/ 1 w 7"/>
                <a:gd name="T9" fmla="*/ 3 h 7"/>
                <a:gd name="T10" fmla="*/ 1 w 7"/>
                <a:gd name="T11" fmla="*/ 6 h 7"/>
                <a:gd name="T12" fmla="*/ 1 w 7"/>
                <a:gd name="T13" fmla="*/ 6 h 7"/>
                <a:gd name="T14" fmla="*/ 3 w 7"/>
                <a:gd name="T15" fmla="*/ 6 h 7"/>
                <a:gd name="T16" fmla="*/ 6 w 7"/>
                <a:gd name="T17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7">
                  <a:moveTo>
                    <a:pt x="6" y="4"/>
                  </a:moveTo>
                  <a:cubicBezTo>
                    <a:pt x="7" y="3"/>
                    <a:pt x="7" y="2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5" y="0"/>
                    <a:pt x="4" y="0"/>
                    <a:pt x="4" y="1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4"/>
                    <a:pt x="0" y="5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3" y="7"/>
                    <a:pt x="3" y="6"/>
                  </a:cubicBezTo>
                  <a:lnTo>
                    <a:pt x="6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51" name="Freeform 47">
              <a:extLst>
                <a:ext uri="{FF2B5EF4-FFF2-40B4-BE49-F238E27FC236}">
                  <a16:creationId xmlns:a16="http://schemas.microsoft.com/office/drawing/2014/main" id="{DB8C3CBE-9A15-4826-882C-538F037A5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" y="80"/>
              <a:ext cx="40" cy="25"/>
            </a:xfrm>
            <a:custGeom>
              <a:avLst/>
              <a:gdLst>
                <a:gd name="T0" fmla="*/ 6 w 8"/>
                <a:gd name="T1" fmla="*/ 4 h 5"/>
                <a:gd name="T2" fmla="*/ 8 w 8"/>
                <a:gd name="T3" fmla="*/ 2 h 5"/>
                <a:gd name="T4" fmla="*/ 8 w 8"/>
                <a:gd name="T5" fmla="*/ 2 h 5"/>
                <a:gd name="T6" fmla="*/ 5 w 8"/>
                <a:gd name="T7" fmla="*/ 0 h 5"/>
                <a:gd name="T8" fmla="*/ 2 w 8"/>
                <a:gd name="T9" fmla="*/ 1 h 5"/>
                <a:gd name="T10" fmla="*/ 0 w 8"/>
                <a:gd name="T11" fmla="*/ 3 h 5"/>
                <a:gd name="T12" fmla="*/ 0 w 8"/>
                <a:gd name="T13" fmla="*/ 3 h 5"/>
                <a:gd name="T14" fmla="*/ 3 w 8"/>
                <a:gd name="T15" fmla="*/ 5 h 5"/>
                <a:gd name="T16" fmla="*/ 6 w 8"/>
                <a:gd name="T17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5">
                  <a:moveTo>
                    <a:pt x="6" y="4"/>
                  </a:moveTo>
                  <a:cubicBezTo>
                    <a:pt x="7" y="4"/>
                    <a:pt x="8" y="3"/>
                    <a:pt x="8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7" y="1"/>
                    <a:pt x="6" y="0"/>
                    <a:pt x="5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1" y="1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4"/>
                    <a:pt x="2" y="5"/>
                    <a:pt x="3" y="5"/>
                  </a:cubicBezTo>
                  <a:lnTo>
                    <a:pt x="6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52" name="Freeform 48">
              <a:extLst>
                <a:ext uri="{FF2B5EF4-FFF2-40B4-BE49-F238E27FC236}">
                  <a16:creationId xmlns:a16="http://schemas.microsoft.com/office/drawing/2014/main" id="{B7EE839C-B3F5-4151-87AF-33A87BD26B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" y="130"/>
              <a:ext cx="40" cy="24"/>
            </a:xfrm>
            <a:custGeom>
              <a:avLst/>
              <a:gdLst>
                <a:gd name="T0" fmla="*/ 5 w 8"/>
                <a:gd name="T1" fmla="*/ 4 h 5"/>
                <a:gd name="T2" fmla="*/ 8 w 8"/>
                <a:gd name="T3" fmla="*/ 3 h 5"/>
                <a:gd name="T4" fmla="*/ 8 w 8"/>
                <a:gd name="T5" fmla="*/ 3 h 5"/>
                <a:gd name="T6" fmla="*/ 6 w 8"/>
                <a:gd name="T7" fmla="*/ 1 h 5"/>
                <a:gd name="T8" fmla="*/ 3 w 8"/>
                <a:gd name="T9" fmla="*/ 0 h 5"/>
                <a:gd name="T10" fmla="*/ 0 w 8"/>
                <a:gd name="T11" fmla="*/ 1 h 5"/>
                <a:gd name="T12" fmla="*/ 0 w 8"/>
                <a:gd name="T13" fmla="*/ 1 h 5"/>
                <a:gd name="T14" fmla="*/ 2 w 8"/>
                <a:gd name="T15" fmla="*/ 4 h 5"/>
                <a:gd name="T16" fmla="*/ 5 w 8"/>
                <a:gd name="T17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5">
                  <a:moveTo>
                    <a:pt x="5" y="4"/>
                  </a:moveTo>
                  <a:cubicBezTo>
                    <a:pt x="6" y="5"/>
                    <a:pt x="7" y="4"/>
                    <a:pt x="8" y="3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7" y="1"/>
                    <a:pt x="6" y="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1" y="0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1" y="3"/>
                    <a:pt x="2" y="4"/>
                  </a:cubicBezTo>
                  <a:lnTo>
                    <a:pt x="5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53" name="Freeform 49">
              <a:extLst>
                <a:ext uri="{FF2B5EF4-FFF2-40B4-BE49-F238E27FC236}">
                  <a16:creationId xmlns:a16="http://schemas.microsoft.com/office/drawing/2014/main" id="{14C519B8-FAB2-4F3D-8754-F0F4EB3B4E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1" y="11"/>
              <a:ext cx="30" cy="35"/>
            </a:xfrm>
            <a:custGeom>
              <a:avLst/>
              <a:gdLst>
                <a:gd name="T0" fmla="*/ 0 w 6"/>
                <a:gd name="T1" fmla="*/ 3 h 7"/>
                <a:gd name="T2" fmla="*/ 1 w 6"/>
                <a:gd name="T3" fmla="*/ 0 h 7"/>
                <a:gd name="T4" fmla="*/ 1 w 6"/>
                <a:gd name="T5" fmla="*/ 0 h 7"/>
                <a:gd name="T6" fmla="*/ 3 w 6"/>
                <a:gd name="T7" fmla="*/ 1 h 7"/>
                <a:gd name="T8" fmla="*/ 5 w 6"/>
                <a:gd name="T9" fmla="*/ 4 h 7"/>
                <a:gd name="T10" fmla="*/ 4 w 6"/>
                <a:gd name="T11" fmla="*/ 7 h 7"/>
                <a:gd name="T12" fmla="*/ 4 w 6"/>
                <a:gd name="T13" fmla="*/ 7 h 7"/>
                <a:gd name="T14" fmla="*/ 2 w 6"/>
                <a:gd name="T15" fmla="*/ 6 h 7"/>
                <a:gd name="T16" fmla="*/ 0 w 6"/>
                <a:gd name="T17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7">
                  <a:moveTo>
                    <a:pt x="0" y="3"/>
                  </a:moveTo>
                  <a:cubicBezTo>
                    <a:pt x="0" y="2"/>
                    <a:pt x="0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6" y="5"/>
                    <a:pt x="5" y="6"/>
                    <a:pt x="4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3" y="7"/>
                    <a:pt x="2" y="7"/>
                    <a:pt x="2" y="6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54" name="Freeform 50">
              <a:extLst>
                <a:ext uri="{FF2B5EF4-FFF2-40B4-BE49-F238E27FC236}">
                  <a16:creationId xmlns:a16="http://schemas.microsoft.com/office/drawing/2014/main" id="{E368DEF3-1625-44E6-A78A-0BA871A106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" y="36"/>
              <a:ext cx="30" cy="34"/>
            </a:xfrm>
            <a:custGeom>
              <a:avLst/>
              <a:gdLst>
                <a:gd name="T0" fmla="*/ 0 w 6"/>
                <a:gd name="T1" fmla="*/ 4 h 7"/>
                <a:gd name="T2" fmla="*/ 0 w 6"/>
                <a:gd name="T3" fmla="*/ 1 h 7"/>
                <a:gd name="T4" fmla="*/ 0 w 6"/>
                <a:gd name="T5" fmla="*/ 1 h 7"/>
                <a:gd name="T6" fmla="*/ 3 w 6"/>
                <a:gd name="T7" fmla="*/ 1 h 7"/>
                <a:gd name="T8" fmla="*/ 6 w 6"/>
                <a:gd name="T9" fmla="*/ 3 h 7"/>
                <a:gd name="T10" fmla="*/ 6 w 6"/>
                <a:gd name="T11" fmla="*/ 6 h 7"/>
                <a:gd name="T12" fmla="*/ 6 w 6"/>
                <a:gd name="T13" fmla="*/ 6 h 7"/>
                <a:gd name="T14" fmla="*/ 3 w 6"/>
                <a:gd name="T15" fmla="*/ 6 h 7"/>
                <a:gd name="T16" fmla="*/ 0 w 6"/>
                <a:gd name="T17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7">
                  <a:moveTo>
                    <a:pt x="0" y="4"/>
                  </a:moveTo>
                  <a:cubicBezTo>
                    <a:pt x="0" y="3"/>
                    <a:pt x="0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4"/>
                    <a:pt x="6" y="5"/>
                    <a:pt x="6" y="6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5" y="7"/>
                    <a:pt x="4" y="7"/>
                    <a:pt x="3" y="6"/>
                  </a:cubicBez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55" name="Freeform 51">
              <a:extLst>
                <a:ext uri="{FF2B5EF4-FFF2-40B4-BE49-F238E27FC236}">
                  <a16:creationId xmlns:a16="http://schemas.microsoft.com/office/drawing/2014/main" id="{7C406BC4-73D6-45A6-9C10-C007922F001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" y="80"/>
              <a:ext cx="35" cy="25"/>
            </a:xfrm>
            <a:custGeom>
              <a:avLst/>
              <a:gdLst>
                <a:gd name="T0" fmla="*/ 1 w 7"/>
                <a:gd name="T1" fmla="*/ 4 h 5"/>
                <a:gd name="T2" fmla="*/ 0 w 7"/>
                <a:gd name="T3" fmla="*/ 2 h 5"/>
                <a:gd name="T4" fmla="*/ 0 w 7"/>
                <a:gd name="T5" fmla="*/ 2 h 5"/>
                <a:gd name="T6" fmla="*/ 2 w 7"/>
                <a:gd name="T7" fmla="*/ 0 h 5"/>
                <a:gd name="T8" fmla="*/ 5 w 7"/>
                <a:gd name="T9" fmla="*/ 1 h 5"/>
                <a:gd name="T10" fmla="*/ 7 w 7"/>
                <a:gd name="T11" fmla="*/ 3 h 5"/>
                <a:gd name="T12" fmla="*/ 7 w 7"/>
                <a:gd name="T13" fmla="*/ 3 h 5"/>
                <a:gd name="T14" fmla="*/ 5 w 7"/>
                <a:gd name="T15" fmla="*/ 5 h 5"/>
                <a:gd name="T16" fmla="*/ 1 w 7"/>
                <a:gd name="T17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5">
                  <a:moveTo>
                    <a:pt x="1" y="4"/>
                  </a:moveTo>
                  <a:cubicBezTo>
                    <a:pt x="0" y="4"/>
                    <a:pt x="0" y="3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6" y="1"/>
                    <a:pt x="7" y="2"/>
                    <a:pt x="7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7" y="4"/>
                    <a:pt x="6" y="5"/>
                    <a:pt x="5" y="5"/>
                  </a:cubicBezTo>
                  <a:lnTo>
                    <a:pt x="1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56" name="Freeform 52">
              <a:extLst>
                <a:ext uri="{FF2B5EF4-FFF2-40B4-BE49-F238E27FC236}">
                  <a16:creationId xmlns:a16="http://schemas.microsoft.com/office/drawing/2014/main" id="{E8FD2988-7FAF-4FF8-98FA-6BBAEE87CEA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" y="130"/>
              <a:ext cx="35" cy="24"/>
            </a:xfrm>
            <a:custGeom>
              <a:avLst/>
              <a:gdLst>
                <a:gd name="T0" fmla="*/ 2 w 7"/>
                <a:gd name="T1" fmla="*/ 4 h 5"/>
                <a:gd name="T2" fmla="*/ 0 w 7"/>
                <a:gd name="T3" fmla="*/ 3 h 5"/>
                <a:gd name="T4" fmla="*/ 0 w 7"/>
                <a:gd name="T5" fmla="*/ 3 h 5"/>
                <a:gd name="T6" fmla="*/ 1 w 7"/>
                <a:gd name="T7" fmla="*/ 1 h 5"/>
                <a:gd name="T8" fmla="*/ 5 w 7"/>
                <a:gd name="T9" fmla="*/ 0 h 5"/>
                <a:gd name="T10" fmla="*/ 7 w 7"/>
                <a:gd name="T11" fmla="*/ 1 h 5"/>
                <a:gd name="T12" fmla="*/ 7 w 7"/>
                <a:gd name="T13" fmla="*/ 1 h 5"/>
                <a:gd name="T14" fmla="*/ 6 w 7"/>
                <a:gd name="T15" fmla="*/ 4 h 5"/>
                <a:gd name="T16" fmla="*/ 2 w 7"/>
                <a:gd name="T17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5">
                  <a:moveTo>
                    <a:pt x="2" y="4"/>
                  </a:moveTo>
                  <a:cubicBezTo>
                    <a:pt x="1" y="5"/>
                    <a:pt x="0" y="4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6" y="0"/>
                    <a:pt x="7" y="0"/>
                    <a:pt x="7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7" y="2"/>
                    <a:pt x="7" y="3"/>
                    <a:pt x="6" y="4"/>
                  </a:cubicBezTo>
                  <a:lnTo>
                    <a:pt x="2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  <p:sp>
        <p:nvSpPr>
          <p:cNvPr id="57" name="Marcador de texto 34">
            <a:extLst>
              <a:ext uri="{FF2B5EF4-FFF2-40B4-BE49-F238E27FC236}">
                <a16:creationId xmlns:a16="http://schemas.microsoft.com/office/drawing/2014/main" id="{42083B03-5AD2-4BC9-907D-FC334E21F6B5}"/>
              </a:ext>
            </a:extLst>
          </p:cNvPr>
          <p:cNvSpPr txBox="1">
            <a:spLocks/>
          </p:cNvSpPr>
          <p:nvPr/>
        </p:nvSpPr>
        <p:spPr>
          <a:xfrm>
            <a:off x="311606" y="3622307"/>
            <a:ext cx="3390267" cy="5949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800" dirty="0"/>
              <a:t>Donec fringilla est orci. Orci varius natoque penatibus et magnis dis</a:t>
            </a:r>
          </a:p>
        </p:txBody>
      </p:sp>
      <p:sp>
        <p:nvSpPr>
          <p:cNvPr id="58" name="Marcador de texto 34">
            <a:extLst>
              <a:ext uri="{FF2B5EF4-FFF2-40B4-BE49-F238E27FC236}">
                <a16:creationId xmlns:a16="http://schemas.microsoft.com/office/drawing/2014/main" id="{78072C1C-1BFE-4E5B-9E54-C876D3FBEA6A}"/>
              </a:ext>
            </a:extLst>
          </p:cNvPr>
          <p:cNvSpPr txBox="1">
            <a:spLocks/>
          </p:cNvSpPr>
          <p:nvPr/>
        </p:nvSpPr>
        <p:spPr>
          <a:xfrm>
            <a:off x="926086" y="5585921"/>
            <a:ext cx="3361503" cy="8613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800" dirty="0"/>
              <a:t>Donec fringilla est orci. Orci varius natoque penatibus et magnis dis</a:t>
            </a:r>
          </a:p>
        </p:txBody>
      </p:sp>
      <p:sp>
        <p:nvSpPr>
          <p:cNvPr id="59" name="Marcador de texto 34">
            <a:extLst>
              <a:ext uri="{FF2B5EF4-FFF2-40B4-BE49-F238E27FC236}">
                <a16:creationId xmlns:a16="http://schemas.microsoft.com/office/drawing/2014/main" id="{EE42DCA0-D54D-4104-B01C-25057DD8678F}"/>
              </a:ext>
            </a:extLst>
          </p:cNvPr>
          <p:cNvSpPr txBox="1">
            <a:spLocks/>
          </p:cNvSpPr>
          <p:nvPr/>
        </p:nvSpPr>
        <p:spPr>
          <a:xfrm>
            <a:off x="8558594" y="3933159"/>
            <a:ext cx="3468498" cy="8613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800" dirty="0"/>
              <a:t>Donec fringilla est orci. Orci varius natoque penatibus et magnis dis</a:t>
            </a:r>
          </a:p>
        </p:txBody>
      </p:sp>
      <p:sp>
        <p:nvSpPr>
          <p:cNvPr id="60" name="Marcador de texto 34">
            <a:extLst>
              <a:ext uri="{FF2B5EF4-FFF2-40B4-BE49-F238E27FC236}">
                <a16:creationId xmlns:a16="http://schemas.microsoft.com/office/drawing/2014/main" id="{03C336C9-7140-4EAA-89A6-5FAF60A34611}"/>
              </a:ext>
            </a:extLst>
          </p:cNvPr>
          <p:cNvSpPr txBox="1">
            <a:spLocks/>
          </p:cNvSpPr>
          <p:nvPr/>
        </p:nvSpPr>
        <p:spPr>
          <a:xfrm>
            <a:off x="8006219" y="1911370"/>
            <a:ext cx="3468499" cy="8613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800" dirty="0"/>
              <a:t>Donec fringilla est orci. Orci varius natoque penatibus et magnis dis</a:t>
            </a:r>
          </a:p>
        </p:txBody>
      </p:sp>
      <p:sp>
        <p:nvSpPr>
          <p:cNvPr id="61" name="Marcador de texto 34">
            <a:extLst>
              <a:ext uri="{FF2B5EF4-FFF2-40B4-BE49-F238E27FC236}">
                <a16:creationId xmlns:a16="http://schemas.microsoft.com/office/drawing/2014/main" id="{712916D7-D326-4F85-8734-219610C2EB0C}"/>
              </a:ext>
            </a:extLst>
          </p:cNvPr>
          <p:cNvSpPr txBox="1">
            <a:spLocks/>
          </p:cNvSpPr>
          <p:nvPr/>
        </p:nvSpPr>
        <p:spPr>
          <a:xfrm>
            <a:off x="1050837" y="1861305"/>
            <a:ext cx="3361503" cy="8613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800" dirty="0"/>
              <a:t>Donec fringilla est orci. Orci varius natoque penatibus et magnis dis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43489346-F5A6-46AB-BA01-A4BF21E1FA38}"/>
              </a:ext>
            </a:extLst>
          </p:cNvPr>
          <p:cNvSpPr txBox="1"/>
          <p:nvPr/>
        </p:nvSpPr>
        <p:spPr>
          <a:xfrm>
            <a:off x="5213113" y="2367671"/>
            <a:ext cx="10249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chemeClr val="bg1"/>
                </a:solidFill>
              </a:rPr>
              <a:t>Title</a:t>
            </a:r>
          </a:p>
          <a:p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A8C6FA4A-512F-43EE-AF38-01B0555A4BD1}"/>
              </a:ext>
            </a:extLst>
          </p:cNvPr>
          <p:cNvSpPr txBox="1"/>
          <p:nvPr/>
        </p:nvSpPr>
        <p:spPr>
          <a:xfrm>
            <a:off x="4038181" y="3800935"/>
            <a:ext cx="10249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78B38858-CE4C-4B3C-8620-DF81D3699380}"/>
              </a:ext>
            </a:extLst>
          </p:cNvPr>
          <p:cNvSpPr txBox="1"/>
          <p:nvPr/>
        </p:nvSpPr>
        <p:spPr>
          <a:xfrm>
            <a:off x="4897438" y="5444631"/>
            <a:ext cx="10249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chemeClr val="bg1"/>
                </a:solidFill>
              </a:rPr>
              <a:t>Title</a:t>
            </a:r>
          </a:p>
          <a:p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C193595B-2D58-45C1-82C5-ADBA830FBF15}"/>
              </a:ext>
            </a:extLst>
          </p:cNvPr>
          <p:cNvSpPr txBox="1"/>
          <p:nvPr/>
        </p:nvSpPr>
        <p:spPr>
          <a:xfrm>
            <a:off x="6921625" y="4917403"/>
            <a:ext cx="10249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chemeClr val="bg1"/>
                </a:solidFill>
              </a:rPr>
              <a:t>Title</a:t>
            </a:r>
          </a:p>
          <a:p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F6D3AE3E-75A1-4A36-8E2D-BC451F5B0010}"/>
              </a:ext>
            </a:extLst>
          </p:cNvPr>
          <p:cNvSpPr txBox="1"/>
          <p:nvPr/>
        </p:nvSpPr>
        <p:spPr>
          <a:xfrm>
            <a:off x="7081207" y="3050223"/>
            <a:ext cx="10249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chemeClr val="bg1"/>
                </a:solidFill>
              </a:rPr>
              <a:t>Title</a:t>
            </a:r>
          </a:p>
          <a:p>
            <a:endParaRPr lang="es-CO" sz="2400" b="1" dirty="0">
              <a:solidFill>
                <a:schemeClr val="bg1"/>
              </a:solidFill>
            </a:endParaRPr>
          </a:p>
        </p:txBody>
      </p: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73EF4407-A28E-4C9D-BCFF-2076F6CBBB3F}"/>
              </a:ext>
            </a:extLst>
          </p:cNvPr>
          <p:cNvCxnSpPr>
            <a:cxnSpLocks/>
          </p:cNvCxnSpPr>
          <p:nvPr/>
        </p:nvCxnSpPr>
        <p:spPr>
          <a:xfrm>
            <a:off x="311606" y="4277469"/>
            <a:ext cx="3912964" cy="0"/>
          </a:xfrm>
          <a:prstGeom prst="line">
            <a:avLst/>
          </a:prstGeom>
          <a:ln>
            <a:solidFill>
              <a:srgbClr val="009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A83876C0-3542-4855-BD00-C94A8C9DD229}"/>
              </a:ext>
            </a:extLst>
          </p:cNvPr>
          <p:cNvCxnSpPr>
            <a:cxnSpLocks/>
          </p:cNvCxnSpPr>
          <p:nvPr/>
        </p:nvCxnSpPr>
        <p:spPr>
          <a:xfrm>
            <a:off x="1050837" y="6276577"/>
            <a:ext cx="4674735" cy="0"/>
          </a:xfrm>
          <a:prstGeom prst="line">
            <a:avLst/>
          </a:prstGeom>
          <a:ln>
            <a:solidFill>
              <a:srgbClr val="FF4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9FDDA4DA-4205-4979-966C-42F8036ADB01}"/>
              </a:ext>
            </a:extLst>
          </p:cNvPr>
          <p:cNvCxnSpPr>
            <a:cxnSpLocks/>
          </p:cNvCxnSpPr>
          <p:nvPr/>
        </p:nvCxnSpPr>
        <p:spPr>
          <a:xfrm flipV="1">
            <a:off x="8106126" y="4683342"/>
            <a:ext cx="3821034" cy="1130"/>
          </a:xfrm>
          <a:prstGeom prst="line">
            <a:avLst/>
          </a:prstGeom>
          <a:ln>
            <a:solidFill>
              <a:srgbClr val="02DF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245711E9-53CB-43FC-AB42-1106FF7562CE}"/>
              </a:ext>
            </a:extLst>
          </p:cNvPr>
          <p:cNvCxnSpPr>
            <a:cxnSpLocks/>
          </p:cNvCxnSpPr>
          <p:nvPr/>
        </p:nvCxnSpPr>
        <p:spPr>
          <a:xfrm flipV="1">
            <a:off x="7717443" y="2488528"/>
            <a:ext cx="3821034" cy="1130"/>
          </a:xfrm>
          <a:prstGeom prst="line">
            <a:avLst/>
          </a:prstGeom>
          <a:ln>
            <a:solidFill>
              <a:srgbClr val="8EC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99723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1630</TotalTime>
  <Words>71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Jolie Nayibe Serrano</dc:creator>
  <cp:lastModifiedBy>Jolie Nayibe Serrano</cp:lastModifiedBy>
  <cp:revision>145</cp:revision>
  <dcterms:created xsi:type="dcterms:W3CDTF">2020-03-21T22:03:23Z</dcterms:created>
  <dcterms:modified xsi:type="dcterms:W3CDTF">2020-09-15T00:50:01Z</dcterms:modified>
</cp:coreProperties>
</file>