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480" r:id="rId2"/>
    <p:sldId id="1524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902"/>
    <a:srgbClr val="00A79D"/>
    <a:srgbClr val="E1E122"/>
    <a:srgbClr val="B4207D"/>
    <a:srgbClr val="01C8F2"/>
    <a:srgbClr val="FCB040"/>
    <a:srgbClr val="5AA0AF"/>
    <a:srgbClr val="8ACCDC"/>
    <a:srgbClr val="0000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8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10/09/2020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B30DE2-14A2-4BFD-BD83-BC2335DB66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DCDF6-AAFB-4FAC-BBF4-14E3AC0CA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10/09/2020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2AD2B1D-919F-4B4B-9EA4-6B8862BB2E92}"/>
              </a:ext>
            </a:extLst>
          </p:cNvPr>
          <p:cNvSpPr/>
          <p:nvPr userDrawn="1"/>
        </p:nvSpPr>
        <p:spPr>
          <a:xfrm>
            <a:off x="9296400" y="4686300"/>
            <a:ext cx="2895600" cy="2171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D3DC459A-3C24-4445-8E41-D3C974BC45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25725" y="1871662"/>
            <a:ext cx="3900488" cy="3900488"/>
          </a:xfrm>
          <a:prstGeom prst="ellipse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91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4A1E1C62-7682-45EB-A414-2445831CA7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82150" y="1371600"/>
            <a:ext cx="2305050" cy="4076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67FDB8DE-73CA-434E-AB2D-412B8633F2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77100" y="1047750"/>
            <a:ext cx="2609850" cy="4648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18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B4AE9F9E-652F-43BC-A855-1A8A6E6F90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6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0347B16B-9C2C-4D16-9B21-06B9EABFFD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900" y="3067050"/>
            <a:ext cx="2647950" cy="37909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5">
            <a:extLst>
              <a:ext uri="{FF2B5EF4-FFF2-40B4-BE49-F238E27FC236}">
                <a16:creationId xmlns:a16="http://schemas.microsoft.com/office/drawing/2014/main" id="{EFB27D9A-2D65-40EB-8469-4CCCE84A8F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19900" y="4248150"/>
            <a:ext cx="3124200" cy="3124200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73EE433E-FDFC-4524-9C88-3716406B83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48600" y="1866900"/>
            <a:ext cx="3124200" cy="3124200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Marcador de posición de imagen 5">
            <a:extLst>
              <a:ext uri="{FF2B5EF4-FFF2-40B4-BE49-F238E27FC236}">
                <a16:creationId xmlns:a16="http://schemas.microsoft.com/office/drawing/2014/main" id="{FBD22183-ECEA-4B2E-8E71-FED174EF38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57651" y="-676274"/>
            <a:ext cx="4819649" cy="4819649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31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F37E0FB7-5DFD-457C-9973-CF27072BC0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62500" y="1066800"/>
            <a:ext cx="2647950" cy="4705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6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posición de imagen 19">
            <a:extLst>
              <a:ext uri="{FF2B5EF4-FFF2-40B4-BE49-F238E27FC236}">
                <a16:creationId xmlns:a16="http://schemas.microsoft.com/office/drawing/2014/main" id="{62D4B476-27DE-4E36-B143-EE3D5E816C9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05050" y="2895600"/>
            <a:ext cx="7239000" cy="3962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5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C4FB51C-EAB8-454B-AA5E-2D566DE147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43088" y="2903538"/>
            <a:ext cx="2598737" cy="395446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A5BF10-1837-40BA-A101-7939856BCE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0"/>
            <a:ext cx="6705600" cy="6705600"/>
          </a:xfrm>
          <a:prstGeom prst="teardrop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8529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5F5567E8-3E6D-4407-B177-D2D3262F61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0550" y="1581150"/>
            <a:ext cx="3638550" cy="36385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23361A33-0DF6-455A-9F52-7A2DD4F98A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81375" y="1581150"/>
            <a:ext cx="3638550" cy="36385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4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5" r:id="rId2"/>
    <p:sldLayoutId id="2147483702" r:id="rId3"/>
    <p:sldLayoutId id="2147483692" r:id="rId4"/>
    <p:sldLayoutId id="2147483688" r:id="rId5"/>
    <p:sldLayoutId id="2147483689" r:id="rId6"/>
    <p:sldLayoutId id="2147483686" r:id="rId7"/>
    <p:sldLayoutId id="2147483668" r:id="rId8"/>
    <p:sldLayoutId id="2147483682" r:id="rId9"/>
    <p:sldLayoutId id="2147483660" r:id="rId10"/>
    <p:sldLayoutId id="2147483699" r:id="rId11"/>
    <p:sldLayoutId id="214748369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4">
            <a:extLst>
              <a:ext uri="{FF2B5EF4-FFF2-40B4-BE49-F238E27FC236}">
                <a16:creationId xmlns:a16="http://schemas.microsoft.com/office/drawing/2014/main" id="{3663A213-4374-4699-9DB5-E637CB946D4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0" y="1411485"/>
            <a:ext cx="12192000" cy="5446515"/>
            <a:chOff x="-212" y="196"/>
            <a:chExt cx="8513" cy="3803"/>
          </a:xfrm>
        </p:grpSpPr>
        <p:sp>
          <p:nvSpPr>
            <p:cNvPr id="97" name="Freeform 6">
              <a:extLst>
                <a:ext uri="{FF2B5EF4-FFF2-40B4-BE49-F238E27FC236}">
                  <a16:creationId xmlns:a16="http://schemas.microsoft.com/office/drawing/2014/main" id="{51C4CBF4-57F5-42C3-AF86-6760CDB3BDC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2" y="1009"/>
              <a:ext cx="8493" cy="2990"/>
            </a:xfrm>
            <a:custGeom>
              <a:avLst/>
              <a:gdLst>
                <a:gd name="T0" fmla="*/ 0 w 3412"/>
                <a:gd name="T1" fmla="*/ 240 h 1200"/>
                <a:gd name="T2" fmla="*/ 634 w 3412"/>
                <a:gd name="T3" fmla="*/ 240 h 1200"/>
                <a:gd name="T4" fmla="*/ 477 w 3412"/>
                <a:gd name="T5" fmla="*/ 554 h 1200"/>
                <a:gd name="T6" fmla="*/ 482 w 3412"/>
                <a:gd name="T7" fmla="*/ 671 h 1200"/>
                <a:gd name="T8" fmla="*/ 584 w 3412"/>
                <a:gd name="T9" fmla="*/ 728 h 1200"/>
                <a:gd name="T10" fmla="*/ 1448 w 3412"/>
                <a:gd name="T11" fmla="*/ 728 h 1200"/>
                <a:gd name="T12" fmla="*/ 1567 w 3412"/>
                <a:gd name="T13" fmla="*/ 626 h 1200"/>
                <a:gd name="T14" fmla="*/ 1587 w 3412"/>
                <a:gd name="T15" fmla="*/ 496 h 1200"/>
                <a:gd name="T16" fmla="*/ 2007 w 3412"/>
                <a:gd name="T17" fmla="*/ 496 h 1200"/>
                <a:gd name="T18" fmla="*/ 2043 w 3412"/>
                <a:gd name="T19" fmla="*/ 638 h 1200"/>
                <a:gd name="T20" fmla="*/ 2160 w 3412"/>
                <a:gd name="T21" fmla="*/ 728 h 1200"/>
                <a:gd name="T22" fmla="*/ 2656 w 3412"/>
                <a:gd name="T23" fmla="*/ 728 h 1200"/>
                <a:gd name="T24" fmla="*/ 2846 w 3412"/>
                <a:gd name="T25" fmla="*/ 1131 h 1200"/>
                <a:gd name="T26" fmla="*/ 2954 w 3412"/>
                <a:gd name="T27" fmla="*/ 1200 h 1200"/>
                <a:gd name="T28" fmla="*/ 3412 w 3412"/>
                <a:gd name="T29" fmla="*/ 1200 h 1200"/>
                <a:gd name="T30" fmla="*/ 3412 w 3412"/>
                <a:gd name="T31" fmla="*/ 960 h 1200"/>
                <a:gd name="T32" fmla="*/ 3030 w 3412"/>
                <a:gd name="T33" fmla="*/ 960 h 1200"/>
                <a:gd name="T34" fmla="*/ 2841 w 3412"/>
                <a:gd name="T35" fmla="*/ 557 h 1200"/>
                <a:gd name="T36" fmla="*/ 2732 w 3412"/>
                <a:gd name="T37" fmla="*/ 488 h 1200"/>
                <a:gd name="T38" fmla="*/ 2253 w 3412"/>
                <a:gd name="T39" fmla="*/ 488 h 1200"/>
                <a:gd name="T40" fmla="*/ 2216 w 3412"/>
                <a:gd name="T41" fmla="*/ 346 h 1200"/>
                <a:gd name="T42" fmla="*/ 2100 w 3412"/>
                <a:gd name="T43" fmla="*/ 256 h 1200"/>
                <a:gd name="T44" fmla="*/ 1484 w 3412"/>
                <a:gd name="T45" fmla="*/ 256 h 1200"/>
                <a:gd name="T46" fmla="*/ 1365 w 3412"/>
                <a:gd name="T47" fmla="*/ 358 h 1200"/>
                <a:gd name="T48" fmla="*/ 1345 w 3412"/>
                <a:gd name="T49" fmla="*/ 488 h 1200"/>
                <a:gd name="T50" fmla="*/ 778 w 3412"/>
                <a:gd name="T51" fmla="*/ 488 h 1200"/>
                <a:gd name="T52" fmla="*/ 935 w 3412"/>
                <a:gd name="T53" fmla="*/ 174 h 1200"/>
                <a:gd name="T54" fmla="*/ 930 w 3412"/>
                <a:gd name="T55" fmla="*/ 57 h 1200"/>
                <a:gd name="T56" fmla="*/ 828 w 3412"/>
                <a:gd name="T57" fmla="*/ 0 h 1200"/>
                <a:gd name="T58" fmla="*/ 0 w 3412"/>
                <a:gd name="T59" fmla="*/ 0 h 1200"/>
                <a:gd name="T60" fmla="*/ 0 w 3412"/>
                <a:gd name="T61" fmla="*/ 240 h 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412" h="1200">
                  <a:moveTo>
                    <a:pt x="0" y="240"/>
                  </a:moveTo>
                  <a:cubicBezTo>
                    <a:pt x="634" y="240"/>
                    <a:pt x="634" y="240"/>
                    <a:pt x="634" y="240"/>
                  </a:cubicBezTo>
                  <a:cubicBezTo>
                    <a:pt x="477" y="554"/>
                    <a:pt x="477" y="554"/>
                    <a:pt x="477" y="554"/>
                  </a:cubicBezTo>
                  <a:cubicBezTo>
                    <a:pt x="458" y="592"/>
                    <a:pt x="460" y="636"/>
                    <a:pt x="482" y="671"/>
                  </a:cubicBezTo>
                  <a:cubicBezTo>
                    <a:pt x="504" y="707"/>
                    <a:pt x="542" y="728"/>
                    <a:pt x="584" y="728"/>
                  </a:cubicBezTo>
                  <a:cubicBezTo>
                    <a:pt x="1448" y="728"/>
                    <a:pt x="1448" y="728"/>
                    <a:pt x="1448" y="728"/>
                  </a:cubicBezTo>
                  <a:cubicBezTo>
                    <a:pt x="1507" y="728"/>
                    <a:pt x="1558" y="685"/>
                    <a:pt x="1567" y="626"/>
                  </a:cubicBezTo>
                  <a:cubicBezTo>
                    <a:pt x="1587" y="496"/>
                    <a:pt x="1587" y="496"/>
                    <a:pt x="1587" y="496"/>
                  </a:cubicBezTo>
                  <a:cubicBezTo>
                    <a:pt x="2007" y="496"/>
                    <a:pt x="2007" y="496"/>
                    <a:pt x="2007" y="496"/>
                  </a:cubicBezTo>
                  <a:cubicBezTo>
                    <a:pt x="2043" y="638"/>
                    <a:pt x="2043" y="638"/>
                    <a:pt x="2043" y="638"/>
                  </a:cubicBezTo>
                  <a:cubicBezTo>
                    <a:pt x="2057" y="691"/>
                    <a:pt x="2105" y="728"/>
                    <a:pt x="2160" y="728"/>
                  </a:cubicBezTo>
                  <a:cubicBezTo>
                    <a:pt x="2656" y="728"/>
                    <a:pt x="2656" y="728"/>
                    <a:pt x="2656" y="728"/>
                  </a:cubicBezTo>
                  <a:cubicBezTo>
                    <a:pt x="2846" y="1131"/>
                    <a:pt x="2846" y="1131"/>
                    <a:pt x="2846" y="1131"/>
                  </a:cubicBezTo>
                  <a:cubicBezTo>
                    <a:pt x="2866" y="1173"/>
                    <a:pt x="2908" y="1200"/>
                    <a:pt x="2954" y="1200"/>
                  </a:cubicBezTo>
                  <a:cubicBezTo>
                    <a:pt x="3412" y="1200"/>
                    <a:pt x="3412" y="1200"/>
                    <a:pt x="3412" y="1200"/>
                  </a:cubicBezTo>
                  <a:cubicBezTo>
                    <a:pt x="3412" y="960"/>
                    <a:pt x="3412" y="960"/>
                    <a:pt x="3412" y="960"/>
                  </a:cubicBezTo>
                  <a:cubicBezTo>
                    <a:pt x="3030" y="960"/>
                    <a:pt x="3030" y="960"/>
                    <a:pt x="3030" y="960"/>
                  </a:cubicBezTo>
                  <a:cubicBezTo>
                    <a:pt x="2841" y="557"/>
                    <a:pt x="2841" y="557"/>
                    <a:pt x="2841" y="557"/>
                  </a:cubicBezTo>
                  <a:cubicBezTo>
                    <a:pt x="2821" y="515"/>
                    <a:pt x="2778" y="488"/>
                    <a:pt x="2732" y="488"/>
                  </a:cubicBezTo>
                  <a:cubicBezTo>
                    <a:pt x="2253" y="488"/>
                    <a:pt x="2253" y="488"/>
                    <a:pt x="2253" y="488"/>
                  </a:cubicBezTo>
                  <a:cubicBezTo>
                    <a:pt x="2216" y="346"/>
                    <a:pt x="2216" y="346"/>
                    <a:pt x="2216" y="346"/>
                  </a:cubicBezTo>
                  <a:cubicBezTo>
                    <a:pt x="2203" y="293"/>
                    <a:pt x="2155" y="256"/>
                    <a:pt x="2100" y="256"/>
                  </a:cubicBezTo>
                  <a:cubicBezTo>
                    <a:pt x="1484" y="256"/>
                    <a:pt x="1484" y="256"/>
                    <a:pt x="1484" y="256"/>
                  </a:cubicBezTo>
                  <a:cubicBezTo>
                    <a:pt x="1425" y="256"/>
                    <a:pt x="1374" y="299"/>
                    <a:pt x="1365" y="358"/>
                  </a:cubicBezTo>
                  <a:cubicBezTo>
                    <a:pt x="1345" y="488"/>
                    <a:pt x="1345" y="488"/>
                    <a:pt x="1345" y="488"/>
                  </a:cubicBezTo>
                  <a:cubicBezTo>
                    <a:pt x="778" y="488"/>
                    <a:pt x="778" y="488"/>
                    <a:pt x="778" y="488"/>
                  </a:cubicBezTo>
                  <a:cubicBezTo>
                    <a:pt x="935" y="174"/>
                    <a:pt x="935" y="174"/>
                    <a:pt x="935" y="174"/>
                  </a:cubicBezTo>
                  <a:cubicBezTo>
                    <a:pt x="954" y="136"/>
                    <a:pt x="952" y="92"/>
                    <a:pt x="930" y="57"/>
                  </a:cubicBezTo>
                  <a:cubicBezTo>
                    <a:pt x="908" y="21"/>
                    <a:pt x="870" y="0"/>
                    <a:pt x="82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0"/>
                    <a:pt x="0" y="240"/>
                    <a:pt x="0" y="240"/>
                  </a:cubicBezTo>
                </a:path>
              </a:pathLst>
            </a:cu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7">
              <a:extLst>
                <a:ext uri="{FF2B5EF4-FFF2-40B4-BE49-F238E27FC236}">
                  <a16:creationId xmlns:a16="http://schemas.microsoft.com/office/drawing/2014/main" id="{725F4BD1-3C8E-4A78-9FE7-452677273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2" y="1059"/>
              <a:ext cx="8493" cy="2890"/>
            </a:xfrm>
            <a:custGeom>
              <a:avLst/>
              <a:gdLst>
                <a:gd name="T0" fmla="*/ 0 w 3412"/>
                <a:gd name="T1" fmla="*/ 200 h 1160"/>
                <a:gd name="T2" fmla="*/ 666 w 3412"/>
                <a:gd name="T3" fmla="*/ 200 h 1160"/>
                <a:gd name="T4" fmla="*/ 495 w 3412"/>
                <a:gd name="T5" fmla="*/ 543 h 1160"/>
                <a:gd name="T6" fmla="*/ 499 w 3412"/>
                <a:gd name="T7" fmla="*/ 641 h 1160"/>
                <a:gd name="T8" fmla="*/ 584 w 3412"/>
                <a:gd name="T9" fmla="*/ 688 h 1160"/>
                <a:gd name="T10" fmla="*/ 1448 w 3412"/>
                <a:gd name="T11" fmla="*/ 688 h 1160"/>
                <a:gd name="T12" fmla="*/ 1547 w 3412"/>
                <a:gd name="T13" fmla="*/ 603 h 1160"/>
                <a:gd name="T14" fmla="*/ 1570 w 3412"/>
                <a:gd name="T15" fmla="*/ 456 h 1160"/>
                <a:gd name="T16" fmla="*/ 2022 w 3412"/>
                <a:gd name="T17" fmla="*/ 456 h 1160"/>
                <a:gd name="T18" fmla="*/ 2063 w 3412"/>
                <a:gd name="T19" fmla="*/ 613 h 1160"/>
                <a:gd name="T20" fmla="*/ 2160 w 3412"/>
                <a:gd name="T21" fmla="*/ 688 h 1160"/>
                <a:gd name="T22" fmla="*/ 2669 w 3412"/>
                <a:gd name="T23" fmla="*/ 688 h 1160"/>
                <a:gd name="T24" fmla="*/ 2864 w 3412"/>
                <a:gd name="T25" fmla="*/ 1103 h 1160"/>
                <a:gd name="T26" fmla="*/ 2954 w 3412"/>
                <a:gd name="T27" fmla="*/ 1160 h 1160"/>
                <a:gd name="T28" fmla="*/ 3412 w 3412"/>
                <a:gd name="T29" fmla="*/ 1160 h 1160"/>
                <a:gd name="T30" fmla="*/ 3412 w 3412"/>
                <a:gd name="T31" fmla="*/ 960 h 1160"/>
                <a:gd name="T32" fmla="*/ 3018 w 3412"/>
                <a:gd name="T33" fmla="*/ 960 h 1160"/>
                <a:gd name="T34" fmla="*/ 2822 w 3412"/>
                <a:gd name="T35" fmla="*/ 545 h 1160"/>
                <a:gd name="T36" fmla="*/ 2732 w 3412"/>
                <a:gd name="T37" fmla="*/ 488 h 1160"/>
                <a:gd name="T38" fmla="*/ 2237 w 3412"/>
                <a:gd name="T39" fmla="*/ 488 h 1160"/>
                <a:gd name="T40" fmla="*/ 2197 w 3412"/>
                <a:gd name="T41" fmla="*/ 331 h 1160"/>
                <a:gd name="T42" fmla="*/ 2100 w 3412"/>
                <a:gd name="T43" fmla="*/ 256 h 1160"/>
                <a:gd name="T44" fmla="*/ 1484 w 3412"/>
                <a:gd name="T45" fmla="*/ 256 h 1160"/>
                <a:gd name="T46" fmla="*/ 1385 w 3412"/>
                <a:gd name="T47" fmla="*/ 341 h 1160"/>
                <a:gd name="T48" fmla="*/ 1362 w 3412"/>
                <a:gd name="T49" fmla="*/ 488 h 1160"/>
                <a:gd name="T50" fmla="*/ 746 w 3412"/>
                <a:gd name="T51" fmla="*/ 488 h 1160"/>
                <a:gd name="T52" fmla="*/ 917 w 3412"/>
                <a:gd name="T53" fmla="*/ 145 h 1160"/>
                <a:gd name="T54" fmla="*/ 913 w 3412"/>
                <a:gd name="T55" fmla="*/ 47 h 1160"/>
                <a:gd name="T56" fmla="*/ 828 w 3412"/>
                <a:gd name="T57" fmla="*/ 0 h 1160"/>
                <a:gd name="T58" fmla="*/ 0 w 3412"/>
                <a:gd name="T59" fmla="*/ 0 h 1160"/>
                <a:gd name="T60" fmla="*/ 0 w 3412"/>
                <a:gd name="T61" fmla="*/ 200 h 1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412" h="1160">
                  <a:moveTo>
                    <a:pt x="0" y="200"/>
                  </a:moveTo>
                  <a:cubicBezTo>
                    <a:pt x="666" y="200"/>
                    <a:pt x="666" y="200"/>
                    <a:pt x="666" y="200"/>
                  </a:cubicBezTo>
                  <a:cubicBezTo>
                    <a:pt x="495" y="543"/>
                    <a:pt x="495" y="543"/>
                    <a:pt x="495" y="543"/>
                  </a:cubicBezTo>
                  <a:cubicBezTo>
                    <a:pt x="479" y="574"/>
                    <a:pt x="481" y="611"/>
                    <a:pt x="499" y="641"/>
                  </a:cubicBezTo>
                  <a:cubicBezTo>
                    <a:pt x="517" y="670"/>
                    <a:pt x="549" y="688"/>
                    <a:pt x="584" y="688"/>
                  </a:cubicBezTo>
                  <a:cubicBezTo>
                    <a:pt x="1448" y="688"/>
                    <a:pt x="1448" y="688"/>
                    <a:pt x="1448" y="688"/>
                  </a:cubicBezTo>
                  <a:cubicBezTo>
                    <a:pt x="1497" y="688"/>
                    <a:pt x="1539" y="652"/>
                    <a:pt x="1547" y="603"/>
                  </a:cubicBezTo>
                  <a:cubicBezTo>
                    <a:pt x="1570" y="456"/>
                    <a:pt x="1570" y="456"/>
                    <a:pt x="1570" y="456"/>
                  </a:cubicBezTo>
                  <a:cubicBezTo>
                    <a:pt x="2022" y="456"/>
                    <a:pt x="2022" y="456"/>
                    <a:pt x="2022" y="456"/>
                  </a:cubicBezTo>
                  <a:cubicBezTo>
                    <a:pt x="2063" y="613"/>
                    <a:pt x="2063" y="613"/>
                    <a:pt x="2063" y="613"/>
                  </a:cubicBezTo>
                  <a:cubicBezTo>
                    <a:pt x="2074" y="657"/>
                    <a:pt x="2114" y="688"/>
                    <a:pt x="2160" y="688"/>
                  </a:cubicBezTo>
                  <a:cubicBezTo>
                    <a:pt x="2669" y="688"/>
                    <a:pt x="2669" y="688"/>
                    <a:pt x="2669" y="688"/>
                  </a:cubicBezTo>
                  <a:cubicBezTo>
                    <a:pt x="2864" y="1103"/>
                    <a:pt x="2864" y="1103"/>
                    <a:pt x="2864" y="1103"/>
                  </a:cubicBezTo>
                  <a:cubicBezTo>
                    <a:pt x="2880" y="1138"/>
                    <a:pt x="2916" y="1160"/>
                    <a:pt x="2954" y="1160"/>
                  </a:cubicBezTo>
                  <a:cubicBezTo>
                    <a:pt x="3412" y="1160"/>
                    <a:pt x="3412" y="1160"/>
                    <a:pt x="3412" y="1160"/>
                  </a:cubicBezTo>
                  <a:cubicBezTo>
                    <a:pt x="3412" y="960"/>
                    <a:pt x="3412" y="960"/>
                    <a:pt x="3412" y="960"/>
                  </a:cubicBezTo>
                  <a:cubicBezTo>
                    <a:pt x="3018" y="960"/>
                    <a:pt x="3018" y="960"/>
                    <a:pt x="3018" y="960"/>
                  </a:cubicBezTo>
                  <a:cubicBezTo>
                    <a:pt x="2822" y="545"/>
                    <a:pt x="2822" y="545"/>
                    <a:pt x="2822" y="545"/>
                  </a:cubicBezTo>
                  <a:cubicBezTo>
                    <a:pt x="2806" y="510"/>
                    <a:pt x="2771" y="488"/>
                    <a:pt x="2732" y="488"/>
                  </a:cubicBezTo>
                  <a:cubicBezTo>
                    <a:pt x="2237" y="488"/>
                    <a:pt x="2237" y="488"/>
                    <a:pt x="2237" y="488"/>
                  </a:cubicBezTo>
                  <a:cubicBezTo>
                    <a:pt x="2197" y="331"/>
                    <a:pt x="2197" y="331"/>
                    <a:pt x="2197" y="331"/>
                  </a:cubicBezTo>
                  <a:cubicBezTo>
                    <a:pt x="2186" y="287"/>
                    <a:pt x="2146" y="256"/>
                    <a:pt x="2100" y="256"/>
                  </a:cubicBezTo>
                  <a:cubicBezTo>
                    <a:pt x="1484" y="256"/>
                    <a:pt x="1484" y="256"/>
                    <a:pt x="1484" y="256"/>
                  </a:cubicBezTo>
                  <a:cubicBezTo>
                    <a:pt x="1435" y="256"/>
                    <a:pt x="1393" y="292"/>
                    <a:pt x="1385" y="341"/>
                  </a:cubicBezTo>
                  <a:cubicBezTo>
                    <a:pt x="1362" y="488"/>
                    <a:pt x="1362" y="488"/>
                    <a:pt x="1362" y="488"/>
                  </a:cubicBezTo>
                  <a:cubicBezTo>
                    <a:pt x="746" y="488"/>
                    <a:pt x="746" y="488"/>
                    <a:pt x="746" y="488"/>
                  </a:cubicBezTo>
                  <a:cubicBezTo>
                    <a:pt x="917" y="145"/>
                    <a:pt x="917" y="145"/>
                    <a:pt x="917" y="145"/>
                  </a:cubicBezTo>
                  <a:cubicBezTo>
                    <a:pt x="933" y="114"/>
                    <a:pt x="931" y="77"/>
                    <a:pt x="913" y="47"/>
                  </a:cubicBezTo>
                  <a:cubicBezTo>
                    <a:pt x="895" y="18"/>
                    <a:pt x="863" y="0"/>
                    <a:pt x="82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00"/>
                    <a:pt x="0" y="200"/>
                    <a:pt x="0" y="20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8">
              <a:extLst>
                <a:ext uri="{FF2B5EF4-FFF2-40B4-BE49-F238E27FC236}">
                  <a16:creationId xmlns:a16="http://schemas.microsoft.com/office/drawing/2014/main" id="{D2DC1371-A27A-43DF-BC75-9288B726F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2" y="1108"/>
              <a:ext cx="8493" cy="2791"/>
            </a:xfrm>
            <a:custGeom>
              <a:avLst/>
              <a:gdLst>
                <a:gd name="T0" fmla="*/ 0 w 3412"/>
                <a:gd name="T1" fmla="*/ 160 h 1120"/>
                <a:gd name="T2" fmla="*/ 699 w 3412"/>
                <a:gd name="T3" fmla="*/ 160 h 1120"/>
                <a:gd name="T4" fmla="*/ 512 w 3412"/>
                <a:gd name="T5" fmla="*/ 532 h 1120"/>
                <a:gd name="T6" fmla="*/ 516 w 3412"/>
                <a:gd name="T7" fmla="*/ 610 h 1120"/>
                <a:gd name="T8" fmla="*/ 584 w 3412"/>
                <a:gd name="T9" fmla="*/ 648 h 1120"/>
                <a:gd name="T10" fmla="*/ 1448 w 3412"/>
                <a:gd name="T11" fmla="*/ 648 h 1120"/>
                <a:gd name="T12" fmla="*/ 1527 w 3412"/>
                <a:gd name="T13" fmla="*/ 580 h 1120"/>
                <a:gd name="T14" fmla="*/ 1553 w 3412"/>
                <a:gd name="T15" fmla="*/ 416 h 1120"/>
                <a:gd name="T16" fmla="*/ 2038 w 3412"/>
                <a:gd name="T17" fmla="*/ 416 h 1120"/>
                <a:gd name="T18" fmla="*/ 2082 w 3412"/>
                <a:gd name="T19" fmla="*/ 588 h 1120"/>
                <a:gd name="T20" fmla="*/ 2160 w 3412"/>
                <a:gd name="T21" fmla="*/ 648 h 1120"/>
                <a:gd name="T22" fmla="*/ 2681 w 3412"/>
                <a:gd name="T23" fmla="*/ 648 h 1120"/>
                <a:gd name="T24" fmla="*/ 2882 w 3412"/>
                <a:gd name="T25" fmla="*/ 1074 h 1120"/>
                <a:gd name="T26" fmla="*/ 2954 w 3412"/>
                <a:gd name="T27" fmla="*/ 1120 h 1120"/>
                <a:gd name="T28" fmla="*/ 3412 w 3412"/>
                <a:gd name="T29" fmla="*/ 1120 h 1120"/>
                <a:gd name="T30" fmla="*/ 3412 w 3412"/>
                <a:gd name="T31" fmla="*/ 960 h 1120"/>
                <a:gd name="T32" fmla="*/ 3005 w 3412"/>
                <a:gd name="T33" fmla="*/ 960 h 1120"/>
                <a:gd name="T34" fmla="*/ 2804 w 3412"/>
                <a:gd name="T35" fmla="*/ 534 h 1120"/>
                <a:gd name="T36" fmla="*/ 2732 w 3412"/>
                <a:gd name="T37" fmla="*/ 488 h 1120"/>
                <a:gd name="T38" fmla="*/ 2222 w 3412"/>
                <a:gd name="T39" fmla="*/ 488 h 1120"/>
                <a:gd name="T40" fmla="*/ 2177 w 3412"/>
                <a:gd name="T41" fmla="*/ 316 h 1120"/>
                <a:gd name="T42" fmla="*/ 2100 w 3412"/>
                <a:gd name="T43" fmla="*/ 256 h 1120"/>
                <a:gd name="T44" fmla="*/ 1484 w 3412"/>
                <a:gd name="T45" fmla="*/ 256 h 1120"/>
                <a:gd name="T46" fmla="*/ 1405 w 3412"/>
                <a:gd name="T47" fmla="*/ 324 h 1120"/>
                <a:gd name="T48" fmla="*/ 1379 w 3412"/>
                <a:gd name="T49" fmla="*/ 488 h 1120"/>
                <a:gd name="T50" fmla="*/ 713 w 3412"/>
                <a:gd name="T51" fmla="*/ 488 h 1120"/>
                <a:gd name="T52" fmla="*/ 900 w 3412"/>
                <a:gd name="T53" fmla="*/ 116 h 1120"/>
                <a:gd name="T54" fmla="*/ 896 w 3412"/>
                <a:gd name="T55" fmla="*/ 38 h 1120"/>
                <a:gd name="T56" fmla="*/ 828 w 3412"/>
                <a:gd name="T57" fmla="*/ 0 h 1120"/>
                <a:gd name="T58" fmla="*/ 0 w 3412"/>
                <a:gd name="T59" fmla="*/ 0 h 1120"/>
                <a:gd name="T60" fmla="*/ 0 w 3412"/>
                <a:gd name="T61" fmla="*/ 160 h 1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412" h="1120">
                  <a:moveTo>
                    <a:pt x="0" y="160"/>
                  </a:moveTo>
                  <a:cubicBezTo>
                    <a:pt x="699" y="160"/>
                    <a:pt x="699" y="160"/>
                    <a:pt x="699" y="160"/>
                  </a:cubicBezTo>
                  <a:cubicBezTo>
                    <a:pt x="512" y="532"/>
                    <a:pt x="512" y="532"/>
                    <a:pt x="512" y="532"/>
                  </a:cubicBezTo>
                  <a:cubicBezTo>
                    <a:pt x="500" y="557"/>
                    <a:pt x="501" y="586"/>
                    <a:pt x="516" y="610"/>
                  </a:cubicBezTo>
                  <a:cubicBezTo>
                    <a:pt x="531" y="634"/>
                    <a:pt x="556" y="648"/>
                    <a:pt x="584" y="648"/>
                  </a:cubicBezTo>
                  <a:cubicBezTo>
                    <a:pt x="1448" y="648"/>
                    <a:pt x="1448" y="648"/>
                    <a:pt x="1448" y="648"/>
                  </a:cubicBezTo>
                  <a:cubicBezTo>
                    <a:pt x="1487" y="648"/>
                    <a:pt x="1521" y="619"/>
                    <a:pt x="1527" y="580"/>
                  </a:cubicBezTo>
                  <a:cubicBezTo>
                    <a:pt x="1553" y="416"/>
                    <a:pt x="1553" y="416"/>
                    <a:pt x="1553" y="416"/>
                  </a:cubicBezTo>
                  <a:cubicBezTo>
                    <a:pt x="2038" y="416"/>
                    <a:pt x="2038" y="416"/>
                    <a:pt x="2038" y="416"/>
                  </a:cubicBezTo>
                  <a:cubicBezTo>
                    <a:pt x="2082" y="588"/>
                    <a:pt x="2082" y="588"/>
                    <a:pt x="2082" y="588"/>
                  </a:cubicBezTo>
                  <a:cubicBezTo>
                    <a:pt x="2091" y="623"/>
                    <a:pt x="2123" y="648"/>
                    <a:pt x="2160" y="648"/>
                  </a:cubicBezTo>
                  <a:cubicBezTo>
                    <a:pt x="2681" y="648"/>
                    <a:pt x="2681" y="648"/>
                    <a:pt x="2681" y="648"/>
                  </a:cubicBezTo>
                  <a:cubicBezTo>
                    <a:pt x="2882" y="1074"/>
                    <a:pt x="2882" y="1074"/>
                    <a:pt x="2882" y="1074"/>
                  </a:cubicBezTo>
                  <a:cubicBezTo>
                    <a:pt x="2895" y="1102"/>
                    <a:pt x="2923" y="1120"/>
                    <a:pt x="2954" y="1120"/>
                  </a:cubicBezTo>
                  <a:cubicBezTo>
                    <a:pt x="3412" y="1120"/>
                    <a:pt x="3412" y="1120"/>
                    <a:pt x="3412" y="1120"/>
                  </a:cubicBezTo>
                  <a:cubicBezTo>
                    <a:pt x="3412" y="960"/>
                    <a:pt x="3412" y="960"/>
                    <a:pt x="3412" y="960"/>
                  </a:cubicBezTo>
                  <a:cubicBezTo>
                    <a:pt x="3005" y="960"/>
                    <a:pt x="3005" y="960"/>
                    <a:pt x="3005" y="960"/>
                  </a:cubicBezTo>
                  <a:cubicBezTo>
                    <a:pt x="2804" y="534"/>
                    <a:pt x="2804" y="534"/>
                    <a:pt x="2804" y="534"/>
                  </a:cubicBezTo>
                  <a:cubicBezTo>
                    <a:pt x="2791" y="506"/>
                    <a:pt x="2763" y="488"/>
                    <a:pt x="2732" y="488"/>
                  </a:cubicBezTo>
                  <a:cubicBezTo>
                    <a:pt x="2222" y="488"/>
                    <a:pt x="2222" y="488"/>
                    <a:pt x="2222" y="488"/>
                  </a:cubicBezTo>
                  <a:cubicBezTo>
                    <a:pt x="2177" y="316"/>
                    <a:pt x="2177" y="316"/>
                    <a:pt x="2177" y="316"/>
                  </a:cubicBezTo>
                  <a:cubicBezTo>
                    <a:pt x="2168" y="281"/>
                    <a:pt x="2136" y="256"/>
                    <a:pt x="2100" y="256"/>
                  </a:cubicBezTo>
                  <a:cubicBezTo>
                    <a:pt x="1484" y="256"/>
                    <a:pt x="1484" y="256"/>
                    <a:pt x="1484" y="256"/>
                  </a:cubicBezTo>
                  <a:cubicBezTo>
                    <a:pt x="1445" y="256"/>
                    <a:pt x="1411" y="285"/>
                    <a:pt x="1405" y="324"/>
                  </a:cubicBezTo>
                  <a:cubicBezTo>
                    <a:pt x="1379" y="488"/>
                    <a:pt x="1379" y="488"/>
                    <a:pt x="1379" y="488"/>
                  </a:cubicBezTo>
                  <a:cubicBezTo>
                    <a:pt x="713" y="488"/>
                    <a:pt x="713" y="488"/>
                    <a:pt x="713" y="488"/>
                  </a:cubicBezTo>
                  <a:cubicBezTo>
                    <a:pt x="900" y="116"/>
                    <a:pt x="900" y="116"/>
                    <a:pt x="900" y="116"/>
                  </a:cubicBezTo>
                  <a:cubicBezTo>
                    <a:pt x="912" y="91"/>
                    <a:pt x="911" y="62"/>
                    <a:pt x="896" y="38"/>
                  </a:cubicBezTo>
                  <a:cubicBezTo>
                    <a:pt x="881" y="14"/>
                    <a:pt x="856" y="0"/>
                    <a:pt x="82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60"/>
                    <a:pt x="0" y="160"/>
                    <a:pt x="0" y="160"/>
                  </a:cubicBezTo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9">
              <a:extLst>
                <a:ext uri="{FF2B5EF4-FFF2-40B4-BE49-F238E27FC236}">
                  <a16:creationId xmlns:a16="http://schemas.microsoft.com/office/drawing/2014/main" id="{557FD935-A9B4-4CD1-A792-F4DD1964EA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2" y="1278"/>
              <a:ext cx="199" cy="40"/>
            </a:xfrm>
            <a:custGeom>
              <a:avLst/>
              <a:gdLst>
                <a:gd name="T0" fmla="*/ 8 w 80"/>
                <a:gd name="T1" fmla="*/ 16 h 16"/>
                <a:gd name="T2" fmla="*/ 72 w 80"/>
                <a:gd name="T3" fmla="*/ 16 h 16"/>
                <a:gd name="T4" fmla="*/ 80 w 80"/>
                <a:gd name="T5" fmla="*/ 8 h 16"/>
                <a:gd name="T6" fmla="*/ 72 w 80"/>
                <a:gd name="T7" fmla="*/ 0 h 16"/>
                <a:gd name="T8" fmla="*/ 8 w 80"/>
                <a:gd name="T9" fmla="*/ 0 h 16"/>
                <a:gd name="T10" fmla="*/ 0 w 80"/>
                <a:gd name="T11" fmla="*/ 8 h 16"/>
                <a:gd name="T12" fmla="*/ 8 w 80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" h="16">
                  <a:moveTo>
                    <a:pt x="8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6" y="16"/>
                    <a:pt x="80" y="12"/>
                    <a:pt x="80" y="8"/>
                  </a:cubicBezTo>
                  <a:cubicBezTo>
                    <a:pt x="80" y="4"/>
                    <a:pt x="76" y="0"/>
                    <a:pt x="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0">
              <a:extLst>
                <a:ext uri="{FF2B5EF4-FFF2-40B4-BE49-F238E27FC236}">
                  <a16:creationId xmlns:a16="http://schemas.microsoft.com/office/drawing/2014/main" id="{DCB80866-02DD-4C71-8ABA-5D97A7C38EA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96" y="1278"/>
              <a:ext cx="1085" cy="40"/>
            </a:xfrm>
            <a:custGeom>
              <a:avLst/>
              <a:gdLst>
                <a:gd name="T0" fmla="*/ 288 w 436"/>
                <a:gd name="T1" fmla="*/ 16 h 16"/>
                <a:gd name="T2" fmla="*/ 428 w 436"/>
                <a:gd name="T3" fmla="*/ 16 h 16"/>
                <a:gd name="T4" fmla="*/ 436 w 436"/>
                <a:gd name="T5" fmla="*/ 8 h 16"/>
                <a:gd name="T6" fmla="*/ 428 w 436"/>
                <a:gd name="T7" fmla="*/ 0 h 16"/>
                <a:gd name="T8" fmla="*/ 288 w 436"/>
                <a:gd name="T9" fmla="*/ 0 h 16"/>
                <a:gd name="T10" fmla="*/ 280 w 436"/>
                <a:gd name="T11" fmla="*/ 8 h 16"/>
                <a:gd name="T12" fmla="*/ 288 w 436"/>
                <a:gd name="T13" fmla="*/ 16 h 16"/>
                <a:gd name="T14" fmla="*/ 8 w 436"/>
                <a:gd name="T15" fmla="*/ 16 h 16"/>
                <a:gd name="T16" fmla="*/ 148 w 436"/>
                <a:gd name="T17" fmla="*/ 16 h 16"/>
                <a:gd name="T18" fmla="*/ 156 w 436"/>
                <a:gd name="T19" fmla="*/ 8 h 16"/>
                <a:gd name="T20" fmla="*/ 148 w 436"/>
                <a:gd name="T21" fmla="*/ 0 h 16"/>
                <a:gd name="T22" fmla="*/ 8 w 436"/>
                <a:gd name="T23" fmla="*/ 0 h 16"/>
                <a:gd name="T24" fmla="*/ 0 w 436"/>
                <a:gd name="T25" fmla="*/ 8 h 16"/>
                <a:gd name="T26" fmla="*/ 8 w 436"/>
                <a:gd name="T27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6" h="16">
                  <a:moveTo>
                    <a:pt x="288" y="16"/>
                  </a:moveTo>
                  <a:cubicBezTo>
                    <a:pt x="428" y="16"/>
                    <a:pt x="428" y="16"/>
                    <a:pt x="428" y="16"/>
                  </a:cubicBezTo>
                  <a:cubicBezTo>
                    <a:pt x="432" y="16"/>
                    <a:pt x="436" y="12"/>
                    <a:pt x="436" y="8"/>
                  </a:cubicBezTo>
                  <a:cubicBezTo>
                    <a:pt x="436" y="4"/>
                    <a:pt x="432" y="0"/>
                    <a:pt x="428" y="0"/>
                  </a:cubicBezTo>
                  <a:cubicBezTo>
                    <a:pt x="288" y="0"/>
                    <a:pt x="288" y="0"/>
                    <a:pt x="288" y="0"/>
                  </a:cubicBezTo>
                  <a:cubicBezTo>
                    <a:pt x="284" y="0"/>
                    <a:pt x="280" y="4"/>
                    <a:pt x="280" y="8"/>
                  </a:cubicBezTo>
                  <a:cubicBezTo>
                    <a:pt x="280" y="12"/>
                    <a:pt x="284" y="16"/>
                    <a:pt x="288" y="16"/>
                  </a:cubicBezTo>
                  <a:moveTo>
                    <a:pt x="8" y="16"/>
                  </a:moveTo>
                  <a:cubicBezTo>
                    <a:pt x="148" y="16"/>
                    <a:pt x="148" y="16"/>
                    <a:pt x="148" y="16"/>
                  </a:cubicBezTo>
                  <a:cubicBezTo>
                    <a:pt x="152" y="16"/>
                    <a:pt x="156" y="12"/>
                    <a:pt x="156" y="8"/>
                  </a:cubicBezTo>
                  <a:cubicBezTo>
                    <a:pt x="156" y="4"/>
                    <a:pt x="152" y="0"/>
                    <a:pt x="14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1">
              <a:extLst>
                <a:ext uri="{FF2B5EF4-FFF2-40B4-BE49-F238E27FC236}">
                  <a16:creationId xmlns:a16="http://schemas.microsoft.com/office/drawing/2014/main" id="{5E98F715-9278-456E-AAEB-542BA2F44F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0" y="1278"/>
              <a:ext cx="199" cy="184"/>
            </a:xfrm>
            <a:custGeom>
              <a:avLst/>
              <a:gdLst>
                <a:gd name="T0" fmla="*/ 8 w 80"/>
                <a:gd name="T1" fmla="*/ 16 h 74"/>
                <a:gd name="T2" fmla="*/ 59 w 80"/>
                <a:gd name="T3" fmla="*/ 16 h 74"/>
                <a:gd name="T4" fmla="*/ 36 w 80"/>
                <a:gd name="T5" fmla="*/ 62 h 74"/>
                <a:gd name="T6" fmla="*/ 40 w 80"/>
                <a:gd name="T7" fmla="*/ 72 h 74"/>
                <a:gd name="T8" fmla="*/ 51 w 80"/>
                <a:gd name="T9" fmla="*/ 69 h 74"/>
                <a:gd name="T10" fmla="*/ 79 w 80"/>
                <a:gd name="T11" fmla="*/ 12 h 74"/>
                <a:gd name="T12" fmla="*/ 79 w 80"/>
                <a:gd name="T13" fmla="*/ 4 h 74"/>
                <a:gd name="T14" fmla="*/ 72 w 80"/>
                <a:gd name="T15" fmla="*/ 0 h 74"/>
                <a:gd name="T16" fmla="*/ 8 w 80"/>
                <a:gd name="T17" fmla="*/ 0 h 74"/>
                <a:gd name="T18" fmla="*/ 0 w 80"/>
                <a:gd name="T19" fmla="*/ 8 h 74"/>
                <a:gd name="T20" fmla="*/ 8 w 80"/>
                <a:gd name="T21" fmla="*/ 16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" h="74">
                  <a:moveTo>
                    <a:pt x="8" y="16"/>
                  </a:moveTo>
                  <a:cubicBezTo>
                    <a:pt x="59" y="16"/>
                    <a:pt x="59" y="16"/>
                    <a:pt x="59" y="16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4" y="66"/>
                    <a:pt x="36" y="70"/>
                    <a:pt x="40" y="72"/>
                  </a:cubicBezTo>
                  <a:cubicBezTo>
                    <a:pt x="44" y="74"/>
                    <a:pt x="49" y="73"/>
                    <a:pt x="51" y="69"/>
                  </a:cubicBezTo>
                  <a:cubicBezTo>
                    <a:pt x="79" y="12"/>
                    <a:pt x="79" y="12"/>
                    <a:pt x="79" y="12"/>
                  </a:cubicBezTo>
                  <a:cubicBezTo>
                    <a:pt x="80" y="9"/>
                    <a:pt x="80" y="6"/>
                    <a:pt x="79" y="4"/>
                  </a:cubicBezTo>
                  <a:cubicBezTo>
                    <a:pt x="77" y="1"/>
                    <a:pt x="75" y="0"/>
                    <a:pt x="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2">
              <a:extLst>
                <a:ext uri="{FF2B5EF4-FFF2-40B4-BE49-F238E27FC236}">
                  <a16:creationId xmlns:a16="http://schemas.microsoft.com/office/drawing/2014/main" id="{EBDA82AD-7977-4FD2-8D82-A31A86C931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6" y="1729"/>
              <a:ext cx="199" cy="354"/>
            </a:xfrm>
            <a:custGeom>
              <a:avLst/>
              <a:gdLst>
                <a:gd name="T0" fmla="*/ 64 w 80"/>
                <a:gd name="T1" fmla="*/ 5 h 142"/>
                <a:gd name="T2" fmla="*/ 2 w 80"/>
                <a:gd name="T3" fmla="*/ 130 h 142"/>
                <a:gd name="T4" fmla="*/ 5 w 80"/>
                <a:gd name="T5" fmla="*/ 140 h 142"/>
                <a:gd name="T6" fmla="*/ 16 w 80"/>
                <a:gd name="T7" fmla="*/ 137 h 142"/>
                <a:gd name="T8" fmla="*/ 78 w 80"/>
                <a:gd name="T9" fmla="*/ 12 h 142"/>
                <a:gd name="T10" fmla="*/ 75 w 80"/>
                <a:gd name="T11" fmla="*/ 2 h 142"/>
                <a:gd name="T12" fmla="*/ 64 w 80"/>
                <a:gd name="T13" fmla="*/ 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" h="142">
                  <a:moveTo>
                    <a:pt x="64" y="5"/>
                  </a:moveTo>
                  <a:cubicBezTo>
                    <a:pt x="2" y="130"/>
                    <a:pt x="2" y="130"/>
                    <a:pt x="2" y="130"/>
                  </a:cubicBezTo>
                  <a:cubicBezTo>
                    <a:pt x="0" y="134"/>
                    <a:pt x="1" y="138"/>
                    <a:pt x="5" y="140"/>
                  </a:cubicBezTo>
                  <a:cubicBezTo>
                    <a:pt x="9" y="142"/>
                    <a:pt x="14" y="141"/>
                    <a:pt x="16" y="137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80" y="8"/>
                    <a:pt x="79" y="4"/>
                    <a:pt x="75" y="2"/>
                  </a:cubicBezTo>
                  <a:cubicBezTo>
                    <a:pt x="71" y="0"/>
                    <a:pt x="66" y="1"/>
                    <a:pt x="64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3">
              <a:extLst>
                <a:ext uri="{FF2B5EF4-FFF2-40B4-BE49-F238E27FC236}">
                  <a16:creationId xmlns:a16="http://schemas.microsoft.com/office/drawing/2014/main" id="{69D21345-A334-470C-819B-2B62CB2C0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2" y="2349"/>
              <a:ext cx="199" cy="185"/>
            </a:xfrm>
            <a:custGeom>
              <a:avLst/>
              <a:gdLst>
                <a:gd name="T0" fmla="*/ 29 w 80"/>
                <a:gd name="T1" fmla="*/ 5 h 74"/>
                <a:gd name="T2" fmla="*/ 1 w 80"/>
                <a:gd name="T3" fmla="*/ 62 h 74"/>
                <a:gd name="T4" fmla="*/ 1 w 80"/>
                <a:gd name="T5" fmla="*/ 70 h 74"/>
                <a:gd name="T6" fmla="*/ 8 w 80"/>
                <a:gd name="T7" fmla="*/ 74 h 74"/>
                <a:gd name="T8" fmla="*/ 72 w 80"/>
                <a:gd name="T9" fmla="*/ 74 h 74"/>
                <a:gd name="T10" fmla="*/ 80 w 80"/>
                <a:gd name="T11" fmla="*/ 66 h 74"/>
                <a:gd name="T12" fmla="*/ 72 w 80"/>
                <a:gd name="T13" fmla="*/ 58 h 74"/>
                <a:gd name="T14" fmla="*/ 21 w 80"/>
                <a:gd name="T15" fmla="*/ 58 h 74"/>
                <a:gd name="T16" fmla="*/ 44 w 80"/>
                <a:gd name="T17" fmla="*/ 12 h 74"/>
                <a:gd name="T18" fmla="*/ 40 w 80"/>
                <a:gd name="T19" fmla="*/ 2 h 74"/>
                <a:gd name="T20" fmla="*/ 29 w 80"/>
                <a:gd name="T21" fmla="*/ 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" h="74">
                  <a:moveTo>
                    <a:pt x="29" y="5"/>
                  </a:moveTo>
                  <a:cubicBezTo>
                    <a:pt x="1" y="62"/>
                    <a:pt x="1" y="62"/>
                    <a:pt x="1" y="62"/>
                  </a:cubicBezTo>
                  <a:cubicBezTo>
                    <a:pt x="0" y="65"/>
                    <a:pt x="0" y="68"/>
                    <a:pt x="1" y="70"/>
                  </a:cubicBezTo>
                  <a:cubicBezTo>
                    <a:pt x="3" y="73"/>
                    <a:pt x="5" y="74"/>
                    <a:pt x="8" y="74"/>
                  </a:cubicBezTo>
                  <a:cubicBezTo>
                    <a:pt x="72" y="74"/>
                    <a:pt x="72" y="74"/>
                    <a:pt x="72" y="74"/>
                  </a:cubicBezTo>
                  <a:cubicBezTo>
                    <a:pt x="76" y="74"/>
                    <a:pt x="80" y="70"/>
                    <a:pt x="80" y="66"/>
                  </a:cubicBezTo>
                  <a:cubicBezTo>
                    <a:pt x="80" y="62"/>
                    <a:pt x="76" y="58"/>
                    <a:pt x="72" y="58"/>
                  </a:cubicBezTo>
                  <a:cubicBezTo>
                    <a:pt x="21" y="58"/>
                    <a:pt x="21" y="58"/>
                    <a:pt x="21" y="58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6" y="8"/>
                    <a:pt x="44" y="4"/>
                    <a:pt x="40" y="2"/>
                  </a:cubicBezTo>
                  <a:cubicBezTo>
                    <a:pt x="36" y="0"/>
                    <a:pt x="31" y="1"/>
                    <a:pt x="29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4">
              <a:extLst>
                <a:ext uri="{FF2B5EF4-FFF2-40B4-BE49-F238E27FC236}">
                  <a16:creationId xmlns:a16="http://schemas.microsoft.com/office/drawing/2014/main" id="{D88312BD-A89F-491E-AB70-23D028ADAD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69" y="2494"/>
              <a:ext cx="1145" cy="40"/>
            </a:xfrm>
            <a:custGeom>
              <a:avLst/>
              <a:gdLst>
                <a:gd name="T0" fmla="*/ 304 w 460"/>
                <a:gd name="T1" fmla="*/ 16 h 16"/>
                <a:gd name="T2" fmla="*/ 452 w 460"/>
                <a:gd name="T3" fmla="*/ 16 h 16"/>
                <a:gd name="T4" fmla="*/ 460 w 460"/>
                <a:gd name="T5" fmla="*/ 8 h 16"/>
                <a:gd name="T6" fmla="*/ 452 w 460"/>
                <a:gd name="T7" fmla="*/ 0 h 16"/>
                <a:gd name="T8" fmla="*/ 304 w 460"/>
                <a:gd name="T9" fmla="*/ 0 h 16"/>
                <a:gd name="T10" fmla="*/ 296 w 460"/>
                <a:gd name="T11" fmla="*/ 8 h 16"/>
                <a:gd name="T12" fmla="*/ 304 w 460"/>
                <a:gd name="T13" fmla="*/ 16 h 16"/>
                <a:gd name="T14" fmla="*/ 8 w 460"/>
                <a:gd name="T15" fmla="*/ 16 h 16"/>
                <a:gd name="T16" fmla="*/ 156 w 460"/>
                <a:gd name="T17" fmla="*/ 16 h 16"/>
                <a:gd name="T18" fmla="*/ 164 w 460"/>
                <a:gd name="T19" fmla="*/ 8 h 16"/>
                <a:gd name="T20" fmla="*/ 156 w 460"/>
                <a:gd name="T21" fmla="*/ 0 h 16"/>
                <a:gd name="T22" fmla="*/ 8 w 460"/>
                <a:gd name="T23" fmla="*/ 0 h 16"/>
                <a:gd name="T24" fmla="*/ 0 w 460"/>
                <a:gd name="T25" fmla="*/ 8 h 16"/>
                <a:gd name="T26" fmla="*/ 8 w 460"/>
                <a:gd name="T27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60" h="16">
                  <a:moveTo>
                    <a:pt x="304" y="16"/>
                  </a:moveTo>
                  <a:cubicBezTo>
                    <a:pt x="452" y="16"/>
                    <a:pt x="452" y="16"/>
                    <a:pt x="452" y="16"/>
                  </a:cubicBezTo>
                  <a:cubicBezTo>
                    <a:pt x="456" y="16"/>
                    <a:pt x="460" y="12"/>
                    <a:pt x="460" y="8"/>
                  </a:cubicBezTo>
                  <a:cubicBezTo>
                    <a:pt x="460" y="4"/>
                    <a:pt x="456" y="0"/>
                    <a:pt x="452" y="0"/>
                  </a:cubicBezTo>
                  <a:cubicBezTo>
                    <a:pt x="304" y="0"/>
                    <a:pt x="304" y="0"/>
                    <a:pt x="304" y="0"/>
                  </a:cubicBezTo>
                  <a:cubicBezTo>
                    <a:pt x="300" y="0"/>
                    <a:pt x="296" y="4"/>
                    <a:pt x="296" y="8"/>
                  </a:cubicBezTo>
                  <a:cubicBezTo>
                    <a:pt x="296" y="12"/>
                    <a:pt x="300" y="16"/>
                    <a:pt x="304" y="16"/>
                  </a:cubicBezTo>
                  <a:moveTo>
                    <a:pt x="8" y="16"/>
                  </a:moveTo>
                  <a:cubicBezTo>
                    <a:pt x="156" y="16"/>
                    <a:pt x="156" y="16"/>
                    <a:pt x="156" y="16"/>
                  </a:cubicBezTo>
                  <a:cubicBezTo>
                    <a:pt x="160" y="16"/>
                    <a:pt x="164" y="12"/>
                    <a:pt x="164" y="8"/>
                  </a:cubicBezTo>
                  <a:cubicBezTo>
                    <a:pt x="164" y="4"/>
                    <a:pt x="160" y="0"/>
                    <a:pt x="15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5">
              <a:extLst>
                <a:ext uri="{FF2B5EF4-FFF2-40B4-BE49-F238E27FC236}">
                  <a16:creationId xmlns:a16="http://schemas.microsoft.com/office/drawing/2014/main" id="{27ABCE62-ACDB-4CF8-9C41-52431BBB7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3" y="2334"/>
              <a:ext cx="224" cy="200"/>
            </a:xfrm>
            <a:custGeom>
              <a:avLst/>
              <a:gdLst>
                <a:gd name="T0" fmla="*/ 8 w 90"/>
                <a:gd name="T1" fmla="*/ 80 h 80"/>
                <a:gd name="T2" fmla="*/ 72 w 90"/>
                <a:gd name="T3" fmla="*/ 80 h 80"/>
                <a:gd name="T4" fmla="*/ 80 w 90"/>
                <a:gd name="T5" fmla="*/ 73 h 80"/>
                <a:gd name="T6" fmla="*/ 90 w 90"/>
                <a:gd name="T7" fmla="*/ 10 h 80"/>
                <a:gd name="T8" fmla="*/ 83 w 90"/>
                <a:gd name="T9" fmla="*/ 1 h 80"/>
                <a:gd name="T10" fmla="*/ 74 w 90"/>
                <a:gd name="T11" fmla="*/ 8 h 80"/>
                <a:gd name="T12" fmla="*/ 65 w 90"/>
                <a:gd name="T13" fmla="*/ 64 h 80"/>
                <a:gd name="T14" fmla="*/ 8 w 90"/>
                <a:gd name="T15" fmla="*/ 64 h 80"/>
                <a:gd name="T16" fmla="*/ 0 w 90"/>
                <a:gd name="T17" fmla="*/ 72 h 80"/>
                <a:gd name="T18" fmla="*/ 8 w 90"/>
                <a:gd name="T19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80">
                  <a:moveTo>
                    <a:pt x="8" y="80"/>
                  </a:moveTo>
                  <a:cubicBezTo>
                    <a:pt x="72" y="80"/>
                    <a:pt x="72" y="80"/>
                    <a:pt x="72" y="80"/>
                  </a:cubicBezTo>
                  <a:cubicBezTo>
                    <a:pt x="76" y="80"/>
                    <a:pt x="79" y="77"/>
                    <a:pt x="80" y="73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0" y="6"/>
                    <a:pt x="87" y="2"/>
                    <a:pt x="83" y="1"/>
                  </a:cubicBezTo>
                  <a:cubicBezTo>
                    <a:pt x="79" y="0"/>
                    <a:pt x="75" y="3"/>
                    <a:pt x="74" y="8"/>
                  </a:cubicBezTo>
                  <a:cubicBezTo>
                    <a:pt x="65" y="64"/>
                    <a:pt x="65" y="64"/>
                    <a:pt x="65" y="64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4" y="64"/>
                    <a:pt x="0" y="68"/>
                    <a:pt x="0" y="72"/>
                  </a:cubicBezTo>
                  <a:cubicBezTo>
                    <a:pt x="0" y="76"/>
                    <a:pt x="4" y="80"/>
                    <a:pt x="8" y="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6">
              <a:extLst>
                <a:ext uri="{FF2B5EF4-FFF2-40B4-BE49-F238E27FC236}">
                  <a16:creationId xmlns:a16="http://schemas.microsoft.com/office/drawing/2014/main" id="{B3CE51A8-03FC-44C8-BCDB-4B9801BCA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7" y="1916"/>
              <a:ext cx="224" cy="199"/>
            </a:xfrm>
            <a:custGeom>
              <a:avLst/>
              <a:gdLst>
                <a:gd name="T0" fmla="*/ 16 w 90"/>
                <a:gd name="T1" fmla="*/ 72 h 80"/>
                <a:gd name="T2" fmla="*/ 25 w 90"/>
                <a:gd name="T3" fmla="*/ 16 h 80"/>
                <a:gd name="T4" fmla="*/ 82 w 90"/>
                <a:gd name="T5" fmla="*/ 16 h 80"/>
                <a:gd name="T6" fmla="*/ 90 w 90"/>
                <a:gd name="T7" fmla="*/ 8 h 80"/>
                <a:gd name="T8" fmla="*/ 82 w 90"/>
                <a:gd name="T9" fmla="*/ 0 h 80"/>
                <a:gd name="T10" fmla="*/ 18 w 90"/>
                <a:gd name="T11" fmla="*/ 0 h 80"/>
                <a:gd name="T12" fmla="*/ 10 w 90"/>
                <a:gd name="T13" fmla="*/ 7 h 80"/>
                <a:gd name="T14" fmla="*/ 0 w 90"/>
                <a:gd name="T15" fmla="*/ 70 h 80"/>
                <a:gd name="T16" fmla="*/ 7 w 90"/>
                <a:gd name="T17" fmla="*/ 79 h 80"/>
                <a:gd name="T18" fmla="*/ 16 w 90"/>
                <a:gd name="T19" fmla="*/ 7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80">
                  <a:moveTo>
                    <a:pt x="16" y="72"/>
                  </a:moveTo>
                  <a:cubicBezTo>
                    <a:pt x="25" y="16"/>
                    <a:pt x="25" y="16"/>
                    <a:pt x="25" y="16"/>
                  </a:cubicBezTo>
                  <a:cubicBezTo>
                    <a:pt x="82" y="16"/>
                    <a:pt x="82" y="16"/>
                    <a:pt x="82" y="16"/>
                  </a:cubicBezTo>
                  <a:cubicBezTo>
                    <a:pt x="86" y="16"/>
                    <a:pt x="90" y="12"/>
                    <a:pt x="90" y="8"/>
                  </a:cubicBezTo>
                  <a:cubicBezTo>
                    <a:pt x="90" y="4"/>
                    <a:pt x="86" y="0"/>
                    <a:pt x="82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4" y="0"/>
                    <a:pt x="11" y="3"/>
                    <a:pt x="10" y="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4"/>
                    <a:pt x="3" y="78"/>
                    <a:pt x="7" y="79"/>
                  </a:cubicBezTo>
                  <a:cubicBezTo>
                    <a:pt x="11" y="80"/>
                    <a:pt x="15" y="77"/>
                    <a:pt x="16" y="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7">
              <a:extLst>
                <a:ext uri="{FF2B5EF4-FFF2-40B4-BE49-F238E27FC236}">
                  <a16:creationId xmlns:a16="http://schemas.microsoft.com/office/drawing/2014/main" id="{CD142C99-BA43-4875-9151-643F8C618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9" y="1916"/>
              <a:ext cx="448" cy="39"/>
            </a:xfrm>
            <a:custGeom>
              <a:avLst/>
              <a:gdLst>
                <a:gd name="T0" fmla="*/ 8 w 180"/>
                <a:gd name="T1" fmla="*/ 16 h 16"/>
                <a:gd name="T2" fmla="*/ 172 w 180"/>
                <a:gd name="T3" fmla="*/ 16 h 16"/>
                <a:gd name="T4" fmla="*/ 180 w 180"/>
                <a:gd name="T5" fmla="*/ 8 h 16"/>
                <a:gd name="T6" fmla="*/ 172 w 180"/>
                <a:gd name="T7" fmla="*/ 0 h 16"/>
                <a:gd name="T8" fmla="*/ 8 w 180"/>
                <a:gd name="T9" fmla="*/ 0 h 16"/>
                <a:gd name="T10" fmla="*/ 0 w 180"/>
                <a:gd name="T11" fmla="*/ 8 h 16"/>
                <a:gd name="T12" fmla="*/ 8 w 180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" h="16">
                  <a:moveTo>
                    <a:pt x="8" y="16"/>
                  </a:moveTo>
                  <a:cubicBezTo>
                    <a:pt x="172" y="16"/>
                    <a:pt x="172" y="16"/>
                    <a:pt x="172" y="16"/>
                  </a:cubicBezTo>
                  <a:cubicBezTo>
                    <a:pt x="176" y="16"/>
                    <a:pt x="180" y="12"/>
                    <a:pt x="180" y="8"/>
                  </a:cubicBezTo>
                  <a:cubicBezTo>
                    <a:pt x="180" y="4"/>
                    <a:pt x="176" y="0"/>
                    <a:pt x="1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8">
              <a:extLst>
                <a:ext uri="{FF2B5EF4-FFF2-40B4-BE49-F238E27FC236}">
                  <a16:creationId xmlns:a16="http://schemas.microsoft.com/office/drawing/2014/main" id="{B88345D5-25E1-4E76-8C70-F880BDEBD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6" y="1916"/>
              <a:ext cx="241" cy="196"/>
            </a:xfrm>
            <a:custGeom>
              <a:avLst/>
              <a:gdLst>
                <a:gd name="T0" fmla="*/ 8 w 97"/>
                <a:gd name="T1" fmla="*/ 16 h 79"/>
                <a:gd name="T2" fmla="*/ 66 w 97"/>
                <a:gd name="T3" fmla="*/ 16 h 79"/>
                <a:gd name="T4" fmla="*/ 80 w 97"/>
                <a:gd name="T5" fmla="*/ 72 h 79"/>
                <a:gd name="T6" fmla="*/ 90 w 97"/>
                <a:gd name="T7" fmla="*/ 78 h 79"/>
                <a:gd name="T8" fmla="*/ 96 w 97"/>
                <a:gd name="T9" fmla="*/ 68 h 79"/>
                <a:gd name="T10" fmla="*/ 80 w 97"/>
                <a:gd name="T11" fmla="*/ 6 h 79"/>
                <a:gd name="T12" fmla="*/ 72 w 97"/>
                <a:gd name="T13" fmla="*/ 0 h 79"/>
                <a:gd name="T14" fmla="*/ 8 w 97"/>
                <a:gd name="T15" fmla="*/ 0 h 79"/>
                <a:gd name="T16" fmla="*/ 0 w 97"/>
                <a:gd name="T17" fmla="*/ 8 h 79"/>
                <a:gd name="T18" fmla="*/ 8 w 97"/>
                <a:gd name="T19" fmla="*/ 16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7" h="79">
                  <a:moveTo>
                    <a:pt x="8" y="16"/>
                  </a:moveTo>
                  <a:cubicBezTo>
                    <a:pt x="66" y="16"/>
                    <a:pt x="66" y="16"/>
                    <a:pt x="66" y="16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1" y="76"/>
                    <a:pt x="86" y="79"/>
                    <a:pt x="90" y="78"/>
                  </a:cubicBezTo>
                  <a:cubicBezTo>
                    <a:pt x="94" y="77"/>
                    <a:pt x="97" y="72"/>
                    <a:pt x="96" y="68"/>
                  </a:cubicBezTo>
                  <a:cubicBezTo>
                    <a:pt x="80" y="6"/>
                    <a:pt x="80" y="6"/>
                    <a:pt x="80" y="6"/>
                  </a:cubicBezTo>
                  <a:cubicBezTo>
                    <a:pt x="79" y="2"/>
                    <a:pt x="76" y="0"/>
                    <a:pt x="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9">
              <a:extLst>
                <a:ext uri="{FF2B5EF4-FFF2-40B4-BE49-F238E27FC236}">
                  <a16:creationId xmlns:a16="http://schemas.microsoft.com/office/drawing/2014/main" id="{FD619BFB-7E1A-4263-902B-C962DE2E8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2" y="2337"/>
              <a:ext cx="242" cy="197"/>
            </a:xfrm>
            <a:custGeom>
              <a:avLst/>
              <a:gdLst>
                <a:gd name="T0" fmla="*/ 1 w 97"/>
                <a:gd name="T1" fmla="*/ 11 h 79"/>
                <a:gd name="T2" fmla="*/ 17 w 97"/>
                <a:gd name="T3" fmla="*/ 73 h 79"/>
                <a:gd name="T4" fmla="*/ 25 w 97"/>
                <a:gd name="T5" fmla="*/ 79 h 79"/>
                <a:gd name="T6" fmla="*/ 89 w 97"/>
                <a:gd name="T7" fmla="*/ 79 h 79"/>
                <a:gd name="T8" fmla="*/ 97 w 97"/>
                <a:gd name="T9" fmla="*/ 71 h 79"/>
                <a:gd name="T10" fmla="*/ 89 w 97"/>
                <a:gd name="T11" fmla="*/ 63 h 79"/>
                <a:gd name="T12" fmla="*/ 31 w 97"/>
                <a:gd name="T13" fmla="*/ 63 h 79"/>
                <a:gd name="T14" fmla="*/ 17 w 97"/>
                <a:gd name="T15" fmla="*/ 7 h 79"/>
                <a:gd name="T16" fmla="*/ 7 w 97"/>
                <a:gd name="T17" fmla="*/ 1 h 79"/>
                <a:gd name="T18" fmla="*/ 1 w 97"/>
                <a:gd name="T19" fmla="*/ 11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7" h="79">
                  <a:moveTo>
                    <a:pt x="1" y="11"/>
                  </a:moveTo>
                  <a:cubicBezTo>
                    <a:pt x="17" y="73"/>
                    <a:pt x="17" y="73"/>
                    <a:pt x="17" y="73"/>
                  </a:cubicBezTo>
                  <a:cubicBezTo>
                    <a:pt x="18" y="77"/>
                    <a:pt x="21" y="79"/>
                    <a:pt x="25" y="79"/>
                  </a:cubicBezTo>
                  <a:cubicBezTo>
                    <a:pt x="89" y="79"/>
                    <a:pt x="89" y="79"/>
                    <a:pt x="89" y="79"/>
                  </a:cubicBezTo>
                  <a:cubicBezTo>
                    <a:pt x="93" y="79"/>
                    <a:pt x="97" y="75"/>
                    <a:pt x="97" y="71"/>
                  </a:cubicBezTo>
                  <a:cubicBezTo>
                    <a:pt x="97" y="67"/>
                    <a:pt x="93" y="63"/>
                    <a:pt x="89" y="63"/>
                  </a:cubicBezTo>
                  <a:cubicBezTo>
                    <a:pt x="31" y="63"/>
                    <a:pt x="31" y="63"/>
                    <a:pt x="31" y="63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6" y="3"/>
                    <a:pt x="11" y="0"/>
                    <a:pt x="7" y="1"/>
                  </a:cubicBezTo>
                  <a:cubicBezTo>
                    <a:pt x="3" y="2"/>
                    <a:pt x="0" y="7"/>
                    <a:pt x="1" y="1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20">
              <a:extLst>
                <a:ext uri="{FF2B5EF4-FFF2-40B4-BE49-F238E27FC236}">
                  <a16:creationId xmlns:a16="http://schemas.microsoft.com/office/drawing/2014/main" id="{9DB280EB-265C-4EE1-91A8-0016A2003C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2" y="2494"/>
              <a:ext cx="408" cy="40"/>
            </a:xfrm>
            <a:custGeom>
              <a:avLst/>
              <a:gdLst>
                <a:gd name="T0" fmla="*/ 8 w 164"/>
                <a:gd name="T1" fmla="*/ 16 h 16"/>
                <a:gd name="T2" fmla="*/ 156 w 164"/>
                <a:gd name="T3" fmla="*/ 16 h 16"/>
                <a:gd name="T4" fmla="*/ 164 w 164"/>
                <a:gd name="T5" fmla="*/ 8 h 16"/>
                <a:gd name="T6" fmla="*/ 156 w 164"/>
                <a:gd name="T7" fmla="*/ 0 h 16"/>
                <a:gd name="T8" fmla="*/ 8 w 164"/>
                <a:gd name="T9" fmla="*/ 0 h 16"/>
                <a:gd name="T10" fmla="*/ 0 w 164"/>
                <a:gd name="T11" fmla="*/ 8 h 16"/>
                <a:gd name="T12" fmla="*/ 8 w 164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" h="16">
                  <a:moveTo>
                    <a:pt x="8" y="16"/>
                  </a:moveTo>
                  <a:cubicBezTo>
                    <a:pt x="156" y="16"/>
                    <a:pt x="156" y="16"/>
                    <a:pt x="156" y="16"/>
                  </a:cubicBezTo>
                  <a:cubicBezTo>
                    <a:pt x="160" y="16"/>
                    <a:pt x="164" y="12"/>
                    <a:pt x="164" y="8"/>
                  </a:cubicBezTo>
                  <a:cubicBezTo>
                    <a:pt x="164" y="4"/>
                    <a:pt x="160" y="0"/>
                    <a:pt x="15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21">
              <a:extLst>
                <a:ext uri="{FF2B5EF4-FFF2-40B4-BE49-F238E27FC236}">
                  <a16:creationId xmlns:a16="http://schemas.microsoft.com/office/drawing/2014/main" id="{1D6C088C-30FC-40A0-8482-99B6D00059B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9" y="2494"/>
              <a:ext cx="269" cy="187"/>
            </a:xfrm>
            <a:custGeom>
              <a:avLst/>
              <a:gdLst>
                <a:gd name="T0" fmla="*/ 8 w 108"/>
                <a:gd name="T1" fmla="*/ 16 h 75"/>
                <a:gd name="T2" fmla="*/ 67 w 108"/>
                <a:gd name="T3" fmla="*/ 16 h 75"/>
                <a:gd name="T4" fmla="*/ 92 w 108"/>
                <a:gd name="T5" fmla="*/ 69 h 75"/>
                <a:gd name="T6" fmla="*/ 103 w 108"/>
                <a:gd name="T7" fmla="*/ 73 h 75"/>
                <a:gd name="T8" fmla="*/ 107 w 108"/>
                <a:gd name="T9" fmla="*/ 62 h 75"/>
                <a:gd name="T10" fmla="*/ 79 w 108"/>
                <a:gd name="T11" fmla="*/ 5 h 75"/>
                <a:gd name="T12" fmla="*/ 72 w 108"/>
                <a:gd name="T13" fmla="*/ 0 h 75"/>
                <a:gd name="T14" fmla="*/ 8 w 108"/>
                <a:gd name="T15" fmla="*/ 0 h 75"/>
                <a:gd name="T16" fmla="*/ 0 w 108"/>
                <a:gd name="T17" fmla="*/ 8 h 75"/>
                <a:gd name="T18" fmla="*/ 8 w 108"/>
                <a:gd name="T19" fmla="*/ 16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8" h="75">
                  <a:moveTo>
                    <a:pt x="8" y="16"/>
                  </a:moveTo>
                  <a:cubicBezTo>
                    <a:pt x="67" y="16"/>
                    <a:pt x="67" y="16"/>
                    <a:pt x="67" y="16"/>
                  </a:cubicBezTo>
                  <a:cubicBezTo>
                    <a:pt x="92" y="69"/>
                    <a:pt x="92" y="69"/>
                    <a:pt x="92" y="69"/>
                  </a:cubicBezTo>
                  <a:cubicBezTo>
                    <a:pt x="94" y="73"/>
                    <a:pt x="99" y="75"/>
                    <a:pt x="103" y="73"/>
                  </a:cubicBezTo>
                  <a:cubicBezTo>
                    <a:pt x="107" y="71"/>
                    <a:pt x="108" y="66"/>
                    <a:pt x="107" y="62"/>
                  </a:cubicBezTo>
                  <a:cubicBezTo>
                    <a:pt x="79" y="5"/>
                    <a:pt x="79" y="5"/>
                    <a:pt x="79" y="5"/>
                  </a:cubicBezTo>
                  <a:cubicBezTo>
                    <a:pt x="78" y="2"/>
                    <a:pt x="75" y="0"/>
                    <a:pt x="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22">
              <a:extLst>
                <a:ext uri="{FF2B5EF4-FFF2-40B4-BE49-F238E27FC236}">
                  <a16:creationId xmlns:a16="http://schemas.microsoft.com/office/drawing/2014/main" id="{4BE8E991-9899-4819-A96D-387E95694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2" y="2932"/>
              <a:ext cx="185" cy="339"/>
            </a:xfrm>
            <a:custGeom>
              <a:avLst/>
              <a:gdLst>
                <a:gd name="T0" fmla="*/ 2 w 74"/>
                <a:gd name="T1" fmla="*/ 12 h 136"/>
                <a:gd name="T2" fmla="*/ 58 w 74"/>
                <a:gd name="T3" fmla="*/ 131 h 136"/>
                <a:gd name="T4" fmla="*/ 69 w 74"/>
                <a:gd name="T5" fmla="*/ 135 h 136"/>
                <a:gd name="T6" fmla="*/ 72 w 74"/>
                <a:gd name="T7" fmla="*/ 124 h 136"/>
                <a:gd name="T8" fmla="*/ 16 w 74"/>
                <a:gd name="T9" fmla="*/ 5 h 136"/>
                <a:gd name="T10" fmla="*/ 6 w 74"/>
                <a:gd name="T11" fmla="*/ 1 h 136"/>
                <a:gd name="T12" fmla="*/ 2 w 74"/>
                <a:gd name="T13" fmla="*/ 12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136">
                  <a:moveTo>
                    <a:pt x="2" y="12"/>
                  </a:moveTo>
                  <a:cubicBezTo>
                    <a:pt x="58" y="131"/>
                    <a:pt x="58" y="131"/>
                    <a:pt x="58" y="131"/>
                  </a:cubicBezTo>
                  <a:cubicBezTo>
                    <a:pt x="60" y="135"/>
                    <a:pt x="65" y="136"/>
                    <a:pt x="69" y="135"/>
                  </a:cubicBezTo>
                  <a:cubicBezTo>
                    <a:pt x="73" y="133"/>
                    <a:pt x="74" y="128"/>
                    <a:pt x="72" y="124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5" y="1"/>
                    <a:pt x="10" y="0"/>
                    <a:pt x="6" y="1"/>
                  </a:cubicBezTo>
                  <a:cubicBezTo>
                    <a:pt x="2" y="3"/>
                    <a:pt x="0" y="8"/>
                    <a:pt x="2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23">
              <a:extLst>
                <a:ext uri="{FF2B5EF4-FFF2-40B4-BE49-F238E27FC236}">
                  <a16:creationId xmlns:a16="http://schemas.microsoft.com/office/drawing/2014/main" id="{1B2355F2-F2B4-47BA-8553-E309AA614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4" y="3523"/>
              <a:ext cx="271" cy="187"/>
            </a:xfrm>
            <a:custGeom>
              <a:avLst/>
              <a:gdLst>
                <a:gd name="T0" fmla="*/ 2 w 109"/>
                <a:gd name="T1" fmla="*/ 12 h 75"/>
                <a:gd name="T2" fmla="*/ 28 w 109"/>
                <a:gd name="T3" fmla="*/ 70 h 75"/>
                <a:gd name="T4" fmla="*/ 35 w 109"/>
                <a:gd name="T5" fmla="*/ 75 h 75"/>
                <a:gd name="T6" fmla="*/ 101 w 109"/>
                <a:gd name="T7" fmla="*/ 75 h 75"/>
                <a:gd name="T8" fmla="*/ 109 w 109"/>
                <a:gd name="T9" fmla="*/ 67 h 75"/>
                <a:gd name="T10" fmla="*/ 101 w 109"/>
                <a:gd name="T11" fmla="*/ 59 h 75"/>
                <a:gd name="T12" fmla="*/ 40 w 109"/>
                <a:gd name="T13" fmla="*/ 59 h 75"/>
                <a:gd name="T14" fmla="*/ 16 w 109"/>
                <a:gd name="T15" fmla="*/ 6 h 75"/>
                <a:gd name="T16" fmla="*/ 6 w 109"/>
                <a:gd name="T17" fmla="*/ 2 h 75"/>
                <a:gd name="T18" fmla="*/ 2 w 109"/>
                <a:gd name="T19" fmla="*/ 12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9" h="75">
                  <a:moveTo>
                    <a:pt x="2" y="12"/>
                  </a:moveTo>
                  <a:cubicBezTo>
                    <a:pt x="28" y="70"/>
                    <a:pt x="28" y="70"/>
                    <a:pt x="28" y="70"/>
                  </a:cubicBezTo>
                  <a:cubicBezTo>
                    <a:pt x="29" y="73"/>
                    <a:pt x="32" y="75"/>
                    <a:pt x="35" y="75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105" y="75"/>
                    <a:pt x="109" y="71"/>
                    <a:pt x="109" y="67"/>
                  </a:cubicBezTo>
                  <a:cubicBezTo>
                    <a:pt x="109" y="63"/>
                    <a:pt x="105" y="59"/>
                    <a:pt x="101" y="59"/>
                  </a:cubicBezTo>
                  <a:cubicBezTo>
                    <a:pt x="40" y="59"/>
                    <a:pt x="40" y="59"/>
                    <a:pt x="40" y="59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4" y="2"/>
                    <a:pt x="10" y="0"/>
                    <a:pt x="6" y="2"/>
                  </a:cubicBezTo>
                  <a:cubicBezTo>
                    <a:pt x="2" y="4"/>
                    <a:pt x="0" y="8"/>
                    <a:pt x="2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24">
              <a:extLst>
                <a:ext uri="{FF2B5EF4-FFF2-40B4-BE49-F238E27FC236}">
                  <a16:creationId xmlns:a16="http://schemas.microsoft.com/office/drawing/2014/main" id="{0A9C730A-2288-437D-9EA5-8578D7A95945}"/>
                </a:ext>
              </a:extLst>
            </p:cNvPr>
            <p:cNvSpPr>
              <a:spLocks/>
            </p:cNvSpPr>
            <p:nvPr/>
          </p:nvSpPr>
          <p:spPr bwMode="auto">
            <a:xfrm>
              <a:off x="7574" y="3670"/>
              <a:ext cx="309" cy="40"/>
            </a:xfrm>
            <a:custGeom>
              <a:avLst/>
              <a:gdLst>
                <a:gd name="T0" fmla="*/ 8 w 124"/>
                <a:gd name="T1" fmla="*/ 16 h 16"/>
                <a:gd name="T2" fmla="*/ 116 w 124"/>
                <a:gd name="T3" fmla="*/ 16 h 16"/>
                <a:gd name="T4" fmla="*/ 124 w 124"/>
                <a:gd name="T5" fmla="*/ 8 h 16"/>
                <a:gd name="T6" fmla="*/ 116 w 124"/>
                <a:gd name="T7" fmla="*/ 0 h 16"/>
                <a:gd name="T8" fmla="*/ 8 w 124"/>
                <a:gd name="T9" fmla="*/ 0 h 16"/>
                <a:gd name="T10" fmla="*/ 0 w 124"/>
                <a:gd name="T11" fmla="*/ 8 h 16"/>
                <a:gd name="T12" fmla="*/ 8 w 124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6">
                  <a:moveTo>
                    <a:pt x="8" y="16"/>
                  </a:moveTo>
                  <a:cubicBezTo>
                    <a:pt x="116" y="16"/>
                    <a:pt x="116" y="16"/>
                    <a:pt x="116" y="16"/>
                  </a:cubicBezTo>
                  <a:cubicBezTo>
                    <a:pt x="120" y="16"/>
                    <a:pt x="124" y="12"/>
                    <a:pt x="124" y="8"/>
                  </a:cubicBezTo>
                  <a:cubicBezTo>
                    <a:pt x="124" y="4"/>
                    <a:pt x="120" y="0"/>
                    <a:pt x="11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25">
              <a:extLst>
                <a:ext uri="{FF2B5EF4-FFF2-40B4-BE49-F238E27FC236}">
                  <a16:creationId xmlns:a16="http://schemas.microsoft.com/office/drawing/2014/main" id="{F9FBA69B-7F9D-48E3-AA2E-017DBF6931D0}"/>
                </a:ext>
              </a:extLst>
            </p:cNvPr>
            <p:cNvSpPr>
              <a:spLocks/>
            </p:cNvSpPr>
            <p:nvPr/>
          </p:nvSpPr>
          <p:spPr bwMode="auto">
            <a:xfrm>
              <a:off x="886" y="196"/>
              <a:ext cx="741" cy="1084"/>
            </a:xfrm>
            <a:custGeom>
              <a:avLst/>
              <a:gdLst>
                <a:gd name="T0" fmla="*/ 298 w 298"/>
                <a:gd name="T1" fmla="*/ 149 h 435"/>
                <a:gd name="T2" fmla="*/ 149 w 298"/>
                <a:gd name="T3" fmla="*/ 435 h 435"/>
                <a:gd name="T4" fmla="*/ 0 w 298"/>
                <a:gd name="T5" fmla="*/ 149 h 435"/>
                <a:gd name="T6" fmla="*/ 149 w 298"/>
                <a:gd name="T7" fmla="*/ 0 h 435"/>
                <a:gd name="T8" fmla="*/ 298 w 298"/>
                <a:gd name="T9" fmla="*/ 149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8" h="435">
                  <a:moveTo>
                    <a:pt x="298" y="149"/>
                  </a:moveTo>
                  <a:cubicBezTo>
                    <a:pt x="298" y="268"/>
                    <a:pt x="149" y="435"/>
                    <a:pt x="149" y="435"/>
                  </a:cubicBezTo>
                  <a:cubicBezTo>
                    <a:pt x="149" y="435"/>
                    <a:pt x="0" y="265"/>
                    <a:pt x="0" y="149"/>
                  </a:cubicBezTo>
                  <a:cubicBezTo>
                    <a:pt x="0" y="67"/>
                    <a:pt x="67" y="0"/>
                    <a:pt x="149" y="0"/>
                  </a:cubicBezTo>
                  <a:cubicBezTo>
                    <a:pt x="231" y="0"/>
                    <a:pt x="298" y="67"/>
                    <a:pt x="298" y="149"/>
                  </a:cubicBezTo>
                </a:path>
              </a:pathLst>
            </a:custGeom>
            <a:solidFill>
              <a:srgbClr val="E1E1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Oval 27">
              <a:extLst>
                <a:ext uri="{FF2B5EF4-FFF2-40B4-BE49-F238E27FC236}">
                  <a16:creationId xmlns:a16="http://schemas.microsoft.com/office/drawing/2014/main" id="{9152E14F-0684-4DEE-9D1B-B9AB4F45A0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" y="291"/>
              <a:ext cx="557" cy="55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3600" b="1" dirty="0"/>
                <a:t>1</a:t>
              </a:r>
            </a:p>
          </p:txBody>
        </p:sp>
        <p:sp>
          <p:nvSpPr>
            <p:cNvPr id="119" name="Freeform 28">
              <a:extLst>
                <a:ext uri="{FF2B5EF4-FFF2-40B4-BE49-F238E27FC236}">
                  <a16:creationId xmlns:a16="http://schemas.microsoft.com/office/drawing/2014/main" id="{EBE5C5E5-9F1F-45FC-9A81-944A07730A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6" y="1790"/>
              <a:ext cx="742" cy="1084"/>
            </a:xfrm>
            <a:custGeom>
              <a:avLst/>
              <a:gdLst>
                <a:gd name="T0" fmla="*/ 298 w 298"/>
                <a:gd name="T1" fmla="*/ 149 h 435"/>
                <a:gd name="T2" fmla="*/ 149 w 298"/>
                <a:gd name="T3" fmla="*/ 435 h 435"/>
                <a:gd name="T4" fmla="*/ 0 w 298"/>
                <a:gd name="T5" fmla="*/ 149 h 435"/>
                <a:gd name="T6" fmla="*/ 149 w 298"/>
                <a:gd name="T7" fmla="*/ 0 h 435"/>
                <a:gd name="T8" fmla="*/ 298 w 298"/>
                <a:gd name="T9" fmla="*/ 149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8" h="435">
                  <a:moveTo>
                    <a:pt x="298" y="149"/>
                  </a:moveTo>
                  <a:cubicBezTo>
                    <a:pt x="298" y="268"/>
                    <a:pt x="149" y="435"/>
                    <a:pt x="149" y="435"/>
                  </a:cubicBezTo>
                  <a:cubicBezTo>
                    <a:pt x="149" y="435"/>
                    <a:pt x="0" y="265"/>
                    <a:pt x="0" y="149"/>
                  </a:cubicBezTo>
                  <a:cubicBezTo>
                    <a:pt x="0" y="67"/>
                    <a:pt x="67" y="0"/>
                    <a:pt x="149" y="0"/>
                  </a:cubicBezTo>
                  <a:cubicBezTo>
                    <a:pt x="231" y="0"/>
                    <a:pt x="298" y="67"/>
                    <a:pt x="298" y="149"/>
                  </a:cubicBezTo>
                </a:path>
              </a:pathLst>
            </a:custGeom>
            <a:solidFill>
              <a:srgbClr val="703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Oval 30">
              <a:extLst>
                <a:ext uri="{FF2B5EF4-FFF2-40B4-BE49-F238E27FC236}">
                  <a16:creationId xmlns:a16="http://schemas.microsoft.com/office/drawing/2014/main" id="{6C74E574-8E77-45CA-8852-BA26E5FA0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8" y="1885"/>
              <a:ext cx="558" cy="55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3600" b="1" dirty="0"/>
                <a:t>4</a:t>
              </a:r>
              <a:endParaRPr lang="en-US" b="1" dirty="0"/>
            </a:p>
            <a:p>
              <a:endParaRPr lang="en-US" dirty="0"/>
            </a:p>
          </p:txBody>
        </p:sp>
        <p:sp>
          <p:nvSpPr>
            <p:cNvPr id="122" name="Freeform 31">
              <a:extLst>
                <a:ext uri="{FF2B5EF4-FFF2-40B4-BE49-F238E27FC236}">
                  <a16:creationId xmlns:a16="http://schemas.microsoft.com/office/drawing/2014/main" id="{899B02DF-E01D-4777-B363-76A1EA43DC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9" y="1412"/>
              <a:ext cx="741" cy="1084"/>
            </a:xfrm>
            <a:custGeom>
              <a:avLst/>
              <a:gdLst>
                <a:gd name="T0" fmla="*/ 298 w 298"/>
                <a:gd name="T1" fmla="*/ 149 h 435"/>
                <a:gd name="T2" fmla="*/ 149 w 298"/>
                <a:gd name="T3" fmla="*/ 435 h 435"/>
                <a:gd name="T4" fmla="*/ 0 w 298"/>
                <a:gd name="T5" fmla="*/ 149 h 435"/>
                <a:gd name="T6" fmla="*/ 149 w 298"/>
                <a:gd name="T7" fmla="*/ 0 h 435"/>
                <a:gd name="T8" fmla="*/ 298 w 298"/>
                <a:gd name="T9" fmla="*/ 149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8" h="435">
                  <a:moveTo>
                    <a:pt x="298" y="149"/>
                  </a:moveTo>
                  <a:cubicBezTo>
                    <a:pt x="298" y="268"/>
                    <a:pt x="149" y="435"/>
                    <a:pt x="149" y="435"/>
                  </a:cubicBezTo>
                  <a:cubicBezTo>
                    <a:pt x="149" y="435"/>
                    <a:pt x="0" y="265"/>
                    <a:pt x="0" y="149"/>
                  </a:cubicBezTo>
                  <a:cubicBezTo>
                    <a:pt x="0" y="67"/>
                    <a:pt x="67" y="0"/>
                    <a:pt x="149" y="0"/>
                  </a:cubicBezTo>
                  <a:cubicBezTo>
                    <a:pt x="231" y="0"/>
                    <a:pt x="298" y="67"/>
                    <a:pt x="298" y="149"/>
                  </a:cubicBezTo>
                </a:path>
              </a:pathLst>
            </a:custGeom>
            <a:solidFill>
              <a:srgbClr val="00A7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Oval 33">
              <a:extLst>
                <a:ext uri="{FF2B5EF4-FFF2-40B4-BE49-F238E27FC236}">
                  <a16:creationId xmlns:a16="http://schemas.microsoft.com/office/drawing/2014/main" id="{421A9978-A1D1-4D64-A845-A4A6A15222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" y="1507"/>
              <a:ext cx="557" cy="55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3600" b="1" dirty="0"/>
                <a:t>2</a:t>
              </a:r>
            </a:p>
          </p:txBody>
        </p:sp>
        <p:sp>
          <p:nvSpPr>
            <p:cNvPr id="125" name="Freeform 34">
              <a:extLst>
                <a:ext uri="{FF2B5EF4-FFF2-40B4-BE49-F238E27FC236}">
                  <a16:creationId xmlns:a16="http://schemas.microsoft.com/office/drawing/2014/main" id="{DA5572B6-9049-4A80-892A-9C068CD6554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9" y="864"/>
              <a:ext cx="742" cy="1084"/>
            </a:xfrm>
            <a:custGeom>
              <a:avLst/>
              <a:gdLst>
                <a:gd name="T0" fmla="*/ 298 w 298"/>
                <a:gd name="T1" fmla="*/ 149 h 435"/>
                <a:gd name="T2" fmla="*/ 149 w 298"/>
                <a:gd name="T3" fmla="*/ 435 h 435"/>
                <a:gd name="T4" fmla="*/ 0 w 298"/>
                <a:gd name="T5" fmla="*/ 149 h 435"/>
                <a:gd name="T6" fmla="*/ 149 w 298"/>
                <a:gd name="T7" fmla="*/ 0 h 435"/>
                <a:gd name="T8" fmla="*/ 298 w 298"/>
                <a:gd name="T9" fmla="*/ 149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8" h="435">
                  <a:moveTo>
                    <a:pt x="298" y="149"/>
                  </a:moveTo>
                  <a:cubicBezTo>
                    <a:pt x="298" y="268"/>
                    <a:pt x="149" y="435"/>
                    <a:pt x="149" y="435"/>
                  </a:cubicBezTo>
                  <a:cubicBezTo>
                    <a:pt x="149" y="435"/>
                    <a:pt x="0" y="265"/>
                    <a:pt x="0" y="149"/>
                  </a:cubicBezTo>
                  <a:cubicBezTo>
                    <a:pt x="0" y="67"/>
                    <a:pt x="67" y="0"/>
                    <a:pt x="149" y="0"/>
                  </a:cubicBezTo>
                  <a:cubicBezTo>
                    <a:pt x="231" y="0"/>
                    <a:pt x="298" y="67"/>
                    <a:pt x="298" y="149"/>
                  </a:cubicBezTo>
                </a:path>
              </a:pathLst>
            </a:custGeom>
            <a:solidFill>
              <a:srgbClr val="FF89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Oval 36">
              <a:extLst>
                <a:ext uri="{FF2B5EF4-FFF2-40B4-BE49-F238E27FC236}">
                  <a16:creationId xmlns:a16="http://schemas.microsoft.com/office/drawing/2014/main" id="{6BE59136-787D-4218-A1EE-DEF82064C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1" y="959"/>
              <a:ext cx="558" cy="55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sz="3200" b="1" dirty="0"/>
                <a:t>3</a:t>
              </a:r>
            </a:p>
            <a:p>
              <a:endParaRPr lang="en-US" dirty="0"/>
            </a:p>
          </p:txBody>
        </p:sp>
      </p:grpSp>
      <p:sp>
        <p:nvSpPr>
          <p:cNvPr id="1056" name="CuadroTexto 1055">
            <a:extLst>
              <a:ext uri="{FF2B5EF4-FFF2-40B4-BE49-F238E27FC236}">
                <a16:creationId xmlns:a16="http://schemas.microsoft.com/office/drawing/2014/main" id="{64D25598-8AAF-45DB-AD1F-D734B96C6535}"/>
              </a:ext>
            </a:extLst>
          </p:cNvPr>
          <p:cNvSpPr txBox="1"/>
          <p:nvPr/>
        </p:nvSpPr>
        <p:spPr>
          <a:xfrm>
            <a:off x="5702478" y="232488"/>
            <a:ext cx="5890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/>
              <a:t>HOJA DE RUTA </a:t>
            </a:r>
            <a:r>
              <a:rPr lang="en-US" sz="2400" b="1" dirty="0">
                <a:solidFill>
                  <a:srgbClr val="B4207D"/>
                </a:solidFill>
              </a:rPr>
              <a:t>PLANTILLA DE POWERPOINT</a:t>
            </a:r>
          </a:p>
        </p:txBody>
      </p:sp>
      <p:sp>
        <p:nvSpPr>
          <p:cNvPr id="1057" name="CuadroTexto 1056">
            <a:extLst>
              <a:ext uri="{FF2B5EF4-FFF2-40B4-BE49-F238E27FC236}">
                <a16:creationId xmlns:a16="http://schemas.microsoft.com/office/drawing/2014/main" id="{FBB314CF-2019-4D88-A6A8-916EB69B80CC}"/>
              </a:ext>
            </a:extLst>
          </p:cNvPr>
          <p:cNvSpPr txBox="1"/>
          <p:nvPr/>
        </p:nvSpPr>
        <p:spPr>
          <a:xfrm>
            <a:off x="1305250" y="398424"/>
            <a:ext cx="27658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E1E122"/>
                </a:solidFill>
              </a:rPr>
              <a:t>Lorem ipsum </a:t>
            </a:r>
          </a:p>
          <a:p>
            <a:r>
              <a:rPr lang="es-CO" sz="1600" dirty="0"/>
              <a:t>dolor sit amet, consectetur adipiscing elit.</a:t>
            </a:r>
            <a:endParaRPr lang="en-US" sz="1600" dirty="0"/>
          </a:p>
        </p:txBody>
      </p:sp>
      <p:sp>
        <p:nvSpPr>
          <p:cNvPr id="131" name="CuadroTexto 130">
            <a:extLst>
              <a:ext uri="{FF2B5EF4-FFF2-40B4-BE49-F238E27FC236}">
                <a16:creationId xmlns:a16="http://schemas.microsoft.com/office/drawing/2014/main" id="{CCEE29A6-EF89-4522-AD83-120414B69E34}"/>
              </a:ext>
            </a:extLst>
          </p:cNvPr>
          <p:cNvSpPr txBox="1"/>
          <p:nvPr/>
        </p:nvSpPr>
        <p:spPr>
          <a:xfrm>
            <a:off x="3709686" y="2187390"/>
            <a:ext cx="27658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00A79D"/>
                </a:solidFill>
              </a:rPr>
              <a:t>Lorem ipsum </a:t>
            </a:r>
          </a:p>
          <a:p>
            <a:r>
              <a:rPr lang="es-CO" sz="1600" dirty="0"/>
              <a:t>dolor sit amet, consectetur adipiscing elit.</a:t>
            </a:r>
            <a:endParaRPr lang="en-US" sz="1600" dirty="0"/>
          </a:p>
        </p:txBody>
      </p:sp>
      <p:sp>
        <p:nvSpPr>
          <p:cNvPr id="132" name="CuadroTexto 131">
            <a:extLst>
              <a:ext uri="{FF2B5EF4-FFF2-40B4-BE49-F238E27FC236}">
                <a16:creationId xmlns:a16="http://schemas.microsoft.com/office/drawing/2014/main" id="{C59CECA6-9AB0-435B-A44F-8FAEBA01BA5D}"/>
              </a:ext>
            </a:extLst>
          </p:cNvPr>
          <p:cNvSpPr txBox="1"/>
          <p:nvPr/>
        </p:nvSpPr>
        <p:spPr>
          <a:xfrm>
            <a:off x="6620446" y="1389868"/>
            <a:ext cx="238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8902"/>
                </a:solidFill>
              </a:rPr>
              <a:t>Lorem ipsum </a:t>
            </a:r>
          </a:p>
          <a:p>
            <a:r>
              <a:rPr lang="es-CO" sz="1600" dirty="0"/>
              <a:t>dolor sit amet, consectetur adipiscing elit.</a:t>
            </a:r>
            <a:endParaRPr lang="en-US" sz="1600" dirty="0"/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9395C0C7-1FE6-4F60-BFEB-8814A8C5B64F}"/>
              </a:ext>
            </a:extLst>
          </p:cNvPr>
          <p:cNvSpPr txBox="1"/>
          <p:nvPr/>
        </p:nvSpPr>
        <p:spPr>
          <a:xfrm>
            <a:off x="9039810" y="2722108"/>
            <a:ext cx="27658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7030A0"/>
                </a:solidFill>
              </a:rPr>
              <a:t>Lorem ipsum </a:t>
            </a:r>
          </a:p>
          <a:p>
            <a:r>
              <a:rPr lang="es-CO" sz="1600" dirty="0"/>
              <a:t>dolor sit amet, consectetur adipiscing elit.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8661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ctrTitle" idx="4294967295"/>
          </p:nvPr>
        </p:nvSpPr>
        <p:spPr>
          <a:xfrm>
            <a:off x="0" y="2371725"/>
            <a:ext cx="12192000" cy="1057275"/>
          </a:xfrm>
        </p:spPr>
        <p:txBody>
          <a:bodyPr/>
          <a:lstStyle/>
          <a:p>
            <a:pPr algn="ctr"/>
            <a:r>
              <a:rPr kumimoji="1" lang="es-CO" altLang="ja-JP" sz="3600" b="1" dirty="0">
                <a:solidFill>
                  <a:srgbClr val="B42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 por descargar esta plantilla</a:t>
            </a:r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4294967295"/>
          </p:nvPr>
        </p:nvSpPr>
        <p:spPr>
          <a:xfrm>
            <a:off x="0" y="3152776"/>
            <a:ext cx="12192000" cy="123444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www.slidesgratis.com</a:t>
            </a:r>
          </a:p>
          <a:p>
            <a:pPr marL="0" indent="0" algn="ctr">
              <a:buNone/>
            </a:pPr>
            <a:br>
              <a:rPr lang="en-US" altLang="ja-JP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ja-JP" sz="2000" dirty="0">
              <a:solidFill>
                <a:srgbClr val="01C8F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9795E0-69C4-4883-BEF3-8AB168FE7558}"/>
              </a:ext>
            </a:extLst>
          </p:cNvPr>
          <p:cNvSpPr txBox="1"/>
          <p:nvPr/>
        </p:nvSpPr>
        <p:spPr>
          <a:xfrm>
            <a:off x="2506980" y="3548360"/>
            <a:ext cx="7178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Si tienes dudas sobre cómo usarlas, </a:t>
            </a:r>
          </a:p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escríbenos en redes sociales, trataremos de responderte lo más pronto posible. </a:t>
            </a:r>
          </a:p>
        </p:txBody>
      </p:sp>
    </p:spTree>
    <p:extLst>
      <p:ext uri="{BB962C8B-B14F-4D97-AF65-F5344CB8AC3E}">
        <p14:creationId xmlns:p14="http://schemas.microsoft.com/office/powerpoint/2010/main" val="338313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07"/>
    </mc:Choice>
    <mc:Fallback xmlns="">
      <p:transition advTm="9607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4364</TotalTime>
  <Words>81</Words>
  <Application>Microsoft Office PowerPoint</Application>
  <PresentationFormat>Panorámica</PresentationFormat>
  <Paragraphs>18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Gracias por descargar esta 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313</cp:revision>
  <dcterms:created xsi:type="dcterms:W3CDTF">2020-03-21T22:03:23Z</dcterms:created>
  <dcterms:modified xsi:type="dcterms:W3CDTF">2020-09-11T02:22:52Z</dcterms:modified>
</cp:coreProperties>
</file>