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1523" r:id="rId2"/>
    <p:sldId id="1525" r:id="rId3"/>
    <p:sldId id="1511" r:id="rId4"/>
    <p:sldId id="1510" r:id="rId5"/>
    <p:sldId id="1518" r:id="rId6"/>
    <p:sldId id="1500" r:id="rId7"/>
    <p:sldId id="1396" r:id="rId8"/>
    <p:sldId id="1526" r:id="rId9"/>
    <p:sldId id="1317" r:id="rId10"/>
    <p:sldId id="1793" r:id="rId11"/>
    <p:sldId id="1447" r:id="rId12"/>
    <p:sldId id="1416" r:id="rId13"/>
    <p:sldId id="1521" r:id="rId14"/>
    <p:sldId id="1524" r:id="rId15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4C86"/>
    <a:srgbClr val="FECF0E"/>
    <a:srgbClr val="4ACEDA"/>
    <a:srgbClr val="000000"/>
    <a:srgbClr val="FFEB53"/>
    <a:srgbClr val="FB4C85"/>
    <a:srgbClr val="172740"/>
    <a:srgbClr val="FEAB03"/>
    <a:srgbClr val="FED50F"/>
    <a:srgbClr val="FFF1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250" autoAdjust="0"/>
    <p:restoredTop sz="94660"/>
  </p:normalViewPr>
  <p:slideViewPr>
    <p:cSldViewPr snapToGrid="0">
      <p:cViewPr varScale="1">
        <p:scale>
          <a:sx n="69" d="100"/>
          <a:sy n="69" d="100"/>
        </p:scale>
        <p:origin x="1344" y="-54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55" d="100"/>
          <a:sy n="55" d="100"/>
        </p:scale>
        <p:origin x="2022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B4EFCAFE-212C-4734-BC77-7E2EAA445D6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0A26631-D6CC-4646-B826-30D44D50850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159EF-ED2B-408F-BCA3-D34D4F7DB760}" type="datetimeFigureOut">
              <a:rPr lang="es-CO" smtClean="0"/>
              <a:t>02/09/2020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D82AC57-3955-4BDA-8F61-BF1320FB63C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9682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A488C5-1697-4F06-B106-3EE216118B56}" type="datetimeFigureOut">
              <a:rPr lang="es-CO" smtClean="0"/>
              <a:t>02/09/2020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1B8975-4C2E-4E2E-9D18-43E3EE8DFED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998258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830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MX" altLang="es-MX">
              <a:latin typeface="Source Sans Pro" panose="020B0503030403020204" pitchFamily="34" charset="0"/>
            </a:endParaRPr>
          </a:p>
        </p:txBody>
      </p:sp>
      <p:sp>
        <p:nvSpPr>
          <p:cNvPr id="98307" name="Header Placeholder 3"/>
          <p:cNvSpPr>
            <a:spLocks noGrp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 defTabSz="1030288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 defTabSz="1030288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 defTabSz="1030288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 defTabSz="1030288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 defTabSz="1030288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030288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030288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030288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030288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s-MX" sz="1200">
                <a:latin typeface="Source Sans Pro" panose="020B0503030403020204" pitchFamily="34" charset="0"/>
                <a:cs typeface="Arial" panose="020B0604020202020204" pitchFamily="34" charset="0"/>
              </a:rPr>
              <a:t>My First Template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DA600871-5787-492E-906E-F60FA126E33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152900" y="1585912"/>
            <a:ext cx="3886200" cy="3886201"/>
          </a:xfrm>
          <a:prstGeom prst="ellipse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273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3">
            <a:extLst>
              <a:ext uri="{FF2B5EF4-FFF2-40B4-BE49-F238E27FC236}">
                <a16:creationId xmlns:a16="http://schemas.microsoft.com/office/drawing/2014/main" id="{7133A838-B3E0-4406-A1A1-D096E00055B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7258" y="0"/>
            <a:ext cx="4160157" cy="68580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grpSp>
        <p:nvGrpSpPr>
          <p:cNvPr id="4" name="Group 68">
            <a:extLst>
              <a:ext uri="{FF2B5EF4-FFF2-40B4-BE49-F238E27FC236}">
                <a16:creationId xmlns:a16="http://schemas.microsoft.com/office/drawing/2014/main" id="{CB07C5ED-F032-4C1B-ADFE-AF8C8A769515}"/>
              </a:ext>
            </a:extLst>
          </p:cNvPr>
          <p:cNvGrpSpPr>
            <a:grpSpLocks noChangeAspect="1"/>
          </p:cNvGrpSpPr>
          <p:nvPr userDrawn="1"/>
        </p:nvGrpSpPr>
        <p:grpSpPr bwMode="auto">
          <a:xfrm rot="16200000">
            <a:off x="10188240" y="130712"/>
            <a:ext cx="2047106" cy="1785683"/>
            <a:chOff x="2179" y="614"/>
            <a:chExt cx="3130" cy="2732"/>
          </a:xfrm>
        </p:grpSpPr>
        <p:sp>
          <p:nvSpPr>
            <p:cNvPr id="5" name="Freeform 69">
              <a:extLst>
                <a:ext uri="{FF2B5EF4-FFF2-40B4-BE49-F238E27FC236}">
                  <a16:creationId xmlns:a16="http://schemas.microsoft.com/office/drawing/2014/main" id="{041E67F2-1BD8-4DF3-848A-A163153B8302}"/>
                </a:ext>
              </a:extLst>
            </p:cNvPr>
            <p:cNvSpPr>
              <a:spLocks/>
            </p:cNvSpPr>
            <p:nvPr/>
          </p:nvSpPr>
          <p:spPr bwMode="auto">
            <a:xfrm>
              <a:off x="3818" y="783"/>
              <a:ext cx="1277" cy="1277"/>
            </a:xfrm>
            <a:custGeom>
              <a:avLst/>
              <a:gdLst>
                <a:gd name="T0" fmla="*/ 732 w 739"/>
                <a:gd name="T1" fmla="*/ 33 h 739"/>
                <a:gd name="T2" fmla="*/ 33 w 739"/>
                <a:gd name="T3" fmla="*/ 731 h 739"/>
                <a:gd name="T4" fmla="*/ 7 w 739"/>
                <a:gd name="T5" fmla="*/ 731 h 739"/>
                <a:gd name="T6" fmla="*/ 7 w 739"/>
                <a:gd name="T7" fmla="*/ 731 h 739"/>
                <a:gd name="T8" fmla="*/ 7 w 739"/>
                <a:gd name="T9" fmla="*/ 706 h 739"/>
                <a:gd name="T10" fmla="*/ 706 w 739"/>
                <a:gd name="T11" fmla="*/ 7 h 739"/>
                <a:gd name="T12" fmla="*/ 732 w 739"/>
                <a:gd name="T13" fmla="*/ 7 h 739"/>
                <a:gd name="T14" fmla="*/ 732 w 739"/>
                <a:gd name="T15" fmla="*/ 7 h 739"/>
                <a:gd name="T16" fmla="*/ 732 w 739"/>
                <a:gd name="T17" fmla="*/ 33 h 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39" h="739">
                  <a:moveTo>
                    <a:pt x="732" y="33"/>
                  </a:moveTo>
                  <a:cubicBezTo>
                    <a:pt x="33" y="731"/>
                    <a:pt x="33" y="731"/>
                    <a:pt x="33" y="731"/>
                  </a:cubicBezTo>
                  <a:cubicBezTo>
                    <a:pt x="26" y="739"/>
                    <a:pt x="15" y="739"/>
                    <a:pt x="7" y="731"/>
                  </a:cubicBezTo>
                  <a:cubicBezTo>
                    <a:pt x="7" y="731"/>
                    <a:pt x="7" y="731"/>
                    <a:pt x="7" y="731"/>
                  </a:cubicBezTo>
                  <a:cubicBezTo>
                    <a:pt x="0" y="724"/>
                    <a:pt x="0" y="713"/>
                    <a:pt x="7" y="706"/>
                  </a:cubicBezTo>
                  <a:cubicBezTo>
                    <a:pt x="706" y="7"/>
                    <a:pt x="706" y="7"/>
                    <a:pt x="706" y="7"/>
                  </a:cubicBezTo>
                  <a:cubicBezTo>
                    <a:pt x="713" y="0"/>
                    <a:pt x="724" y="0"/>
                    <a:pt x="732" y="7"/>
                  </a:cubicBezTo>
                  <a:cubicBezTo>
                    <a:pt x="732" y="7"/>
                    <a:pt x="732" y="7"/>
                    <a:pt x="732" y="7"/>
                  </a:cubicBezTo>
                  <a:cubicBezTo>
                    <a:pt x="739" y="14"/>
                    <a:pt x="739" y="26"/>
                    <a:pt x="732" y="33"/>
                  </a:cubicBezTo>
                  <a:close/>
                </a:path>
              </a:pathLst>
            </a:custGeom>
            <a:solidFill>
              <a:srgbClr val="FB4C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Freeform 70">
              <a:extLst>
                <a:ext uri="{FF2B5EF4-FFF2-40B4-BE49-F238E27FC236}">
                  <a16:creationId xmlns:a16="http://schemas.microsoft.com/office/drawing/2014/main" id="{DFA42FAD-DD72-4304-BA92-52FFCA277707}"/>
                </a:ext>
              </a:extLst>
            </p:cNvPr>
            <p:cNvSpPr>
              <a:spLocks/>
            </p:cNvSpPr>
            <p:nvPr/>
          </p:nvSpPr>
          <p:spPr bwMode="auto">
            <a:xfrm>
              <a:off x="3925" y="891"/>
              <a:ext cx="1277" cy="1277"/>
            </a:xfrm>
            <a:custGeom>
              <a:avLst/>
              <a:gdLst>
                <a:gd name="T0" fmla="*/ 732 w 739"/>
                <a:gd name="T1" fmla="*/ 33 h 739"/>
                <a:gd name="T2" fmla="*/ 33 w 739"/>
                <a:gd name="T3" fmla="*/ 731 h 739"/>
                <a:gd name="T4" fmla="*/ 7 w 739"/>
                <a:gd name="T5" fmla="*/ 731 h 739"/>
                <a:gd name="T6" fmla="*/ 7 w 739"/>
                <a:gd name="T7" fmla="*/ 731 h 739"/>
                <a:gd name="T8" fmla="*/ 7 w 739"/>
                <a:gd name="T9" fmla="*/ 706 h 739"/>
                <a:gd name="T10" fmla="*/ 706 w 739"/>
                <a:gd name="T11" fmla="*/ 7 h 739"/>
                <a:gd name="T12" fmla="*/ 732 w 739"/>
                <a:gd name="T13" fmla="*/ 7 h 739"/>
                <a:gd name="T14" fmla="*/ 732 w 739"/>
                <a:gd name="T15" fmla="*/ 7 h 739"/>
                <a:gd name="T16" fmla="*/ 732 w 739"/>
                <a:gd name="T17" fmla="*/ 33 h 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39" h="739">
                  <a:moveTo>
                    <a:pt x="732" y="33"/>
                  </a:moveTo>
                  <a:cubicBezTo>
                    <a:pt x="33" y="731"/>
                    <a:pt x="33" y="731"/>
                    <a:pt x="33" y="731"/>
                  </a:cubicBezTo>
                  <a:cubicBezTo>
                    <a:pt x="26" y="739"/>
                    <a:pt x="15" y="739"/>
                    <a:pt x="7" y="731"/>
                  </a:cubicBezTo>
                  <a:cubicBezTo>
                    <a:pt x="7" y="731"/>
                    <a:pt x="7" y="731"/>
                    <a:pt x="7" y="731"/>
                  </a:cubicBezTo>
                  <a:cubicBezTo>
                    <a:pt x="0" y="724"/>
                    <a:pt x="0" y="713"/>
                    <a:pt x="7" y="706"/>
                  </a:cubicBezTo>
                  <a:cubicBezTo>
                    <a:pt x="706" y="7"/>
                    <a:pt x="706" y="7"/>
                    <a:pt x="706" y="7"/>
                  </a:cubicBezTo>
                  <a:cubicBezTo>
                    <a:pt x="713" y="0"/>
                    <a:pt x="724" y="0"/>
                    <a:pt x="732" y="7"/>
                  </a:cubicBezTo>
                  <a:cubicBezTo>
                    <a:pt x="732" y="7"/>
                    <a:pt x="732" y="7"/>
                    <a:pt x="732" y="7"/>
                  </a:cubicBezTo>
                  <a:cubicBezTo>
                    <a:pt x="739" y="14"/>
                    <a:pt x="739" y="26"/>
                    <a:pt x="732" y="33"/>
                  </a:cubicBezTo>
                  <a:close/>
                </a:path>
              </a:pathLst>
            </a:custGeom>
            <a:solidFill>
              <a:srgbClr val="FB4C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Freeform 71">
              <a:extLst>
                <a:ext uri="{FF2B5EF4-FFF2-40B4-BE49-F238E27FC236}">
                  <a16:creationId xmlns:a16="http://schemas.microsoft.com/office/drawing/2014/main" id="{2FE8A2E2-BF0E-40C1-A122-F69CCFD51340}"/>
                </a:ext>
              </a:extLst>
            </p:cNvPr>
            <p:cNvSpPr>
              <a:spLocks/>
            </p:cNvSpPr>
            <p:nvPr/>
          </p:nvSpPr>
          <p:spPr bwMode="auto">
            <a:xfrm>
              <a:off x="4032" y="998"/>
              <a:ext cx="1277" cy="1277"/>
            </a:xfrm>
            <a:custGeom>
              <a:avLst/>
              <a:gdLst>
                <a:gd name="T0" fmla="*/ 732 w 739"/>
                <a:gd name="T1" fmla="*/ 33 h 739"/>
                <a:gd name="T2" fmla="*/ 33 w 739"/>
                <a:gd name="T3" fmla="*/ 731 h 739"/>
                <a:gd name="T4" fmla="*/ 7 w 739"/>
                <a:gd name="T5" fmla="*/ 731 h 739"/>
                <a:gd name="T6" fmla="*/ 7 w 739"/>
                <a:gd name="T7" fmla="*/ 731 h 739"/>
                <a:gd name="T8" fmla="*/ 7 w 739"/>
                <a:gd name="T9" fmla="*/ 706 h 739"/>
                <a:gd name="T10" fmla="*/ 706 w 739"/>
                <a:gd name="T11" fmla="*/ 7 h 739"/>
                <a:gd name="T12" fmla="*/ 732 w 739"/>
                <a:gd name="T13" fmla="*/ 7 h 739"/>
                <a:gd name="T14" fmla="*/ 732 w 739"/>
                <a:gd name="T15" fmla="*/ 7 h 739"/>
                <a:gd name="T16" fmla="*/ 732 w 739"/>
                <a:gd name="T17" fmla="*/ 33 h 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39" h="739">
                  <a:moveTo>
                    <a:pt x="732" y="33"/>
                  </a:moveTo>
                  <a:cubicBezTo>
                    <a:pt x="33" y="731"/>
                    <a:pt x="33" y="731"/>
                    <a:pt x="33" y="731"/>
                  </a:cubicBezTo>
                  <a:cubicBezTo>
                    <a:pt x="26" y="739"/>
                    <a:pt x="15" y="739"/>
                    <a:pt x="7" y="731"/>
                  </a:cubicBezTo>
                  <a:cubicBezTo>
                    <a:pt x="7" y="731"/>
                    <a:pt x="7" y="731"/>
                    <a:pt x="7" y="731"/>
                  </a:cubicBezTo>
                  <a:cubicBezTo>
                    <a:pt x="0" y="724"/>
                    <a:pt x="0" y="713"/>
                    <a:pt x="7" y="706"/>
                  </a:cubicBezTo>
                  <a:cubicBezTo>
                    <a:pt x="706" y="7"/>
                    <a:pt x="706" y="7"/>
                    <a:pt x="706" y="7"/>
                  </a:cubicBezTo>
                  <a:cubicBezTo>
                    <a:pt x="713" y="0"/>
                    <a:pt x="724" y="0"/>
                    <a:pt x="732" y="7"/>
                  </a:cubicBezTo>
                  <a:cubicBezTo>
                    <a:pt x="732" y="7"/>
                    <a:pt x="732" y="7"/>
                    <a:pt x="732" y="7"/>
                  </a:cubicBezTo>
                  <a:cubicBezTo>
                    <a:pt x="739" y="14"/>
                    <a:pt x="739" y="26"/>
                    <a:pt x="732" y="33"/>
                  </a:cubicBezTo>
                  <a:close/>
                </a:path>
              </a:pathLst>
            </a:custGeom>
            <a:solidFill>
              <a:srgbClr val="FB4C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72">
              <a:extLst>
                <a:ext uri="{FF2B5EF4-FFF2-40B4-BE49-F238E27FC236}">
                  <a16:creationId xmlns:a16="http://schemas.microsoft.com/office/drawing/2014/main" id="{1666F71D-249A-44FA-867F-7955BE1B735A}"/>
                </a:ext>
              </a:extLst>
            </p:cNvPr>
            <p:cNvSpPr>
              <a:spLocks/>
            </p:cNvSpPr>
            <p:nvPr/>
          </p:nvSpPr>
          <p:spPr bwMode="auto">
            <a:xfrm>
              <a:off x="3818" y="783"/>
              <a:ext cx="1277" cy="1277"/>
            </a:xfrm>
            <a:custGeom>
              <a:avLst/>
              <a:gdLst>
                <a:gd name="T0" fmla="*/ 732 w 739"/>
                <a:gd name="T1" fmla="*/ 33 h 739"/>
                <a:gd name="T2" fmla="*/ 33 w 739"/>
                <a:gd name="T3" fmla="*/ 731 h 739"/>
                <a:gd name="T4" fmla="*/ 7 w 739"/>
                <a:gd name="T5" fmla="*/ 731 h 739"/>
                <a:gd name="T6" fmla="*/ 7 w 739"/>
                <a:gd name="T7" fmla="*/ 731 h 739"/>
                <a:gd name="T8" fmla="*/ 7 w 739"/>
                <a:gd name="T9" fmla="*/ 706 h 739"/>
                <a:gd name="T10" fmla="*/ 706 w 739"/>
                <a:gd name="T11" fmla="*/ 7 h 739"/>
                <a:gd name="T12" fmla="*/ 732 w 739"/>
                <a:gd name="T13" fmla="*/ 7 h 739"/>
                <a:gd name="T14" fmla="*/ 732 w 739"/>
                <a:gd name="T15" fmla="*/ 7 h 739"/>
                <a:gd name="T16" fmla="*/ 732 w 739"/>
                <a:gd name="T17" fmla="*/ 33 h 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39" h="739">
                  <a:moveTo>
                    <a:pt x="732" y="33"/>
                  </a:moveTo>
                  <a:cubicBezTo>
                    <a:pt x="33" y="731"/>
                    <a:pt x="33" y="731"/>
                    <a:pt x="33" y="731"/>
                  </a:cubicBezTo>
                  <a:cubicBezTo>
                    <a:pt x="26" y="739"/>
                    <a:pt x="15" y="739"/>
                    <a:pt x="7" y="731"/>
                  </a:cubicBezTo>
                  <a:cubicBezTo>
                    <a:pt x="7" y="731"/>
                    <a:pt x="7" y="731"/>
                    <a:pt x="7" y="731"/>
                  </a:cubicBezTo>
                  <a:cubicBezTo>
                    <a:pt x="0" y="724"/>
                    <a:pt x="0" y="713"/>
                    <a:pt x="7" y="706"/>
                  </a:cubicBezTo>
                  <a:cubicBezTo>
                    <a:pt x="706" y="7"/>
                    <a:pt x="706" y="7"/>
                    <a:pt x="706" y="7"/>
                  </a:cubicBezTo>
                  <a:cubicBezTo>
                    <a:pt x="713" y="0"/>
                    <a:pt x="724" y="0"/>
                    <a:pt x="732" y="7"/>
                  </a:cubicBezTo>
                  <a:cubicBezTo>
                    <a:pt x="732" y="7"/>
                    <a:pt x="732" y="7"/>
                    <a:pt x="732" y="7"/>
                  </a:cubicBezTo>
                  <a:cubicBezTo>
                    <a:pt x="739" y="14"/>
                    <a:pt x="739" y="26"/>
                    <a:pt x="732" y="33"/>
                  </a:cubicBezTo>
                  <a:close/>
                </a:path>
              </a:pathLst>
            </a:custGeom>
            <a:solidFill>
              <a:srgbClr val="FB4C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73">
              <a:extLst>
                <a:ext uri="{FF2B5EF4-FFF2-40B4-BE49-F238E27FC236}">
                  <a16:creationId xmlns:a16="http://schemas.microsoft.com/office/drawing/2014/main" id="{E114DC1C-199E-42AA-BEE5-7332EF9C1764}"/>
                </a:ext>
              </a:extLst>
            </p:cNvPr>
            <p:cNvSpPr>
              <a:spLocks/>
            </p:cNvSpPr>
            <p:nvPr/>
          </p:nvSpPr>
          <p:spPr bwMode="auto">
            <a:xfrm>
              <a:off x="3925" y="891"/>
              <a:ext cx="1277" cy="1277"/>
            </a:xfrm>
            <a:custGeom>
              <a:avLst/>
              <a:gdLst>
                <a:gd name="T0" fmla="*/ 732 w 739"/>
                <a:gd name="T1" fmla="*/ 33 h 739"/>
                <a:gd name="T2" fmla="*/ 33 w 739"/>
                <a:gd name="T3" fmla="*/ 731 h 739"/>
                <a:gd name="T4" fmla="*/ 7 w 739"/>
                <a:gd name="T5" fmla="*/ 731 h 739"/>
                <a:gd name="T6" fmla="*/ 7 w 739"/>
                <a:gd name="T7" fmla="*/ 731 h 739"/>
                <a:gd name="T8" fmla="*/ 7 w 739"/>
                <a:gd name="T9" fmla="*/ 706 h 739"/>
                <a:gd name="T10" fmla="*/ 706 w 739"/>
                <a:gd name="T11" fmla="*/ 7 h 739"/>
                <a:gd name="T12" fmla="*/ 732 w 739"/>
                <a:gd name="T13" fmla="*/ 7 h 739"/>
                <a:gd name="T14" fmla="*/ 732 w 739"/>
                <a:gd name="T15" fmla="*/ 7 h 739"/>
                <a:gd name="T16" fmla="*/ 732 w 739"/>
                <a:gd name="T17" fmla="*/ 33 h 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39" h="739">
                  <a:moveTo>
                    <a:pt x="732" y="33"/>
                  </a:moveTo>
                  <a:cubicBezTo>
                    <a:pt x="33" y="731"/>
                    <a:pt x="33" y="731"/>
                    <a:pt x="33" y="731"/>
                  </a:cubicBezTo>
                  <a:cubicBezTo>
                    <a:pt x="26" y="739"/>
                    <a:pt x="15" y="739"/>
                    <a:pt x="7" y="731"/>
                  </a:cubicBezTo>
                  <a:cubicBezTo>
                    <a:pt x="7" y="731"/>
                    <a:pt x="7" y="731"/>
                    <a:pt x="7" y="731"/>
                  </a:cubicBezTo>
                  <a:cubicBezTo>
                    <a:pt x="0" y="724"/>
                    <a:pt x="0" y="713"/>
                    <a:pt x="7" y="706"/>
                  </a:cubicBezTo>
                  <a:cubicBezTo>
                    <a:pt x="706" y="7"/>
                    <a:pt x="706" y="7"/>
                    <a:pt x="706" y="7"/>
                  </a:cubicBezTo>
                  <a:cubicBezTo>
                    <a:pt x="713" y="0"/>
                    <a:pt x="724" y="0"/>
                    <a:pt x="732" y="7"/>
                  </a:cubicBezTo>
                  <a:cubicBezTo>
                    <a:pt x="732" y="7"/>
                    <a:pt x="732" y="7"/>
                    <a:pt x="732" y="7"/>
                  </a:cubicBezTo>
                  <a:cubicBezTo>
                    <a:pt x="739" y="14"/>
                    <a:pt x="739" y="26"/>
                    <a:pt x="732" y="33"/>
                  </a:cubicBezTo>
                  <a:close/>
                </a:path>
              </a:pathLst>
            </a:custGeom>
            <a:solidFill>
              <a:srgbClr val="FB4C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74">
              <a:extLst>
                <a:ext uri="{FF2B5EF4-FFF2-40B4-BE49-F238E27FC236}">
                  <a16:creationId xmlns:a16="http://schemas.microsoft.com/office/drawing/2014/main" id="{DFEAE707-9608-47FD-938C-8FA4ADF02CDC}"/>
                </a:ext>
              </a:extLst>
            </p:cNvPr>
            <p:cNvSpPr>
              <a:spLocks/>
            </p:cNvSpPr>
            <p:nvPr/>
          </p:nvSpPr>
          <p:spPr bwMode="auto">
            <a:xfrm>
              <a:off x="4032" y="998"/>
              <a:ext cx="1277" cy="1277"/>
            </a:xfrm>
            <a:custGeom>
              <a:avLst/>
              <a:gdLst>
                <a:gd name="T0" fmla="*/ 732 w 739"/>
                <a:gd name="T1" fmla="*/ 33 h 739"/>
                <a:gd name="T2" fmla="*/ 33 w 739"/>
                <a:gd name="T3" fmla="*/ 731 h 739"/>
                <a:gd name="T4" fmla="*/ 7 w 739"/>
                <a:gd name="T5" fmla="*/ 731 h 739"/>
                <a:gd name="T6" fmla="*/ 7 w 739"/>
                <a:gd name="T7" fmla="*/ 731 h 739"/>
                <a:gd name="T8" fmla="*/ 7 w 739"/>
                <a:gd name="T9" fmla="*/ 706 h 739"/>
                <a:gd name="T10" fmla="*/ 706 w 739"/>
                <a:gd name="T11" fmla="*/ 7 h 739"/>
                <a:gd name="T12" fmla="*/ 732 w 739"/>
                <a:gd name="T13" fmla="*/ 7 h 739"/>
                <a:gd name="T14" fmla="*/ 732 w 739"/>
                <a:gd name="T15" fmla="*/ 7 h 739"/>
                <a:gd name="T16" fmla="*/ 732 w 739"/>
                <a:gd name="T17" fmla="*/ 33 h 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39" h="739">
                  <a:moveTo>
                    <a:pt x="732" y="33"/>
                  </a:moveTo>
                  <a:cubicBezTo>
                    <a:pt x="33" y="731"/>
                    <a:pt x="33" y="731"/>
                    <a:pt x="33" y="731"/>
                  </a:cubicBezTo>
                  <a:cubicBezTo>
                    <a:pt x="26" y="739"/>
                    <a:pt x="15" y="739"/>
                    <a:pt x="7" y="731"/>
                  </a:cubicBezTo>
                  <a:cubicBezTo>
                    <a:pt x="7" y="731"/>
                    <a:pt x="7" y="731"/>
                    <a:pt x="7" y="731"/>
                  </a:cubicBezTo>
                  <a:cubicBezTo>
                    <a:pt x="0" y="724"/>
                    <a:pt x="0" y="713"/>
                    <a:pt x="7" y="706"/>
                  </a:cubicBezTo>
                  <a:cubicBezTo>
                    <a:pt x="706" y="7"/>
                    <a:pt x="706" y="7"/>
                    <a:pt x="706" y="7"/>
                  </a:cubicBezTo>
                  <a:cubicBezTo>
                    <a:pt x="713" y="0"/>
                    <a:pt x="724" y="0"/>
                    <a:pt x="732" y="7"/>
                  </a:cubicBezTo>
                  <a:cubicBezTo>
                    <a:pt x="732" y="7"/>
                    <a:pt x="732" y="7"/>
                    <a:pt x="732" y="7"/>
                  </a:cubicBezTo>
                  <a:cubicBezTo>
                    <a:pt x="739" y="14"/>
                    <a:pt x="739" y="26"/>
                    <a:pt x="732" y="33"/>
                  </a:cubicBezTo>
                  <a:close/>
                </a:path>
              </a:pathLst>
            </a:custGeom>
            <a:solidFill>
              <a:srgbClr val="FB4C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75">
              <a:extLst>
                <a:ext uri="{FF2B5EF4-FFF2-40B4-BE49-F238E27FC236}">
                  <a16:creationId xmlns:a16="http://schemas.microsoft.com/office/drawing/2014/main" id="{3A800135-E167-45F0-B0A1-F052FB763C6B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4" y="1857"/>
              <a:ext cx="1276" cy="1275"/>
            </a:xfrm>
            <a:custGeom>
              <a:avLst/>
              <a:gdLst>
                <a:gd name="T0" fmla="*/ 731 w 738"/>
                <a:gd name="T1" fmla="*/ 32 h 738"/>
                <a:gd name="T2" fmla="*/ 33 w 738"/>
                <a:gd name="T3" fmla="*/ 731 h 738"/>
                <a:gd name="T4" fmla="*/ 7 w 738"/>
                <a:gd name="T5" fmla="*/ 731 h 738"/>
                <a:gd name="T6" fmla="*/ 7 w 738"/>
                <a:gd name="T7" fmla="*/ 731 h 738"/>
                <a:gd name="T8" fmla="*/ 7 w 738"/>
                <a:gd name="T9" fmla="*/ 705 h 738"/>
                <a:gd name="T10" fmla="*/ 705 w 738"/>
                <a:gd name="T11" fmla="*/ 7 h 738"/>
                <a:gd name="T12" fmla="*/ 731 w 738"/>
                <a:gd name="T13" fmla="*/ 7 h 738"/>
                <a:gd name="T14" fmla="*/ 731 w 738"/>
                <a:gd name="T15" fmla="*/ 7 h 738"/>
                <a:gd name="T16" fmla="*/ 731 w 738"/>
                <a:gd name="T17" fmla="*/ 32 h 7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38" h="738">
                  <a:moveTo>
                    <a:pt x="731" y="32"/>
                  </a:moveTo>
                  <a:cubicBezTo>
                    <a:pt x="33" y="731"/>
                    <a:pt x="33" y="731"/>
                    <a:pt x="33" y="731"/>
                  </a:cubicBezTo>
                  <a:cubicBezTo>
                    <a:pt x="26" y="738"/>
                    <a:pt x="14" y="738"/>
                    <a:pt x="7" y="731"/>
                  </a:cubicBezTo>
                  <a:cubicBezTo>
                    <a:pt x="7" y="731"/>
                    <a:pt x="7" y="731"/>
                    <a:pt x="7" y="731"/>
                  </a:cubicBezTo>
                  <a:cubicBezTo>
                    <a:pt x="0" y="724"/>
                    <a:pt x="0" y="712"/>
                    <a:pt x="7" y="705"/>
                  </a:cubicBezTo>
                  <a:cubicBezTo>
                    <a:pt x="705" y="7"/>
                    <a:pt x="705" y="7"/>
                    <a:pt x="705" y="7"/>
                  </a:cubicBezTo>
                  <a:cubicBezTo>
                    <a:pt x="713" y="0"/>
                    <a:pt x="724" y="0"/>
                    <a:pt x="731" y="7"/>
                  </a:cubicBezTo>
                  <a:cubicBezTo>
                    <a:pt x="731" y="7"/>
                    <a:pt x="731" y="7"/>
                    <a:pt x="731" y="7"/>
                  </a:cubicBezTo>
                  <a:cubicBezTo>
                    <a:pt x="738" y="14"/>
                    <a:pt x="738" y="25"/>
                    <a:pt x="731" y="32"/>
                  </a:cubicBezTo>
                  <a:close/>
                </a:path>
              </a:pathLst>
            </a:custGeom>
            <a:solidFill>
              <a:srgbClr val="FB4C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76">
              <a:extLst>
                <a:ext uri="{FF2B5EF4-FFF2-40B4-BE49-F238E27FC236}">
                  <a16:creationId xmlns:a16="http://schemas.microsoft.com/office/drawing/2014/main" id="{20A7B94D-C62F-4E12-9916-758D1C6ECA43}"/>
                </a:ext>
              </a:extLst>
            </p:cNvPr>
            <p:cNvSpPr>
              <a:spLocks/>
            </p:cNvSpPr>
            <p:nvPr/>
          </p:nvSpPr>
          <p:spPr bwMode="auto">
            <a:xfrm>
              <a:off x="3081" y="1964"/>
              <a:ext cx="1276" cy="1275"/>
            </a:xfrm>
            <a:custGeom>
              <a:avLst/>
              <a:gdLst>
                <a:gd name="T0" fmla="*/ 731 w 738"/>
                <a:gd name="T1" fmla="*/ 32 h 738"/>
                <a:gd name="T2" fmla="*/ 33 w 738"/>
                <a:gd name="T3" fmla="*/ 731 h 738"/>
                <a:gd name="T4" fmla="*/ 7 w 738"/>
                <a:gd name="T5" fmla="*/ 731 h 738"/>
                <a:gd name="T6" fmla="*/ 7 w 738"/>
                <a:gd name="T7" fmla="*/ 731 h 738"/>
                <a:gd name="T8" fmla="*/ 7 w 738"/>
                <a:gd name="T9" fmla="*/ 705 h 738"/>
                <a:gd name="T10" fmla="*/ 705 w 738"/>
                <a:gd name="T11" fmla="*/ 7 h 738"/>
                <a:gd name="T12" fmla="*/ 731 w 738"/>
                <a:gd name="T13" fmla="*/ 7 h 738"/>
                <a:gd name="T14" fmla="*/ 731 w 738"/>
                <a:gd name="T15" fmla="*/ 7 h 738"/>
                <a:gd name="T16" fmla="*/ 731 w 738"/>
                <a:gd name="T17" fmla="*/ 32 h 7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38" h="738">
                  <a:moveTo>
                    <a:pt x="731" y="32"/>
                  </a:moveTo>
                  <a:cubicBezTo>
                    <a:pt x="33" y="731"/>
                    <a:pt x="33" y="731"/>
                    <a:pt x="33" y="731"/>
                  </a:cubicBezTo>
                  <a:cubicBezTo>
                    <a:pt x="26" y="738"/>
                    <a:pt x="14" y="738"/>
                    <a:pt x="7" y="731"/>
                  </a:cubicBezTo>
                  <a:cubicBezTo>
                    <a:pt x="7" y="731"/>
                    <a:pt x="7" y="731"/>
                    <a:pt x="7" y="731"/>
                  </a:cubicBezTo>
                  <a:cubicBezTo>
                    <a:pt x="0" y="724"/>
                    <a:pt x="0" y="712"/>
                    <a:pt x="7" y="705"/>
                  </a:cubicBezTo>
                  <a:cubicBezTo>
                    <a:pt x="705" y="7"/>
                    <a:pt x="705" y="7"/>
                    <a:pt x="705" y="7"/>
                  </a:cubicBezTo>
                  <a:cubicBezTo>
                    <a:pt x="713" y="0"/>
                    <a:pt x="724" y="0"/>
                    <a:pt x="731" y="7"/>
                  </a:cubicBezTo>
                  <a:cubicBezTo>
                    <a:pt x="731" y="7"/>
                    <a:pt x="731" y="7"/>
                    <a:pt x="731" y="7"/>
                  </a:cubicBezTo>
                  <a:cubicBezTo>
                    <a:pt x="738" y="14"/>
                    <a:pt x="738" y="25"/>
                    <a:pt x="731" y="32"/>
                  </a:cubicBezTo>
                  <a:close/>
                </a:path>
              </a:pathLst>
            </a:custGeom>
            <a:solidFill>
              <a:srgbClr val="FB4C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77">
              <a:extLst>
                <a:ext uri="{FF2B5EF4-FFF2-40B4-BE49-F238E27FC236}">
                  <a16:creationId xmlns:a16="http://schemas.microsoft.com/office/drawing/2014/main" id="{6E53E546-3D8F-4248-A3FC-F4E9751DBABF}"/>
                </a:ext>
              </a:extLst>
            </p:cNvPr>
            <p:cNvSpPr>
              <a:spLocks/>
            </p:cNvSpPr>
            <p:nvPr/>
          </p:nvSpPr>
          <p:spPr bwMode="auto">
            <a:xfrm>
              <a:off x="3189" y="2071"/>
              <a:ext cx="1275" cy="1275"/>
            </a:xfrm>
            <a:custGeom>
              <a:avLst/>
              <a:gdLst>
                <a:gd name="T0" fmla="*/ 731 w 738"/>
                <a:gd name="T1" fmla="*/ 32 h 738"/>
                <a:gd name="T2" fmla="*/ 33 w 738"/>
                <a:gd name="T3" fmla="*/ 731 h 738"/>
                <a:gd name="T4" fmla="*/ 7 w 738"/>
                <a:gd name="T5" fmla="*/ 731 h 738"/>
                <a:gd name="T6" fmla="*/ 7 w 738"/>
                <a:gd name="T7" fmla="*/ 731 h 738"/>
                <a:gd name="T8" fmla="*/ 7 w 738"/>
                <a:gd name="T9" fmla="*/ 705 h 738"/>
                <a:gd name="T10" fmla="*/ 705 w 738"/>
                <a:gd name="T11" fmla="*/ 7 h 738"/>
                <a:gd name="T12" fmla="*/ 731 w 738"/>
                <a:gd name="T13" fmla="*/ 7 h 738"/>
                <a:gd name="T14" fmla="*/ 731 w 738"/>
                <a:gd name="T15" fmla="*/ 7 h 738"/>
                <a:gd name="T16" fmla="*/ 731 w 738"/>
                <a:gd name="T17" fmla="*/ 32 h 7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38" h="738">
                  <a:moveTo>
                    <a:pt x="731" y="32"/>
                  </a:moveTo>
                  <a:cubicBezTo>
                    <a:pt x="33" y="731"/>
                    <a:pt x="33" y="731"/>
                    <a:pt x="33" y="731"/>
                  </a:cubicBezTo>
                  <a:cubicBezTo>
                    <a:pt x="26" y="738"/>
                    <a:pt x="14" y="738"/>
                    <a:pt x="7" y="731"/>
                  </a:cubicBezTo>
                  <a:cubicBezTo>
                    <a:pt x="7" y="731"/>
                    <a:pt x="7" y="731"/>
                    <a:pt x="7" y="731"/>
                  </a:cubicBezTo>
                  <a:cubicBezTo>
                    <a:pt x="0" y="724"/>
                    <a:pt x="0" y="712"/>
                    <a:pt x="7" y="705"/>
                  </a:cubicBezTo>
                  <a:cubicBezTo>
                    <a:pt x="705" y="7"/>
                    <a:pt x="705" y="7"/>
                    <a:pt x="705" y="7"/>
                  </a:cubicBezTo>
                  <a:cubicBezTo>
                    <a:pt x="713" y="0"/>
                    <a:pt x="724" y="0"/>
                    <a:pt x="731" y="7"/>
                  </a:cubicBezTo>
                  <a:cubicBezTo>
                    <a:pt x="731" y="7"/>
                    <a:pt x="731" y="7"/>
                    <a:pt x="731" y="7"/>
                  </a:cubicBezTo>
                  <a:cubicBezTo>
                    <a:pt x="738" y="14"/>
                    <a:pt x="738" y="25"/>
                    <a:pt x="731" y="32"/>
                  </a:cubicBezTo>
                  <a:close/>
                </a:path>
              </a:pathLst>
            </a:custGeom>
            <a:solidFill>
              <a:srgbClr val="FB4C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Oval 78">
              <a:extLst>
                <a:ext uri="{FF2B5EF4-FFF2-40B4-BE49-F238E27FC236}">
                  <a16:creationId xmlns:a16="http://schemas.microsoft.com/office/drawing/2014/main" id="{E4271787-BC49-4E3B-ACB4-19ABD13CE2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4" y="832"/>
              <a:ext cx="1103" cy="1102"/>
            </a:xfrm>
            <a:prstGeom prst="ellipse">
              <a:avLst/>
            </a:prstGeom>
            <a:solidFill>
              <a:srgbClr val="4ACED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" name="Freeform 79">
              <a:extLst>
                <a:ext uri="{FF2B5EF4-FFF2-40B4-BE49-F238E27FC236}">
                  <a16:creationId xmlns:a16="http://schemas.microsoft.com/office/drawing/2014/main" id="{54A86392-CDB1-4636-8D42-CB6009D740F4}"/>
                </a:ext>
              </a:extLst>
            </p:cNvPr>
            <p:cNvSpPr>
              <a:spLocks/>
            </p:cNvSpPr>
            <p:nvPr/>
          </p:nvSpPr>
          <p:spPr bwMode="auto">
            <a:xfrm>
              <a:off x="2503" y="1689"/>
              <a:ext cx="1856" cy="1578"/>
            </a:xfrm>
            <a:custGeom>
              <a:avLst/>
              <a:gdLst>
                <a:gd name="T0" fmla="*/ 1074 w 1074"/>
                <a:gd name="T1" fmla="*/ 826 h 913"/>
                <a:gd name="T2" fmla="*/ 729 w 1074"/>
                <a:gd name="T3" fmla="*/ 913 h 913"/>
                <a:gd name="T4" fmla="*/ 0 w 1074"/>
                <a:gd name="T5" fmla="*/ 185 h 913"/>
                <a:gd name="T6" fmla="*/ 24 w 1074"/>
                <a:gd name="T7" fmla="*/ 0 h 9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4" h="913">
                  <a:moveTo>
                    <a:pt x="1074" y="826"/>
                  </a:moveTo>
                  <a:cubicBezTo>
                    <a:pt x="971" y="881"/>
                    <a:pt x="854" y="913"/>
                    <a:pt x="729" y="913"/>
                  </a:cubicBezTo>
                  <a:cubicBezTo>
                    <a:pt x="326" y="913"/>
                    <a:pt x="0" y="587"/>
                    <a:pt x="0" y="185"/>
                  </a:cubicBezTo>
                  <a:cubicBezTo>
                    <a:pt x="0" y="121"/>
                    <a:pt x="9" y="59"/>
                    <a:pt x="24" y="0"/>
                  </a:cubicBezTo>
                </a:path>
              </a:pathLst>
            </a:custGeom>
            <a:noFill/>
            <a:ln w="11113" cap="flat">
              <a:solidFill>
                <a:srgbClr val="F9D04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80">
              <a:extLst>
                <a:ext uri="{FF2B5EF4-FFF2-40B4-BE49-F238E27FC236}">
                  <a16:creationId xmlns:a16="http://schemas.microsoft.com/office/drawing/2014/main" id="{6A77AC3F-3EA4-440E-98FB-4B8FDE2F78C9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8" y="749"/>
              <a:ext cx="2122" cy="1655"/>
            </a:xfrm>
            <a:custGeom>
              <a:avLst/>
              <a:gdLst>
                <a:gd name="T0" fmla="*/ 0 w 1228"/>
                <a:gd name="T1" fmla="*/ 199 h 958"/>
                <a:gd name="T2" fmla="*/ 500 w 1228"/>
                <a:gd name="T3" fmla="*/ 0 h 958"/>
                <a:gd name="T4" fmla="*/ 1228 w 1228"/>
                <a:gd name="T5" fmla="*/ 729 h 958"/>
                <a:gd name="T6" fmla="*/ 1191 w 1228"/>
                <a:gd name="T7" fmla="*/ 958 h 9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28" h="958">
                  <a:moveTo>
                    <a:pt x="0" y="199"/>
                  </a:moveTo>
                  <a:cubicBezTo>
                    <a:pt x="130" y="76"/>
                    <a:pt x="306" y="0"/>
                    <a:pt x="500" y="0"/>
                  </a:cubicBezTo>
                  <a:cubicBezTo>
                    <a:pt x="902" y="0"/>
                    <a:pt x="1228" y="326"/>
                    <a:pt x="1228" y="729"/>
                  </a:cubicBezTo>
                  <a:cubicBezTo>
                    <a:pt x="1228" y="809"/>
                    <a:pt x="1215" y="886"/>
                    <a:pt x="1191" y="958"/>
                  </a:cubicBezTo>
                </a:path>
              </a:pathLst>
            </a:custGeom>
            <a:noFill/>
            <a:ln w="11113" cap="flat">
              <a:solidFill>
                <a:srgbClr val="F9D04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81">
              <a:extLst>
                <a:ext uri="{FF2B5EF4-FFF2-40B4-BE49-F238E27FC236}">
                  <a16:creationId xmlns:a16="http://schemas.microsoft.com/office/drawing/2014/main" id="{99FAC045-D315-45FD-B5E4-8279F346A828}"/>
                </a:ext>
              </a:extLst>
            </p:cNvPr>
            <p:cNvSpPr>
              <a:spLocks/>
            </p:cNvSpPr>
            <p:nvPr/>
          </p:nvSpPr>
          <p:spPr bwMode="auto">
            <a:xfrm>
              <a:off x="3138" y="1701"/>
              <a:ext cx="1718" cy="1402"/>
            </a:xfrm>
            <a:custGeom>
              <a:avLst/>
              <a:gdLst>
                <a:gd name="T0" fmla="*/ 969 w 994"/>
                <a:gd name="T1" fmla="*/ 0 h 811"/>
                <a:gd name="T2" fmla="*/ 994 w 994"/>
                <a:gd name="T3" fmla="*/ 178 h 811"/>
                <a:gd name="T4" fmla="*/ 361 w 994"/>
                <a:gd name="T5" fmla="*/ 811 h 811"/>
                <a:gd name="T6" fmla="*/ 0 w 994"/>
                <a:gd name="T7" fmla="*/ 698 h 8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94" h="811">
                  <a:moveTo>
                    <a:pt x="969" y="0"/>
                  </a:moveTo>
                  <a:cubicBezTo>
                    <a:pt x="985" y="56"/>
                    <a:pt x="994" y="116"/>
                    <a:pt x="994" y="178"/>
                  </a:cubicBezTo>
                  <a:cubicBezTo>
                    <a:pt x="994" y="527"/>
                    <a:pt x="710" y="811"/>
                    <a:pt x="361" y="811"/>
                  </a:cubicBezTo>
                  <a:cubicBezTo>
                    <a:pt x="227" y="811"/>
                    <a:pt x="102" y="769"/>
                    <a:pt x="0" y="698"/>
                  </a:cubicBezTo>
                </a:path>
              </a:pathLst>
            </a:custGeom>
            <a:noFill/>
            <a:ln w="11113" cap="flat">
              <a:solidFill>
                <a:srgbClr val="F9D04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82">
              <a:extLst>
                <a:ext uri="{FF2B5EF4-FFF2-40B4-BE49-F238E27FC236}">
                  <a16:creationId xmlns:a16="http://schemas.microsoft.com/office/drawing/2014/main" id="{1B2A6198-AE71-47FE-AC3E-716F0003FC62}"/>
                </a:ext>
              </a:extLst>
            </p:cNvPr>
            <p:cNvSpPr>
              <a:spLocks/>
            </p:cNvSpPr>
            <p:nvPr/>
          </p:nvSpPr>
          <p:spPr bwMode="auto">
            <a:xfrm>
              <a:off x="2668" y="913"/>
              <a:ext cx="1955" cy="1096"/>
            </a:xfrm>
            <a:custGeom>
              <a:avLst/>
              <a:gdLst>
                <a:gd name="T0" fmla="*/ 0 w 1131"/>
                <a:gd name="T1" fmla="*/ 634 h 634"/>
                <a:gd name="T2" fmla="*/ 256 w 1131"/>
                <a:gd name="T3" fmla="*/ 125 h 634"/>
                <a:gd name="T4" fmla="*/ 633 w 1131"/>
                <a:gd name="T5" fmla="*/ 0 h 634"/>
                <a:gd name="T6" fmla="*/ 1131 w 1131"/>
                <a:gd name="T7" fmla="*/ 243 h 6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31" h="634">
                  <a:moveTo>
                    <a:pt x="0" y="634"/>
                  </a:moveTo>
                  <a:cubicBezTo>
                    <a:pt x="0" y="425"/>
                    <a:pt x="100" y="240"/>
                    <a:pt x="256" y="125"/>
                  </a:cubicBezTo>
                  <a:cubicBezTo>
                    <a:pt x="361" y="47"/>
                    <a:pt x="491" y="0"/>
                    <a:pt x="633" y="0"/>
                  </a:cubicBezTo>
                  <a:cubicBezTo>
                    <a:pt x="835" y="0"/>
                    <a:pt x="1015" y="95"/>
                    <a:pt x="1131" y="243"/>
                  </a:cubicBezTo>
                </a:path>
              </a:pathLst>
            </a:custGeom>
            <a:noFill/>
            <a:ln w="11113" cap="flat">
              <a:solidFill>
                <a:srgbClr val="F9D04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Oval 83">
              <a:extLst>
                <a:ext uri="{FF2B5EF4-FFF2-40B4-BE49-F238E27FC236}">
                  <a16:creationId xmlns:a16="http://schemas.microsoft.com/office/drawing/2014/main" id="{B08B4FAE-646D-44E9-8EDF-569D9F9ADE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9" y="2420"/>
              <a:ext cx="526" cy="524"/>
            </a:xfrm>
            <a:prstGeom prst="ellipse">
              <a:avLst/>
            </a:prstGeom>
            <a:solidFill>
              <a:srgbClr val="FB4C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86">
              <a:extLst>
                <a:ext uri="{FF2B5EF4-FFF2-40B4-BE49-F238E27FC236}">
                  <a16:creationId xmlns:a16="http://schemas.microsoft.com/office/drawing/2014/main" id="{9888C7BD-3903-4BE7-B0FD-9C5540D152D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179" y="2021"/>
              <a:ext cx="242" cy="242"/>
            </a:xfrm>
            <a:custGeom>
              <a:avLst/>
              <a:gdLst>
                <a:gd name="T0" fmla="*/ 70 w 140"/>
                <a:gd name="T1" fmla="*/ 0 h 140"/>
                <a:gd name="T2" fmla="*/ 0 w 140"/>
                <a:gd name="T3" fmla="*/ 70 h 140"/>
                <a:gd name="T4" fmla="*/ 70 w 140"/>
                <a:gd name="T5" fmla="*/ 140 h 140"/>
                <a:gd name="T6" fmla="*/ 140 w 140"/>
                <a:gd name="T7" fmla="*/ 70 h 140"/>
                <a:gd name="T8" fmla="*/ 70 w 140"/>
                <a:gd name="T9" fmla="*/ 0 h 140"/>
                <a:gd name="T10" fmla="*/ 70 w 140"/>
                <a:gd name="T11" fmla="*/ 123 h 140"/>
                <a:gd name="T12" fmla="*/ 18 w 140"/>
                <a:gd name="T13" fmla="*/ 70 h 140"/>
                <a:gd name="T14" fmla="*/ 70 w 140"/>
                <a:gd name="T15" fmla="*/ 17 h 140"/>
                <a:gd name="T16" fmla="*/ 123 w 140"/>
                <a:gd name="T17" fmla="*/ 70 h 140"/>
                <a:gd name="T18" fmla="*/ 70 w 140"/>
                <a:gd name="T19" fmla="*/ 123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0" h="140">
                  <a:moveTo>
                    <a:pt x="70" y="0"/>
                  </a:moveTo>
                  <a:cubicBezTo>
                    <a:pt x="32" y="0"/>
                    <a:pt x="0" y="31"/>
                    <a:pt x="0" y="70"/>
                  </a:cubicBezTo>
                  <a:cubicBezTo>
                    <a:pt x="0" y="109"/>
                    <a:pt x="32" y="140"/>
                    <a:pt x="70" y="140"/>
                  </a:cubicBezTo>
                  <a:cubicBezTo>
                    <a:pt x="109" y="140"/>
                    <a:pt x="140" y="109"/>
                    <a:pt x="140" y="70"/>
                  </a:cubicBezTo>
                  <a:cubicBezTo>
                    <a:pt x="140" y="31"/>
                    <a:pt x="109" y="0"/>
                    <a:pt x="70" y="0"/>
                  </a:cubicBezTo>
                  <a:close/>
                  <a:moveTo>
                    <a:pt x="70" y="123"/>
                  </a:moveTo>
                  <a:cubicBezTo>
                    <a:pt x="41" y="123"/>
                    <a:pt x="18" y="99"/>
                    <a:pt x="18" y="70"/>
                  </a:cubicBezTo>
                  <a:cubicBezTo>
                    <a:pt x="18" y="41"/>
                    <a:pt x="41" y="17"/>
                    <a:pt x="70" y="17"/>
                  </a:cubicBezTo>
                  <a:cubicBezTo>
                    <a:pt x="99" y="17"/>
                    <a:pt x="123" y="41"/>
                    <a:pt x="123" y="70"/>
                  </a:cubicBezTo>
                  <a:cubicBezTo>
                    <a:pt x="123" y="99"/>
                    <a:pt x="99" y="123"/>
                    <a:pt x="70" y="123"/>
                  </a:cubicBezTo>
                  <a:close/>
                </a:path>
              </a:pathLst>
            </a:custGeom>
            <a:solidFill>
              <a:srgbClr val="802F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Oval 87">
              <a:extLst>
                <a:ext uri="{FF2B5EF4-FFF2-40B4-BE49-F238E27FC236}">
                  <a16:creationId xmlns:a16="http://schemas.microsoft.com/office/drawing/2014/main" id="{B8304FA6-5D05-421A-B3EF-CEB2631749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2" y="614"/>
              <a:ext cx="152" cy="152"/>
            </a:xfrm>
            <a:prstGeom prst="ellipse">
              <a:avLst/>
            </a:prstGeom>
            <a:solidFill>
              <a:srgbClr val="802F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Oval 88">
              <a:extLst>
                <a:ext uri="{FF2B5EF4-FFF2-40B4-BE49-F238E27FC236}">
                  <a16:creationId xmlns:a16="http://schemas.microsoft.com/office/drawing/2014/main" id="{932E6C50-BBE7-45F0-B09A-01AC3F3BA9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0" y="2911"/>
              <a:ext cx="152" cy="152"/>
            </a:xfrm>
            <a:prstGeom prst="ellipse">
              <a:avLst/>
            </a:prstGeom>
            <a:solidFill>
              <a:srgbClr val="802F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Oval 89">
              <a:extLst>
                <a:ext uri="{FF2B5EF4-FFF2-40B4-BE49-F238E27FC236}">
                  <a16:creationId xmlns:a16="http://schemas.microsoft.com/office/drawing/2014/main" id="{590C3BC6-37D3-4673-964E-094BC747AD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55" y="2275"/>
              <a:ext cx="825" cy="824"/>
            </a:xfrm>
            <a:prstGeom prst="ellipse">
              <a:avLst/>
            </a:prstGeom>
            <a:noFill/>
            <a:ln w="11113" cap="flat">
              <a:solidFill>
                <a:srgbClr val="802FE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Oval 90">
              <a:extLst>
                <a:ext uri="{FF2B5EF4-FFF2-40B4-BE49-F238E27FC236}">
                  <a16:creationId xmlns:a16="http://schemas.microsoft.com/office/drawing/2014/main" id="{B3A96236-0F70-48D6-A986-17C49DCB28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25" y="1157"/>
              <a:ext cx="289" cy="287"/>
            </a:xfrm>
            <a:prstGeom prst="ellipse">
              <a:avLst/>
            </a:prstGeom>
            <a:solidFill>
              <a:srgbClr val="FFEB5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25" name="Picture 91">
              <a:extLst>
                <a:ext uri="{FF2B5EF4-FFF2-40B4-BE49-F238E27FC236}">
                  <a16:creationId xmlns:a16="http://schemas.microsoft.com/office/drawing/2014/main" id="{61BB924E-F100-4B6E-BBEF-8B6AA4BB6CE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18" y="716"/>
              <a:ext cx="42" cy="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6" name="Picture 92">
              <a:extLst>
                <a:ext uri="{FF2B5EF4-FFF2-40B4-BE49-F238E27FC236}">
                  <a16:creationId xmlns:a16="http://schemas.microsoft.com/office/drawing/2014/main" id="{F20DF0DE-F813-451B-92F1-8629A404E89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30" y="716"/>
              <a:ext cx="42" cy="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" name="Picture 93">
              <a:extLst>
                <a:ext uri="{FF2B5EF4-FFF2-40B4-BE49-F238E27FC236}">
                  <a16:creationId xmlns:a16="http://schemas.microsoft.com/office/drawing/2014/main" id="{A04F2E01-5B4E-4CD5-A3A8-61F91283171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42" y="716"/>
              <a:ext cx="41" cy="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8" name="Picture 94">
              <a:extLst>
                <a:ext uri="{FF2B5EF4-FFF2-40B4-BE49-F238E27FC236}">
                  <a16:creationId xmlns:a16="http://schemas.microsoft.com/office/drawing/2014/main" id="{EBF656E3-9251-48B2-BA50-C062EBCF03B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54" y="716"/>
              <a:ext cx="41" cy="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9" name="Freeform 95">
              <a:extLst>
                <a:ext uri="{FF2B5EF4-FFF2-40B4-BE49-F238E27FC236}">
                  <a16:creationId xmlns:a16="http://schemas.microsoft.com/office/drawing/2014/main" id="{626D9E1A-6F51-4F25-B813-46A8165C527D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0" y="1430"/>
              <a:ext cx="685" cy="98"/>
            </a:xfrm>
            <a:custGeom>
              <a:avLst/>
              <a:gdLst>
                <a:gd name="T0" fmla="*/ 367 w 396"/>
                <a:gd name="T1" fmla="*/ 57 h 57"/>
                <a:gd name="T2" fmla="*/ 28 w 396"/>
                <a:gd name="T3" fmla="*/ 57 h 57"/>
                <a:gd name="T4" fmla="*/ 0 w 396"/>
                <a:gd name="T5" fmla="*/ 29 h 57"/>
                <a:gd name="T6" fmla="*/ 0 w 396"/>
                <a:gd name="T7" fmla="*/ 29 h 57"/>
                <a:gd name="T8" fmla="*/ 28 w 396"/>
                <a:gd name="T9" fmla="*/ 0 h 57"/>
                <a:gd name="T10" fmla="*/ 367 w 396"/>
                <a:gd name="T11" fmla="*/ 0 h 57"/>
                <a:gd name="T12" fmla="*/ 396 w 396"/>
                <a:gd name="T13" fmla="*/ 29 h 57"/>
                <a:gd name="T14" fmla="*/ 396 w 396"/>
                <a:gd name="T15" fmla="*/ 29 h 57"/>
                <a:gd name="T16" fmla="*/ 367 w 396"/>
                <a:gd name="T17" fmla="*/ 57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6" h="57">
                  <a:moveTo>
                    <a:pt x="367" y="57"/>
                  </a:moveTo>
                  <a:cubicBezTo>
                    <a:pt x="28" y="57"/>
                    <a:pt x="28" y="57"/>
                    <a:pt x="28" y="57"/>
                  </a:cubicBezTo>
                  <a:cubicBezTo>
                    <a:pt x="13" y="57"/>
                    <a:pt x="0" y="45"/>
                    <a:pt x="0" y="29"/>
                  </a:cubicBezTo>
                  <a:cubicBezTo>
                    <a:pt x="0" y="29"/>
                    <a:pt x="0" y="29"/>
                    <a:pt x="0" y="29"/>
                  </a:cubicBezTo>
                  <a:cubicBezTo>
                    <a:pt x="0" y="13"/>
                    <a:pt x="13" y="0"/>
                    <a:pt x="28" y="0"/>
                  </a:cubicBezTo>
                  <a:cubicBezTo>
                    <a:pt x="367" y="0"/>
                    <a:pt x="367" y="0"/>
                    <a:pt x="367" y="0"/>
                  </a:cubicBezTo>
                  <a:cubicBezTo>
                    <a:pt x="383" y="0"/>
                    <a:pt x="396" y="13"/>
                    <a:pt x="396" y="29"/>
                  </a:cubicBezTo>
                  <a:cubicBezTo>
                    <a:pt x="396" y="29"/>
                    <a:pt x="396" y="29"/>
                    <a:pt x="396" y="29"/>
                  </a:cubicBezTo>
                  <a:cubicBezTo>
                    <a:pt x="396" y="45"/>
                    <a:pt x="383" y="57"/>
                    <a:pt x="367" y="57"/>
                  </a:cubicBezTo>
                  <a:close/>
                </a:path>
              </a:pathLst>
            </a:custGeom>
            <a:solidFill>
              <a:srgbClr val="FFEB5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060624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aster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3">
            <a:extLst>
              <a:ext uri="{FF2B5EF4-FFF2-40B4-BE49-F238E27FC236}">
                <a16:creationId xmlns:a16="http://schemas.microsoft.com/office/drawing/2014/main" id="{358E7C7F-EC2F-41E8-BE1E-F19C0AE3F84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818166"/>
      </p:ext>
    </p:extLst>
  </p:cSld>
  <p:clrMapOvr>
    <a:masterClrMapping/>
  </p:clrMapOvr>
  <p:transition advClick="0" advTm="300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osición de imagen 3">
            <a:extLst>
              <a:ext uri="{FF2B5EF4-FFF2-40B4-BE49-F238E27FC236}">
                <a16:creationId xmlns:a16="http://schemas.microsoft.com/office/drawing/2014/main" id="{8932BA8E-B107-45BD-83DB-D4B6684C29A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860801" y="0"/>
            <a:ext cx="4857750" cy="685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5388307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apositiva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osición de imagen 3">
            <a:extLst>
              <a:ext uri="{FF2B5EF4-FFF2-40B4-BE49-F238E27FC236}">
                <a16:creationId xmlns:a16="http://schemas.microsoft.com/office/drawing/2014/main" id="{8932BA8E-B107-45BD-83DB-D4B6684C29A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860801" y="0"/>
            <a:ext cx="4857750" cy="685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r>
              <a:rPr lang="en-US" noProof="0" dirty="0"/>
              <a:t>Click on the Icon to add an image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714343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01472F93-5673-4743-9C5C-7BBB395B556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1"/>
            <a:ext cx="12192000" cy="68580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7171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421D93E-325A-4212-8FDA-2E4C2C35F7C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34142" y="1574800"/>
            <a:ext cx="3037115" cy="29210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Picture Placeholder 2">
            <a:extLst>
              <a:ext uri="{FF2B5EF4-FFF2-40B4-BE49-F238E27FC236}">
                <a16:creationId xmlns:a16="http://schemas.microsoft.com/office/drawing/2014/main" id="{6C7F27E6-AF37-43D8-BBAD-F9F8446A37A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678134" y="1574800"/>
            <a:ext cx="3037115" cy="29210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Picture Placeholder 2">
            <a:extLst>
              <a:ext uri="{FF2B5EF4-FFF2-40B4-BE49-F238E27FC236}">
                <a16:creationId xmlns:a16="http://schemas.microsoft.com/office/drawing/2014/main" id="{6CD2FC26-399A-4D68-840E-408A18D870B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8322126" y="1574800"/>
            <a:ext cx="3037115" cy="29210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grpSp>
        <p:nvGrpSpPr>
          <p:cNvPr id="61" name="Group 68">
            <a:extLst>
              <a:ext uri="{FF2B5EF4-FFF2-40B4-BE49-F238E27FC236}">
                <a16:creationId xmlns:a16="http://schemas.microsoft.com/office/drawing/2014/main" id="{9AE96C0C-A1DA-4442-B658-4C9C15F92C82}"/>
              </a:ext>
            </a:extLst>
          </p:cNvPr>
          <p:cNvGrpSpPr>
            <a:grpSpLocks noChangeAspect="1"/>
          </p:cNvGrpSpPr>
          <p:nvPr userDrawn="1"/>
        </p:nvGrpSpPr>
        <p:grpSpPr bwMode="auto">
          <a:xfrm rot="10800000">
            <a:off x="-1" y="0"/>
            <a:ext cx="2480268" cy="2163528"/>
            <a:chOff x="2179" y="614"/>
            <a:chExt cx="3130" cy="2732"/>
          </a:xfrm>
        </p:grpSpPr>
        <p:sp>
          <p:nvSpPr>
            <p:cNvPr id="62" name="Freeform 69">
              <a:extLst>
                <a:ext uri="{FF2B5EF4-FFF2-40B4-BE49-F238E27FC236}">
                  <a16:creationId xmlns:a16="http://schemas.microsoft.com/office/drawing/2014/main" id="{13614AF5-4EDF-4BB6-8357-DC7002ADA0D5}"/>
                </a:ext>
              </a:extLst>
            </p:cNvPr>
            <p:cNvSpPr>
              <a:spLocks/>
            </p:cNvSpPr>
            <p:nvPr/>
          </p:nvSpPr>
          <p:spPr bwMode="auto">
            <a:xfrm>
              <a:off x="3818" y="783"/>
              <a:ext cx="1277" cy="1277"/>
            </a:xfrm>
            <a:custGeom>
              <a:avLst/>
              <a:gdLst>
                <a:gd name="T0" fmla="*/ 732 w 739"/>
                <a:gd name="T1" fmla="*/ 33 h 739"/>
                <a:gd name="T2" fmla="*/ 33 w 739"/>
                <a:gd name="T3" fmla="*/ 731 h 739"/>
                <a:gd name="T4" fmla="*/ 7 w 739"/>
                <a:gd name="T5" fmla="*/ 731 h 739"/>
                <a:gd name="T6" fmla="*/ 7 w 739"/>
                <a:gd name="T7" fmla="*/ 731 h 739"/>
                <a:gd name="T8" fmla="*/ 7 w 739"/>
                <a:gd name="T9" fmla="*/ 706 h 739"/>
                <a:gd name="T10" fmla="*/ 706 w 739"/>
                <a:gd name="T11" fmla="*/ 7 h 739"/>
                <a:gd name="T12" fmla="*/ 732 w 739"/>
                <a:gd name="T13" fmla="*/ 7 h 739"/>
                <a:gd name="T14" fmla="*/ 732 w 739"/>
                <a:gd name="T15" fmla="*/ 7 h 739"/>
                <a:gd name="T16" fmla="*/ 732 w 739"/>
                <a:gd name="T17" fmla="*/ 33 h 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39" h="739">
                  <a:moveTo>
                    <a:pt x="732" y="33"/>
                  </a:moveTo>
                  <a:cubicBezTo>
                    <a:pt x="33" y="731"/>
                    <a:pt x="33" y="731"/>
                    <a:pt x="33" y="731"/>
                  </a:cubicBezTo>
                  <a:cubicBezTo>
                    <a:pt x="26" y="739"/>
                    <a:pt x="15" y="739"/>
                    <a:pt x="7" y="731"/>
                  </a:cubicBezTo>
                  <a:cubicBezTo>
                    <a:pt x="7" y="731"/>
                    <a:pt x="7" y="731"/>
                    <a:pt x="7" y="731"/>
                  </a:cubicBezTo>
                  <a:cubicBezTo>
                    <a:pt x="0" y="724"/>
                    <a:pt x="0" y="713"/>
                    <a:pt x="7" y="706"/>
                  </a:cubicBezTo>
                  <a:cubicBezTo>
                    <a:pt x="706" y="7"/>
                    <a:pt x="706" y="7"/>
                    <a:pt x="706" y="7"/>
                  </a:cubicBezTo>
                  <a:cubicBezTo>
                    <a:pt x="713" y="0"/>
                    <a:pt x="724" y="0"/>
                    <a:pt x="732" y="7"/>
                  </a:cubicBezTo>
                  <a:cubicBezTo>
                    <a:pt x="732" y="7"/>
                    <a:pt x="732" y="7"/>
                    <a:pt x="732" y="7"/>
                  </a:cubicBezTo>
                  <a:cubicBezTo>
                    <a:pt x="739" y="14"/>
                    <a:pt x="739" y="26"/>
                    <a:pt x="732" y="33"/>
                  </a:cubicBezTo>
                  <a:close/>
                </a:path>
              </a:pathLst>
            </a:custGeom>
            <a:solidFill>
              <a:srgbClr val="FB4C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Freeform 70">
              <a:extLst>
                <a:ext uri="{FF2B5EF4-FFF2-40B4-BE49-F238E27FC236}">
                  <a16:creationId xmlns:a16="http://schemas.microsoft.com/office/drawing/2014/main" id="{7E7A8937-06BC-47F0-BAC5-85375B82C49A}"/>
                </a:ext>
              </a:extLst>
            </p:cNvPr>
            <p:cNvSpPr>
              <a:spLocks/>
            </p:cNvSpPr>
            <p:nvPr/>
          </p:nvSpPr>
          <p:spPr bwMode="auto">
            <a:xfrm>
              <a:off x="3925" y="891"/>
              <a:ext cx="1277" cy="1277"/>
            </a:xfrm>
            <a:custGeom>
              <a:avLst/>
              <a:gdLst>
                <a:gd name="T0" fmla="*/ 732 w 739"/>
                <a:gd name="T1" fmla="*/ 33 h 739"/>
                <a:gd name="T2" fmla="*/ 33 w 739"/>
                <a:gd name="T3" fmla="*/ 731 h 739"/>
                <a:gd name="T4" fmla="*/ 7 w 739"/>
                <a:gd name="T5" fmla="*/ 731 h 739"/>
                <a:gd name="T6" fmla="*/ 7 w 739"/>
                <a:gd name="T7" fmla="*/ 731 h 739"/>
                <a:gd name="T8" fmla="*/ 7 w 739"/>
                <a:gd name="T9" fmla="*/ 706 h 739"/>
                <a:gd name="T10" fmla="*/ 706 w 739"/>
                <a:gd name="T11" fmla="*/ 7 h 739"/>
                <a:gd name="T12" fmla="*/ 732 w 739"/>
                <a:gd name="T13" fmla="*/ 7 h 739"/>
                <a:gd name="T14" fmla="*/ 732 w 739"/>
                <a:gd name="T15" fmla="*/ 7 h 739"/>
                <a:gd name="T16" fmla="*/ 732 w 739"/>
                <a:gd name="T17" fmla="*/ 33 h 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39" h="739">
                  <a:moveTo>
                    <a:pt x="732" y="33"/>
                  </a:moveTo>
                  <a:cubicBezTo>
                    <a:pt x="33" y="731"/>
                    <a:pt x="33" y="731"/>
                    <a:pt x="33" y="731"/>
                  </a:cubicBezTo>
                  <a:cubicBezTo>
                    <a:pt x="26" y="739"/>
                    <a:pt x="15" y="739"/>
                    <a:pt x="7" y="731"/>
                  </a:cubicBezTo>
                  <a:cubicBezTo>
                    <a:pt x="7" y="731"/>
                    <a:pt x="7" y="731"/>
                    <a:pt x="7" y="731"/>
                  </a:cubicBezTo>
                  <a:cubicBezTo>
                    <a:pt x="0" y="724"/>
                    <a:pt x="0" y="713"/>
                    <a:pt x="7" y="706"/>
                  </a:cubicBezTo>
                  <a:cubicBezTo>
                    <a:pt x="706" y="7"/>
                    <a:pt x="706" y="7"/>
                    <a:pt x="706" y="7"/>
                  </a:cubicBezTo>
                  <a:cubicBezTo>
                    <a:pt x="713" y="0"/>
                    <a:pt x="724" y="0"/>
                    <a:pt x="732" y="7"/>
                  </a:cubicBezTo>
                  <a:cubicBezTo>
                    <a:pt x="732" y="7"/>
                    <a:pt x="732" y="7"/>
                    <a:pt x="732" y="7"/>
                  </a:cubicBezTo>
                  <a:cubicBezTo>
                    <a:pt x="739" y="14"/>
                    <a:pt x="739" y="26"/>
                    <a:pt x="732" y="33"/>
                  </a:cubicBezTo>
                  <a:close/>
                </a:path>
              </a:pathLst>
            </a:custGeom>
            <a:solidFill>
              <a:srgbClr val="FB4C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Freeform 71">
              <a:extLst>
                <a:ext uri="{FF2B5EF4-FFF2-40B4-BE49-F238E27FC236}">
                  <a16:creationId xmlns:a16="http://schemas.microsoft.com/office/drawing/2014/main" id="{DB53CBBF-A441-4DD1-8ABF-BDB25F1FEEDD}"/>
                </a:ext>
              </a:extLst>
            </p:cNvPr>
            <p:cNvSpPr>
              <a:spLocks/>
            </p:cNvSpPr>
            <p:nvPr/>
          </p:nvSpPr>
          <p:spPr bwMode="auto">
            <a:xfrm>
              <a:off x="4032" y="998"/>
              <a:ext cx="1277" cy="1277"/>
            </a:xfrm>
            <a:custGeom>
              <a:avLst/>
              <a:gdLst>
                <a:gd name="T0" fmla="*/ 732 w 739"/>
                <a:gd name="T1" fmla="*/ 33 h 739"/>
                <a:gd name="T2" fmla="*/ 33 w 739"/>
                <a:gd name="T3" fmla="*/ 731 h 739"/>
                <a:gd name="T4" fmla="*/ 7 w 739"/>
                <a:gd name="T5" fmla="*/ 731 h 739"/>
                <a:gd name="T6" fmla="*/ 7 w 739"/>
                <a:gd name="T7" fmla="*/ 731 h 739"/>
                <a:gd name="T8" fmla="*/ 7 w 739"/>
                <a:gd name="T9" fmla="*/ 706 h 739"/>
                <a:gd name="T10" fmla="*/ 706 w 739"/>
                <a:gd name="T11" fmla="*/ 7 h 739"/>
                <a:gd name="T12" fmla="*/ 732 w 739"/>
                <a:gd name="T13" fmla="*/ 7 h 739"/>
                <a:gd name="T14" fmla="*/ 732 w 739"/>
                <a:gd name="T15" fmla="*/ 7 h 739"/>
                <a:gd name="T16" fmla="*/ 732 w 739"/>
                <a:gd name="T17" fmla="*/ 33 h 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39" h="739">
                  <a:moveTo>
                    <a:pt x="732" y="33"/>
                  </a:moveTo>
                  <a:cubicBezTo>
                    <a:pt x="33" y="731"/>
                    <a:pt x="33" y="731"/>
                    <a:pt x="33" y="731"/>
                  </a:cubicBezTo>
                  <a:cubicBezTo>
                    <a:pt x="26" y="739"/>
                    <a:pt x="15" y="739"/>
                    <a:pt x="7" y="731"/>
                  </a:cubicBezTo>
                  <a:cubicBezTo>
                    <a:pt x="7" y="731"/>
                    <a:pt x="7" y="731"/>
                    <a:pt x="7" y="731"/>
                  </a:cubicBezTo>
                  <a:cubicBezTo>
                    <a:pt x="0" y="724"/>
                    <a:pt x="0" y="713"/>
                    <a:pt x="7" y="706"/>
                  </a:cubicBezTo>
                  <a:cubicBezTo>
                    <a:pt x="706" y="7"/>
                    <a:pt x="706" y="7"/>
                    <a:pt x="706" y="7"/>
                  </a:cubicBezTo>
                  <a:cubicBezTo>
                    <a:pt x="713" y="0"/>
                    <a:pt x="724" y="0"/>
                    <a:pt x="732" y="7"/>
                  </a:cubicBezTo>
                  <a:cubicBezTo>
                    <a:pt x="732" y="7"/>
                    <a:pt x="732" y="7"/>
                    <a:pt x="732" y="7"/>
                  </a:cubicBezTo>
                  <a:cubicBezTo>
                    <a:pt x="739" y="14"/>
                    <a:pt x="739" y="26"/>
                    <a:pt x="732" y="33"/>
                  </a:cubicBezTo>
                  <a:close/>
                </a:path>
              </a:pathLst>
            </a:custGeom>
            <a:solidFill>
              <a:srgbClr val="FB4C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Freeform 72">
              <a:extLst>
                <a:ext uri="{FF2B5EF4-FFF2-40B4-BE49-F238E27FC236}">
                  <a16:creationId xmlns:a16="http://schemas.microsoft.com/office/drawing/2014/main" id="{15EECF4E-9B52-4B6F-995C-BB1AA838FE64}"/>
                </a:ext>
              </a:extLst>
            </p:cNvPr>
            <p:cNvSpPr>
              <a:spLocks/>
            </p:cNvSpPr>
            <p:nvPr/>
          </p:nvSpPr>
          <p:spPr bwMode="auto">
            <a:xfrm>
              <a:off x="3818" y="783"/>
              <a:ext cx="1277" cy="1277"/>
            </a:xfrm>
            <a:custGeom>
              <a:avLst/>
              <a:gdLst>
                <a:gd name="T0" fmla="*/ 732 w 739"/>
                <a:gd name="T1" fmla="*/ 33 h 739"/>
                <a:gd name="T2" fmla="*/ 33 w 739"/>
                <a:gd name="T3" fmla="*/ 731 h 739"/>
                <a:gd name="T4" fmla="*/ 7 w 739"/>
                <a:gd name="T5" fmla="*/ 731 h 739"/>
                <a:gd name="T6" fmla="*/ 7 w 739"/>
                <a:gd name="T7" fmla="*/ 731 h 739"/>
                <a:gd name="T8" fmla="*/ 7 w 739"/>
                <a:gd name="T9" fmla="*/ 706 h 739"/>
                <a:gd name="T10" fmla="*/ 706 w 739"/>
                <a:gd name="T11" fmla="*/ 7 h 739"/>
                <a:gd name="T12" fmla="*/ 732 w 739"/>
                <a:gd name="T13" fmla="*/ 7 h 739"/>
                <a:gd name="T14" fmla="*/ 732 w 739"/>
                <a:gd name="T15" fmla="*/ 7 h 739"/>
                <a:gd name="T16" fmla="*/ 732 w 739"/>
                <a:gd name="T17" fmla="*/ 33 h 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39" h="739">
                  <a:moveTo>
                    <a:pt x="732" y="33"/>
                  </a:moveTo>
                  <a:cubicBezTo>
                    <a:pt x="33" y="731"/>
                    <a:pt x="33" y="731"/>
                    <a:pt x="33" y="731"/>
                  </a:cubicBezTo>
                  <a:cubicBezTo>
                    <a:pt x="26" y="739"/>
                    <a:pt x="15" y="739"/>
                    <a:pt x="7" y="731"/>
                  </a:cubicBezTo>
                  <a:cubicBezTo>
                    <a:pt x="7" y="731"/>
                    <a:pt x="7" y="731"/>
                    <a:pt x="7" y="731"/>
                  </a:cubicBezTo>
                  <a:cubicBezTo>
                    <a:pt x="0" y="724"/>
                    <a:pt x="0" y="713"/>
                    <a:pt x="7" y="706"/>
                  </a:cubicBezTo>
                  <a:cubicBezTo>
                    <a:pt x="706" y="7"/>
                    <a:pt x="706" y="7"/>
                    <a:pt x="706" y="7"/>
                  </a:cubicBezTo>
                  <a:cubicBezTo>
                    <a:pt x="713" y="0"/>
                    <a:pt x="724" y="0"/>
                    <a:pt x="732" y="7"/>
                  </a:cubicBezTo>
                  <a:cubicBezTo>
                    <a:pt x="732" y="7"/>
                    <a:pt x="732" y="7"/>
                    <a:pt x="732" y="7"/>
                  </a:cubicBezTo>
                  <a:cubicBezTo>
                    <a:pt x="739" y="14"/>
                    <a:pt x="739" y="26"/>
                    <a:pt x="732" y="33"/>
                  </a:cubicBezTo>
                  <a:close/>
                </a:path>
              </a:pathLst>
            </a:custGeom>
            <a:solidFill>
              <a:srgbClr val="FB4C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Freeform 73">
              <a:extLst>
                <a:ext uri="{FF2B5EF4-FFF2-40B4-BE49-F238E27FC236}">
                  <a16:creationId xmlns:a16="http://schemas.microsoft.com/office/drawing/2014/main" id="{2E2A1E94-A384-4E64-87EA-47E026685405}"/>
                </a:ext>
              </a:extLst>
            </p:cNvPr>
            <p:cNvSpPr>
              <a:spLocks/>
            </p:cNvSpPr>
            <p:nvPr/>
          </p:nvSpPr>
          <p:spPr bwMode="auto">
            <a:xfrm>
              <a:off x="3925" y="891"/>
              <a:ext cx="1277" cy="1277"/>
            </a:xfrm>
            <a:custGeom>
              <a:avLst/>
              <a:gdLst>
                <a:gd name="T0" fmla="*/ 732 w 739"/>
                <a:gd name="T1" fmla="*/ 33 h 739"/>
                <a:gd name="T2" fmla="*/ 33 w 739"/>
                <a:gd name="T3" fmla="*/ 731 h 739"/>
                <a:gd name="T4" fmla="*/ 7 w 739"/>
                <a:gd name="T5" fmla="*/ 731 h 739"/>
                <a:gd name="T6" fmla="*/ 7 w 739"/>
                <a:gd name="T7" fmla="*/ 731 h 739"/>
                <a:gd name="T8" fmla="*/ 7 w 739"/>
                <a:gd name="T9" fmla="*/ 706 h 739"/>
                <a:gd name="T10" fmla="*/ 706 w 739"/>
                <a:gd name="T11" fmla="*/ 7 h 739"/>
                <a:gd name="T12" fmla="*/ 732 w 739"/>
                <a:gd name="T13" fmla="*/ 7 h 739"/>
                <a:gd name="T14" fmla="*/ 732 w 739"/>
                <a:gd name="T15" fmla="*/ 7 h 739"/>
                <a:gd name="T16" fmla="*/ 732 w 739"/>
                <a:gd name="T17" fmla="*/ 33 h 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39" h="739">
                  <a:moveTo>
                    <a:pt x="732" y="33"/>
                  </a:moveTo>
                  <a:cubicBezTo>
                    <a:pt x="33" y="731"/>
                    <a:pt x="33" y="731"/>
                    <a:pt x="33" y="731"/>
                  </a:cubicBezTo>
                  <a:cubicBezTo>
                    <a:pt x="26" y="739"/>
                    <a:pt x="15" y="739"/>
                    <a:pt x="7" y="731"/>
                  </a:cubicBezTo>
                  <a:cubicBezTo>
                    <a:pt x="7" y="731"/>
                    <a:pt x="7" y="731"/>
                    <a:pt x="7" y="731"/>
                  </a:cubicBezTo>
                  <a:cubicBezTo>
                    <a:pt x="0" y="724"/>
                    <a:pt x="0" y="713"/>
                    <a:pt x="7" y="706"/>
                  </a:cubicBezTo>
                  <a:cubicBezTo>
                    <a:pt x="706" y="7"/>
                    <a:pt x="706" y="7"/>
                    <a:pt x="706" y="7"/>
                  </a:cubicBezTo>
                  <a:cubicBezTo>
                    <a:pt x="713" y="0"/>
                    <a:pt x="724" y="0"/>
                    <a:pt x="732" y="7"/>
                  </a:cubicBezTo>
                  <a:cubicBezTo>
                    <a:pt x="732" y="7"/>
                    <a:pt x="732" y="7"/>
                    <a:pt x="732" y="7"/>
                  </a:cubicBezTo>
                  <a:cubicBezTo>
                    <a:pt x="739" y="14"/>
                    <a:pt x="739" y="26"/>
                    <a:pt x="732" y="33"/>
                  </a:cubicBezTo>
                  <a:close/>
                </a:path>
              </a:pathLst>
            </a:custGeom>
            <a:solidFill>
              <a:srgbClr val="FB4C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" name="Freeform 74">
              <a:extLst>
                <a:ext uri="{FF2B5EF4-FFF2-40B4-BE49-F238E27FC236}">
                  <a16:creationId xmlns:a16="http://schemas.microsoft.com/office/drawing/2014/main" id="{A8BB7EEA-313E-4707-8E89-EF281B60C50A}"/>
                </a:ext>
              </a:extLst>
            </p:cNvPr>
            <p:cNvSpPr>
              <a:spLocks/>
            </p:cNvSpPr>
            <p:nvPr/>
          </p:nvSpPr>
          <p:spPr bwMode="auto">
            <a:xfrm>
              <a:off x="4032" y="998"/>
              <a:ext cx="1277" cy="1277"/>
            </a:xfrm>
            <a:custGeom>
              <a:avLst/>
              <a:gdLst>
                <a:gd name="T0" fmla="*/ 732 w 739"/>
                <a:gd name="T1" fmla="*/ 33 h 739"/>
                <a:gd name="T2" fmla="*/ 33 w 739"/>
                <a:gd name="T3" fmla="*/ 731 h 739"/>
                <a:gd name="T4" fmla="*/ 7 w 739"/>
                <a:gd name="T5" fmla="*/ 731 h 739"/>
                <a:gd name="T6" fmla="*/ 7 w 739"/>
                <a:gd name="T7" fmla="*/ 731 h 739"/>
                <a:gd name="T8" fmla="*/ 7 w 739"/>
                <a:gd name="T9" fmla="*/ 706 h 739"/>
                <a:gd name="T10" fmla="*/ 706 w 739"/>
                <a:gd name="T11" fmla="*/ 7 h 739"/>
                <a:gd name="T12" fmla="*/ 732 w 739"/>
                <a:gd name="T13" fmla="*/ 7 h 739"/>
                <a:gd name="T14" fmla="*/ 732 w 739"/>
                <a:gd name="T15" fmla="*/ 7 h 739"/>
                <a:gd name="T16" fmla="*/ 732 w 739"/>
                <a:gd name="T17" fmla="*/ 33 h 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39" h="739">
                  <a:moveTo>
                    <a:pt x="732" y="33"/>
                  </a:moveTo>
                  <a:cubicBezTo>
                    <a:pt x="33" y="731"/>
                    <a:pt x="33" y="731"/>
                    <a:pt x="33" y="731"/>
                  </a:cubicBezTo>
                  <a:cubicBezTo>
                    <a:pt x="26" y="739"/>
                    <a:pt x="15" y="739"/>
                    <a:pt x="7" y="731"/>
                  </a:cubicBezTo>
                  <a:cubicBezTo>
                    <a:pt x="7" y="731"/>
                    <a:pt x="7" y="731"/>
                    <a:pt x="7" y="731"/>
                  </a:cubicBezTo>
                  <a:cubicBezTo>
                    <a:pt x="0" y="724"/>
                    <a:pt x="0" y="713"/>
                    <a:pt x="7" y="706"/>
                  </a:cubicBezTo>
                  <a:cubicBezTo>
                    <a:pt x="706" y="7"/>
                    <a:pt x="706" y="7"/>
                    <a:pt x="706" y="7"/>
                  </a:cubicBezTo>
                  <a:cubicBezTo>
                    <a:pt x="713" y="0"/>
                    <a:pt x="724" y="0"/>
                    <a:pt x="732" y="7"/>
                  </a:cubicBezTo>
                  <a:cubicBezTo>
                    <a:pt x="732" y="7"/>
                    <a:pt x="732" y="7"/>
                    <a:pt x="732" y="7"/>
                  </a:cubicBezTo>
                  <a:cubicBezTo>
                    <a:pt x="739" y="14"/>
                    <a:pt x="739" y="26"/>
                    <a:pt x="732" y="33"/>
                  </a:cubicBezTo>
                  <a:close/>
                </a:path>
              </a:pathLst>
            </a:custGeom>
            <a:solidFill>
              <a:srgbClr val="FB4C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" name="Freeform 75">
              <a:extLst>
                <a:ext uri="{FF2B5EF4-FFF2-40B4-BE49-F238E27FC236}">
                  <a16:creationId xmlns:a16="http://schemas.microsoft.com/office/drawing/2014/main" id="{9CFD63E6-741A-452D-873D-FC7B1DF9869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4" y="1857"/>
              <a:ext cx="1276" cy="1275"/>
            </a:xfrm>
            <a:custGeom>
              <a:avLst/>
              <a:gdLst>
                <a:gd name="T0" fmla="*/ 731 w 738"/>
                <a:gd name="T1" fmla="*/ 32 h 738"/>
                <a:gd name="T2" fmla="*/ 33 w 738"/>
                <a:gd name="T3" fmla="*/ 731 h 738"/>
                <a:gd name="T4" fmla="*/ 7 w 738"/>
                <a:gd name="T5" fmla="*/ 731 h 738"/>
                <a:gd name="T6" fmla="*/ 7 w 738"/>
                <a:gd name="T7" fmla="*/ 731 h 738"/>
                <a:gd name="T8" fmla="*/ 7 w 738"/>
                <a:gd name="T9" fmla="*/ 705 h 738"/>
                <a:gd name="T10" fmla="*/ 705 w 738"/>
                <a:gd name="T11" fmla="*/ 7 h 738"/>
                <a:gd name="T12" fmla="*/ 731 w 738"/>
                <a:gd name="T13" fmla="*/ 7 h 738"/>
                <a:gd name="T14" fmla="*/ 731 w 738"/>
                <a:gd name="T15" fmla="*/ 7 h 738"/>
                <a:gd name="T16" fmla="*/ 731 w 738"/>
                <a:gd name="T17" fmla="*/ 32 h 7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38" h="738">
                  <a:moveTo>
                    <a:pt x="731" y="32"/>
                  </a:moveTo>
                  <a:cubicBezTo>
                    <a:pt x="33" y="731"/>
                    <a:pt x="33" y="731"/>
                    <a:pt x="33" y="731"/>
                  </a:cubicBezTo>
                  <a:cubicBezTo>
                    <a:pt x="26" y="738"/>
                    <a:pt x="14" y="738"/>
                    <a:pt x="7" y="731"/>
                  </a:cubicBezTo>
                  <a:cubicBezTo>
                    <a:pt x="7" y="731"/>
                    <a:pt x="7" y="731"/>
                    <a:pt x="7" y="731"/>
                  </a:cubicBezTo>
                  <a:cubicBezTo>
                    <a:pt x="0" y="724"/>
                    <a:pt x="0" y="712"/>
                    <a:pt x="7" y="705"/>
                  </a:cubicBezTo>
                  <a:cubicBezTo>
                    <a:pt x="705" y="7"/>
                    <a:pt x="705" y="7"/>
                    <a:pt x="705" y="7"/>
                  </a:cubicBezTo>
                  <a:cubicBezTo>
                    <a:pt x="713" y="0"/>
                    <a:pt x="724" y="0"/>
                    <a:pt x="731" y="7"/>
                  </a:cubicBezTo>
                  <a:cubicBezTo>
                    <a:pt x="731" y="7"/>
                    <a:pt x="731" y="7"/>
                    <a:pt x="731" y="7"/>
                  </a:cubicBezTo>
                  <a:cubicBezTo>
                    <a:pt x="738" y="14"/>
                    <a:pt x="738" y="25"/>
                    <a:pt x="731" y="32"/>
                  </a:cubicBezTo>
                  <a:close/>
                </a:path>
              </a:pathLst>
            </a:custGeom>
            <a:solidFill>
              <a:srgbClr val="FB4C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" name="Freeform 76">
              <a:extLst>
                <a:ext uri="{FF2B5EF4-FFF2-40B4-BE49-F238E27FC236}">
                  <a16:creationId xmlns:a16="http://schemas.microsoft.com/office/drawing/2014/main" id="{B96A736E-3475-42D2-9E1E-B25A2E8C0613}"/>
                </a:ext>
              </a:extLst>
            </p:cNvPr>
            <p:cNvSpPr>
              <a:spLocks/>
            </p:cNvSpPr>
            <p:nvPr/>
          </p:nvSpPr>
          <p:spPr bwMode="auto">
            <a:xfrm>
              <a:off x="3081" y="1964"/>
              <a:ext cx="1276" cy="1275"/>
            </a:xfrm>
            <a:custGeom>
              <a:avLst/>
              <a:gdLst>
                <a:gd name="T0" fmla="*/ 731 w 738"/>
                <a:gd name="T1" fmla="*/ 32 h 738"/>
                <a:gd name="T2" fmla="*/ 33 w 738"/>
                <a:gd name="T3" fmla="*/ 731 h 738"/>
                <a:gd name="T4" fmla="*/ 7 w 738"/>
                <a:gd name="T5" fmla="*/ 731 h 738"/>
                <a:gd name="T6" fmla="*/ 7 w 738"/>
                <a:gd name="T7" fmla="*/ 731 h 738"/>
                <a:gd name="T8" fmla="*/ 7 w 738"/>
                <a:gd name="T9" fmla="*/ 705 h 738"/>
                <a:gd name="T10" fmla="*/ 705 w 738"/>
                <a:gd name="T11" fmla="*/ 7 h 738"/>
                <a:gd name="T12" fmla="*/ 731 w 738"/>
                <a:gd name="T13" fmla="*/ 7 h 738"/>
                <a:gd name="T14" fmla="*/ 731 w 738"/>
                <a:gd name="T15" fmla="*/ 7 h 738"/>
                <a:gd name="T16" fmla="*/ 731 w 738"/>
                <a:gd name="T17" fmla="*/ 32 h 7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38" h="738">
                  <a:moveTo>
                    <a:pt x="731" y="32"/>
                  </a:moveTo>
                  <a:cubicBezTo>
                    <a:pt x="33" y="731"/>
                    <a:pt x="33" y="731"/>
                    <a:pt x="33" y="731"/>
                  </a:cubicBezTo>
                  <a:cubicBezTo>
                    <a:pt x="26" y="738"/>
                    <a:pt x="14" y="738"/>
                    <a:pt x="7" y="731"/>
                  </a:cubicBezTo>
                  <a:cubicBezTo>
                    <a:pt x="7" y="731"/>
                    <a:pt x="7" y="731"/>
                    <a:pt x="7" y="731"/>
                  </a:cubicBezTo>
                  <a:cubicBezTo>
                    <a:pt x="0" y="724"/>
                    <a:pt x="0" y="712"/>
                    <a:pt x="7" y="705"/>
                  </a:cubicBezTo>
                  <a:cubicBezTo>
                    <a:pt x="705" y="7"/>
                    <a:pt x="705" y="7"/>
                    <a:pt x="705" y="7"/>
                  </a:cubicBezTo>
                  <a:cubicBezTo>
                    <a:pt x="713" y="0"/>
                    <a:pt x="724" y="0"/>
                    <a:pt x="731" y="7"/>
                  </a:cubicBezTo>
                  <a:cubicBezTo>
                    <a:pt x="731" y="7"/>
                    <a:pt x="731" y="7"/>
                    <a:pt x="731" y="7"/>
                  </a:cubicBezTo>
                  <a:cubicBezTo>
                    <a:pt x="738" y="14"/>
                    <a:pt x="738" y="25"/>
                    <a:pt x="731" y="32"/>
                  </a:cubicBezTo>
                  <a:close/>
                </a:path>
              </a:pathLst>
            </a:custGeom>
            <a:solidFill>
              <a:srgbClr val="FB4C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" name="Freeform 77">
              <a:extLst>
                <a:ext uri="{FF2B5EF4-FFF2-40B4-BE49-F238E27FC236}">
                  <a16:creationId xmlns:a16="http://schemas.microsoft.com/office/drawing/2014/main" id="{42C6EBB0-71C5-441C-8BED-257D92BCB50A}"/>
                </a:ext>
              </a:extLst>
            </p:cNvPr>
            <p:cNvSpPr>
              <a:spLocks/>
            </p:cNvSpPr>
            <p:nvPr/>
          </p:nvSpPr>
          <p:spPr bwMode="auto">
            <a:xfrm>
              <a:off x="3189" y="2071"/>
              <a:ext cx="1275" cy="1275"/>
            </a:xfrm>
            <a:custGeom>
              <a:avLst/>
              <a:gdLst>
                <a:gd name="T0" fmla="*/ 731 w 738"/>
                <a:gd name="T1" fmla="*/ 32 h 738"/>
                <a:gd name="T2" fmla="*/ 33 w 738"/>
                <a:gd name="T3" fmla="*/ 731 h 738"/>
                <a:gd name="T4" fmla="*/ 7 w 738"/>
                <a:gd name="T5" fmla="*/ 731 h 738"/>
                <a:gd name="T6" fmla="*/ 7 w 738"/>
                <a:gd name="T7" fmla="*/ 731 h 738"/>
                <a:gd name="T8" fmla="*/ 7 w 738"/>
                <a:gd name="T9" fmla="*/ 705 h 738"/>
                <a:gd name="T10" fmla="*/ 705 w 738"/>
                <a:gd name="T11" fmla="*/ 7 h 738"/>
                <a:gd name="T12" fmla="*/ 731 w 738"/>
                <a:gd name="T13" fmla="*/ 7 h 738"/>
                <a:gd name="T14" fmla="*/ 731 w 738"/>
                <a:gd name="T15" fmla="*/ 7 h 738"/>
                <a:gd name="T16" fmla="*/ 731 w 738"/>
                <a:gd name="T17" fmla="*/ 32 h 7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38" h="738">
                  <a:moveTo>
                    <a:pt x="731" y="32"/>
                  </a:moveTo>
                  <a:cubicBezTo>
                    <a:pt x="33" y="731"/>
                    <a:pt x="33" y="731"/>
                    <a:pt x="33" y="731"/>
                  </a:cubicBezTo>
                  <a:cubicBezTo>
                    <a:pt x="26" y="738"/>
                    <a:pt x="14" y="738"/>
                    <a:pt x="7" y="731"/>
                  </a:cubicBezTo>
                  <a:cubicBezTo>
                    <a:pt x="7" y="731"/>
                    <a:pt x="7" y="731"/>
                    <a:pt x="7" y="731"/>
                  </a:cubicBezTo>
                  <a:cubicBezTo>
                    <a:pt x="0" y="724"/>
                    <a:pt x="0" y="712"/>
                    <a:pt x="7" y="705"/>
                  </a:cubicBezTo>
                  <a:cubicBezTo>
                    <a:pt x="705" y="7"/>
                    <a:pt x="705" y="7"/>
                    <a:pt x="705" y="7"/>
                  </a:cubicBezTo>
                  <a:cubicBezTo>
                    <a:pt x="713" y="0"/>
                    <a:pt x="724" y="0"/>
                    <a:pt x="731" y="7"/>
                  </a:cubicBezTo>
                  <a:cubicBezTo>
                    <a:pt x="731" y="7"/>
                    <a:pt x="731" y="7"/>
                    <a:pt x="731" y="7"/>
                  </a:cubicBezTo>
                  <a:cubicBezTo>
                    <a:pt x="738" y="14"/>
                    <a:pt x="738" y="25"/>
                    <a:pt x="731" y="32"/>
                  </a:cubicBezTo>
                  <a:close/>
                </a:path>
              </a:pathLst>
            </a:custGeom>
            <a:solidFill>
              <a:srgbClr val="FB4C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" name="Oval 78">
              <a:extLst>
                <a:ext uri="{FF2B5EF4-FFF2-40B4-BE49-F238E27FC236}">
                  <a16:creationId xmlns:a16="http://schemas.microsoft.com/office/drawing/2014/main" id="{4DE45631-DE4B-4A16-B94B-13D6D296D7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4" y="832"/>
              <a:ext cx="1103" cy="1102"/>
            </a:xfrm>
            <a:prstGeom prst="ellipse">
              <a:avLst/>
            </a:prstGeom>
            <a:solidFill>
              <a:srgbClr val="4ACED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2" name="Freeform 79">
              <a:extLst>
                <a:ext uri="{FF2B5EF4-FFF2-40B4-BE49-F238E27FC236}">
                  <a16:creationId xmlns:a16="http://schemas.microsoft.com/office/drawing/2014/main" id="{E714FF52-27FF-4687-9ECC-A494EF6DABAB}"/>
                </a:ext>
              </a:extLst>
            </p:cNvPr>
            <p:cNvSpPr>
              <a:spLocks/>
            </p:cNvSpPr>
            <p:nvPr/>
          </p:nvSpPr>
          <p:spPr bwMode="auto">
            <a:xfrm>
              <a:off x="2503" y="1689"/>
              <a:ext cx="1856" cy="1578"/>
            </a:xfrm>
            <a:custGeom>
              <a:avLst/>
              <a:gdLst>
                <a:gd name="T0" fmla="*/ 1074 w 1074"/>
                <a:gd name="T1" fmla="*/ 826 h 913"/>
                <a:gd name="T2" fmla="*/ 729 w 1074"/>
                <a:gd name="T3" fmla="*/ 913 h 913"/>
                <a:gd name="T4" fmla="*/ 0 w 1074"/>
                <a:gd name="T5" fmla="*/ 185 h 913"/>
                <a:gd name="T6" fmla="*/ 24 w 1074"/>
                <a:gd name="T7" fmla="*/ 0 h 9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4" h="913">
                  <a:moveTo>
                    <a:pt x="1074" y="826"/>
                  </a:moveTo>
                  <a:cubicBezTo>
                    <a:pt x="971" y="881"/>
                    <a:pt x="854" y="913"/>
                    <a:pt x="729" y="913"/>
                  </a:cubicBezTo>
                  <a:cubicBezTo>
                    <a:pt x="326" y="913"/>
                    <a:pt x="0" y="587"/>
                    <a:pt x="0" y="185"/>
                  </a:cubicBezTo>
                  <a:cubicBezTo>
                    <a:pt x="0" y="121"/>
                    <a:pt x="9" y="59"/>
                    <a:pt x="24" y="0"/>
                  </a:cubicBezTo>
                </a:path>
              </a:pathLst>
            </a:custGeom>
            <a:noFill/>
            <a:ln w="11113" cap="flat">
              <a:solidFill>
                <a:srgbClr val="F9D04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" name="Freeform 80">
              <a:extLst>
                <a:ext uri="{FF2B5EF4-FFF2-40B4-BE49-F238E27FC236}">
                  <a16:creationId xmlns:a16="http://schemas.microsoft.com/office/drawing/2014/main" id="{8CC672E5-AEB8-4A51-808B-E9E26DBDC2B4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8" y="749"/>
              <a:ext cx="2122" cy="1655"/>
            </a:xfrm>
            <a:custGeom>
              <a:avLst/>
              <a:gdLst>
                <a:gd name="T0" fmla="*/ 0 w 1228"/>
                <a:gd name="T1" fmla="*/ 199 h 958"/>
                <a:gd name="T2" fmla="*/ 500 w 1228"/>
                <a:gd name="T3" fmla="*/ 0 h 958"/>
                <a:gd name="T4" fmla="*/ 1228 w 1228"/>
                <a:gd name="T5" fmla="*/ 729 h 958"/>
                <a:gd name="T6" fmla="*/ 1191 w 1228"/>
                <a:gd name="T7" fmla="*/ 958 h 9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28" h="958">
                  <a:moveTo>
                    <a:pt x="0" y="199"/>
                  </a:moveTo>
                  <a:cubicBezTo>
                    <a:pt x="130" y="76"/>
                    <a:pt x="306" y="0"/>
                    <a:pt x="500" y="0"/>
                  </a:cubicBezTo>
                  <a:cubicBezTo>
                    <a:pt x="902" y="0"/>
                    <a:pt x="1228" y="326"/>
                    <a:pt x="1228" y="729"/>
                  </a:cubicBezTo>
                  <a:cubicBezTo>
                    <a:pt x="1228" y="809"/>
                    <a:pt x="1215" y="886"/>
                    <a:pt x="1191" y="958"/>
                  </a:cubicBezTo>
                </a:path>
              </a:pathLst>
            </a:custGeom>
            <a:noFill/>
            <a:ln w="11113" cap="flat">
              <a:solidFill>
                <a:srgbClr val="F9D04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" name="Freeform 81">
              <a:extLst>
                <a:ext uri="{FF2B5EF4-FFF2-40B4-BE49-F238E27FC236}">
                  <a16:creationId xmlns:a16="http://schemas.microsoft.com/office/drawing/2014/main" id="{18DDDB65-A561-4EA8-8FA7-5F5B038804B9}"/>
                </a:ext>
              </a:extLst>
            </p:cNvPr>
            <p:cNvSpPr>
              <a:spLocks/>
            </p:cNvSpPr>
            <p:nvPr/>
          </p:nvSpPr>
          <p:spPr bwMode="auto">
            <a:xfrm>
              <a:off x="3138" y="1701"/>
              <a:ext cx="1718" cy="1402"/>
            </a:xfrm>
            <a:custGeom>
              <a:avLst/>
              <a:gdLst>
                <a:gd name="T0" fmla="*/ 969 w 994"/>
                <a:gd name="T1" fmla="*/ 0 h 811"/>
                <a:gd name="T2" fmla="*/ 994 w 994"/>
                <a:gd name="T3" fmla="*/ 178 h 811"/>
                <a:gd name="T4" fmla="*/ 361 w 994"/>
                <a:gd name="T5" fmla="*/ 811 h 811"/>
                <a:gd name="T6" fmla="*/ 0 w 994"/>
                <a:gd name="T7" fmla="*/ 698 h 8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94" h="811">
                  <a:moveTo>
                    <a:pt x="969" y="0"/>
                  </a:moveTo>
                  <a:cubicBezTo>
                    <a:pt x="985" y="56"/>
                    <a:pt x="994" y="116"/>
                    <a:pt x="994" y="178"/>
                  </a:cubicBezTo>
                  <a:cubicBezTo>
                    <a:pt x="994" y="527"/>
                    <a:pt x="710" y="811"/>
                    <a:pt x="361" y="811"/>
                  </a:cubicBezTo>
                  <a:cubicBezTo>
                    <a:pt x="227" y="811"/>
                    <a:pt x="102" y="769"/>
                    <a:pt x="0" y="698"/>
                  </a:cubicBezTo>
                </a:path>
              </a:pathLst>
            </a:custGeom>
            <a:noFill/>
            <a:ln w="11113" cap="flat">
              <a:solidFill>
                <a:srgbClr val="F9D04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" name="Freeform 82">
              <a:extLst>
                <a:ext uri="{FF2B5EF4-FFF2-40B4-BE49-F238E27FC236}">
                  <a16:creationId xmlns:a16="http://schemas.microsoft.com/office/drawing/2014/main" id="{7677D682-5CD2-47FC-908F-5D6353CFCED4}"/>
                </a:ext>
              </a:extLst>
            </p:cNvPr>
            <p:cNvSpPr>
              <a:spLocks/>
            </p:cNvSpPr>
            <p:nvPr/>
          </p:nvSpPr>
          <p:spPr bwMode="auto">
            <a:xfrm>
              <a:off x="2668" y="913"/>
              <a:ext cx="1955" cy="1096"/>
            </a:xfrm>
            <a:custGeom>
              <a:avLst/>
              <a:gdLst>
                <a:gd name="T0" fmla="*/ 0 w 1131"/>
                <a:gd name="T1" fmla="*/ 634 h 634"/>
                <a:gd name="T2" fmla="*/ 256 w 1131"/>
                <a:gd name="T3" fmla="*/ 125 h 634"/>
                <a:gd name="T4" fmla="*/ 633 w 1131"/>
                <a:gd name="T5" fmla="*/ 0 h 634"/>
                <a:gd name="T6" fmla="*/ 1131 w 1131"/>
                <a:gd name="T7" fmla="*/ 243 h 6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31" h="634">
                  <a:moveTo>
                    <a:pt x="0" y="634"/>
                  </a:moveTo>
                  <a:cubicBezTo>
                    <a:pt x="0" y="425"/>
                    <a:pt x="100" y="240"/>
                    <a:pt x="256" y="125"/>
                  </a:cubicBezTo>
                  <a:cubicBezTo>
                    <a:pt x="361" y="47"/>
                    <a:pt x="491" y="0"/>
                    <a:pt x="633" y="0"/>
                  </a:cubicBezTo>
                  <a:cubicBezTo>
                    <a:pt x="835" y="0"/>
                    <a:pt x="1015" y="95"/>
                    <a:pt x="1131" y="243"/>
                  </a:cubicBezTo>
                </a:path>
              </a:pathLst>
            </a:custGeom>
            <a:noFill/>
            <a:ln w="11113" cap="flat">
              <a:solidFill>
                <a:srgbClr val="F9D04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Oval 83">
              <a:extLst>
                <a:ext uri="{FF2B5EF4-FFF2-40B4-BE49-F238E27FC236}">
                  <a16:creationId xmlns:a16="http://schemas.microsoft.com/office/drawing/2014/main" id="{CBED932C-2490-4D51-8EF0-7630C58095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9" y="2420"/>
              <a:ext cx="526" cy="524"/>
            </a:xfrm>
            <a:prstGeom prst="ellipse">
              <a:avLst/>
            </a:prstGeom>
            <a:solidFill>
              <a:srgbClr val="FB4C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Freeform 86">
              <a:extLst>
                <a:ext uri="{FF2B5EF4-FFF2-40B4-BE49-F238E27FC236}">
                  <a16:creationId xmlns:a16="http://schemas.microsoft.com/office/drawing/2014/main" id="{950A0683-0645-47D5-BBA0-2A17287E540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179" y="2021"/>
              <a:ext cx="242" cy="242"/>
            </a:xfrm>
            <a:custGeom>
              <a:avLst/>
              <a:gdLst>
                <a:gd name="T0" fmla="*/ 70 w 140"/>
                <a:gd name="T1" fmla="*/ 0 h 140"/>
                <a:gd name="T2" fmla="*/ 0 w 140"/>
                <a:gd name="T3" fmla="*/ 70 h 140"/>
                <a:gd name="T4" fmla="*/ 70 w 140"/>
                <a:gd name="T5" fmla="*/ 140 h 140"/>
                <a:gd name="T6" fmla="*/ 140 w 140"/>
                <a:gd name="T7" fmla="*/ 70 h 140"/>
                <a:gd name="T8" fmla="*/ 70 w 140"/>
                <a:gd name="T9" fmla="*/ 0 h 140"/>
                <a:gd name="T10" fmla="*/ 70 w 140"/>
                <a:gd name="T11" fmla="*/ 123 h 140"/>
                <a:gd name="T12" fmla="*/ 18 w 140"/>
                <a:gd name="T13" fmla="*/ 70 h 140"/>
                <a:gd name="T14" fmla="*/ 70 w 140"/>
                <a:gd name="T15" fmla="*/ 17 h 140"/>
                <a:gd name="T16" fmla="*/ 123 w 140"/>
                <a:gd name="T17" fmla="*/ 70 h 140"/>
                <a:gd name="T18" fmla="*/ 70 w 140"/>
                <a:gd name="T19" fmla="*/ 123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0" h="140">
                  <a:moveTo>
                    <a:pt x="70" y="0"/>
                  </a:moveTo>
                  <a:cubicBezTo>
                    <a:pt x="32" y="0"/>
                    <a:pt x="0" y="31"/>
                    <a:pt x="0" y="70"/>
                  </a:cubicBezTo>
                  <a:cubicBezTo>
                    <a:pt x="0" y="109"/>
                    <a:pt x="32" y="140"/>
                    <a:pt x="70" y="140"/>
                  </a:cubicBezTo>
                  <a:cubicBezTo>
                    <a:pt x="109" y="140"/>
                    <a:pt x="140" y="109"/>
                    <a:pt x="140" y="70"/>
                  </a:cubicBezTo>
                  <a:cubicBezTo>
                    <a:pt x="140" y="31"/>
                    <a:pt x="109" y="0"/>
                    <a:pt x="70" y="0"/>
                  </a:cubicBezTo>
                  <a:close/>
                  <a:moveTo>
                    <a:pt x="70" y="123"/>
                  </a:moveTo>
                  <a:cubicBezTo>
                    <a:pt x="41" y="123"/>
                    <a:pt x="18" y="99"/>
                    <a:pt x="18" y="70"/>
                  </a:cubicBezTo>
                  <a:cubicBezTo>
                    <a:pt x="18" y="41"/>
                    <a:pt x="41" y="17"/>
                    <a:pt x="70" y="17"/>
                  </a:cubicBezTo>
                  <a:cubicBezTo>
                    <a:pt x="99" y="17"/>
                    <a:pt x="123" y="41"/>
                    <a:pt x="123" y="70"/>
                  </a:cubicBezTo>
                  <a:cubicBezTo>
                    <a:pt x="123" y="99"/>
                    <a:pt x="99" y="123"/>
                    <a:pt x="70" y="123"/>
                  </a:cubicBezTo>
                  <a:close/>
                </a:path>
              </a:pathLst>
            </a:custGeom>
            <a:solidFill>
              <a:srgbClr val="802F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" name="Oval 87">
              <a:extLst>
                <a:ext uri="{FF2B5EF4-FFF2-40B4-BE49-F238E27FC236}">
                  <a16:creationId xmlns:a16="http://schemas.microsoft.com/office/drawing/2014/main" id="{D77C61B0-BA62-44FA-8C0E-37CFD64EFD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2" y="614"/>
              <a:ext cx="152" cy="152"/>
            </a:xfrm>
            <a:prstGeom prst="ellipse">
              <a:avLst/>
            </a:prstGeom>
            <a:solidFill>
              <a:srgbClr val="802F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" name="Oval 88">
              <a:extLst>
                <a:ext uri="{FF2B5EF4-FFF2-40B4-BE49-F238E27FC236}">
                  <a16:creationId xmlns:a16="http://schemas.microsoft.com/office/drawing/2014/main" id="{FBCC3624-1039-4844-8397-22341D286F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0" y="2911"/>
              <a:ext cx="152" cy="152"/>
            </a:xfrm>
            <a:prstGeom prst="ellipse">
              <a:avLst/>
            </a:prstGeom>
            <a:solidFill>
              <a:srgbClr val="802F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" name="Oval 89">
              <a:extLst>
                <a:ext uri="{FF2B5EF4-FFF2-40B4-BE49-F238E27FC236}">
                  <a16:creationId xmlns:a16="http://schemas.microsoft.com/office/drawing/2014/main" id="{D7A15C6D-4FAD-41E8-99FB-40BB9D1020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55" y="2275"/>
              <a:ext cx="825" cy="824"/>
            </a:xfrm>
            <a:prstGeom prst="ellipse">
              <a:avLst/>
            </a:prstGeom>
            <a:noFill/>
            <a:ln w="11113" cap="flat">
              <a:solidFill>
                <a:srgbClr val="802FE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" name="Oval 90">
              <a:extLst>
                <a:ext uri="{FF2B5EF4-FFF2-40B4-BE49-F238E27FC236}">
                  <a16:creationId xmlns:a16="http://schemas.microsoft.com/office/drawing/2014/main" id="{4140A5BF-BA68-4DF8-BE23-0DF1BEDC1F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25" y="1157"/>
              <a:ext cx="289" cy="287"/>
            </a:xfrm>
            <a:prstGeom prst="ellipse">
              <a:avLst/>
            </a:prstGeom>
            <a:solidFill>
              <a:srgbClr val="FFEB5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82" name="Picture 91">
              <a:extLst>
                <a:ext uri="{FF2B5EF4-FFF2-40B4-BE49-F238E27FC236}">
                  <a16:creationId xmlns:a16="http://schemas.microsoft.com/office/drawing/2014/main" id="{E879EC37-F0AA-4644-891C-7AAFACDC6E7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18" y="716"/>
              <a:ext cx="42" cy="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3" name="Picture 92">
              <a:extLst>
                <a:ext uri="{FF2B5EF4-FFF2-40B4-BE49-F238E27FC236}">
                  <a16:creationId xmlns:a16="http://schemas.microsoft.com/office/drawing/2014/main" id="{63F983A6-764C-4DAE-ADCE-EED9F042923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30" y="716"/>
              <a:ext cx="42" cy="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4" name="Picture 93">
              <a:extLst>
                <a:ext uri="{FF2B5EF4-FFF2-40B4-BE49-F238E27FC236}">
                  <a16:creationId xmlns:a16="http://schemas.microsoft.com/office/drawing/2014/main" id="{EC27B657-2702-4035-BEEE-5528F4EF136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42" y="716"/>
              <a:ext cx="41" cy="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5" name="Picture 94">
              <a:extLst>
                <a:ext uri="{FF2B5EF4-FFF2-40B4-BE49-F238E27FC236}">
                  <a16:creationId xmlns:a16="http://schemas.microsoft.com/office/drawing/2014/main" id="{1763FDB4-38A1-44D9-AC9E-F251458F4FE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54" y="716"/>
              <a:ext cx="41" cy="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6" name="Freeform 95">
              <a:extLst>
                <a:ext uri="{FF2B5EF4-FFF2-40B4-BE49-F238E27FC236}">
                  <a16:creationId xmlns:a16="http://schemas.microsoft.com/office/drawing/2014/main" id="{DCA5664F-4E01-42B5-BE6A-8B08CE855EBD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0" y="1430"/>
              <a:ext cx="685" cy="98"/>
            </a:xfrm>
            <a:custGeom>
              <a:avLst/>
              <a:gdLst>
                <a:gd name="T0" fmla="*/ 367 w 396"/>
                <a:gd name="T1" fmla="*/ 57 h 57"/>
                <a:gd name="T2" fmla="*/ 28 w 396"/>
                <a:gd name="T3" fmla="*/ 57 h 57"/>
                <a:gd name="T4" fmla="*/ 0 w 396"/>
                <a:gd name="T5" fmla="*/ 29 h 57"/>
                <a:gd name="T6" fmla="*/ 0 w 396"/>
                <a:gd name="T7" fmla="*/ 29 h 57"/>
                <a:gd name="T8" fmla="*/ 28 w 396"/>
                <a:gd name="T9" fmla="*/ 0 h 57"/>
                <a:gd name="T10" fmla="*/ 367 w 396"/>
                <a:gd name="T11" fmla="*/ 0 h 57"/>
                <a:gd name="T12" fmla="*/ 396 w 396"/>
                <a:gd name="T13" fmla="*/ 29 h 57"/>
                <a:gd name="T14" fmla="*/ 396 w 396"/>
                <a:gd name="T15" fmla="*/ 29 h 57"/>
                <a:gd name="T16" fmla="*/ 367 w 396"/>
                <a:gd name="T17" fmla="*/ 57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6" h="57">
                  <a:moveTo>
                    <a:pt x="367" y="57"/>
                  </a:moveTo>
                  <a:cubicBezTo>
                    <a:pt x="28" y="57"/>
                    <a:pt x="28" y="57"/>
                    <a:pt x="28" y="57"/>
                  </a:cubicBezTo>
                  <a:cubicBezTo>
                    <a:pt x="13" y="57"/>
                    <a:pt x="0" y="45"/>
                    <a:pt x="0" y="29"/>
                  </a:cubicBezTo>
                  <a:cubicBezTo>
                    <a:pt x="0" y="29"/>
                    <a:pt x="0" y="29"/>
                    <a:pt x="0" y="29"/>
                  </a:cubicBezTo>
                  <a:cubicBezTo>
                    <a:pt x="0" y="13"/>
                    <a:pt x="13" y="0"/>
                    <a:pt x="28" y="0"/>
                  </a:cubicBezTo>
                  <a:cubicBezTo>
                    <a:pt x="367" y="0"/>
                    <a:pt x="367" y="0"/>
                    <a:pt x="367" y="0"/>
                  </a:cubicBezTo>
                  <a:cubicBezTo>
                    <a:pt x="383" y="0"/>
                    <a:pt x="396" y="13"/>
                    <a:pt x="396" y="29"/>
                  </a:cubicBezTo>
                  <a:cubicBezTo>
                    <a:pt x="396" y="29"/>
                    <a:pt x="396" y="29"/>
                    <a:pt x="396" y="29"/>
                  </a:cubicBezTo>
                  <a:cubicBezTo>
                    <a:pt x="396" y="45"/>
                    <a:pt x="383" y="57"/>
                    <a:pt x="367" y="57"/>
                  </a:cubicBezTo>
                  <a:close/>
                </a:path>
              </a:pathLst>
            </a:custGeom>
            <a:solidFill>
              <a:srgbClr val="FFEB5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87" name="Group 4">
            <a:extLst>
              <a:ext uri="{FF2B5EF4-FFF2-40B4-BE49-F238E27FC236}">
                <a16:creationId xmlns:a16="http://schemas.microsoft.com/office/drawing/2014/main" id="{22653146-0D80-4045-A2AF-1E6898559024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10671911" y="5341203"/>
            <a:ext cx="1520089" cy="1516797"/>
            <a:chOff x="4140" y="1882"/>
            <a:chExt cx="1847" cy="1843"/>
          </a:xfrm>
          <a:solidFill>
            <a:srgbClr val="FC4C86"/>
          </a:solidFill>
        </p:grpSpPr>
        <p:sp>
          <p:nvSpPr>
            <p:cNvPr id="88" name="Freeform 5">
              <a:extLst>
                <a:ext uri="{FF2B5EF4-FFF2-40B4-BE49-F238E27FC236}">
                  <a16:creationId xmlns:a16="http://schemas.microsoft.com/office/drawing/2014/main" id="{706D2DDD-DDDA-452A-BCF8-4A385C02D636}"/>
                </a:ext>
              </a:extLst>
            </p:cNvPr>
            <p:cNvSpPr>
              <a:spLocks/>
            </p:cNvSpPr>
            <p:nvPr/>
          </p:nvSpPr>
          <p:spPr bwMode="auto">
            <a:xfrm>
              <a:off x="5381" y="1940"/>
              <a:ext cx="519" cy="479"/>
            </a:xfrm>
            <a:custGeom>
              <a:avLst/>
              <a:gdLst>
                <a:gd name="T0" fmla="*/ 0 w 143"/>
                <a:gd name="T1" fmla="*/ 0 h 132"/>
                <a:gd name="T2" fmla="*/ 143 w 143"/>
                <a:gd name="T3" fmla="*/ 132 h 132"/>
                <a:gd name="T4" fmla="*/ 0 w 143"/>
                <a:gd name="T5" fmla="*/ 0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32">
                  <a:moveTo>
                    <a:pt x="0" y="0"/>
                  </a:moveTo>
                  <a:cubicBezTo>
                    <a:pt x="143" y="132"/>
                    <a:pt x="143" y="132"/>
                    <a:pt x="143" y="132"/>
                  </a:cubicBezTo>
                  <a:cubicBezTo>
                    <a:pt x="143" y="132"/>
                    <a:pt x="109" y="40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" name="Freeform 6">
              <a:extLst>
                <a:ext uri="{FF2B5EF4-FFF2-40B4-BE49-F238E27FC236}">
                  <a16:creationId xmlns:a16="http://schemas.microsoft.com/office/drawing/2014/main" id="{27D74B33-23A2-40FA-A81B-2795F325C8EC}"/>
                </a:ext>
              </a:extLst>
            </p:cNvPr>
            <p:cNvSpPr>
              <a:spLocks/>
            </p:cNvSpPr>
            <p:nvPr/>
          </p:nvSpPr>
          <p:spPr bwMode="auto">
            <a:xfrm>
              <a:off x="4195" y="3217"/>
              <a:ext cx="515" cy="482"/>
            </a:xfrm>
            <a:custGeom>
              <a:avLst/>
              <a:gdLst>
                <a:gd name="T0" fmla="*/ 142 w 142"/>
                <a:gd name="T1" fmla="*/ 133 h 133"/>
                <a:gd name="T2" fmla="*/ 0 w 142"/>
                <a:gd name="T3" fmla="*/ 0 h 133"/>
                <a:gd name="T4" fmla="*/ 142 w 142"/>
                <a:gd name="T5" fmla="*/ 133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2" h="133">
                  <a:moveTo>
                    <a:pt x="142" y="133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33" y="93"/>
                    <a:pt x="142" y="13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" name="Freeform 7">
              <a:extLst>
                <a:ext uri="{FF2B5EF4-FFF2-40B4-BE49-F238E27FC236}">
                  <a16:creationId xmlns:a16="http://schemas.microsoft.com/office/drawing/2014/main" id="{F46740ED-86E1-4ED7-AC77-FA865CE0C9C5}"/>
                </a:ext>
              </a:extLst>
            </p:cNvPr>
            <p:cNvSpPr>
              <a:spLocks/>
            </p:cNvSpPr>
            <p:nvPr/>
          </p:nvSpPr>
          <p:spPr bwMode="auto">
            <a:xfrm>
              <a:off x="5073" y="1882"/>
              <a:ext cx="910" cy="845"/>
            </a:xfrm>
            <a:custGeom>
              <a:avLst/>
              <a:gdLst>
                <a:gd name="T0" fmla="*/ 0 w 251"/>
                <a:gd name="T1" fmla="*/ 0 h 233"/>
                <a:gd name="T2" fmla="*/ 251 w 251"/>
                <a:gd name="T3" fmla="*/ 233 h 233"/>
                <a:gd name="T4" fmla="*/ 246 w 251"/>
                <a:gd name="T5" fmla="*/ 201 h 233"/>
                <a:gd name="T6" fmla="*/ 32 w 251"/>
                <a:gd name="T7" fmla="*/ 2 h 233"/>
                <a:gd name="T8" fmla="*/ 0 w 251"/>
                <a:gd name="T9" fmla="*/ 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1" h="233">
                  <a:moveTo>
                    <a:pt x="0" y="0"/>
                  </a:moveTo>
                  <a:cubicBezTo>
                    <a:pt x="251" y="233"/>
                    <a:pt x="251" y="233"/>
                    <a:pt x="251" y="233"/>
                  </a:cubicBezTo>
                  <a:cubicBezTo>
                    <a:pt x="251" y="233"/>
                    <a:pt x="247" y="208"/>
                    <a:pt x="246" y="201"/>
                  </a:cubicBezTo>
                  <a:cubicBezTo>
                    <a:pt x="238" y="193"/>
                    <a:pt x="32" y="2"/>
                    <a:pt x="32" y="2"/>
                  </a:cubicBezTo>
                  <a:cubicBezTo>
                    <a:pt x="32" y="2"/>
                    <a:pt x="4" y="0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" name="Freeform 8">
              <a:extLst>
                <a:ext uri="{FF2B5EF4-FFF2-40B4-BE49-F238E27FC236}">
                  <a16:creationId xmlns:a16="http://schemas.microsoft.com/office/drawing/2014/main" id="{A6DC373A-CDB6-42B5-BAC3-A481D9EB5DA1}"/>
                </a:ext>
              </a:extLst>
            </p:cNvPr>
            <p:cNvSpPr>
              <a:spLocks/>
            </p:cNvSpPr>
            <p:nvPr/>
          </p:nvSpPr>
          <p:spPr bwMode="auto">
            <a:xfrm>
              <a:off x="4848" y="1885"/>
              <a:ext cx="1139" cy="1063"/>
            </a:xfrm>
            <a:custGeom>
              <a:avLst/>
              <a:gdLst>
                <a:gd name="T0" fmla="*/ 0 w 314"/>
                <a:gd name="T1" fmla="*/ 6 h 293"/>
                <a:gd name="T2" fmla="*/ 310 w 314"/>
                <a:gd name="T3" fmla="*/ 293 h 293"/>
                <a:gd name="T4" fmla="*/ 313 w 314"/>
                <a:gd name="T5" fmla="*/ 268 h 293"/>
                <a:gd name="T6" fmla="*/ 24 w 314"/>
                <a:gd name="T7" fmla="*/ 0 h 293"/>
                <a:gd name="T8" fmla="*/ 0 w 314"/>
                <a:gd name="T9" fmla="*/ 6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93">
                  <a:moveTo>
                    <a:pt x="0" y="6"/>
                  </a:moveTo>
                  <a:cubicBezTo>
                    <a:pt x="310" y="293"/>
                    <a:pt x="310" y="293"/>
                    <a:pt x="310" y="293"/>
                  </a:cubicBezTo>
                  <a:cubicBezTo>
                    <a:pt x="310" y="293"/>
                    <a:pt x="314" y="275"/>
                    <a:pt x="313" y="268"/>
                  </a:cubicBezTo>
                  <a:cubicBezTo>
                    <a:pt x="305" y="260"/>
                    <a:pt x="24" y="0"/>
                    <a:pt x="24" y="0"/>
                  </a:cubicBezTo>
                  <a:cubicBezTo>
                    <a:pt x="24" y="0"/>
                    <a:pt x="4" y="6"/>
                    <a:pt x="0" y="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" name="Freeform 9">
              <a:extLst>
                <a:ext uri="{FF2B5EF4-FFF2-40B4-BE49-F238E27FC236}">
                  <a16:creationId xmlns:a16="http://schemas.microsoft.com/office/drawing/2014/main" id="{F0F53EC0-408A-4FCD-A7AE-D7C83506F4D2}"/>
                </a:ext>
              </a:extLst>
            </p:cNvPr>
            <p:cNvSpPr>
              <a:spLocks/>
            </p:cNvSpPr>
            <p:nvPr/>
          </p:nvSpPr>
          <p:spPr bwMode="auto">
            <a:xfrm>
              <a:off x="4666" y="1933"/>
              <a:ext cx="1288" cy="1204"/>
            </a:xfrm>
            <a:custGeom>
              <a:avLst/>
              <a:gdLst>
                <a:gd name="T0" fmla="*/ 0 w 355"/>
                <a:gd name="T1" fmla="*/ 10 h 332"/>
                <a:gd name="T2" fmla="*/ 347 w 355"/>
                <a:gd name="T3" fmla="*/ 332 h 332"/>
                <a:gd name="T4" fmla="*/ 353 w 355"/>
                <a:gd name="T5" fmla="*/ 310 h 332"/>
                <a:gd name="T6" fmla="*/ 21 w 355"/>
                <a:gd name="T7" fmla="*/ 2 h 332"/>
                <a:gd name="T8" fmla="*/ 0 w 355"/>
                <a:gd name="T9" fmla="*/ 1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5" h="332">
                  <a:moveTo>
                    <a:pt x="0" y="10"/>
                  </a:moveTo>
                  <a:cubicBezTo>
                    <a:pt x="347" y="332"/>
                    <a:pt x="347" y="332"/>
                    <a:pt x="347" y="332"/>
                  </a:cubicBezTo>
                  <a:cubicBezTo>
                    <a:pt x="347" y="332"/>
                    <a:pt x="355" y="317"/>
                    <a:pt x="353" y="310"/>
                  </a:cubicBezTo>
                  <a:cubicBezTo>
                    <a:pt x="345" y="303"/>
                    <a:pt x="21" y="2"/>
                    <a:pt x="21" y="2"/>
                  </a:cubicBezTo>
                  <a:cubicBezTo>
                    <a:pt x="25" y="0"/>
                    <a:pt x="16" y="4"/>
                    <a:pt x="0" y="1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" name="Freeform 10">
              <a:extLst>
                <a:ext uri="{FF2B5EF4-FFF2-40B4-BE49-F238E27FC236}">
                  <a16:creationId xmlns:a16="http://schemas.microsoft.com/office/drawing/2014/main" id="{640EA758-BCB7-4C45-957F-F434AAAB92E2}"/>
                </a:ext>
              </a:extLst>
            </p:cNvPr>
            <p:cNvSpPr>
              <a:spLocks/>
            </p:cNvSpPr>
            <p:nvPr/>
          </p:nvSpPr>
          <p:spPr bwMode="auto">
            <a:xfrm>
              <a:off x="4514" y="2020"/>
              <a:ext cx="1378" cy="1277"/>
            </a:xfrm>
            <a:custGeom>
              <a:avLst/>
              <a:gdLst>
                <a:gd name="T0" fmla="*/ 0 w 380"/>
                <a:gd name="T1" fmla="*/ 11 h 352"/>
                <a:gd name="T2" fmla="*/ 367 w 380"/>
                <a:gd name="T3" fmla="*/ 352 h 352"/>
                <a:gd name="T4" fmla="*/ 377 w 380"/>
                <a:gd name="T5" fmla="*/ 333 h 352"/>
                <a:gd name="T6" fmla="*/ 18 w 380"/>
                <a:gd name="T7" fmla="*/ 0 h 352"/>
                <a:gd name="T8" fmla="*/ 0 w 380"/>
                <a:gd name="T9" fmla="*/ 11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0" h="352">
                  <a:moveTo>
                    <a:pt x="0" y="11"/>
                  </a:moveTo>
                  <a:cubicBezTo>
                    <a:pt x="367" y="352"/>
                    <a:pt x="367" y="352"/>
                    <a:pt x="367" y="352"/>
                  </a:cubicBezTo>
                  <a:cubicBezTo>
                    <a:pt x="367" y="352"/>
                    <a:pt x="380" y="336"/>
                    <a:pt x="377" y="333"/>
                  </a:cubicBezTo>
                  <a:cubicBezTo>
                    <a:pt x="368" y="325"/>
                    <a:pt x="18" y="0"/>
                    <a:pt x="18" y="0"/>
                  </a:cubicBezTo>
                  <a:cubicBezTo>
                    <a:pt x="18" y="0"/>
                    <a:pt x="5" y="8"/>
                    <a:pt x="0" y="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" name="Freeform 11">
              <a:extLst>
                <a:ext uri="{FF2B5EF4-FFF2-40B4-BE49-F238E27FC236}">
                  <a16:creationId xmlns:a16="http://schemas.microsoft.com/office/drawing/2014/main" id="{E752F2A3-D457-4B66-9E0B-07390E25BDCD}"/>
                </a:ext>
              </a:extLst>
            </p:cNvPr>
            <p:cNvSpPr>
              <a:spLocks/>
            </p:cNvSpPr>
            <p:nvPr/>
          </p:nvSpPr>
          <p:spPr bwMode="auto">
            <a:xfrm>
              <a:off x="4387" y="2121"/>
              <a:ext cx="1400" cy="1313"/>
            </a:xfrm>
            <a:custGeom>
              <a:avLst/>
              <a:gdLst>
                <a:gd name="T0" fmla="*/ 15 w 386"/>
                <a:gd name="T1" fmla="*/ 0 h 362"/>
                <a:gd name="T2" fmla="*/ 386 w 386"/>
                <a:gd name="T3" fmla="*/ 345 h 362"/>
                <a:gd name="T4" fmla="*/ 372 w 386"/>
                <a:gd name="T5" fmla="*/ 362 h 362"/>
                <a:gd name="T6" fmla="*/ 0 w 386"/>
                <a:gd name="T7" fmla="*/ 15 h 362"/>
                <a:gd name="T8" fmla="*/ 15 w 386"/>
                <a:gd name="T9" fmla="*/ 0 h 3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6" h="362">
                  <a:moveTo>
                    <a:pt x="15" y="0"/>
                  </a:moveTo>
                  <a:cubicBezTo>
                    <a:pt x="386" y="345"/>
                    <a:pt x="386" y="345"/>
                    <a:pt x="386" y="345"/>
                  </a:cubicBezTo>
                  <a:cubicBezTo>
                    <a:pt x="372" y="362"/>
                    <a:pt x="372" y="362"/>
                    <a:pt x="372" y="362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5"/>
                    <a:pt x="11" y="3"/>
                    <a:pt x="15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" name="Freeform 12">
              <a:extLst>
                <a:ext uri="{FF2B5EF4-FFF2-40B4-BE49-F238E27FC236}">
                  <a16:creationId xmlns:a16="http://schemas.microsoft.com/office/drawing/2014/main" id="{FA284B6C-340D-4B9A-8FDF-E9B0976DF1A9}"/>
                </a:ext>
              </a:extLst>
            </p:cNvPr>
            <p:cNvSpPr>
              <a:spLocks/>
            </p:cNvSpPr>
            <p:nvPr/>
          </p:nvSpPr>
          <p:spPr bwMode="auto">
            <a:xfrm>
              <a:off x="4278" y="2248"/>
              <a:ext cx="1393" cy="1299"/>
            </a:xfrm>
            <a:custGeom>
              <a:avLst/>
              <a:gdLst>
                <a:gd name="T0" fmla="*/ 47 w 1393"/>
                <a:gd name="T1" fmla="*/ 0 h 1299"/>
                <a:gd name="T2" fmla="*/ 1393 w 1393"/>
                <a:gd name="T3" fmla="*/ 1248 h 1299"/>
                <a:gd name="T4" fmla="*/ 1332 w 1393"/>
                <a:gd name="T5" fmla="*/ 1299 h 1299"/>
                <a:gd name="T6" fmla="*/ 0 w 1393"/>
                <a:gd name="T7" fmla="*/ 66 h 1299"/>
                <a:gd name="T8" fmla="*/ 47 w 1393"/>
                <a:gd name="T9" fmla="*/ 0 h 1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93" h="1299">
                  <a:moveTo>
                    <a:pt x="47" y="0"/>
                  </a:moveTo>
                  <a:lnTo>
                    <a:pt x="1393" y="1248"/>
                  </a:lnTo>
                  <a:lnTo>
                    <a:pt x="1332" y="1299"/>
                  </a:lnTo>
                  <a:lnTo>
                    <a:pt x="0" y="66"/>
                  </a:lnTo>
                  <a:lnTo>
                    <a:pt x="4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6" name="Freeform 13">
              <a:extLst>
                <a:ext uri="{FF2B5EF4-FFF2-40B4-BE49-F238E27FC236}">
                  <a16:creationId xmlns:a16="http://schemas.microsoft.com/office/drawing/2014/main" id="{3D037F31-C1BD-42B3-A39B-E7189B175A8C}"/>
                </a:ext>
              </a:extLst>
            </p:cNvPr>
            <p:cNvSpPr>
              <a:spLocks/>
            </p:cNvSpPr>
            <p:nvPr/>
          </p:nvSpPr>
          <p:spPr bwMode="auto">
            <a:xfrm>
              <a:off x="4206" y="2393"/>
              <a:ext cx="1327" cy="1241"/>
            </a:xfrm>
            <a:custGeom>
              <a:avLst/>
              <a:gdLst>
                <a:gd name="T0" fmla="*/ 29 w 1327"/>
                <a:gd name="T1" fmla="*/ 0 h 1241"/>
                <a:gd name="T2" fmla="*/ 0 w 1327"/>
                <a:gd name="T3" fmla="*/ 69 h 1241"/>
                <a:gd name="T4" fmla="*/ 1258 w 1327"/>
                <a:gd name="T5" fmla="*/ 1241 h 1241"/>
                <a:gd name="T6" fmla="*/ 1327 w 1327"/>
                <a:gd name="T7" fmla="*/ 1205 h 1241"/>
                <a:gd name="T8" fmla="*/ 29 w 1327"/>
                <a:gd name="T9" fmla="*/ 0 h 1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27" h="1241">
                  <a:moveTo>
                    <a:pt x="29" y="0"/>
                  </a:moveTo>
                  <a:lnTo>
                    <a:pt x="0" y="69"/>
                  </a:lnTo>
                  <a:lnTo>
                    <a:pt x="1258" y="1241"/>
                  </a:lnTo>
                  <a:lnTo>
                    <a:pt x="1327" y="1205"/>
                  </a:lnTo>
                  <a:lnTo>
                    <a:pt x="29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7" name="Freeform 14">
              <a:extLst>
                <a:ext uri="{FF2B5EF4-FFF2-40B4-BE49-F238E27FC236}">
                  <a16:creationId xmlns:a16="http://schemas.microsoft.com/office/drawing/2014/main" id="{9DA8786F-4828-4747-956E-BBC337443404}"/>
                </a:ext>
              </a:extLst>
            </p:cNvPr>
            <p:cNvSpPr>
              <a:spLocks/>
            </p:cNvSpPr>
            <p:nvPr/>
          </p:nvSpPr>
          <p:spPr bwMode="auto">
            <a:xfrm>
              <a:off x="4155" y="2567"/>
              <a:ext cx="1208" cy="1132"/>
            </a:xfrm>
            <a:custGeom>
              <a:avLst/>
              <a:gdLst>
                <a:gd name="T0" fmla="*/ 14 w 1208"/>
                <a:gd name="T1" fmla="*/ 0 h 1132"/>
                <a:gd name="T2" fmla="*/ 1208 w 1208"/>
                <a:gd name="T3" fmla="*/ 1107 h 1132"/>
                <a:gd name="T4" fmla="*/ 1128 w 1208"/>
                <a:gd name="T5" fmla="*/ 1132 h 1132"/>
                <a:gd name="T6" fmla="*/ 0 w 1208"/>
                <a:gd name="T7" fmla="*/ 84 h 1132"/>
                <a:gd name="T8" fmla="*/ 14 w 1208"/>
                <a:gd name="T9" fmla="*/ 0 h 1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08" h="1132">
                  <a:moveTo>
                    <a:pt x="14" y="0"/>
                  </a:moveTo>
                  <a:lnTo>
                    <a:pt x="1208" y="1107"/>
                  </a:lnTo>
                  <a:lnTo>
                    <a:pt x="1128" y="1132"/>
                  </a:lnTo>
                  <a:lnTo>
                    <a:pt x="0" y="84"/>
                  </a:lnTo>
                  <a:lnTo>
                    <a:pt x="1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8" name="Freeform 15">
              <a:extLst>
                <a:ext uri="{FF2B5EF4-FFF2-40B4-BE49-F238E27FC236}">
                  <a16:creationId xmlns:a16="http://schemas.microsoft.com/office/drawing/2014/main" id="{B15F994D-9050-48A5-BC7A-BC8EE0437B71}"/>
                </a:ext>
              </a:extLst>
            </p:cNvPr>
            <p:cNvSpPr>
              <a:spLocks/>
            </p:cNvSpPr>
            <p:nvPr/>
          </p:nvSpPr>
          <p:spPr bwMode="auto">
            <a:xfrm>
              <a:off x="4140" y="2771"/>
              <a:ext cx="1020" cy="954"/>
            </a:xfrm>
            <a:custGeom>
              <a:avLst/>
              <a:gdLst>
                <a:gd name="T0" fmla="*/ 0 w 1020"/>
                <a:gd name="T1" fmla="*/ 0 h 954"/>
                <a:gd name="T2" fmla="*/ 4 w 1020"/>
                <a:gd name="T3" fmla="*/ 101 h 954"/>
                <a:gd name="T4" fmla="*/ 922 w 1020"/>
                <a:gd name="T5" fmla="*/ 954 h 954"/>
                <a:gd name="T6" fmla="*/ 1020 w 1020"/>
                <a:gd name="T7" fmla="*/ 950 h 954"/>
                <a:gd name="T8" fmla="*/ 0 w 1020"/>
                <a:gd name="T9" fmla="*/ 0 h 9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20" h="954">
                  <a:moveTo>
                    <a:pt x="0" y="0"/>
                  </a:moveTo>
                  <a:lnTo>
                    <a:pt x="4" y="101"/>
                  </a:lnTo>
                  <a:lnTo>
                    <a:pt x="922" y="954"/>
                  </a:lnTo>
                  <a:lnTo>
                    <a:pt x="1020" y="95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9" name="Freeform 16">
              <a:extLst>
                <a:ext uri="{FF2B5EF4-FFF2-40B4-BE49-F238E27FC236}">
                  <a16:creationId xmlns:a16="http://schemas.microsoft.com/office/drawing/2014/main" id="{2BF25EDE-9F06-406F-9553-340DA2BE16F6}"/>
                </a:ext>
              </a:extLst>
            </p:cNvPr>
            <p:cNvSpPr>
              <a:spLocks/>
            </p:cNvSpPr>
            <p:nvPr/>
          </p:nvSpPr>
          <p:spPr bwMode="auto">
            <a:xfrm>
              <a:off x="4166" y="3024"/>
              <a:ext cx="736" cy="690"/>
            </a:xfrm>
            <a:custGeom>
              <a:avLst/>
              <a:gdLst>
                <a:gd name="T0" fmla="*/ 0 w 736"/>
                <a:gd name="T1" fmla="*/ 0 h 690"/>
                <a:gd name="T2" fmla="*/ 47 w 736"/>
                <a:gd name="T3" fmla="*/ 146 h 690"/>
                <a:gd name="T4" fmla="*/ 595 w 736"/>
                <a:gd name="T5" fmla="*/ 653 h 690"/>
                <a:gd name="T6" fmla="*/ 736 w 736"/>
                <a:gd name="T7" fmla="*/ 690 h 690"/>
                <a:gd name="T8" fmla="*/ 0 w 736"/>
                <a:gd name="T9" fmla="*/ 0 h 6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36" h="690">
                  <a:moveTo>
                    <a:pt x="0" y="0"/>
                  </a:moveTo>
                  <a:lnTo>
                    <a:pt x="47" y="146"/>
                  </a:lnTo>
                  <a:lnTo>
                    <a:pt x="595" y="653"/>
                  </a:lnTo>
                  <a:lnTo>
                    <a:pt x="736" y="69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068318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8">
            <a:extLst>
              <a:ext uri="{FF2B5EF4-FFF2-40B4-BE49-F238E27FC236}">
                <a16:creationId xmlns:a16="http://schemas.microsoft.com/office/drawing/2014/main" id="{6A65E32C-E2E5-4A4D-B03D-935054C91D4E}"/>
              </a:ext>
            </a:extLst>
          </p:cNvPr>
          <p:cNvGrpSpPr>
            <a:grpSpLocks noChangeAspect="1"/>
          </p:cNvGrpSpPr>
          <p:nvPr userDrawn="1"/>
        </p:nvGrpSpPr>
        <p:grpSpPr bwMode="auto">
          <a:xfrm rot="16200000">
            <a:off x="9551705" y="167675"/>
            <a:ext cx="2626000" cy="2290650"/>
            <a:chOff x="2179" y="614"/>
            <a:chExt cx="3130" cy="2732"/>
          </a:xfrm>
        </p:grpSpPr>
        <p:sp>
          <p:nvSpPr>
            <p:cNvPr id="5" name="Freeform 69">
              <a:extLst>
                <a:ext uri="{FF2B5EF4-FFF2-40B4-BE49-F238E27FC236}">
                  <a16:creationId xmlns:a16="http://schemas.microsoft.com/office/drawing/2014/main" id="{A215C6B3-70C0-4D6D-A2EA-34FBF2B5CF73}"/>
                </a:ext>
              </a:extLst>
            </p:cNvPr>
            <p:cNvSpPr>
              <a:spLocks/>
            </p:cNvSpPr>
            <p:nvPr/>
          </p:nvSpPr>
          <p:spPr bwMode="auto">
            <a:xfrm>
              <a:off x="3818" y="783"/>
              <a:ext cx="1277" cy="1277"/>
            </a:xfrm>
            <a:custGeom>
              <a:avLst/>
              <a:gdLst>
                <a:gd name="T0" fmla="*/ 732 w 739"/>
                <a:gd name="T1" fmla="*/ 33 h 739"/>
                <a:gd name="T2" fmla="*/ 33 w 739"/>
                <a:gd name="T3" fmla="*/ 731 h 739"/>
                <a:gd name="T4" fmla="*/ 7 w 739"/>
                <a:gd name="T5" fmla="*/ 731 h 739"/>
                <a:gd name="T6" fmla="*/ 7 w 739"/>
                <a:gd name="T7" fmla="*/ 731 h 739"/>
                <a:gd name="T8" fmla="*/ 7 w 739"/>
                <a:gd name="T9" fmla="*/ 706 h 739"/>
                <a:gd name="T10" fmla="*/ 706 w 739"/>
                <a:gd name="T11" fmla="*/ 7 h 739"/>
                <a:gd name="T12" fmla="*/ 732 w 739"/>
                <a:gd name="T13" fmla="*/ 7 h 739"/>
                <a:gd name="T14" fmla="*/ 732 w 739"/>
                <a:gd name="T15" fmla="*/ 7 h 739"/>
                <a:gd name="T16" fmla="*/ 732 w 739"/>
                <a:gd name="T17" fmla="*/ 33 h 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39" h="739">
                  <a:moveTo>
                    <a:pt x="732" y="33"/>
                  </a:moveTo>
                  <a:cubicBezTo>
                    <a:pt x="33" y="731"/>
                    <a:pt x="33" y="731"/>
                    <a:pt x="33" y="731"/>
                  </a:cubicBezTo>
                  <a:cubicBezTo>
                    <a:pt x="26" y="739"/>
                    <a:pt x="15" y="739"/>
                    <a:pt x="7" y="731"/>
                  </a:cubicBezTo>
                  <a:cubicBezTo>
                    <a:pt x="7" y="731"/>
                    <a:pt x="7" y="731"/>
                    <a:pt x="7" y="731"/>
                  </a:cubicBezTo>
                  <a:cubicBezTo>
                    <a:pt x="0" y="724"/>
                    <a:pt x="0" y="713"/>
                    <a:pt x="7" y="706"/>
                  </a:cubicBezTo>
                  <a:cubicBezTo>
                    <a:pt x="706" y="7"/>
                    <a:pt x="706" y="7"/>
                    <a:pt x="706" y="7"/>
                  </a:cubicBezTo>
                  <a:cubicBezTo>
                    <a:pt x="713" y="0"/>
                    <a:pt x="724" y="0"/>
                    <a:pt x="732" y="7"/>
                  </a:cubicBezTo>
                  <a:cubicBezTo>
                    <a:pt x="732" y="7"/>
                    <a:pt x="732" y="7"/>
                    <a:pt x="732" y="7"/>
                  </a:cubicBezTo>
                  <a:cubicBezTo>
                    <a:pt x="739" y="14"/>
                    <a:pt x="739" y="26"/>
                    <a:pt x="732" y="33"/>
                  </a:cubicBezTo>
                  <a:close/>
                </a:path>
              </a:pathLst>
            </a:custGeom>
            <a:solidFill>
              <a:srgbClr val="FB4C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Freeform 70">
              <a:extLst>
                <a:ext uri="{FF2B5EF4-FFF2-40B4-BE49-F238E27FC236}">
                  <a16:creationId xmlns:a16="http://schemas.microsoft.com/office/drawing/2014/main" id="{C7128BC7-0087-4593-8BE1-5443198001CB}"/>
                </a:ext>
              </a:extLst>
            </p:cNvPr>
            <p:cNvSpPr>
              <a:spLocks/>
            </p:cNvSpPr>
            <p:nvPr/>
          </p:nvSpPr>
          <p:spPr bwMode="auto">
            <a:xfrm>
              <a:off x="3925" y="891"/>
              <a:ext cx="1277" cy="1277"/>
            </a:xfrm>
            <a:custGeom>
              <a:avLst/>
              <a:gdLst>
                <a:gd name="T0" fmla="*/ 732 w 739"/>
                <a:gd name="T1" fmla="*/ 33 h 739"/>
                <a:gd name="T2" fmla="*/ 33 w 739"/>
                <a:gd name="T3" fmla="*/ 731 h 739"/>
                <a:gd name="T4" fmla="*/ 7 w 739"/>
                <a:gd name="T5" fmla="*/ 731 h 739"/>
                <a:gd name="T6" fmla="*/ 7 w 739"/>
                <a:gd name="T7" fmla="*/ 731 h 739"/>
                <a:gd name="T8" fmla="*/ 7 w 739"/>
                <a:gd name="T9" fmla="*/ 706 h 739"/>
                <a:gd name="T10" fmla="*/ 706 w 739"/>
                <a:gd name="T11" fmla="*/ 7 h 739"/>
                <a:gd name="T12" fmla="*/ 732 w 739"/>
                <a:gd name="T13" fmla="*/ 7 h 739"/>
                <a:gd name="T14" fmla="*/ 732 w 739"/>
                <a:gd name="T15" fmla="*/ 7 h 739"/>
                <a:gd name="T16" fmla="*/ 732 w 739"/>
                <a:gd name="T17" fmla="*/ 33 h 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39" h="739">
                  <a:moveTo>
                    <a:pt x="732" y="33"/>
                  </a:moveTo>
                  <a:cubicBezTo>
                    <a:pt x="33" y="731"/>
                    <a:pt x="33" y="731"/>
                    <a:pt x="33" y="731"/>
                  </a:cubicBezTo>
                  <a:cubicBezTo>
                    <a:pt x="26" y="739"/>
                    <a:pt x="15" y="739"/>
                    <a:pt x="7" y="731"/>
                  </a:cubicBezTo>
                  <a:cubicBezTo>
                    <a:pt x="7" y="731"/>
                    <a:pt x="7" y="731"/>
                    <a:pt x="7" y="731"/>
                  </a:cubicBezTo>
                  <a:cubicBezTo>
                    <a:pt x="0" y="724"/>
                    <a:pt x="0" y="713"/>
                    <a:pt x="7" y="706"/>
                  </a:cubicBezTo>
                  <a:cubicBezTo>
                    <a:pt x="706" y="7"/>
                    <a:pt x="706" y="7"/>
                    <a:pt x="706" y="7"/>
                  </a:cubicBezTo>
                  <a:cubicBezTo>
                    <a:pt x="713" y="0"/>
                    <a:pt x="724" y="0"/>
                    <a:pt x="732" y="7"/>
                  </a:cubicBezTo>
                  <a:cubicBezTo>
                    <a:pt x="732" y="7"/>
                    <a:pt x="732" y="7"/>
                    <a:pt x="732" y="7"/>
                  </a:cubicBezTo>
                  <a:cubicBezTo>
                    <a:pt x="739" y="14"/>
                    <a:pt x="739" y="26"/>
                    <a:pt x="732" y="33"/>
                  </a:cubicBezTo>
                  <a:close/>
                </a:path>
              </a:pathLst>
            </a:custGeom>
            <a:solidFill>
              <a:srgbClr val="FB4C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Freeform 71">
              <a:extLst>
                <a:ext uri="{FF2B5EF4-FFF2-40B4-BE49-F238E27FC236}">
                  <a16:creationId xmlns:a16="http://schemas.microsoft.com/office/drawing/2014/main" id="{F421B257-E623-435C-9BCD-F775E0924502}"/>
                </a:ext>
              </a:extLst>
            </p:cNvPr>
            <p:cNvSpPr>
              <a:spLocks/>
            </p:cNvSpPr>
            <p:nvPr/>
          </p:nvSpPr>
          <p:spPr bwMode="auto">
            <a:xfrm>
              <a:off x="4032" y="998"/>
              <a:ext cx="1277" cy="1277"/>
            </a:xfrm>
            <a:custGeom>
              <a:avLst/>
              <a:gdLst>
                <a:gd name="T0" fmla="*/ 732 w 739"/>
                <a:gd name="T1" fmla="*/ 33 h 739"/>
                <a:gd name="T2" fmla="*/ 33 w 739"/>
                <a:gd name="T3" fmla="*/ 731 h 739"/>
                <a:gd name="T4" fmla="*/ 7 w 739"/>
                <a:gd name="T5" fmla="*/ 731 h 739"/>
                <a:gd name="T6" fmla="*/ 7 w 739"/>
                <a:gd name="T7" fmla="*/ 731 h 739"/>
                <a:gd name="T8" fmla="*/ 7 w 739"/>
                <a:gd name="T9" fmla="*/ 706 h 739"/>
                <a:gd name="T10" fmla="*/ 706 w 739"/>
                <a:gd name="T11" fmla="*/ 7 h 739"/>
                <a:gd name="T12" fmla="*/ 732 w 739"/>
                <a:gd name="T13" fmla="*/ 7 h 739"/>
                <a:gd name="T14" fmla="*/ 732 w 739"/>
                <a:gd name="T15" fmla="*/ 7 h 739"/>
                <a:gd name="T16" fmla="*/ 732 w 739"/>
                <a:gd name="T17" fmla="*/ 33 h 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39" h="739">
                  <a:moveTo>
                    <a:pt x="732" y="33"/>
                  </a:moveTo>
                  <a:cubicBezTo>
                    <a:pt x="33" y="731"/>
                    <a:pt x="33" y="731"/>
                    <a:pt x="33" y="731"/>
                  </a:cubicBezTo>
                  <a:cubicBezTo>
                    <a:pt x="26" y="739"/>
                    <a:pt x="15" y="739"/>
                    <a:pt x="7" y="731"/>
                  </a:cubicBezTo>
                  <a:cubicBezTo>
                    <a:pt x="7" y="731"/>
                    <a:pt x="7" y="731"/>
                    <a:pt x="7" y="731"/>
                  </a:cubicBezTo>
                  <a:cubicBezTo>
                    <a:pt x="0" y="724"/>
                    <a:pt x="0" y="713"/>
                    <a:pt x="7" y="706"/>
                  </a:cubicBezTo>
                  <a:cubicBezTo>
                    <a:pt x="706" y="7"/>
                    <a:pt x="706" y="7"/>
                    <a:pt x="706" y="7"/>
                  </a:cubicBezTo>
                  <a:cubicBezTo>
                    <a:pt x="713" y="0"/>
                    <a:pt x="724" y="0"/>
                    <a:pt x="732" y="7"/>
                  </a:cubicBezTo>
                  <a:cubicBezTo>
                    <a:pt x="732" y="7"/>
                    <a:pt x="732" y="7"/>
                    <a:pt x="732" y="7"/>
                  </a:cubicBezTo>
                  <a:cubicBezTo>
                    <a:pt x="739" y="14"/>
                    <a:pt x="739" y="26"/>
                    <a:pt x="732" y="33"/>
                  </a:cubicBezTo>
                  <a:close/>
                </a:path>
              </a:pathLst>
            </a:custGeom>
            <a:solidFill>
              <a:srgbClr val="FB4C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72">
              <a:extLst>
                <a:ext uri="{FF2B5EF4-FFF2-40B4-BE49-F238E27FC236}">
                  <a16:creationId xmlns:a16="http://schemas.microsoft.com/office/drawing/2014/main" id="{EDB07A1B-701C-4440-81A7-4198A7376E9A}"/>
                </a:ext>
              </a:extLst>
            </p:cNvPr>
            <p:cNvSpPr>
              <a:spLocks/>
            </p:cNvSpPr>
            <p:nvPr/>
          </p:nvSpPr>
          <p:spPr bwMode="auto">
            <a:xfrm>
              <a:off x="3818" y="783"/>
              <a:ext cx="1277" cy="1277"/>
            </a:xfrm>
            <a:custGeom>
              <a:avLst/>
              <a:gdLst>
                <a:gd name="T0" fmla="*/ 732 w 739"/>
                <a:gd name="T1" fmla="*/ 33 h 739"/>
                <a:gd name="T2" fmla="*/ 33 w 739"/>
                <a:gd name="T3" fmla="*/ 731 h 739"/>
                <a:gd name="T4" fmla="*/ 7 w 739"/>
                <a:gd name="T5" fmla="*/ 731 h 739"/>
                <a:gd name="T6" fmla="*/ 7 w 739"/>
                <a:gd name="T7" fmla="*/ 731 h 739"/>
                <a:gd name="T8" fmla="*/ 7 w 739"/>
                <a:gd name="T9" fmla="*/ 706 h 739"/>
                <a:gd name="T10" fmla="*/ 706 w 739"/>
                <a:gd name="T11" fmla="*/ 7 h 739"/>
                <a:gd name="T12" fmla="*/ 732 w 739"/>
                <a:gd name="T13" fmla="*/ 7 h 739"/>
                <a:gd name="T14" fmla="*/ 732 w 739"/>
                <a:gd name="T15" fmla="*/ 7 h 739"/>
                <a:gd name="T16" fmla="*/ 732 w 739"/>
                <a:gd name="T17" fmla="*/ 33 h 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39" h="739">
                  <a:moveTo>
                    <a:pt x="732" y="33"/>
                  </a:moveTo>
                  <a:cubicBezTo>
                    <a:pt x="33" y="731"/>
                    <a:pt x="33" y="731"/>
                    <a:pt x="33" y="731"/>
                  </a:cubicBezTo>
                  <a:cubicBezTo>
                    <a:pt x="26" y="739"/>
                    <a:pt x="15" y="739"/>
                    <a:pt x="7" y="731"/>
                  </a:cubicBezTo>
                  <a:cubicBezTo>
                    <a:pt x="7" y="731"/>
                    <a:pt x="7" y="731"/>
                    <a:pt x="7" y="731"/>
                  </a:cubicBezTo>
                  <a:cubicBezTo>
                    <a:pt x="0" y="724"/>
                    <a:pt x="0" y="713"/>
                    <a:pt x="7" y="706"/>
                  </a:cubicBezTo>
                  <a:cubicBezTo>
                    <a:pt x="706" y="7"/>
                    <a:pt x="706" y="7"/>
                    <a:pt x="706" y="7"/>
                  </a:cubicBezTo>
                  <a:cubicBezTo>
                    <a:pt x="713" y="0"/>
                    <a:pt x="724" y="0"/>
                    <a:pt x="732" y="7"/>
                  </a:cubicBezTo>
                  <a:cubicBezTo>
                    <a:pt x="732" y="7"/>
                    <a:pt x="732" y="7"/>
                    <a:pt x="732" y="7"/>
                  </a:cubicBezTo>
                  <a:cubicBezTo>
                    <a:pt x="739" y="14"/>
                    <a:pt x="739" y="26"/>
                    <a:pt x="732" y="33"/>
                  </a:cubicBezTo>
                  <a:close/>
                </a:path>
              </a:pathLst>
            </a:custGeom>
            <a:solidFill>
              <a:srgbClr val="FB4C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73">
              <a:extLst>
                <a:ext uri="{FF2B5EF4-FFF2-40B4-BE49-F238E27FC236}">
                  <a16:creationId xmlns:a16="http://schemas.microsoft.com/office/drawing/2014/main" id="{237238EB-E093-4233-B1D4-EA4E70B47758}"/>
                </a:ext>
              </a:extLst>
            </p:cNvPr>
            <p:cNvSpPr>
              <a:spLocks/>
            </p:cNvSpPr>
            <p:nvPr/>
          </p:nvSpPr>
          <p:spPr bwMode="auto">
            <a:xfrm>
              <a:off x="3925" y="891"/>
              <a:ext cx="1277" cy="1277"/>
            </a:xfrm>
            <a:custGeom>
              <a:avLst/>
              <a:gdLst>
                <a:gd name="T0" fmla="*/ 732 w 739"/>
                <a:gd name="T1" fmla="*/ 33 h 739"/>
                <a:gd name="T2" fmla="*/ 33 w 739"/>
                <a:gd name="T3" fmla="*/ 731 h 739"/>
                <a:gd name="T4" fmla="*/ 7 w 739"/>
                <a:gd name="T5" fmla="*/ 731 h 739"/>
                <a:gd name="T6" fmla="*/ 7 w 739"/>
                <a:gd name="T7" fmla="*/ 731 h 739"/>
                <a:gd name="T8" fmla="*/ 7 w 739"/>
                <a:gd name="T9" fmla="*/ 706 h 739"/>
                <a:gd name="T10" fmla="*/ 706 w 739"/>
                <a:gd name="T11" fmla="*/ 7 h 739"/>
                <a:gd name="T12" fmla="*/ 732 w 739"/>
                <a:gd name="T13" fmla="*/ 7 h 739"/>
                <a:gd name="T14" fmla="*/ 732 w 739"/>
                <a:gd name="T15" fmla="*/ 7 h 739"/>
                <a:gd name="T16" fmla="*/ 732 w 739"/>
                <a:gd name="T17" fmla="*/ 33 h 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39" h="739">
                  <a:moveTo>
                    <a:pt x="732" y="33"/>
                  </a:moveTo>
                  <a:cubicBezTo>
                    <a:pt x="33" y="731"/>
                    <a:pt x="33" y="731"/>
                    <a:pt x="33" y="731"/>
                  </a:cubicBezTo>
                  <a:cubicBezTo>
                    <a:pt x="26" y="739"/>
                    <a:pt x="15" y="739"/>
                    <a:pt x="7" y="731"/>
                  </a:cubicBezTo>
                  <a:cubicBezTo>
                    <a:pt x="7" y="731"/>
                    <a:pt x="7" y="731"/>
                    <a:pt x="7" y="731"/>
                  </a:cubicBezTo>
                  <a:cubicBezTo>
                    <a:pt x="0" y="724"/>
                    <a:pt x="0" y="713"/>
                    <a:pt x="7" y="706"/>
                  </a:cubicBezTo>
                  <a:cubicBezTo>
                    <a:pt x="706" y="7"/>
                    <a:pt x="706" y="7"/>
                    <a:pt x="706" y="7"/>
                  </a:cubicBezTo>
                  <a:cubicBezTo>
                    <a:pt x="713" y="0"/>
                    <a:pt x="724" y="0"/>
                    <a:pt x="732" y="7"/>
                  </a:cubicBezTo>
                  <a:cubicBezTo>
                    <a:pt x="732" y="7"/>
                    <a:pt x="732" y="7"/>
                    <a:pt x="732" y="7"/>
                  </a:cubicBezTo>
                  <a:cubicBezTo>
                    <a:pt x="739" y="14"/>
                    <a:pt x="739" y="26"/>
                    <a:pt x="732" y="33"/>
                  </a:cubicBezTo>
                  <a:close/>
                </a:path>
              </a:pathLst>
            </a:custGeom>
            <a:solidFill>
              <a:srgbClr val="FB4C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74">
              <a:extLst>
                <a:ext uri="{FF2B5EF4-FFF2-40B4-BE49-F238E27FC236}">
                  <a16:creationId xmlns:a16="http://schemas.microsoft.com/office/drawing/2014/main" id="{881564F6-EE61-4DB5-8742-3FB34D5DE0FD}"/>
                </a:ext>
              </a:extLst>
            </p:cNvPr>
            <p:cNvSpPr>
              <a:spLocks/>
            </p:cNvSpPr>
            <p:nvPr/>
          </p:nvSpPr>
          <p:spPr bwMode="auto">
            <a:xfrm>
              <a:off x="4032" y="998"/>
              <a:ext cx="1277" cy="1277"/>
            </a:xfrm>
            <a:custGeom>
              <a:avLst/>
              <a:gdLst>
                <a:gd name="T0" fmla="*/ 732 w 739"/>
                <a:gd name="T1" fmla="*/ 33 h 739"/>
                <a:gd name="T2" fmla="*/ 33 w 739"/>
                <a:gd name="T3" fmla="*/ 731 h 739"/>
                <a:gd name="T4" fmla="*/ 7 w 739"/>
                <a:gd name="T5" fmla="*/ 731 h 739"/>
                <a:gd name="T6" fmla="*/ 7 w 739"/>
                <a:gd name="T7" fmla="*/ 731 h 739"/>
                <a:gd name="T8" fmla="*/ 7 w 739"/>
                <a:gd name="T9" fmla="*/ 706 h 739"/>
                <a:gd name="T10" fmla="*/ 706 w 739"/>
                <a:gd name="T11" fmla="*/ 7 h 739"/>
                <a:gd name="T12" fmla="*/ 732 w 739"/>
                <a:gd name="T13" fmla="*/ 7 h 739"/>
                <a:gd name="T14" fmla="*/ 732 w 739"/>
                <a:gd name="T15" fmla="*/ 7 h 739"/>
                <a:gd name="T16" fmla="*/ 732 w 739"/>
                <a:gd name="T17" fmla="*/ 33 h 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39" h="739">
                  <a:moveTo>
                    <a:pt x="732" y="33"/>
                  </a:moveTo>
                  <a:cubicBezTo>
                    <a:pt x="33" y="731"/>
                    <a:pt x="33" y="731"/>
                    <a:pt x="33" y="731"/>
                  </a:cubicBezTo>
                  <a:cubicBezTo>
                    <a:pt x="26" y="739"/>
                    <a:pt x="15" y="739"/>
                    <a:pt x="7" y="731"/>
                  </a:cubicBezTo>
                  <a:cubicBezTo>
                    <a:pt x="7" y="731"/>
                    <a:pt x="7" y="731"/>
                    <a:pt x="7" y="731"/>
                  </a:cubicBezTo>
                  <a:cubicBezTo>
                    <a:pt x="0" y="724"/>
                    <a:pt x="0" y="713"/>
                    <a:pt x="7" y="706"/>
                  </a:cubicBezTo>
                  <a:cubicBezTo>
                    <a:pt x="706" y="7"/>
                    <a:pt x="706" y="7"/>
                    <a:pt x="706" y="7"/>
                  </a:cubicBezTo>
                  <a:cubicBezTo>
                    <a:pt x="713" y="0"/>
                    <a:pt x="724" y="0"/>
                    <a:pt x="732" y="7"/>
                  </a:cubicBezTo>
                  <a:cubicBezTo>
                    <a:pt x="732" y="7"/>
                    <a:pt x="732" y="7"/>
                    <a:pt x="732" y="7"/>
                  </a:cubicBezTo>
                  <a:cubicBezTo>
                    <a:pt x="739" y="14"/>
                    <a:pt x="739" y="26"/>
                    <a:pt x="732" y="33"/>
                  </a:cubicBezTo>
                  <a:close/>
                </a:path>
              </a:pathLst>
            </a:custGeom>
            <a:solidFill>
              <a:srgbClr val="FB4C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75">
              <a:extLst>
                <a:ext uri="{FF2B5EF4-FFF2-40B4-BE49-F238E27FC236}">
                  <a16:creationId xmlns:a16="http://schemas.microsoft.com/office/drawing/2014/main" id="{DC4FE704-8D3D-43D6-AF31-E83A6D0AC290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4" y="1857"/>
              <a:ext cx="1276" cy="1275"/>
            </a:xfrm>
            <a:custGeom>
              <a:avLst/>
              <a:gdLst>
                <a:gd name="T0" fmla="*/ 731 w 738"/>
                <a:gd name="T1" fmla="*/ 32 h 738"/>
                <a:gd name="T2" fmla="*/ 33 w 738"/>
                <a:gd name="T3" fmla="*/ 731 h 738"/>
                <a:gd name="T4" fmla="*/ 7 w 738"/>
                <a:gd name="T5" fmla="*/ 731 h 738"/>
                <a:gd name="T6" fmla="*/ 7 w 738"/>
                <a:gd name="T7" fmla="*/ 731 h 738"/>
                <a:gd name="T8" fmla="*/ 7 w 738"/>
                <a:gd name="T9" fmla="*/ 705 h 738"/>
                <a:gd name="T10" fmla="*/ 705 w 738"/>
                <a:gd name="T11" fmla="*/ 7 h 738"/>
                <a:gd name="T12" fmla="*/ 731 w 738"/>
                <a:gd name="T13" fmla="*/ 7 h 738"/>
                <a:gd name="T14" fmla="*/ 731 w 738"/>
                <a:gd name="T15" fmla="*/ 7 h 738"/>
                <a:gd name="T16" fmla="*/ 731 w 738"/>
                <a:gd name="T17" fmla="*/ 32 h 7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38" h="738">
                  <a:moveTo>
                    <a:pt x="731" y="32"/>
                  </a:moveTo>
                  <a:cubicBezTo>
                    <a:pt x="33" y="731"/>
                    <a:pt x="33" y="731"/>
                    <a:pt x="33" y="731"/>
                  </a:cubicBezTo>
                  <a:cubicBezTo>
                    <a:pt x="26" y="738"/>
                    <a:pt x="14" y="738"/>
                    <a:pt x="7" y="731"/>
                  </a:cubicBezTo>
                  <a:cubicBezTo>
                    <a:pt x="7" y="731"/>
                    <a:pt x="7" y="731"/>
                    <a:pt x="7" y="731"/>
                  </a:cubicBezTo>
                  <a:cubicBezTo>
                    <a:pt x="0" y="724"/>
                    <a:pt x="0" y="712"/>
                    <a:pt x="7" y="705"/>
                  </a:cubicBezTo>
                  <a:cubicBezTo>
                    <a:pt x="705" y="7"/>
                    <a:pt x="705" y="7"/>
                    <a:pt x="705" y="7"/>
                  </a:cubicBezTo>
                  <a:cubicBezTo>
                    <a:pt x="713" y="0"/>
                    <a:pt x="724" y="0"/>
                    <a:pt x="731" y="7"/>
                  </a:cubicBezTo>
                  <a:cubicBezTo>
                    <a:pt x="731" y="7"/>
                    <a:pt x="731" y="7"/>
                    <a:pt x="731" y="7"/>
                  </a:cubicBezTo>
                  <a:cubicBezTo>
                    <a:pt x="738" y="14"/>
                    <a:pt x="738" y="25"/>
                    <a:pt x="731" y="32"/>
                  </a:cubicBezTo>
                  <a:close/>
                </a:path>
              </a:pathLst>
            </a:custGeom>
            <a:solidFill>
              <a:srgbClr val="FB4C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76">
              <a:extLst>
                <a:ext uri="{FF2B5EF4-FFF2-40B4-BE49-F238E27FC236}">
                  <a16:creationId xmlns:a16="http://schemas.microsoft.com/office/drawing/2014/main" id="{E3A615FD-1EBD-4DB7-91B2-A89F8E29BDB9}"/>
                </a:ext>
              </a:extLst>
            </p:cNvPr>
            <p:cNvSpPr>
              <a:spLocks/>
            </p:cNvSpPr>
            <p:nvPr/>
          </p:nvSpPr>
          <p:spPr bwMode="auto">
            <a:xfrm>
              <a:off x="3081" y="1964"/>
              <a:ext cx="1276" cy="1275"/>
            </a:xfrm>
            <a:custGeom>
              <a:avLst/>
              <a:gdLst>
                <a:gd name="T0" fmla="*/ 731 w 738"/>
                <a:gd name="T1" fmla="*/ 32 h 738"/>
                <a:gd name="T2" fmla="*/ 33 w 738"/>
                <a:gd name="T3" fmla="*/ 731 h 738"/>
                <a:gd name="T4" fmla="*/ 7 w 738"/>
                <a:gd name="T5" fmla="*/ 731 h 738"/>
                <a:gd name="T6" fmla="*/ 7 w 738"/>
                <a:gd name="T7" fmla="*/ 731 h 738"/>
                <a:gd name="T8" fmla="*/ 7 w 738"/>
                <a:gd name="T9" fmla="*/ 705 h 738"/>
                <a:gd name="T10" fmla="*/ 705 w 738"/>
                <a:gd name="T11" fmla="*/ 7 h 738"/>
                <a:gd name="T12" fmla="*/ 731 w 738"/>
                <a:gd name="T13" fmla="*/ 7 h 738"/>
                <a:gd name="T14" fmla="*/ 731 w 738"/>
                <a:gd name="T15" fmla="*/ 7 h 738"/>
                <a:gd name="T16" fmla="*/ 731 w 738"/>
                <a:gd name="T17" fmla="*/ 32 h 7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38" h="738">
                  <a:moveTo>
                    <a:pt x="731" y="32"/>
                  </a:moveTo>
                  <a:cubicBezTo>
                    <a:pt x="33" y="731"/>
                    <a:pt x="33" y="731"/>
                    <a:pt x="33" y="731"/>
                  </a:cubicBezTo>
                  <a:cubicBezTo>
                    <a:pt x="26" y="738"/>
                    <a:pt x="14" y="738"/>
                    <a:pt x="7" y="731"/>
                  </a:cubicBezTo>
                  <a:cubicBezTo>
                    <a:pt x="7" y="731"/>
                    <a:pt x="7" y="731"/>
                    <a:pt x="7" y="731"/>
                  </a:cubicBezTo>
                  <a:cubicBezTo>
                    <a:pt x="0" y="724"/>
                    <a:pt x="0" y="712"/>
                    <a:pt x="7" y="705"/>
                  </a:cubicBezTo>
                  <a:cubicBezTo>
                    <a:pt x="705" y="7"/>
                    <a:pt x="705" y="7"/>
                    <a:pt x="705" y="7"/>
                  </a:cubicBezTo>
                  <a:cubicBezTo>
                    <a:pt x="713" y="0"/>
                    <a:pt x="724" y="0"/>
                    <a:pt x="731" y="7"/>
                  </a:cubicBezTo>
                  <a:cubicBezTo>
                    <a:pt x="731" y="7"/>
                    <a:pt x="731" y="7"/>
                    <a:pt x="731" y="7"/>
                  </a:cubicBezTo>
                  <a:cubicBezTo>
                    <a:pt x="738" y="14"/>
                    <a:pt x="738" y="25"/>
                    <a:pt x="731" y="32"/>
                  </a:cubicBezTo>
                  <a:close/>
                </a:path>
              </a:pathLst>
            </a:custGeom>
            <a:solidFill>
              <a:srgbClr val="FB4C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77">
              <a:extLst>
                <a:ext uri="{FF2B5EF4-FFF2-40B4-BE49-F238E27FC236}">
                  <a16:creationId xmlns:a16="http://schemas.microsoft.com/office/drawing/2014/main" id="{A5F2539E-99EA-4AE6-A021-D084ADF7754C}"/>
                </a:ext>
              </a:extLst>
            </p:cNvPr>
            <p:cNvSpPr>
              <a:spLocks/>
            </p:cNvSpPr>
            <p:nvPr/>
          </p:nvSpPr>
          <p:spPr bwMode="auto">
            <a:xfrm>
              <a:off x="3189" y="2071"/>
              <a:ext cx="1275" cy="1275"/>
            </a:xfrm>
            <a:custGeom>
              <a:avLst/>
              <a:gdLst>
                <a:gd name="T0" fmla="*/ 731 w 738"/>
                <a:gd name="T1" fmla="*/ 32 h 738"/>
                <a:gd name="T2" fmla="*/ 33 w 738"/>
                <a:gd name="T3" fmla="*/ 731 h 738"/>
                <a:gd name="T4" fmla="*/ 7 w 738"/>
                <a:gd name="T5" fmla="*/ 731 h 738"/>
                <a:gd name="T6" fmla="*/ 7 w 738"/>
                <a:gd name="T7" fmla="*/ 731 h 738"/>
                <a:gd name="T8" fmla="*/ 7 w 738"/>
                <a:gd name="T9" fmla="*/ 705 h 738"/>
                <a:gd name="T10" fmla="*/ 705 w 738"/>
                <a:gd name="T11" fmla="*/ 7 h 738"/>
                <a:gd name="T12" fmla="*/ 731 w 738"/>
                <a:gd name="T13" fmla="*/ 7 h 738"/>
                <a:gd name="T14" fmla="*/ 731 w 738"/>
                <a:gd name="T15" fmla="*/ 7 h 738"/>
                <a:gd name="T16" fmla="*/ 731 w 738"/>
                <a:gd name="T17" fmla="*/ 32 h 7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38" h="738">
                  <a:moveTo>
                    <a:pt x="731" y="32"/>
                  </a:moveTo>
                  <a:cubicBezTo>
                    <a:pt x="33" y="731"/>
                    <a:pt x="33" y="731"/>
                    <a:pt x="33" y="731"/>
                  </a:cubicBezTo>
                  <a:cubicBezTo>
                    <a:pt x="26" y="738"/>
                    <a:pt x="14" y="738"/>
                    <a:pt x="7" y="731"/>
                  </a:cubicBezTo>
                  <a:cubicBezTo>
                    <a:pt x="7" y="731"/>
                    <a:pt x="7" y="731"/>
                    <a:pt x="7" y="731"/>
                  </a:cubicBezTo>
                  <a:cubicBezTo>
                    <a:pt x="0" y="724"/>
                    <a:pt x="0" y="712"/>
                    <a:pt x="7" y="705"/>
                  </a:cubicBezTo>
                  <a:cubicBezTo>
                    <a:pt x="705" y="7"/>
                    <a:pt x="705" y="7"/>
                    <a:pt x="705" y="7"/>
                  </a:cubicBezTo>
                  <a:cubicBezTo>
                    <a:pt x="713" y="0"/>
                    <a:pt x="724" y="0"/>
                    <a:pt x="731" y="7"/>
                  </a:cubicBezTo>
                  <a:cubicBezTo>
                    <a:pt x="731" y="7"/>
                    <a:pt x="731" y="7"/>
                    <a:pt x="731" y="7"/>
                  </a:cubicBezTo>
                  <a:cubicBezTo>
                    <a:pt x="738" y="14"/>
                    <a:pt x="738" y="25"/>
                    <a:pt x="731" y="32"/>
                  </a:cubicBezTo>
                  <a:close/>
                </a:path>
              </a:pathLst>
            </a:custGeom>
            <a:solidFill>
              <a:srgbClr val="FB4C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Oval 78">
              <a:extLst>
                <a:ext uri="{FF2B5EF4-FFF2-40B4-BE49-F238E27FC236}">
                  <a16:creationId xmlns:a16="http://schemas.microsoft.com/office/drawing/2014/main" id="{2C472451-8DD7-4546-97CB-15FAB076B9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4" y="832"/>
              <a:ext cx="1103" cy="1102"/>
            </a:xfrm>
            <a:prstGeom prst="ellipse">
              <a:avLst/>
            </a:prstGeom>
            <a:solidFill>
              <a:srgbClr val="4ACED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" name="Freeform 79">
              <a:extLst>
                <a:ext uri="{FF2B5EF4-FFF2-40B4-BE49-F238E27FC236}">
                  <a16:creationId xmlns:a16="http://schemas.microsoft.com/office/drawing/2014/main" id="{3348DC71-4398-40F8-BE71-EC8026D57F86}"/>
                </a:ext>
              </a:extLst>
            </p:cNvPr>
            <p:cNvSpPr>
              <a:spLocks/>
            </p:cNvSpPr>
            <p:nvPr/>
          </p:nvSpPr>
          <p:spPr bwMode="auto">
            <a:xfrm>
              <a:off x="2503" y="1689"/>
              <a:ext cx="1856" cy="1578"/>
            </a:xfrm>
            <a:custGeom>
              <a:avLst/>
              <a:gdLst>
                <a:gd name="T0" fmla="*/ 1074 w 1074"/>
                <a:gd name="T1" fmla="*/ 826 h 913"/>
                <a:gd name="T2" fmla="*/ 729 w 1074"/>
                <a:gd name="T3" fmla="*/ 913 h 913"/>
                <a:gd name="T4" fmla="*/ 0 w 1074"/>
                <a:gd name="T5" fmla="*/ 185 h 913"/>
                <a:gd name="T6" fmla="*/ 24 w 1074"/>
                <a:gd name="T7" fmla="*/ 0 h 9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4" h="913">
                  <a:moveTo>
                    <a:pt x="1074" y="826"/>
                  </a:moveTo>
                  <a:cubicBezTo>
                    <a:pt x="971" y="881"/>
                    <a:pt x="854" y="913"/>
                    <a:pt x="729" y="913"/>
                  </a:cubicBezTo>
                  <a:cubicBezTo>
                    <a:pt x="326" y="913"/>
                    <a:pt x="0" y="587"/>
                    <a:pt x="0" y="185"/>
                  </a:cubicBezTo>
                  <a:cubicBezTo>
                    <a:pt x="0" y="121"/>
                    <a:pt x="9" y="59"/>
                    <a:pt x="24" y="0"/>
                  </a:cubicBezTo>
                </a:path>
              </a:pathLst>
            </a:custGeom>
            <a:noFill/>
            <a:ln w="11113" cap="flat">
              <a:solidFill>
                <a:srgbClr val="F9D04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80">
              <a:extLst>
                <a:ext uri="{FF2B5EF4-FFF2-40B4-BE49-F238E27FC236}">
                  <a16:creationId xmlns:a16="http://schemas.microsoft.com/office/drawing/2014/main" id="{0A4379AE-C2FD-4E68-BA10-73831E930032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8" y="749"/>
              <a:ext cx="2122" cy="1655"/>
            </a:xfrm>
            <a:custGeom>
              <a:avLst/>
              <a:gdLst>
                <a:gd name="T0" fmla="*/ 0 w 1228"/>
                <a:gd name="T1" fmla="*/ 199 h 958"/>
                <a:gd name="T2" fmla="*/ 500 w 1228"/>
                <a:gd name="T3" fmla="*/ 0 h 958"/>
                <a:gd name="T4" fmla="*/ 1228 w 1228"/>
                <a:gd name="T5" fmla="*/ 729 h 958"/>
                <a:gd name="T6" fmla="*/ 1191 w 1228"/>
                <a:gd name="T7" fmla="*/ 958 h 9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28" h="958">
                  <a:moveTo>
                    <a:pt x="0" y="199"/>
                  </a:moveTo>
                  <a:cubicBezTo>
                    <a:pt x="130" y="76"/>
                    <a:pt x="306" y="0"/>
                    <a:pt x="500" y="0"/>
                  </a:cubicBezTo>
                  <a:cubicBezTo>
                    <a:pt x="902" y="0"/>
                    <a:pt x="1228" y="326"/>
                    <a:pt x="1228" y="729"/>
                  </a:cubicBezTo>
                  <a:cubicBezTo>
                    <a:pt x="1228" y="809"/>
                    <a:pt x="1215" y="886"/>
                    <a:pt x="1191" y="958"/>
                  </a:cubicBezTo>
                </a:path>
              </a:pathLst>
            </a:custGeom>
            <a:noFill/>
            <a:ln w="11113" cap="flat">
              <a:solidFill>
                <a:srgbClr val="F9D04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81">
              <a:extLst>
                <a:ext uri="{FF2B5EF4-FFF2-40B4-BE49-F238E27FC236}">
                  <a16:creationId xmlns:a16="http://schemas.microsoft.com/office/drawing/2014/main" id="{A0FFD6E9-C44E-4B4F-91B3-F9D794E64F4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38" y="1701"/>
              <a:ext cx="1718" cy="1402"/>
            </a:xfrm>
            <a:custGeom>
              <a:avLst/>
              <a:gdLst>
                <a:gd name="T0" fmla="*/ 969 w 994"/>
                <a:gd name="T1" fmla="*/ 0 h 811"/>
                <a:gd name="T2" fmla="*/ 994 w 994"/>
                <a:gd name="T3" fmla="*/ 178 h 811"/>
                <a:gd name="T4" fmla="*/ 361 w 994"/>
                <a:gd name="T5" fmla="*/ 811 h 811"/>
                <a:gd name="T6" fmla="*/ 0 w 994"/>
                <a:gd name="T7" fmla="*/ 698 h 8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94" h="811">
                  <a:moveTo>
                    <a:pt x="969" y="0"/>
                  </a:moveTo>
                  <a:cubicBezTo>
                    <a:pt x="985" y="56"/>
                    <a:pt x="994" y="116"/>
                    <a:pt x="994" y="178"/>
                  </a:cubicBezTo>
                  <a:cubicBezTo>
                    <a:pt x="994" y="527"/>
                    <a:pt x="710" y="811"/>
                    <a:pt x="361" y="811"/>
                  </a:cubicBezTo>
                  <a:cubicBezTo>
                    <a:pt x="227" y="811"/>
                    <a:pt x="102" y="769"/>
                    <a:pt x="0" y="698"/>
                  </a:cubicBezTo>
                </a:path>
              </a:pathLst>
            </a:custGeom>
            <a:noFill/>
            <a:ln w="11113" cap="flat">
              <a:solidFill>
                <a:srgbClr val="F9D04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82">
              <a:extLst>
                <a:ext uri="{FF2B5EF4-FFF2-40B4-BE49-F238E27FC236}">
                  <a16:creationId xmlns:a16="http://schemas.microsoft.com/office/drawing/2014/main" id="{4E391E60-A77C-4E51-BAC8-E8E1930B91D7}"/>
                </a:ext>
              </a:extLst>
            </p:cNvPr>
            <p:cNvSpPr>
              <a:spLocks/>
            </p:cNvSpPr>
            <p:nvPr/>
          </p:nvSpPr>
          <p:spPr bwMode="auto">
            <a:xfrm>
              <a:off x="2668" y="913"/>
              <a:ext cx="1955" cy="1096"/>
            </a:xfrm>
            <a:custGeom>
              <a:avLst/>
              <a:gdLst>
                <a:gd name="T0" fmla="*/ 0 w 1131"/>
                <a:gd name="T1" fmla="*/ 634 h 634"/>
                <a:gd name="T2" fmla="*/ 256 w 1131"/>
                <a:gd name="T3" fmla="*/ 125 h 634"/>
                <a:gd name="T4" fmla="*/ 633 w 1131"/>
                <a:gd name="T5" fmla="*/ 0 h 634"/>
                <a:gd name="T6" fmla="*/ 1131 w 1131"/>
                <a:gd name="T7" fmla="*/ 243 h 6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31" h="634">
                  <a:moveTo>
                    <a:pt x="0" y="634"/>
                  </a:moveTo>
                  <a:cubicBezTo>
                    <a:pt x="0" y="425"/>
                    <a:pt x="100" y="240"/>
                    <a:pt x="256" y="125"/>
                  </a:cubicBezTo>
                  <a:cubicBezTo>
                    <a:pt x="361" y="47"/>
                    <a:pt x="491" y="0"/>
                    <a:pt x="633" y="0"/>
                  </a:cubicBezTo>
                  <a:cubicBezTo>
                    <a:pt x="835" y="0"/>
                    <a:pt x="1015" y="95"/>
                    <a:pt x="1131" y="243"/>
                  </a:cubicBezTo>
                </a:path>
              </a:pathLst>
            </a:custGeom>
            <a:noFill/>
            <a:ln w="11113" cap="flat">
              <a:solidFill>
                <a:srgbClr val="F9D04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Oval 83">
              <a:extLst>
                <a:ext uri="{FF2B5EF4-FFF2-40B4-BE49-F238E27FC236}">
                  <a16:creationId xmlns:a16="http://schemas.microsoft.com/office/drawing/2014/main" id="{91E3A122-B9D7-4256-B83D-DBC79C23AE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9" y="2420"/>
              <a:ext cx="526" cy="524"/>
            </a:xfrm>
            <a:prstGeom prst="ellipse">
              <a:avLst/>
            </a:prstGeom>
            <a:solidFill>
              <a:srgbClr val="FB4C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86">
              <a:extLst>
                <a:ext uri="{FF2B5EF4-FFF2-40B4-BE49-F238E27FC236}">
                  <a16:creationId xmlns:a16="http://schemas.microsoft.com/office/drawing/2014/main" id="{D2C71759-E477-450A-B12C-07E8DB9294C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179" y="2021"/>
              <a:ext cx="242" cy="242"/>
            </a:xfrm>
            <a:custGeom>
              <a:avLst/>
              <a:gdLst>
                <a:gd name="T0" fmla="*/ 70 w 140"/>
                <a:gd name="T1" fmla="*/ 0 h 140"/>
                <a:gd name="T2" fmla="*/ 0 w 140"/>
                <a:gd name="T3" fmla="*/ 70 h 140"/>
                <a:gd name="T4" fmla="*/ 70 w 140"/>
                <a:gd name="T5" fmla="*/ 140 h 140"/>
                <a:gd name="T6" fmla="*/ 140 w 140"/>
                <a:gd name="T7" fmla="*/ 70 h 140"/>
                <a:gd name="T8" fmla="*/ 70 w 140"/>
                <a:gd name="T9" fmla="*/ 0 h 140"/>
                <a:gd name="T10" fmla="*/ 70 w 140"/>
                <a:gd name="T11" fmla="*/ 123 h 140"/>
                <a:gd name="T12" fmla="*/ 18 w 140"/>
                <a:gd name="T13" fmla="*/ 70 h 140"/>
                <a:gd name="T14" fmla="*/ 70 w 140"/>
                <a:gd name="T15" fmla="*/ 17 h 140"/>
                <a:gd name="T16" fmla="*/ 123 w 140"/>
                <a:gd name="T17" fmla="*/ 70 h 140"/>
                <a:gd name="T18" fmla="*/ 70 w 140"/>
                <a:gd name="T19" fmla="*/ 123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0" h="140">
                  <a:moveTo>
                    <a:pt x="70" y="0"/>
                  </a:moveTo>
                  <a:cubicBezTo>
                    <a:pt x="32" y="0"/>
                    <a:pt x="0" y="31"/>
                    <a:pt x="0" y="70"/>
                  </a:cubicBezTo>
                  <a:cubicBezTo>
                    <a:pt x="0" y="109"/>
                    <a:pt x="32" y="140"/>
                    <a:pt x="70" y="140"/>
                  </a:cubicBezTo>
                  <a:cubicBezTo>
                    <a:pt x="109" y="140"/>
                    <a:pt x="140" y="109"/>
                    <a:pt x="140" y="70"/>
                  </a:cubicBezTo>
                  <a:cubicBezTo>
                    <a:pt x="140" y="31"/>
                    <a:pt x="109" y="0"/>
                    <a:pt x="70" y="0"/>
                  </a:cubicBezTo>
                  <a:close/>
                  <a:moveTo>
                    <a:pt x="70" y="123"/>
                  </a:moveTo>
                  <a:cubicBezTo>
                    <a:pt x="41" y="123"/>
                    <a:pt x="18" y="99"/>
                    <a:pt x="18" y="70"/>
                  </a:cubicBezTo>
                  <a:cubicBezTo>
                    <a:pt x="18" y="41"/>
                    <a:pt x="41" y="17"/>
                    <a:pt x="70" y="17"/>
                  </a:cubicBezTo>
                  <a:cubicBezTo>
                    <a:pt x="99" y="17"/>
                    <a:pt x="123" y="41"/>
                    <a:pt x="123" y="70"/>
                  </a:cubicBezTo>
                  <a:cubicBezTo>
                    <a:pt x="123" y="99"/>
                    <a:pt x="99" y="123"/>
                    <a:pt x="70" y="123"/>
                  </a:cubicBezTo>
                  <a:close/>
                </a:path>
              </a:pathLst>
            </a:custGeom>
            <a:solidFill>
              <a:srgbClr val="802F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Oval 87">
              <a:extLst>
                <a:ext uri="{FF2B5EF4-FFF2-40B4-BE49-F238E27FC236}">
                  <a16:creationId xmlns:a16="http://schemas.microsoft.com/office/drawing/2014/main" id="{78E662BB-E1E6-4F0B-9075-83B0F9A352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2" y="614"/>
              <a:ext cx="152" cy="152"/>
            </a:xfrm>
            <a:prstGeom prst="ellipse">
              <a:avLst/>
            </a:prstGeom>
            <a:solidFill>
              <a:srgbClr val="802F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Oval 88">
              <a:extLst>
                <a:ext uri="{FF2B5EF4-FFF2-40B4-BE49-F238E27FC236}">
                  <a16:creationId xmlns:a16="http://schemas.microsoft.com/office/drawing/2014/main" id="{959455D9-A920-4236-9631-2238A7B367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0" y="2911"/>
              <a:ext cx="152" cy="152"/>
            </a:xfrm>
            <a:prstGeom prst="ellipse">
              <a:avLst/>
            </a:prstGeom>
            <a:solidFill>
              <a:srgbClr val="802F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Oval 89">
              <a:extLst>
                <a:ext uri="{FF2B5EF4-FFF2-40B4-BE49-F238E27FC236}">
                  <a16:creationId xmlns:a16="http://schemas.microsoft.com/office/drawing/2014/main" id="{B2911C6F-C250-49AA-BCC4-C7EAE01437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55" y="2275"/>
              <a:ext cx="825" cy="824"/>
            </a:xfrm>
            <a:prstGeom prst="ellipse">
              <a:avLst/>
            </a:prstGeom>
            <a:noFill/>
            <a:ln w="11113" cap="flat">
              <a:solidFill>
                <a:srgbClr val="802FE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Oval 90">
              <a:extLst>
                <a:ext uri="{FF2B5EF4-FFF2-40B4-BE49-F238E27FC236}">
                  <a16:creationId xmlns:a16="http://schemas.microsoft.com/office/drawing/2014/main" id="{3D6CE4B9-F640-49A0-8863-9B2CEFCF39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25" y="1157"/>
              <a:ext cx="289" cy="287"/>
            </a:xfrm>
            <a:prstGeom prst="ellipse">
              <a:avLst/>
            </a:prstGeom>
            <a:solidFill>
              <a:srgbClr val="FFEB5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25" name="Picture 91">
              <a:extLst>
                <a:ext uri="{FF2B5EF4-FFF2-40B4-BE49-F238E27FC236}">
                  <a16:creationId xmlns:a16="http://schemas.microsoft.com/office/drawing/2014/main" id="{46BC5D37-9A6A-4E70-AF5F-C05AD39A438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18" y="716"/>
              <a:ext cx="42" cy="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6" name="Picture 92">
              <a:extLst>
                <a:ext uri="{FF2B5EF4-FFF2-40B4-BE49-F238E27FC236}">
                  <a16:creationId xmlns:a16="http://schemas.microsoft.com/office/drawing/2014/main" id="{99C9AD0B-82B7-49EE-9B84-063B3EED7AF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30" y="716"/>
              <a:ext cx="42" cy="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" name="Picture 93">
              <a:extLst>
                <a:ext uri="{FF2B5EF4-FFF2-40B4-BE49-F238E27FC236}">
                  <a16:creationId xmlns:a16="http://schemas.microsoft.com/office/drawing/2014/main" id="{E9CFD2A7-8B99-44A2-8C24-66A0BD903B9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42" y="716"/>
              <a:ext cx="41" cy="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8" name="Picture 94">
              <a:extLst>
                <a:ext uri="{FF2B5EF4-FFF2-40B4-BE49-F238E27FC236}">
                  <a16:creationId xmlns:a16="http://schemas.microsoft.com/office/drawing/2014/main" id="{667DDC1F-9EE8-4E61-ACA6-0167C042EB9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54" y="716"/>
              <a:ext cx="41" cy="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9" name="Freeform 95">
              <a:extLst>
                <a:ext uri="{FF2B5EF4-FFF2-40B4-BE49-F238E27FC236}">
                  <a16:creationId xmlns:a16="http://schemas.microsoft.com/office/drawing/2014/main" id="{1E46B3CE-0F69-4E23-AF9C-E27FBADA5AF0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0" y="1430"/>
              <a:ext cx="685" cy="98"/>
            </a:xfrm>
            <a:custGeom>
              <a:avLst/>
              <a:gdLst>
                <a:gd name="T0" fmla="*/ 367 w 396"/>
                <a:gd name="T1" fmla="*/ 57 h 57"/>
                <a:gd name="T2" fmla="*/ 28 w 396"/>
                <a:gd name="T3" fmla="*/ 57 h 57"/>
                <a:gd name="T4" fmla="*/ 0 w 396"/>
                <a:gd name="T5" fmla="*/ 29 h 57"/>
                <a:gd name="T6" fmla="*/ 0 w 396"/>
                <a:gd name="T7" fmla="*/ 29 h 57"/>
                <a:gd name="T8" fmla="*/ 28 w 396"/>
                <a:gd name="T9" fmla="*/ 0 h 57"/>
                <a:gd name="T10" fmla="*/ 367 w 396"/>
                <a:gd name="T11" fmla="*/ 0 h 57"/>
                <a:gd name="T12" fmla="*/ 396 w 396"/>
                <a:gd name="T13" fmla="*/ 29 h 57"/>
                <a:gd name="T14" fmla="*/ 396 w 396"/>
                <a:gd name="T15" fmla="*/ 29 h 57"/>
                <a:gd name="T16" fmla="*/ 367 w 396"/>
                <a:gd name="T17" fmla="*/ 57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6" h="57">
                  <a:moveTo>
                    <a:pt x="367" y="57"/>
                  </a:moveTo>
                  <a:cubicBezTo>
                    <a:pt x="28" y="57"/>
                    <a:pt x="28" y="57"/>
                    <a:pt x="28" y="57"/>
                  </a:cubicBezTo>
                  <a:cubicBezTo>
                    <a:pt x="13" y="57"/>
                    <a:pt x="0" y="45"/>
                    <a:pt x="0" y="29"/>
                  </a:cubicBezTo>
                  <a:cubicBezTo>
                    <a:pt x="0" y="29"/>
                    <a:pt x="0" y="29"/>
                    <a:pt x="0" y="29"/>
                  </a:cubicBezTo>
                  <a:cubicBezTo>
                    <a:pt x="0" y="13"/>
                    <a:pt x="13" y="0"/>
                    <a:pt x="28" y="0"/>
                  </a:cubicBezTo>
                  <a:cubicBezTo>
                    <a:pt x="367" y="0"/>
                    <a:pt x="367" y="0"/>
                    <a:pt x="367" y="0"/>
                  </a:cubicBezTo>
                  <a:cubicBezTo>
                    <a:pt x="383" y="0"/>
                    <a:pt x="396" y="13"/>
                    <a:pt x="396" y="29"/>
                  </a:cubicBezTo>
                  <a:cubicBezTo>
                    <a:pt x="396" y="29"/>
                    <a:pt x="396" y="29"/>
                    <a:pt x="396" y="29"/>
                  </a:cubicBezTo>
                  <a:cubicBezTo>
                    <a:pt x="396" y="45"/>
                    <a:pt x="383" y="57"/>
                    <a:pt x="367" y="57"/>
                  </a:cubicBezTo>
                  <a:close/>
                </a:path>
              </a:pathLst>
            </a:custGeom>
            <a:solidFill>
              <a:srgbClr val="FFEB5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0" name="Group 4">
            <a:extLst>
              <a:ext uri="{FF2B5EF4-FFF2-40B4-BE49-F238E27FC236}">
                <a16:creationId xmlns:a16="http://schemas.microsoft.com/office/drawing/2014/main" id="{687E8E55-367F-46BB-B9EF-B6C3DA09CE81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0" y="4705351"/>
            <a:ext cx="1928226" cy="1924050"/>
            <a:chOff x="4140" y="1882"/>
            <a:chExt cx="1847" cy="1843"/>
          </a:xfrm>
          <a:solidFill>
            <a:srgbClr val="4ACEDA"/>
          </a:solidFill>
        </p:grpSpPr>
        <p:sp>
          <p:nvSpPr>
            <p:cNvPr id="31" name="Freeform 5">
              <a:extLst>
                <a:ext uri="{FF2B5EF4-FFF2-40B4-BE49-F238E27FC236}">
                  <a16:creationId xmlns:a16="http://schemas.microsoft.com/office/drawing/2014/main" id="{59D0C969-088B-41D1-BF0E-78191762ECED}"/>
                </a:ext>
              </a:extLst>
            </p:cNvPr>
            <p:cNvSpPr>
              <a:spLocks/>
            </p:cNvSpPr>
            <p:nvPr/>
          </p:nvSpPr>
          <p:spPr bwMode="auto">
            <a:xfrm>
              <a:off x="5381" y="1940"/>
              <a:ext cx="519" cy="479"/>
            </a:xfrm>
            <a:custGeom>
              <a:avLst/>
              <a:gdLst>
                <a:gd name="T0" fmla="*/ 0 w 143"/>
                <a:gd name="T1" fmla="*/ 0 h 132"/>
                <a:gd name="T2" fmla="*/ 143 w 143"/>
                <a:gd name="T3" fmla="*/ 132 h 132"/>
                <a:gd name="T4" fmla="*/ 0 w 143"/>
                <a:gd name="T5" fmla="*/ 0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32">
                  <a:moveTo>
                    <a:pt x="0" y="0"/>
                  </a:moveTo>
                  <a:cubicBezTo>
                    <a:pt x="143" y="132"/>
                    <a:pt x="143" y="132"/>
                    <a:pt x="143" y="132"/>
                  </a:cubicBezTo>
                  <a:cubicBezTo>
                    <a:pt x="143" y="132"/>
                    <a:pt x="109" y="40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6">
              <a:extLst>
                <a:ext uri="{FF2B5EF4-FFF2-40B4-BE49-F238E27FC236}">
                  <a16:creationId xmlns:a16="http://schemas.microsoft.com/office/drawing/2014/main" id="{866E064B-C367-4083-8EB8-95DFF8C159E4}"/>
                </a:ext>
              </a:extLst>
            </p:cNvPr>
            <p:cNvSpPr>
              <a:spLocks/>
            </p:cNvSpPr>
            <p:nvPr/>
          </p:nvSpPr>
          <p:spPr bwMode="auto">
            <a:xfrm>
              <a:off x="4195" y="3217"/>
              <a:ext cx="515" cy="482"/>
            </a:xfrm>
            <a:custGeom>
              <a:avLst/>
              <a:gdLst>
                <a:gd name="T0" fmla="*/ 142 w 142"/>
                <a:gd name="T1" fmla="*/ 133 h 133"/>
                <a:gd name="T2" fmla="*/ 0 w 142"/>
                <a:gd name="T3" fmla="*/ 0 h 133"/>
                <a:gd name="T4" fmla="*/ 142 w 142"/>
                <a:gd name="T5" fmla="*/ 133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2" h="133">
                  <a:moveTo>
                    <a:pt x="142" y="133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33" y="93"/>
                    <a:pt x="142" y="13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7">
              <a:extLst>
                <a:ext uri="{FF2B5EF4-FFF2-40B4-BE49-F238E27FC236}">
                  <a16:creationId xmlns:a16="http://schemas.microsoft.com/office/drawing/2014/main" id="{7F871E9C-9FE8-4E66-A67A-D343FF0E6EA0}"/>
                </a:ext>
              </a:extLst>
            </p:cNvPr>
            <p:cNvSpPr>
              <a:spLocks/>
            </p:cNvSpPr>
            <p:nvPr/>
          </p:nvSpPr>
          <p:spPr bwMode="auto">
            <a:xfrm>
              <a:off x="5073" y="1882"/>
              <a:ext cx="910" cy="845"/>
            </a:xfrm>
            <a:custGeom>
              <a:avLst/>
              <a:gdLst>
                <a:gd name="T0" fmla="*/ 0 w 251"/>
                <a:gd name="T1" fmla="*/ 0 h 233"/>
                <a:gd name="T2" fmla="*/ 251 w 251"/>
                <a:gd name="T3" fmla="*/ 233 h 233"/>
                <a:gd name="T4" fmla="*/ 246 w 251"/>
                <a:gd name="T5" fmla="*/ 201 h 233"/>
                <a:gd name="T6" fmla="*/ 32 w 251"/>
                <a:gd name="T7" fmla="*/ 2 h 233"/>
                <a:gd name="T8" fmla="*/ 0 w 251"/>
                <a:gd name="T9" fmla="*/ 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1" h="233">
                  <a:moveTo>
                    <a:pt x="0" y="0"/>
                  </a:moveTo>
                  <a:cubicBezTo>
                    <a:pt x="251" y="233"/>
                    <a:pt x="251" y="233"/>
                    <a:pt x="251" y="233"/>
                  </a:cubicBezTo>
                  <a:cubicBezTo>
                    <a:pt x="251" y="233"/>
                    <a:pt x="247" y="208"/>
                    <a:pt x="246" y="201"/>
                  </a:cubicBezTo>
                  <a:cubicBezTo>
                    <a:pt x="238" y="193"/>
                    <a:pt x="32" y="2"/>
                    <a:pt x="32" y="2"/>
                  </a:cubicBezTo>
                  <a:cubicBezTo>
                    <a:pt x="32" y="2"/>
                    <a:pt x="4" y="0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8">
              <a:extLst>
                <a:ext uri="{FF2B5EF4-FFF2-40B4-BE49-F238E27FC236}">
                  <a16:creationId xmlns:a16="http://schemas.microsoft.com/office/drawing/2014/main" id="{444724F3-1A6D-45F6-B8C4-52ACC77597B1}"/>
                </a:ext>
              </a:extLst>
            </p:cNvPr>
            <p:cNvSpPr>
              <a:spLocks/>
            </p:cNvSpPr>
            <p:nvPr/>
          </p:nvSpPr>
          <p:spPr bwMode="auto">
            <a:xfrm>
              <a:off x="4848" y="1885"/>
              <a:ext cx="1139" cy="1063"/>
            </a:xfrm>
            <a:custGeom>
              <a:avLst/>
              <a:gdLst>
                <a:gd name="T0" fmla="*/ 0 w 314"/>
                <a:gd name="T1" fmla="*/ 6 h 293"/>
                <a:gd name="T2" fmla="*/ 310 w 314"/>
                <a:gd name="T3" fmla="*/ 293 h 293"/>
                <a:gd name="T4" fmla="*/ 313 w 314"/>
                <a:gd name="T5" fmla="*/ 268 h 293"/>
                <a:gd name="T6" fmla="*/ 24 w 314"/>
                <a:gd name="T7" fmla="*/ 0 h 293"/>
                <a:gd name="T8" fmla="*/ 0 w 314"/>
                <a:gd name="T9" fmla="*/ 6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93">
                  <a:moveTo>
                    <a:pt x="0" y="6"/>
                  </a:moveTo>
                  <a:cubicBezTo>
                    <a:pt x="310" y="293"/>
                    <a:pt x="310" y="293"/>
                    <a:pt x="310" y="293"/>
                  </a:cubicBezTo>
                  <a:cubicBezTo>
                    <a:pt x="310" y="293"/>
                    <a:pt x="314" y="275"/>
                    <a:pt x="313" y="268"/>
                  </a:cubicBezTo>
                  <a:cubicBezTo>
                    <a:pt x="305" y="260"/>
                    <a:pt x="24" y="0"/>
                    <a:pt x="24" y="0"/>
                  </a:cubicBezTo>
                  <a:cubicBezTo>
                    <a:pt x="24" y="0"/>
                    <a:pt x="4" y="6"/>
                    <a:pt x="0" y="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9">
              <a:extLst>
                <a:ext uri="{FF2B5EF4-FFF2-40B4-BE49-F238E27FC236}">
                  <a16:creationId xmlns:a16="http://schemas.microsoft.com/office/drawing/2014/main" id="{71B4A496-E183-4FF5-BB54-FE05B260E31D}"/>
                </a:ext>
              </a:extLst>
            </p:cNvPr>
            <p:cNvSpPr>
              <a:spLocks/>
            </p:cNvSpPr>
            <p:nvPr/>
          </p:nvSpPr>
          <p:spPr bwMode="auto">
            <a:xfrm>
              <a:off x="4666" y="1933"/>
              <a:ext cx="1288" cy="1204"/>
            </a:xfrm>
            <a:custGeom>
              <a:avLst/>
              <a:gdLst>
                <a:gd name="T0" fmla="*/ 0 w 355"/>
                <a:gd name="T1" fmla="*/ 10 h 332"/>
                <a:gd name="T2" fmla="*/ 347 w 355"/>
                <a:gd name="T3" fmla="*/ 332 h 332"/>
                <a:gd name="T4" fmla="*/ 353 w 355"/>
                <a:gd name="T5" fmla="*/ 310 h 332"/>
                <a:gd name="T6" fmla="*/ 21 w 355"/>
                <a:gd name="T7" fmla="*/ 2 h 332"/>
                <a:gd name="T8" fmla="*/ 0 w 355"/>
                <a:gd name="T9" fmla="*/ 1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5" h="332">
                  <a:moveTo>
                    <a:pt x="0" y="10"/>
                  </a:moveTo>
                  <a:cubicBezTo>
                    <a:pt x="347" y="332"/>
                    <a:pt x="347" y="332"/>
                    <a:pt x="347" y="332"/>
                  </a:cubicBezTo>
                  <a:cubicBezTo>
                    <a:pt x="347" y="332"/>
                    <a:pt x="355" y="317"/>
                    <a:pt x="353" y="310"/>
                  </a:cubicBezTo>
                  <a:cubicBezTo>
                    <a:pt x="345" y="303"/>
                    <a:pt x="21" y="2"/>
                    <a:pt x="21" y="2"/>
                  </a:cubicBezTo>
                  <a:cubicBezTo>
                    <a:pt x="25" y="0"/>
                    <a:pt x="16" y="4"/>
                    <a:pt x="0" y="1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10">
              <a:extLst>
                <a:ext uri="{FF2B5EF4-FFF2-40B4-BE49-F238E27FC236}">
                  <a16:creationId xmlns:a16="http://schemas.microsoft.com/office/drawing/2014/main" id="{78B1BDFC-B3B9-4B7C-86B4-0E6A24B04D64}"/>
                </a:ext>
              </a:extLst>
            </p:cNvPr>
            <p:cNvSpPr>
              <a:spLocks/>
            </p:cNvSpPr>
            <p:nvPr/>
          </p:nvSpPr>
          <p:spPr bwMode="auto">
            <a:xfrm>
              <a:off x="4514" y="2020"/>
              <a:ext cx="1378" cy="1277"/>
            </a:xfrm>
            <a:custGeom>
              <a:avLst/>
              <a:gdLst>
                <a:gd name="T0" fmla="*/ 0 w 380"/>
                <a:gd name="T1" fmla="*/ 11 h 352"/>
                <a:gd name="T2" fmla="*/ 367 w 380"/>
                <a:gd name="T3" fmla="*/ 352 h 352"/>
                <a:gd name="T4" fmla="*/ 377 w 380"/>
                <a:gd name="T5" fmla="*/ 333 h 352"/>
                <a:gd name="T6" fmla="*/ 18 w 380"/>
                <a:gd name="T7" fmla="*/ 0 h 352"/>
                <a:gd name="T8" fmla="*/ 0 w 380"/>
                <a:gd name="T9" fmla="*/ 11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0" h="352">
                  <a:moveTo>
                    <a:pt x="0" y="11"/>
                  </a:moveTo>
                  <a:cubicBezTo>
                    <a:pt x="367" y="352"/>
                    <a:pt x="367" y="352"/>
                    <a:pt x="367" y="352"/>
                  </a:cubicBezTo>
                  <a:cubicBezTo>
                    <a:pt x="367" y="352"/>
                    <a:pt x="380" y="336"/>
                    <a:pt x="377" y="333"/>
                  </a:cubicBezTo>
                  <a:cubicBezTo>
                    <a:pt x="368" y="325"/>
                    <a:pt x="18" y="0"/>
                    <a:pt x="18" y="0"/>
                  </a:cubicBezTo>
                  <a:cubicBezTo>
                    <a:pt x="18" y="0"/>
                    <a:pt x="5" y="8"/>
                    <a:pt x="0" y="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11">
              <a:extLst>
                <a:ext uri="{FF2B5EF4-FFF2-40B4-BE49-F238E27FC236}">
                  <a16:creationId xmlns:a16="http://schemas.microsoft.com/office/drawing/2014/main" id="{AEF454A9-477C-4D93-9441-38A3BEB4F35D}"/>
                </a:ext>
              </a:extLst>
            </p:cNvPr>
            <p:cNvSpPr>
              <a:spLocks/>
            </p:cNvSpPr>
            <p:nvPr/>
          </p:nvSpPr>
          <p:spPr bwMode="auto">
            <a:xfrm>
              <a:off x="4387" y="2121"/>
              <a:ext cx="1400" cy="1313"/>
            </a:xfrm>
            <a:custGeom>
              <a:avLst/>
              <a:gdLst>
                <a:gd name="T0" fmla="*/ 15 w 386"/>
                <a:gd name="T1" fmla="*/ 0 h 362"/>
                <a:gd name="T2" fmla="*/ 386 w 386"/>
                <a:gd name="T3" fmla="*/ 345 h 362"/>
                <a:gd name="T4" fmla="*/ 372 w 386"/>
                <a:gd name="T5" fmla="*/ 362 h 362"/>
                <a:gd name="T6" fmla="*/ 0 w 386"/>
                <a:gd name="T7" fmla="*/ 15 h 362"/>
                <a:gd name="T8" fmla="*/ 15 w 386"/>
                <a:gd name="T9" fmla="*/ 0 h 3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6" h="362">
                  <a:moveTo>
                    <a:pt x="15" y="0"/>
                  </a:moveTo>
                  <a:cubicBezTo>
                    <a:pt x="386" y="345"/>
                    <a:pt x="386" y="345"/>
                    <a:pt x="386" y="345"/>
                  </a:cubicBezTo>
                  <a:cubicBezTo>
                    <a:pt x="372" y="362"/>
                    <a:pt x="372" y="362"/>
                    <a:pt x="372" y="362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5"/>
                    <a:pt x="11" y="3"/>
                    <a:pt x="15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12">
              <a:extLst>
                <a:ext uri="{FF2B5EF4-FFF2-40B4-BE49-F238E27FC236}">
                  <a16:creationId xmlns:a16="http://schemas.microsoft.com/office/drawing/2014/main" id="{65FD9331-2CB3-494F-8784-0E79D2174C9A}"/>
                </a:ext>
              </a:extLst>
            </p:cNvPr>
            <p:cNvSpPr>
              <a:spLocks/>
            </p:cNvSpPr>
            <p:nvPr/>
          </p:nvSpPr>
          <p:spPr bwMode="auto">
            <a:xfrm>
              <a:off x="4278" y="2248"/>
              <a:ext cx="1393" cy="1299"/>
            </a:xfrm>
            <a:custGeom>
              <a:avLst/>
              <a:gdLst>
                <a:gd name="T0" fmla="*/ 47 w 1393"/>
                <a:gd name="T1" fmla="*/ 0 h 1299"/>
                <a:gd name="T2" fmla="*/ 1393 w 1393"/>
                <a:gd name="T3" fmla="*/ 1248 h 1299"/>
                <a:gd name="T4" fmla="*/ 1332 w 1393"/>
                <a:gd name="T5" fmla="*/ 1299 h 1299"/>
                <a:gd name="T6" fmla="*/ 0 w 1393"/>
                <a:gd name="T7" fmla="*/ 66 h 1299"/>
                <a:gd name="T8" fmla="*/ 47 w 1393"/>
                <a:gd name="T9" fmla="*/ 0 h 1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93" h="1299">
                  <a:moveTo>
                    <a:pt x="47" y="0"/>
                  </a:moveTo>
                  <a:lnTo>
                    <a:pt x="1393" y="1248"/>
                  </a:lnTo>
                  <a:lnTo>
                    <a:pt x="1332" y="1299"/>
                  </a:lnTo>
                  <a:lnTo>
                    <a:pt x="0" y="66"/>
                  </a:lnTo>
                  <a:lnTo>
                    <a:pt x="4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13">
              <a:extLst>
                <a:ext uri="{FF2B5EF4-FFF2-40B4-BE49-F238E27FC236}">
                  <a16:creationId xmlns:a16="http://schemas.microsoft.com/office/drawing/2014/main" id="{B7DDF59A-16B9-4229-9942-7F9D51753C77}"/>
                </a:ext>
              </a:extLst>
            </p:cNvPr>
            <p:cNvSpPr>
              <a:spLocks/>
            </p:cNvSpPr>
            <p:nvPr/>
          </p:nvSpPr>
          <p:spPr bwMode="auto">
            <a:xfrm>
              <a:off x="4206" y="2393"/>
              <a:ext cx="1327" cy="1241"/>
            </a:xfrm>
            <a:custGeom>
              <a:avLst/>
              <a:gdLst>
                <a:gd name="T0" fmla="*/ 29 w 1327"/>
                <a:gd name="T1" fmla="*/ 0 h 1241"/>
                <a:gd name="T2" fmla="*/ 0 w 1327"/>
                <a:gd name="T3" fmla="*/ 69 h 1241"/>
                <a:gd name="T4" fmla="*/ 1258 w 1327"/>
                <a:gd name="T5" fmla="*/ 1241 h 1241"/>
                <a:gd name="T6" fmla="*/ 1327 w 1327"/>
                <a:gd name="T7" fmla="*/ 1205 h 1241"/>
                <a:gd name="T8" fmla="*/ 29 w 1327"/>
                <a:gd name="T9" fmla="*/ 0 h 1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27" h="1241">
                  <a:moveTo>
                    <a:pt x="29" y="0"/>
                  </a:moveTo>
                  <a:lnTo>
                    <a:pt x="0" y="69"/>
                  </a:lnTo>
                  <a:lnTo>
                    <a:pt x="1258" y="1241"/>
                  </a:lnTo>
                  <a:lnTo>
                    <a:pt x="1327" y="1205"/>
                  </a:lnTo>
                  <a:lnTo>
                    <a:pt x="29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14">
              <a:extLst>
                <a:ext uri="{FF2B5EF4-FFF2-40B4-BE49-F238E27FC236}">
                  <a16:creationId xmlns:a16="http://schemas.microsoft.com/office/drawing/2014/main" id="{4970A080-EC57-4585-9F41-A051125D6653}"/>
                </a:ext>
              </a:extLst>
            </p:cNvPr>
            <p:cNvSpPr>
              <a:spLocks/>
            </p:cNvSpPr>
            <p:nvPr/>
          </p:nvSpPr>
          <p:spPr bwMode="auto">
            <a:xfrm>
              <a:off x="4155" y="2567"/>
              <a:ext cx="1208" cy="1132"/>
            </a:xfrm>
            <a:custGeom>
              <a:avLst/>
              <a:gdLst>
                <a:gd name="T0" fmla="*/ 14 w 1208"/>
                <a:gd name="T1" fmla="*/ 0 h 1132"/>
                <a:gd name="T2" fmla="*/ 1208 w 1208"/>
                <a:gd name="T3" fmla="*/ 1107 h 1132"/>
                <a:gd name="T4" fmla="*/ 1128 w 1208"/>
                <a:gd name="T5" fmla="*/ 1132 h 1132"/>
                <a:gd name="T6" fmla="*/ 0 w 1208"/>
                <a:gd name="T7" fmla="*/ 84 h 1132"/>
                <a:gd name="T8" fmla="*/ 14 w 1208"/>
                <a:gd name="T9" fmla="*/ 0 h 1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08" h="1132">
                  <a:moveTo>
                    <a:pt x="14" y="0"/>
                  </a:moveTo>
                  <a:lnTo>
                    <a:pt x="1208" y="1107"/>
                  </a:lnTo>
                  <a:lnTo>
                    <a:pt x="1128" y="1132"/>
                  </a:lnTo>
                  <a:lnTo>
                    <a:pt x="0" y="84"/>
                  </a:lnTo>
                  <a:lnTo>
                    <a:pt x="1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15">
              <a:extLst>
                <a:ext uri="{FF2B5EF4-FFF2-40B4-BE49-F238E27FC236}">
                  <a16:creationId xmlns:a16="http://schemas.microsoft.com/office/drawing/2014/main" id="{851D56D3-E287-4822-A506-7A789A821136}"/>
                </a:ext>
              </a:extLst>
            </p:cNvPr>
            <p:cNvSpPr>
              <a:spLocks/>
            </p:cNvSpPr>
            <p:nvPr/>
          </p:nvSpPr>
          <p:spPr bwMode="auto">
            <a:xfrm>
              <a:off x="4140" y="2771"/>
              <a:ext cx="1020" cy="954"/>
            </a:xfrm>
            <a:custGeom>
              <a:avLst/>
              <a:gdLst>
                <a:gd name="T0" fmla="*/ 0 w 1020"/>
                <a:gd name="T1" fmla="*/ 0 h 954"/>
                <a:gd name="T2" fmla="*/ 4 w 1020"/>
                <a:gd name="T3" fmla="*/ 101 h 954"/>
                <a:gd name="T4" fmla="*/ 922 w 1020"/>
                <a:gd name="T5" fmla="*/ 954 h 954"/>
                <a:gd name="T6" fmla="*/ 1020 w 1020"/>
                <a:gd name="T7" fmla="*/ 950 h 954"/>
                <a:gd name="T8" fmla="*/ 0 w 1020"/>
                <a:gd name="T9" fmla="*/ 0 h 9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20" h="954">
                  <a:moveTo>
                    <a:pt x="0" y="0"/>
                  </a:moveTo>
                  <a:lnTo>
                    <a:pt x="4" y="101"/>
                  </a:lnTo>
                  <a:lnTo>
                    <a:pt x="922" y="954"/>
                  </a:lnTo>
                  <a:lnTo>
                    <a:pt x="1020" y="95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16">
              <a:extLst>
                <a:ext uri="{FF2B5EF4-FFF2-40B4-BE49-F238E27FC236}">
                  <a16:creationId xmlns:a16="http://schemas.microsoft.com/office/drawing/2014/main" id="{992B7735-78F6-496C-AF91-957236720E0E}"/>
                </a:ext>
              </a:extLst>
            </p:cNvPr>
            <p:cNvSpPr>
              <a:spLocks/>
            </p:cNvSpPr>
            <p:nvPr/>
          </p:nvSpPr>
          <p:spPr bwMode="auto">
            <a:xfrm>
              <a:off x="4166" y="3024"/>
              <a:ext cx="736" cy="690"/>
            </a:xfrm>
            <a:custGeom>
              <a:avLst/>
              <a:gdLst>
                <a:gd name="T0" fmla="*/ 0 w 736"/>
                <a:gd name="T1" fmla="*/ 0 h 690"/>
                <a:gd name="T2" fmla="*/ 47 w 736"/>
                <a:gd name="T3" fmla="*/ 146 h 690"/>
                <a:gd name="T4" fmla="*/ 595 w 736"/>
                <a:gd name="T5" fmla="*/ 653 h 690"/>
                <a:gd name="T6" fmla="*/ 736 w 736"/>
                <a:gd name="T7" fmla="*/ 690 h 690"/>
                <a:gd name="T8" fmla="*/ 0 w 736"/>
                <a:gd name="T9" fmla="*/ 0 h 6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36" h="690">
                  <a:moveTo>
                    <a:pt x="0" y="0"/>
                  </a:moveTo>
                  <a:lnTo>
                    <a:pt x="47" y="146"/>
                  </a:lnTo>
                  <a:lnTo>
                    <a:pt x="595" y="653"/>
                  </a:lnTo>
                  <a:lnTo>
                    <a:pt x="736" y="69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822057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8">
            <a:extLst>
              <a:ext uri="{FF2B5EF4-FFF2-40B4-BE49-F238E27FC236}">
                <a16:creationId xmlns:a16="http://schemas.microsoft.com/office/drawing/2014/main" id="{131239A5-0FFA-4704-947E-F085238A017F}"/>
              </a:ext>
            </a:extLst>
          </p:cNvPr>
          <p:cNvGrpSpPr>
            <a:grpSpLocks noChangeAspect="1"/>
          </p:cNvGrpSpPr>
          <p:nvPr userDrawn="1"/>
        </p:nvGrpSpPr>
        <p:grpSpPr bwMode="auto">
          <a:xfrm rot="10800000">
            <a:off x="-1" y="0"/>
            <a:ext cx="2480268" cy="2163528"/>
            <a:chOff x="2179" y="614"/>
            <a:chExt cx="3130" cy="2732"/>
          </a:xfrm>
        </p:grpSpPr>
        <p:sp>
          <p:nvSpPr>
            <p:cNvPr id="6" name="Freeform 69">
              <a:extLst>
                <a:ext uri="{FF2B5EF4-FFF2-40B4-BE49-F238E27FC236}">
                  <a16:creationId xmlns:a16="http://schemas.microsoft.com/office/drawing/2014/main" id="{FAB4E56C-9109-4C7F-9AAD-5549A55AD96E}"/>
                </a:ext>
              </a:extLst>
            </p:cNvPr>
            <p:cNvSpPr>
              <a:spLocks/>
            </p:cNvSpPr>
            <p:nvPr/>
          </p:nvSpPr>
          <p:spPr bwMode="auto">
            <a:xfrm>
              <a:off x="3818" y="783"/>
              <a:ext cx="1277" cy="1277"/>
            </a:xfrm>
            <a:custGeom>
              <a:avLst/>
              <a:gdLst>
                <a:gd name="T0" fmla="*/ 732 w 739"/>
                <a:gd name="T1" fmla="*/ 33 h 739"/>
                <a:gd name="T2" fmla="*/ 33 w 739"/>
                <a:gd name="T3" fmla="*/ 731 h 739"/>
                <a:gd name="T4" fmla="*/ 7 w 739"/>
                <a:gd name="T5" fmla="*/ 731 h 739"/>
                <a:gd name="T6" fmla="*/ 7 w 739"/>
                <a:gd name="T7" fmla="*/ 731 h 739"/>
                <a:gd name="T8" fmla="*/ 7 w 739"/>
                <a:gd name="T9" fmla="*/ 706 h 739"/>
                <a:gd name="T10" fmla="*/ 706 w 739"/>
                <a:gd name="T11" fmla="*/ 7 h 739"/>
                <a:gd name="T12" fmla="*/ 732 w 739"/>
                <a:gd name="T13" fmla="*/ 7 h 739"/>
                <a:gd name="T14" fmla="*/ 732 w 739"/>
                <a:gd name="T15" fmla="*/ 7 h 739"/>
                <a:gd name="T16" fmla="*/ 732 w 739"/>
                <a:gd name="T17" fmla="*/ 33 h 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39" h="739">
                  <a:moveTo>
                    <a:pt x="732" y="33"/>
                  </a:moveTo>
                  <a:cubicBezTo>
                    <a:pt x="33" y="731"/>
                    <a:pt x="33" y="731"/>
                    <a:pt x="33" y="731"/>
                  </a:cubicBezTo>
                  <a:cubicBezTo>
                    <a:pt x="26" y="739"/>
                    <a:pt x="15" y="739"/>
                    <a:pt x="7" y="731"/>
                  </a:cubicBezTo>
                  <a:cubicBezTo>
                    <a:pt x="7" y="731"/>
                    <a:pt x="7" y="731"/>
                    <a:pt x="7" y="731"/>
                  </a:cubicBezTo>
                  <a:cubicBezTo>
                    <a:pt x="0" y="724"/>
                    <a:pt x="0" y="713"/>
                    <a:pt x="7" y="706"/>
                  </a:cubicBezTo>
                  <a:cubicBezTo>
                    <a:pt x="706" y="7"/>
                    <a:pt x="706" y="7"/>
                    <a:pt x="706" y="7"/>
                  </a:cubicBezTo>
                  <a:cubicBezTo>
                    <a:pt x="713" y="0"/>
                    <a:pt x="724" y="0"/>
                    <a:pt x="732" y="7"/>
                  </a:cubicBezTo>
                  <a:cubicBezTo>
                    <a:pt x="732" y="7"/>
                    <a:pt x="732" y="7"/>
                    <a:pt x="732" y="7"/>
                  </a:cubicBezTo>
                  <a:cubicBezTo>
                    <a:pt x="739" y="14"/>
                    <a:pt x="739" y="26"/>
                    <a:pt x="732" y="33"/>
                  </a:cubicBezTo>
                  <a:close/>
                </a:path>
              </a:pathLst>
            </a:custGeom>
            <a:solidFill>
              <a:srgbClr val="FB4C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Freeform 70">
              <a:extLst>
                <a:ext uri="{FF2B5EF4-FFF2-40B4-BE49-F238E27FC236}">
                  <a16:creationId xmlns:a16="http://schemas.microsoft.com/office/drawing/2014/main" id="{DA19222D-19E3-4297-ADFB-AD8F2C880CE8}"/>
                </a:ext>
              </a:extLst>
            </p:cNvPr>
            <p:cNvSpPr>
              <a:spLocks/>
            </p:cNvSpPr>
            <p:nvPr/>
          </p:nvSpPr>
          <p:spPr bwMode="auto">
            <a:xfrm>
              <a:off x="3925" y="891"/>
              <a:ext cx="1277" cy="1277"/>
            </a:xfrm>
            <a:custGeom>
              <a:avLst/>
              <a:gdLst>
                <a:gd name="T0" fmla="*/ 732 w 739"/>
                <a:gd name="T1" fmla="*/ 33 h 739"/>
                <a:gd name="T2" fmla="*/ 33 w 739"/>
                <a:gd name="T3" fmla="*/ 731 h 739"/>
                <a:gd name="T4" fmla="*/ 7 w 739"/>
                <a:gd name="T5" fmla="*/ 731 h 739"/>
                <a:gd name="T6" fmla="*/ 7 w 739"/>
                <a:gd name="T7" fmla="*/ 731 h 739"/>
                <a:gd name="T8" fmla="*/ 7 w 739"/>
                <a:gd name="T9" fmla="*/ 706 h 739"/>
                <a:gd name="T10" fmla="*/ 706 w 739"/>
                <a:gd name="T11" fmla="*/ 7 h 739"/>
                <a:gd name="T12" fmla="*/ 732 w 739"/>
                <a:gd name="T13" fmla="*/ 7 h 739"/>
                <a:gd name="T14" fmla="*/ 732 w 739"/>
                <a:gd name="T15" fmla="*/ 7 h 739"/>
                <a:gd name="T16" fmla="*/ 732 w 739"/>
                <a:gd name="T17" fmla="*/ 33 h 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39" h="739">
                  <a:moveTo>
                    <a:pt x="732" y="33"/>
                  </a:moveTo>
                  <a:cubicBezTo>
                    <a:pt x="33" y="731"/>
                    <a:pt x="33" y="731"/>
                    <a:pt x="33" y="731"/>
                  </a:cubicBezTo>
                  <a:cubicBezTo>
                    <a:pt x="26" y="739"/>
                    <a:pt x="15" y="739"/>
                    <a:pt x="7" y="731"/>
                  </a:cubicBezTo>
                  <a:cubicBezTo>
                    <a:pt x="7" y="731"/>
                    <a:pt x="7" y="731"/>
                    <a:pt x="7" y="731"/>
                  </a:cubicBezTo>
                  <a:cubicBezTo>
                    <a:pt x="0" y="724"/>
                    <a:pt x="0" y="713"/>
                    <a:pt x="7" y="706"/>
                  </a:cubicBezTo>
                  <a:cubicBezTo>
                    <a:pt x="706" y="7"/>
                    <a:pt x="706" y="7"/>
                    <a:pt x="706" y="7"/>
                  </a:cubicBezTo>
                  <a:cubicBezTo>
                    <a:pt x="713" y="0"/>
                    <a:pt x="724" y="0"/>
                    <a:pt x="732" y="7"/>
                  </a:cubicBezTo>
                  <a:cubicBezTo>
                    <a:pt x="732" y="7"/>
                    <a:pt x="732" y="7"/>
                    <a:pt x="732" y="7"/>
                  </a:cubicBezTo>
                  <a:cubicBezTo>
                    <a:pt x="739" y="14"/>
                    <a:pt x="739" y="26"/>
                    <a:pt x="732" y="33"/>
                  </a:cubicBezTo>
                  <a:close/>
                </a:path>
              </a:pathLst>
            </a:custGeom>
            <a:solidFill>
              <a:srgbClr val="FB4C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71">
              <a:extLst>
                <a:ext uri="{FF2B5EF4-FFF2-40B4-BE49-F238E27FC236}">
                  <a16:creationId xmlns:a16="http://schemas.microsoft.com/office/drawing/2014/main" id="{496CBDF0-8AD5-4C90-A061-FDDD26015D5D}"/>
                </a:ext>
              </a:extLst>
            </p:cNvPr>
            <p:cNvSpPr>
              <a:spLocks/>
            </p:cNvSpPr>
            <p:nvPr/>
          </p:nvSpPr>
          <p:spPr bwMode="auto">
            <a:xfrm>
              <a:off x="4032" y="998"/>
              <a:ext cx="1277" cy="1277"/>
            </a:xfrm>
            <a:custGeom>
              <a:avLst/>
              <a:gdLst>
                <a:gd name="T0" fmla="*/ 732 w 739"/>
                <a:gd name="T1" fmla="*/ 33 h 739"/>
                <a:gd name="T2" fmla="*/ 33 w 739"/>
                <a:gd name="T3" fmla="*/ 731 h 739"/>
                <a:gd name="T4" fmla="*/ 7 w 739"/>
                <a:gd name="T5" fmla="*/ 731 h 739"/>
                <a:gd name="T6" fmla="*/ 7 w 739"/>
                <a:gd name="T7" fmla="*/ 731 h 739"/>
                <a:gd name="T8" fmla="*/ 7 w 739"/>
                <a:gd name="T9" fmla="*/ 706 h 739"/>
                <a:gd name="T10" fmla="*/ 706 w 739"/>
                <a:gd name="T11" fmla="*/ 7 h 739"/>
                <a:gd name="T12" fmla="*/ 732 w 739"/>
                <a:gd name="T13" fmla="*/ 7 h 739"/>
                <a:gd name="T14" fmla="*/ 732 w 739"/>
                <a:gd name="T15" fmla="*/ 7 h 739"/>
                <a:gd name="T16" fmla="*/ 732 w 739"/>
                <a:gd name="T17" fmla="*/ 33 h 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39" h="739">
                  <a:moveTo>
                    <a:pt x="732" y="33"/>
                  </a:moveTo>
                  <a:cubicBezTo>
                    <a:pt x="33" y="731"/>
                    <a:pt x="33" y="731"/>
                    <a:pt x="33" y="731"/>
                  </a:cubicBezTo>
                  <a:cubicBezTo>
                    <a:pt x="26" y="739"/>
                    <a:pt x="15" y="739"/>
                    <a:pt x="7" y="731"/>
                  </a:cubicBezTo>
                  <a:cubicBezTo>
                    <a:pt x="7" y="731"/>
                    <a:pt x="7" y="731"/>
                    <a:pt x="7" y="731"/>
                  </a:cubicBezTo>
                  <a:cubicBezTo>
                    <a:pt x="0" y="724"/>
                    <a:pt x="0" y="713"/>
                    <a:pt x="7" y="706"/>
                  </a:cubicBezTo>
                  <a:cubicBezTo>
                    <a:pt x="706" y="7"/>
                    <a:pt x="706" y="7"/>
                    <a:pt x="706" y="7"/>
                  </a:cubicBezTo>
                  <a:cubicBezTo>
                    <a:pt x="713" y="0"/>
                    <a:pt x="724" y="0"/>
                    <a:pt x="732" y="7"/>
                  </a:cubicBezTo>
                  <a:cubicBezTo>
                    <a:pt x="732" y="7"/>
                    <a:pt x="732" y="7"/>
                    <a:pt x="732" y="7"/>
                  </a:cubicBezTo>
                  <a:cubicBezTo>
                    <a:pt x="739" y="14"/>
                    <a:pt x="739" y="26"/>
                    <a:pt x="732" y="33"/>
                  </a:cubicBezTo>
                  <a:close/>
                </a:path>
              </a:pathLst>
            </a:custGeom>
            <a:solidFill>
              <a:srgbClr val="FB4C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72">
              <a:extLst>
                <a:ext uri="{FF2B5EF4-FFF2-40B4-BE49-F238E27FC236}">
                  <a16:creationId xmlns:a16="http://schemas.microsoft.com/office/drawing/2014/main" id="{16EFF275-A637-467E-AD9B-B452E3F85F9C}"/>
                </a:ext>
              </a:extLst>
            </p:cNvPr>
            <p:cNvSpPr>
              <a:spLocks/>
            </p:cNvSpPr>
            <p:nvPr/>
          </p:nvSpPr>
          <p:spPr bwMode="auto">
            <a:xfrm>
              <a:off x="3818" y="783"/>
              <a:ext cx="1277" cy="1277"/>
            </a:xfrm>
            <a:custGeom>
              <a:avLst/>
              <a:gdLst>
                <a:gd name="T0" fmla="*/ 732 w 739"/>
                <a:gd name="T1" fmla="*/ 33 h 739"/>
                <a:gd name="T2" fmla="*/ 33 w 739"/>
                <a:gd name="T3" fmla="*/ 731 h 739"/>
                <a:gd name="T4" fmla="*/ 7 w 739"/>
                <a:gd name="T5" fmla="*/ 731 h 739"/>
                <a:gd name="T6" fmla="*/ 7 w 739"/>
                <a:gd name="T7" fmla="*/ 731 h 739"/>
                <a:gd name="T8" fmla="*/ 7 w 739"/>
                <a:gd name="T9" fmla="*/ 706 h 739"/>
                <a:gd name="T10" fmla="*/ 706 w 739"/>
                <a:gd name="T11" fmla="*/ 7 h 739"/>
                <a:gd name="T12" fmla="*/ 732 w 739"/>
                <a:gd name="T13" fmla="*/ 7 h 739"/>
                <a:gd name="T14" fmla="*/ 732 w 739"/>
                <a:gd name="T15" fmla="*/ 7 h 739"/>
                <a:gd name="T16" fmla="*/ 732 w 739"/>
                <a:gd name="T17" fmla="*/ 33 h 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39" h="739">
                  <a:moveTo>
                    <a:pt x="732" y="33"/>
                  </a:moveTo>
                  <a:cubicBezTo>
                    <a:pt x="33" y="731"/>
                    <a:pt x="33" y="731"/>
                    <a:pt x="33" y="731"/>
                  </a:cubicBezTo>
                  <a:cubicBezTo>
                    <a:pt x="26" y="739"/>
                    <a:pt x="15" y="739"/>
                    <a:pt x="7" y="731"/>
                  </a:cubicBezTo>
                  <a:cubicBezTo>
                    <a:pt x="7" y="731"/>
                    <a:pt x="7" y="731"/>
                    <a:pt x="7" y="731"/>
                  </a:cubicBezTo>
                  <a:cubicBezTo>
                    <a:pt x="0" y="724"/>
                    <a:pt x="0" y="713"/>
                    <a:pt x="7" y="706"/>
                  </a:cubicBezTo>
                  <a:cubicBezTo>
                    <a:pt x="706" y="7"/>
                    <a:pt x="706" y="7"/>
                    <a:pt x="706" y="7"/>
                  </a:cubicBezTo>
                  <a:cubicBezTo>
                    <a:pt x="713" y="0"/>
                    <a:pt x="724" y="0"/>
                    <a:pt x="732" y="7"/>
                  </a:cubicBezTo>
                  <a:cubicBezTo>
                    <a:pt x="732" y="7"/>
                    <a:pt x="732" y="7"/>
                    <a:pt x="732" y="7"/>
                  </a:cubicBezTo>
                  <a:cubicBezTo>
                    <a:pt x="739" y="14"/>
                    <a:pt x="739" y="26"/>
                    <a:pt x="732" y="33"/>
                  </a:cubicBezTo>
                  <a:close/>
                </a:path>
              </a:pathLst>
            </a:custGeom>
            <a:solidFill>
              <a:srgbClr val="FB4C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73">
              <a:extLst>
                <a:ext uri="{FF2B5EF4-FFF2-40B4-BE49-F238E27FC236}">
                  <a16:creationId xmlns:a16="http://schemas.microsoft.com/office/drawing/2014/main" id="{37FA8B17-3446-4741-8498-10012164C8EE}"/>
                </a:ext>
              </a:extLst>
            </p:cNvPr>
            <p:cNvSpPr>
              <a:spLocks/>
            </p:cNvSpPr>
            <p:nvPr/>
          </p:nvSpPr>
          <p:spPr bwMode="auto">
            <a:xfrm>
              <a:off x="3925" y="891"/>
              <a:ext cx="1277" cy="1277"/>
            </a:xfrm>
            <a:custGeom>
              <a:avLst/>
              <a:gdLst>
                <a:gd name="T0" fmla="*/ 732 w 739"/>
                <a:gd name="T1" fmla="*/ 33 h 739"/>
                <a:gd name="T2" fmla="*/ 33 w 739"/>
                <a:gd name="T3" fmla="*/ 731 h 739"/>
                <a:gd name="T4" fmla="*/ 7 w 739"/>
                <a:gd name="T5" fmla="*/ 731 h 739"/>
                <a:gd name="T6" fmla="*/ 7 w 739"/>
                <a:gd name="T7" fmla="*/ 731 h 739"/>
                <a:gd name="T8" fmla="*/ 7 w 739"/>
                <a:gd name="T9" fmla="*/ 706 h 739"/>
                <a:gd name="T10" fmla="*/ 706 w 739"/>
                <a:gd name="T11" fmla="*/ 7 h 739"/>
                <a:gd name="T12" fmla="*/ 732 w 739"/>
                <a:gd name="T13" fmla="*/ 7 h 739"/>
                <a:gd name="T14" fmla="*/ 732 w 739"/>
                <a:gd name="T15" fmla="*/ 7 h 739"/>
                <a:gd name="T16" fmla="*/ 732 w 739"/>
                <a:gd name="T17" fmla="*/ 33 h 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39" h="739">
                  <a:moveTo>
                    <a:pt x="732" y="33"/>
                  </a:moveTo>
                  <a:cubicBezTo>
                    <a:pt x="33" y="731"/>
                    <a:pt x="33" y="731"/>
                    <a:pt x="33" y="731"/>
                  </a:cubicBezTo>
                  <a:cubicBezTo>
                    <a:pt x="26" y="739"/>
                    <a:pt x="15" y="739"/>
                    <a:pt x="7" y="731"/>
                  </a:cubicBezTo>
                  <a:cubicBezTo>
                    <a:pt x="7" y="731"/>
                    <a:pt x="7" y="731"/>
                    <a:pt x="7" y="731"/>
                  </a:cubicBezTo>
                  <a:cubicBezTo>
                    <a:pt x="0" y="724"/>
                    <a:pt x="0" y="713"/>
                    <a:pt x="7" y="706"/>
                  </a:cubicBezTo>
                  <a:cubicBezTo>
                    <a:pt x="706" y="7"/>
                    <a:pt x="706" y="7"/>
                    <a:pt x="706" y="7"/>
                  </a:cubicBezTo>
                  <a:cubicBezTo>
                    <a:pt x="713" y="0"/>
                    <a:pt x="724" y="0"/>
                    <a:pt x="732" y="7"/>
                  </a:cubicBezTo>
                  <a:cubicBezTo>
                    <a:pt x="732" y="7"/>
                    <a:pt x="732" y="7"/>
                    <a:pt x="732" y="7"/>
                  </a:cubicBezTo>
                  <a:cubicBezTo>
                    <a:pt x="739" y="14"/>
                    <a:pt x="739" y="26"/>
                    <a:pt x="732" y="33"/>
                  </a:cubicBezTo>
                  <a:close/>
                </a:path>
              </a:pathLst>
            </a:custGeom>
            <a:solidFill>
              <a:srgbClr val="FB4C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74">
              <a:extLst>
                <a:ext uri="{FF2B5EF4-FFF2-40B4-BE49-F238E27FC236}">
                  <a16:creationId xmlns:a16="http://schemas.microsoft.com/office/drawing/2014/main" id="{75B04057-DDB1-47AD-90AE-E12DED3B64B2}"/>
                </a:ext>
              </a:extLst>
            </p:cNvPr>
            <p:cNvSpPr>
              <a:spLocks/>
            </p:cNvSpPr>
            <p:nvPr/>
          </p:nvSpPr>
          <p:spPr bwMode="auto">
            <a:xfrm>
              <a:off x="4032" y="998"/>
              <a:ext cx="1277" cy="1277"/>
            </a:xfrm>
            <a:custGeom>
              <a:avLst/>
              <a:gdLst>
                <a:gd name="T0" fmla="*/ 732 w 739"/>
                <a:gd name="T1" fmla="*/ 33 h 739"/>
                <a:gd name="T2" fmla="*/ 33 w 739"/>
                <a:gd name="T3" fmla="*/ 731 h 739"/>
                <a:gd name="T4" fmla="*/ 7 w 739"/>
                <a:gd name="T5" fmla="*/ 731 h 739"/>
                <a:gd name="T6" fmla="*/ 7 w 739"/>
                <a:gd name="T7" fmla="*/ 731 h 739"/>
                <a:gd name="T8" fmla="*/ 7 w 739"/>
                <a:gd name="T9" fmla="*/ 706 h 739"/>
                <a:gd name="T10" fmla="*/ 706 w 739"/>
                <a:gd name="T11" fmla="*/ 7 h 739"/>
                <a:gd name="T12" fmla="*/ 732 w 739"/>
                <a:gd name="T13" fmla="*/ 7 h 739"/>
                <a:gd name="T14" fmla="*/ 732 w 739"/>
                <a:gd name="T15" fmla="*/ 7 h 739"/>
                <a:gd name="T16" fmla="*/ 732 w 739"/>
                <a:gd name="T17" fmla="*/ 33 h 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39" h="739">
                  <a:moveTo>
                    <a:pt x="732" y="33"/>
                  </a:moveTo>
                  <a:cubicBezTo>
                    <a:pt x="33" y="731"/>
                    <a:pt x="33" y="731"/>
                    <a:pt x="33" y="731"/>
                  </a:cubicBezTo>
                  <a:cubicBezTo>
                    <a:pt x="26" y="739"/>
                    <a:pt x="15" y="739"/>
                    <a:pt x="7" y="731"/>
                  </a:cubicBezTo>
                  <a:cubicBezTo>
                    <a:pt x="7" y="731"/>
                    <a:pt x="7" y="731"/>
                    <a:pt x="7" y="731"/>
                  </a:cubicBezTo>
                  <a:cubicBezTo>
                    <a:pt x="0" y="724"/>
                    <a:pt x="0" y="713"/>
                    <a:pt x="7" y="706"/>
                  </a:cubicBezTo>
                  <a:cubicBezTo>
                    <a:pt x="706" y="7"/>
                    <a:pt x="706" y="7"/>
                    <a:pt x="706" y="7"/>
                  </a:cubicBezTo>
                  <a:cubicBezTo>
                    <a:pt x="713" y="0"/>
                    <a:pt x="724" y="0"/>
                    <a:pt x="732" y="7"/>
                  </a:cubicBezTo>
                  <a:cubicBezTo>
                    <a:pt x="732" y="7"/>
                    <a:pt x="732" y="7"/>
                    <a:pt x="732" y="7"/>
                  </a:cubicBezTo>
                  <a:cubicBezTo>
                    <a:pt x="739" y="14"/>
                    <a:pt x="739" y="26"/>
                    <a:pt x="732" y="33"/>
                  </a:cubicBezTo>
                  <a:close/>
                </a:path>
              </a:pathLst>
            </a:custGeom>
            <a:solidFill>
              <a:srgbClr val="FB4C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75">
              <a:extLst>
                <a:ext uri="{FF2B5EF4-FFF2-40B4-BE49-F238E27FC236}">
                  <a16:creationId xmlns:a16="http://schemas.microsoft.com/office/drawing/2014/main" id="{09225016-4BAD-4323-AD08-087E2C7A0A8D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4" y="1857"/>
              <a:ext cx="1276" cy="1275"/>
            </a:xfrm>
            <a:custGeom>
              <a:avLst/>
              <a:gdLst>
                <a:gd name="T0" fmla="*/ 731 w 738"/>
                <a:gd name="T1" fmla="*/ 32 h 738"/>
                <a:gd name="T2" fmla="*/ 33 w 738"/>
                <a:gd name="T3" fmla="*/ 731 h 738"/>
                <a:gd name="T4" fmla="*/ 7 w 738"/>
                <a:gd name="T5" fmla="*/ 731 h 738"/>
                <a:gd name="T6" fmla="*/ 7 w 738"/>
                <a:gd name="T7" fmla="*/ 731 h 738"/>
                <a:gd name="T8" fmla="*/ 7 w 738"/>
                <a:gd name="T9" fmla="*/ 705 h 738"/>
                <a:gd name="T10" fmla="*/ 705 w 738"/>
                <a:gd name="T11" fmla="*/ 7 h 738"/>
                <a:gd name="T12" fmla="*/ 731 w 738"/>
                <a:gd name="T13" fmla="*/ 7 h 738"/>
                <a:gd name="T14" fmla="*/ 731 w 738"/>
                <a:gd name="T15" fmla="*/ 7 h 738"/>
                <a:gd name="T16" fmla="*/ 731 w 738"/>
                <a:gd name="T17" fmla="*/ 32 h 7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38" h="738">
                  <a:moveTo>
                    <a:pt x="731" y="32"/>
                  </a:moveTo>
                  <a:cubicBezTo>
                    <a:pt x="33" y="731"/>
                    <a:pt x="33" y="731"/>
                    <a:pt x="33" y="731"/>
                  </a:cubicBezTo>
                  <a:cubicBezTo>
                    <a:pt x="26" y="738"/>
                    <a:pt x="14" y="738"/>
                    <a:pt x="7" y="731"/>
                  </a:cubicBezTo>
                  <a:cubicBezTo>
                    <a:pt x="7" y="731"/>
                    <a:pt x="7" y="731"/>
                    <a:pt x="7" y="731"/>
                  </a:cubicBezTo>
                  <a:cubicBezTo>
                    <a:pt x="0" y="724"/>
                    <a:pt x="0" y="712"/>
                    <a:pt x="7" y="705"/>
                  </a:cubicBezTo>
                  <a:cubicBezTo>
                    <a:pt x="705" y="7"/>
                    <a:pt x="705" y="7"/>
                    <a:pt x="705" y="7"/>
                  </a:cubicBezTo>
                  <a:cubicBezTo>
                    <a:pt x="713" y="0"/>
                    <a:pt x="724" y="0"/>
                    <a:pt x="731" y="7"/>
                  </a:cubicBezTo>
                  <a:cubicBezTo>
                    <a:pt x="731" y="7"/>
                    <a:pt x="731" y="7"/>
                    <a:pt x="731" y="7"/>
                  </a:cubicBezTo>
                  <a:cubicBezTo>
                    <a:pt x="738" y="14"/>
                    <a:pt x="738" y="25"/>
                    <a:pt x="731" y="32"/>
                  </a:cubicBezTo>
                  <a:close/>
                </a:path>
              </a:pathLst>
            </a:custGeom>
            <a:solidFill>
              <a:srgbClr val="FB4C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76">
              <a:extLst>
                <a:ext uri="{FF2B5EF4-FFF2-40B4-BE49-F238E27FC236}">
                  <a16:creationId xmlns:a16="http://schemas.microsoft.com/office/drawing/2014/main" id="{54AD2728-4EE0-49FF-86A0-583B2B21CA52}"/>
                </a:ext>
              </a:extLst>
            </p:cNvPr>
            <p:cNvSpPr>
              <a:spLocks/>
            </p:cNvSpPr>
            <p:nvPr/>
          </p:nvSpPr>
          <p:spPr bwMode="auto">
            <a:xfrm>
              <a:off x="3081" y="1964"/>
              <a:ext cx="1276" cy="1275"/>
            </a:xfrm>
            <a:custGeom>
              <a:avLst/>
              <a:gdLst>
                <a:gd name="T0" fmla="*/ 731 w 738"/>
                <a:gd name="T1" fmla="*/ 32 h 738"/>
                <a:gd name="T2" fmla="*/ 33 w 738"/>
                <a:gd name="T3" fmla="*/ 731 h 738"/>
                <a:gd name="T4" fmla="*/ 7 w 738"/>
                <a:gd name="T5" fmla="*/ 731 h 738"/>
                <a:gd name="T6" fmla="*/ 7 w 738"/>
                <a:gd name="T7" fmla="*/ 731 h 738"/>
                <a:gd name="T8" fmla="*/ 7 w 738"/>
                <a:gd name="T9" fmla="*/ 705 h 738"/>
                <a:gd name="T10" fmla="*/ 705 w 738"/>
                <a:gd name="T11" fmla="*/ 7 h 738"/>
                <a:gd name="T12" fmla="*/ 731 w 738"/>
                <a:gd name="T13" fmla="*/ 7 h 738"/>
                <a:gd name="T14" fmla="*/ 731 w 738"/>
                <a:gd name="T15" fmla="*/ 7 h 738"/>
                <a:gd name="T16" fmla="*/ 731 w 738"/>
                <a:gd name="T17" fmla="*/ 32 h 7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38" h="738">
                  <a:moveTo>
                    <a:pt x="731" y="32"/>
                  </a:moveTo>
                  <a:cubicBezTo>
                    <a:pt x="33" y="731"/>
                    <a:pt x="33" y="731"/>
                    <a:pt x="33" y="731"/>
                  </a:cubicBezTo>
                  <a:cubicBezTo>
                    <a:pt x="26" y="738"/>
                    <a:pt x="14" y="738"/>
                    <a:pt x="7" y="731"/>
                  </a:cubicBezTo>
                  <a:cubicBezTo>
                    <a:pt x="7" y="731"/>
                    <a:pt x="7" y="731"/>
                    <a:pt x="7" y="731"/>
                  </a:cubicBezTo>
                  <a:cubicBezTo>
                    <a:pt x="0" y="724"/>
                    <a:pt x="0" y="712"/>
                    <a:pt x="7" y="705"/>
                  </a:cubicBezTo>
                  <a:cubicBezTo>
                    <a:pt x="705" y="7"/>
                    <a:pt x="705" y="7"/>
                    <a:pt x="705" y="7"/>
                  </a:cubicBezTo>
                  <a:cubicBezTo>
                    <a:pt x="713" y="0"/>
                    <a:pt x="724" y="0"/>
                    <a:pt x="731" y="7"/>
                  </a:cubicBezTo>
                  <a:cubicBezTo>
                    <a:pt x="731" y="7"/>
                    <a:pt x="731" y="7"/>
                    <a:pt x="731" y="7"/>
                  </a:cubicBezTo>
                  <a:cubicBezTo>
                    <a:pt x="738" y="14"/>
                    <a:pt x="738" y="25"/>
                    <a:pt x="731" y="32"/>
                  </a:cubicBezTo>
                  <a:close/>
                </a:path>
              </a:pathLst>
            </a:custGeom>
            <a:solidFill>
              <a:srgbClr val="FB4C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77">
              <a:extLst>
                <a:ext uri="{FF2B5EF4-FFF2-40B4-BE49-F238E27FC236}">
                  <a16:creationId xmlns:a16="http://schemas.microsoft.com/office/drawing/2014/main" id="{C95C1718-3E7D-4013-B2E4-97306D401B96}"/>
                </a:ext>
              </a:extLst>
            </p:cNvPr>
            <p:cNvSpPr>
              <a:spLocks/>
            </p:cNvSpPr>
            <p:nvPr/>
          </p:nvSpPr>
          <p:spPr bwMode="auto">
            <a:xfrm>
              <a:off x="3189" y="2071"/>
              <a:ext cx="1275" cy="1275"/>
            </a:xfrm>
            <a:custGeom>
              <a:avLst/>
              <a:gdLst>
                <a:gd name="T0" fmla="*/ 731 w 738"/>
                <a:gd name="T1" fmla="*/ 32 h 738"/>
                <a:gd name="T2" fmla="*/ 33 w 738"/>
                <a:gd name="T3" fmla="*/ 731 h 738"/>
                <a:gd name="T4" fmla="*/ 7 w 738"/>
                <a:gd name="T5" fmla="*/ 731 h 738"/>
                <a:gd name="T6" fmla="*/ 7 w 738"/>
                <a:gd name="T7" fmla="*/ 731 h 738"/>
                <a:gd name="T8" fmla="*/ 7 w 738"/>
                <a:gd name="T9" fmla="*/ 705 h 738"/>
                <a:gd name="T10" fmla="*/ 705 w 738"/>
                <a:gd name="T11" fmla="*/ 7 h 738"/>
                <a:gd name="T12" fmla="*/ 731 w 738"/>
                <a:gd name="T13" fmla="*/ 7 h 738"/>
                <a:gd name="T14" fmla="*/ 731 w 738"/>
                <a:gd name="T15" fmla="*/ 7 h 738"/>
                <a:gd name="T16" fmla="*/ 731 w 738"/>
                <a:gd name="T17" fmla="*/ 32 h 7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38" h="738">
                  <a:moveTo>
                    <a:pt x="731" y="32"/>
                  </a:moveTo>
                  <a:cubicBezTo>
                    <a:pt x="33" y="731"/>
                    <a:pt x="33" y="731"/>
                    <a:pt x="33" y="731"/>
                  </a:cubicBezTo>
                  <a:cubicBezTo>
                    <a:pt x="26" y="738"/>
                    <a:pt x="14" y="738"/>
                    <a:pt x="7" y="731"/>
                  </a:cubicBezTo>
                  <a:cubicBezTo>
                    <a:pt x="7" y="731"/>
                    <a:pt x="7" y="731"/>
                    <a:pt x="7" y="731"/>
                  </a:cubicBezTo>
                  <a:cubicBezTo>
                    <a:pt x="0" y="724"/>
                    <a:pt x="0" y="712"/>
                    <a:pt x="7" y="705"/>
                  </a:cubicBezTo>
                  <a:cubicBezTo>
                    <a:pt x="705" y="7"/>
                    <a:pt x="705" y="7"/>
                    <a:pt x="705" y="7"/>
                  </a:cubicBezTo>
                  <a:cubicBezTo>
                    <a:pt x="713" y="0"/>
                    <a:pt x="724" y="0"/>
                    <a:pt x="731" y="7"/>
                  </a:cubicBezTo>
                  <a:cubicBezTo>
                    <a:pt x="731" y="7"/>
                    <a:pt x="731" y="7"/>
                    <a:pt x="731" y="7"/>
                  </a:cubicBezTo>
                  <a:cubicBezTo>
                    <a:pt x="738" y="14"/>
                    <a:pt x="738" y="25"/>
                    <a:pt x="731" y="32"/>
                  </a:cubicBezTo>
                  <a:close/>
                </a:path>
              </a:pathLst>
            </a:custGeom>
            <a:solidFill>
              <a:srgbClr val="FB4C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Oval 78">
              <a:extLst>
                <a:ext uri="{FF2B5EF4-FFF2-40B4-BE49-F238E27FC236}">
                  <a16:creationId xmlns:a16="http://schemas.microsoft.com/office/drawing/2014/main" id="{40604BCC-47FB-4CBF-A98B-5C1DFC0D9D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4" y="832"/>
              <a:ext cx="1103" cy="1102"/>
            </a:xfrm>
            <a:prstGeom prst="ellipse">
              <a:avLst/>
            </a:prstGeom>
            <a:solidFill>
              <a:srgbClr val="4ACED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" name="Freeform 79">
              <a:extLst>
                <a:ext uri="{FF2B5EF4-FFF2-40B4-BE49-F238E27FC236}">
                  <a16:creationId xmlns:a16="http://schemas.microsoft.com/office/drawing/2014/main" id="{DB3CF53A-D1DA-4B90-A197-5D70F603F524}"/>
                </a:ext>
              </a:extLst>
            </p:cNvPr>
            <p:cNvSpPr>
              <a:spLocks/>
            </p:cNvSpPr>
            <p:nvPr/>
          </p:nvSpPr>
          <p:spPr bwMode="auto">
            <a:xfrm>
              <a:off x="2503" y="1689"/>
              <a:ext cx="1856" cy="1578"/>
            </a:xfrm>
            <a:custGeom>
              <a:avLst/>
              <a:gdLst>
                <a:gd name="T0" fmla="*/ 1074 w 1074"/>
                <a:gd name="T1" fmla="*/ 826 h 913"/>
                <a:gd name="T2" fmla="*/ 729 w 1074"/>
                <a:gd name="T3" fmla="*/ 913 h 913"/>
                <a:gd name="T4" fmla="*/ 0 w 1074"/>
                <a:gd name="T5" fmla="*/ 185 h 913"/>
                <a:gd name="T6" fmla="*/ 24 w 1074"/>
                <a:gd name="T7" fmla="*/ 0 h 9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4" h="913">
                  <a:moveTo>
                    <a:pt x="1074" y="826"/>
                  </a:moveTo>
                  <a:cubicBezTo>
                    <a:pt x="971" y="881"/>
                    <a:pt x="854" y="913"/>
                    <a:pt x="729" y="913"/>
                  </a:cubicBezTo>
                  <a:cubicBezTo>
                    <a:pt x="326" y="913"/>
                    <a:pt x="0" y="587"/>
                    <a:pt x="0" y="185"/>
                  </a:cubicBezTo>
                  <a:cubicBezTo>
                    <a:pt x="0" y="121"/>
                    <a:pt x="9" y="59"/>
                    <a:pt x="24" y="0"/>
                  </a:cubicBezTo>
                </a:path>
              </a:pathLst>
            </a:custGeom>
            <a:noFill/>
            <a:ln w="11113" cap="flat">
              <a:solidFill>
                <a:srgbClr val="F9D04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80">
              <a:extLst>
                <a:ext uri="{FF2B5EF4-FFF2-40B4-BE49-F238E27FC236}">
                  <a16:creationId xmlns:a16="http://schemas.microsoft.com/office/drawing/2014/main" id="{36DD4230-7029-495B-B13E-F7C7B86C2D64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8" y="749"/>
              <a:ext cx="2122" cy="1655"/>
            </a:xfrm>
            <a:custGeom>
              <a:avLst/>
              <a:gdLst>
                <a:gd name="T0" fmla="*/ 0 w 1228"/>
                <a:gd name="T1" fmla="*/ 199 h 958"/>
                <a:gd name="T2" fmla="*/ 500 w 1228"/>
                <a:gd name="T3" fmla="*/ 0 h 958"/>
                <a:gd name="T4" fmla="*/ 1228 w 1228"/>
                <a:gd name="T5" fmla="*/ 729 h 958"/>
                <a:gd name="T6" fmla="*/ 1191 w 1228"/>
                <a:gd name="T7" fmla="*/ 958 h 9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28" h="958">
                  <a:moveTo>
                    <a:pt x="0" y="199"/>
                  </a:moveTo>
                  <a:cubicBezTo>
                    <a:pt x="130" y="76"/>
                    <a:pt x="306" y="0"/>
                    <a:pt x="500" y="0"/>
                  </a:cubicBezTo>
                  <a:cubicBezTo>
                    <a:pt x="902" y="0"/>
                    <a:pt x="1228" y="326"/>
                    <a:pt x="1228" y="729"/>
                  </a:cubicBezTo>
                  <a:cubicBezTo>
                    <a:pt x="1228" y="809"/>
                    <a:pt x="1215" y="886"/>
                    <a:pt x="1191" y="958"/>
                  </a:cubicBezTo>
                </a:path>
              </a:pathLst>
            </a:custGeom>
            <a:noFill/>
            <a:ln w="11113" cap="flat">
              <a:solidFill>
                <a:srgbClr val="F9D04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81">
              <a:extLst>
                <a:ext uri="{FF2B5EF4-FFF2-40B4-BE49-F238E27FC236}">
                  <a16:creationId xmlns:a16="http://schemas.microsoft.com/office/drawing/2014/main" id="{0FCA4512-035A-48B1-8718-7E2DBD4410E9}"/>
                </a:ext>
              </a:extLst>
            </p:cNvPr>
            <p:cNvSpPr>
              <a:spLocks/>
            </p:cNvSpPr>
            <p:nvPr/>
          </p:nvSpPr>
          <p:spPr bwMode="auto">
            <a:xfrm>
              <a:off x="3138" y="1701"/>
              <a:ext cx="1718" cy="1402"/>
            </a:xfrm>
            <a:custGeom>
              <a:avLst/>
              <a:gdLst>
                <a:gd name="T0" fmla="*/ 969 w 994"/>
                <a:gd name="T1" fmla="*/ 0 h 811"/>
                <a:gd name="T2" fmla="*/ 994 w 994"/>
                <a:gd name="T3" fmla="*/ 178 h 811"/>
                <a:gd name="T4" fmla="*/ 361 w 994"/>
                <a:gd name="T5" fmla="*/ 811 h 811"/>
                <a:gd name="T6" fmla="*/ 0 w 994"/>
                <a:gd name="T7" fmla="*/ 698 h 8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94" h="811">
                  <a:moveTo>
                    <a:pt x="969" y="0"/>
                  </a:moveTo>
                  <a:cubicBezTo>
                    <a:pt x="985" y="56"/>
                    <a:pt x="994" y="116"/>
                    <a:pt x="994" y="178"/>
                  </a:cubicBezTo>
                  <a:cubicBezTo>
                    <a:pt x="994" y="527"/>
                    <a:pt x="710" y="811"/>
                    <a:pt x="361" y="811"/>
                  </a:cubicBezTo>
                  <a:cubicBezTo>
                    <a:pt x="227" y="811"/>
                    <a:pt x="102" y="769"/>
                    <a:pt x="0" y="698"/>
                  </a:cubicBezTo>
                </a:path>
              </a:pathLst>
            </a:custGeom>
            <a:noFill/>
            <a:ln w="11113" cap="flat">
              <a:solidFill>
                <a:srgbClr val="F9D04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82">
              <a:extLst>
                <a:ext uri="{FF2B5EF4-FFF2-40B4-BE49-F238E27FC236}">
                  <a16:creationId xmlns:a16="http://schemas.microsoft.com/office/drawing/2014/main" id="{DF1D6412-2A60-4B42-AA49-07AD752CBB53}"/>
                </a:ext>
              </a:extLst>
            </p:cNvPr>
            <p:cNvSpPr>
              <a:spLocks/>
            </p:cNvSpPr>
            <p:nvPr/>
          </p:nvSpPr>
          <p:spPr bwMode="auto">
            <a:xfrm>
              <a:off x="2668" y="913"/>
              <a:ext cx="1955" cy="1096"/>
            </a:xfrm>
            <a:custGeom>
              <a:avLst/>
              <a:gdLst>
                <a:gd name="T0" fmla="*/ 0 w 1131"/>
                <a:gd name="T1" fmla="*/ 634 h 634"/>
                <a:gd name="T2" fmla="*/ 256 w 1131"/>
                <a:gd name="T3" fmla="*/ 125 h 634"/>
                <a:gd name="T4" fmla="*/ 633 w 1131"/>
                <a:gd name="T5" fmla="*/ 0 h 634"/>
                <a:gd name="T6" fmla="*/ 1131 w 1131"/>
                <a:gd name="T7" fmla="*/ 243 h 6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31" h="634">
                  <a:moveTo>
                    <a:pt x="0" y="634"/>
                  </a:moveTo>
                  <a:cubicBezTo>
                    <a:pt x="0" y="425"/>
                    <a:pt x="100" y="240"/>
                    <a:pt x="256" y="125"/>
                  </a:cubicBezTo>
                  <a:cubicBezTo>
                    <a:pt x="361" y="47"/>
                    <a:pt x="491" y="0"/>
                    <a:pt x="633" y="0"/>
                  </a:cubicBezTo>
                  <a:cubicBezTo>
                    <a:pt x="835" y="0"/>
                    <a:pt x="1015" y="95"/>
                    <a:pt x="1131" y="243"/>
                  </a:cubicBezTo>
                </a:path>
              </a:pathLst>
            </a:custGeom>
            <a:noFill/>
            <a:ln w="11113" cap="flat">
              <a:solidFill>
                <a:srgbClr val="F9D04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Oval 83">
              <a:extLst>
                <a:ext uri="{FF2B5EF4-FFF2-40B4-BE49-F238E27FC236}">
                  <a16:creationId xmlns:a16="http://schemas.microsoft.com/office/drawing/2014/main" id="{E52666C9-9F5F-4F2D-B7CE-5D6F07C995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9" y="2420"/>
              <a:ext cx="526" cy="524"/>
            </a:xfrm>
            <a:prstGeom prst="ellipse">
              <a:avLst/>
            </a:prstGeom>
            <a:solidFill>
              <a:srgbClr val="FB4C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86">
              <a:extLst>
                <a:ext uri="{FF2B5EF4-FFF2-40B4-BE49-F238E27FC236}">
                  <a16:creationId xmlns:a16="http://schemas.microsoft.com/office/drawing/2014/main" id="{8962C971-A8D5-4726-ADDB-1C9083E5988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179" y="2021"/>
              <a:ext cx="242" cy="242"/>
            </a:xfrm>
            <a:custGeom>
              <a:avLst/>
              <a:gdLst>
                <a:gd name="T0" fmla="*/ 70 w 140"/>
                <a:gd name="T1" fmla="*/ 0 h 140"/>
                <a:gd name="T2" fmla="*/ 0 w 140"/>
                <a:gd name="T3" fmla="*/ 70 h 140"/>
                <a:gd name="T4" fmla="*/ 70 w 140"/>
                <a:gd name="T5" fmla="*/ 140 h 140"/>
                <a:gd name="T6" fmla="*/ 140 w 140"/>
                <a:gd name="T7" fmla="*/ 70 h 140"/>
                <a:gd name="T8" fmla="*/ 70 w 140"/>
                <a:gd name="T9" fmla="*/ 0 h 140"/>
                <a:gd name="T10" fmla="*/ 70 w 140"/>
                <a:gd name="T11" fmla="*/ 123 h 140"/>
                <a:gd name="T12" fmla="*/ 18 w 140"/>
                <a:gd name="T13" fmla="*/ 70 h 140"/>
                <a:gd name="T14" fmla="*/ 70 w 140"/>
                <a:gd name="T15" fmla="*/ 17 h 140"/>
                <a:gd name="T16" fmla="*/ 123 w 140"/>
                <a:gd name="T17" fmla="*/ 70 h 140"/>
                <a:gd name="T18" fmla="*/ 70 w 140"/>
                <a:gd name="T19" fmla="*/ 123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0" h="140">
                  <a:moveTo>
                    <a:pt x="70" y="0"/>
                  </a:moveTo>
                  <a:cubicBezTo>
                    <a:pt x="32" y="0"/>
                    <a:pt x="0" y="31"/>
                    <a:pt x="0" y="70"/>
                  </a:cubicBezTo>
                  <a:cubicBezTo>
                    <a:pt x="0" y="109"/>
                    <a:pt x="32" y="140"/>
                    <a:pt x="70" y="140"/>
                  </a:cubicBezTo>
                  <a:cubicBezTo>
                    <a:pt x="109" y="140"/>
                    <a:pt x="140" y="109"/>
                    <a:pt x="140" y="70"/>
                  </a:cubicBezTo>
                  <a:cubicBezTo>
                    <a:pt x="140" y="31"/>
                    <a:pt x="109" y="0"/>
                    <a:pt x="70" y="0"/>
                  </a:cubicBezTo>
                  <a:close/>
                  <a:moveTo>
                    <a:pt x="70" y="123"/>
                  </a:moveTo>
                  <a:cubicBezTo>
                    <a:pt x="41" y="123"/>
                    <a:pt x="18" y="99"/>
                    <a:pt x="18" y="70"/>
                  </a:cubicBezTo>
                  <a:cubicBezTo>
                    <a:pt x="18" y="41"/>
                    <a:pt x="41" y="17"/>
                    <a:pt x="70" y="17"/>
                  </a:cubicBezTo>
                  <a:cubicBezTo>
                    <a:pt x="99" y="17"/>
                    <a:pt x="123" y="41"/>
                    <a:pt x="123" y="70"/>
                  </a:cubicBezTo>
                  <a:cubicBezTo>
                    <a:pt x="123" y="99"/>
                    <a:pt x="99" y="123"/>
                    <a:pt x="70" y="123"/>
                  </a:cubicBezTo>
                  <a:close/>
                </a:path>
              </a:pathLst>
            </a:custGeom>
            <a:solidFill>
              <a:srgbClr val="802F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Oval 87">
              <a:extLst>
                <a:ext uri="{FF2B5EF4-FFF2-40B4-BE49-F238E27FC236}">
                  <a16:creationId xmlns:a16="http://schemas.microsoft.com/office/drawing/2014/main" id="{B63AF34D-0571-4A0F-A93A-F2BA856D88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2" y="614"/>
              <a:ext cx="152" cy="152"/>
            </a:xfrm>
            <a:prstGeom prst="ellipse">
              <a:avLst/>
            </a:prstGeom>
            <a:solidFill>
              <a:srgbClr val="802F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Oval 88">
              <a:extLst>
                <a:ext uri="{FF2B5EF4-FFF2-40B4-BE49-F238E27FC236}">
                  <a16:creationId xmlns:a16="http://schemas.microsoft.com/office/drawing/2014/main" id="{FA969BF4-DE23-47EA-9611-59A887D429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0" y="2911"/>
              <a:ext cx="152" cy="152"/>
            </a:xfrm>
            <a:prstGeom prst="ellipse">
              <a:avLst/>
            </a:prstGeom>
            <a:solidFill>
              <a:srgbClr val="802F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Oval 89">
              <a:extLst>
                <a:ext uri="{FF2B5EF4-FFF2-40B4-BE49-F238E27FC236}">
                  <a16:creationId xmlns:a16="http://schemas.microsoft.com/office/drawing/2014/main" id="{0B130B07-7530-41D5-9C7B-CD61FA4FAD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55" y="2275"/>
              <a:ext cx="825" cy="824"/>
            </a:xfrm>
            <a:prstGeom prst="ellipse">
              <a:avLst/>
            </a:prstGeom>
            <a:noFill/>
            <a:ln w="11113" cap="flat">
              <a:solidFill>
                <a:srgbClr val="802FE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Oval 90">
              <a:extLst>
                <a:ext uri="{FF2B5EF4-FFF2-40B4-BE49-F238E27FC236}">
                  <a16:creationId xmlns:a16="http://schemas.microsoft.com/office/drawing/2014/main" id="{3278135D-0746-4F98-90F5-350E8458AB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25" y="1157"/>
              <a:ext cx="289" cy="287"/>
            </a:xfrm>
            <a:prstGeom prst="ellipse">
              <a:avLst/>
            </a:prstGeom>
            <a:solidFill>
              <a:srgbClr val="FFEB5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26" name="Picture 91">
              <a:extLst>
                <a:ext uri="{FF2B5EF4-FFF2-40B4-BE49-F238E27FC236}">
                  <a16:creationId xmlns:a16="http://schemas.microsoft.com/office/drawing/2014/main" id="{5243E2F8-5019-430C-BD79-0A9265FF512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18" y="716"/>
              <a:ext cx="42" cy="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" name="Picture 92">
              <a:extLst>
                <a:ext uri="{FF2B5EF4-FFF2-40B4-BE49-F238E27FC236}">
                  <a16:creationId xmlns:a16="http://schemas.microsoft.com/office/drawing/2014/main" id="{3CEB24BC-E63A-4706-99F0-0C399B71175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30" y="716"/>
              <a:ext cx="42" cy="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8" name="Picture 93">
              <a:extLst>
                <a:ext uri="{FF2B5EF4-FFF2-40B4-BE49-F238E27FC236}">
                  <a16:creationId xmlns:a16="http://schemas.microsoft.com/office/drawing/2014/main" id="{1335754C-D399-4625-86B2-45093BE66A7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42" y="716"/>
              <a:ext cx="41" cy="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9" name="Picture 94">
              <a:extLst>
                <a:ext uri="{FF2B5EF4-FFF2-40B4-BE49-F238E27FC236}">
                  <a16:creationId xmlns:a16="http://schemas.microsoft.com/office/drawing/2014/main" id="{A3CE36D4-8D13-484E-986E-0022DE7E860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54" y="716"/>
              <a:ext cx="41" cy="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0" name="Freeform 95">
              <a:extLst>
                <a:ext uri="{FF2B5EF4-FFF2-40B4-BE49-F238E27FC236}">
                  <a16:creationId xmlns:a16="http://schemas.microsoft.com/office/drawing/2014/main" id="{0D78403C-6FC4-43A4-AED5-DA5F1DF7BAFE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0" y="1430"/>
              <a:ext cx="685" cy="98"/>
            </a:xfrm>
            <a:custGeom>
              <a:avLst/>
              <a:gdLst>
                <a:gd name="T0" fmla="*/ 367 w 396"/>
                <a:gd name="T1" fmla="*/ 57 h 57"/>
                <a:gd name="T2" fmla="*/ 28 w 396"/>
                <a:gd name="T3" fmla="*/ 57 h 57"/>
                <a:gd name="T4" fmla="*/ 0 w 396"/>
                <a:gd name="T5" fmla="*/ 29 h 57"/>
                <a:gd name="T6" fmla="*/ 0 w 396"/>
                <a:gd name="T7" fmla="*/ 29 h 57"/>
                <a:gd name="T8" fmla="*/ 28 w 396"/>
                <a:gd name="T9" fmla="*/ 0 h 57"/>
                <a:gd name="T10" fmla="*/ 367 w 396"/>
                <a:gd name="T11" fmla="*/ 0 h 57"/>
                <a:gd name="T12" fmla="*/ 396 w 396"/>
                <a:gd name="T13" fmla="*/ 29 h 57"/>
                <a:gd name="T14" fmla="*/ 396 w 396"/>
                <a:gd name="T15" fmla="*/ 29 h 57"/>
                <a:gd name="T16" fmla="*/ 367 w 396"/>
                <a:gd name="T17" fmla="*/ 57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6" h="57">
                  <a:moveTo>
                    <a:pt x="367" y="57"/>
                  </a:moveTo>
                  <a:cubicBezTo>
                    <a:pt x="28" y="57"/>
                    <a:pt x="28" y="57"/>
                    <a:pt x="28" y="57"/>
                  </a:cubicBezTo>
                  <a:cubicBezTo>
                    <a:pt x="13" y="57"/>
                    <a:pt x="0" y="45"/>
                    <a:pt x="0" y="29"/>
                  </a:cubicBezTo>
                  <a:cubicBezTo>
                    <a:pt x="0" y="29"/>
                    <a:pt x="0" y="29"/>
                    <a:pt x="0" y="29"/>
                  </a:cubicBezTo>
                  <a:cubicBezTo>
                    <a:pt x="0" y="13"/>
                    <a:pt x="13" y="0"/>
                    <a:pt x="28" y="0"/>
                  </a:cubicBezTo>
                  <a:cubicBezTo>
                    <a:pt x="367" y="0"/>
                    <a:pt x="367" y="0"/>
                    <a:pt x="367" y="0"/>
                  </a:cubicBezTo>
                  <a:cubicBezTo>
                    <a:pt x="383" y="0"/>
                    <a:pt x="396" y="13"/>
                    <a:pt x="396" y="29"/>
                  </a:cubicBezTo>
                  <a:cubicBezTo>
                    <a:pt x="396" y="29"/>
                    <a:pt x="396" y="29"/>
                    <a:pt x="396" y="29"/>
                  </a:cubicBezTo>
                  <a:cubicBezTo>
                    <a:pt x="396" y="45"/>
                    <a:pt x="383" y="57"/>
                    <a:pt x="367" y="57"/>
                  </a:cubicBezTo>
                  <a:close/>
                </a:path>
              </a:pathLst>
            </a:custGeom>
            <a:solidFill>
              <a:srgbClr val="FFEB5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1" name="Group 4">
            <a:extLst>
              <a:ext uri="{FF2B5EF4-FFF2-40B4-BE49-F238E27FC236}">
                <a16:creationId xmlns:a16="http://schemas.microsoft.com/office/drawing/2014/main" id="{8E8440FE-EEA4-4B04-81E1-AB268E7E3994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10671911" y="5341203"/>
            <a:ext cx="1520089" cy="1516797"/>
            <a:chOff x="4140" y="1882"/>
            <a:chExt cx="1847" cy="1843"/>
          </a:xfrm>
          <a:solidFill>
            <a:srgbClr val="FC4C86"/>
          </a:solidFill>
        </p:grpSpPr>
        <p:sp>
          <p:nvSpPr>
            <p:cNvPr id="32" name="Freeform 5">
              <a:extLst>
                <a:ext uri="{FF2B5EF4-FFF2-40B4-BE49-F238E27FC236}">
                  <a16:creationId xmlns:a16="http://schemas.microsoft.com/office/drawing/2014/main" id="{00790340-EE49-4F67-901B-BEB391C5BAF4}"/>
                </a:ext>
              </a:extLst>
            </p:cNvPr>
            <p:cNvSpPr>
              <a:spLocks/>
            </p:cNvSpPr>
            <p:nvPr/>
          </p:nvSpPr>
          <p:spPr bwMode="auto">
            <a:xfrm>
              <a:off x="5381" y="1940"/>
              <a:ext cx="519" cy="479"/>
            </a:xfrm>
            <a:custGeom>
              <a:avLst/>
              <a:gdLst>
                <a:gd name="T0" fmla="*/ 0 w 143"/>
                <a:gd name="T1" fmla="*/ 0 h 132"/>
                <a:gd name="T2" fmla="*/ 143 w 143"/>
                <a:gd name="T3" fmla="*/ 132 h 132"/>
                <a:gd name="T4" fmla="*/ 0 w 143"/>
                <a:gd name="T5" fmla="*/ 0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32">
                  <a:moveTo>
                    <a:pt x="0" y="0"/>
                  </a:moveTo>
                  <a:cubicBezTo>
                    <a:pt x="143" y="132"/>
                    <a:pt x="143" y="132"/>
                    <a:pt x="143" y="132"/>
                  </a:cubicBezTo>
                  <a:cubicBezTo>
                    <a:pt x="143" y="132"/>
                    <a:pt x="109" y="40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6">
              <a:extLst>
                <a:ext uri="{FF2B5EF4-FFF2-40B4-BE49-F238E27FC236}">
                  <a16:creationId xmlns:a16="http://schemas.microsoft.com/office/drawing/2014/main" id="{EF0BE697-FC71-4B0F-A333-0A74C55775C2}"/>
                </a:ext>
              </a:extLst>
            </p:cNvPr>
            <p:cNvSpPr>
              <a:spLocks/>
            </p:cNvSpPr>
            <p:nvPr/>
          </p:nvSpPr>
          <p:spPr bwMode="auto">
            <a:xfrm>
              <a:off x="4195" y="3217"/>
              <a:ext cx="515" cy="482"/>
            </a:xfrm>
            <a:custGeom>
              <a:avLst/>
              <a:gdLst>
                <a:gd name="T0" fmla="*/ 142 w 142"/>
                <a:gd name="T1" fmla="*/ 133 h 133"/>
                <a:gd name="T2" fmla="*/ 0 w 142"/>
                <a:gd name="T3" fmla="*/ 0 h 133"/>
                <a:gd name="T4" fmla="*/ 142 w 142"/>
                <a:gd name="T5" fmla="*/ 133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2" h="133">
                  <a:moveTo>
                    <a:pt x="142" y="133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33" y="93"/>
                    <a:pt x="142" y="13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7">
              <a:extLst>
                <a:ext uri="{FF2B5EF4-FFF2-40B4-BE49-F238E27FC236}">
                  <a16:creationId xmlns:a16="http://schemas.microsoft.com/office/drawing/2014/main" id="{A30B3623-1F83-48A4-8827-42EAADE720A5}"/>
                </a:ext>
              </a:extLst>
            </p:cNvPr>
            <p:cNvSpPr>
              <a:spLocks/>
            </p:cNvSpPr>
            <p:nvPr/>
          </p:nvSpPr>
          <p:spPr bwMode="auto">
            <a:xfrm>
              <a:off x="5073" y="1882"/>
              <a:ext cx="910" cy="845"/>
            </a:xfrm>
            <a:custGeom>
              <a:avLst/>
              <a:gdLst>
                <a:gd name="T0" fmla="*/ 0 w 251"/>
                <a:gd name="T1" fmla="*/ 0 h 233"/>
                <a:gd name="T2" fmla="*/ 251 w 251"/>
                <a:gd name="T3" fmla="*/ 233 h 233"/>
                <a:gd name="T4" fmla="*/ 246 w 251"/>
                <a:gd name="T5" fmla="*/ 201 h 233"/>
                <a:gd name="T6" fmla="*/ 32 w 251"/>
                <a:gd name="T7" fmla="*/ 2 h 233"/>
                <a:gd name="T8" fmla="*/ 0 w 251"/>
                <a:gd name="T9" fmla="*/ 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1" h="233">
                  <a:moveTo>
                    <a:pt x="0" y="0"/>
                  </a:moveTo>
                  <a:cubicBezTo>
                    <a:pt x="251" y="233"/>
                    <a:pt x="251" y="233"/>
                    <a:pt x="251" y="233"/>
                  </a:cubicBezTo>
                  <a:cubicBezTo>
                    <a:pt x="251" y="233"/>
                    <a:pt x="247" y="208"/>
                    <a:pt x="246" y="201"/>
                  </a:cubicBezTo>
                  <a:cubicBezTo>
                    <a:pt x="238" y="193"/>
                    <a:pt x="32" y="2"/>
                    <a:pt x="32" y="2"/>
                  </a:cubicBezTo>
                  <a:cubicBezTo>
                    <a:pt x="32" y="2"/>
                    <a:pt x="4" y="0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8">
              <a:extLst>
                <a:ext uri="{FF2B5EF4-FFF2-40B4-BE49-F238E27FC236}">
                  <a16:creationId xmlns:a16="http://schemas.microsoft.com/office/drawing/2014/main" id="{13F17212-8E55-46C8-B492-7004B3E903CE}"/>
                </a:ext>
              </a:extLst>
            </p:cNvPr>
            <p:cNvSpPr>
              <a:spLocks/>
            </p:cNvSpPr>
            <p:nvPr/>
          </p:nvSpPr>
          <p:spPr bwMode="auto">
            <a:xfrm>
              <a:off x="4848" y="1885"/>
              <a:ext cx="1139" cy="1063"/>
            </a:xfrm>
            <a:custGeom>
              <a:avLst/>
              <a:gdLst>
                <a:gd name="T0" fmla="*/ 0 w 314"/>
                <a:gd name="T1" fmla="*/ 6 h 293"/>
                <a:gd name="T2" fmla="*/ 310 w 314"/>
                <a:gd name="T3" fmla="*/ 293 h 293"/>
                <a:gd name="T4" fmla="*/ 313 w 314"/>
                <a:gd name="T5" fmla="*/ 268 h 293"/>
                <a:gd name="T6" fmla="*/ 24 w 314"/>
                <a:gd name="T7" fmla="*/ 0 h 293"/>
                <a:gd name="T8" fmla="*/ 0 w 314"/>
                <a:gd name="T9" fmla="*/ 6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93">
                  <a:moveTo>
                    <a:pt x="0" y="6"/>
                  </a:moveTo>
                  <a:cubicBezTo>
                    <a:pt x="310" y="293"/>
                    <a:pt x="310" y="293"/>
                    <a:pt x="310" y="293"/>
                  </a:cubicBezTo>
                  <a:cubicBezTo>
                    <a:pt x="310" y="293"/>
                    <a:pt x="314" y="275"/>
                    <a:pt x="313" y="268"/>
                  </a:cubicBezTo>
                  <a:cubicBezTo>
                    <a:pt x="305" y="260"/>
                    <a:pt x="24" y="0"/>
                    <a:pt x="24" y="0"/>
                  </a:cubicBezTo>
                  <a:cubicBezTo>
                    <a:pt x="24" y="0"/>
                    <a:pt x="4" y="6"/>
                    <a:pt x="0" y="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9">
              <a:extLst>
                <a:ext uri="{FF2B5EF4-FFF2-40B4-BE49-F238E27FC236}">
                  <a16:creationId xmlns:a16="http://schemas.microsoft.com/office/drawing/2014/main" id="{D391DAD2-928D-4049-BFDB-BBDAE483A839}"/>
                </a:ext>
              </a:extLst>
            </p:cNvPr>
            <p:cNvSpPr>
              <a:spLocks/>
            </p:cNvSpPr>
            <p:nvPr/>
          </p:nvSpPr>
          <p:spPr bwMode="auto">
            <a:xfrm>
              <a:off x="4666" y="1933"/>
              <a:ext cx="1288" cy="1204"/>
            </a:xfrm>
            <a:custGeom>
              <a:avLst/>
              <a:gdLst>
                <a:gd name="T0" fmla="*/ 0 w 355"/>
                <a:gd name="T1" fmla="*/ 10 h 332"/>
                <a:gd name="T2" fmla="*/ 347 w 355"/>
                <a:gd name="T3" fmla="*/ 332 h 332"/>
                <a:gd name="T4" fmla="*/ 353 w 355"/>
                <a:gd name="T5" fmla="*/ 310 h 332"/>
                <a:gd name="T6" fmla="*/ 21 w 355"/>
                <a:gd name="T7" fmla="*/ 2 h 332"/>
                <a:gd name="T8" fmla="*/ 0 w 355"/>
                <a:gd name="T9" fmla="*/ 1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5" h="332">
                  <a:moveTo>
                    <a:pt x="0" y="10"/>
                  </a:moveTo>
                  <a:cubicBezTo>
                    <a:pt x="347" y="332"/>
                    <a:pt x="347" y="332"/>
                    <a:pt x="347" y="332"/>
                  </a:cubicBezTo>
                  <a:cubicBezTo>
                    <a:pt x="347" y="332"/>
                    <a:pt x="355" y="317"/>
                    <a:pt x="353" y="310"/>
                  </a:cubicBezTo>
                  <a:cubicBezTo>
                    <a:pt x="345" y="303"/>
                    <a:pt x="21" y="2"/>
                    <a:pt x="21" y="2"/>
                  </a:cubicBezTo>
                  <a:cubicBezTo>
                    <a:pt x="25" y="0"/>
                    <a:pt x="16" y="4"/>
                    <a:pt x="0" y="1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10">
              <a:extLst>
                <a:ext uri="{FF2B5EF4-FFF2-40B4-BE49-F238E27FC236}">
                  <a16:creationId xmlns:a16="http://schemas.microsoft.com/office/drawing/2014/main" id="{588402A3-456B-412F-B562-3518C53C2D55}"/>
                </a:ext>
              </a:extLst>
            </p:cNvPr>
            <p:cNvSpPr>
              <a:spLocks/>
            </p:cNvSpPr>
            <p:nvPr/>
          </p:nvSpPr>
          <p:spPr bwMode="auto">
            <a:xfrm>
              <a:off x="4514" y="2020"/>
              <a:ext cx="1378" cy="1277"/>
            </a:xfrm>
            <a:custGeom>
              <a:avLst/>
              <a:gdLst>
                <a:gd name="T0" fmla="*/ 0 w 380"/>
                <a:gd name="T1" fmla="*/ 11 h 352"/>
                <a:gd name="T2" fmla="*/ 367 w 380"/>
                <a:gd name="T3" fmla="*/ 352 h 352"/>
                <a:gd name="T4" fmla="*/ 377 w 380"/>
                <a:gd name="T5" fmla="*/ 333 h 352"/>
                <a:gd name="T6" fmla="*/ 18 w 380"/>
                <a:gd name="T7" fmla="*/ 0 h 352"/>
                <a:gd name="T8" fmla="*/ 0 w 380"/>
                <a:gd name="T9" fmla="*/ 11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0" h="352">
                  <a:moveTo>
                    <a:pt x="0" y="11"/>
                  </a:moveTo>
                  <a:cubicBezTo>
                    <a:pt x="367" y="352"/>
                    <a:pt x="367" y="352"/>
                    <a:pt x="367" y="352"/>
                  </a:cubicBezTo>
                  <a:cubicBezTo>
                    <a:pt x="367" y="352"/>
                    <a:pt x="380" y="336"/>
                    <a:pt x="377" y="333"/>
                  </a:cubicBezTo>
                  <a:cubicBezTo>
                    <a:pt x="368" y="325"/>
                    <a:pt x="18" y="0"/>
                    <a:pt x="18" y="0"/>
                  </a:cubicBezTo>
                  <a:cubicBezTo>
                    <a:pt x="18" y="0"/>
                    <a:pt x="5" y="8"/>
                    <a:pt x="0" y="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11">
              <a:extLst>
                <a:ext uri="{FF2B5EF4-FFF2-40B4-BE49-F238E27FC236}">
                  <a16:creationId xmlns:a16="http://schemas.microsoft.com/office/drawing/2014/main" id="{A5996080-5A70-46FF-9FCD-722FE21E933F}"/>
                </a:ext>
              </a:extLst>
            </p:cNvPr>
            <p:cNvSpPr>
              <a:spLocks/>
            </p:cNvSpPr>
            <p:nvPr/>
          </p:nvSpPr>
          <p:spPr bwMode="auto">
            <a:xfrm>
              <a:off x="4387" y="2121"/>
              <a:ext cx="1400" cy="1313"/>
            </a:xfrm>
            <a:custGeom>
              <a:avLst/>
              <a:gdLst>
                <a:gd name="T0" fmla="*/ 15 w 386"/>
                <a:gd name="T1" fmla="*/ 0 h 362"/>
                <a:gd name="T2" fmla="*/ 386 w 386"/>
                <a:gd name="T3" fmla="*/ 345 h 362"/>
                <a:gd name="T4" fmla="*/ 372 w 386"/>
                <a:gd name="T5" fmla="*/ 362 h 362"/>
                <a:gd name="T6" fmla="*/ 0 w 386"/>
                <a:gd name="T7" fmla="*/ 15 h 362"/>
                <a:gd name="T8" fmla="*/ 15 w 386"/>
                <a:gd name="T9" fmla="*/ 0 h 3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6" h="362">
                  <a:moveTo>
                    <a:pt x="15" y="0"/>
                  </a:moveTo>
                  <a:cubicBezTo>
                    <a:pt x="386" y="345"/>
                    <a:pt x="386" y="345"/>
                    <a:pt x="386" y="345"/>
                  </a:cubicBezTo>
                  <a:cubicBezTo>
                    <a:pt x="372" y="362"/>
                    <a:pt x="372" y="362"/>
                    <a:pt x="372" y="362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5"/>
                    <a:pt x="11" y="3"/>
                    <a:pt x="15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12">
              <a:extLst>
                <a:ext uri="{FF2B5EF4-FFF2-40B4-BE49-F238E27FC236}">
                  <a16:creationId xmlns:a16="http://schemas.microsoft.com/office/drawing/2014/main" id="{AD106F1A-06D5-47EE-BF1E-AD547DF1274A}"/>
                </a:ext>
              </a:extLst>
            </p:cNvPr>
            <p:cNvSpPr>
              <a:spLocks/>
            </p:cNvSpPr>
            <p:nvPr/>
          </p:nvSpPr>
          <p:spPr bwMode="auto">
            <a:xfrm>
              <a:off x="4278" y="2248"/>
              <a:ext cx="1393" cy="1299"/>
            </a:xfrm>
            <a:custGeom>
              <a:avLst/>
              <a:gdLst>
                <a:gd name="T0" fmla="*/ 47 w 1393"/>
                <a:gd name="T1" fmla="*/ 0 h 1299"/>
                <a:gd name="T2" fmla="*/ 1393 w 1393"/>
                <a:gd name="T3" fmla="*/ 1248 h 1299"/>
                <a:gd name="T4" fmla="*/ 1332 w 1393"/>
                <a:gd name="T5" fmla="*/ 1299 h 1299"/>
                <a:gd name="T6" fmla="*/ 0 w 1393"/>
                <a:gd name="T7" fmla="*/ 66 h 1299"/>
                <a:gd name="T8" fmla="*/ 47 w 1393"/>
                <a:gd name="T9" fmla="*/ 0 h 1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93" h="1299">
                  <a:moveTo>
                    <a:pt x="47" y="0"/>
                  </a:moveTo>
                  <a:lnTo>
                    <a:pt x="1393" y="1248"/>
                  </a:lnTo>
                  <a:lnTo>
                    <a:pt x="1332" y="1299"/>
                  </a:lnTo>
                  <a:lnTo>
                    <a:pt x="0" y="66"/>
                  </a:lnTo>
                  <a:lnTo>
                    <a:pt x="4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13">
              <a:extLst>
                <a:ext uri="{FF2B5EF4-FFF2-40B4-BE49-F238E27FC236}">
                  <a16:creationId xmlns:a16="http://schemas.microsoft.com/office/drawing/2014/main" id="{D9D9D0DF-43AE-4440-BCCE-BFB5E280B118}"/>
                </a:ext>
              </a:extLst>
            </p:cNvPr>
            <p:cNvSpPr>
              <a:spLocks/>
            </p:cNvSpPr>
            <p:nvPr/>
          </p:nvSpPr>
          <p:spPr bwMode="auto">
            <a:xfrm>
              <a:off x="4206" y="2393"/>
              <a:ext cx="1327" cy="1241"/>
            </a:xfrm>
            <a:custGeom>
              <a:avLst/>
              <a:gdLst>
                <a:gd name="T0" fmla="*/ 29 w 1327"/>
                <a:gd name="T1" fmla="*/ 0 h 1241"/>
                <a:gd name="T2" fmla="*/ 0 w 1327"/>
                <a:gd name="T3" fmla="*/ 69 h 1241"/>
                <a:gd name="T4" fmla="*/ 1258 w 1327"/>
                <a:gd name="T5" fmla="*/ 1241 h 1241"/>
                <a:gd name="T6" fmla="*/ 1327 w 1327"/>
                <a:gd name="T7" fmla="*/ 1205 h 1241"/>
                <a:gd name="T8" fmla="*/ 29 w 1327"/>
                <a:gd name="T9" fmla="*/ 0 h 1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27" h="1241">
                  <a:moveTo>
                    <a:pt x="29" y="0"/>
                  </a:moveTo>
                  <a:lnTo>
                    <a:pt x="0" y="69"/>
                  </a:lnTo>
                  <a:lnTo>
                    <a:pt x="1258" y="1241"/>
                  </a:lnTo>
                  <a:lnTo>
                    <a:pt x="1327" y="1205"/>
                  </a:lnTo>
                  <a:lnTo>
                    <a:pt x="29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14">
              <a:extLst>
                <a:ext uri="{FF2B5EF4-FFF2-40B4-BE49-F238E27FC236}">
                  <a16:creationId xmlns:a16="http://schemas.microsoft.com/office/drawing/2014/main" id="{536B7220-6FF2-42C4-8597-7B4EBF000721}"/>
                </a:ext>
              </a:extLst>
            </p:cNvPr>
            <p:cNvSpPr>
              <a:spLocks/>
            </p:cNvSpPr>
            <p:nvPr/>
          </p:nvSpPr>
          <p:spPr bwMode="auto">
            <a:xfrm>
              <a:off x="4155" y="2567"/>
              <a:ext cx="1208" cy="1132"/>
            </a:xfrm>
            <a:custGeom>
              <a:avLst/>
              <a:gdLst>
                <a:gd name="T0" fmla="*/ 14 w 1208"/>
                <a:gd name="T1" fmla="*/ 0 h 1132"/>
                <a:gd name="T2" fmla="*/ 1208 w 1208"/>
                <a:gd name="T3" fmla="*/ 1107 h 1132"/>
                <a:gd name="T4" fmla="*/ 1128 w 1208"/>
                <a:gd name="T5" fmla="*/ 1132 h 1132"/>
                <a:gd name="T6" fmla="*/ 0 w 1208"/>
                <a:gd name="T7" fmla="*/ 84 h 1132"/>
                <a:gd name="T8" fmla="*/ 14 w 1208"/>
                <a:gd name="T9" fmla="*/ 0 h 1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08" h="1132">
                  <a:moveTo>
                    <a:pt x="14" y="0"/>
                  </a:moveTo>
                  <a:lnTo>
                    <a:pt x="1208" y="1107"/>
                  </a:lnTo>
                  <a:lnTo>
                    <a:pt x="1128" y="1132"/>
                  </a:lnTo>
                  <a:lnTo>
                    <a:pt x="0" y="84"/>
                  </a:lnTo>
                  <a:lnTo>
                    <a:pt x="1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15">
              <a:extLst>
                <a:ext uri="{FF2B5EF4-FFF2-40B4-BE49-F238E27FC236}">
                  <a16:creationId xmlns:a16="http://schemas.microsoft.com/office/drawing/2014/main" id="{C4A4FCCF-7073-4FCC-87E6-52C40BE623EC}"/>
                </a:ext>
              </a:extLst>
            </p:cNvPr>
            <p:cNvSpPr>
              <a:spLocks/>
            </p:cNvSpPr>
            <p:nvPr/>
          </p:nvSpPr>
          <p:spPr bwMode="auto">
            <a:xfrm>
              <a:off x="4140" y="2771"/>
              <a:ext cx="1020" cy="954"/>
            </a:xfrm>
            <a:custGeom>
              <a:avLst/>
              <a:gdLst>
                <a:gd name="T0" fmla="*/ 0 w 1020"/>
                <a:gd name="T1" fmla="*/ 0 h 954"/>
                <a:gd name="T2" fmla="*/ 4 w 1020"/>
                <a:gd name="T3" fmla="*/ 101 h 954"/>
                <a:gd name="T4" fmla="*/ 922 w 1020"/>
                <a:gd name="T5" fmla="*/ 954 h 954"/>
                <a:gd name="T6" fmla="*/ 1020 w 1020"/>
                <a:gd name="T7" fmla="*/ 950 h 954"/>
                <a:gd name="T8" fmla="*/ 0 w 1020"/>
                <a:gd name="T9" fmla="*/ 0 h 9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20" h="954">
                  <a:moveTo>
                    <a:pt x="0" y="0"/>
                  </a:moveTo>
                  <a:lnTo>
                    <a:pt x="4" y="101"/>
                  </a:lnTo>
                  <a:lnTo>
                    <a:pt x="922" y="954"/>
                  </a:lnTo>
                  <a:lnTo>
                    <a:pt x="1020" y="95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16">
              <a:extLst>
                <a:ext uri="{FF2B5EF4-FFF2-40B4-BE49-F238E27FC236}">
                  <a16:creationId xmlns:a16="http://schemas.microsoft.com/office/drawing/2014/main" id="{8AA92EB0-3CB8-4888-915A-31577D190803}"/>
                </a:ext>
              </a:extLst>
            </p:cNvPr>
            <p:cNvSpPr>
              <a:spLocks/>
            </p:cNvSpPr>
            <p:nvPr/>
          </p:nvSpPr>
          <p:spPr bwMode="auto">
            <a:xfrm>
              <a:off x="4166" y="3024"/>
              <a:ext cx="736" cy="690"/>
            </a:xfrm>
            <a:custGeom>
              <a:avLst/>
              <a:gdLst>
                <a:gd name="T0" fmla="*/ 0 w 736"/>
                <a:gd name="T1" fmla="*/ 0 h 690"/>
                <a:gd name="T2" fmla="*/ 47 w 736"/>
                <a:gd name="T3" fmla="*/ 146 h 690"/>
                <a:gd name="T4" fmla="*/ 595 w 736"/>
                <a:gd name="T5" fmla="*/ 653 h 690"/>
                <a:gd name="T6" fmla="*/ 736 w 736"/>
                <a:gd name="T7" fmla="*/ 690 h 690"/>
                <a:gd name="T8" fmla="*/ 0 w 736"/>
                <a:gd name="T9" fmla="*/ 0 h 6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36" h="690">
                  <a:moveTo>
                    <a:pt x="0" y="0"/>
                  </a:moveTo>
                  <a:lnTo>
                    <a:pt x="47" y="146"/>
                  </a:lnTo>
                  <a:lnTo>
                    <a:pt x="595" y="653"/>
                  </a:lnTo>
                  <a:lnTo>
                    <a:pt x="736" y="69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549BAD57-50C2-4EC2-AED0-8214599DF7D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74486" y="1219200"/>
            <a:ext cx="5221514" cy="39814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Picture Placeholder 4">
            <a:extLst>
              <a:ext uri="{FF2B5EF4-FFF2-40B4-BE49-F238E27FC236}">
                <a16:creationId xmlns:a16="http://schemas.microsoft.com/office/drawing/2014/main" id="{922F5033-49AA-4B53-95FC-11688D45D85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379936" y="1219200"/>
            <a:ext cx="5221514" cy="39814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131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776DC0C8-0933-4B96-AC53-8140CA2E592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061168" y="1315714"/>
            <a:ext cx="4069663" cy="4027345"/>
          </a:xfrm>
          <a:prstGeom prst="ellipse">
            <a:avLst/>
          </a:prstGeom>
        </p:spPr>
        <p:txBody>
          <a:bodyPr/>
          <a:lstStyle/>
          <a:p>
            <a:endParaRPr lang="en-US"/>
          </a:p>
        </p:txBody>
      </p:sp>
      <p:grpSp>
        <p:nvGrpSpPr>
          <p:cNvPr id="3" name="Group 68">
            <a:extLst>
              <a:ext uri="{FF2B5EF4-FFF2-40B4-BE49-F238E27FC236}">
                <a16:creationId xmlns:a16="http://schemas.microsoft.com/office/drawing/2014/main" id="{2951662C-0D8A-474C-9A9C-376A05C30508}"/>
              </a:ext>
            </a:extLst>
          </p:cNvPr>
          <p:cNvGrpSpPr>
            <a:grpSpLocks noChangeAspect="1"/>
          </p:cNvGrpSpPr>
          <p:nvPr userDrawn="1"/>
        </p:nvGrpSpPr>
        <p:grpSpPr bwMode="auto">
          <a:xfrm rot="16200000">
            <a:off x="10188240" y="130712"/>
            <a:ext cx="2047106" cy="1785683"/>
            <a:chOff x="2179" y="614"/>
            <a:chExt cx="3130" cy="2732"/>
          </a:xfrm>
        </p:grpSpPr>
        <p:sp>
          <p:nvSpPr>
            <p:cNvPr id="4" name="Freeform 69">
              <a:extLst>
                <a:ext uri="{FF2B5EF4-FFF2-40B4-BE49-F238E27FC236}">
                  <a16:creationId xmlns:a16="http://schemas.microsoft.com/office/drawing/2014/main" id="{B51E2995-CF0F-4F33-955A-BC70A7504CDD}"/>
                </a:ext>
              </a:extLst>
            </p:cNvPr>
            <p:cNvSpPr>
              <a:spLocks/>
            </p:cNvSpPr>
            <p:nvPr/>
          </p:nvSpPr>
          <p:spPr bwMode="auto">
            <a:xfrm>
              <a:off x="3818" y="783"/>
              <a:ext cx="1277" cy="1277"/>
            </a:xfrm>
            <a:custGeom>
              <a:avLst/>
              <a:gdLst>
                <a:gd name="T0" fmla="*/ 732 w 739"/>
                <a:gd name="T1" fmla="*/ 33 h 739"/>
                <a:gd name="T2" fmla="*/ 33 w 739"/>
                <a:gd name="T3" fmla="*/ 731 h 739"/>
                <a:gd name="T4" fmla="*/ 7 w 739"/>
                <a:gd name="T5" fmla="*/ 731 h 739"/>
                <a:gd name="T6" fmla="*/ 7 w 739"/>
                <a:gd name="T7" fmla="*/ 731 h 739"/>
                <a:gd name="T8" fmla="*/ 7 w 739"/>
                <a:gd name="T9" fmla="*/ 706 h 739"/>
                <a:gd name="T10" fmla="*/ 706 w 739"/>
                <a:gd name="T11" fmla="*/ 7 h 739"/>
                <a:gd name="T12" fmla="*/ 732 w 739"/>
                <a:gd name="T13" fmla="*/ 7 h 739"/>
                <a:gd name="T14" fmla="*/ 732 w 739"/>
                <a:gd name="T15" fmla="*/ 7 h 739"/>
                <a:gd name="T16" fmla="*/ 732 w 739"/>
                <a:gd name="T17" fmla="*/ 33 h 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39" h="739">
                  <a:moveTo>
                    <a:pt x="732" y="33"/>
                  </a:moveTo>
                  <a:cubicBezTo>
                    <a:pt x="33" y="731"/>
                    <a:pt x="33" y="731"/>
                    <a:pt x="33" y="731"/>
                  </a:cubicBezTo>
                  <a:cubicBezTo>
                    <a:pt x="26" y="739"/>
                    <a:pt x="15" y="739"/>
                    <a:pt x="7" y="731"/>
                  </a:cubicBezTo>
                  <a:cubicBezTo>
                    <a:pt x="7" y="731"/>
                    <a:pt x="7" y="731"/>
                    <a:pt x="7" y="731"/>
                  </a:cubicBezTo>
                  <a:cubicBezTo>
                    <a:pt x="0" y="724"/>
                    <a:pt x="0" y="713"/>
                    <a:pt x="7" y="706"/>
                  </a:cubicBezTo>
                  <a:cubicBezTo>
                    <a:pt x="706" y="7"/>
                    <a:pt x="706" y="7"/>
                    <a:pt x="706" y="7"/>
                  </a:cubicBezTo>
                  <a:cubicBezTo>
                    <a:pt x="713" y="0"/>
                    <a:pt x="724" y="0"/>
                    <a:pt x="732" y="7"/>
                  </a:cubicBezTo>
                  <a:cubicBezTo>
                    <a:pt x="732" y="7"/>
                    <a:pt x="732" y="7"/>
                    <a:pt x="732" y="7"/>
                  </a:cubicBezTo>
                  <a:cubicBezTo>
                    <a:pt x="739" y="14"/>
                    <a:pt x="739" y="26"/>
                    <a:pt x="732" y="33"/>
                  </a:cubicBezTo>
                  <a:close/>
                </a:path>
              </a:pathLst>
            </a:custGeom>
            <a:solidFill>
              <a:srgbClr val="FB4C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Freeform 70">
              <a:extLst>
                <a:ext uri="{FF2B5EF4-FFF2-40B4-BE49-F238E27FC236}">
                  <a16:creationId xmlns:a16="http://schemas.microsoft.com/office/drawing/2014/main" id="{0D697E97-5FDA-417C-8509-F86260190B0C}"/>
                </a:ext>
              </a:extLst>
            </p:cNvPr>
            <p:cNvSpPr>
              <a:spLocks/>
            </p:cNvSpPr>
            <p:nvPr/>
          </p:nvSpPr>
          <p:spPr bwMode="auto">
            <a:xfrm>
              <a:off x="3925" y="891"/>
              <a:ext cx="1277" cy="1277"/>
            </a:xfrm>
            <a:custGeom>
              <a:avLst/>
              <a:gdLst>
                <a:gd name="T0" fmla="*/ 732 w 739"/>
                <a:gd name="T1" fmla="*/ 33 h 739"/>
                <a:gd name="T2" fmla="*/ 33 w 739"/>
                <a:gd name="T3" fmla="*/ 731 h 739"/>
                <a:gd name="T4" fmla="*/ 7 w 739"/>
                <a:gd name="T5" fmla="*/ 731 h 739"/>
                <a:gd name="T6" fmla="*/ 7 w 739"/>
                <a:gd name="T7" fmla="*/ 731 h 739"/>
                <a:gd name="T8" fmla="*/ 7 w 739"/>
                <a:gd name="T9" fmla="*/ 706 h 739"/>
                <a:gd name="T10" fmla="*/ 706 w 739"/>
                <a:gd name="T11" fmla="*/ 7 h 739"/>
                <a:gd name="T12" fmla="*/ 732 w 739"/>
                <a:gd name="T13" fmla="*/ 7 h 739"/>
                <a:gd name="T14" fmla="*/ 732 w 739"/>
                <a:gd name="T15" fmla="*/ 7 h 739"/>
                <a:gd name="T16" fmla="*/ 732 w 739"/>
                <a:gd name="T17" fmla="*/ 33 h 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39" h="739">
                  <a:moveTo>
                    <a:pt x="732" y="33"/>
                  </a:moveTo>
                  <a:cubicBezTo>
                    <a:pt x="33" y="731"/>
                    <a:pt x="33" y="731"/>
                    <a:pt x="33" y="731"/>
                  </a:cubicBezTo>
                  <a:cubicBezTo>
                    <a:pt x="26" y="739"/>
                    <a:pt x="15" y="739"/>
                    <a:pt x="7" y="731"/>
                  </a:cubicBezTo>
                  <a:cubicBezTo>
                    <a:pt x="7" y="731"/>
                    <a:pt x="7" y="731"/>
                    <a:pt x="7" y="731"/>
                  </a:cubicBezTo>
                  <a:cubicBezTo>
                    <a:pt x="0" y="724"/>
                    <a:pt x="0" y="713"/>
                    <a:pt x="7" y="706"/>
                  </a:cubicBezTo>
                  <a:cubicBezTo>
                    <a:pt x="706" y="7"/>
                    <a:pt x="706" y="7"/>
                    <a:pt x="706" y="7"/>
                  </a:cubicBezTo>
                  <a:cubicBezTo>
                    <a:pt x="713" y="0"/>
                    <a:pt x="724" y="0"/>
                    <a:pt x="732" y="7"/>
                  </a:cubicBezTo>
                  <a:cubicBezTo>
                    <a:pt x="732" y="7"/>
                    <a:pt x="732" y="7"/>
                    <a:pt x="732" y="7"/>
                  </a:cubicBezTo>
                  <a:cubicBezTo>
                    <a:pt x="739" y="14"/>
                    <a:pt x="739" y="26"/>
                    <a:pt x="732" y="33"/>
                  </a:cubicBezTo>
                  <a:close/>
                </a:path>
              </a:pathLst>
            </a:custGeom>
            <a:solidFill>
              <a:srgbClr val="FB4C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Freeform 71">
              <a:extLst>
                <a:ext uri="{FF2B5EF4-FFF2-40B4-BE49-F238E27FC236}">
                  <a16:creationId xmlns:a16="http://schemas.microsoft.com/office/drawing/2014/main" id="{5365D0E9-2C1D-4EAF-9BC5-E20A8BD01680}"/>
                </a:ext>
              </a:extLst>
            </p:cNvPr>
            <p:cNvSpPr>
              <a:spLocks/>
            </p:cNvSpPr>
            <p:nvPr/>
          </p:nvSpPr>
          <p:spPr bwMode="auto">
            <a:xfrm>
              <a:off x="4032" y="998"/>
              <a:ext cx="1277" cy="1277"/>
            </a:xfrm>
            <a:custGeom>
              <a:avLst/>
              <a:gdLst>
                <a:gd name="T0" fmla="*/ 732 w 739"/>
                <a:gd name="T1" fmla="*/ 33 h 739"/>
                <a:gd name="T2" fmla="*/ 33 w 739"/>
                <a:gd name="T3" fmla="*/ 731 h 739"/>
                <a:gd name="T4" fmla="*/ 7 w 739"/>
                <a:gd name="T5" fmla="*/ 731 h 739"/>
                <a:gd name="T6" fmla="*/ 7 w 739"/>
                <a:gd name="T7" fmla="*/ 731 h 739"/>
                <a:gd name="T8" fmla="*/ 7 w 739"/>
                <a:gd name="T9" fmla="*/ 706 h 739"/>
                <a:gd name="T10" fmla="*/ 706 w 739"/>
                <a:gd name="T11" fmla="*/ 7 h 739"/>
                <a:gd name="T12" fmla="*/ 732 w 739"/>
                <a:gd name="T13" fmla="*/ 7 h 739"/>
                <a:gd name="T14" fmla="*/ 732 w 739"/>
                <a:gd name="T15" fmla="*/ 7 h 739"/>
                <a:gd name="T16" fmla="*/ 732 w 739"/>
                <a:gd name="T17" fmla="*/ 33 h 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39" h="739">
                  <a:moveTo>
                    <a:pt x="732" y="33"/>
                  </a:moveTo>
                  <a:cubicBezTo>
                    <a:pt x="33" y="731"/>
                    <a:pt x="33" y="731"/>
                    <a:pt x="33" y="731"/>
                  </a:cubicBezTo>
                  <a:cubicBezTo>
                    <a:pt x="26" y="739"/>
                    <a:pt x="15" y="739"/>
                    <a:pt x="7" y="731"/>
                  </a:cubicBezTo>
                  <a:cubicBezTo>
                    <a:pt x="7" y="731"/>
                    <a:pt x="7" y="731"/>
                    <a:pt x="7" y="731"/>
                  </a:cubicBezTo>
                  <a:cubicBezTo>
                    <a:pt x="0" y="724"/>
                    <a:pt x="0" y="713"/>
                    <a:pt x="7" y="706"/>
                  </a:cubicBezTo>
                  <a:cubicBezTo>
                    <a:pt x="706" y="7"/>
                    <a:pt x="706" y="7"/>
                    <a:pt x="706" y="7"/>
                  </a:cubicBezTo>
                  <a:cubicBezTo>
                    <a:pt x="713" y="0"/>
                    <a:pt x="724" y="0"/>
                    <a:pt x="732" y="7"/>
                  </a:cubicBezTo>
                  <a:cubicBezTo>
                    <a:pt x="732" y="7"/>
                    <a:pt x="732" y="7"/>
                    <a:pt x="732" y="7"/>
                  </a:cubicBezTo>
                  <a:cubicBezTo>
                    <a:pt x="739" y="14"/>
                    <a:pt x="739" y="26"/>
                    <a:pt x="732" y="33"/>
                  </a:cubicBezTo>
                  <a:close/>
                </a:path>
              </a:pathLst>
            </a:custGeom>
            <a:solidFill>
              <a:srgbClr val="FB4C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72">
              <a:extLst>
                <a:ext uri="{FF2B5EF4-FFF2-40B4-BE49-F238E27FC236}">
                  <a16:creationId xmlns:a16="http://schemas.microsoft.com/office/drawing/2014/main" id="{715B0E5A-FFCE-472B-B48E-35BB9337D966}"/>
                </a:ext>
              </a:extLst>
            </p:cNvPr>
            <p:cNvSpPr>
              <a:spLocks/>
            </p:cNvSpPr>
            <p:nvPr/>
          </p:nvSpPr>
          <p:spPr bwMode="auto">
            <a:xfrm>
              <a:off x="3818" y="783"/>
              <a:ext cx="1277" cy="1277"/>
            </a:xfrm>
            <a:custGeom>
              <a:avLst/>
              <a:gdLst>
                <a:gd name="T0" fmla="*/ 732 w 739"/>
                <a:gd name="T1" fmla="*/ 33 h 739"/>
                <a:gd name="T2" fmla="*/ 33 w 739"/>
                <a:gd name="T3" fmla="*/ 731 h 739"/>
                <a:gd name="T4" fmla="*/ 7 w 739"/>
                <a:gd name="T5" fmla="*/ 731 h 739"/>
                <a:gd name="T6" fmla="*/ 7 w 739"/>
                <a:gd name="T7" fmla="*/ 731 h 739"/>
                <a:gd name="T8" fmla="*/ 7 w 739"/>
                <a:gd name="T9" fmla="*/ 706 h 739"/>
                <a:gd name="T10" fmla="*/ 706 w 739"/>
                <a:gd name="T11" fmla="*/ 7 h 739"/>
                <a:gd name="T12" fmla="*/ 732 w 739"/>
                <a:gd name="T13" fmla="*/ 7 h 739"/>
                <a:gd name="T14" fmla="*/ 732 w 739"/>
                <a:gd name="T15" fmla="*/ 7 h 739"/>
                <a:gd name="T16" fmla="*/ 732 w 739"/>
                <a:gd name="T17" fmla="*/ 33 h 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39" h="739">
                  <a:moveTo>
                    <a:pt x="732" y="33"/>
                  </a:moveTo>
                  <a:cubicBezTo>
                    <a:pt x="33" y="731"/>
                    <a:pt x="33" y="731"/>
                    <a:pt x="33" y="731"/>
                  </a:cubicBezTo>
                  <a:cubicBezTo>
                    <a:pt x="26" y="739"/>
                    <a:pt x="15" y="739"/>
                    <a:pt x="7" y="731"/>
                  </a:cubicBezTo>
                  <a:cubicBezTo>
                    <a:pt x="7" y="731"/>
                    <a:pt x="7" y="731"/>
                    <a:pt x="7" y="731"/>
                  </a:cubicBezTo>
                  <a:cubicBezTo>
                    <a:pt x="0" y="724"/>
                    <a:pt x="0" y="713"/>
                    <a:pt x="7" y="706"/>
                  </a:cubicBezTo>
                  <a:cubicBezTo>
                    <a:pt x="706" y="7"/>
                    <a:pt x="706" y="7"/>
                    <a:pt x="706" y="7"/>
                  </a:cubicBezTo>
                  <a:cubicBezTo>
                    <a:pt x="713" y="0"/>
                    <a:pt x="724" y="0"/>
                    <a:pt x="732" y="7"/>
                  </a:cubicBezTo>
                  <a:cubicBezTo>
                    <a:pt x="732" y="7"/>
                    <a:pt x="732" y="7"/>
                    <a:pt x="732" y="7"/>
                  </a:cubicBezTo>
                  <a:cubicBezTo>
                    <a:pt x="739" y="14"/>
                    <a:pt x="739" y="26"/>
                    <a:pt x="732" y="33"/>
                  </a:cubicBezTo>
                  <a:close/>
                </a:path>
              </a:pathLst>
            </a:custGeom>
            <a:solidFill>
              <a:srgbClr val="FB4C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73">
              <a:extLst>
                <a:ext uri="{FF2B5EF4-FFF2-40B4-BE49-F238E27FC236}">
                  <a16:creationId xmlns:a16="http://schemas.microsoft.com/office/drawing/2014/main" id="{F68114A9-8F23-485E-A9A7-925A0044FABF}"/>
                </a:ext>
              </a:extLst>
            </p:cNvPr>
            <p:cNvSpPr>
              <a:spLocks/>
            </p:cNvSpPr>
            <p:nvPr/>
          </p:nvSpPr>
          <p:spPr bwMode="auto">
            <a:xfrm>
              <a:off x="3925" y="891"/>
              <a:ext cx="1277" cy="1277"/>
            </a:xfrm>
            <a:custGeom>
              <a:avLst/>
              <a:gdLst>
                <a:gd name="T0" fmla="*/ 732 w 739"/>
                <a:gd name="T1" fmla="*/ 33 h 739"/>
                <a:gd name="T2" fmla="*/ 33 w 739"/>
                <a:gd name="T3" fmla="*/ 731 h 739"/>
                <a:gd name="T4" fmla="*/ 7 w 739"/>
                <a:gd name="T5" fmla="*/ 731 h 739"/>
                <a:gd name="T6" fmla="*/ 7 w 739"/>
                <a:gd name="T7" fmla="*/ 731 h 739"/>
                <a:gd name="T8" fmla="*/ 7 w 739"/>
                <a:gd name="T9" fmla="*/ 706 h 739"/>
                <a:gd name="T10" fmla="*/ 706 w 739"/>
                <a:gd name="T11" fmla="*/ 7 h 739"/>
                <a:gd name="T12" fmla="*/ 732 w 739"/>
                <a:gd name="T13" fmla="*/ 7 h 739"/>
                <a:gd name="T14" fmla="*/ 732 w 739"/>
                <a:gd name="T15" fmla="*/ 7 h 739"/>
                <a:gd name="T16" fmla="*/ 732 w 739"/>
                <a:gd name="T17" fmla="*/ 33 h 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39" h="739">
                  <a:moveTo>
                    <a:pt x="732" y="33"/>
                  </a:moveTo>
                  <a:cubicBezTo>
                    <a:pt x="33" y="731"/>
                    <a:pt x="33" y="731"/>
                    <a:pt x="33" y="731"/>
                  </a:cubicBezTo>
                  <a:cubicBezTo>
                    <a:pt x="26" y="739"/>
                    <a:pt x="15" y="739"/>
                    <a:pt x="7" y="731"/>
                  </a:cubicBezTo>
                  <a:cubicBezTo>
                    <a:pt x="7" y="731"/>
                    <a:pt x="7" y="731"/>
                    <a:pt x="7" y="731"/>
                  </a:cubicBezTo>
                  <a:cubicBezTo>
                    <a:pt x="0" y="724"/>
                    <a:pt x="0" y="713"/>
                    <a:pt x="7" y="706"/>
                  </a:cubicBezTo>
                  <a:cubicBezTo>
                    <a:pt x="706" y="7"/>
                    <a:pt x="706" y="7"/>
                    <a:pt x="706" y="7"/>
                  </a:cubicBezTo>
                  <a:cubicBezTo>
                    <a:pt x="713" y="0"/>
                    <a:pt x="724" y="0"/>
                    <a:pt x="732" y="7"/>
                  </a:cubicBezTo>
                  <a:cubicBezTo>
                    <a:pt x="732" y="7"/>
                    <a:pt x="732" y="7"/>
                    <a:pt x="732" y="7"/>
                  </a:cubicBezTo>
                  <a:cubicBezTo>
                    <a:pt x="739" y="14"/>
                    <a:pt x="739" y="26"/>
                    <a:pt x="732" y="33"/>
                  </a:cubicBezTo>
                  <a:close/>
                </a:path>
              </a:pathLst>
            </a:custGeom>
            <a:solidFill>
              <a:srgbClr val="FB4C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74">
              <a:extLst>
                <a:ext uri="{FF2B5EF4-FFF2-40B4-BE49-F238E27FC236}">
                  <a16:creationId xmlns:a16="http://schemas.microsoft.com/office/drawing/2014/main" id="{1DE5C75C-74B7-449F-B360-43768805EE58}"/>
                </a:ext>
              </a:extLst>
            </p:cNvPr>
            <p:cNvSpPr>
              <a:spLocks/>
            </p:cNvSpPr>
            <p:nvPr/>
          </p:nvSpPr>
          <p:spPr bwMode="auto">
            <a:xfrm>
              <a:off x="4032" y="998"/>
              <a:ext cx="1277" cy="1277"/>
            </a:xfrm>
            <a:custGeom>
              <a:avLst/>
              <a:gdLst>
                <a:gd name="T0" fmla="*/ 732 w 739"/>
                <a:gd name="T1" fmla="*/ 33 h 739"/>
                <a:gd name="T2" fmla="*/ 33 w 739"/>
                <a:gd name="T3" fmla="*/ 731 h 739"/>
                <a:gd name="T4" fmla="*/ 7 w 739"/>
                <a:gd name="T5" fmla="*/ 731 h 739"/>
                <a:gd name="T6" fmla="*/ 7 w 739"/>
                <a:gd name="T7" fmla="*/ 731 h 739"/>
                <a:gd name="T8" fmla="*/ 7 w 739"/>
                <a:gd name="T9" fmla="*/ 706 h 739"/>
                <a:gd name="T10" fmla="*/ 706 w 739"/>
                <a:gd name="T11" fmla="*/ 7 h 739"/>
                <a:gd name="T12" fmla="*/ 732 w 739"/>
                <a:gd name="T13" fmla="*/ 7 h 739"/>
                <a:gd name="T14" fmla="*/ 732 w 739"/>
                <a:gd name="T15" fmla="*/ 7 h 739"/>
                <a:gd name="T16" fmla="*/ 732 w 739"/>
                <a:gd name="T17" fmla="*/ 33 h 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39" h="739">
                  <a:moveTo>
                    <a:pt x="732" y="33"/>
                  </a:moveTo>
                  <a:cubicBezTo>
                    <a:pt x="33" y="731"/>
                    <a:pt x="33" y="731"/>
                    <a:pt x="33" y="731"/>
                  </a:cubicBezTo>
                  <a:cubicBezTo>
                    <a:pt x="26" y="739"/>
                    <a:pt x="15" y="739"/>
                    <a:pt x="7" y="731"/>
                  </a:cubicBezTo>
                  <a:cubicBezTo>
                    <a:pt x="7" y="731"/>
                    <a:pt x="7" y="731"/>
                    <a:pt x="7" y="731"/>
                  </a:cubicBezTo>
                  <a:cubicBezTo>
                    <a:pt x="0" y="724"/>
                    <a:pt x="0" y="713"/>
                    <a:pt x="7" y="706"/>
                  </a:cubicBezTo>
                  <a:cubicBezTo>
                    <a:pt x="706" y="7"/>
                    <a:pt x="706" y="7"/>
                    <a:pt x="706" y="7"/>
                  </a:cubicBezTo>
                  <a:cubicBezTo>
                    <a:pt x="713" y="0"/>
                    <a:pt x="724" y="0"/>
                    <a:pt x="732" y="7"/>
                  </a:cubicBezTo>
                  <a:cubicBezTo>
                    <a:pt x="732" y="7"/>
                    <a:pt x="732" y="7"/>
                    <a:pt x="732" y="7"/>
                  </a:cubicBezTo>
                  <a:cubicBezTo>
                    <a:pt x="739" y="14"/>
                    <a:pt x="739" y="26"/>
                    <a:pt x="732" y="33"/>
                  </a:cubicBezTo>
                  <a:close/>
                </a:path>
              </a:pathLst>
            </a:custGeom>
            <a:solidFill>
              <a:srgbClr val="FB4C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75">
              <a:extLst>
                <a:ext uri="{FF2B5EF4-FFF2-40B4-BE49-F238E27FC236}">
                  <a16:creationId xmlns:a16="http://schemas.microsoft.com/office/drawing/2014/main" id="{B10B5362-7058-447C-9C5B-0E506E700DE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4" y="1857"/>
              <a:ext cx="1276" cy="1275"/>
            </a:xfrm>
            <a:custGeom>
              <a:avLst/>
              <a:gdLst>
                <a:gd name="T0" fmla="*/ 731 w 738"/>
                <a:gd name="T1" fmla="*/ 32 h 738"/>
                <a:gd name="T2" fmla="*/ 33 w 738"/>
                <a:gd name="T3" fmla="*/ 731 h 738"/>
                <a:gd name="T4" fmla="*/ 7 w 738"/>
                <a:gd name="T5" fmla="*/ 731 h 738"/>
                <a:gd name="T6" fmla="*/ 7 w 738"/>
                <a:gd name="T7" fmla="*/ 731 h 738"/>
                <a:gd name="T8" fmla="*/ 7 w 738"/>
                <a:gd name="T9" fmla="*/ 705 h 738"/>
                <a:gd name="T10" fmla="*/ 705 w 738"/>
                <a:gd name="T11" fmla="*/ 7 h 738"/>
                <a:gd name="T12" fmla="*/ 731 w 738"/>
                <a:gd name="T13" fmla="*/ 7 h 738"/>
                <a:gd name="T14" fmla="*/ 731 w 738"/>
                <a:gd name="T15" fmla="*/ 7 h 738"/>
                <a:gd name="T16" fmla="*/ 731 w 738"/>
                <a:gd name="T17" fmla="*/ 32 h 7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38" h="738">
                  <a:moveTo>
                    <a:pt x="731" y="32"/>
                  </a:moveTo>
                  <a:cubicBezTo>
                    <a:pt x="33" y="731"/>
                    <a:pt x="33" y="731"/>
                    <a:pt x="33" y="731"/>
                  </a:cubicBezTo>
                  <a:cubicBezTo>
                    <a:pt x="26" y="738"/>
                    <a:pt x="14" y="738"/>
                    <a:pt x="7" y="731"/>
                  </a:cubicBezTo>
                  <a:cubicBezTo>
                    <a:pt x="7" y="731"/>
                    <a:pt x="7" y="731"/>
                    <a:pt x="7" y="731"/>
                  </a:cubicBezTo>
                  <a:cubicBezTo>
                    <a:pt x="0" y="724"/>
                    <a:pt x="0" y="712"/>
                    <a:pt x="7" y="705"/>
                  </a:cubicBezTo>
                  <a:cubicBezTo>
                    <a:pt x="705" y="7"/>
                    <a:pt x="705" y="7"/>
                    <a:pt x="705" y="7"/>
                  </a:cubicBezTo>
                  <a:cubicBezTo>
                    <a:pt x="713" y="0"/>
                    <a:pt x="724" y="0"/>
                    <a:pt x="731" y="7"/>
                  </a:cubicBezTo>
                  <a:cubicBezTo>
                    <a:pt x="731" y="7"/>
                    <a:pt x="731" y="7"/>
                    <a:pt x="731" y="7"/>
                  </a:cubicBezTo>
                  <a:cubicBezTo>
                    <a:pt x="738" y="14"/>
                    <a:pt x="738" y="25"/>
                    <a:pt x="731" y="32"/>
                  </a:cubicBezTo>
                  <a:close/>
                </a:path>
              </a:pathLst>
            </a:custGeom>
            <a:solidFill>
              <a:srgbClr val="FB4C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76">
              <a:extLst>
                <a:ext uri="{FF2B5EF4-FFF2-40B4-BE49-F238E27FC236}">
                  <a16:creationId xmlns:a16="http://schemas.microsoft.com/office/drawing/2014/main" id="{4265A7FA-5A34-40EF-A59B-20F3FF8A8A2A}"/>
                </a:ext>
              </a:extLst>
            </p:cNvPr>
            <p:cNvSpPr>
              <a:spLocks/>
            </p:cNvSpPr>
            <p:nvPr/>
          </p:nvSpPr>
          <p:spPr bwMode="auto">
            <a:xfrm>
              <a:off x="3081" y="1964"/>
              <a:ext cx="1276" cy="1275"/>
            </a:xfrm>
            <a:custGeom>
              <a:avLst/>
              <a:gdLst>
                <a:gd name="T0" fmla="*/ 731 w 738"/>
                <a:gd name="T1" fmla="*/ 32 h 738"/>
                <a:gd name="T2" fmla="*/ 33 w 738"/>
                <a:gd name="T3" fmla="*/ 731 h 738"/>
                <a:gd name="T4" fmla="*/ 7 w 738"/>
                <a:gd name="T5" fmla="*/ 731 h 738"/>
                <a:gd name="T6" fmla="*/ 7 w 738"/>
                <a:gd name="T7" fmla="*/ 731 h 738"/>
                <a:gd name="T8" fmla="*/ 7 w 738"/>
                <a:gd name="T9" fmla="*/ 705 h 738"/>
                <a:gd name="T10" fmla="*/ 705 w 738"/>
                <a:gd name="T11" fmla="*/ 7 h 738"/>
                <a:gd name="T12" fmla="*/ 731 w 738"/>
                <a:gd name="T13" fmla="*/ 7 h 738"/>
                <a:gd name="T14" fmla="*/ 731 w 738"/>
                <a:gd name="T15" fmla="*/ 7 h 738"/>
                <a:gd name="T16" fmla="*/ 731 w 738"/>
                <a:gd name="T17" fmla="*/ 32 h 7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38" h="738">
                  <a:moveTo>
                    <a:pt x="731" y="32"/>
                  </a:moveTo>
                  <a:cubicBezTo>
                    <a:pt x="33" y="731"/>
                    <a:pt x="33" y="731"/>
                    <a:pt x="33" y="731"/>
                  </a:cubicBezTo>
                  <a:cubicBezTo>
                    <a:pt x="26" y="738"/>
                    <a:pt x="14" y="738"/>
                    <a:pt x="7" y="731"/>
                  </a:cubicBezTo>
                  <a:cubicBezTo>
                    <a:pt x="7" y="731"/>
                    <a:pt x="7" y="731"/>
                    <a:pt x="7" y="731"/>
                  </a:cubicBezTo>
                  <a:cubicBezTo>
                    <a:pt x="0" y="724"/>
                    <a:pt x="0" y="712"/>
                    <a:pt x="7" y="705"/>
                  </a:cubicBezTo>
                  <a:cubicBezTo>
                    <a:pt x="705" y="7"/>
                    <a:pt x="705" y="7"/>
                    <a:pt x="705" y="7"/>
                  </a:cubicBezTo>
                  <a:cubicBezTo>
                    <a:pt x="713" y="0"/>
                    <a:pt x="724" y="0"/>
                    <a:pt x="731" y="7"/>
                  </a:cubicBezTo>
                  <a:cubicBezTo>
                    <a:pt x="731" y="7"/>
                    <a:pt x="731" y="7"/>
                    <a:pt x="731" y="7"/>
                  </a:cubicBezTo>
                  <a:cubicBezTo>
                    <a:pt x="738" y="14"/>
                    <a:pt x="738" y="25"/>
                    <a:pt x="731" y="32"/>
                  </a:cubicBezTo>
                  <a:close/>
                </a:path>
              </a:pathLst>
            </a:custGeom>
            <a:solidFill>
              <a:srgbClr val="FB4C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77">
              <a:extLst>
                <a:ext uri="{FF2B5EF4-FFF2-40B4-BE49-F238E27FC236}">
                  <a16:creationId xmlns:a16="http://schemas.microsoft.com/office/drawing/2014/main" id="{92637647-AFBD-465E-90C9-F906FD699A10}"/>
                </a:ext>
              </a:extLst>
            </p:cNvPr>
            <p:cNvSpPr>
              <a:spLocks/>
            </p:cNvSpPr>
            <p:nvPr/>
          </p:nvSpPr>
          <p:spPr bwMode="auto">
            <a:xfrm>
              <a:off x="3189" y="2071"/>
              <a:ext cx="1275" cy="1275"/>
            </a:xfrm>
            <a:custGeom>
              <a:avLst/>
              <a:gdLst>
                <a:gd name="T0" fmla="*/ 731 w 738"/>
                <a:gd name="T1" fmla="*/ 32 h 738"/>
                <a:gd name="T2" fmla="*/ 33 w 738"/>
                <a:gd name="T3" fmla="*/ 731 h 738"/>
                <a:gd name="T4" fmla="*/ 7 w 738"/>
                <a:gd name="T5" fmla="*/ 731 h 738"/>
                <a:gd name="T6" fmla="*/ 7 w 738"/>
                <a:gd name="T7" fmla="*/ 731 h 738"/>
                <a:gd name="T8" fmla="*/ 7 w 738"/>
                <a:gd name="T9" fmla="*/ 705 h 738"/>
                <a:gd name="T10" fmla="*/ 705 w 738"/>
                <a:gd name="T11" fmla="*/ 7 h 738"/>
                <a:gd name="T12" fmla="*/ 731 w 738"/>
                <a:gd name="T13" fmla="*/ 7 h 738"/>
                <a:gd name="T14" fmla="*/ 731 w 738"/>
                <a:gd name="T15" fmla="*/ 7 h 738"/>
                <a:gd name="T16" fmla="*/ 731 w 738"/>
                <a:gd name="T17" fmla="*/ 32 h 7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38" h="738">
                  <a:moveTo>
                    <a:pt x="731" y="32"/>
                  </a:moveTo>
                  <a:cubicBezTo>
                    <a:pt x="33" y="731"/>
                    <a:pt x="33" y="731"/>
                    <a:pt x="33" y="731"/>
                  </a:cubicBezTo>
                  <a:cubicBezTo>
                    <a:pt x="26" y="738"/>
                    <a:pt x="14" y="738"/>
                    <a:pt x="7" y="731"/>
                  </a:cubicBezTo>
                  <a:cubicBezTo>
                    <a:pt x="7" y="731"/>
                    <a:pt x="7" y="731"/>
                    <a:pt x="7" y="731"/>
                  </a:cubicBezTo>
                  <a:cubicBezTo>
                    <a:pt x="0" y="724"/>
                    <a:pt x="0" y="712"/>
                    <a:pt x="7" y="705"/>
                  </a:cubicBezTo>
                  <a:cubicBezTo>
                    <a:pt x="705" y="7"/>
                    <a:pt x="705" y="7"/>
                    <a:pt x="705" y="7"/>
                  </a:cubicBezTo>
                  <a:cubicBezTo>
                    <a:pt x="713" y="0"/>
                    <a:pt x="724" y="0"/>
                    <a:pt x="731" y="7"/>
                  </a:cubicBezTo>
                  <a:cubicBezTo>
                    <a:pt x="731" y="7"/>
                    <a:pt x="731" y="7"/>
                    <a:pt x="731" y="7"/>
                  </a:cubicBezTo>
                  <a:cubicBezTo>
                    <a:pt x="738" y="14"/>
                    <a:pt x="738" y="25"/>
                    <a:pt x="731" y="32"/>
                  </a:cubicBezTo>
                  <a:close/>
                </a:path>
              </a:pathLst>
            </a:custGeom>
            <a:solidFill>
              <a:srgbClr val="FB4C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Oval 78">
              <a:extLst>
                <a:ext uri="{FF2B5EF4-FFF2-40B4-BE49-F238E27FC236}">
                  <a16:creationId xmlns:a16="http://schemas.microsoft.com/office/drawing/2014/main" id="{36660110-9857-4AB3-ADE1-21C1885B5C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4" y="832"/>
              <a:ext cx="1103" cy="1102"/>
            </a:xfrm>
            <a:prstGeom prst="ellipse">
              <a:avLst/>
            </a:prstGeom>
            <a:solidFill>
              <a:srgbClr val="4ACED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" name="Freeform 79">
              <a:extLst>
                <a:ext uri="{FF2B5EF4-FFF2-40B4-BE49-F238E27FC236}">
                  <a16:creationId xmlns:a16="http://schemas.microsoft.com/office/drawing/2014/main" id="{93C0EC36-499F-483D-B6FA-E0C4AA8DC852}"/>
                </a:ext>
              </a:extLst>
            </p:cNvPr>
            <p:cNvSpPr>
              <a:spLocks/>
            </p:cNvSpPr>
            <p:nvPr/>
          </p:nvSpPr>
          <p:spPr bwMode="auto">
            <a:xfrm>
              <a:off x="2503" y="1689"/>
              <a:ext cx="1856" cy="1578"/>
            </a:xfrm>
            <a:custGeom>
              <a:avLst/>
              <a:gdLst>
                <a:gd name="T0" fmla="*/ 1074 w 1074"/>
                <a:gd name="T1" fmla="*/ 826 h 913"/>
                <a:gd name="T2" fmla="*/ 729 w 1074"/>
                <a:gd name="T3" fmla="*/ 913 h 913"/>
                <a:gd name="T4" fmla="*/ 0 w 1074"/>
                <a:gd name="T5" fmla="*/ 185 h 913"/>
                <a:gd name="T6" fmla="*/ 24 w 1074"/>
                <a:gd name="T7" fmla="*/ 0 h 9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4" h="913">
                  <a:moveTo>
                    <a:pt x="1074" y="826"/>
                  </a:moveTo>
                  <a:cubicBezTo>
                    <a:pt x="971" y="881"/>
                    <a:pt x="854" y="913"/>
                    <a:pt x="729" y="913"/>
                  </a:cubicBezTo>
                  <a:cubicBezTo>
                    <a:pt x="326" y="913"/>
                    <a:pt x="0" y="587"/>
                    <a:pt x="0" y="185"/>
                  </a:cubicBezTo>
                  <a:cubicBezTo>
                    <a:pt x="0" y="121"/>
                    <a:pt x="9" y="59"/>
                    <a:pt x="24" y="0"/>
                  </a:cubicBezTo>
                </a:path>
              </a:pathLst>
            </a:custGeom>
            <a:noFill/>
            <a:ln w="11113" cap="flat">
              <a:solidFill>
                <a:srgbClr val="F9D04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80">
              <a:extLst>
                <a:ext uri="{FF2B5EF4-FFF2-40B4-BE49-F238E27FC236}">
                  <a16:creationId xmlns:a16="http://schemas.microsoft.com/office/drawing/2014/main" id="{E75CB192-271F-4F50-BEBB-AB6BC690871E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8" y="749"/>
              <a:ext cx="2122" cy="1655"/>
            </a:xfrm>
            <a:custGeom>
              <a:avLst/>
              <a:gdLst>
                <a:gd name="T0" fmla="*/ 0 w 1228"/>
                <a:gd name="T1" fmla="*/ 199 h 958"/>
                <a:gd name="T2" fmla="*/ 500 w 1228"/>
                <a:gd name="T3" fmla="*/ 0 h 958"/>
                <a:gd name="T4" fmla="*/ 1228 w 1228"/>
                <a:gd name="T5" fmla="*/ 729 h 958"/>
                <a:gd name="T6" fmla="*/ 1191 w 1228"/>
                <a:gd name="T7" fmla="*/ 958 h 9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28" h="958">
                  <a:moveTo>
                    <a:pt x="0" y="199"/>
                  </a:moveTo>
                  <a:cubicBezTo>
                    <a:pt x="130" y="76"/>
                    <a:pt x="306" y="0"/>
                    <a:pt x="500" y="0"/>
                  </a:cubicBezTo>
                  <a:cubicBezTo>
                    <a:pt x="902" y="0"/>
                    <a:pt x="1228" y="326"/>
                    <a:pt x="1228" y="729"/>
                  </a:cubicBezTo>
                  <a:cubicBezTo>
                    <a:pt x="1228" y="809"/>
                    <a:pt x="1215" y="886"/>
                    <a:pt x="1191" y="958"/>
                  </a:cubicBezTo>
                </a:path>
              </a:pathLst>
            </a:custGeom>
            <a:noFill/>
            <a:ln w="11113" cap="flat">
              <a:solidFill>
                <a:srgbClr val="F9D04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81">
              <a:extLst>
                <a:ext uri="{FF2B5EF4-FFF2-40B4-BE49-F238E27FC236}">
                  <a16:creationId xmlns:a16="http://schemas.microsoft.com/office/drawing/2014/main" id="{8F6A6A2A-B0E9-4D25-854B-F10E32552DBE}"/>
                </a:ext>
              </a:extLst>
            </p:cNvPr>
            <p:cNvSpPr>
              <a:spLocks/>
            </p:cNvSpPr>
            <p:nvPr/>
          </p:nvSpPr>
          <p:spPr bwMode="auto">
            <a:xfrm>
              <a:off x="3138" y="1701"/>
              <a:ext cx="1718" cy="1402"/>
            </a:xfrm>
            <a:custGeom>
              <a:avLst/>
              <a:gdLst>
                <a:gd name="T0" fmla="*/ 969 w 994"/>
                <a:gd name="T1" fmla="*/ 0 h 811"/>
                <a:gd name="T2" fmla="*/ 994 w 994"/>
                <a:gd name="T3" fmla="*/ 178 h 811"/>
                <a:gd name="T4" fmla="*/ 361 w 994"/>
                <a:gd name="T5" fmla="*/ 811 h 811"/>
                <a:gd name="T6" fmla="*/ 0 w 994"/>
                <a:gd name="T7" fmla="*/ 698 h 8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94" h="811">
                  <a:moveTo>
                    <a:pt x="969" y="0"/>
                  </a:moveTo>
                  <a:cubicBezTo>
                    <a:pt x="985" y="56"/>
                    <a:pt x="994" y="116"/>
                    <a:pt x="994" y="178"/>
                  </a:cubicBezTo>
                  <a:cubicBezTo>
                    <a:pt x="994" y="527"/>
                    <a:pt x="710" y="811"/>
                    <a:pt x="361" y="811"/>
                  </a:cubicBezTo>
                  <a:cubicBezTo>
                    <a:pt x="227" y="811"/>
                    <a:pt x="102" y="769"/>
                    <a:pt x="0" y="698"/>
                  </a:cubicBezTo>
                </a:path>
              </a:pathLst>
            </a:custGeom>
            <a:noFill/>
            <a:ln w="11113" cap="flat">
              <a:solidFill>
                <a:srgbClr val="F9D04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82">
              <a:extLst>
                <a:ext uri="{FF2B5EF4-FFF2-40B4-BE49-F238E27FC236}">
                  <a16:creationId xmlns:a16="http://schemas.microsoft.com/office/drawing/2014/main" id="{88DE3CC0-2542-4890-9228-ABCE3F646D21}"/>
                </a:ext>
              </a:extLst>
            </p:cNvPr>
            <p:cNvSpPr>
              <a:spLocks/>
            </p:cNvSpPr>
            <p:nvPr/>
          </p:nvSpPr>
          <p:spPr bwMode="auto">
            <a:xfrm>
              <a:off x="2668" y="913"/>
              <a:ext cx="1955" cy="1096"/>
            </a:xfrm>
            <a:custGeom>
              <a:avLst/>
              <a:gdLst>
                <a:gd name="T0" fmla="*/ 0 w 1131"/>
                <a:gd name="T1" fmla="*/ 634 h 634"/>
                <a:gd name="T2" fmla="*/ 256 w 1131"/>
                <a:gd name="T3" fmla="*/ 125 h 634"/>
                <a:gd name="T4" fmla="*/ 633 w 1131"/>
                <a:gd name="T5" fmla="*/ 0 h 634"/>
                <a:gd name="T6" fmla="*/ 1131 w 1131"/>
                <a:gd name="T7" fmla="*/ 243 h 6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31" h="634">
                  <a:moveTo>
                    <a:pt x="0" y="634"/>
                  </a:moveTo>
                  <a:cubicBezTo>
                    <a:pt x="0" y="425"/>
                    <a:pt x="100" y="240"/>
                    <a:pt x="256" y="125"/>
                  </a:cubicBezTo>
                  <a:cubicBezTo>
                    <a:pt x="361" y="47"/>
                    <a:pt x="491" y="0"/>
                    <a:pt x="633" y="0"/>
                  </a:cubicBezTo>
                  <a:cubicBezTo>
                    <a:pt x="835" y="0"/>
                    <a:pt x="1015" y="95"/>
                    <a:pt x="1131" y="243"/>
                  </a:cubicBezTo>
                </a:path>
              </a:pathLst>
            </a:custGeom>
            <a:noFill/>
            <a:ln w="11113" cap="flat">
              <a:solidFill>
                <a:srgbClr val="F9D04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Oval 83">
              <a:extLst>
                <a:ext uri="{FF2B5EF4-FFF2-40B4-BE49-F238E27FC236}">
                  <a16:creationId xmlns:a16="http://schemas.microsoft.com/office/drawing/2014/main" id="{72F636C7-0F41-4F0D-8D86-F7DCF7A6CC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9" y="2420"/>
              <a:ext cx="526" cy="524"/>
            </a:xfrm>
            <a:prstGeom prst="ellipse">
              <a:avLst/>
            </a:prstGeom>
            <a:solidFill>
              <a:srgbClr val="FB4C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86">
              <a:extLst>
                <a:ext uri="{FF2B5EF4-FFF2-40B4-BE49-F238E27FC236}">
                  <a16:creationId xmlns:a16="http://schemas.microsoft.com/office/drawing/2014/main" id="{3E076F1A-C62E-4FD9-B31E-95C08990924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179" y="2021"/>
              <a:ext cx="242" cy="242"/>
            </a:xfrm>
            <a:custGeom>
              <a:avLst/>
              <a:gdLst>
                <a:gd name="T0" fmla="*/ 70 w 140"/>
                <a:gd name="T1" fmla="*/ 0 h 140"/>
                <a:gd name="T2" fmla="*/ 0 w 140"/>
                <a:gd name="T3" fmla="*/ 70 h 140"/>
                <a:gd name="T4" fmla="*/ 70 w 140"/>
                <a:gd name="T5" fmla="*/ 140 h 140"/>
                <a:gd name="T6" fmla="*/ 140 w 140"/>
                <a:gd name="T7" fmla="*/ 70 h 140"/>
                <a:gd name="T8" fmla="*/ 70 w 140"/>
                <a:gd name="T9" fmla="*/ 0 h 140"/>
                <a:gd name="T10" fmla="*/ 70 w 140"/>
                <a:gd name="T11" fmla="*/ 123 h 140"/>
                <a:gd name="T12" fmla="*/ 18 w 140"/>
                <a:gd name="T13" fmla="*/ 70 h 140"/>
                <a:gd name="T14" fmla="*/ 70 w 140"/>
                <a:gd name="T15" fmla="*/ 17 h 140"/>
                <a:gd name="T16" fmla="*/ 123 w 140"/>
                <a:gd name="T17" fmla="*/ 70 h 140"/>
                <a:gd name="T18" fmla="*/ 70 w 140"/>
                <a:gd name="T19" fmla="*/ 123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0" h="140">
                  <a:moveTo>
                    <a:pt x="70" y="0"/>
                  </a:moveTo>
                  <a:cubicBezTo>
                    <a:pt x="32" y="0"/>
                    <a:pt x="0" y="31"/>
                    <a:pt x="0" y="70"/>
                  </a:cubicBezTo>
                  <a:cubicBezTo>
                    <a:pt x="0" y="109"/>
                    <a:pt x="32" y="140"/>
                    <a:pt x="70" y="140"/>
                  </a:cubicBezTo>
                  <a:cubicBezTo>
                    <a:pt x="109" y="140"/>
                    <a:pt x="140" y="109"/>
                    <a:pt x="140" y="70"/>
                  </a:cubicBezTo>
                  <a:cubicBezTo>
                    <a:pt x="140" y="31"/>
                    <a:pt x="109" y="0"/>
                    <a:pt x="70" y="0"/>
                  </a:cubicBezTo>
                  <a:close/>
                  <a:moveTo>
                    <a:pt x="70" y="123"/>
                  </a:moveTo>
                  <a:cubicBezTo>
                    <a:pt x="41" y="123"/>
                    <a:pt x="18" y="99"/>
                    <a:pt x="18" y="70"/>
                  </a:cubicBezTo>
                  <a:cubicBezTo>
                    <a:pt x="18" y="41"/>
                    <a:pt x="41" y="17"/>
                    <a:pt x="70" y="17"/>
                  </a:cubicBezTo>
                  <a:cubicBezTo>
                    <a:pt x="99" y="17"/>
                    <a:pt x="123" y="41"/>
                    <a:pt x="123" y="70"/>
                  </a:cubicBezTo>
                  <a:cubicBezTo>
                    <a:pt x="123" y="99"/>
                    <a:pt x="99" y="123"/>
                    <a:pt x="70" y="123"/>
                  </a:cubicBezTo>
                  <a:close/>
                </a:path>
              </a:pathLst>
            </a:custGeom>
            <a:solidFill>
              <a:srgbClr val="802F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Oval 87">
              <a:extLst>
                <a:ext uri="{FF2B5EF4-FFF2-40B4-BE49-F238E27FC236}">
                  <a16:creationId xmlns:a16="http://schemas.microsoft.com/office/drawing/2014/main" id="{B2477D0E-40B9-4192-91DD-9EF8FE889D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2" y="614"/>
              <a:ext cx="152" cy="152"/>
            </a:xfrm>
            <a:prstGeom prst="ellipse">
              <a:avLst/>
            </a:prstGeom>
            <a:solidFill>
              <a:srgbClr val="802F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Oval 88">
              <a:extLst>
                <a:ext uri="{FF2B5EF4-FFF2-40B4-BE49-F238E27FC236}">
                  <a16:creationId xmlns:a16="http://schemas.microsoft.com/office/drawing/2014/main" id="{7BEC541A-3F83-4E84-8739-BDBA612DB6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0" y="2911"/>
              <a:ext cx="152" cy="152"/>
            </a:xfrm>
            <a:prstGeom prst="ellipse">
              <a:avLst/>
            </a:prstGeom>
            <a:solidFill>
              <a:srgbClr val="802F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Oval 89">
              <a:extLst>
                <a:ext uri="{FF2B5EF4-FFF2-40B4-BE49-F238E27FC236}">
                  <a16:creationId xmlns:a16="http://schemas.microsoft.com/office/drawing/2014/main" id="{706B8479-36CF-4767-B578-DCA5776446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55" y="2275"/>
              <a:ext cx="825" cy="824"/>
            </a:xfrm>
            <a:prstGeom prst="ellipse">
              <a:avLst/>
            </a:prstGeom>
            <a:noFill/>
            <a:ln w="11113" cap="flat">
              <a:solidFill>
                <a:srgbClr val="802FE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Oval 90">
              <a:extLst>
                <a:ext uri="{FF2B5EF4-FFF2-40B4-BE49-F238E27FC236}">
                  <a16:creationId xmlns:a16="http://schemas.microsoft.com/office/drawing/2014/main" id="{A2C2F4FA-602B-42D0-8B9F-D8B9546CF3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25" y="1157"/>
              <a:ext cx="289" cy="287"/>
            </a:xfrm>
            <a:prstGeom prst="ellipse">
              <a:avLst/>
            </a:prstGeom>
            <a:solidFill>
              <a:srgbClr val="FFEB5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25" name="Picture 91">
              <a:extLst>
                <a:ext uri="{FF2B5EF4-FFF2-40B4-BE49-F238E27FC236}">
                  <a16:creationId xmlns:a16="http://schemas.microsoft.com/office/drawing/2014/main" id="{400222F2-92C5-4055-9040-C178C3A636B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18" y="716"/>
              <a:ext cx="42" cy="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6" name="Picture 92">
              <a:extLst>
                <a:ext uri="{FF2B5EF4-FFF2-40B4-BE49-F238E27FC236}">
                  <a16:creationId xmlns:a16="http://schemas.microsoft.com/office/drawing/2014/main" id="{9F68BA4B-AC93-441D-B5EC-3A449415338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30" y="716"/>
              <a:ext cx="42" cy="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" name="Picture 93">
              <a:extLst>
                <a:ext uri="{FF2B5EF4-FFF2-40B4-BE49-F238E27FC236}">
                  <a16:creationId xmlns:a16="http://schemas.microsoft.com/office/drawing/2014/main" id="{75D3CB86-6F68-4DAA-A3BC-4B08FF30EF6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42" y="716"/>
              <a:ext cx="41" cy="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8" name="Picture 94">
              <a:extLst>
                <a:ext uri="{FF2B5EF4-FFF2-40B4-BE49-F238E27FC236}">
                  <a16:creationId xmlns:a16="http://schemas.microsoft.com/office/drawing/2014/main" id="{5741DD0B-30E1-468F-A58B-9F7FBD8F90D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54" y="716"/>
              <a:ext cx="41" cy="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9" name="Freeform 95">
              <a:extLst>
                <a:ext uri="{FF2B5EF4-FFF2-40B4-BE49-F238E27FC236}">
                  <a16:creationId xmlns:a16="http://schemas.microsoft.com/office/drawing/2014/main" id="{340856D8-3968-4B4E-B169-15E92081781E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0" y="1430"/>
              <a:ext cx="685" cy="98"/>
            </a:xfrm>
            <a:custGeom>
              <a:avLst/>
              <a:gdLst>
                <a:gd name="T0" fmla="*/ 367 w 396"/>
                <a:gd name="T1" fmla="*/ 57 h 57"/>
                <a:gd name="T2" fmla="*/ 28 w 396"/>
                <a:gd name="T3" fmla="*/ 57 h 57"/>
                <a:gd name="T4" fmla="*/ 0 w 396"/>
                <a:gd name="T5" fmla="*/ 29 h 57"/>
                <a:gd name="T6" fmla="*/ 0 w 396"/>
                <a:gd name="T7" fmla="*/ 29 h 57"/>
                <a:gd name="T8" fmla="*/ 28 w 396"/>
                <a:gd name="T9" fmla="*/ 0 h 57"/>
                <a:gd name="T10" fmla="*/ 367 w 396"/>
                <a:gd name="T11" fmla="*/ 0 h 57"/>
                <a:gd name="T12" fmla="*/ 396 w 396"/>
                <a:gd name="T13" fmla="*/ 29 h 57"/>
                <a:gd name="T14" fmla="*/ 396 w 396"/>
                <a:gd name="T15" fmla="*/ 29 h 57"/>
                <a:gd name="T16" fmla="*/ 367 w 396"/>
                <a:gd name="T17" fmla="*/ 57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6" h="57">
                  <a:moveTo>
                    <a:pt x="367" y="57"/>
                  </a:moveTo>
                  <a:cubicBezTo>
                    <a:pt x="28" y="57"/>
                    <a:pt x="28" y="57"/>
                    <a:pt x="28" y="57"/>
                  </a:cubicBezTo>
                  <a:cubicBezTo>
                    <a:pt x="13" y="57"/>
                    <a:pt x="0" y="45"/>
                    <a:pt x="0" y="29"/>
                  </a:cubicBezTo>
                  <a:cubicBezTo>
                    <a:pt x="0" y="29"/>
                    <a:pt x="0" y="29"/>
                    <a:pt x="0" y="29"/>
                  </a:cubicBezTo>
                  <a:cubicBezTo>
                    <a:pt x="0" y="13"/>
                    <a:pt x="13" y="0"/>
                    <a:pt x="28" y="0"/>
                  </a:cubicBezTo>
                  <a:cubicBezTo>
                    <a:pt x="367" y="0"/>
                    <a:pt x="367" y="0"/>
                    <a:pt x="367" y="0"/>
                  </a:cubicBezTo>
                  <a:cubicBezTo>
                    <a:pt x="383" y="0"/>
                    <a:pt x="396" y="13"/>
                    <a:pt x="396" y="29"/>
                  </a:cubicBezTo>
                  <a:cubicBezTo>
                    <a:pt x="396" y="29"/>
                    <a:pt x="396" y="29"/>
                    <a:pt x="396" y="29"/>
                  </a:cubicBezTo>
                  <a:cubicBezTo>
                    <a:pt x="396" y="45"/>
                    <a:pt x="383" y="57"/>
                    <a:pt x="367" y="57"/>
                  </a:cubicBezTo>
                  <a:close/>
                </a:path>
              </a:pathLst>
            </a:custGeom>
            <a:solidFill>
              <a:srgbClr val="FFEB5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0" name="Group 4">
            <a:extLst>
              <a:ext uri="{FF2B5EF4-FFF2-40B4-BE49-F238E27FC236}">
                <a16:creationId xmlns:a16="http://schemas.microsoft.com/office/drawing/2014/main" id="{DBE345EC-3748-4405-B755-E503E6B171B0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0" y="5339283"/>
            <a:ext cx="1292917" cy="1290117"/>
            <a:chOff x="4140" y="1882"/>
            <a:chExt cx="1847" cy="1843"/>
          </a:xfrm>
          <a:solidFill>
            <a:srgbClr val="92D050"/>
          </a:solidFill>
        </p:grpSpPr>
        <p:sp>
          <p:nvSpPr>
            <p:cNvPr id="31" name="Freeform 5">
              <a:extLst>
                <a:ext uri="{FF2B5EF4-FFF2-40B4-BE49-F238E27FC236}">
                  <a16:creationId xmlns:a16="http://schemas.microsoft.com/office/drawing/2014/main" id="{169759E7-4596-45B9-B547-7FE64F3FDAC7}"/>
                </a:ext>
              </a:extLst>
            </p:cNvPr>
            <p:cNvSpPr>
              <a:spLocks/>
            </p:cNvSpPr>
            <p:nvPr/>
          </p:nvSpPr>
          <p:spPr bwMode="auto">
            <a:xfrm>
              <a:off x="5381" y="1940"/>
              <a:ext cx="519" cy="479"/>
            </a:xfrm>
            <a:custGeom>
              <a:avLst/>
              <a:gdLst>
                <a:gd name="T0" fmla="*/ 0 w 143"/>
                <a:gd name="T1" fmla="*/ 0 h 132"/>
                <a:gd name="T2" fmla="*/ 143 w 143"/>
                <a:gd name="T3" fmla="*/ 132 h 132"/>
                <a:gd name="T4" fmla="*/ 0 w 143"/>
                <a:gd name="T5" fmla="*/ 0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32">
                  <a:moveTo>
                    <a:pt x="0" y="0"/>
                  </a:moveTo>
                  <a:cubicBezTo>
                    <a:pt x="143" y="132"/>
                    <a:pt x="143" y="132"/>
                    <a:pt x="143" y="132"/>
                  </a:cubicBezTo>
                  <a:cubicBezTo>
                    <a:pt x="143" y="132"/>
                    <a:pt x="109" y="40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6">
              <a:extLst>
                <a:ext uri="{FF2B5EF4-FFF2-40B4-BE49-F238E27FC236}">
                  <a16:creationId xmlns:a16="http://schemas.microsoft.com/office/drawing/2014/main" id="{99F14F54-CD36-4771-B7D1-BE7FF31E953D}"/>
                </a:ext>
              </a:extLst>
            </p:cNvPr>
            <p:cNvSpPr>
              <a:spLocks/>
            </p:cNvSpPr>
            <p:nvPr/>
          </p:nvSpPr>
          <p:spPr bwMode="auto">
            <a:xfrm>
              <a:off x="4195" y="3217"/>
              <a:ext cx="515" cy="482"/>
            </a:xfrm>
            <a:custGeom>
              <a:avLst/>
              <a:gdLst>
                <a:gd name="T0" fmla="*/ 142 w 142"/>
                <a:gd name="T1" fmla="*/ 133 h 133"/>
                <a:gd name="T2" fmla="*/ 0 w 142"/>
                <a:gd name="T3" fmla="*/ 0 h 133"/>
                <a:gd name="T4" fmla="*/ 142 w 142"/>
                <a:gd name="T5" fmla="*/ 133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2" h="133">
                  <a:moveTo>
                    <a:pt x="142" y="133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33" y="93"/>
                    <a:pt x="142" y="13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7">
              <a:extLst>
                <a:ext uri="{FF2B5EF4-FFF2-40B4-BE49-F238E27FC236}">
                  <a16:creationId xmlns:a16="http://schemas.microsoft.com/office/drawing/2014/main" id="{6E90A727-CD8B-4C64-960D-E5A4DCE9AE63}"/>
                </a:ext>
              </a:extLst>
            </p:cNvPr>
            <p:cNvSpPr>
              <a:spLocks/>
            </p:cNvSpPr>
            <p:nvPr/>
          </p:nvSpPr>
          <p:spPr bwMode="auto">
            <a:xfrm>
              <a:off x="5073" y="1882"/>
              <a:ext cx="910" cy="845"/>
            </a:xfrm>
            <a:custGeom>
              <a:avLst/>
              <a:gdLst>
                <a:gd name="T0" fmla="*/ 0 w 251"/>
                <a:gd name="T1" fmla="*/ 0 h 233"/>
                <a:gd name="T2" fmla="*/ 251 w 251"/>
                <a:gd name="T3" fmla="*/ 233 h 233"/>
                <a:gd name="T4" fmla="*/ 246 w 251"/>
                <a:gd name="T5" fmla="*/ 201 h 233"/>
                <a:gd name="T6" fmla="*/ 32 w 251"/>
                <a:gd name="T7" fmla="*/ 2 h 233"/>
                <a:gd name="T8" fmla="*/ 0 w 251"/>
                <a:gd name="T9" fmla="*/ 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1" h="233">
                  <a:moveTo>
                    <a:pt x="0" y="0"/>
                  </a:moveTo>
                  <a:cubicBezTo>
                    <a:pt x="251" y="233"/>
                    <a:pt x="251" y="233"/>
                    <a:pt x="251" y="233"/>
                  </a:cubicBezTo>
                  <a:cubicBezTo>
                    <a:pt x="251" y="233"/>
                    <a:pt x="247" y="208"/>
                    <a:pt x="246" y="201"/>
                  </a:cubicBezTo>
                  <a:cubicBezTo>
                    <a:pt x="238" y="193"/>
                    <a:pt x="32" y="2"/>
                    <a:pt x="32" y="2"/>
                  </a:cubicBezTo>
                  <a:cubicBezTo>
                    <a:pt x="32" y="2"/>
                    <a:pt x="4" y="0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8">
              <a:extLst>
                <a:ext uri="{FF2B5EF4-FFF2-40B4-BE49-F238E27FC236}">
                  <a16:creationId xmlns:a16="http://schemas.microsoft.com/office/drawing/2014/main" id="{BDFE4740-A68D-4CDA-B5DE-4911FF351129}"/>
                </a:ext>
              </a:extLst>
            </p:cNvPr>
            <p:cNvSpPr>
              <a:spLocks/>
            </p:cNvSpPr>
            <p:nvPr/>
          </p:nvSpPr>
          <p:spPr bwMode="auto">
            <a:xfrm>
              <a:off x="4848" y="1885"/>
              <a:ext cx="1139" cy="1063"/>
            </a:xfrm>
            <a:custGeom>
              <a:avLst/>
              <a:gdLst>
                <a:gd name="T0" fmla="*/ 0 w 314"/>
                <a:gd name="T1" fmla="*/ 6 h 293"/>
                <a:gd name="T2" fmla="*/ 310 w 314"/>
                <a:gd name="T3" fmla="*/ 293 h 293"/>
                <a:gd name="T4" fmla="*/ 313 w 314"/>
                <a:gd name="T5" fmla="*/ 268 h 293"/>
                <a:gd name="T6" fmla="*/ 24 w 314"/>
                <a:gd name="T7" fmla="*/ 0 h 293"/>
                <a:gd name="T8" fmla="*/ 0 w 314"/>
                <a:gd name="T9" fmla="*/ 6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93">
                  <a:moveTo>
                    <a:pt x="0" y="6"/>
                  </a:moveTo>
                  <a:cubicBezTo>
                    <a:pt x="310" y="293"/>
                    <a:pt x="310" y="293"/>
                    <a:pt x="310" y="293"/>
                  </a:cubicBezTo>
                  <a:cubicBezTo>
                    <a:pt x="310" y="293"/>
                    <a:pt x="314" y="275"/>
                    <a:pt x="313" y="268"/>
                  </a:cubicBezTo>
                  <a:cubicBezTo>
                    <a:pt x="305" y="260"/>
                    <a:pt x="24" y="0"/>
                    <a:pt x="24" y="0"/>
                  </a:cubicBezTo>
                  <a:cubicBezTo>
                    <a:pt x="24" y="0"/>
                    <a:pt x="4" y="6"/>
                    <a:pt x="0" y="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9">
              <a:extLst>
                <a:ext uri="{FF2B5EF4-FFF2-40B4-BE49-F238E27FC236}">
                  <a16:creationId xmlns:a16="http://schemas.microsoft.com/office/drawing/2014/main" id="{29C4CC25-00A4-4072-A844-D2C52A2CE861}"/>
                </a:ext>
              </a:extLst>
            </p:cNvPr>
            <p:cNvSpPr>
              <a:spLocks/>
            </p:cNvSpPr>
            <p:nvPr/>
          </p:nvSpPr>
          <p:spPr bwMode="auto">
            <a:xfrm>
              <a:off x="4666" y="1933"/>
              <a:ext cx="1288" cy="1204"/>
            </a:xfrm>
            <a:custGeom>
              <a:avLst/>
              <a:gdLst>
                <a:gd name="T0" fmla="*/ 0 w 355"/>
                <a:gd name="T1" fmla="*/ 10 h 332"/>
                <a:gd name="T2" fmla="*/ 347 w 355"/>
                <a:gd name="T3" fmla="*/ 332 h 332"/>
                <a:gd name="T4" fmla="*/ 353 w 355"/>
                <a:gd name="T5" fmla="*/ 310 h 332"/>
                <a:gd name="T6" fmla="*/ 21 w 355"/>
                <a:gd name="T7" fmla="*/ 2 h 332"/>
                <a:gd name="T8" fmla="*/ 0 w 355"/>
                <a:gd name="T9" fmla="*/ 1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5" h="332">
                  <a:moveTo>
                    <a:pt x="0" y="10"/>
                  </a:moveTo>
                  <a:cubicBezTo>
                    <a:pt x="347" y="332"/>
                    <a:pt x="347" y="332"/>
                    <a:pt x="347" y="332"/>
                  </a:cubicBezTo>
                  <a:cubicBezTo>
                    <a:pt x="347" y="332"/>
                    <a:pt x="355" y="317"/>
                    <a:pt x="353" y="310"/>
                  </a:cubicBezTo>
                  <a:cubicBezTo>
                    <a:pt x="345" y="303"/>
                    <a:pt x="21" y="2"/>
                    <a:pt x="21" y="2"/>
                  </a:cubicBezTo>
                  <a:cubicBezTo>
                    <a:pt x="25" y="0"/>
                    <a:pt x="16" y="4"/>
                    <a:pt x="0" y="1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10">
              <a:extLst>
                <a:ext uri="{FF2B5EF4-FFF2-40B4-BE49-F238E27FC236}">
                  <a16:creationId xmlns:a16="http://schemas.microsoft.com/office/drawing/2014/main" id="{6431DCCA-E3FF-4249-B2C7-947A07A72AA4}"/>
                </a:ext>
              </a:extLst>
            </p:cNvPr>
            <p:cNvSpPr>
              <a:spLocks/>
            </p:cNvSpPr>
            <p:nvPr/>
          </p:nvSpPr>
          <p:spPr bwMode="auto">
            <a:xfrm>
              <a:off x="4514" y="2020"/>
              <a:ext cx="1378" cy="1277"/>
            </a:xfrm>
            <a:custGeom>
              <a:avLst/>
              <a:gdLst>
                <a:gd name="T0" fmla="*/ 0 w 380"/>
                <a:gd name="T1" fmla="*/ 11 h 352"/>
                <a:gd name="T2" fmla="*/ 367 w 380"/>
                <a:gd name="T3" fmla="*/ 352 h 352"/>
                <a:gd name="T4" fmla="*/ 377 w 380"/>
                <a:gd name="T5" fmla="*/ 333 h 352"/>
                <a:gd name="T6" fmla="*/ 18 w 380"/>
                <a:gd name="T7" fmla="*/ 0 h 352"/>
                <a:gd name="T8" fmla="*/ 0 w 380"/>
                <a:gd name="T9" fmla="*/ 11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0" h="352">
                  <a:moveTo>
                    <a:pt x="0" y="11"/>
                  </a:moveTo>
                  <a:cubicBezTo>
                    <a:pt x="367" y="352"/>
                    <a:pt x="367" y="352"/>
                    <a:pt x="367" y="352"/>
                  </a:cubicBezTo>
                  <a:cubicBezTo>
                    <a:pt x="367" y="352"/>
                    <a:pt x="380" y="336"/>
                    <a:pt x="377" y="333"/>
                  </a:cubicBezTo>
                  <a:cubicBezTo>
                    <a:pt x="368" y="325"/>
                    <a:pt x="18" y="0"/>
                    <a:pt x="18" y="0"/>
                  </a:cubicBezTo>
                  <a:cubicBezTo>
                    <a:pt x="18" y="0"/>
                    <a:pt x="5" y="8"/>
                    <a:pt x="0" y="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11">
              <a:extLst>
                <a:ext uri="{FF2B5EF4-FFF2-40B4-BE49-F238E27FC236}">
                  <a16:creationId xmlns:a16="http://schemas.microsoft.com/office/drawing/2014/main" id="{4CAD5EA0-FBB5-4A91-B35D-25D752D5D560}"/>
                </a:ext>
              </a:extLst>
            </p:cNvPr>
            <p:cNvSpPr>
              <a:spLocks/>
            </p:cNvSpPr>
            <p:nvPr/>
          </p:nvSpPr>
          <p:spPr bwMode="auto">
            <a:xfrm>
              <a:off x="4387" y="2121"/>
              <a:ext cx="1400" cy="1313"/>
            </a:xfrm>
            <a:custGeom>
              <a:avLst/>
              <a:gdLst>
                <a:gd name="T0" fmla="*/ 15 w 386"/>
                <a:gd name="T1" fmla="*/ 0 h 362"/>
                <a:gd name="T2" fmla="*/ 386 w 386"/>
                <a:gd name="T3" fmla="*/ 345 h 362"/>
                <a:gd name="T4" fmla="*/ 372 w 386"/>
                <a:gd name="T5" fmla="*/ 362 h 362"/>
                <a:gd name="T6" fmla="*/ 0 w 386"/>
                <a:gd name="T7" fmla="*/ 15 h 362"/>
                <a:gd name="T8" fmla="*/ 15 w 386"/>
                <a:gd name="T9" fmla="*/ 0 h 3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6" h="362">
                  <a:moveTo>
                    <a:pt x="15" y="0"/>
                  </a:moveTo>
                  <a:cubicBezTo>
                    <a:pt x="386" y="345"/>
                    <a:pt x="386" y="345"/>
                    <a:pt x="386" y="345"/>
                  </a:cubicBezTo>
                  <a:cubicBezTo>
                    <a:pt x="372" y="362"/>
                    <a:pt x="372" y="362"/>
                    <a:pt x="372" y="362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5"/>
                    <a:pt x="11" y="3"/>
                    <a:pt x="15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12">
              <a:extLst>
                <a:ext uri="{FF2B5EF4-FFF2-40B4-BE49-F238E27FC236}">
                  <a16:creationId xmlns:a16="http://schemas.microsoft.com/office/drawing/2014/main" id="{CDD6F4D2-3D4D-4FFB-B61D-679AFBB3F793}"/>
                </a:ext>
              </a:extLst>
            </p:cNvPr>
            <p:cNvSpPr>
              <a:spLocks/>
            </p:cNvSpPr>
            <p:nvPr/>
          </p:nvSpPr>
          <p:spPr bwMode="auto">
            <a:xfrm>
              <a:off x="4278" y="2248"/>
              <a:ext cx="1393" cy="1299"/>
            </a:xfrm>
            <a:custGeom>
              <a:avLst/>
              <a:gdLst>
                <a:gd name="T0" fmla="*/ 47 w 1393"/>
                <a:gd name="T1" fmla="*/ 0 h 1299"/>
                <a:gd name="T2" fmla="*/ 1393 w 1393"/>
                <a:gd name="T3" fmla="*/ 1248 h 1299"/>
                <a:gd name="T4" fmla="*/ 1332 w 1393"/>
                <a:gd name="T5" fmla="*/ 1299 h 1299"/>
                <a:gd name="T6" fmla="*/ 0 w 1393"/>
                <a:gd name="T7" fmla="*/ 66 h 1299"/>
                <a:gd name="T8" fmla="*/ 47 w 1393"/>
                <a:gd name="T9" fmla="*/ 0 h 1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93" h="1299">
                  <a:moveTo>
                    <a:pt x="47" y="0"/>
                  </a:moveTo>
                  <a:lnTo>
                    <a:pt x="1393" y="1248"/>
                  </a:lnTo>
                  <a:lnTo>
                    <a:pt x="1332" y="1299"/>
                  </a:lnTo>
                  <a:lnTo>
                    <a:pt x="0" y="66"/>
                  </a:lnTo>
                  <a:lnTo>
                    <a:pt x="4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13">
              <a:extLst>
                <a:ext uri="{FF2B5EF4-FFF2-40B4-BE49-F238E27FC236}">
                  <a16:creationId xmlns:a16="http://schemas.microsoft.com/office/drawing/2014/main" id="{538E964C-6333-4972-87FA-7668CB2D0272}"/>
                </a:ext>
              </a:extLst>
            </p:cNvPr>
            <p:cNvSpPr>
              <a:spLocks/>
            </p:cNvSpPr>
            <p:nvPr/>
          </p:nvSpPr>
          <p:spPr bwMode="auto">
            <a:xfrm>
              <a:off x="4206" y="2393"/>
              <a:ext cx="1327" cy="1241"/>
            </a:xfrm>
            <a:custGeom>
              <a:avLst/>
              <a:gdLst>
                <a:gd name="T0" fmla="*/ 29 w 1327"/>
                <a:gd name="T1" fmla="*/ 0 h 1241"/>
                <a:gd name="T2" fmla="*/ 0 w 1327"/>
                <a:gd name="T3" fmla="*/ 69 h 1241"/>
                <a:gd name="T4" fmla="*/ 1258 w 1327"/>
                <a:gd name="T5" fmla="*/ 1241 h 1241"/>
                <a:gd name="T6" fmla="*/ 1327 w 1327"/>
                <a:gd name="T7" fmla="*/ 1205 h 1241"/>
                <a:gd name="T8" fmla="*/ 29 w 1327"/>
                <a:gd name="T9" fmla="*/ 0 h 1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27" h="1241">
                  <a:moveTo>
                    <a:pt x="29" y="0"/>
                  </a:moveTo>
                  <a:lnTo>
                    <a:pt x="0" y="69"/>
                  </a:lnTo>
                  <a:lnTo>
                    <a:pt x="1258" y="1241"/>
                  </a:lnTo>
                  <a:lnTo>
                    <a:pt x="1327" y="1205"/>
                  </a:lnTo>
                  <a:lnTo>
                    <a:pt x="29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14">
              <a:extLst>
                <a:ext uri="{FF2B5EF4-FFF2-40B4-BE49-F238E27FC236}">
                  <a16:creationId xmlns:a16="http://schemas.microsoft.com/office/drawing/2014/main" id="{71B42831-D8AD-4BBF-8FE7-5CFB73FDD432}"/>
                </a:ext>
              </a:extLst>
            </p:cNvPr>
            <p:cNvSpPr>
              <a:spLocks/>
            </p:cNvSpPr>
            <p:nvPr/>
          </p:nvSpPr>
          <p:spPr bwMode="auto">
            <a:xfrm>
              <a:off x="4155" y="2567"/>
              <a:ext cx="1208" cy="1132"/>
            </a:xfrm>
            <a:custGeom>
              <a:avLst/>
              <a:gdLst>
                <a:gd name="T0" fmla="*/ 14 w 1208"/>
                <a:gd name="T1" fmla="*/ 0 h 1132"/>
                <a:gd name="T2" fmla="*/ 1208 w 1208"/>
                <a:gd name="T3" fmla="*/ 1107 h 1132"/>
                <a:gd name="T4" fmla="*/ 1128 w 1208"/>
                <a:gd name="T5" fmla="*/ 1132 h 1132"/>
                <a:gd name="T6" fmla="*/ 0 w 1208"/>
                <a:gd name="T7" fmla="*/ 84 h 1132"/>
                <a:gd name="T8" fmla="*/ 14 w 1208"/>
                <a:gd name="T9" fmla="*/ 0 h 1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08" h="1132">
                  <a:moveTo>
                    <a:pt x="14" y="0"/>
                  </a:moveTo>
                  <a:lnTo>
                    <a:pt x="1208" y="1107"/>
                  </a:lnTo>
                  <a:lnTo>
                    <a:pt x="1128" y="1132"/>
                  </a:lnTo>
                  <a:lnTo>
                    <a:pt x="0" y="84"/>
                  </a:lnTo>
                  <a:lnTo>
                    <a:pt x="1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15">
              <a:extLst>
                <a:ext uri="{FF2B5EF4-FFF2-40B4-BE49-F238E27FC236}">
                  <a16:creationId xmlns:a16="http://schemas.microsoft.com/office/drawing/2014/main" id="{7F76BD0D-D8C0-4DB4-B845-DA1B069A4498}"/>
                </a:ext>
              </a:extLst>
            </p:cNvPr>
            <p:cNvSpPr>
              <a:spLocks/>
            </p:cNvSpPr>
            <p:nvPr/>
          </p:nvSpPr>
          <p:spPr bwMode="auto">
            <a:xfrm>
              <a:off x="4140" y="2771"/>
              <a:ext cx="1020" cy="954"/>
            </a:xfrm>
            <a:custGeom>
              <a:avLst/>
              <a:gdLst>
                <a:gd name="T0" fmla="*/ 0 w 1020"/>
                <a:gd name="T1" fmla="*/ 0 h 954"/>
                <a:gd name="T2" fmla="*/ 4 w 1020"/>
                <a:gd name="T3" fmla="*/ 101 h 954"/>
                <a:gd name="T4" fmla="*/ 922 w 1020"/>
                <a:gd name="T5" fmla="*/ 954 h 954"/>
                <a:gd name="T6" fmla="*/ 1020 w 1020"/>
                <a:gd name="T7" fmla="*/ 950 h 954"/>
                <a:gd name="T8" fmla="*/ 0 w 1020"/>
                <a:gd name="T9" fmla="*/ 0 h 9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20" h="954">
                  <a:moveTo>
                    <a:pt x="0" y="0"/>
                  </a:moveTo>
                  <a:lnTo>
                    <a:pt x="4" y="101"/>
                  </a:lnTo>
                  <a:lnTo>
                    <a:pt x="922" y="954"/>
                  </a:lnTo>
                  <a:lnTo>
                    <a:pt x="1020" y="95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16">
              <a:extLst>
                <a:ext uri="{FF2B5EF4-FFF2-40B4-BE49-F238E27FC236}">
                  <a16:creationId xmlns:a16="http://schemas.microsoft.com/office/drawing/2014/main" id="{384BB09A-076F-4448-9C34-F66DCCD5A981}"/>
                </a:ext>
              </a:extLst>
            </p:cNvPr>
            <p:cNvSpPr>
              <a:spLocks/>
            </p:cNvSpPr>
            <p:nvPr/>
          </p:nvSpPr>
          <p:spPr bwMode="auto">
            <a:xfrm>
              <a:off x="4166" y="3024"/>
              <a:ext cx="736" cy="690"/>
            </a:xfrm>
            <a:custGeom>
              <a:avLst/>
              <a:gdLst>
                <a:gd name="T0" fmla="*/ 0 w 736"/>
                <a:gd name="T1" fmla="*/ 0 h 690"/>
                <a:gd name="T2" fmla="*/ 47 w 736"/>
                <a:gd name="T3" fmla="*/ 146 h 690"/>
                <a:gd name="T4" fmla="*/ 595 w 736"/>
                <a:gd name="T5" fmla="*/ 653 h 690"/>
                <a:gd name="T6" fmla="*/ 736 w 736"/>
                <a:gd name="T7" fmla="*/ 690 h 690"/>
                <a:gd name="T8" fmla="*/ 0 w 736"/>
                <a:gd name="T9" fmla="*/ 0 h 6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36" h="690">
                  <a:moveTo>
                    <a:pt x="0" y="0"/>
                  </a:moveTo>
                  <a:lnTo>
                    <a:pt x="47" y="146"/>
                  </a:lnTo>
                  <a:lnTo>
                    <a:pt x="595" y="653"/>
                  </a:lnTo>
                  <a:lnTo>
                    <a:pt x="736" y="69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57942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68">
            <a:extLst>
              <a:ext uri="{FF2B5EF4-FFF2-40B4-BE49-F238E27FC236}">
                <a16:creationId xmlns:a16="http://schemas.microsoft.com/office/drawing/2014/main" id="{81E380B4-BF52-4341-8453-278958ECDE19}"/>
              </a:ext>
            </a:extLst>
          </p:cNvPr>
          <p:cNvGrpSpPr>
            <a:grpSpLocks noChangeAspect="1"/>
          </p:cNvGrpSpPr>
          <p:nvPr userDrawn="1"/>
        </p:nvGrpSpPr>
        <p:grpSpPr bwMode="auto">
          <a:xfrm rot="10800000">
            <a:off x="-1" y="0"/>
            <a:ext cx="2480268" cy="2163528"/>
            <a:chOff x="2179" y="614"/>
            <a:chExt cx="3130" cy="2732"/>
          </a:xfrm>
        </p:grpSpPr>
        <p:sp>
          <p:nvSpPr>
            <p:cNvPr id="10" name="Freeform 69">
              <a:extLst>
                <a:ext uri="{FF2B5EF4-FFF2-40B4-BE49-F238E27FC236}">
                  <a16:creationId xmlns:a16="http://schemas.microsoft.com/office/drawing/2014/main" id="{5591F1F1-6091-4C70-841E-9AFB3E4228C1}"/>
                </a:ext>
              </a:extLst>
            </p:cNvPr>
            <p:cNvSpPr>
              <a:spLocks/>
            </p:cNvSpPr>
            <p:nvPr/>
          </p:nvSpPr>
          <p:spPr bwMode="auto">
            <a:xfrm>
              <a:off x="3818" y="783"/>
              <a:ext cx="1277" cy="1277"/>
            </a:xfrm>
            <a:custGeom>
              <a:avLst/>
              <a:gdLst>
                <a:gd name="T0" fmla="*/ 732 w 739"/>
                <a:gd name="T1" fmla="*/ 33 h 739"/>
                <a:gd name="T2" fmla="*/ 33 w 739"/>
                <a:gd name="T3" fmla="*/ 731 h 739"/>
                <a:gd name="T4" fmla="*/ 7 w 739"/>
                <a:gd name="T5" fmla="*/ 731 h 739"/>
                <a:gd name="T6" fmla="*/ 7 w 739"/>
                <a:gd name="T7" fmla="*/ 731 h 739"/>
                <a:gd name="T8" fmla="*/ 7 w 739"/>
                <a:gd name="T9" fmla="*/ 706 h 739"/>
                <a:gd name="T10" fmla="*/ 706 w 739"/>
                <a:gd name="T11" fmla="*/ 7 h 739"/>
                <a:gd name="T12" fmla="*/ 732 w 739"/>
                <a:gd name="T13" fmla="*/ 7 h 739"/>
                <a:gd name="T14" fmla="*/ 732 w 739"/>
                <a:gd name="T15" fmla="*/ 7 h 739"/>
                <a:gd name="T16" fmla="*/ 732 w 739"/>
                <a:gd name="T17" fmla="*/ 33 h 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39" h="739">
                  <a:moveTo>
                    <a:pt x="732" y="33"/>
                  </a:moveTo>
                  <a:cubicBezTo>
                    <a:pt x="33" y="731"/>
                    <a:pt x="33" y="731"/>
                    <a:pt x="33" y="731"/>
                  </a:cubicBezTo>
                  <a:cubicBezTo>
                    <a:pt x="26" y="739"/>
                    <a:pt x="15" y="739"/>
                    <a:pt x="7" y="731"/>
                  </a:cubicBezTo>
                  <a:cubicBezTo>
                    <a:pt x="7" y="731"/>
                    <a:pt x="7" y="731"/>
                    <a:pt x="7" y="731"/>
                  </a:cubicBezTo>
                  <a:cubicBezTo>
                    <a:pt x="0" y="724"/>
                    <a:pt x="0" y="713"/>
                    <a:pt x="7" y="706"/>
                  </a:cubicBezTo>
                  <a:cubicBezTo>
                    <a:pt x="706" y="7"/>
                    <a:pt x="706" y="7"/>
                    <a:pt x="706" y="7"/>
                  </a:cubicBezTo>
                  <a:cubicBezTo>
                    <a:pt x="713" y="0"/>
                    <a:pt x="724" y="0"/>
                    <a:pt x="732" y="7"/>
                  </a:cubicBezTo>
                  <a:cubicBezTo>
                    <a:pt x="732" y="7"/>
                    <a:pt x="732" y="7"/>
                    <a:pt x="732" y="7"/>
                  </a:cubicBezTo>
                  <a:cubicBezTo>
                    <a:pt x="739" y="14"/>
                    <a:pt x="739" y="26"/>
                    <a:pt x="732" y="33"/>
                  </a:cubicBezTo>
                  <a:close/>
                </a:path>
              </a:pathLst>
            </a:custGeom>
            <a:solidFill>
              <a:srgbClr val="FB4C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70">
              <a:extLst>
                <a:ext uri="{FF2B5EF4-FFF2-40B4-BE49-F238E27FC236}">
                  <a16:creationId xmlns:a16="http://schemas.microsoft.com/office/drawing/2014/main" id="{6670519C-6258-458F-A104-445B4D77B0E3}"/>
                </a:ext>
              </a:extLst>
            </p:cNvPr>
            <p:cNvSpPr>
              <a:spLocks/>
            </p:cNvSpPr>
            <p:nvPr/>
          </p:nvSpPr>
          <p:spPr bwMode="auto">
            <a:xfrm>
              <a:off x="3925" y="891"/>
              <a:ext cx="1277" cy="1277"/>
            </a:xfrm>
            <a:custGeom>
              <a:avLst/>
              <a:gdLst>
                <a:gd name="T0" fmla="*/ 732 w 739"/>
                <a:gd name="T1" fmla="*/ 33 h 739"/>
                <a:gd name="T2" fmla="*/ 33 w 739"/>
                <a:gd name="T3" fmla="*/ 731 h 739"/>
                <a:gd name="T4" fmla="*/ 7 w 739"/>
                <a:gd name="T5" fmla="*/ 731 h 739"/>
                <a:gd name="T6" fmla="*/ 7 w 739"/>
                <a:gd name="T7" fmla="*/ 731 h 739"/>
                <a:gd name="T8" fmla="*/ 7 w 739"/>
                <a:gd name="T9" fmla="*/ 706 h 739"/>
                <a:gd name="T10" fmla="*/ 706 w 739"/>
                <a:gd name="T11" fmla="*/ 7 h 739"/>
                <a:gd name="T12" fmla="*/ 732 w 739"/>
                <a:gd name="T13" fmla="*/ 7 h 739"/>
                <a:gd name="T14" fmla="*/ 732 w 739"/>
                <a:gd name="T15" fmla="*/ 7 h 739"/>
                <a:gd name="T16" fmla="*/ 732 w 739"/>
                <a:gd name="T17" fmla="*/ 33 h 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39" h="739">
                  <a:moveTo>
                    <a:pt x="732" y="33"/>
                  </a:moveTo>
                  <a:cubicBezTo>
                    <a:pt x="33" y="731"/>
                    <a:pt x="33" y="731"/>
                    <a:pt x="33" y="731"/>
                  </a:cubicBezTo>
                  <a:cubicBezTo>
                    <a:pt x="26" y="739"/>
                    <a:pt x="15" y="739"/>
                    <a:pt x="7" y="731"/>
                  </a:cubicBezTo>
                  <a:cubicBezTo>
                    <a:pt x="7" y="731"/>
                    <a:pt x="7" y="731"/>
                    <a:pt x="7" y="731"/>
                  </a:cubicBezTo>
                  <a:cubicBezTo>
                    <a:pt x="0" y="724"/>
                    <a:pt x="0" y="713"/>
                    <a:pt x="7" y="706"/>
                  </a:cubicBezTo>
                  <a:cubicBezTo>
                    <a:pt x="706" y="7"/>
                    <a:pt x="706" y="7"/>
                    <a:pt x="706" y="7"/>
                  </a:cubicBezTo>
                  <a:cubicBezTo>
                    <a:pt x="713" y="0"/>
                    <a:pt x="724" y="0"/>
                    <a:pt x="732" y="7"/>
                  </a:cubicBezTo>
                  <a:cubicBezTo>
                    <a:pt x="732" y="7"/>
                    <a:pt x="732" y="7"/>
                    <a:pt x="732" y="7"/>
                  </a:cubicBezTo>
                  <a:cubicBezTo>
                    <a:pt x="739" y="14"/>
                    <a:pt x="739" y="26"/>
                    <a:pt x="732" y="33"/>
                  </a:cubicBezTo>
                  <a:close/>
                </a:path>
              </a:pathLst>
            </a:custGeom>
            <a:solidFill>
              <a:srgbClr val="FB4C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71">
              <a:extLst>
                <a:ext uri="{FF2B5EF4-FFF2-40B4-BE49-F238E27FC236}">
                  <a16:creationId xmlns:a16="http://schemas.microsoft.com/office/drawing/2014/main" id="{F7EF81ED-9A42-4ADC-A637-272E15B8EF90}"/>
                </a:ext>
              </a:extLst>
            </p:cNvPr>
            <p:cNvSpPr>
              <a:spLocks/>
            </p:cNvSpPr>
            <p:nvPr/>
          </p:nvSpPr>
          <p:spPr bwMode="auto">
            <a:xfrm>
              <a:off x="4032" y="998"/>
              <a:ext cx="1277" cy="1277"/>
            </a:xfrm>
            <a:custGeom>
              <a:avLst/>
              <a:gdLst>
                <a:gd name="T0" fmla="*/ 732 w 739"/>
                <a:gd name="T1" fmla="*/ 33 h 739"/>
                <a:gd name="T2" fmla="*/ 33 w 739"/>
                <a:gd name="T3" fmla="*/ 731 h 739"/>
                <a:gd name="T4" fmla="*/ 7 w 739"/>
                <a:gd name="T5" fmla="*/ 731 h 739"/>
                <a:gd name="T6" fmla="*/ 7 w 739"/>
                <a:gd name="T7" fmla="*/ 731 h 739"/>
                <a:gd name="T8" fmla="*/ 7 w 739"/>
                <a:gd name="T9" fmla="*/ 706 h 739"/>
                <a:gd name="T10" fmla="*/ 706 w 739"/>
                <a:gd name="T11" fmla="*/ 7 h 739"/>
                <a:gd name="T12" fmla="*/ 732 w 739"/>
                <a:gd name="T13" fmla="*/ 7 h 739"/>
                <a:gd name="T14" fmla="*/ 732 w 739"/>
                <a:gd name="T15" fmla="*/ 7 h 739"/>
                <a:gd name="T16" fmla="*/ 732 w 739"/>
                <a:gd name="T17" fmla="*/ 33 h 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39" h="739">
                  <a:moveTo>
                    <a:pt x="732" y="33"/>
                  </a:moveTo>
                  <a:cubicBezTo>
                    <a:pt x="33" y="731"/>
                    <a:pt x="33" y="731"/>
                    <a:pt x="33" y="731"/>
                  </a:cubicBezTo>
                  <a:cubicBezTo>
                    <a:pt x="26" y="739"/>
                    <a:pt x="15" y="739"/>
                    <a:pt x="7" y="731"/>
                  </a:cubicBezTo>
                  <a:cubicBezTo>
                    <a:pt x="7" y="731"/>
                    <a:pt x="7" y="731"/>
                    <a:pt x="7" y="731"/>
                  </a:cubicBezTo>
                  <a:cubicBezTo>
                    <a:pt x="0" y="724"/>
                    <a:pt x="0" y="713"/>
                    <a:pt x="7" y="706"/>
                  </a:cubicBezTo>
                  <a:cubicBezTo>
                    <a:pt x="706" y="7"/>
                    <a:pt x="706" y="7"/>
                    <a:pt x="706" y="7"/>
                  </a:cubicBezTo>
                  <a:cubicBezTo>
                    <a:pt x="713" y="0"/>
                    <a:pt x="724" y="0"/>
                    <a:pt x="732" y="7"/>
                  </a:cubicBezTo>
                  <a:cubicBezTo>
                    <a:pt x="732" y="7"/>
                    <a:pt x="732" y="7"/>
                    <a:pt x="732" y="7"/>
                  </a:cubicBezTo>
                  <a:cubicBezTo>
                    <a:pt x="739" y="14"/>
                    <a:pt x="739" y="26"/>
                    <a:pt x="732" y="33"/>
                  </a:cubicBezTo>
                  <a:close/>
                </a:path>
              </a:pathLst>
            </a:custGeom>
            <a:solidFill>
              <a:srgbClr val="FB4C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72">
              <a:extLst>
                <a:ext uri="{FF2B5EF4-FFF2-40B4-BE49-F238E27FC236}">
                  <a16:creationId xmlns:a16="http://schemas.microsoft.com/office/drawing/2014/main" id="{1176FC4A-1F5C-4AA5-AF7C-6B304329881E}"/>
                </a:ext>
              </a:extLst>
            </p:cNvPr>
            <p:cNvSpPr>
              <a:spLocks/>
            </p:cNvSpPr>
            <p:nvPr/>
          </p:nvSpPr>
          <p:spPr bwMode="auto">
            <a:xfrm>
              <a:off x="3818" y="783"/>
              <a:ext cx="1277" cy="1277"/>
            </a:xfrm>
            <a:custGeom>
              <a:avLst/>
              <a:gdLst>
                <a:gd name="T0" fmla="*/ 732 w 739"/>
                <a:gd name="T1" fmla="*/ 33 h 739"/>
                <a:gd name="T2" fmla="*/ 33 w 739"/>
                <a:gd name="T3" fmla="*/ 731 h 739"/>
                <a:gd name="T4" fmla="*/ 7 w 739"/>
                <a:gd name="T5" fmla="*/ 731 h 739"/>
                <a:gd name="T6" fmla="*/ 7 w 739"/>
                <a:gd name="T7" fmla="*/ 731 h 739"/>
                <a:gd name="T8" fmla="*/ 7 w 739"/>
                <a:gd name="T9" fmla="*/ 706 h 739"/>
                <a:gd name="T10" fmla="*/ 706 w 739"/>
                <a:gd name="T11" fmla="*/ 7 h 739"/>
                <a:gd name="T12" fmla="*/ 732 w 739"/>
                <a:gd name="T13" fmla="*/ 7 h 739"/>
                <a:gd name="T14" fmla="*/ 732 w 739"/>
                <a:gd name="T15" fmla="*/ 7 h 739"/>
                <a:gd name="T16" fmla="*/ 732 w 739"/>
                <a:gd name="T17" fmla="*/ 33 h 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39" h="739">
                  <a:moveTo>
                    <a:pt x="732" y="33"/>
                  </a:moveTo>
                  <a:cubicBezTo>
                    <a:pt x="33" y="731"/>
                    <a:pt x="33" y="731"/>
                    <a:pt x="33" y="731"/>
                  </a:cubicBezTo>
                  <a:cubicBezTo>
                    <a:pt x="26" y="739"/>
                    <a:pt x="15" y="739"/>
                    <a:pt x="7" y="731"/>
                  </a:cubicBezTo>
                  <a:cubicBezTo>
                    <a:pt x="7" y="731"/>
                    <a:pt x="7" y="731"/>
                    <a:pt x="7" y="731"/>
                  </a:cubicBezTo>
                  <a:cubicBezTo>
                    <a:pt x="0" y="724"/>
                    <a:pt x="0" y="713"/>
                    <a:pt x="7" y="706"/>
                  </a:cubicBezTo>
                  <a:cubicBezTo>
                    <a:pt x="706" y="7"/>
                    <a:pt x="706" y="7"/>
                    <a:pt x="706" y="7"/>
                  </a:cubicBezTo>
                  <a:cubicBezTo>
                    <a:pt x="713" y="0"/>
                    <a:pt x="724" y="0"/>
                    <a:pt x="732" y="7"/>
                  </a:cubicBezTo>
                  <a:cubicBezTo>
                    <a:pt x="732" y="7"/>
                    <a:pt x="732" y="7"/>
                    <a:pt x="732" y="7"/>
                  </a:cubicBezTo>
                  <a:cubicBezTo>
                    <a:pt x="739" y="14"/>
                    <a:pt x="739" y="26"/>
                    <a:pt x="732" y="33"/>
                  </a:cubicBezTo>
                  <a:close/>
                </a:path>
              </a:pathLst>
            </a:custGeom>
            <a:solidFill>
              <a:srgbClr val="FB4C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73">
              <a:extLst>
                <a:ext uri="{FF2B5EF4-FFF2-40B4-BE49-F238E27FC236}">
                  <a16:creationId xmlns:a16="http://schemas.microsoft.com/office/drawing/2014/main" id="{8DBFE580-8EAC-40BF-A5A5-6880092E7D91}"/>
                </a:ext>
              </a:extLst>
            </p:cNvPr>
            <p:cNvSpPr>
              <a:spLocks/>
            </p:cNvSpPr>
            <p:nvPr/>
          </p:nvSpPr>
          <p:spPr bwMode="auto">
            <a:xfrm>
              <a:off x="3925" y="891"/>
              <a:ext cx="1277" cy="1277"/>
            </a:xfrm>
            <a:custGeom>
              <a:avLst/>
              <a:gdLst>
                <a:gd name="T0" fmla="*/ 732 w 739"/>
                <a:gd name="T1" fmla="*/ 33 h 739"/>
                <a:gd name="T2" fmla="*/ 33 w 739"/>
                <a:gd name="T3" fmla="*/ 731 h 739"/>
                <a:gd name="T4" fmla="*/ 7 w 739"/>
                <a:gd name="T5" fmla="*/ 731 h 739"/>
                <a:gd name="T6" fmla="*/ 7 w 739"/>
                <a:gd name="T7" fmla="*/ 731 h 739"/>
                <a:gd name="T8" fmla="*/ 7 w 739"/>
                <a:gd name="T9" fmla="*/ 706 h 739"/>
                <a:gd name="T10" fmla="*/ 706 w 739"/>
                <a:gd name="T11" fmla="*/ 7 h 739"/>
                <a:gd name="T12" fmla="*/ 732 w 739"/>
                <a:gd name="T13" fmla="*/ 7 h 739"/>
                <a:gd name="T14" fmla="*/ 732 w 739"/>
                <a:gd name="T15" fmla="*/ 7 h 739"/>
                <a:gd name="T16" fmla="*/ 732 w 739"/>
                <a:gd name="T17" fmla="*/ 33 h 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39" h="739">
                  <a:moveTo>
                    <a:pt x="732" y="33"/>
                  </a:moveTo>
                  <a:cubicBezTo>
                    <a:pt x="33" y="731"/>
                    <a:pt x="33" y="731"/>
                    <a:pt x="33" y="731"/>
                  </a:cubicBezTo>
                  <a:cubicBezTo>
                    <a:pt x="26" y="739"/>
                    <a:pt x="15" y="739"/>
                    <a:pt x="7" y="731"/>
                  </a:cubicBezTo>
                  <a:cubicBezTo>
                    <a:pt x="7" y="731"/>
                    <a:pt x="7" y="731"/>
                    <a:pt x="7" y="731"/>
                  </a:cubicBezTo>
                  <a:cubicBezTo>
                    <a:pt x="0" y="724"/>
                    <a:pt x="0" y="713"/>
                    <a:pt x="7" y="706"/>
                  </a:cubicBezTo>
                  <a:cubicBezTo>
                    <a:pt x="706" y="7"/>
                    <a:pt x="706" y="7"/>
                    <a:pt x="706" y="7"/>
                  </a:cubicBezTo>
                  <a:cubicBezTo>
                    <a:pt x="713" y="0"/>
                    <a:pt x="724" y="0"/>
                    <a:pt x="732" y="7"/>
                  </a:cubicBezTo>
                  <a:cubicBezTo>
                    <a:pt x="732" y="7"/>
                    <a:pt x="732" y="7"/>
                    <a:pt x="732" y="7"/>
                  </a:cubicBezTo>
                  <a:cubicBezTo>
                    <a:pt x="739" y="14"/>
                    <a:pt x="739" y="26"/>
                    <a:pt x="732" y="33"/>
                  </a:cubicBezTo>
                  <a:close/>
                </a:path>
              </a:pathLst>
            </a:custGeom>
            <a:solidFill>
              <a:srgbClr val="FB4C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74">
              <a:extLst>
                <a:ext uri="{FF2B5EF4-FFF2-40B4-BE49-F238E27FC236}">
                  <a16:creationId xmlns:a16="http://schemas.microsoft.com/office/drawing/2014/main" id="{39C7404F-4068-4DF9-A7B5-2B2E119787D4}"/>
                </a:ext>
              </a:extLst>
            </p:cNvPr>
            <p:cNvSpPr>
              <a:spLocks/>
            </p:cNvSpPr>
            <p:nvPr/>
          </p:nvSpPr>
          <p:spPr bwMode="auto">
            <a:xfrm>
              <a:off x="4032" y="998"/>
              <a:ext cx="1277" cy="1277"/>
            </a:xfrm>
            <a:custGeom>
              <a:avLst/>
              <a:gdLst>
                <a:gd name="T0" fmla="*/ 732 w 739"/>
                <a:gd name="T1" fmla="*/ 33 h 739"/>
                <a:gd name="T2" fmla="*/ 33 w 739"/>
                <a:gd name="T3" fmla="*/ 731 h 739"/>
                <a:gd name="T4" fmla="*/ 7 w 739"/>
                <a:gd name="T5" fmla="*/ 731 h 739"/>
                <a:gd name="T6" fmla="*/ 7 w 739"/>
                <a:gd name="T7" fmla="*/ 731 h 739"/>
                <a:gd name="T8" fmla="*/ 7 w 739"/>
                <a:gd name="T9" fmla="*/ 706 h 739"/>
                <a:gd name="T10" fmla="*/ 706 w 739"/>
                <a:gd name="T11" fmla="*/ 7 h 739"/>
                <a:gd name="T12" fmla="*/ 732 w 739"/>
                <a:gd name="T13" fmla="*/ 7 h 739"/>
                <a:gd name="T14" fmla="*/ 732 w 739"/>
                <a:gd name="T15" fmla="*/ 7 h 739"/>
                <a:gd name="T16" fmla="*/ 732 w 739"/>
                <a:gd name="T17" fmla="*/ 33 h 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39" h="739">
                  <a:moveTo>
                    <a:pt x="732" y="33"/>
                  </a:moveTo>
                  <a:cubicBezTo>
                    <a:pt x="33" y="731"/>
                    <a:pt x="33" y="731"/>
                    <a:pt x="33" y="731"/>
                  </a:cubicBezTo>
                  <a:cubicBezTo>
                    <a:pt x="26" y="739"/>
                    <a:pt x="15" y="739"/>
                    <a:pt x="7" y="731"/>
                  </a:cubicBezTo>
                  <a:cubicBezTo>
                    <a:pt x="7" y="731"/>
                    <a:pt x="7" y="731"/>
                    <a:pt x="7" y="731"/>
                  </a:cubicBezTo>
                  <a:cubicBezTo>
                    <a:pt x="0" y="724"/>
                    <a:pt x="0" y="713"/>
                    <a:pt x="7" y="706"/>
                  </a:cubicBezTo>
                  <a:cubicBezTo>
                    <a:pt x="706" y="7"/>
                    <a:pt x="706" y="7"/>
                    <a:pt x="706" y="7"/>
                  </a:cubicBezTo>
                  <a:cubicBezTo>
                    <a:pt x="713" y="0"/>
                    <a:pt x="724" y="0"/>
                    <a:pt x="732" y="7"/>
                  </a:cubicBezTo>
                  <a:cubicBezTo>
                    <a:pt x="732" y="7"/>
                    <a:pt x="732" y="7"/>
                    <a:pt x="732" y="7"/>
                  </a:cubicBezTo>
                  <a:cubicBezTo>
                    <a:pt x="739" y="14"/>
                    <a:pt x="739" y="26"/>
                    <a:pt x="732" y="33"/>
                  </a:cubicBezTo>
                  <a:close/>
                </a:path>
              </a:pathLst>
            </a:custGeom>
            <a:solidFill>
              <a:srgbClr val="FB4C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75">
              <a:extLst>
                <a:ext uri="{FF2B5EF4-FFF2-40B4-BE49-F238E27FC236}">
                  <a16:creationId xmlns:a16="http://schemas.microsoft.com/office/drawing/2014/main" id="{EE2E57BF-B702-4452-88F5-3A5FEAE47D77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4" y="1857"/>
              <a:ext cx="1276" cy="1275"/>
            </a:xfrm>
            <a:custGeom>
              <a:avLst/>
              <a:gdLst>
                <a:gd name="T0" fmla="*/ 731 w 738"/>
                <a:gd name="T1" fmla="*/ 32 h 738"/>
                <a:gd name="T2" fmla="*/ 33 w 738"/>
                <a:gd name="T3" fmla="*/ 731 h 738"/>
                <a:gd name="T4" fmla="*/ 7 w 738"/>
                <a:gd name="T5" fmla="*/ 731 h 738"/>
                <a:gd name="T6" fmla="*/ 7 w 738"/>
                <a:gd name="T7" fmla="*/ 731 h 738"/>
                <a:gd name="T8" fmla="*/ 7 w 738"/>
                <a:gd name="T9" fmla="*/ 705 h 738"/>
                <a:gd name="T10" fmla="*/ 705 w 738"/>
                <a:gd name="T11" fmla="*/ 7 h 738"/>
                <a:gd name="T12" fmla="*/ 731 w 738"/>
                <a:gd name="T13" fmla="*/ 7 h 738"/>
                <a:gd name="T14" fmla="*/ 731 w 738"/>
                <a:gd name="T15" fmla="*/ 7 h 738"/>
                <a:gd name="T16" fmla="*/ 731 w 738"/>
                <a:gd name="T17" fmla="*/ 32 h 7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38" h="738">
                  <a:moveTo>
                    <a:pt x="731" y="32"/>
                  </a:moveTo>
                  <a:cubicBezTo>
                    <a:pt x="33" y="731"/>
                    <a:pt x="33" y="731"/>
                    <a:pt x="33" y="731"/>
                  </a:cubicBezTo>
                  <a:cubicBezTo>
                    <a:pt x="26" y="738"/>
                    <a:pt x="14" y="738"/>
                    <a:pt x="7" y="731"/>
                  </a:cubicBezTo>
                  <a:cubicBezTo>
                    <a:pt x="7" y="731"/>
                    <a:pt x="7" y="731"/>
                    <a:pt x="7" y="731"/>
                  </a:cubicBezTo>
                  <a:cubicBezTo>
                    <a:pt x="0" y="724"/>
                    <a:pt x="0" y="712"/>
                    <a:pt x="7" y="705"/>
                  </a:cubicBezTo>
                  <a:cubicBezTo>
                    <a:pt x="705" y="7"/>
                    <a:pt x="705" y="7"/>
                    <a:pt x="705" y="7"/>
                  </a:cubicBezTo>
                  <a:cubicBezTo>
                    <a:pt x="713" y="0"/>
                    <a:pt x="724" y="0"/>
                    <a:pt x="731" y="7"/>
                  </a:cubicBezTo>
                  <a:cubicBezTo>
                    <a:pt x="731" y="7"/>
                    <a:pt x="731" y="7"/>
                    <a:pt x="731" y="7"/>
                  </a:cubicBezTo>
                  <a:cubicBezTo>
                    <a:pt x="738" y="14"/>
                    <a:pt x="738" y="25"/>
                    <a:pt x="731" y="32"/>
                  </a:cubicBezTo>
                  <a:close/>
                </a:path>
              </a:pathLst>
            </a:custGeom>
            <a:solidFill>
              <a:srgbClr val="FB4C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76">
              <a:extLst>
                <a:ext uri="{FF2B5EF4-FFF2-40B4-BE49-F238E27FC236}">
                  <a16:creationId xmlns:a16="http://schemas.microsoft.com/office/drawing/2014/main" id="{3E6CF4F5-3425-412D-993A-77D53B5454B2}"/>
                </a:ext>
              </a:extLst>
            </p:cNvPr>
            <p:cNvSpPr>
              <a:spLocks/>
            </p:cNvSpPr>
            <p:nvPr/>
          </p:nvSpPr>
          <p:spPr bwMode="auto">
            <a:xfrm>
              <a:off x="3081" y="1964"/>
              <a:ext cx="1276" cy="1275"/>
            </a:xfrm>
            <a:custGeom>
              <a:avLst/>
              <a:gdLst>
                <a:gd name="T0" fmla="*/ 731 w 738"/>
                <a:gd name="T1" fmla="*/ 32 h 738"/>
                <a:gd name="T2" fmla="*/ 33 w 738"/>
                <a:gd name="T3" fmla="*/ 731 h 738"/>
                <a:gd name="T4" fmla="*/ 7 w 738"/>
                <a:gd name="T5" fmla="*/ 731 h 738"/>
                <a:gd name="T6" fmla="*/ 7 w 738"/>
                <a:gd name="T7" fmla="*/ 731 h 738"/>
                <a:gd name="T8" fmla="*/ 7 w 738"/>
                <a:gd name="T9" fmla="*/ 705 h 738"/>
                <a:gd name="T10" fmla="*/ 705 w 738"/>
                <a:gd name="T11" fmla="*/ 7 h 738"/>
                <a:gd name="T12" fmla="*/ 731 w 738"/>
                <a:gd name="T13" fmla="*/ 7 h 738"/>
                <a:gd name="T14" fmla="*/ 731 w 738"/>
                <a:gd name="T15" fmla="*/ 7 h 738"/>
                <a:gd name="T16" fmla="*/ 731 w 738"/>
                <a:gd name="T17" fmla="*/ 32 h 7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38" h="738">
                  <a:moveTo>
                    <a:pt x="731" y="32"/>
                  </a:moveTo>
                  <a:cubicBezTo>
                    <a:pt x="33" y="731"/>
                    <a:pt x="33" y="731"/>
                    <a:pt x="33" y="731"/>
                  </a:cubicBezTo>
                  <a:cubicBezTo>
                    <a:pt x="26" y="738"/>
                    <a:pt x="14" y="738"/>
                    <a:pt x="7" y="731"/>
                  </a:cubicBezTo>
                  <a:cubicBezTo>
                    <a:pt x="7" y="731"/>
                    <a:pt x="7" y="731"/>
                    <a:pt x="7" y="731"/>
                  </a:cubicBezTo>
                  <a:cubicBezTo>
                    <a:pt x="0" y="724"/>
                    <a:pt x="0" y="712"/>
                    <a:pt x="7" y="705"/>
                  </a:cubicBezTo>
                  <a:cubicBezTo>
                    <a:pt x="705" y="7"/>
                    <a:pt x="705" y="7"/>
                    <a:pt x="705" y="7"/>
                  </a:cubicBezTo>
                  <a:cubicBezTo>
                    <a:pt x="713" y="0"/>
                    <a:pt x="724" y="0"/>
                    <a:pt x="731" y="7"/>
                  </a:cubicBezTo>
                  <a:cubicBezTo>
                    <a:pt x="731" y="7"/>
                    <a:pt x="731" y="7"/>
                    <a:pt x="731" y="7"/>
                  </a:cubicBezTo>
                  <a:cubicBezTo>
                    <a:pt x="738" y="14"/>
                    <a:pt x="738" y="25"/>
                    <a:pt x="731" y="32"/>
                  </a:cubicBezTo>
                  <a:close/>
                </a:path>
              </a:pathLst>
            </a:custGeom>
            <a:solidFill>
              <a:srgbClr val="FB4C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77">
              <a:extLst>
                <a:ext uri="{FF2B5EF4-FFF2-40B4-BE49-F238E27FC236}">
                  <a16:creationId xmlns:a16="http://schemas.microsoft.com/office/drawing/2014/main" id="{FD3C68A8-31D9-48A0-BDF9-93EAEDB4E018}"/>
                </a:ext>
              </a:extLst>
            </p:cNvPr>
            <p:cNvSpPr>
              <a:spLocks/>
            </p:cNvSpPr>
            <p:nvPr/>
          </p:nvSpPr>
          <p:spPr bwMode="auto">
            <a:xfrm>
              <a:off x="3189" y="2071"/>
              <a:ext cx="1275" cy="1275"/>
            </a:xfrm>
            <a:custGeom>
              <a:avLst/>
              <a:gdLst>
                <a:gd name="T0" fmla="*/ 731 w 738"/>
                <a:gd name="T1" fmla="*/ 32 h 738"/>
                <a:gd name="T2" fmla="*/ 33 w 738"/>
                <a:gd name="T3" fmla="*/ 731 h 738"/>
                <a:gd name="T4" fmla="*/ 7 w 738"/>
                <a:gd name="T5" fmla="*/ 731 h 738"/>
                <a:gd name="T6" fmla="*/ 7 w 738"/>
                <a:gd name="T7" fmla="*/ 731 h 738"/>
                <a:gd name="T8" fmla="*/ 7 w 738"/>
                <a:gd name="T9" fmla="*/ 705 h 738"/>
                <a:gd name="T10" fmla="*/ 705 w 738"/>
                <a:gd name="T11" fmla="*/ 7 h 738"/>
                <a:gd name="T12" fmla="*/ 731 w 738"/>
                <a:gd name="T13" fmla="*/ 7 h 738"/>
                <a:gd name="T14" fmla="*/ 731 w 738"/>
                <a:gd name="T15" fmla="*/ 7 h 738"/>
                <a:gd name="T16" fmla="*/ 731 w 738"/>
                <a:gd name="T17" fmla="*/ 32 h 7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38" h="738">
                  <a:moveTo>
                    <a:pt x="731" y="32"/>
                  </a:moveTo>
                  <a:cubicBezTo>
                    <a:pt x="33" y="731"/>
                    <a:pt x="33" y="731"/>
                    <a:pt x="33" y="731"/>
                  </a:cubicBezTo>
                  <a:cubicBezTo>
                    <a:pt x="26" y="738"/>
                    <a:pt x="14" y="738"/>
                    <a:pt x="7" y="731"/>
                  </a:cubicBezTo>
                  <a:cubicBezTo>
                    <a:pt x="7" y="731"/>
                    <a:pt x="7" y="731"/>
                    <a:pt x="7" y="731"/>
                  </a:cubicBezTo>
                  <a:cubicBezTo>
                    <a:pt x="0" y="724"/>
                    <a:pt x="0" y="712"/>
                    <a:pt x="7" y="705"/>
                  </a:cubicBezTo>
                  <a:cubicBezTo>
                    <a:pt x="705" y="7"/>
                    <a:pt x="705" y="7"/>
                    <a:pt x="705" y="7"/>
                  </a:cubicBezTo>
                  <a:cubicBezTo>
                    <a:pt x="713" y="0"/>
                    <a:pt x="724" y="0"/>
                    <a:pt x="731" y="7"/>
                  </a:cubicBezTo>
                  <a:cubicBezTo>
                    <a:pt x="731" y="7"/>
                    <a:pt x="731" y="7"/>
                    <a:pt x="731" y="7"/>
                  </a:cubicBezTo>
                  <a:cubicBezTo>
                    <a:pt x="738" y="14"/>
                    <a:pt x="738" y="25"/>
                    <a:pt x="731" y="32"/>
                  </a:cubicBezTo>
                  <a:close/>
                </a:path>
              </a:pathLst>
            </a:custGeom>
            <a:solidFill>
              <a:srgbClr val="FB4C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Oval 78">
              <a:extLst>
                <a:ext uri="{FF2B5EF4-FFF2-40B4-BE49-F238E27FC236}">
                  <a16:creationId xmlns:a16="http://schemas.microsoft.com/office/drawing/2014/main" id="{A6562AEE-B2E1-4D6C-9AD2-3C86BB7DDB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4" y="832"/>
              <a:ext cx="1103" cy="1102"/>
            </a:xfrm>
            <a:prstGeom prst="ellipse">
              <a:avLst/>
            </a:prstGeom>
            <a:solidFill>
              <a:srgbClr val="4ACED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0" name="Freeform 79">
              <a:extLst>
                <a:ext uri="{FF2B5EF4-FFF2-40B4-BE49-F238E27FC236}">
                  <a16:creationId xmlns:a16="http://schemas.microsoft.com/office/drawing/2014/main" id="{FD324CA4-39B1-4015-BBFD-EA85252710DD}"/>
                </a:ext>
              </a:extLst>
            </p:cNvPr>
            <p:cNvSpPr>
              <a:spLocks/>
            </p:cNvSpPr>
            <p:nvPr/>
          </p:nvSpPr>
          <p:spPr bwMode="auto">
            <a:xfrm>
              <a:off x="2503" y="1689"/>
              <a:ext cx="1856" cy="1578"/>
            </a:xfrm>
            <a:custGeom>
              <a:avLst/>
              <a:gdLst>
                <a:gd name="T0" fmla="*/ 1074 w 1074"/>
                <a:gd name="T1" fmla="*/ 826 h 913"/>
                <a:gd name="T2" fmla="*/ 729 w 1074"/>
                <a:gd name="T3" fmla="*/ 913 h 913"/>
                <a:gd name="T4" fmla="*/ 0 w 1074"/>
                <a:gd name="T5" fmla="*/ 185 h 913"/>
                <a:gd name="T6" fmla="*/ 24 w 1074"/>
                <a:gd name="T7" fmla="*/ 0 h 9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4" h="913">
                  <a:moveTo>
                    <a:pt x="1074" y="826"/>
                  </a:moveTo>
                  <a:cubicBezTo>
                    <a:pt x="971" y="881"/>
                    <a:pt x="854" y="913"/>
                    <a:pt x="729" y="913"/>
                  </a:cubicBezTo>
                  <a:cubicBezTo>
                    <a:pt x="326" y="913"/>
                    <a:pt x="0" y="587"/>
                    <a:pt x="0" y="185"/>
                  </a:cubicBezTo>
                  <a:cubicBezTo>
                    <a:pt x="0" y="121"/>
                    <a:pt x="9" y="59"/>
                    <a:pt x="24" y="0"/>
                  </a:cubicBezTo>
                </a:path>
              </a:pathLst>
            </a:custGeom>
            <a:noFill/>
            <a:ln w="11113" cap="flat">
              <a:solidFill>
                <a:srgbClr val="F9D04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80">
              <a:extLst>
                <a:ext uri="{FF2B5EF4-FFF2-40B4-BE49-F238E27FC236}">
                  <a16:creationId xmlns:a16="http://schemas.microsoft.com/office/drawing/2014/main" id="{83968626-DFBD-4292-AD24-FC321FDFA8BB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8" y="749"/>
              <a:ext cx="2122" cy="1655"/>
            </a:xfrm>
            <a:custGeom>
              <a:avLst/>
              <a:gdLst>
                <a:gd name="T0" fmla="*/ 0 w 1228"/>
                <a:gd name="T1" fmla="*/ 199 h 958"/>
                <a:gd name="T2" fmla="*/ 500 w 1228"/>
                <a:gd name="T3" fmla="*/ 0 h 958"/>
                <a:gd name="T4" fmla="*/ 1228 w 1228"/>
                <a:gd name="T5" fmla="*/ 729 h 958"/>
                <a:gd name="T6" fmla="*/ 1191 w 1228"/>
                <a:gd name="T7" fmla="*/ 958 h 9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28" h="958">
                  <a:moveTo>
                    <a:pt x="0" y="199"/>
                  </a:moveTo>
                  <a:cubicBezTo>
                    <a:pt x="130" y="76"/>
                    <a:pt x="306" y="0"/>
                    <a:pt x="500" y="0"/>
                  </a:cubicBezTo>
                  <a:cubicBezTo>
                    <a:pt x="902" y="0"/>
                    <a:pt x="1228" y="326"/>
                    <a:pt x="1228" y="729"/>
                  </a:cubicBezTo>
                  <a:cubicBezTo>
                    <a:pt x="1228" y="809"/>
                    <a:pt x="1215" y="886"/>
                    <a:pt x="1191" y="958"/>
                  </a:cubicBezTo>
                </a:path>
              </a:pathLst>
            </a:custGeom>
            <a:noFill/>
            <a:ln w="11113" cap="flat">
              <a:solidFill>
                <a:srgbClr val="F9D04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81">
              <a:extLst>
                <a:ext uri="{FF2B5EF4-FFF2-40B4-BE49-F238E27FC236}">
                  <a16:creationId xmlns:a16="http://schemas.microsoft.com/office/drawing/2014/main" id="{E5F46344-7CB9-4088-8057-EC1A24EDA4E3}"/>
                </a:ext>
              </a:extLst>
            </p:cNvPr>
            <p:cNvSpPr>
              <a:spLocks/>
            </p:cNvSpPr>
            <p:nvPr/>
          </p:nvSpPr>
          <p:spPr bwMode="auto">
            <a:xfrm>
              <a:off x="3138" y="1701"/>
              <a:ext cx="1718" cy="1402"/>
            </a:xfrm>
            <a:custGeom>
              <a:avLst/>
              <a:gdLst>
                <a:gd name="T0" fmla="*/ 969 w 994"/>
                <a:gd name="T1" fmla="*/ 0 h 811"/>
                <a:gd name="T2" fmla="*/ 994 w 994"/>
                <a:gd name="T3" fmla="*/ 178 h 811"/>
                <a:gd name="T4" fmla="*/ 361 w 994"/>
                <a:gd name="T5" fmla="*/ 811 h 811"/>
                <a:gd name="T6" fmla="*/ 0 w 994"/>
                <a:gd name="T7" fmla="*/ 698 h 8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94" h="811">
                  <a:moveTo>
                    <a:pt x="969" y="0"/>
                  </a:moveTo>
                  <a:cubicBezTo>
                    <a:pt x="985" y="56"/>
                    <a:pt x="994" y="116"/>
                    <a:pt x="994" y="178"/>
                  </a:cubicBezTo>
                  <a:cubicBezTo>
                    <a:pt x="994" y="527"/>
                    <a:pt x="710" y="811"/>
                    <a:pt x="361" y="811"/>
                  </a:cubicBezTo>
                  <a:cubicBezTo>
                    <a:pt x="227" y="811"/>
                    <a:pt x="102" y="769"/>
                    <a:pt x="0" y="698"/>
                  </a:cubicBezTo>
                </a:path>
              </a:pathLst>
            </a:custGeom>
            <a:noFill/>
            <a:ln w="11113" cap="flat">
              <a:solidFill>
                <a:srgbClr val="F9D04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82">
              <a:extLst>
                <a:ext uri="{FF2B5EF4-FFF2-40B4-BE49-F238E27FC236}">
                  <a16:creationId xmlns:a16="http://schemas.microsoft.com/office/drawing/2014/main" id="{57AABDB3-87F7-42EB-B5A9-A27AB4295C93}"/>
                </a:ext>
              </a:extLst>
            </p:cNvPr>
            <p:cNvSpPr>
              <a:spLocks/>
            </p:cNvSpPr>
            <p:nvPr/>
          </p:nvSpPr>
          <p:spPr bwMode="auto">
            <a:xfrm>
              <a:off x="2668" y="913"/>
              <a:ext cx="1955" cy="1096"/>
            </a:xfrm>
            <a:custGeom>
              <a:avLst/>
              <a:gdLst>
                <a:gd name="T0" fmla="*/ 0 w 1131"/>
                <a:gd name="T1" fmla="*/ 634 h 634"/>
                <a:gd name="T2" fmla="*/ 256 w 1131"/>
                <a:gd name="T3" fmla="*/ 125 h 634"/>
                <a:gd name="T4" fmla="*/ 633 w 1131"/>
                <a:gd name="T5" fmla="*/ 0 h 634"/>
                <a:gd name="T6" fmla="*/ 1131 w 1131"/>
                <a:gd name="T7" fmla="*/ 243 h 6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31" h="634">
                  <a:moveTo>
                    <a:pt x="0" y="634"/>
                  </a:moveTo>
                  <a:cubicBezTo>
                    <a:pt x="0" y="425"/>
                    <a:pt x="100" y="240"/>
                    <a:pt x="256" y="125"/>
                  </a:cubicBezTo>
                  <a:cubicBezTo>
                    <a:pt x="361" y="47"/>
                    <a:pt x="491" y="0"/>
                    <a:pt x="633" y="0"/>
                  </a:cubicBezTo>
                  <a:cubicBezTo>
                    <a:pt x="835" y="0"/>
                    <a:pt x="1015" y="95"/>
                    <a:pt x="1131" y="243"/>
                  </a:cubicBezTo>
                </a:path>
              </a:pathLst>
            </a:custGeom>
            <a:noFill/>
            <a:ln w="11113" cap="flat">
              <a:solidFill>
                <a:srgbClr val="F9D04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Oval 83">
              <a:extLst>
                <a:ext uri="{FF2B5EF4-FFF2-40B4-BE49-F238E27FC236}">
                  <a16:creationId xmlns:a16="http://schemas.microsoft.com/office/drawing/2014/main" id="{4F7D5692-242F-4DFF-BDC5-6857E071AB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9" y="2420"/>
              <a:ext cx="526" cy="524"/>
            </a:xfrm>
            <a:prstGeom prst="ellipse">
              <a:avLst/>
            </a:prstGeom>
            <a:solidFill>
              <a:srgbClr val="FB4C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86">
              <a:extLst>
                <a:ext uri="{FF2B5EF4-FFF2-40B4-BE49-F238E27FC236}">
                  <a16:creationId xmlns:a16="http://schemas.microsoft.com/office/drawing/2014/main" id="{4AF95252-3AE4-4B6B-8F57-3A0F38CD1A1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179" y="2021"/>
              <a:ext cx="242" cy="242"/>
            </a:xfrm>
            <a:custGeom>
              <a:avLst/>
              <a:gdLst>
                <a:gd name="T0" fmla="*/ 70 w 140"/>
                <a:gd name="T1" fmla="*/ 0 h 140"/>
                <a:gd name="T2" fmla="*/ 0 w 140"/>
                <a:gd name="T3" fmla="*/ 70 h 140"/>
                <a:gd name="T4" fmla="*/ 70 w 140"/>
                <a:gd name="T5" fmla="*/ 140 h 140"/>
                <a:gd name="T6" fmla="*/ 140 w 140"/>
                <a:gd name="T7" fmla="*/ 70 h 140"/>
                <a:gd name="T8" fmla="*/ 70 w 140"/>
                <a:gd name="T9" fmla="*/ 0 h 140"/>
                <a:gd name="T10" fmla="*/ 70 w 140"/>
                <a:gd name="T11" fmla="*/ 123 h 140"/>
                <a:gd name="T12" fmla="*/ 18 w 140"/>
                <a:gd name="T13" fmla="*/ 70 h 140"/>
                <a:gd name="T14" fmla="*/ 70 w 140"/>
                <a:gd name="T15" fmla="*/ 17 h 140"/>
                <a:gd name="T16" fmla="*/ 123 w 140"/>
                <a:gd name="T17" fmla="*/ 70 h 140"/>
                <a:gd name="T18" fmla="*/ 70 w 140"/>
                <a:gd name="T19" fmla="*/ 123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0" h="140">
                  <a:moveTo>
                    <a:pt x="70" y="0"/>
                  </a:moveTo>
                  <a:cubicBezTo>
                    <a:pt x="32" y="0"/>
                    <a:pt x="0" y="31"/>
                    <a:pt x="0" y="70"/>
                  </a:cubicBezTo>
                  <a:cubicBezTo>
                    <a:pt x="0" y="109"/>
                    <a:pt x="32" y="140"/>
                    <a:pt x="70" y="140"/>
                  </a:cubicBezTo>
                  <a:cubicBezTo>
                    <a:pt x="109" y="140"/>
                    <a:pt x="140" y="109"/>
                    <a:pt x="140" y="70"/>
                  </a:cubicBezTo>
                  <a:cubicBezTo>
                    <a:pt x="140" y="31"/>
                    <a:pt x="109" y="0"/>
                    <a:pt x="70" y="0"/>
                  </a:cubicBezTo>
                  <a:close/>
                  <a:moveTo>
                    <a:pt x="70" y="123"/>
                  </a:moveTo>
                  <a:cubicBezTo>
                    <a:pt x="41" y="123"/>
                    <a:pt x="18" y="99"/>
                    <a:pt x="18" y="70"/>
                  </a:cubicBezTo>
                  <a:cubicBezTo>
                    <a:pt x="18" y="41"/>
                    <a:pt x="41" y="17"/>
                    <a:pt x="70" y="17"/>
                  </a:cubicBezTo>
                  <a:cubicBezTo>
                    <a:pt x="99" y="17"/>
                    <a:pt x="123" y="41"/>
                    <a:pt x="123" y="70"/>
                  </a:cubicBezTo>
                  <a:cubicBezTo>
                    <a:pt x="123" y="99"/>
                    <a:pt x="99" y="123"/>
                    <a:pt x="70" y="123"/>
                  </a:cubicBezTo>
                  <a:close/>
                </a:path>
              </a:pathLst>
            </a:custGeom>
            <a:solidFill>
              <a:srgbClr val="802F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Oval 87">
              <a:extLst>
                <a:ext uri="{FF2B5EF4-FFF2-40B4-BE49-F238E27FC236}">
                  <a16:creationId xmlns:a16="http://schemas.microsoft.com/office/drawing/2014/main" id="{5E63B5A2-081F-479C-90AB-9FFD5A496D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2" y="614"/>
              <a:ext cx="152" cy="152"/>
            </a:xfrm>
            <a:prstGeom prst="ellipse">
              <a:avLst/>
            </a:prstGeom>
            <a:solidFill>
              <a:srgbClr val="802F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Oval 88">
              <a:extLst>
                <a:ext uri="{FF2B5EF4-FFF2-40B4-BE49-F238E27FC236}">
                  <a16:creationId xmlns:a16="http://schemas.microsoft.com/office/drawing/2014/main" id="{1B50D034-BC0E-447D-8746-4775D53907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0" y="2911"/>
              <a:ext cx="152" cy="152"/>
            </a:xfrm>
            <a:prstGeom prst="ellipse">
              <a:avLst/>
            </a:prstGeom>
            <a:solidFill>
              <a:srgbClr val="802F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Oval 89">
              <a:extLst>
                <a:ext uri="{FF2B5EF4-FFF2-40B4-BE49-F238E27FC236}">
                  <a16:creationId xmlns:a16="http://schemas.microsoft.com/office/drawing/2014/main" id="{4BFC2CF7-47D2-44B5-98D8-C4E1347F0B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55" y="2275"/>
              <a:ext cx="825" cy="824"/>
            </a:xfrm>
            <a:prstGeom prst="ellipse">
              <a:avLst/>
            </a:prstGeom>
            <a:noFill/>
            <a:ln w="11113" cap="flat">
              <a:solidFill>
                <a:srgbClr val="802FE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Oval 90">
              <a:extLst>
                <a:ext uri="{FF2B5EF4-FFF2-40B4-BE49-F238E27FC236}">
                  <a16:creationId xmlns:a16="http://schemas.microsoft.com/office/drawing/2014/main" id="{D3A20B68-7D24-4E6C-95DE-C567B7806D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25" y="1157"/>
              <a:ext cx="289" cy="287"/>
            </a:xfrm>
            <a:prstGeom prst="ellipse">
              <a:avLst/>
            </a:prstGeom>
            <a:solidFill>
              <a:srgbClr val="FFEB5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30" name="Picture 91">
              <a:extLst>
                <a:ext uri="{FF2B5EF4-FFF2-40B4-BE49-F238E27FC236}">
                  <a16:creationId xmlns:a16="http://schemas.microsoft.com/office/drawing/2014/main" id="{0EDAEF2E-1222-4B23-A6D7-132A96A0602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18" y="716"/>
              <a:ext cx="42" cy="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1" name="Picture 92">
              <a:extLst>
                <a:ext uri="{FF2B5EF4-FFF2-40B4-BE49-F238E27FC236}">
                  <a16:creationId xmlns:a16="http://schemas.microsoft.com/office/drawing/2014/main" id="{7A202D00-8349-4188-AE4B-B6442F6E7FA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30" y="716"/>
              <a:ext cx="42" cy="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2" name="Picture 93">
              <a:extLst>
                <a:ext uri="{FF2B5EF4-FFF2-40B4-BE49-F238E27FC236}">
                  <a16:creationId xmlns:a16="http://schemas.microsoft.com/office/drawing/2014/main" id="{9243C0C1-01AF-43B6-A681-995EAA1608E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42" y="716"/>
              <a:ext cx="41" cy="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3" name="Picture 94">
              <a:extLst>
                <a:ext uri="{FF2B5EF4-FFF2-40B4-BE49-F238E27FC236}">
                  <a16:creationId xmlns:a16="http://schemas.microsoft.com/office/drawing/2014/main" id="{3313B3E0-D409-42F9-AA3A-35866D8052B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54" y="716"/>
              <a:ext cx="41" cy="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4" name="Freeform 95">
              <a:extLst>
                <a:ext uri="{FF2B5EF4-FFF2-40B4-BE49-F238E27FC236}">
                  <a16:creationId xmlns:a16="http://schemas.microsoft.com/office/drawing/2014/main" id="{D6860EBF-1F32-4961-B1CC-B9F4022CF946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0" y="1430"/>
              <a:ext cx="685" cy="98"/>
            </a:xfrm>
            <a:custGeom>
              <a:avLst/>
              <a:gdLst>
                <a:gd name="T0" fmla="*/ 367 w 396"/>
                <a:gd name="T1" fmla="*/ 57 h 57"/>
                <a:gd name="T2" fmla="*/ 28 w 396"/>
                <a:gd name="T3" fmla="*/ 57 h 57"/>
                <a:gd name="T4" fmla="*/ 0 w 396"/>
                <a:gd name="T5" fmla="*/ 29 h 57"/>
                <a:gd name="T6" fmla="*/ 0 w 396"/>
                <a:gd name="T7" fmla="*/ 29 h 57"/>
                <a:gd name="T8" fmla="*/ 28 w 396"/>
                <a:gd name="T9" fmla="*/ 0 h 57"/>
                <a:gd name="T10" fmla="*/ 367 w 396"/>
                <a:gd name="T11" fmla="*/ 0 h 57"/>
                <a:gd name="T12" fmla="*/ 396 w 396"/>
                <a:gd name="T13" fmla="*/ 29 h 57"/>
                <a:gd name="T14" fmla="*/ 396 w 396"/>
                <a:gd name="T15" fmla="*/ 29 h 57"/>
                <a:gd name="T16" fmla="*/ 367 w 396"/>
                <a:gd name="T17" fmla="*/ 57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6" h="57">
                  <a:moveTo>
                    <a:pt x="367" y="57"/>
                  </a:moveTo>
                  <a:cubicBezTo>
                    <a:pt x="28" y="57"/>
                    <a:pt x="28" y="57"/>
                    <a:pt x="28" y="57"/>
                  </a:cubicBezTo>
                  <a:cubicBezTo>
                    <a:pt x="13" y="57"/>
                    <a:pt x="0" y="45"/>
                    <a:pt x="0" y="29"/>
                  </a:cubicBezTo>
                  <a:cubicBezTo>
                    <a:pt x="0" y="29"/>
                    <a:pt x="0" y="29"/>
                    <a:pt x="0" y="29"/>
                  </a:cubicBezTo>
                  <a:cubicBezTo>
                    <a:pt x="0" y="13"/>
                    <a:pt x="13" y="0"/>
                    <a:pt x="28" y="0"/>
                  </a:cubicBezTo>
                  <a:cubicBezTo>
                    <a:pt x="367" y="0"/>
                    <a:pt x="367" y="0"/>
                    <a:pt x="367" y="0"/>
                  </a:cubicBezTo>
                  <a:cubicBezTo>
                    <a:pt x="383" y="0"/>
                    <a:pt x="396" y="13"/>
                    <a:pt x="396" y="29"/>
                  </a:cubicBezTo>
                  <a:cubicBezTo>
                    <a:pt x="396" y="29"/>
                    <a:pt x="396" y="29"/>
                    <a:pt x="396" y="29"/>
                  </a:cubicBezTo>
                  <a:cubicBezTo>
                    <a:pt x="396" y="45"/>
                    <a:pt x="383" y="57"/>
                    <a:pt x="367" y="57"/>
                  </a:cubicBezTo>
                  <a:close/>
                </a:path>
              </a:pathLst>
            </a:custGeom>
            <a:solidFill>
              <a:srgbClr val="FFEB5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5" name="Group 4">
            <a:extLst>
              <a:ext uri="{FF2B5EF4-FFF2-40B4-BE49-F238E27FC236}">
                <a16:creationId xmlns:a16="http://schemas.microsoft.com/office/drawing/2014/main" id="{8BFD306C-359A-4A4E-9342-A538F59C5755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10671911" y="5341203"/>
            <a:ext cx="1520089" cy="1516797"/>
            <a:chOff x="4140" y="1882"/>
            <a:chExt cx="1847" cy="1843"/>
          </a:xfrm>
          <a:solidFill>
            <a:srgbClr val="FC4C86"/>
          </a:solidFill>
        </p:grpSpPr>
        <p:sp>
          <p:nvSpPr>
            <p:cNvPr id="36" name="Freeform 5">
              <a:extLst>
                <a:ext uri="{FF2B5EF4-FFF2-40B4-BE49-F238E27FC236}">
                  <a16:creationId xmlns:a16="http://schemas.microsoft.com/office/drawing/2014/main" id="{161864C4-834E-49C0-97E9-054B0791262E}"/>
                </a:ext>
              </a:extLst>
            </p:cNvPr>
            <p:cNvSpPr>
              <a:spLocks/>
            </p:cNvSpPr>
            <p:nvPr/>
          </p:nvSpPr>
          <p:spPr bwMode="auto">
            <a:xfrm>
              <a:off x="5381" y="1940"/>
              <a:ext cx="519" cy="479"/>
            </a:xfrm>
            <a:custGeom>
              <a:avLst/>
              <a:gdLst>
                <a:gd name="T0" fmla="*/ 0 w 143"/>
                <a:gd name="T1" fmla="*/ 0 h 132"/>
                <a:gd name="T2" fmla="*/ 143 w 143"/>
                <a:gd name="T3" fmla="*/ 132 h 132"/>
                <a:gd name="T4" fmla="*/ 0 w 143"/>
                <a:gd name="T5" fmla="*/ 0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32">
                  <a:moveTo>
                    <a:pt x="0" y="0"/>
                  </a:moveTo>
                  <a:cubicBezTo>
                    <a:pt x="143" y="132"/>
                    <a:pt x="143" y="132"/>
                    <a:pt x="143" y="132"/>
                  </a:cubicBezTo>
                  <a:cubicBezTo>
                    <a:pt x="143" y="132"/>
                    <a:pt x="109" y="40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6">
              <a:extLst>
                <a:ext uri="{FF2B5EF4-FFF2-40B4-BE49-F238E27FC236}">
                  <a16:creationId xmlns:a16="http://schemas.microsoft.com/office/drawing/2014/main" id="{A1FAC118-8B4B-4944-92E8-7EC3FDCFD021}"/>
                </a:ext>
              </a:extLst>
            </p:cNvPr>
            <p:cNvSpPr>
              <a:spLocks/>
            </p:cNvSpPr>
            <p:nvPr/>
          </p:nvSpPr>
          <p:spPr bwMode="auto">
            <a:xfrm>
              <a:off x="4195" y="3217"/>
              <a:ext cx="515" cy="482"/>
            </a:xfrm>
            <a:custGeom>
              <a:avLst/>
              <a:gdLst>
                <a:gd name="T0" fmla="*/ 142 w 142"/>
                <a:gd name="T1" fmla="*/ 133 h 133"/>
                <a:gd name="T2" fmla="*/ 0 w 142"/>
                <a:gd name="T3" fmla="*/ 0 h 133"/>
                <a:gd name="T4" fmla="*/ 142 w 142"/>
                <a:gd name="T5" fmla="*/ 133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2" h="133">
                  <a:moveTo>
                    <a:pt x="142" y="133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33" y="93"/>
                    <a:pt x="142" y="13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7">
              <a:extLst>
                <a:ext uri="{FF2B5EF4-FFF2-40B4-BE49-F238E27FC236}">
                  <a16:creationId xmlns:a16="http://schemas.microsoft.com/office/drawing/2014/main" id="{E0DDD0AC-1560-4260-BDC6-53954472CAFF}"/>
                </a:ext>
              </a:extLst>
            </p:cNvPr>
            <p:cNvSpPr>
              <a:spLocks/>
            </p:cNvSpPr>
            <p:nvPr/>
          </p:nvSpPr>
          <p:spPr bwMode="auto">
            <a:xfrm>
              <a:off x="5073" y="1882"/>
              <a:ext cx="910" cy="845"/>
            </a:xfrm>
            <a:custGeom>
              <a:avLst/>
              <a:gdLst>
                <a:gd name="T0" fmla="*/ 0 w 251"/>
                <a:gd name="T1" fmla="*/ 0 h 233"/>
                <a:gd name="T2" fmla="*/ 251 w 251"/>
                <a:gd name="T3" fmla="*/ 233 h 233"/>
                <a:gd name="T4" fmla="*/ 246 w 251"/>
                <a:gd name="T5" fmla="*/ 201 h 233"/>
                <a:gd name="T6" fmla="*/ 32 w 251"/>
                <a:gd name="T7" fmla="*/ 2 h 233"/>
                <a:gd name="T8" fmla="*/ 0 w 251"/>
                <a:gd name="T9" fmla="*/ 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1" h="233">
                  <a:moveTo>
                    <a:pt x="0" y="0"/>
                  </a:moveTo>
                  <a:cubicBezTo>
                    <a:pt x="251" y="233"/>
                    <a:pt x="251" y="233"/>
                    <a:pt x="251" y="233"/>
                  </a:cubicBezTo>
                  <a:cubicBezTo>
                    <a:pt x="251" y="233"/>
                    <a:pt x="247" y="208"/>
                    <a:pt x="246" y="201"/>
                  </a:cubicBezTo>
                  <a:cubicBezTo>
                    <a:pt x="238" y="193"/>
                    <a:pt x="32" y="2"/>
                    <a:pt x="32" y="2"/>
                  </a:cubicBezTo>
                  <a:cubicBezTo>
                    <a:pt x="32" y="2"/>
                    <a:pt x="4" y="0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8">
              <a:extLst>
                <a:ext uri="{FF2B5EF4-FFF2-40B4-BE49-F238E27FC236}">
                  <a16:creationId xmlns:a16="http://schemas.microsoft.com/office/drawing/2014/main" id="{4A837766-77B9-4533-A202-DF4E7DAA9CBE}"/>
                </a:ext>
              </a:extLst>
            </p:cNvPr>
            <p:cNvSpPr>
              <a:spLocks/>
            </p:cNvSpPr>
            <p:nvPr/>
          </p:nvSpPr>
          <p:spPr bwMode="auto">
            <a:xfrm>
              <a:off x="4848" y="1885"/>
              <a:ext cx="1139" cy="1063"/>
            </a:xfrm>
            <a:custGeom>
              <a:avLst/>
              <a:gdLst>
                <a:gd name="T0" fmla="*/ 0 w 314"/>
                <a:gd name="T1" fmla="*/ 6 h 293"/>
                <a:gd name="T2" fmla="*/ 310 w 314"/>
                <a:gd name="T3" fmla="*/ 293 h 293"/>
                <a:gd name="T4" fmla="*/ 313 w 314"/>
                <a:gd name="T5" fmla="*/ 268 h 293"/>
                <a:gd name="T6" fmla="*/ 24 w 314"/>
                <a:gd name="T7" fmla="*/ 0 h 293"/>
                <a:gd name="T8" fmla="*/ 0 w 314"/>
                <a:gd name="T9" fmla="*/ 6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93">
                  <a:moveTo>
                    <a:pt x="0" y="6"/>
                  </a:moveTo>
                  <a:cubicBezTo>
                    <a:pt x="310" y="293"/>
                    <a:pt x="310" y="293"/>
                    <a:pt x="310" y="293"/>
                  </a:cubicBezTo>
                  <a:cubicBezTo>
                    <a:pt x="310" y="293"/>
                    <a:pt x="314" y="275"/>
                    <a:pt x="313" y="268"/>
                  </a:cubicBezTo>
                  <a:cubicBezTo>
                    <a:pt x="305" y="260"/>
                    <a:pt x="24" y="0"/>
                    <a:pt x="24" y="0"/>
                  </a:cubicBezTo>
                  <a:cubicBezTo>
                    <a:pt x="24" y="0"/>
                    <a:pt x="4" y="6"/>
                    <a:pt x="0" y="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9">
              <a:extLst>
                <a:ext uri="{FF2B5EF4-FFF2-40B4-BE49-F238E27FC236}">
                  <a16:creationId xmlns:a16="http://schemas.microsoft.com/office/drawing/2014/main" id="{095E17E3-3AD7-408F-BF9B-C2F06FEE9029}"/>
                </a:ext>
              </a:extLst>
            </p:cNvPr>
            <p:cNvSpPr>
              <a:spLocks/>
            </p:cNvSpPr>
            <p:nvPr/>
          </p:nvSpPr>
          <p:spPr bwMode="auto">
            <a:xfrm>
              <a:off x="4666" y="1933"/>
              <a:ext cx="1288" cy="1204"/>
            </a:xfrm>
            <a:custGeom>
              <a:avLst/>
              <a:gdLst>
                <a:gd name="T0" fmla="*/ 0 w 355"/>
                <a:gd name="T1" fmla="*/ 10 h 332"/>
                <a:gd name="T2" fmla="*/ 347 w 355"/>
                <a:gd name="T3" fmla="*/ 332 h 332"/>
                <a:gd name="T4" fmla="*/ 353 w 355"/>
                <a:gd name="T5" fmla="*/ 310 h 332"/>
                <a:gd name="T6" fmla="*/ 21 w 355"/>
                <a:gd name="T7" fmla="*/ 2 h 332"/>
                <a:gd name="T8" fmla="*/ 0 w 355"/>
                <a:gd name="T9" fmla="*/ 1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5" h="332">
                  <a:moveTo>
                    <a:pt x="0" y="10"/>
                  </a:moveTo>
                  <a:cubicBezTo>
                    <a:pt x="347" y="332"/>
                    <a:pt x="347" y="332"/>
                    <a:pt x="347" y="332"/>
                  </a:cubicBezTo>
                  <a:cubicBezTo>
                    <a:pt x="347" y="332"/>
                    <a:pt x="355" y="317"/>
                    <a:pt x="353" y="310"/>
                  </a:cubicBezTo>
                  <a:cubicBezTo>
                    <a:pt x="345" y="303"/>
                    <a:pt x="21" y="2"/>
                    <a:pt x="21" y="2"/>
                  </a:cubicBezTo>
                  <a:cubicBezTo>
                    <a:pt x="25" y="0"/>
                    <a:pt x="16" y="4"/>
                    <a:pt x="0" y="1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10">
              <a:extLst>
                <a:ext uri="{FF2B5EF4-FFF2-40B4-BE49-F238E27FC236}">
                  <a16:creationId xmlns:a16="http://schemas.microsoft.com/office/drawing/2014/main" id="{552A9AE7-EDF6-48D8-8D7D-7BACCED9B0A1}"/>
                </a:ext>
              </a:extLst>
            </p:cNvPr>
            <p:cNvSpPr>
              <a:spLocks/>
            </p:cNvSpPr>
            <p:nvPr/>
          </p:nvSpPr>
          <p:spPr bwMode="auto">
            <a:xfrm>
              <a:off x="4514" y="2020"/>
              <a:ext cx="1378" cy="1277"/>
            </a:xfrm>
            <a:custGeom>
              <a:avLst/>
              <a:gdLst>
                <a:gd name="T0" fmla="*/ 0 w 380"/>
                <a:gd name="T1" fmla="*/ 11 h 352"/>
                <a:gd name="T2" fmla="*/ 367 w 380"/>
                <a:gd name="T3" fmla="*/ 352 h 352"/>
                <a:gd name="T4" fmla="*/ 377 w 380"/>
                <a:gd name="T5" fmla="*/ 333 h 352"/>
                <a:gd name="T6" fmla="*/ 18 w 380"/>
                <a:gd name="T7" fmla="*/ 0 h 352"/>
                <a:gd name="T8" fmla="*/ 0 w 380"/>
                <a:gd name="T9" fmla="*/ 11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0" h="352">
                  <a:moveTo>
                    <a:pt x="0" y="11"/>
                  </a:moveTo>
                  <a:cubicBezTo>
                    <a:pt x="367" y="352"/>
                    <a:pt x="367" y="352"/>
                    <a:pt x="367" y="352"/>
                  </a:cubicBezTo>
                  <a:cubicBezTo>
                    <a:pt x="367" y="352"/>
                    <a:pt x="380" y="336"/>
                    <a:pt x="377" y="333"/>
                  </a:cubicBezTo>
                  <a:cubicBezTo>
                    <a:pt x="368" y="325"/>
                    <a:pt x="18" y="0"/>
                    <a:pt x="18" y="0"/>
                  </a:cubicBezTo>
                  <a:cubicBezTo>
                    <a:pt x="18" y="0"/>
                    <a:pt x="5" y="8"/>
                    <a:pt x="0" y="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11">
              <a:extLst>
                <a:ext uri="{FF2B5EF4-FFF2-40B4-BE49-F238E27FC236}">
                  <a16:creationId xmlns:a16="http://schemas.microsoft.com/office/drawing/2014/main" id="{BAC009C4-AA97-41AD-AB33-6F5D3F86F371}"/>
                </a:ext>
              </a:extLst>
            </p:cNvPr>
            <p:cNvSpPr>
              <a:spLocks/>
            </p:cNvSpPr>
            <p:nvPr/>
          </p:nvSpPr>
          <p:spPr bwMode="auto">
            <a:xfrm>
              <a:off x="4387" y="2121"/>
              <a:ext cx="1400" cy="1313"/>
            </a:xfrm>
            <a:custGeom>
              <a:avLst/>
              <a:gdLst>
                <a:gd name="T0" fmla="*/ 15 w 386"/>
                <a:gd name="T1" fmla="*/ 0 h 362"/>
                <a:gd name="T2" fmla="*/ 386 w 386"/>
                <a:gd name="T3" fmla="*/ 345 h 362"/>
                <a:gd name="T4" fmla="*/ 372 w 386"/>
                <a:gd name="T5" fmla="*/ 362 h 362"/>
                <a:gd name="T6" fmla="*/ 0 w 386"/>
                <a:gd name="T7" fmla="*/ 15 h 362"/>
                <a:gd name="T8" fmla="*/ 15 w 386"/>
                <a:gd name="T9" fmla="*/ 0 h 3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6" h="362">
                  <a:moveTo>
                    <a:pt x="15" y="0"/>
                  </a:moveTo>
                  <a:cubicBezTo>
                    <a:pt x="386" y="345"/>
                    <a:pt x="386" y="345"/>
                    <a:pt x="386" y="345"/>
                  </a:cubicBezTo>
                  <a:cubicBezTo>
                    <a:pt x="372" y="362"/>
                    <a:pt x="372" y="362"/>
                    <a:pt x="372" y="362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5"/>
                    <a:pt x="11" y="3"/>
                    <a:pt x="15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12">
              <a:extLst>
                <a:ext uri="{FF2B5EF4-FFF2-40B4-BE49-F238E27FC236}">
                  <a16:creationId xmlns:a16="http://schemas.microsoft.com/office/drawing/2014/main" id="{D612612E-7B5B-486F-A899-9681B6A7880D}"/>
                </a:ext>
              </a:extLst>
            </p:cNvPr>
            <p:cNvSpPr>
              <a:spLocks/>
            </p:cNvSpPr>
            <p:nvPr/>
          </p:nvSpPr>
          <p:spPr bwMode="auto">
            <a:xfrm>
              <a:off x="4278" y="2248"/>
              <a:ext cx="1393" cy="1299"/>
            </a:xfrm>
            <a:custGeom>
              <a:avLst/>
              <a:gdLst>
                <a:gd name="T0" fmla="*/ 47 w 1393"/>
                <a:gd name="T1" fmla="*/ 0 h 1299"/>
                <a:gd name="T2" fmla="*/ 1393 w 1393"/>
                <a:gd name="T3" fmla="*/ 1248 h 1299"/>
                <a:gd name="T4" fmla="*/ 1332 w 1393"/>
                <a:gd name="T5" fmla="*/ 1299 h 1299"/>
                <a:gd name="T6" fmla="*/ 0 w 1393"/>
                <a:gd name="T7" fmla="*/ 66 h 1299"/>
                <a:gd name="T8" fmla="*/ 47 w 1393"/>
                <a:gd name="T9" fmla="*/ 0 h 1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93" h="1299">
                  <a:moveTo>
                    <a:pt x="47" y="0"/>
                  </a:moveTo>
                  <a:lnTo>
                    <a:pt x="1393" y="1248"/>
                  </a:lnTo>
                  <a:lnTo>
                    <a:pt x="1332" y="1299"/>
                  </a:lnTo>
                  <a:lnTo>
                    <a:pt x="0" y="66"/>
                  </a:lnTo>
                  <a:lnTo>
                    <a:pt x="4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13">
              <a:extLst>
                <a:ext uri="{FF2B5EF4-FFF2-40B4-BE49-F238E27FC236}">
                  <a16:creationId xmlns:a16="http://schemas.microsoft.com/office/drawing/2014/main" id="{83CFC5E0-6803-4697-BCC1-08D844140CB4}"/>
                </a:ext>
              </a:extLst>
            </p:cNvPr>
            <p:cNvSpPr>
              <a:spLocks/>
            </p:cNvSpPr>
            <p:nvPr/>
          </p:nvSpPr>
          <p:spPr bwMode="auto">
            <a:xfrm>
              <a:off x="4206" y="2393"/>
              <a:ext cx="1327" cy="1241"/>
            </a:xfrm>
            <a:custGeom>
              <a:avLst/>
              <a:gdLst>
                <a:gd name="T0" fmla="*/ 29 w 1327"/>
                <a:gd name="T1" fmla="*/ 0 h 1241"/>
                <a:gd name="T2" fmla="*/ 0 w 1327"/>
                <a:gd name="T3" fmla="*/ 69 h 1241"/>
                <a:gd name="T4" fmla="*/ 1258 w 1327"/>
                <a:gd name="T5" fmla="*/ 1241 h 1241"/>
                <a:gd name="T6" fmla="*/ 1327 w 1327"/>
                <a:gd name="T7" fmla="*/ 1205 h 1241"/>
                <a:gd name="T8" fmla="*/ 29 w 1327"/>
                <a:gd name="T9" fmla="*/ 0 h 1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27" h="1241">
                  <a:moveTo>
                    <a:pt x="29" y="0"/>
                  </a:moveTo>
                  <a:lnTo>
                    <a:pt x="0" y="69"/>
                  </a:lnTo>
                  <a:lnTo>
                    <a:pt x="1258" y="1241"/>
                  </a:lnTo>
                  <a:lnTo>
                    <a:pt x="1327" y="1205"/>
                  </a:lnTo>
                  <a:lnTo>
                    <a:pt x="29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14">
              <a:extLst>
                <a:ext uri="{FF2B5EF4-FFF2-40B4-BE49-F238E27FC236}">
                  <a16:creationId xmlns:a16="http://schemas.microsoft.com/office/drawing/2014/main" id="{61D37DC0-8B30-4F40-8A51-9B5323037CC1}"/>
                </a:ext>
              </a:extLst>
            </p:cNvPr>
            <p:cNvSpPr>
              <a:spLocks/>
            </p:cNvSpPr>
            <p:nvPr/>
          </p:nvSpPr>
          <p:spPr bwMode="auto">
            <a:xfrm>
              <a:off x="4155" y="2567"/>
              <a:ext cx="1208" cy="1132"/>
            </a:xfrm>
            <a:custGeom>
              <a:avLst/>
              <a:gdLst>
                <a:gd name="T0" fmla="*/ 14 w 1208"/>
                <a:gd name="T1" fmla="*/ 0 h 1132"/>
                <a:gd name="T2" fmla="*/ 1208 w 1208"/>
                <a:gd name="T3" fmla="*/ 1107 h 1132"/>
                <a:gd name="T4" fmla="*/ 1128 w 1208"/>
                <a:gd name="T5" fmla="*/ 1132 h 1132"/>
                <a:gd name="T6" fmla="*/ 0 w 1208"/>
                <a:gd name="T7" fmla="*/ 84 h 1132"/>
                <a:gd name="T8" fmla="*/ 14 w 1208"/>
                <a:gd name="T9" fmla="*/ 0 h 1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08" h="1132">
                  <a:moveTo>
                    <a:pt x="14" y="0"/>
                  </a:moveTo>
                  <a:lnTo>
                    <a:pt x="1208" y="1107"/>
                  </a:lnTo>
                  <a:lnTo>
                    <a:pt x="1128" y="1132"/>
                  </a:lnTo>
                  <a:lnTo>
                    <a:pt x="0" y="84"/>
                  </a:lnTo>
                  <a:lnTo>
                    <a:pt x="1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15">
              <a:extLst>
                <a:ext uri="{FF2B5EF4-FFF2-40B4-BE49-F238E27FC236}">
                  <a16:creationId xmlns:a16="http://schemas.microsoft.com/office/drawing/2014/main" id="{1629A3C0-7D8D-4002-BD88-8A0235A179EB}"/>
                </a:ext>
              </a:extLst>
            </p:cNvPr>
            <p:cNvSpPr>
              <a:spLocks/>
            </p:cNvSpPr>
            <p:nvPr/>
          </p:nvSpPr>
          <p:spPr bwMode="auto">
            <a:xfrm>
              <a:off x="4140" y="2771"/>
              <a:ext cx="1020" cy="954"/>
            </a:xfrm>
            <a:custGeom>
              <a:avLst/>
              <a:gdLst>
                <a:gd name="T0" fmla="*/ 0 w 1020"/>
                <a:gd name="T1" fmla="*/ 0 h 954"/>
                <a:gd name="T2" fmla="*/ 4 w 1020"/>
                <a:gd name="T3" fmla="*/ 101 h 954"/>
                <a:gd name="T4" fmla="*/ 922 w 1020"/>
                <a:gd name="T5" fmla="*/ 954 h 954"/>
                <a:gd name="T6" fmla="*/ 1020 w 1020"/>
                <a:gd name="T7" fmla="*/ 950 h 954"/>
                <a:gd name="T8" fmla="*/ 0 w 1020"/>
                <a:gd name="T9" fmla="*/ 0 h 9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20" h="954">
                  <a:moveTo>
                    <a:pt x="0" y="0"/>
                  </a:moveTo>
                  <a:lnTo>
                    <a:pt x="4" y="101"/>
                  </a:lnTo>
                  <a:lnTo>
                    <a:pt x="922" y="954"/>
                  </a:lnTo>
                  <a:lnTo>
                    <a:pt x="1020" y="95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16">
              <a:extLst>
                <a:ext uri="{FF2B5EF4-FFF2-40B4-BE49-F238E27FC236}">
                  <a16:creationId xmlns:a16="http://schemas.microsoft.com/office/drawing/2014/main" id="{79F0B0F2-35C5-4A05-9505-3F22F401AE03}"/>
                </a:ext>
              </a:extLst>
            </p:cNvPr>
            <p:cNvSpPr>
              <a:spLocks/>
            </p:cNvSpPr>
            <p:nvPr/>
          </p:nvSpPr>
          <p:spPr bwMode="auto">
            <a:xfrm>
              <a:off x="4166" y="3024"/>
              <a:ext cx="736" cy="690"/>
            </a:xfrm>
            <a:custGeom>
              <a:avLst/>
              <a:gdLst>
                <a:gd name="T0" fmla="*/ 0 w 736"/>
                <a:gd name="T1" fmla="*/ 0 h 690"/>
                <a:gd name="T2" fmla="*/ 47 w 736"/>
                <a:gd name="T3" fmla="*/ 146 h 690"/>
                <a:gd name="T4" fmla="*/ 595 w 736"/>
                <a:gd name="T5" fmla="*/ 653 h 690"/>
                <a:gd name="T6" fmla="*/ 736 w 736"/>
                <a:gd name="T7" fmla="*/ 690 h 690"/>
                <a:gd name="T8" fmla="*/ 0 w 736"/>
                <a:gd name="T9" fmla="*/ 0 h 6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36" h="690">
                  <a:moveTo>
                    <a:pt x="0" y="0"/>
                  </a:moveTo>
                  <a:lnTo>
                    <a:pt x="47" y="146"/>
                  </a:lnTo>
                  <a:lnTo>
                    <a:pt x="595" y="653"/>
                  </a:lnTo>
                  <a:lnTo>
                    <a:pt x="736" y="69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586709A1-C1C2-4F61-BA60-B487CFDD3F2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381125"/>
            <a:ext cx="4133850" cy="40957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Picture Placeholder 3">
            <a:extLst>
              <a:ext uri="{FF2B5EF4-FFF2-40B4-BE49-F238E27FC236}">
                <a16:creationId xmlns:a16="http://schemas.microsoft.com/office/drawing/2014/main" id="{1A811564-43B5-414A-8C15-7DE494B86D9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267200" y="1381125"/>
            <a:ext cx="3924300" cy="204787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Picture Placeholder 3">
            <a:extLst>
              <a:ext uri="{FF2B5EF4-FFF2-40B4-BE49-F238E27FC236}">
                <a16:creationId xmlns:a16="http://schemas.microsoft.com/office/drawing/2014/main" id="{5720B893-2A6B-4961-97A5-801DC99016FB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8324850" y="1381125"/>
            <a:ext cx="3867150" cy="204787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Picture Placeholder 3">
            <a:extLst>
              <a:ext uri="{FF2B5EF4-FFF2-40B4-BE49-F238E27FC236}">
                <a16:creationId xmlns:a16="http://schemas.microsoft.com/office/drawing/2014/main" id="{8BFBCA27-7CD8-4FD3-93EE-E65D96BD311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906000" y="3543299"/>
            <a:ext cx="2286000" cy="1933576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Picture Placeholder 3">
            <a:extLst>
              <a:ext uri="{FF2B5EF4-FFF2-40B4-BE49-F238E27FC236}">
                <a16:creationId xmlns:a16="http://schemas.microsoft.com/office/drawing/2014/main" id="{5C1A3ED9-D1F3-49DC-96A7-6F468984B02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267200" y="3543299"/>
            <a:ext cx="5505450" cy="193357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879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3">
            <a:extLst>
              <a:ext uri="{FF2B5EF4-FFF2-40B4-BE49-F238E27FC236}">
                <a16:creationId xmlns:a16="http://schemas.microsoft.com/office/drawing/2014/main" id="{A8A659CC-AB15-4AB1-9C74-251006C293F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447800"/>
            <a:ext cx="12192000" cy="42672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A52BD110-E1FD-45BE-A5F8-BACF1824469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33425" y="2019300"/>
            <a:ext cx="2286000" cy="2286000"/>
          </a:xfrm>
          <a:prstGeom prst="ellipse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Picture Placeholder 3">
            <a:extLst>
              <a:ext uri="{FF2B5EF4-FFF2-40B4-BE49-F238E27FC236}">
                <a16:creationId xmlns:a16="http://schemas.microsoft.com/office/drawing/2014/main" id="{E8095E0D-8255-489A-A890-E93E499018F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549650" y="2019300"/>
            <a:ext cx="2286000" cy="2286000"/>
          </a:xfrm>
          <a:prstGeom prst="ellipse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Picture Placeholder 3">
            <a:extLst>
              <a:ext uri="{FF2B5EF4-FFF2-40B4-BE49-F238E27FC236}">
                <a16:creationId xmlns:a16="http://schemas.microsoft.com/office/drawing/2014/main" id="{AF6D3431-8984-4251-9BE6-E5DEBC99293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489700" y="2009775"/>
            <a:ext cx="2286000" cy="2286000"/>
          </a:xfrm>
          <a:prstGeom prst="ellipse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Picture Placeholder 3">
            <a:extLst>
              <a:ext uri="{FF2B5EF4-FFF2-40B4-BE49-F238E27FC236}">
                <a16:creationId xmlns:a16="http://schemas.microsoft.com/office/drawing/2014/main" id="{FA7B981F-68C5-48E2-8857-240E7EA0CFF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9305925" y="2009775"/>
            <a:ext cx="2286000" cy="2286000"/>
          </a:xfrm>
          <a:prstGeom prst="ellipse">
            <a:avLst/>
          </a:prstGeom>
        </p:spPr>
        <p:txBody>
          <a:bodyPr/>
          <a:lstStyle/>
          <a:p>
            <a:endParaRPr lang="en-US"/>
          </a:p>
        </p:txBody>
      </p:sp>
      <p:grpSp>
        <p:nvGrpSpPr>
          <p:cNvPr id="8" name="Group 68">
            <a:extLst>
              <a:ext uri="{FF2B5EF4-FFF2-40B4-BE49-F238E27FC236}">
                <a16:creationId xmlns:a16="http://schemas.microsoft.com/office/drawing/2014/main" id="{0C3F7B9D-0CE8-46F0-9B46-10F9CFA7A975}"/>
              </a:ext>
            </a:extLst>
          </p:cNvPr>
          <p:cNvGrpSpPr>
            <a:grpSpLocks noChangeAspect="1"/>
          </p:cNvGrpSpPr>
          <p:nvPr userDrawn="1"/>
        </p:nvGrpSpPr>
        <p:grpSpPr bwMode="auto">
          <a:xfrm rot="16200000">
            <a:off x="10188240" y="130712"/>
            <a:ext cx="2047106" cy="1785683"/>
            <a:chOff x="2179" y="614"/>
            <a:chExt cx="3130" cy="2732"/>
          </a:xfrm>
        </p:grpSpPr>
        <p:sp>
          <p:nvSpPr>
            <p:cNvPr id="9" name="Freeform 69">
              <a:extLst>
                <a:ext uri="{FF2B5EF4-FFF2-40B4-BE49-F238E27FC236}">
                  <a16:creationId xmlns:a16="http://schemas.microsoft.com/office/drawing/2014/main" id="{E79F6BAF-7A50-4F1C-BB63-3C91E6091A0E}"/>
                </a:ext>
              </a:extLst>
            </p:cNvPr>
            <p:cNvSpPr>
              <a:spLocks/>
            </p:cNvSpPr>
            <p:nvPr/>
          </p:nvSpPr>
          <p:spPr bwMode="auto">
            <a:xfrm>
              <a:off x="3818" y="783"/>
              <a:ext cx="1277" cy="1277"/>
            </a:xfrm>
            <a:custGeom>
              <a:avLst/>
              <a:gdLst>
                <a:gd name="T0" fmla="*/ 732 w 739"/>
                <a:gd name="T1" fmla="*/ 33 h 739"/>
                <a:gd name="T2" fmla="*/ 33 w 739"/>
                <a:gd name="T3" fmla="*/ 731 h 739"/>
                <a:gd name="T4" fmla="*/ 7 w 739"/>
                <a:gd name="T5" fmla="*/ 731 h 739"/>
                <a:gd name="T6" fmla="*/ 7 w 739"/>
                <a:gd name="T7" fmla="*/ 731 h 739"/>
                <a:gd name="T8" fmla="*/ 7 w 739"/>
                <a:gd name="T9" fmla="*/ 706 h 739"/>
                <a:gd name="T10" fmla="*/ 706 w 739"/>
                <a:gd name="T11" fmla="*/ 7 h 739"/>
                <a:gd name="T12" fmla="*/ 732 w 739"/>
                <a:gd name="T13" fmla="*/ 7 h 739"/>
                <a:gd name="T14" fmla="*/ 732 w 739"/>
                <a:gd name="T15" fmla="*/ 7 h 739"/>
                <a:gd name="T16" fmla="*/ 732 w 739"/>
                <a:gd name="T17" fmla="*/ 33 h 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39" h="739">
                  <a:moveTo>
                    <a:pt x="732" y="33"/>
                  </a:moveTo>
                  <a:cubicBezTo>
                    <a:pt x="33" y="731"/>
                    <a:pt x="33" y="731"/>
                    <a:pt x="33" y="731"/>
                  </a:cubicBezTo>
                  <a:cubicBezTo>
                    <a:pt x="26" y="739"/>
                    <a:pt x="15" y="739"/>
                    <a:pt x="7" y="731"/>
                  </a:cubicBezTo>
                  <a:cubicBezTo>
                    <a:pt x="7" y="731"/>
                    <a:pt x="7" y="731"/>
                    <a:pt x="7" y="731"/>
                  </a:cubicBezTo>
                  <a:cubicBezTo>
                    <a:pt x="0" y="724"/>
                    <a:pt x="0" y="713"/>
                    <a:pt x="7" y="706"/>
                  </a:cubicBezTo>
                  <a:cubicBezTo>
                    <a:pt x="706" y="7"/>
                    <a:pt x="706" y="7"/>
                    <a:pt x="706" y="7"/>
                  </a:cubicBezTo>
                  <a:cubicBezTo>
                    <a:pt x="713" y="0"/>
                    <a:pt x="724" y="0"/>
                    <a:pt x="732" y="7"/>
                  </a:cubicBezTo>
                  <a:cubicBezTo>
                    <a:pt x="732" y="7"/>
                    <a:pt x="732" y="7"/>
                    <a:pt x="732" y="7"/>
                  </a:cubicBezTo>
                  <a:cubicBezTo>
                    <a:pt x="739" y="14"/>
                    <a:pt x="739" y="26"/>
                    <a:pt x="732" y="33"/>
                  </a:cubicBezTo>
                  <a:close/>
                </a:path>
              </a:pathLst>
            </a:custGeom>
            <a:solidFill>
              <a:srgbClr val="FB4C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70">
              <a:extLst>
                <a:ext uri="{FF2B5EF4-FFF2-40B4-BE49-F238E27FC236}">
                  <a16:creationId xmlns:a16="http://schemas.microsoft.com/office/drawing/2014/main" id="{7A728EA9-66CD-4629-BE81-14D8E20F12E6}"/>
                </a:ext>
              </a:extLst>
            </p:cNvPr>
            <p:cNvSpPr>
              <a:spLocks/>
            </p:cNvSpPr>
            <p:nvPr/>
          </p:nvSpPr>
          <p:spPr bwMode="auto">
            <a:xfrm>
              <a:off x="3925" y="891"/>
              <a:ext cx="1277" cy="1277"/>
            </a:xfrm>
            <a:custGeom>
              <a:avLst/>
              <a:gdLst>
                <a:gd name="T0" fmla="*/ 732 w 739"/>
                <a:gd name="T1" fmla="*/ 33 h 739"/>
                <a:gd name="T2" fmla="*/ 33 w 739"/>
                <a:gd name="T3" fmla="*/ 731 h 739"/>
                <a:gd name="T4" fmla="*/ 7 w 739"/>
                <a:gd name="T5" fmla="*/ 731 h 739"/>
                <a:gd name="T6" fmla="*/ 7 w 739"/>
                <a:gd name="T7" fmla="*/ 731 h 739"/>
                <a:gd name="T8" fmla="*/ 7 w 739"/>
                <a:gd name="T9" fmla="*/ 706 h 739"/>
                <a:gd name="T10" fmla="*/ 706 w 739"/>
                <a:gd name="T11" fmla="*/ 7 h 739"/>
                <a:gd name="T12" fmla="*/ 732 w 739"/>
                <a:gd name="T13" fmla="*/ 7 h 739"/>
                <a:gd name="T14" fmla="*/ 732 w 739"/>
                <a:gd name="T15" fmla="*/ 7 h 739"/>
                <a:gd name="T16" fmla="*/ 732 w 739"/>
                <a:gd name="T17" fmla="*/ 33 h 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39" h="739">
                  <a:moveTo>
                    <a:pt x="732" y="33"/>
                  </a:moveTo>
                  <a:cubicBezTo>
                    <a:pt x="33" y="731"/>
                    <a:pt x="33" y="731"/>
                    <a:pt x="33" y="731"/>
                  </a:cubicBezTo>
                  <a:cubicBezTo>
                    <a:pt x="26" y="739"/>
                    <a:pt x="15" y="739"/>
                    <a:pt x="7" y="731"/>
                  </a:cubicBezTo>
                  <a:cubicBezTo>
                    <a:pt x="7" y="731"/>
                    <a:pt x="7" y="731"/>
                    <a:pt x="7" y="731"/>
                  </a:cubicBezTo>
                  <a:cubicBezTo>
                    <a:pt x="0" y="724"/>
                    <a:pt x="0" y="713"/>
                    <a:pt x="7" y="706"/>
                  </a:cubicBezTo>
                  <a:cubicBezTo>
                    <a:pt x="706" y="7"/>
                    <a:pt x="706" y="7"/>
                    <a:pt x="706" y="7"/>
                  </a:cubicBezTo>
                  <a:cubicBezTo>
                    <a:pt x="713" y="0"/>
                    <a:pt x="724" y="0"/>
                    <a:pt x="732" y="7"/>
                  </a:cubicBezTo>
                  <a:cubicBezTo>
                    <a:pt x="732" y="7"/>
                    <a:pt x="732" y="7"/>
                    <a:pt x="732" y="7"/>
                  </a:cubicBezTo>
                  <a:cubicBezTo>
                    <a:pt x="739" y="14"/>
                    <a:pt x="739" y="26"/>
                    <a:pt x="732" y="33"/>
                  </a:cubicBezTo>
                  <a:close/>
                </a:path>
              </a:pathLst>
            </a:custGeom>
            <a:solidFill>
              <a:srgbClr val="FB4C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71">
              <a:extLst>
                <a:ext uri="{FF2B5EF4-FFF2-40B4-BE49-F238E27FC236}">
                  <a16:creationId xmlns:a16="http://schemas.microsoft.com/office/drawing/2014/main" id="{5394B2A8-EE07-4DA0-8B90-519756E52B2F}"/>
                </a:ext>
              </a:extLst>
            </p:cNvPr>
            <p:cNvSpPr>
              <a:spLocks/>
            </p:cNvSpPr>
            <p:nvPr/>
          </p:nvSpPr>
          <p:spPr bwMode="auto">
            <a:xfrm>
              <a:off x="4032" y="998"/>
              <a:ext cx="1277" cy="1277"/>
            </a:xfrm>
            <a:custGeom>
              <a:avLst/>
              <a:gdLst>
                <a:gd name="T0" fmla="*/ 732 w 739"/>
                <a:gd name="T1" fmla="*/ 33 h 739"/>
                <a:gd name="T2" fmla="*/ 33 w 739"/>
                <a:gd name="T3" fmla="*/ 731 h 739"/>
                <a:gd name="T4" fmla="*/ 7 w 739"/>
                <a:gd name="T5" fmla="*/ 731 h 739"/>
                <a:gd name="T6" fmla="*/ 7 w 739"/>
                <a:gd name="T7" fmla="*/ 731 h 739"/>
                <a:gd name="T8" fmla="*/ 7 w 739"/>
                <a:gd name="T9" fmla="*/ 706 h 739"/>
                <a:gd name="T10" fmla="*/ 706 w 739"/>
                <a:gd name="T11" fmla="*/ 7 h 739"/>
                <a:gd name="T12" fmla="*/ 732 w 739"/>
                <a:gd name="T13" fmla="*/ 7 h 739"/>
                <a:gd name="T14" fmla="*/ 732 w 739"/>
                <a:gd name="T15" fmla="*/ 7 h 739"/>
                <a:gd name="T16" fmla="*/ 732 w 739"/>
                <a:gd name="T17" fmla="*/ 33 h 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39" h="739">
                  <a:moveTo>
                    <a:pt x="732" y="33"/>
                  </a:moveTo>
                  <a:cubicBezTo>
                    <a:pt x="33" y="731"/>
                    <a:pt x="33" y="731"/>
                    <a:pt x="33" y="731"/>
                  </a:cubicBezTo>
                  <a:cubicBezTo>
                    <a:pt x="26" y="739"/>
                    <a:pt x="15" y="739"/>
                    <a:pt x="7" y="731"/>
                  </a:cubicBezTo>
                  <a:cubicBezTo>
                    <a:pt x="7" y="731"/>
                    <a:pt x="7" y="731"/>
                    <a:pt x="7" y="731"/>
                  </a:cubicBezTo>
                  <a:cubicBezTo>
                    <a:pt x="0" y="724"/>
                    <a:pt x="0" y="713"/>
                    <a:pt x="7" y="706"/>
                  </a:cubicBezTo>
                  <a:cubicBezTo>
                    <a:pt x="706" y="7"/>
                    <a:pt x="706" y="7"/>
                    <a:pt x="706" y="7"/>
                  </a:cubicBezTo>
                  <a:cubicBezTo>
                    <a:pt x="713" y="0"/>
                    <a:pt x="724" y="0"/>
                    <a:pt x="732" y="7"/>
                  </a:cubicBezTo>
                  <a:cubicBezTo>
                    <a:pt x="732" y="7"/>
                    <a:pt x="732" y="7"/>
                    <a:pt x="732" y="7"/>
                  </a:cubicBezTo>
                  <a:cubicBezTo>
                    <a:pt x="739" y="14"/>
                    <a:pt x="739" y="26"/>
                    <a:pt x="732" y="33"/>
                  </a:cubicBezTo>
                  <a:close/>
                </a:path>
              </a:pathLst>
            </a:custGeom>
            <a:solidFill>
              <a:srgbClr val="FB4C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72">
              <a:extLst>
                <a:ext uri="{FF2B5EF4-FFF2-40B4-BE49-F238E27FC236}">
                  <a16:creationId xmlns:a16="http://schemas.microsoft.com/office/drawing/2014/main" id="{38BB315F-E0BA-4215-88B4-EDCFA90AA530}"/>
                </a:ext>
              </a:extLst>
            </p:cNvPr>
            <p:cNvSpPr>
              <a:spLocks/>
            </p:cNvSpPr>
            <p:nvPr/>
          </p:nvSpPr>
          <p:spPr bwMode="auto">
            <a:xfrm>
              <a:off x="3818" y="783"/>
              <a:ext cx="1277" cy="1277"/>
            </a:xfrm>
            <a:custGeom>
              <a:avLst/>
              <a:gdLst>
                <a:gd name="T0" fmla="*/ 732 w 739"/>
                <a:gd name="T1" fmla="*/ 33 h 739"/>
                <a:gd name="T2" fmla="*/ 33 w 739"/>
                <a:gd name="T3" fmla="*/ 731 h 739"/>
                <a:gd name="T4" fmla="*/ 7 w 739"/>
                <a:gd name="T5" fmla="*/ 731 h 739"/>
                <a:gd name="T6" fmla="*/ 7 w 739"/>
                <a:gd name="T7" fmla="*/ 731 h 739"/>
                <a:gd name="T8" fmla="*/ 7 w 739"/>
                <a:gd name="T9" fmla="*/ 706 h 739"/>
                <a:gd name="T10" fmla="*/ 706 w 739"/>
                <a:gd name="T11" fmla="*/ 7 h 739"/>
                <a:gd name="T12" fmla="*/ 732 w 739"/>
                <a:gd name="T13" fmla="*/ 7 h 739"/>
                <a:gd name="T14" fmla="*/ 732 w 739"/>
                <a:gd name="T15" fmla="*/ 7 h 739"/>
                <a:gd name="T16" fmla="*/ 732 w 739"/>
                <a:gd name="T17" fmla="*/ 33 h 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39" h="739">
                  <a:moveTo>
                    <a:pt x="732" y="33"/>
                  </a:moveTo>
                  <a:cubicBezTo>
                    <a:pt x="33" y="731"/>
                    <a:pt x="33" y="731"/>
                    <a:pt x="33" y="731"/>
                  </a:cubicBezTo>
                  <a:cubicBezTo>
                    <a:pt x="26" y="739"/>
                    <a:pt x="15" y="739"/>
                    <a:pt x="7" y="731"/>
                  </a:cubicBezTo>
                  <a:cubicBezTo>
                    <a:pt x="7" y="731"/>
                    <a:pt x="7" y="731"/>
                    <a:pt x="7" y="731"/>
                  </a:cubicBezTo>
                  <a:cubicBezTo>
                    <a:pt x="0" y="724"/>
                    <a:pt x="0" y="713"/>
                    <a:pt x="7" y="706"/>
                  </a:cubicBezTo>
                  <a:cubicBezTo>
                    <a:pt x="706" y="7"/>
                    <a:pt x="706" y="7"/>
                    <a:pt x="706" y="7"/>
                  </a:cubicBezTo>
                  <a:cubicBezTo>
                    <a:pt x="713" y="0"/>
                    <a:pt x="724" y="0"/>
                    <a:pt x="732" y="7"/>
                  </a:cubicBezTo>
                  <a:cubicBezTo>
                    <a:pt x="732" y="7"/>
                    <a:pt x="732" y="7"/>
                    <a:pt x="732" y="7"/>
                  </a:cubicBezTo>
                  <a:cubicBezTo>
                    <a:pt x="739" y="14"/>
                    <a:pt x="739" y="26"/>
                    <a:pt x="732" y="33"/>
                  </a:cubicBezTo>
                  <a:close/>
                </a:path>
              </a:pathLst>
            </a:custGeom>
            <a:solidFill>
              <a:srgbClr val="FB4C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73">
              <a:extLst>
                <a:ext uri="{FF2B5EF4-FFF2-40B4-BE49-F238E27FC236}">
                  <a16:creationId xmlns:a16="http://schemas.microsoft.com/office/drawing/2014/main" id="{2BD72013-F7C9-4FB9-BA6E-A3BE2D05209D}"/>
                </a:ext>
              </a:extLst>
            </p:cNvPr>
            <p:cNvSpPr>
              <a:spLocks/>
            </p:cNvSpPr>
            <p:nvPr/>
          </p:nvSpPr>
          <p:spPr bwMode="auto">
            <a:xfrm>
              <a:off x="3925" y="891"/>
              <a:ext cx="1277" cy="1277"/>
            </a:xfrm>
            <a:custGeom>
              <a:avLst/>
              <a:gdLst>
                <a:gd name="T0" fmla="*/ 732 w 739"/>
                <a:gd name="T1" fmla="*/ 33 h 739"/>
                <a:gd name="T2" fmla="*/ 33 w 739"/>
                <a:gd name="T3" fmla="*/ 731 h 739"/>
                <a:gd name="T4" fmla="*/ 7 w 739"/>
                <a:gd name="T5" fmla="*/ 731 h 739"/>
                <a:gd name="T6" fmla="*/ 7 w 739"/>
                <a:gd name="T7" fmla="*/ 731 h 739"/>
                <a:gd name="T8" fmla="*/ 7 w 739"/>
                <a:gd name="T9" fmla="*/ 706 h 739"/>
                <a:gd name="T10" fmla="*/ 706 w 739"/>
                <a:gd name="T11" fmla="*/ 7 h 739"/>
                <a:gd name="T12" fmla="*/ 732 w 739"/>
                <a:gd name="T13" fmla="*/ 7 h 739"/>
                <a:gd name="T14" fmla="*/ 732 w 739"/>
                <a:gd name="T15" fmla="*/ 7 h 739"/>
                <a:gd name="T16" fmla="*/ 732 w 739"/>
                <a:gd name="T17" fmla="*/ 33 h 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39" h="739">
                  <a:moveTo>
                    <a:pt x="732" y="33"/>
                  </a:moveTo>
                  <a:cubicBezTo>
                    <a:pt x="33" y="731"/>
                    <a:pt x="33" y="731"/>
                    <a:pt x="33" y="731"/>
                  </a:cubicBezTo>
                  <a:cubicBezTo>
                    <a:pt x="26" y="739"/>
                    <a:pt x="15" y="739"/>
                    <a:pt x="7" y="731"/>
                  </a:cubicBezTo>
                  <a:cubicBezTo>
                    <a:pt x="7" y="731"/>
                    <a:pt x="7" y="731"/>
                    <a:pt x="7" y="731"/>
                  </a:cubicBezTo>
                  <a:cubicBezTo>
                    <a:pt x="0" y="724"/>
                    <a:pt x="0" y="713"/>
                    <a:pt x="7" y="706"/>
                  </a:cubicBezTo>
                  <a:cubicBezTo>
                    <a:pt x="706" y="7"/>
                    <a:pt x="706" y="7"/>
                    <a:pt x="706" y="7"/>
                  </a:cubicBezTo>
                  <a:cubicBezTo>
                    <a:pt x="713" y="0"/>
                    <a:pt x="724" y="0"/>
                    <a:pt x="732" y="7"/>
                  </a:cubicBezTo>
                  <a:cubicBezTo>
                    <a:pt x="732" y="7"/>
                    <a:pt x="732" y="7"/>
                    <a:pt x="732" y="7"/>
                  </a:cubicBezTo>
                  <a:cubicBezTo>
                    <a:pt x="739" y="14"/>
                    <a:pt x="739" y="26"/>
                    <a:pt x="732" y="33"/>
                  </a:cubicBezTo>
                  <a:close/>
                </a:path>
              </a:pathLst>
            </a:custGeom>
            <a:solidFill>
              <a:srgbClr val="FB4C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74">
              <a:extLst>
                <a:ext uri="{FF2B5EF4-FFF2-40B4-BE49-F238E27FC236}">
                  <a16:creationId xmlns:a16="http://schemas.microsoft.com/office/drawing/2014/main" id="{6AB1D4AB-59C1-4755-891F-E29161534AFC}"/>
                </a:ext>
              </a:extLst>
            </p:cNvPr>
            <p:cNvSpPr>
              <a:spLocks/>
            </p:cNvSpPr>
            <p:nvPr/>
          </p:nvSpPr>
          <p:spPr bwMode="auto">
            <a:xfrm>
              <a:off x="4032" y="998"/>
              <a:ext cx="1277" cy="1277"/>
            </a:xfrm>
            <a:custGeom>
              <a:avLst/>
              <a:gdLst>
                <a:gd name="T0" fmla="*/ 732 w 739"/>
                <a:gd name="T1" fmla="*/ 33 h 739"/>
                <a:gd name="T2" fmla="*/ 33 w 739"/>
                <a:gd name="T3" fmla="*/ 731 h 739"/>
                <a:gd name="T4" fmla="*/ 7 w 739"/>
                <a:gd name="T5" fmla="*/ 731 h 739"/>
                <a:gd name="T6" fmla="*/ 7 w 739"/>
                <a:gd name="T7" fmla="*/ 731 h 739"/>
                <a:gd name="T8" fmla="*/ 7 w 739"/>
                <a:gd name="T9" fmla="*/ 706 h 739"/>
                <a:gd name="T10" fmla="*/ 706 w 739"/>
                <a:gd name="T11" fmla="*/ 7 h 739"/>
                <a:gd name="T12" fmla="*/ 732 w 739"/>
                <a:gd name="T13" fmla="*/ 7 h 739"/>
                <a:gd name="T14" fmla="*/ 732 w 739"/>
                <a:gd name="T15" fmla="*/ 7 h 739"/>
                <a:gd name="T16" fmla="*/ 732 w 739"/>
                <a:gd name="T17" fmla="*/ 33 h 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39" h="739">
                  <a:moveTo>
                    <a:pt x="732" y="33"/>
                  </a:moveTo>
                  <a:cubicBezTo>
                    <a:pt x="33" y="731"/>
                    <a:pt x="33" y="731"/>
                    <a:pt x="33" y="731"/>
                  </a:cubicBezTo>
                  <a:cubicBezTo>
                    <a:pt x="26" y="739"/>
                    <a:pt x="15" y="739"/>
                    <a:pt x="7" y="731"/>
                  </a:cubicBezTo>
                  <a:cubicBezTo>
                    <a:pt x="7" y="731"/>
                    <a:pt x="7" y="731"/>
                    <a:pt x="7" y="731"/>
                  </a:cubicBezTo>
                  <a:cubicBezTo>
                    <a:pt x="0" y="724"/>
                    <a:pt x="0" y="713"/>
                    <a:pt x="7" y="706"/>
                  </a:cubicBezTo>
                  <a:cubicBezTo>
                    <a:pt x="706" y="7"/>
                    <a:pt x="706" y="7"/>
                    <a:pt x="706" y="7"/>
                  </a:cubicBezTo>
                  <a:cubicBezTo>
                    <a:pt x="713" y="0"/>
                    <a:pt x="724" y="0"/>
                    <a:pt x="732" y="7"/>
                  </a:cubicBezTo>
                  <a:cubicBezTo>
                    <a:pt x="732" y="7"/>
                    <a:pt x="732" y="7"/>
                    <a:pt x="732" y="7"/>
                  </a:cubicBezTo>
                  <a:cubicBezTo>
                    <a:pt x="739" y="14"/>
                    <a:pt x="739" y="26"/>
                    <a:pt x="732" y="33"/>
                  </a:cubicBezTo>
                  <a:close/>
                </a:path>
              </a:pathLst>
            </a:custGeom>
            <a:solidFill>
              <a:srgbClr val="FB4C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75">
              <a:extLst>
                <a:ext uri="{FF2B5EF4-FFF2-40B4-BE49-F238E27FC236}">
                  <a16:creationId xmlns:a16="http://schemas.microsoft.com/office/drawing/2014/main" id="{F8F36115-DD6E-429B-8830-463246F97B8A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4" y="1857"/>
              <a:ext cx="1276" cy="1275"/>
            </a:xfrm>
            <a:custGeom>
              <a:avLst/>
              <a:gdLst>
                <a:gd name="T0" fmla="*/ 731 w 738"/>
                <a:gd name="T1" fmla="*/ 32 h 738"/>
                <a:gd name="T2" fmla="*/ 33 w 738"/>
                <a:gd name="T3" fmla="*/ 731 h 738"/>
                <a:gd name="T4" fmla="*/ 7 w 738"/>
                <a:gd name="T5" fmla="*/ 731 h 738"/>
                <a:gd name="T6" fmla="*/ 7 w 738"/>
                <a:gd name="T7" fmla="*/ 731 h 738"/>
                <a:gd name="T8" fmla="*/ 7 w 738"/>
                <a:gd name="T9" fmla="*/ 705 h 738"/>
                <a:gd name="T10" fmla="*/ 705 w 738"/>
                <a:gd name="T11" fmla="*/ 7 h 738"/>
                <a:gd name="T12" fmla="*/ 731 w 738"/>
                <a:gd name="T13" fmla="*/ 7 h 738"/>
                <a:gd name="T14" fmla="*/ 731 w 738"/>
                <a:gd name="T15" fmla="*/ 7 h 738"/>
                <a:gd name="T16" fmla="*/ 731 w 738"/>
                <a:gd name="T17" fmla="*/ 32 h 7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38" h="738">
                  <a:moveTo>
                    <a:pt x="731" y="32"/>
                  </a:moveTo>
                  <a:cubicBezTo>
                    <a:pt x="33" y="731"/>
                    <a:pt x="33" y="731"/>
                    <a:pt x="33" y="731"/>
                  </a:cubicBezTo>
                  <a:cubicBezTo>
                    <a:pt x="26" y="738"/>
                    <a:pt x="14" y="738"/>
                    <a:pt x="7" y="731"/>
                  </a:cubicBezTo>
                  <a:cubicBezTo>
                    <a:pt x="7" y="731"/>
                    <a:pt x="7" y="731"/>
                    <a:pt x="7" y="731"/>
                  </a:cubicBezTo>
                  <a:cubicBezTo>
                    <a:pt x="0" y="724"/>
                    <a:pt x="0" y="712"/>
                    <a:pt x="7" y="705"/>
                  </a:cubicBezTo>
                  <a:cubicBezTo>
                    <a:pt x="705" y="7"/>
                    <a:pt x="705" y="7"/>
                    <a:pt x="705" y="7"/>
                  </a:cubicBezTo>
                  <a:cubicBezTo>
                    <a:pt x="713" y="0"/>
                    <a:pt x="724" y="0"/>
                    <a:pt x="731" y="7"/>
                  </a:cubicBezTo>
                  <a:cubicBezTo>
                    <a:pt x="731" y="7"/>
                    <a:pt x="731" y="7"/>
                    <a:pt x="731" y="7"/>
                  </a:cubicBezTo>
                  <a:cubicBezTo>
                    <a:pt x="738" y="14"/>
                    <a:pt x="738" y="25"/>
                    <a:pt x="731" y="32"/>
                  </a:cubicBezTo>
                  <a:close/>
                </a:path>
              </a:pathLst>
            </a:custGeom>
            <a:solidFill>
              <a:srgbClr val="FB4C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76">
              <a:extLst>
                <a:ext uri="{FF2B5EF4-FFF2-40B4-BE49-F238E27FC236}">
                  <a16:creationId xmlns:a16="http://schemas.microsoft.com/office/drawing/2014/main" id="{00C685E7-D033-4C4E-A606-17AA5E7CCF21}"/>
                </a:ext>
              </a:extLst>
            </p:cNvPr>
            <p:cNvSpPr>
              <a:spLocks/>
            </p:cNvSpPr>
            <p:nvPr/>
          </p:nvSpPr>
          <p:spPr bwMode="auto">
            <a:xfrm>
              <a:off x="3081" y="1964"/>
              <a:ext cx="1276" cy="1275"/>
            </a:xfrm>
            <a:custGeom>
              <a:avLst/>
              <a:gdLst>
                <a:gd name="T0" fmla="*/ 731 w 738"/>
                <a:gd name="T1" fmla="*/ 32 h 738"/>
                <a:gd name="T2" fmla="*/ 33 w 738"/>
                <a:gd name="T3" fmla="*/ 731 h 738"/>
                <a:gd name="T4" fmla="*/ 7 w 738"/>
                <a:gd name="T5" fmla="*/ 731 h 738"/>
                <a:gd name="T6" fmla="*/ 7 w 738"/>
                <a:gd name="T7" fmla="*/ 731 h 738"/>
                <a:gd name="T8" fmla="*/ 7 w 738"/>
                <a:gd name="T9" fmla="*/ 705 h 738"/>
                <a:gd name="T10" fmla="*/ 705 w 738"/>
                <a:gd name="T11" fmla="*/ 7 h 738"/>
                <a:gd name="T12" fmla="*/ 731 w 738"/>
                <a:gd name="T13" fmla="*/ 7 h 738"/>
                <a:gd name="T14" fmla="*/ 731 w 738"/>
                <a:gd name="T15" fmla="*/ 7 h 738"/>
                <a:gd name="T16" fmla="*/ 731 w 738"/>
                <a:gd name="T17" fmla="*/ 32 h 7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38" h="738">
                  <a:moveTo>
                    <a:pt x="731" y="32"/>
                  </a:moveTo>
                  <a:cubicBezTo>
                    <a:pt x="33" y="731"/>
                    <a:pt x="33" y="731"/>
                    <a:pt x="33" y="731"/>
                  </a:cubicBezTo>
                  <a:cubicBezTo>
                    <a:pt x="26" y="738"/>
                    <a:pt x="14" y="738"/>
                    <a:pt x="7" y="731"/>
                  </a:cubicBezTo>
                  <a:cubicBezTo>
                    <a:pt x="7" y="731"/>
                    <a:pt x="7" y="731"/>
                    <a:pt x="7" y="731"/>
                  </a:cubicBezTo>
                  <a:cubicBezTo>
                    <a:pt x="0" y="724"/>
                    <a:pt x="0" y="712"/>
                    <a:pt x="7" y="705"/>
                  </a:cubicBezTo>
                  <a:cubicBezTo>
                    <a:pt x="705" y="7"/>
                    <a:pt x="705" y="7"/>
                    <a:pt x="705" y="7"/>
                  </a:cubicBezTo>
                  <a:cubicBezTo>
                    <a:pt x="713" y="0"/>
                    <a:pt x="724" y="0"/>
                    <a:pt x="731" y="7"/>
                  </a:cubicBezTo>
                  <a:cubicBezTo>
                    <a:pt x="731" y="7"/>
                    <a:pt x="731" y="7"/>
                    <a:pt x="731" y="7"/>
                  </a:cubicBezTo>
                  <a:cubicBezTo>
                    <a:pt x="738" y="14"/>
                    <a:pt x="738" y="25"/>
                    <a:pt x="731" y="32"/>
                  </a:cubicBezTo>
                  <a:close/>
                </a:path>
              </a:pathLst>
            </a:custGeom>
            <a:solidFill>
              <a:srgbClr val="FB4C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77">
              <a:extLst>
                <a:ext uri="{FF2B5EF4-FFF2-40B4-BE49-F238E27FC236}">
                  <a16:creationId xmlns:a16="http://schemas.microsoft.com/office/drawing/2014/main" id="{9A2CF8DC-935F-4629-A809-E552071D813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89" y="2071"/>
              <a:ext cx="1275" cy="1275"/>
            </a:xfrm>
            <a:custGeom>
              <a:avLst/>
              <a:gdLst>
                <a:gd name="T0" fmla="*/ 731 w 738"/>
                <a:gd name="T1" fmla="*/ 32 h 738"/>
                <a:gd name="T2" fmla="*/ 33 w 738"/>
                <a:gd name="T3" fmla="*/ 731 h 738"/>
                <a:gd name="T4" fmla="*/ 7 w 738"/>
                <a:gd name="T5" fmla="*/ 731 h 738"/>
                <a:gd name="T6" fmla="*/ 7 w 738"/>
                <a:gd name="T7" fmla="*/ 731 h 738"/>
                <a:gd name="T8" fmla="*/ 7 w 738"/>
                <a:gd name="T9" fmla="*/ 705 h 738"/>
                <a:gd name="T10" fmla="*/ 705 w 738"/>
                <a:gd name="T11" fmla="*/ 7 h 738"/>
                <a:gd name="T12" fmla="*/ 731 w 738"/>
                <a:gd name="T13" fmla="*/ 7 h 738"/>
                <a:gd name="T14" fmla="*/ 731 w 738"/>
                <a:gd name="T15" fmla="*/ 7 h 738"/>
                <a:gd name="T16" fmla="*/ 731 w 738"/>
                <a:gd name="T17" fmla="*/ 32 h 7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38" h="738">
                  <a:moveTo>
                    <a:pt x="731" y="32"/>
                  </a:moveTo>
                  <a:cubicBezTo>
                    <a:pt x="33" y="731"/>
                    <a:pt x="33" y="731"/>
                    <a:pt x="33" y="731"/>
                  </a:cubicBezTo>
                  <a:cubicBezTo>
                    <a:pt x="26" y="738"/>
                    <a:pt x="14" y="738"/>
                    <a:pt x="7" y="731"/>
                  </a:cubicBezTo>
                  <a:cubicBezTo>
                    <a:pt x="7" y="731"/>
                    <a:pt x="7" y="731"/>
                    <a:pt x="7" y="731"/>
                  </a:cubicBezTo>
                  <a:cubicBezTo>
                    <a:pt x="0" y="724"/>
                    <a:pt x="0" y="712"/>
                    <a:pt x="7" y="705"/>
                  </a:cubicBezTo>
                  <a:cubicBezTo>
                    <a:pt x="705" y="7"/>
                    <a:pt x="705" y="7"/>
                    <a:pt x="705" y="7"/>
                  </a:cubicBezTo>
                  <a:cubicBezTo>
                    <a:pt x="713" y="0"/>
                    <a:pt x="724" y="0"/>
                    <a:pt x="731" y="7"/>
                  </a:cubicBezTo>
                  <a:cubicBezTo>
                    <a:pt x="731" y="7"/>
                    <a:pt x="731" y="7"/>
                    <a:pt x="731" y="7"/>
                  </a:cubicBezTo>
                  <a:cubicBezTo>
                    <a:pt x="738" y="14"/>
                    <a:pt x="738" y="25"/>
                    <a:pt x="731" y="32"/>
                  </a:cubicBezTo>
                  <a:close/>
                </a:path>
              </a:pathLst>
            </a:custGeom>
            <a:solidFill>
              <a:srgbClr val="FB4C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Oval 78">
              <a:extLst>
                <a:ext uri="{FF2B5EF4-FFF2-40B4-BE49-F238E27FC236}">
                  <a16:creationId xmlns:a16="http://schemas.microsoft.com/office/drawing/2014/main" id="{8492A8E3-0466-423D-885A-47CD173565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4" y="832"/>
              <a:ext cx="1103" cy="1102"/>
            </a:xfrm>
            <a:prstGeom prst="ellipse">
              <a:avLst/>
            </a:prstGeom>
            <a:solidFill>
              <a:srgbClr val="4ACED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Freeform 79">
              <a:extLst>
                <a:ext uri="{FF2B5EF4-FFF2-40B4-BE49-F238E27FC236}">
                  <a16:creationId xmlns:a16="http://schemas.microsoft.com/office/drawing/2014/main" id="{2A089FBD-A5B4-460F-A3D8-7E3FBABBDCC4}"/>
                </a:ext>
              </a:extLst>
            </p:cNvPr>
            <p:cNvSpPr>
              <a:spLocks/>
            </p:cNvSpPr>
            <p:nvPr/>
          </p:nvSpPr>
          <p:spPr bwMode="auto">
            <a:xfrm>
              <a:off x="2503" y="1689"/>
              <a:ext cx="1856" cy="1578"/>
            </a:xfrm>
            <a:custGeom>
              <a:avLst/>
              <a:gdLst>
                <a:gd name="T0" fmla="*/ 1074 w 1074"/>
                <a:gd name="T1" fmla="*/ 826 h 913"/>
                <a:gd name="T2" fmla="*/ 729 w 1074"/>
                <a:gd name="T3" fmla="*/ 913 h 913"/>
                <a:gd name="T4" fmla="*/ 0 w 1074"/>
                <a:gd name="T5" fmla="*/ 185 h 913"/>
                <a:gd name="T6" fmla="*/ 24 w 1074"/>
                <a:gd name="T7" fmla="*/ 0 h 9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4" h="913">
                  <a:moveTo>
                    <a:pt x="1074" y="826"/>
                  </a:moveTo>
                  <a:cubicBezTo>
                    <a:pt x="971" y="881"/>
                    <a:pt x="854" y="913"/>
                    <a:pt x="729" y="913"/>
                  </a:cubicBezTo>
                  <a:cubicBezTo>
                    <a:pt x="326" y="913"/>
                    <a:pt x="0" y="587"/>
                    <a:pt x="0" y="185"/>
                  </a:cubicBezTo>
                  <a:cubicBezTo>
                    <a:pt x="0" y="121"/>
                    <a:pt x="9" y="59"/>
                    <a:pt x="24" y="0"/>
                  </a:cubicBezTo>
                </a:path>
              </a:pathLst>
            </a:custGeom>
            <a:noFill/>
            <a:ln w="11113" cap="flat">
              <a:solidFill>
                <a:srgbClr val="F9D04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80">
              <a:extLst>
                <a:ext uri="{FF2B5EF4-FFF2-40B4-BE49-F238E27FC236}">
                  <a16:creationId xmlns:a16="http://schemas.microsoft.com/office/drawing/2014/main" id="{709F9911-4306-48B9-AA12-E43DDD0D41EF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8" y="749"/>
              <a:ext cx="2122" cy="1655"/>
            </a:xfrm>
            <a:custGeom>
              <a:avLst/>
              <a:gdLst>
                <a:gd name="T0" fmla="*/ 0 w 1228"/>
                <a:gd name="T1" fmla="*/ 199 h 958"/>
                <a:gd name="T2" fmla="*/ 500 w 1228"/>
                <a:gd name="T3" fmla="*/ 0 h 958"/>
                <a:gd name="T4" fmla="*/ 1228 w 1228"/>
                <a:gd name="T5" fmla="*/ 729 h 958"/>
                <a:gd name="T6" fmla="*/ 1191 w 1228"/>
                <a:gd name="T7" fmla="*/ 958 h 9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28" h="958">
                  <a:moveTo>
                    <a:pt x="0" y="199"/>
                  </a:moveTo>
                  <a:cubicBezTo>
                    <a:pt x="130" y="76"/>
                    <a:pt x="306" y="0"/>
                    <a:pt x="500" y="0"/>
                  </a:cubicBezTo>
                  <a:cubicBezTo>
                    <a:pt x="902" y="0"/>
                    <a:pt x="1228" y="326"/>
                    <a:pt x="1228" y="729"/>
                  </a:cubicBezTo>
                  <a:cubicBezTo>
                    <a:pt x="1228" y="809"/>
                    <a:pt x="1215" y="886"/>
                    <a:pt x="1191" y="958"/>
                  </a:cubicBezTo>
                </a:path>
              </a:pathLst>
            </a:custGeom>
            <a:noFill/>
            <a:ln w="11113" cap="flat">
              <a:solidFill>
                <a:srgbClr val="F9D04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81">
              <a:extLst>
                <a:ext uri="{FF2B5EF4-FFF2-40B4-BE49-F238E27FC236}">
                  <a16:creationId xmlns:a16="http://schemas.microsoft.com/office/drawing/2014/main" id="{77DBDE37-CDC9-418C-AE0C-8DC859B5439A}"/>
                </a:ext>
              </a:extLst>
            </p:cNvPr>
            <p:cNvSpPr>
              <a:spLocks/>
            </p:cNvSpPr>
            <p:nvPr/>
          </p:nvSpPr>
          <p:spPr bwMode="auto">
            <a:xfrm>
              <a:off x="3138" y="1701"/>
              <a:ext cx="1718" cy="1402"/>
            </a:xfrm>
            <a:custGeom>
              <a:avLst/>
              <a:gdLst>
                <a:gd name="T0" fmla="*/ 969 w 994"/>
                <a:gd name="T1" fmla="*/ 0 h 811"/>
                <a:gd name="T2" fmla="*/ 994 w 994"/>
                <a:gd name="T3" fmla="*/ 178 h 811"/>
                <a:gd name="T4" fmla="*/ 361 w 994"/>
                <a:gd name="T5" fmla="*/ 811 h 811"/>
                <a:gd name="T6" fmla="*/ 0 w 994"/>
                <a:gd name="T7" fmla="*/ 698 h 8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94" h="811">
                  <a:moveTo>
                    <a:pt x="969" y="0"/>
                  </a:moveTo>
                  <a:cubicBezTo>
                    <a:pt x="985" y="56"/>
                    <a:pt x="994" y="116"/>
                    <a:pt x="994" y="178"/>
                  </a:cubicBezTo>
                  <a:cubicBezTo>
                    <a:pt x="994" y="527"/>
                    <a:pt x="710" y="811"/>
                    <a:pt x="361" y="811"/>
                  </a:cubicBezTo>
                  <a:cubicBezTo>
                    <a:pt x="227" y="811"/>
                    <a:pt x="102" y="769"/>
                    <a:pt x="0" y="698"/>
                  </a:cubicBezTo>
                </a:path>
              </a:pathLst>
            </a:custGeom>
            <a:noFill/>
            <a:ln w="11113" cap="flat">
              <a:solidFill>
                <a:srgbClr val="F9D04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82">
              <a:extLst>
                <a:ext uri="{FF2B5EF4-FFF2-40B4-BE49-F238E27FC236}">
                  <a16:creationId xmlns:a16="http://schemas.microsoft.com/office/drawing/2014/main" id="{1AD5E77C-49C9-41C4-A5C8-6F96DF250A91}"/>
                </a:ext>
              </a:extLst>
            </p:cNvPr>
            <p:cNvSpPr>
              <a:spLocks/>
            </p:cNvSpPr>
            <p:nvPr/>
          </p:nvSpPr>
          <p:spPr bwMode="auto">
            <a:xfrm>
              <a:off x="2668" y="913"/>
              <a:ext cx="1955" cy="1096"/>
            </a:xfrm>
            <a:custGeom>
              <a:avLst/>
              <a:gdLst>
                <a:gd name="T0" fmla="*/ 0 w 1131"/>
                <a:gd name="T1" fmla="*/ 634 h 634"/>
                <a:gd name="T2" fmla="*/ 256 w 1131"/>
                <a:gd name="T3" fmla="*/ 125 h 634"/>
                <a:gd name="T4" fmla="*/ 633 w 1131"/>
                <a:gd name="T5" fmla="*/ 0 h 634"/>
                <a:gd name="T6" fmla="*/ 1131 w 1131"/>
                <a:gd name="T7" fmla="*/ 243 h 6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31" h="634">
                  <a:moveTo>
                    <a:pt x="0" y="634"/>
                  </a:moveTo>
                  <a:cubicBezTo>
                    <a:pt x="0" y="425"/>
                    <a:pt x="100" y="240"/>
                    <a:pt x="256" y="125"/>
                  </a:cubicBezTo>
                  <a:cubicBezTo>
                    <a:pt x="361" y="47"/>
                    <a:pt x="491" y="0"/>
                    <a:pt x="633" y="0"/>
                  </a:cubicBezTo>
                  <a:cubicBezTo>
                    <a:pt x="835" y="0"/>
                    <a:pt x="1015" y="95"/>
                    <a:pt x="1131" y="243"/>
                  </a:cubicBezTo>
                </a:path>
              </a:pathLst>
            </a:custGeom>
            <a:noFill/>
            <a:ln w="11113" cap="flat">
              <a:solidFill>
                <a:srgbClr val="F9D04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Oval 83">
              <a:extLst>
                <a:ext uri="{FF2B5EF4-FFF2-40B4-BE49-F238E27FC236}">
                  <a16:creationId xmlns:a16="http://schemas.microsoft.com/office/drawing/2014/main" id="{72165640-D35E-4CB1-BC93-1915B34A31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9" y="2420"/>
              <a:ext cx="526" cy="524"/>
            </a:xfrm>
            <a:prstGeom prst="ellipse">
              <a:avLst/>
            </a:prstGeom>
            <a:solidFill>
              <a:srgbClr val="FB4C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86">
              <a:extLst>
                <a:ext uri="{FF2B5EF4-FFF2-40B4-BE49-F238E27FC236}">
                  <a16:creationId xmlns:a16="http://schemas.microsoft.com/office/drawing/2014/main" id="{C3EBE3F0-D753-4ECA-88E0-3784489CA59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179" y="2021"/>
              <a:ext cx="242" cy="242"/>
            </a:xfrm>
            <a:custGeom>
              <a:avLst/>
              <a:gdLst>
                <a:gd name="T0" fmla="*/ 70 w 140"/>
                <a:gd name="T1" fmla="*/ 0 h 140"/>
                <a:gd name="T2" fmla="*/ 0 w 140"/>
                <a:gd name="T3" fmla="*/ 70 h 140"/>
                <a:gd name="T4" fmla="*/ 70 w 140"/>
                <a:gd name="T5" fmla="*/ 140 h 140"/>
                <a:gd name="T6" fmla="*/ 140 w 140"/>
                <a:gd name="T7" fmla="*/ 70 h 140"/>
                <a:gd name="T8" fmla="*/ 70 w 140"/>
                <a:gd name="T9" fmla="*/ 0 h 140"/>
                <a:gd name="T10" fmla="*/ 70 w 140"/>
                <a:gd name="T11" fmla="*/ 123 h 140"/>
                <a:gd name="T12" fmla="*/ 18 w 140"/>
                <a:gd name="T13" fmla="*/ 70 h 140"/>
                <a:gd name="T14" fmla="*/ 70 w 140"/>
                <a:gd name="T15" fmla="*/ 17 h 140"/>
                <a:gd name="T16" fmla="*/ 123 w 140"/>
                <a:gd name="T17" fmla="*/ 70 h 140"/>
                <a:gd name="T18" fmla="*/ 70 w 140"/>
                <a:gd name="T19" fmla="*/ 123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0" h="140">
                  <a:moveTo>
                    <a:pt x="70" y="0"/>
                  </a:moveTo>
                  <a:cubicBezTo>
                    <a:pt x="32" y="0"/>
                    <a:pt x="0" y="31"/>
                    <a:pt x="0" y="70"/>
                  </a:cubicBezTo>
                  <a:cubicBezTo>
                    <a:pt x="0" y="109"/>
                    <a:pt x="32" y="140"/>
                    <a:pt x="70" y="140"/>
                  </a:cubicBezTo>
                  <a:cubicBezTo>
                    <a:pt x="109" y="140"/>
                    <a:pt x="140" y="109"/>
                    <a:pt x="140" y="70"/>
                  </a:cubicBezTo>
                  <a:cubicBezTo>
                    <a:pt x="140" y="31"/>
                    <a:pt x="109" y="0"/>
                    <a:pt x="70" y="0"/>
                  </a:cubicBezTo>
                  <a:close/>
                  <a:moveTo>
                    <a:pt x="70" y="123"/>
                  </a:moveTo>
                  <a:cubicBezTo>
                    <a:pt x="41" y="123"/>
                    <a:pt x="18" y="99"/>
                    <a:pt x="18" y="70"/>
                  </a:cubicBezTo>
                  <a:cubicBezTo>
                    <a:pt x="18" y="41"/>
                    <a:pt x="41" y="17"/>
                    <a:pt x="70" y="17"/>
                  </a:cubicBezTo>
                  <a:cubicBezTo>
                    <a:pt x="99" y="17"/>
                    <a:pt x="123" y="41"/>
                    <a:pt x="123" y="70"/>
                  </a:cubicBezTo>
                  <a:cubicBezTo>
                    <a:pt x="123" y="99"/>
                    <a:pt x="99" y="123"/>
                    <a:pt x="70" y="123"/>
                  </a:cubicBezTo>
                  <a:close/>
                </a:path>
              </a:pathLst>
            </a:custGeom>
            <a:solidFill>
              <a:srgbClr val="802F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Oval 87">
              <a:extLst>
                <a:ext uri="{FF2B5EF4-FFF2-40B4-BE49-F238E27FC236}">
                  <a16:creationId xmlns:a16="http://schemas.microsoft.com/office/drawing/2014/main" id="{2B8919CA-0ECA-44E1-B90F-3FA022389D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2" y="614"/>
              <a:ext cx="152" cy="152"/>
            </a:xfrm>
            <a:prstGeom prst="ellipse">
              <a:avLst/>
            </a:prstGeom>
            <a:solidFill>
              <a:srgbClr val="802F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Oval 88">
              <a:extLst>
                <a:ext uri="{FF2B5EF4-FFF2-40B4-BE49-F238E27FC236}">
                  <a16:creationId xmlns:a16="http://schemas.microsoft.com/office/drawing/2014/main" id="{075E4DC1-43F1-4D95-98CF-70D59DB686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0" y="2911"/>
              <a:ext cx="152" cy="152"/>
            </a:xfrm>
            <a:prstGeom prst="ellipse">
              <a:avLst/>
            </a:prstGeom>
            <a:solidFill>
              <a:srgbClr val="802F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Oval 89">
              <a:extLst>
                <a:ext uri="{FF2B5EF4-FFF2-40B4-BE49-F238E27FC236}">
                  <a16:creationId xmlns:a16="http://schemas.microsoft.com/office/drawing/2014/main" id="{6BB8BB1B-E4C8-4B9F-BBAC-EF33D0DC2D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55" y="2275"/>
              <a:ext cx="825" cy="824"/>
            </a:xfrm>
            <a:prstGeom prst="ellipse">
              <a:avLst/>
            </a:prstGeom>
            <a:noFill/>
            <a:ln w="11113" cap="flat">
              <a:solidFill>
                <a:srgbClr val="802FE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Oval 90">
              <a:extLst>
                <a:ext uri="{FF2B5EF4-FFF2-40B4-BE49-F238E27FC236}">
                  <a16:creationId xmlns:a16="http://schemas.microsoft.com/office/drawing/2014/main" id="{44CF076D-CBB6-4BD0-B504-5B1EEE418A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25" y="1157"/>
              <a:ext cx="289" cy="287"/>
            </a:xfrm>
            <a:prstGeom prst="ellipse">
              <a:avLst/>
            </a:prstGeom>
            <a:solidFill>
              <a:srgbClr val="FFEB5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29" name="Picture 91">
              <a:extLst>
                <a:ext uri="{FF2B5EF4-FFF2-40B4-BE49-F238E27FC236}">
                  <a16:creationId xmlns:a16="http://schemas.microsoft.com/office/drawing/2014/main" id="{F03D4F9E-9E1A-4FEE-90D6-0F3B620FE20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18" y="716"/>
              <a:ext cx="42" cy="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" name="Picture 92">
              <a:extLst>
                <a:ext uri="{FF2B5EF4-FFF2-40B4-BE49-F238E27FC236}">
                  <a16:creationId xmlns:a16="http://schemas.microsoft.com/office/drawing/2014/main" id="{E6EF757A-866C-439A-B650-BCE65729E9F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30" y="716"/>
              <a:ext cx="42" cy="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1" name="Picture 93">
              <a:extLst>
                <a:ext uri="{FF2B5EF4-FFF2-40B4-BE49-F238E27FC236}">
                  <a16:creationId xmlns:a16="http://schemas.microsoft.com/office/drawing/2014/main" id="{FB91233D-9682-47DD-A2E0-AA21EB40B84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42" y="716"/>
              <a:ext cx="41" cy="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2" name="Picture 94">
              <a:extLst>
                <a:ext uri="{FF2B5EF4-FFF2-40B4-BE49-F238E27FC236}">
                  <a16:creationId xmlns:a16="http://schemas.microsoft.com/office/drawing/2014/main" id="{80B23622-7431-49DA-B072-B98DA765ACE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54" y="716"/>
              <a:ext cx="41" cy="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3" name="Freeform 95">
              <a:extLst>
                <a:ext uri="{FF2B5EF4-FFF2-40B4-BE49-F238E27FC236}">
                  <a16:creationId xmlns:a16="http://schemas.microsoft.com/office/drawing/2014/main" id="{ED91E2B6-3E4C-4DD4-9C8F-4282B714EC03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0" y="1430"/>
              <a:ext cx="685" cy="98"/>
            </a:xfrm>
            <a:custGeom>
              <a:avLst/>
              <a:gdLst>
                <a:gd name="T0" fmla="*/ 367 w 396"/>
                <a:gd name="T1" fmla="*/ 57 h 57"/>
                <a:gd name="T2" fmla="*/ 28 w 396"/>
                <a:gd name="T3" fmla="*/ 57 h 57"/>
                <a:gd name="T4" fmla="*/ 0 w 396"/>
                <a:gd name="T5" fmla="*/ 29 h 57"/>
                <a:gd name="T6" fmla="*/ 0 w 396"/>
                <a:gd name="T7" fmla="*/ 29 h 57"/>
                <a:gd name="T8" fmla="*/ 28 w 396"/>
                <a:gd name="T9" fmla="*/ 0 h 57"/>
                <a:gd name="T10" fmla="*/ 367 w 396"/>
                <a:gd name="T11" fmla="*/ 0 h 57"/>
                <a:gd name="T12" fmla="*/ 396 w 396"/>
                <a:gd name="T13" fmla="*/ 29 h 57"/>
                <a:gd name="T14" fmla="*/ 396 w 396"/>
                <a:gd name="T15" fmla="*/ 29 h 57"/>
                <a:gd name="T16" fmla="*/ 367 w 396"/>
                <a:gd name="T17" fmla="*/ 57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6" h="57">
                  <a:moveTo>
                    <a:pt x="367" y="57"/>
                  </a:moveTo>
                  <a:cubicBezTo>
                    <a:pt x="28" y="57"/>
                    <a:pt x="28" y="57"/>
                    <a:pt x="28" y="57"/>
                  </a:cubicBezTo>
                  <a:cubicBezTo>
                    <a:pt x="13" y="57"/>
                    <a:pt x="0" y="45"/>
                    <a:pt x="0" y="29"/>
                  </a:cubicBezTo>
                  <a:cubicBezTo>
                    <a:pt x="0" y="29"/>
                    <a:pt x="0" y="29"/>
                    <a:pt x="0" y="29"/>
                  </a:cubicBezTo>
                  <a:cubicBezTo>
                    <a:pt x="0" y="13"/>
                    <a:pt x="13" y="0"/>
                    <a:pt x="28" y="0"/>
                  </a:cubicBezTo>
                  <a:cubicBezTo>
                    <a:pt x="367" y="0"/>
                    <a:pt x="367" y="0"/>
                    <a:pt x="367" y="0"/>
                  </a:cubicBezTo>
                  <a:cubicBezTo>
                    <a:pt x="383" y="0"/>
                    <a:pt x="396" y="13"/>
                    <a:pt x="396" y="29"/>
                  </a:cubicBezTo>
                  <a:cubicBezTo>
                    <a:pt x="396" y="29"/>
                    <a:pt x="396" y="29"/>
                    <a:pt x="396" y="29"/>
                  </a:cubicBezTo>
                  <a:cubicBezTo>
                    <a:pt x="396" y="45"/>
                    <a:pt x="383" y="57"/>
                    <a:pt x="367" y="57"/>
                  </a:cubicBezTo>
                  <a:close/>
                </a:path>
              </a:pathLst>
            </a:custGeom>
            <a:solidFill>
              <a:srgbClr val="FFEB5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4" name="Group 4">
            <a:extLst>
              <a:ext uri="{FF2B5EF4-FFF2-40B4-BE49-F238E27FC236}">
                <a16:creationId xmlns:a16="http://schemas.microsoft.com/office/drawing/2014/main" id="{14BC377E-2467-4453-B86C-512D4D6EC583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0" y="5339283"/>
            <a:ext cx="1292917" cy="1290117"/>
            <a:chOff x="4140" y="1882"/>
            <a:chExt cx="1847" cy="1843"/>
          </a:xfrm>
          <a:solidFill>
            <a:srgbClr val="92D050"/>
          </a:solidFill>
        </p:grpSpPr>
        <p:sp>
          <p:nvSpPr>
            <p:cNvPr id="35" name="Freeform 5">
              <a:extLst>
                <a:ext uri="{FF2B5EF4-FFF2-40B4-BE49-F238E27FC236}">
                  <a16:creationId xmlns:a16="http://schemas.microsoft.com/office/drawing/2014/main" id="{05B604F0-D6E6-4F05-A4E3-E1D2720E9487}"/>
                </a:ext>
              </a:extLst>
            </p:cNvPr>
            <p:cNvSpPr>
              <a:spLocks/>
            </p:cNvSpPr>
            <p:nvPr/>
          </p:nvSpPr>
          <p:spPr bwMode="auto">
            <a:xfrm>
              <a:off x="5381" y="1940"/>
              <a:ext cx="519" cy="479"/>
            </a:xfrm>
            <a:custGeom>
              <a:avLst/>
              <a:gdLst>
                <a:gd name="T0" fmla="*/ 0 w 143"/>
                <a:gd name="T1" fmla="*/ 0 h 132"/>
                <a:gd name="T2" fmla="*/ 143 w 143"/>
                <a:gd name="T3" fmla="*/ 132 h 132"/>
                <a:gd name="T4" fmla="*/ 0 w 143"/>
                <a:gd name="T5" fmla="*/ 0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32">
                  <a:moveTo>
                    <a:pt x="0" y="0"/>
                  </a:moveTo>
                  <a:cubicBezTo>
                    <a:pt x="143" y="132"/>
                    <a:pt x="143" y="132"/>
                    <a:pt x="143" y="132"/>
                  </a:cubicBezTo>
                  <a:cubicBezTo>
                    <a:pt x="143" y="132"/>
                    <a:pt x="109" y="40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6">
              <a:extLst>
                <a:ext uri="{FF2B5EF4-FFF2-40B4-BE49-F238E27FC236}">
                  <a16:creationId xmlns:a16="http://schemas.microsoft.com/office/drawing/2014/main" id="{1F421663-1540-421E-89E7-AEBC8C17412D}"/>
                </a:ext>
              </a:extLst>
            </p:cNvPr>
            <p:cNvSpPr>
              <a:spLocks/>
            </p:cNvSpPr>
            <p:nvPr/>
          </p:nvSpPr>
          <p:spPr bwMode="auto">
            <a:xfrm>
              <a:off x="4195" y="3217"/>
              <a:ext cx="515" cy="482"/>
            </a:xfrm>
            <a:custGeom>
              <a:avLst/>
              <a:gdLst>
                <a:gd name="T0" fmla="*/ 142 w 142"/>
                <a:gd name="T1" fmla="*/ 133 h 133"/>
                <a:gd name="T2" fmla="*/ 0 w 142"/>
                <a:gd name="T3" fmla="*/ 0 h 133"/>
                <a:gd name="T4" fmla="*/ 142 w 142"/>
                <a:gd name="T5" fmla="*/ 133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2" h="133">
                  <a:moveTo>
                    <a:pt x="142" y="133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33" y="93"/>
                    <a:pt x="142" y="13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7">
              <a:extLst>
                <a:ext uri="{FF2B5EF4-FFF2-40B4-BE49-F238E27FC236}">
                  <a16:creationId xmlns:a16="http://schemas.microsoft.com/office/drawing/2014/main" id="{01E83E56-3405-452A-B2AF-AB48004416D9}"/>
                </a:ext>
              </a:extLst>
            </p:cNvPr>
            <p:cNvSpPr>
              <a:spLocks/>
            </p:cNvSpPr>
            <p:nvPr/>
          </p:nvSpPr>
          <p:spPr bwMode="auto">
            <a:xfrm>
              <a:off x="5073" y="1882"/>
              <a:ext cx="910" cy="845"/>
            </a:xfrm>
            <a:custGeom>
              <a:avLst/>
              <a:gdLst>
                <a:gd name="T0" fmla="*/ 0 w 251"/>
                <a:gd name="T1" fmla="*/ 0 h 233"/>
                <a:gd name="T2" fmla="*/ 251 w 251"/>
                <a:gd name="T3" fmla="*/ 233 h 233"/>
                <a:gd name="T4" fmla="*/ 246 w 251"/>
                <a:gd name="T5" fmla="*/ 201 h 233"/>
                <a:gd name="T6" fmla="*/ 32 w 251"/>
                <a:gd name="T7" fmla="*/ 2 h 233"/>
                <a:gd name="T8" fmla="*/ 0 w 251"/>
                <a:gd name="T9" fmla="*/ 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1" h="233">
                  <a:moveTo>
                    <a:pt x="0" y="0"/>
                  </a:moveTo>
                  <a:cubicBezTo>
                    <a:pt x="251" y="233"/>
                    <a:pt x="251" y="233"/>
                    <a:pt x="251" y="233"/>
                  </a:cubicBezTo>
                  <a:cubicBezTo>
                    <a:pt x="251" y="233"/>
                    <a:pt x="247" y="208"/>
                    <a:pt x="246" y="201"/>
                  </a:cubicBezTo>
                  <a:cubicBezTo>
                    <a:pt x="238" y="193"/>
                    <a:pt x="32" y="2"/>
                    <a:pt x="32" y="2"/>
                  </a:cubicBezTo>
                  <a:cubicBezTo>
                    <a:pt x="32" y="2"/>
                    <a:pt x="4" y="0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8">
              <a:extLst>
                <a:ext uri="{FF2B5EF4-FFF2-40B4-BE49-F238E27FC236}">
                  <a16:creationId xmlns:a16="http://schemas.microsoft.com/office/drawing/2014/main" id="{2BE3C66F-34D8-4A1E-87A9-F885A950DDD3}"/>
                </a:ext>
              </a:extLst>
            </p:cNvPr>
            <p:cNvSpPr>
              <a:spLocks/>
            </p:cNvSpPr>
            <p:nvPr/>
          </p:nvSpPr>
          <p:spPr bwMode="auto">
            <a:xfrm>
              <a:off x="4848" y="1885"/>
              <a:ext cx="1139" cy="1063"/>
            </a:xfrm>
            <a:custGeom>
              <a:avLst/>
              <a:gdLst>
                <a:gd name="T0" fmla="*/ 0 w 314"/>
                <a:gd name="T1" fmla="*/ 6 h 293"/>
                <a:gd name="T2" fmla="*/ 310 w 314"/>
                <a:gd name="T3" fmla="*/ 293 h 293"/>
                <a:gd name="T4" fmla="*/ 313 w 314"/>
                <a:gd name="T5" fmla="*/ 268 h 293"/>
                <a:gd name="T6" fmla="*/ 24 w 314"/>
                <a:gd name="T7" fmla="*/ 0 h 293"/>
                <a:gd name="T8" fmla="*/ 0 w 314"/>
                <a:gd name="T9" fmla="*/ 6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93">
                  <a:moveTo>
                    <a:pt x="0" y="6"/>
                  </a:moveTo>
                  <a:cubicBezTo>
                    <a:pt x="310" y="293"/>
                    <a:pt x="310" y="293"/>
                    <a:pt x="310" y="293"/>
                  </a:cubicBezTo>
                  <a:cubicBezTo>
                    <a:pt x="310" y="293"/>
                    <a:pt x="314" y="275"/>
                    <a:pt x="313" y="268"/>
                  </a:cubicBezTo>
                  <a:cubicBezTo>
                    <a:pt x="305" y="260"/>
                    <a:pt x="24" y="0"/>
                    <a:pt x="24" y="0"/>
                  </a:cubicBezTo>
                  <a:cubicBezTo>
                    <a:pt x="24" y="0"/>
                    <a:pt x="4" y="6"/>
                    <a:pt x="0" y="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9">
              <a:extLst>
                <a:ext uri="{FF2B5EF4-FFF2-40B4-BE49-F238E27FC236}">
                  <a16:creationId xmlns:a16="http://schemas.microsoft.com/office/drawing/2014/main" id="{E1EEBC4F-A210-4A9B-9497-0D20197957C6}"/>
                </a:ext>
              </a:extLst>
            </p:cNvPr>
            <p:cNvSpPr>
              <a:spLocks/>
            </p:cNvSpPr>
            <p:nvPr/>
          </p:nvSpPr>
          <p:spPr bwMode="auto">
            <a:xfrm>
              <a:off x="4666" y="1933"/>
              <a:ext cx="1288" cy="1204"/>
            </a:xfrm>
            <a:custGeom>
              <a:avLst/>
              <a:gdLst>
                <a:gd name="T0" fmla="*/ 0 w 355"/>
                <a:gd name="T1" fmla="*/ 10 h 332"/>
                <a:gd name="T2" fmla="*/ 347 w 355"/>
                <a:gd name="T3" fmla="*/ 332 h 332"/>
                <a:gd name="T4" fmla="*/ 353 w 355"/>
                <a:gd name="T5" fmla="*/ 310 h 332"/>
                <a:gd name="T6" fmla="*/ 21 w 355"/>
                <a:gd name="T7" fmla="*/ 2 h 332"/>
                <a:gd name="T8" fmla="*/ 0 w 355"/>
                <a:gd name="T9" fmla="*/ 1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5" h="332">
                  <a:moveTo>
                    <a:pt x="0" y="10"/>
                  </a:moveTo>
                  <a:cubicBezTo>
                    <a:pt x="347" y="332"/>
                    <a:pt x="347" y="332"/>
                    <a:pt x="347" y="332"/>
                  </a:cubicBezTo>
                  <a:cubicBezTo>
                    <a:pt x="347" y="332"/>
                    <a:pt x="355" y="317"/>
                    <a:pt x="353" y="310"/>
                  </a:cubicBezTo>
                  <a:cubicBezTo>
                    <a:pt x="345" y="303"/>
                    <a:pt x="21" y="2"/>
                    <a:pt x="21" y="2"/>
                  </a:cubicBezTo>
                  <a:cubicBezTo>
                    <a:pt x="25" y="0"/>
                    <a:pt x="16" y="4"/>
                    <a:pt x="0" y="1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10">
              <a:extLst>
                <a:ext uri="{FF2B5EF4-FFF2-40B4-BE49-F238E27FC236}">
                  <a16:creationId xmlns:a16="http://schemas.microsoft.com/office/drawing/2014/main" id="{3466595C-4B40-4BBC-8F6E-DF61BDCCB55F}"/>
                </a:ext>
              </a:extLst>
            </p:cNvPr>
            <p:cNvSpPr>
              <a:spLocks/>
            </p:cNvSpPr>
            <p:nvPr/>
          </p:nvSpPr>
          <p:spPr bwMode="auto">
            <a:xfrm>
              <a:off x="4514" y="2020"/>
              <a:ext cx="1378" cy="1277"/>
            </a:xfrm>
            <a:custGeom>
              <a:avLst/>
              <a:gdLst>
                <a:gd name="T0" fmla="*/ 0 w 380"/>
                <a:gd name="T1" fmla="*/ 11 h 352"/>
                <a:gd name="T2" fmla="*/ 367 w 380"/>
                <a:gd name="T3" fmla="*/ 352 h 352"/>
                <a:gd name="T4" fmla="*/ 377 w 380"/>
                <a:gd name="T5" fmla="*/ 333 h 352"/>
                <a:gd name="T6" fmla="*/ 18 w 380"/>
                <a:gd name="T7" fmla="*/ 0 h 352"/>
                <a:gd name="T8" fmla="*/ 0 w 380"/>
                <a:gd name="T9" fmla="*/ 11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0" h="352">
                  <a:moveTo>
                    <a:pt x="0" y="11"/>
                  </a:moveTo>
                  <a:cubicBezTo>
                    <a:pt x="367" y="352"/>
                    <a:pt x="367" y="352"/>
                    <a:pt x="367" y="352"/>
                  </a:cubicBezTo>
                  <a:cubicBezTo>
                    <a:pt x="367" y="352"/>
                    <a:pt x="380" y="336"/>
                    <a:pt x="377" y="333"/>
                  </a:cubicBezTo>
                  <a:cubicBezTo>
                    <a:pt x="368" y="325"/>
                    <a:pt x="18" y="0"/>
                    <a:pt x="18" y="0"/>
                  </a:cubicBezTo>
                  <a:cubicBezTo>
                    <a:pt x="18" y="0"/>
                    <a:pt x="5" y="8"/>
                    <a:pt x="0" y="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11">
              <a:extLst>
                <a:ext uri="{FF2B5EF4-FFF2-40B4-BE49-F238E27FC236}">
                  <a16:creationId xmlns:a16="http://schemas.microsoft.com/office/drawing/2014/main" id="{C31F2CF5-7AB3-4161-AC4D-BDCBF5C72434}"/>
                </a:ext>
              </a:extLst>
            </p:cNvPr>
            <p:cNvSpPr>
              <a:spLocks/>
            </p:cNvSpPr>
            <p:nvPr/>
          </p:nvSpPr>
          <p:spPr bwMode="auto">
            <a:xfrm>
              <a:off x="4387" y="2121"/>
              <a:ext cx="1400" cy="1313"/>
            </a:xfrm>
            <a:custGeom>
              <a:avLst/>
              <a:gdLst>
                <a:gd name="T0" fmla="*/ 15 w 386"/>
                <a:gd name="T1" fmla="*/ 0 h 362"/>
                <a:gd name="T2" fmla="*/ 386 w 386"/>
                <a:gd name="T3" fmla="*/ 345 h 362"/>
                <a:gd name="T4" fmla="*/ 372 w 386"/>
                <a:gd name="T5" fmla="*/ 362 h 362"/>
                <a:gd name="T6" fmla="*/ 0 w 386"/>
                <a:gd name="T7" fmla="*/ 15 h 362"/>
                <a:gd name="T8" fmla="*/ 15 w 386"/>
                <a:gd name="T9" fmla="*/ 0 h 3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6" h="362">
                  <a:moveTo>
                    <a:pt x="15" y="0"/>
                  </a:moveTo>
                  <a:cubicBezTo>
                    <a:pt x="386" y="345"/>
                    <a:pt x="386" y="345"/>
                    <a:pt x="386" y="345"/>
                  </a:cubicBezTo>
                  <a:cubicBezTo>
                    <a:pt x="372" y="362"/>
                    <a:pt x="372" y="362"/>
                    <a:pt x="372" y="362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5"/>
                    <a:pt x="11" y="3"/>
                    <a:pt x="15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12">
              <a:extLst>
                <a:ext uri="{FF2B5EF4-FFF2-40B4-BE49-F238E27FC236}">
                  <a16:creationId xmlns:a16="http://schemas.microsoft.com/office/drawing/2014/main" id="{91752484-5C50-498E-91ED-06BDBF24F3CB}"/>
                </a:ext>
              </a:extLst>
            </p:cNvPr>
            <p:cNvSpPr>
              <a:spLocks/>
            </p:cNvSpPr>
            <p:nvPr/>
          </p:nvSpPr>
          <p:spPr bwMode="auto">
            <a:xfrm>
              <a:off x="4278" y="2248"/>
              <a:ext cx="1393" cy="1299"/>
            </a:xfrm>
            <a:custGeom>
              <a:avLst/>
              <a:gdLst>
                <a:gd name="T0" fmla="*/ 47 w 1393"/>
                <a:gd name="T1" fmla="*/ 0 h 1299"/>
                <a:gd name="T2" fmla="*/ 1393 w 1393"/>
                <a:gd name="T3" fmla="*/ 1248 h 1299"/>
                <a:gd name="T4" fmla="*/ 1332 w 1393"/>
                <a:gd name="T5" fmla="*/ 1299 h 1299"/>
                <a:gd name="T6" fmla="*/ 0 w 1393"/>
                <a:gd name="T7" fmla="*/ 66 h 1299"/>
                <a:gd name="T8" fmla="*/ 47 w 1393"/>
                <a:gd name="T9" fmla="*/ 0 h 1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93" h="1299">
                  <a:moveTo>
                    <a:pt x="47" y="0"/>
                  </a:moveTo>
                  <a:lnTo>
                    <a:pt x="1393" y="1248"/>
                  </a:lnTo>
                  <a:lnTo>
                    <a:pt x="1332" y="1299"/>
                  </a:lnTo>
                  <a:lnTo>
                    <a:pt x="0" y="66"/>
                  </a:lnTo>
                  <a:lnTo>
                    <a:pt x="4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13">
              <a:extLst>
                <a:ext uri="{FF2B5EF4-FFF2-40B4-BE49-F238E27FC236}">
                  <a16:creationId xmlns:a16="http://schemas.microsoft.com/office/drawing/2014/main" id="{A0A425F6-42AE-4CD0-A4E4-CC6A58F91711}"/>
                </a:ext>
              </a:extLst>
            </p:cNvPr>
            <p:cNvSpPr>
              <a:spLocks/>
            </p:cNvSpPr>
            <p:nvPr/>
          </p:nvSpPr>
          <p:spPr bwMode="auto">
            <a:xfrm>
              <a:off x="4206" y="2393"/>
              <a:ext cx="1327" cy="1241"/>
            </a:xfrm>
            <a:custGeom>
              <a:avLst/>
              <a:gdLst>
                <a:gd name="T0" fmla="*/ 29 w 1327"/>
                <a:gd name="T1" fmla="*/ 0 h 1241"/>
                <a:gd name="T2" fmla="*/ 0 w 1327"/>
                <a:gd name="T3" fmla="*/ 69 h 1241"/>
                <a:gd name="T4" fmla="*/ 1258 w 1327"/>
                <a:gd name="T5" fmla="*/ 1241 h 1241"/>
                <a:gd name="T6" fmla="*/ 1327 w 1327"/>
                <a:gd name="T7" fmla="*/ 1205 h 1241"/>
                <a:gd name="T8" fmla="*/ 29 w 1327"/>
                <a:gd name="T9" fmla="*/ 0 h 1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27" h="1241">
                  <a:moveTo>
                    <a:pt x="29" y="0"/>
                  </a:moveTo>
                  <a:lnTo>
                    <a:pt x="0" y="69"/>
                  </a:lnTo>
                  <a:lnTo>
                    <a:pt x="1258" y="1241"/>
                  </a:lnTo>
                  <a:lnTo>
                    <a:pt x="1327" y="1205"/>
                  </a:lnTo>
                  <a:lnTo>
                    <a:pt x="29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14">
              <a:extLst>
                <a:ext uri="{FF2B5EF4-FFF2-40B4-BE49-F238E27FC236}">
                  <a16:creationId xmlns:a16="http://schemas.microsoft.com/office/drawing/2014/main" id="{1E1E7CBF-4E7D-4FFE-A4CA-9FF979E96E28}"/>
                </a:ext>
              </a:extLst>
            </p:cNvPr>
            <p:cNvSpPr>
              <a:spLocks/>
            </p:cNvSpPr>
            <p:nvPr/>
          </p:nvSpPr>
          <p:spPr bwMode="auto">
            <a:xfrm>
              <a:off x="4155" y="2567"/>
              <a:ext cx="1208" cy="1132"/>
            </a:xfrm>
            <a:custGeom>
              <a:avLst/>
              <a:gdLst>
                <a:gd name="T0" fmla="*/ 14 w 1208"/>
                <a:gd name="T1" fmla="*/ 0 h 1132"/>
                <a:gd name="T2" fmla="*/ 1208 w 1208"/>
                <a:gd name="T3" fmla="*/ 1107 h 1132"/>
                <a:gd name="T4" fmla="*/ 1128 w 1208"/>
                <a:gd name="T5" fmla="*/ 1132 h 1132"/>
                <a:gd name="T6" fmla="*/ 0 w 1208"/>
                <a:gd name="T7" fmla="*/ 84 h 1132"/>
                <a:gd name="T8" fmla="*/ 14 w 1208"/>
                <a:gd name="T9" fmla="*/ 0 h 1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08" h="1132">
                  <a:moveTo>
                    <a:pt x="14" y="0"/>
                  </a:moveTo>
                  <a:lnTo>
                    <a:pt x="1208" y="1107"/>
                  </a:lnTo>
                  <a:lnTo>
                    <a:pt x="1128" y="1132"/>
                  </a:lnTo>
                  <a:lnTo>
                    <a:pt x="0" y="84"/>
                  </a:lnTo>
                  <a:lnTo>
                    <a:pt x="1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15">
              <a:extLst>
                <a:ext uri="{FF2B5EF4-FFF2-40B4-BE49-F238E27FC236}">
                  <a16:creationId xmlns:a16="http://schemas.microsoft.com/office/drawing/2014/main" id="{2261D171-34FE-4E62-857D-941588CE666C}"/>
                </a:ext>
              </a:extLst>
            </p:cNvPr>
            <p:cNvSpPr>
              <a:spLocks/>
            </p:cNvSpPr>
            <p:nvPr/>
          </p:nvSpPr>
          <p:spPr bwMode="auto">
            <a:xfrm>
              <a:off x="4140" y="2771"/>
              <a:ext cx="1020" cy="954"/>
            </a:xfrm>
            <a:custGeom>
              <a:avLst/>
              <a:gdLst>
                <a:gd name="T0" fmla="*/ 0 w 1020"/>
                <a:gd name="T1" fmla="*/ 0 h 954"/>
                <a:gd name="T2" fmla="*/ 4 w 1020"/>
                <a:gd name="T3" fmla="*/ 101 h 954"/>
                <a:gd name="T4" fmla="*/ 922 w 1020"/>
                <a:gd name="T5" fmla="*/ 954 h 954"/>
                <a:gd name="T6" fmla="*/ 1020 w 1020"/>
                <a:gd name="T7" fmla="*/ 950 h 954"/>
                <a:gd name="T8" fmla="*/ 0 w 1020"/>
                <a:gd name="T9" fmla="*/ 0 h 9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20" h="954">
                  <a:moveTo>
                    <a:pt x="0" y="0"/>
                  </a:moveTo>
                  <a:lnTo>
                    <a:pt x="4" y="101"/>
                  </a:lnTo>
                  <a:lnTo>
                    <a:pt x="922" y="954"/>
                  </a:lnTo>
                  <a:lnTo>
                    <a:pt x="1020" y="95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16">
              <a:extLst>
                <a:ext uri="{FF2B5EF4-FFF2-40B4-BE49-F238E27FC236}">
                  <a16:creationId xmlns:a16="http://schemas.microsoft.com/office/drawing/2014/main" id="{B48079A8-977B-4C19-BC7E-E6E9E7AAF3E3}"/>
                </a:ext>
              </a:extLst>
            </p:cNvPr>
            <p:cNvSpPr>
              <a:spLocks/>
            </p:cNvSpPr>
            <p:nvPr/>
          </p:nvSpPr>
          <p:spPr bwMode="auto">
            <a:xfrm>
              <a:off x="4166" y="3024"/>
              <a:ext cx="736" cy="690"/>
            </a:xfrm>
            <a:custGeom>
              <a:avLst/>
              <a:gdLst>
                <a:gd name="T0" fmla="*/ 0 w 736"/>
                <a:gd name="T1" fmla="*/ 0 h 690"/>
                <a:gd name="T2" fmla="*/ 47 w 736"/>
                <a:gd name="T3" fmla="*/ 146 h 690"/>
                <a:gd name="T4" fmla="*/ 595 w 736"/>
                <a:gd name="T5" fmla="*/ 653 h 690"/>
                <a:gd name="T6" fmla="*/ 736 w 736"/>
                <a:gd name="T7" fmla="*/ 690 h 690"/>
                <a:gd name="T8" fmla="*/ 0 w 736"/>
                <a:gd name="T9" fmla="*/ 0 h 6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36" h="690">
                  <a:moveTo>
                    <a:pt x="0" y="0"/>
                  </a:moveTo>
                  <a:lnTo>
                    <a:pt x="47" y="146"/>
                  </a:lnTo>
                  <a:lnTo>
                    <a:pt x="595" y="653"/>
                  </a:lnTo>
                  <a:lnTo>
                    <a:pt x="736" y="69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47538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68">
            <a:extLst>
              <a:ext uri="{FF2B5EF4-FFF2-40B4-BE49-F238E27FC236}">
                <a16:creationId xmlns:a16="http://schemas.microsoft.com/office/drawing/2014/main" id="{53571F13-33EC-43A1-9FB3-C122C83271AD}"/>
              </a:ext>
            </a:extLst>
          </p:cNvPr>
          <p:cNvGrpSpPr>
            <a:grpSpLocks noChangeAspect="1"/>
          </p:cNvGrpSpPr>
          <p:nvPr userDrawn="1"/>
        </p:nvGrpSpPr>
        <p:grpSpPr bwMode="auto">
          <a:xfrm rot="16200000">
            <a:off x="10188240" y="130712"/>
            <a:ext cx="2047106" cy="1785683"/>
            <a:chOff x="2179" y="614"/>
            <a:chExt cx="3130" cy="2732"/>
          </a:xfrm>
        </p:grpSpPr>
        <p:sp>
          <p:nvSpPr>
            <p:cNvPr id="5" name="Freeform 69">
              <a:extLst>
                <a:ext uri="{FF2B5EF4-FFF2-40B4-BE49-F238E27FC236}">
                  <a16:creationId xmlns:a16="http://schemas.microsoft.com/office/drawing/2014/main" id="{4377BD2A-1314-4AB4-BE19-FB20CEDE1357}"/>
                </a:ext>
              </a:extLst>
            </p:cNvPr>
            <p:cNvSpPr>
              <a:spLocks/>
            </p:cNvSpPr>
            <p:nvPr/>
          </p:nvSpPr>
          <p:spPr bwMode="auto">
            <a:xfrm>
              <a:off x="3818" y="783"/>
              <a:ext cx="1277" cy="1277"/>
            </a:xfrm>
            <a:custGeom>
              <a:avLst/>
              <a:gdLst>
                <a:gd name="T0" fmla="*/ 732 w 739"/>
                <a:gd name="T1" fmla="*/ 33 h 739"/>
                <a:gd name="T2" fmla="*/ 33 w 739"/>
                <a:gd name="T3" fmla="*/ 731 h 739"/>
                <a:gd name="T4" fmla="*/ 7 w 739"/>
                <a:gd name="T5" fmla="*/ 731 h 739"/>
                <a:gd name="T6" fmla="*/ 7 w 739"/>
                <a:gd name="T7" fmla="*/ 731 h 739"/>
                <a:gd name="T8" fmla="*/ 7 w 739"/>
                <a:gd name="T9" fmla="*/ 706 h 739"/>
                <a:gd name="T10" fmla="*/ 706 w 739"/>
                <a:gd name="T11" fmla="*/ 7 h 739"/>
                <a:gd name="T12" fmla="*/ 732 w 739"/>
                <a:gd name="T13" fmla="*/ 7 h 739"/>
                <a:gd name="T14" fmla="*/ 732 w 739"/>
                <a:gd name="T15" fmla="*/ 7 h 739"/>
                <a:gd name="T16" fmla="*/ 732 w 739"/>
                <a:gd name="T17" fmla="*/ 33 h 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39" h="739">
                  <a:moveTo>
                    <a:pt x="732" y="33"/>
                  </a:moveTo>
                  <a:cubicBezTo>
                    <a:pt x="33" y="731"/>
                    <a:pt x="33" y="731"/>
                    <a:pt x="33" y="731"/>
                  </a:cubicBezTo>
                  <a:cubicBezTo>
                    <a:pt x="26" y="739"/>
                    <a:pt x="15" y="739"/>
                    <a:pt x="7" y="731"/>
                  </a:cubicBezTo>
                  <a:cubicBezTo>
                    <a:pt x="7" y="731"/>
                    <a:pt x="7" y="731"/>
                    <a:pt x="7" y="731"/>
                  </a:cubicBezTo>
                  <a:cubicBezTo>
                    <a:pt x="0" y="724"/>
                    <a:pt x="0" y="713"/>
                    <a:pt x="7" y="706"/>
                  </a:cubicBezTo>
                  <a:cubicBezTo>
                    <a:pt x="706" y="7"/>
                    <a:pt x="706" y="7"/>
                    <a:pt x="706" y="7"/>
                  </a:cubicBezTo>
                  <a:cubicBezTo>
                    <a:pt x="713" y="0"/>
                    <a:pt x="724" y="0"/>
                    <a:pt x="732" y="7"/>
                  </a:cubicBezTo>
                  <a:cubicBezTo>
                    <a:pt x="732" y="7"/>
                    <a:pt x="732" y="7"/>
                    <a:pt x="732" y="7"/>
                  </a:cubicBezTo>
                  <a:cubicBezTo>
                    <a:pt x="739" y="14"/>
                    <a:pt x="739" y="26"/>
                    <a:pt x="732" y="33"/>
                  </a:cubicBezTo>
                  <a:close/>
                </a:path>
              </a:pathLst>
            </a:custGeom>
            <a:solidFill>
              <a:srgbClr val="FB4C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Freeform 70">
              <a:extLst>
                <a:ext uri="{FF2B5EF4-FFF2-40B4-BE49-F238E27FC236}">
                  <a16:creationId xmlns:a16="http://schemas.microsoft.com/office/drawing/2014/main" id="{BC451663-0FAA-4C4A-B707-F1FC40829456}"/>
                </a:ext>
              </a:extLst>
            </p:cNvPr>
            <p:cNvSpPr>
              <a:spLocks/>
            </p:cNvSpPr>
            <p:nvPr/>
          </p:nvSpPr>
          <p:spPr bwMode="auto">
            <a:xfrm>
              <a:off x="3925" y="891"/>
              <a:ext cx="1277" cy="1277"/>
            </a:xfrm>
            <a:custGeom>
              <a:avLst/>
              <a:gdLst>
                <a:gd name="T0" fmla="*/ 732 w 739"/>
                <a:gd name="T1" fmla="*/ 33 h 739"/>
                <a:gd name="T2" fmla="*/ 33 w 739"/>
                <a:gd name="T3" fmla="*/ 731 h 739"/>
                <a:gd name="T4" fmla="*/ 7 w 739"/>
                <a:gd name="T5" fmla="*/ 731 h 739"/>
                <a:gd name="T6" fmla="*/ 7 w 739"/>
                <a:gd name="T7" fmla="*/ 731 h 739"/>
                <a:gd name="T8" fmla="*/ 7 w 739"/>
                <a:gd name="T9" fmla="*/ 706 h 739"/>
                <a:gd name="T10" fmla="*/ 706 w 739"/>
                <a:gd name="T11" fmla="*/ 7 h 739"/>
                <a:gd name="T12" fmla="*/ 732 w 739"/>
                <a:gd name="T13" fmla="*/ 7 h 739"/>
                <a:gd name="T14" fmla="*/ 732 w 739"/>
                <a:gd name="T15" fmla="*/ 7 h 739"/>
                <a:gd name="T16" fmla="*/ 732 w 739"/>
                <a:gd name="T17" fmla="*/ 33 h 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39" h="739">
                  <a:moveTo>
                    <a:pt x="732" y="33"/>
                  </a:moveTo>
                  <a:cubicBezTo>
                    <a:pt x="33" y="731"/>
                    <a:pt x="33" y="731"/>
                    <a:pt x="33" y="731"/>
                  </a:cubicBezTo>
                  <a:cubicBezTo>
                    <a:pt x="26" y="739"/>
                    <a:pt x="15" y="739"/>
                    <a:pt x="7" y="731"/>
                  </a:cubicBezTo>
                  <a:cubicBezTo>
                    <a:pt x="7" y="731"/>
                    <a:pt x="7" y="731"/>
                    <a:pt x="7" y="731"/>
                  </a:cubicBezTo>
                  <a:cubicBezTo>
                    <a:pt x="0" y="724"/>
                    <a:pt x="0" y="713"/>
                    <a:pt x="7" y="706"/>
                  </a:cubicBezTo>
                  <a:cubicBezTo>
                    <a:pt x="706" y="7"/>
                    <a:pt x="706" y="7"/>
                    <a:pt x="706" y="7"/>
                  </a:cubicBezTo>
                  <a:cubicBezTo>
                    <a:pt x="713" y="0"/>
                    <a:pt x="724" y="0"/>
                    <a:pt x="732" y="7"/>
                  </a:cubicBezTo>
                  <a:cubicBezTo>
                    <a:pt x="732" y="7"/>
                    <a:pt x="732" y="7"/>
                    <a:pt x="732" y="7"/>
                  </a:cubicBezTo>
                  <a:cubicBezTo>
                    <a:pt x="739" y="14"/>
                    <a:pt x="739" y="26"/>
                    <a:pt x="732" y="33"/>
                  </a:cubicBezTo>
                  <a:close/>
                </a:path>
              </a:pathLst>
            </a:custGeom>
            <a:solidFill>
              <a:srgbClr val="FB4C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Freeform 71">
              <a:extLst>
                <a:ext uri="{FF2B5EF4-FFF2-40B4-BE49-F238E27FC236}">
                  <a16:creationId xmlns:a16="http://schemas.microsoft.com/office/drawing/2014/main" id="{527A09A4-3D50-42F4-9A8F-BF111ABC5AE2}"/>
                </a:ext>
              </a:extLst>
            </p:cNvPr>
            <p:cNvSpPr>
              <a:spLocks/>
            </p:cNvSpPr>
            <p:nvPr/>
          </p:nvSpPr>
          <p:spPr bwMode="auto">
            <a:xfrm>
              <a:off x="4032" y="998"/>
              <a:ext cx="1277" cy="1277"/>
            </a:xfrm>
            <a:custGeom>
              <a:avLst/>
              <a:gdLst>
                <a:gd name="T0" fmla="*/ 732 w 739"/>
                <a:gd name="T1" fmla="*/ 33 h 739"/>
                <a:gd name="T2" fmla="*/ 33 w 739"/>
                <a:gd name="T3" fmla="*/ 731 h 739"/>
                <a:gd name="T4" fmla="*/ 7 w 739"/>
                <a:gd name="T5" fmla="*/ 731 h 739"/>
                <a:gd name="T6" fmla="*/ 7 w 739"/>
                <a:gd name="T7" fmla="*/ 731 h 739"/>
                <a:gd name="T8" fmla="*/ 7 w 739"/>
                <a:gd name="T9" fmla="*/ 706 h 739"/>
                <a:gd name="T10" fmla="*/ 706 w 739"/>
                <a:gd name="T11" fmla="*/ 7 h 739"/>
                <a:gd name="T12" fmla="*/ 732 w 739"/>
                <a:gd name="T13" fmla="*/ 7 h 739"/>
                <a:gd name="T14" fmla="*/ 732 w 739"/>
                <a:gd name="T15" fmla="*/ 7 h 739"/>
                <a:gd name="T16" fmla="*/ 732 w 739"/>
                <a:gd name="T17" fmla="*/ 33 h 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39" h="739">
                  <a:moveTo>
                    <a:pt x="732" y="33"/>
                  </a:moveTo>
                  <a:cubicBezTo>
                    <a:pt x="33" y="731"/>
                    <a:pt x="33" y="731"/>
                    <a:pt x="33" y="731"/>
                  </a:cubicBezTo>
                  <a:cubicBezTo>
                    <a:pt x="26" y="739"/>
                    <a:pt x="15" y="739"/>
                    <a:pt x="7" y="731"/>
                  </a:cubicBezTo>
                  <a:cubicBezTo>
                    <a:pt x="7" y="731"/>
                    <a:pt x="7" y="731"/>
                    <a:pt x="7" y="731"/>
                  </a:cubicBezTo>
                  <a:cubicBezTo>
                    <a:pt x="0" y="724"/>
                    <a:pt x="0" y="713"/>
                    <a:pt x="7" y="706"/>
                  </a:cubicBezTo>
                  <a:cubicBezTo>
                    <a:pt x="706" y="7"/>
                    <a:pt x="706" y="7"/>
                    <a:pt x="706" y="7"/>
                  </a:cubicBezTo>
                  <a:cubicBezTo>
                    <a:pt x="713" y="0"/>
                    <a:pt x="724" y="0"/>
                    <a:pt x="732" y="7"/>
                  </a:cubicBezTo>
                  <a:cubicBezTo>
                    <a:pt x="732" y="7"/>
                    <a:pt x="732" y="7"/>
                    <a:pt x="732" y="7"/>
                  </a:cubicBezTo>
                  <a:cubicBezTo>
                    <a:pt x="739" y="14"/>
                    <a:pt x="739" y="26"/>
                    <a:pt x="732" y="33"/>
                  </a:cubicBezTo>
                  <a:close/>
                </a:path>
              </a:pathLst>
            </a:custGeom>
            <a:solidFill>
              <a:srgbClr val="FB4C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72">
              <a:extLst>
                <a:ext uri="{FF2B5EF4-FFF2-40B4-BE49-F238E27FC236}">
                  <a16:creationId xmlns:a16="http://schemas.microsoft.com/office/drawing/2014/main" id="{344E2177-AF0B-485C-BFAE-2E80FB6CD81F}"/>
                </a:ext>
              </a:extLst>
            </p:cNvPr>
            <p:cNvSpPr>
              <a:spLocks/>
            </p:cNvSpPr>
            <p:nvPr/>
          </p:nvSpPr>
          <p:spPr bwMode="auto">
            <a:xfrm>
              <a:off x="3818" y="783"/>
              <a:ext cx="1277" cy="1277"/>
            </a:xfrm>
            <a:custGeom>
              <a:avLst/>
              <a:gdLst>
                <a:gd name="T0" fmla="*/ 732 w 739"/>
                <a:gd name="T1" fmla="*/ 33 h 739"/>
                <a:gd name="T2" fmla="*/ 33 w 739"/>
                <a:gd name="T3" fmla="*/ 731 h 739"/>
                <a:gd name="T4" fmla="*/ 7 w 739"/>
                <a:gd name="T5" fmla="*/ 731 h 739"/>
                <a:gd name="T6" fmla="*/ 7 w 739"/>
                <a:gd name="T7" fmla="*/ 731 h 739"/>
                <a:gd name="T8" fmla="*/ 7 w 739"/>
                <a:gd name="T9" fmla="*/ 706 h 739"/>
                <a:gd name="T10" fmla="*/ 706 w 739"/>
                <a:gd name="T11" fmla="*/ 7 h 739"/>
                <a:gd name="T12" fmla="*/ 732 w 739"/>
                <a:gd name="T13" fmla="*/ 7 h 739"/>
                <a:gd name="T14" fmla="*/ 732 w 739"/>
                <a:gd name="T15" fmla="*/ 7 h 739"/>
                <a:gd name="T16" fmla="*/ 732 w 739"/>
                <a:gd name="T17" fmla="*/ 33 h 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39" h="739">
                  <a:moveTo>
                    <a:pt x="732" y="33"/>
                  </a:moveTo>
                  <a:cubicBezTo>
                    <a:pt x="33" y="731"/>
                    <a:pt x="33" y="731"/>
                    <a:pt x="33" y="731"/>
                  </a:cubicBezTo>
                  <a:cubicBezTo>
                    <a:pt x="26" y="739"/>
                    <a:pt x="15" y="739"/>
                    <a:pt x="7" y="731"/>
                  </a:cubicBezTo>
                  <a:cubicBezTo>
                    <a:pt x="7" y="731"/>
                    <a:pt x="7" y="731"/>
                    <a:pt x="7" y="731"/>
                  </a:cubicBezTo>
                  <a:cubicBezTo>
                    <a:pt x="0" y="724"/>
                    <a:pt x="0" y="713"/>
                    <a:pt x="7" y="706"/>
                  </a:cubicBezTo>
                  <a:cubicBezTo>
                    <a:pt x="706" y="7"/>
                    <a:pt x="706" y="7"/>
                    <a:pt x="706" y="7"/>
                  </a:cubicBezTo>
                  <a:cubicBezTo>
                    <a:pt x="713" y="0"/>
                    <a:pt x="724" y="0"/>
                    <a:pt x="732" y="7"/>
                  </a:cubicBezTo>
                  <a:cubicBezTo>
                    <a:pt x="732" y="7"/>
                    <a:pt x="732" y="7"/>
                    <a:pt x="732" y="7"/>
                  </a:cubicBezTo>
                  <a:cubicBezTo>
                    <a:pt x="739" y="14"/>
                    <a:pt x="739" y="26"/>
                    <a:pt x="732" y="33"/>
                  </a:cubicBezTo>
                  <a:close/>
                </a:path>
              </a:pathLst>
            </a:custGeom>
            <a:solidFill>
              <a:srgbClr val="FB4C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73">
              <a:extLst>
                <a:ext uri="{FF2B5EF4-FFF2-40B4-BE49-F238E27FC236}">
                  <a16:creationId xmlns:a16="http://schemas.microsoft.com/office/drawing/2014/main" id="{99B7F6FE-38A5-412E-8916-01332683D62A}"/>
                </a:ext>
              </a:extLst>
            </p:cNvPr>
            <p:cNvSpPr>
              <a:spLocks/>
            </p:cNvSpPr>
            <p:nvPr/>
          </p:nvSpPr>
          <p:spPr bwMode="auto">
            <a:xfrm>
              <a:off x="3925" y="891"/>
              <a:ext cx="1277" cy="1277"/>
            </a:xfrm>
            <a:custGeom>
              <a:avLst/>
              <a:gdLst>
                <a:gd name="T0" fmla="*/ 732 w 739"/>
                <a:gd name="T1" fmla="*/ 33 h 739"/>
                <a:gd name="T2" fmla="*/ 33 w 739"/>
                <a:gd name="T3" fmla="*/ 731 h 739"/>
                <a:gd name="T4" fmla="*/ 7 w 739"/>
                <a:gd name="T5" fmla="*/ 731 h 739"/>
                <a:gd name="T6" fmla="*/ 7 w 739"/>
                <a:gd name="T7" fmla="*/ 731 h 739"/>
                <a:gd name="T8" fmla="*/ 7 w 739"/>
                <a:gd name="T9" fmla="*/ 706 h 739"/>
                <a:gd name="T10" fmla="*/ 706 w 739"/>
                <a:gd name="T11" fmla="*/ 7 h 739"/>
                <a:gd name="T12" fmla="*/ 732 w 739"/>
                <a:gd name="T13" fmla="*/ 7 h 739"/>
                <a:gd name="T14" fmla="*/ 732 w 739"/>
                <a:gd name="T15" fmla="*/ 7 h 739"/>
                <a:gd name="T16" fmla="*/ 732 w 739"/>
                <a:gd name="T17" fmla="*/ 33 h 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39" h="739">
                  <a:moveTo>
                    <a:pt x="732" y="33"/>
                  </a:moveTo>
                  <a:cubicBezTo>
                    <a:pt x="33" y="731"/>
                    <a:pt x="33" y="731"/>
                    <a:pt x="33" y="731"/>
                  </a:cubicBezTo>
                  <a:cubicBezTo>
                    <a:pt x="26" y="739"/>
                    <a:pt x="15" y="739"/>
                    <a:pt x="7" y="731"/>
                  </a:cubicBezTo>
                  <a:cubicBezTo>
                    <a:pt x="7" y="731"/>
                    <a:pt x="7" y="731"/>
                    <a:pt x="7" y="731"/>
                  </a:cubicBezTo>
                  <a:cubicBezTo>
                    <a:pt x="0" y="724"/>
                    <a:pt x="0" y="713"/>
                    <a:pt x="7" y="706"/>
                  </a:cubicBezTo>
                  <a:cubicBezTo>
                    <a:pt x="706" y="7"/>
                    <a:pt x="706" y="7"/>
                    <a:pt x="706" y="7"/>
                  </a:cubicBezTo>
                  <a:cubicBezTo>
                    <a:pt x="713" y="0"/>
                    <a:pt x="724" y="0"/>
                    <a:pt x="732" y="7"/>
                  </a:cubicBezTo>
                  <a:cubicBezTo>
                    <a:pt x="732" y="7"/>
                    <a:pt x="732" y="7"/>
                    <a:pt x="732" y="7"/>
                  </a:cubicBezTo>
                  <a:cubicBezTo>
                    <a:pt x="739" y="14"/>
                    <a:pt x="739" y="26"/>
                    <a:pt x="732" y="33"/>
                  </a:cubicBezTo>
                  <a:close/>
                </a:path>
              </a:pathLst>
            </a:custGeom>
            <a:solidFill>
              <a:srgbClr val="FB4C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74">
              <a:extLst>
                <a:ext uri="{FF2B5EF4-FFF2-40B4-BE49-F238E27FC236}">
                  <a16:creationId xmlns:a16="http://schemas.microsoft.com/office/drawing/2014/main" id="{461EB3DD-E262-419F-BF74-8507FDE2E80F}"/>
                </a:ext>
              </a:extLst>
            </p:cNvPr>
            <p:cNvSpPr>
              <a:spLocks/>
            </p:cNvSpPr>
            <p:nvPr/>
          </p:nvSpPr>
          <p:spPr bwMode="auto">
            <a:xfrm>
              <a:off x="4032" y="998"/>
              <a:ext cx="1277" cy="1277"/>
            </a:xfrm>
            <a:custGeom>
              <a:avLst/>
              <a:gdLst>
                <a:gd name="T0" fmla="*/ 732 w 739"/>
                <a:gd name="T1" fmla="*/ 33 h 739"/>
                <a:gd name="T2" fmla="*/ 33 w 739"/>
                <a:gd name="T3" fmla="*/ 731 h 739"/>
                <a:gd name="T4" fmla="*/ 7 w 739"/>
                <a:gd name="T5" fmla="*/ 731 h 739"/>
                <a:gd name="T6" fmla="*/ 7 w 739"/>
                <a:gd name="T7" fmla="*/ 731 h 739"/>
                <a:gd name="T8" fmla="*/ 7 w 739"/>
                <a:gd name="T9" fmla="*/ 706 h 739"/>
                <a:gd name="T10" fmla="*/ 706 w 739"/>
                <a:gd name="T11" fmla="*/ 7 h 739"/>
                <a:gd name="T12" fmla="*/ 732 w 739"/>
                <a:gd name="T13" fmla="*/ 7 h 739"/>
                <a:gd name="T14" fmla="*/ 732 w 739"/>
                <a:gd name="T15" fmla="*/ 7 h 739"/>
                <a:gd name="T16" fmla="*/ 732 w 739"/>
                <a:gd name="T17" fmla="*/ 33 h 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39" h="739">
                  <a:moveTo>
                    <a:pt x="732" y="33"/>
                  </a:moveTo>
                  <a:cubicBezTo>
                    <a:pt x="33" y="731"/>
                    <a:pt x="33" y="731"/>
                    <a:pt x="33" y="731"/>
                  </a:cubicBezTo>
                  <a:cubicBezTo>
                    <a:pt x="26" y="739"/>
                    <a:pt x="15" y="739"/>
                    <a:pt x="7" y="731"/>
                  </a:cubicBezTo>
                  <a:cubicBezTo>
                    <a:pt x="7" y="731"/>
                    <a:pt x="7" y="731"/>
                    <a:pt x="7" y="731"/>
                  </a:cubicBezTo>
                  <a:cubicBezTo>
                    <a:pt x="0" y="724"/>
                    <a:pt x="0" y="713"/>
                    <a:pt x="7" y="706"/>
                  </a:cubicBezTo>
                  <a:cubicBezTo>
                    <a:pt x="706" y="7"/>
                    <a:pt x="706" y="7"/>
                    <a:pt x="706" y="7"/>
                  </a:cubicBezTo>
                  <a:cubicBezTo>
                    <a:pt x="713" y="0"/>
                    <a:pt x="724" y="0"/>
                    <a:pt x="732" y="7"/>
                  </a:cubicBezTo>
                  <a:cubicBezTo>
                    <a:pt x="732" y="7"/>
                    <a:pt x="732" y="7"/>
                    <a:pt x="732" y="7"/>
                  </a:cubicBezTo>
                  <a:cubicBezTo>
                    <a:pt x="739" y="14"/>
                    <a:pt x="739" y="26"/>
                    <a:pt x="732" y="33"/>
                  </a:cubicBezTo>
                  <a:close/>
                </a:path>
              </a:pathLst>
            </a:custGeom>
            <a:solidFill>
              <a:srgbClr val="FB4C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75">
              <a:extLst>
                <a:ext uri="{FF2B5EF4-FFF2-40B4-BE49-F238E27FC236}">
                  <a16:creationId xmlns:a16="http://schemas.microsoft.com/office/drawing/2014/main" id="{AA82321B-75E4-4682-835C-33B52506ED3A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4" y="1857"/>
              <a:ext cx="1276" cy="1275"/>
            </a:xfrm>
            <a:custGeom>
              <a:avLst/>
              <a:gdLst>
                <a:gd name="T0" fmla="*/ 731 w 738"/>
                <a:gd name="T1" fmla="*/ 32 h 738"/>
                <a:gd name="T2" fmla="*/ 33 w 738"/>
                <a:gd name="T3" fmla="*/ 731 h 738"/>
                <a:gd name="T4" fmla="*/ 7 w 738"/>
                <a:gd name="T5" fmla="*/ 731 h 738"/>
                <a:gd name="T6" fmla="*/ 7 w 738"/>
                <a:gd name="T7" fmla="*/ 731 h 738"/>
                <a:gd name="T8" fmla="*/ 7 w 738"/>
                <a:gd name="T9" fmla="*/ 705 h 738"/>
                <a:gd name="T10" fmla="*/ 705 w 738"/>
                <a:gd name="T11" fmla="*/ 7 h 738"/>
                <a:gd name="T12" fmla="*/ 731 w 738"/>
                <a:gd name="T13" fmla="*/ 7 h 738"/>
                <a:gd name="T14" fmla="*/ 731 w 738"/>
                <a:gd name="T15" fmla="*/ 7 h 738"/>
                <a:gd name="T16" fmla="*/ 731 w 738"/>
                <a:gd name="T17" fmla="*/ 32 h 7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38" h="738">
                  <a:moveTo>
                    <a:pt x="731" y="32"/>
                  </a:moveTo>
                  <a:cubicBezTo>
                    <a:pt x="33" y="731"/>
                    <a:pt x="33" y="731"/>
                    <a:pt x="33" y="731"/>
                  </a:cubicBezTo>
                  <a:cubicBezTo>
                    <a:pt x="26" y="738"/>
                    <a:pt x="14" y="738"/>
                    <a:pt x="7" y="731"/>
                  </a:cubicBezTo>
                  <a:cubicBezTo>
                    <a:pt x="7" y="731"/>
                    <a:pt x="7" y="731"/>
                    <a:pt x="7" y="731"/>
                  </a:cubicBezTo>
                  <a:cubicBezTo>
                    <a:pt x="0" y="724"/>
                    <a:pt x="0" y="712"/>
                    <a:pt x="7" y="705"/>
                  </a:cubicBezTo>
                  <a:cubicBezTo>
                    <a:pt x="705" y="7"/>
                    <a:pt x="705" y="7"/>
                    <a:pt x="705" y="7"/>
                  </a:cubicBezTo>
                  <a:cubicBezTo>
                    <a:pt x="713" y="0"/>
                    <a:pt x="724" y="0"/>
                    <a:pt x="731" y="7"/>
                  </a:cubicBezTo>
                  <a:cubicBezTo>
                    <a:pt x="731" y="7"/>
                    <a:pt x="731" y="7"/>
                    <a:pt x="731" y="7"/>
                  </a:cubicBezTo>
                  <a:cubicBezTo>
                    <a:pt x="738" y="14"/>
                    <a:pt x="738" y="25"/>
                    <a:pt x="731" y="32"/>
                  </a:cubicBezTo>
                  <a:close/>
                </a:path>
              </a:pathLst>
            </a:custGeom>
            <a:solidFill>
              <a:srgbClr val="FB4C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76">
              <a:extLst>
                <a:ext uri="{FF2B5EF4-FFF2-40B4-BE49-F238E27FC236}">
                  <a16:creationId xmlns:a16="http://schemas.microsoft.com/office/drawing/2014/main" id="{881A7B4B-2305-4B46-8445-0F228206FEB2}"/>
                </a:ext>
              </a:extLst>
            </p:cNvPr>
            <p:cNvSpPr>
              <a:spLocks/>
            </p:cNvSpPr>
            <p:nvPr/>
          </p:nvSpPr>
          <p:spPr bwMode="auto">
            <a:xfrm>
              <a:off x="3081" y="1964"/>
              <a:ext cx="1276" cy="1275"/>
            </a:xfrm>
            <a:custGeom>
              <a:avLst/>
              <a:gdLst>
                <a:gd name="T0" fmla="*/ 731 w 738"/>
                <a:gd name="T1" fmla="*/ 32 h 738"/>
                <a:gd name="T2" fmla="*/ 33 w 738"/>
                <a:gd name="T3" fmla="*/ 731 h 738"/>
                <a:gd name="T4" fmla="*/ 7 w 738"/>
                <a:gd name="T5" fmla="*/ 731 h 738"/>
                <a:gd name="T6" fmla="*/ 7 w 738"/>
                <a:gd name="T7" fmla="*/ 731 h 738"/>
                <a:gd name="T8" fmla="*/ 7 w 738"/>
                <a:gd name="T9" fmla="*/ 705 h 738"/>
                <a:gd name="T10" fmla="*/ 705 w 738"/>
                <a:gd name="T11" fmla="*/ 7 h 738"/>
                <a:gd name="T12" fmla="*/ 731 w 738"/>
                <a:gd name="T13" fmla="*/ 7 h 738"/>
                <a:gd name="T14" fmla="*/ 731 w 738"/>
                <a:gd name="T15" fmla="*/ 7 h 738"/>
                <a:gd name="T16" fmla="*/ 731 w 738"/>
                <a:gd name="T17" fmla="*/ 32 h 7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38" h="738">
                  <a:moveTo>
                    <a:pt x="731" y="32"/>
                  </a:moveTo>
                  <a:cubicBezTo>
                    <a:pt x="33" y="731"/>
                    <a:pt x="33" y="731"/>
                    <a:pt x="33" y="731"/>
                  </a:cubicBezTo>
                  <a:cubicBezTo>
                    <a:pt x="26" y="738"/>
                    <a:pt x="14" y="738"/>
                    <a:pt x="7" y="731"/>
                  </a:cubicBezTo>
                  <a:cubicBezTo>
                    <a:pt x="7" y="731"/>
                    <a:pt x="7" y="731"/>
                    <a:pt x="7" y="731"/>
                  </a:cubicBezTo>
                  <a:cubicBezTo>
                    <a:pt x="0" y="724"/>
                    <a:pt x="0" y="712"/>
                    <a:pt x="7" y="705"/>
                  </a:cubicBezTo>
                  <a:cubicBezTo>
                    <a:pt x="705" y="7"/>
                    <a:pt x="705" y="7"/>
                    <a:pt x="705" y="7"/>
                  </a:cubicBezTo>
                  <a:cubicBezTo>
                    <a:pt x="713" y="0"/>
                    <a:pt x="724" y="0"/>
                    <a:pt x="731" y="7"/>
                  </a:cubicBezTo>
                  <a:cubicBezTo>
                    <a:pt x="731" y="7"/>
                    <a:pt x="731" y="7"/>
                    <a:pt x="731" y="7"/>
                  </a:cubicBezTo>
                  <a:cubicBezTo>
                    <a:pt x="738" y="14"/>
                    <a:pt x="738" y="25"/>
                    <a:pt x="731" y="32"/>
                  </a:cubicBezTo>
                  <a:close/>
                </a:path>
              </a:pathLst>
            </a:custGeom>
            <a:solidFill>
              <a:srgbClr val="FB4C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77">
              <a:extLst>
                <a:ext uri="{FF2B5EF4-FFF2-40B4-BE49-F238E27FC236}">
                  <a16:creationId xmlns:a16="http://schemas.microsoft.com/office/drawing/2014/main" id="{090952EC-25D7-47FF-862B-87ED1E2B3C48}"/>
                </a:ext>
              </a:extLst>
            </p:cNvPr>
            <p:cNvSpPr>
              <a:spLocks/>
            </p:cNvSpPr>
            <p:nvPr/>
          </p:nvSpPr>
          <p:spPr bwMode="auto">
            <a:xfrm>
              <a:off x="3189" y="2071"/>
              <a:ext cx="1275" cy="1275"/>
            </a:xfrm>
            <a:custGeom>
              <a:avLst/>
              <a:gdLst>
                <a:gd name="T0" fmla="*/ 731 w 738"/>
                <a:gd name="T1" fmla="*/ 32 h 738"/>
                <a:gd name="T2" fmla="*/ 33 w 738"/>
                <a:gd name="T3" fmla="*/ 731 h 738"/>
                <a:gd name="T4" fmla="*/ 7 w 738"/>
                <a:gd name="T5" fmla="*/ 731 h 738"/>
                <a:gd name="T6" fmla="*/ 7 w 738"/>
                <a:gd name="T7" fmla="*/ 731 h 738"/>
                <a:gd name="T8" fmla="*/ 7 w 738"/>
                <a:gd name="T9" fmla="*/ 705 h 738"/>
                <a:gd name="T10" fmla="*/ 705 w 738"/>
                <a:gd name="T11" fmla="*/ 7 h 738"/>
                <a:gd name="T12" fmla="*/ 731 w 738"/>
                <a:gd name="T13" fmla="*/ 7 h 738"/>
                <a:gd name="T14" fmla="*/ 731 w 738"/>
                <a:gd name="T15" fmla="*/ 7 h 738"/>
                <a:gd name="T16" fmla="*/ 731 w 738"/>
                <a:gd name="T17" fmla="*/ 32 h 7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38" h="738">
                  <a:moveTo>
                    <a:pt x="731" y="32"/>
                  </a:moveTo>
                  <a:cubicBezTo>
                    <a:pt x="33" y="731"/>
                    <a:pt x="33" y="731"/>
                    <a:pt x="33" y="731"/>
                  </a:cubicBezTo>
                  <a:cubicBezTo>
                    <a:pt x="26" y="738"/>
                    <a:pt x="14" y="738"/>
                    <a:pt x="7" y="731"/>
                  </a:cubicBezTo>
                  <a:cubicBezTo>
                    <a:pt x="7" y="731"/>
                    <a:pt x="7" y="731"/>
                    <a:pt x="7" y="731"/>
                  </a:cubicBezTo>
                  <a:cubicBezTo>
                    <a:pt x="0" y="724"/>
                    <a:pt x="0" y="712"/>
                    <a:pt x="7" y="705"/>
                  </a:cubicBezTo>
                  <a:cubicBezTo>
                    <a:pt x="705" y="7"/>
                    <a:pt x="705" y="7"/>
                    <a:pt x="705" y="7"/>
                  </a:cubicBezTo>
                  <a:cubicBezTo>
                    <a:pt x="713" y="0"/>
                    <a:pt x="724" y="0"/>
                    <a:pt x="731" y="7"/>
                  </a:cubicBezTo>
                  <a:cubicBezTo>
                    <a:pt x="731" y="7"/>
                    <a:pt x="731" y="7"/>
                    <a:pt x="731" y="7"/>
                  </a:cubicBezTo>
                  <a:cubicBezTo>
                    <a:pt x="738" y="14"/>
                    <a:pt x="738" y="25"/>
                    <a:pt x="731" y="32"/>
                  </a:cubicBezTo>
                  <a:close/>
                </a:path>
              </a:pathLst>
            </a:custGeom>
            <a:solidFill>
              <a:srgbClr val="FB4C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Oval 78">
              <a:extLst>
                <a:ext uri="{FF2B5EF4-FFF2-40B4-BE49-F238E27FC236}">
                  <a16:creationId xmlns:a16="http://schemas.microsoft.com/office/drawing/2014/main" id="{BBDE4297-6F60-4A1C-8F3B-8450508FFD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4" y="832"/>
              <a:ext cx="1103" cy="1102"/>
            </a:xfrm>
            <a:prstGeom prst="ellipse">
              <a:avLst/>
            </a:prstGeom>
            <a:solidFill>
              <a:srgbClr val="4ACED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" name="Freeform 79">
              <a:extLst>
                <a:ext uri="{FF2B5EF4-FFF2-40B4-BE49-F238E27FC236}">
                  <a16:creationId xmlns:a16="http://schemas.microsoft.com/office/drawing/2014/main" id="{446DF7B9-04E3-45ED-B993-5B161B4D377D}"/>
                </a:ext>
              </a:extLst>
            </p:cNvPr>
            <p:cNvSpPr>
              <a:spLocks/>
            </p:cNvSpPr>
            <p:nvPr/>
          </p:nvSpPr>
          <p:spPr bwMode="auto">
            <a:xfrm>
              <a:off x="2503" y="1689"/>
              <a:ext cx="1856" cy="1578"/>
            </a:xfrm>
            <a:custGeom>
              <a:avLst/>
              <a:gdLst>
                <a:gd name="T0" fmla="*/ 1074 w 1074"/>
                <a:gd name="T1" fmla="*/ 826 h 913"/>
                <a:gd name="T2" fmla="*/ 729 w 1074"/>
                <a:gd name="T3" fmla="*/ 913 h 913"/>
                <a:gd name="T4" fmla="*/ 0 w 1074"/>
                <a:gd name="T5" fmla="*/ 185 h 913"/>
                <a:gd name="T6" fmla="*/ 24 w 1074"/>
                <a:gd name="T7" fmla="*/ 0 h 9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4" h="913">
                  <a:moveTo>
                    <a:pt x="1074" y="826"/>
                  </a:moveTo>
                  <a:cubicBezTo>
                    <a:pt x="971" y="881"/>
                    <a:pt x="854" y="913"/>
                    <a:pt x="729" y="913"/>
                  </a:cubicBezTo>
                  <a:cubicBezTo>
                    <a:pt x="326" y="913"/>
                    <a:pt x="0" y="587"/>
                    <a:pt x="0" y="185"/>
                  </a:cubicBezTo>
                  <a:cubicBezTo>
                    <a:pt x="0" y="121"/>
                    <a:pt x="9" y="59"/>
                    <a:pt x="24" y="0"/>
                  </a:cubicBezTo>
                </a:path>
              </a:pathLst>
            </a:custGeom>
            <a:noFill/>
            <a:ln w="11113" cap="flat">
              <a:solidFill>
                <a:srgbClr val="F9D04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80">
              <a:extLst>
                <a:ext uri="{FF2B5EF4-FFF2-40B4-BE49-F238E27FC236}">
                  <a16:creationId xmlns:a16="http://schemas.microsoft.com/office/drawing/2014/main" id="{939E5AAE-C0C6-432A-9CF8-3BD86CC1E597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8" y="749"/>
              <a:ext cx="2122" cy="1655"/>
            </a:xfrm>
            <a:custGeom>
              <a:avLst/>
              <a:gdLst>
                <a:gd name="T0" fmla="*/ 0 w 1228"/>
                <a:gd name="T1" fmla="*/ 199 h 958"/>
                <a:gd name="T2" fmla="*/ 500 w 1228"/>
                <a:gd name="T3" fmla="*/ 0 h 958"/>
                <a:gd name="T4" fmla="*/ 1228 w 1228"/>
                <a:gd name="T5" fmla="*/ 729 h 958"/>
                <a:gd name="T6" fmla="*/ 1191 w 1228"/>
                <a:gd name="T7" fmla="*/ 958 h 9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28" h="958">
                  <a:moveTo>
                    <a:pt x="0" y="199"/>
                  </a:moveTo>
                  <a:cubicBezTo>
                    <a:pt x="130" y="76"/>
                    <a:pt x="306" y="0"/>
                    <a:pt x="500" y="0"/>
                  </a:cubicBezTo>
                  <a:cubicBezTo>
                    <a:pt x="902" y="0"/>
                    <a:pt x="1228" y="326"/>
                    <a:pt x="1228" y="729"/>
                  </a:cubicBezTo>
                  <a:cubicBezTo>
                    <a:pt x="1228" y="809"/>
                    <a:pt x="1215" y="886"/>
                    <a:pt x="1191" y="958"/>
                  </a:cubicBezTo>
                </a:path>
              </a:pathLst>
            </a:custGeom>
            <a:noFill/>
            <a:ln w="11113" cap="flat">
              <a:solidFill>
                <a:srgbClr val="F9D04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81">
              <a:extLst>
                <a:ext uri="{FF2B5EF4-FFF2-40B4-BE49-F238E27FC236}">
                  <a16:creationId xmlns:a16="http://schemas.microsoft.com/office/drawing/2014/main" id="{8249DF2B-BC7F-416A-BFC4-57B30D75B694}"/>
                </a:ext>
              </a:extLst>
            </p:cNvPr>
            <p:cNvSpPr>
              <a:spLocks/>
            </p:cNvSpPr>
            <p:nvPr/>
          </p:nvSpPr>
          <p:spPr bwMode="auto">
            <a:xfrm>
              <a:off x="3138" y="1701"/>
              <a:ext cx="1718" cy="1402"/>
            </a:xfrm>
            <a:custGeom>
              <a:avLst/>
              <a:gdLst>
                <a:gd name="T0" fmla="*/ 969 w 994"/>
                <a:gd name="T1" fmla="*/ 0 h 811"/>
                <a:gd name="T2" fmla="*/ 994 w 994"/>
                <a:gd name="T3" fmla="*/ 178 h 811"/>
                <a:gd name="T4" fmla="*/ 361 w 994"/>
                <a:gd name="T5" fmla="*/ 811 h 811"/>
                <a:gd name="T6" fmla="*/ 0 w 994"/>
                <a:gd name="T7" fmla="*/ 698 h 8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94" h="811">
                  <a:moveTo>
                    <a:pt x="969" y="0"/>
                  </a:moveTo>
                  <a:cubicBezTo>
                    <a:pt x="985" y="56"/>
                    <a:pt x="994" y="116"/>
                    <a:pt x="994" y="178"/>
                  </a:cubicBezTo>
                  <a:cubicBezTo>
                    <a:pt x="994" y="527"/>
                    <a:pt x="710" y="811"/>
                    <a:pt x="361" y="811"/>
                  </a:cubicBezTo>
                  <a:cubicBezTo>
                    <a:pt x="227" y="811"/>
                    <a:pt x="102" y="769"/>
                    <a:pt x="0" y="698"/>
                  </a:cubicBezTo>
                </a:path>
              </a:pathLst>
            </a:custGeom>
            <a:noFill/>
            <a:ln w="11113" cap="flat">
              <a:solidFill>
                <a:srgbClr val="F9D04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82">
              <a:extLst>
                <a:ext uri="{FF2B5EF4-FFF2-40B4-BE49-F238E27FC236}">
                  <a16:creationId xmlns:a16="http://schemas.microsoft.com/office/drawing/2014/main" id="{31B3C183-0C65-4562-90C3-3ABF203B45DE}"/>
                </a:ext>
              </a:extLst>
            </p:cNvPr>
            <p:cNvSpPr>
              <a:spLocks/>
            </p:cNvSpPr>
            <p:nvPr/>
          </p:nvSpPr>
          <p:spPr bwMode="auto">
            <a:xfrm>
              <a:off x="2668" y="913"/>
              <a:ext cx="1955" cy="1096"/>
            </a:xfrm>
            <a:custGeom>
              <a:avLst/>
              <a:gdLst>
                <a:gd name="T0" fmla="*/ 0 w 1131"/>
                <a:gd name="T1" fmla="*/ 634 h 634"/>
                <a:gd name="T2" fmla="*/ 256 w 1131"/>
                <a:gd name="T3" fmla="*/ 125 h 634"/>
                <a:gd name="T4" fmla="*/ 633 w 1131"/>
                <a:gd name="T5" fmla="*/ 0 h 634"/>
                <a:gd name="T6" fmla="*/ 1131 w 1131"/>
                <a:gd name="T7" fmla="*/ 243 h 6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31" h="634">
                  <a:moveTo>
                    <a:pt x="0" y="634"/>
                  </a:moveTo>
                  <a:cubicBezTo>
                    <a:pt x="0" y="425"/>
                    <a:pt x="100" y="240"/>
                    <a:pt x="256" y="125"/>
                  </a:cubicBezTo>
                  <a:cubicBezTo>
                    <a:pt x="361" y="47"/>
                    <a:pt x="491" y="0"/>
                    <a:pt x="633" y="0"/>
                  </a:cubicBezTo>
                  <a:cubicBezTo>
                    <a:pt x="835" y="0"/>
                    <a:pt x="1015" y="95"/>
                    <a:pt x="1131" y="243"/>
                  </a:cubicBezTo>
                </a:path>
              </a:pathLst>
            </a:custGeom>
            <a:noFill/>
            <a:ln w="11113" cap="flat">
              <a:solidFill>
                <a:srgbClr val="F9D04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Oval 83">
              <a:extLst>
                <a:ext uri="{FF2B5EF4-FFF2-40B4-BE49-F238E27FC236}">
                  <a16:creationId xmlns:a16="http://schemas.microsoft.com/office/drawing/2014/main" id="{CDBE8649-CF06-4815-A60C-53AF4B8976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9" y="2420"/>
              <a:ext cx="526" cy="524"/>
            </a:xfrm>
            <a:prstGeom prst="ellipse">
              <a:avLst/>
            </a:prstGeom>
            <a:solidFill>
              <a:srgbClr val="FB4C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86">
              <a:extLst>
                <a:ext uri="{FF2B5EF4-FFF2-40B4-BE49-F238E27FC236}">
                  <a16:creationId xmlns:a16="http://schemas.microsoft.com/office/drawing/2014/main" id="{BFE18CC0-BFDF-462E-9A5C-5EEF31302ED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179" y="2021"/>
              <a:ext cx="242" cy="242"/>
            </a:xfrm>
            <a:custGeom>
              <a:avLst/>
              <a:gdLst>
                <a:gd name="T0" fmla="*/ 70 w 140"/>
                <a:gd name="T1" fmla="*/ 0 h 140"/>
                <a:gd name="T2" fmla="*/ 0 w 140"/>
                <a:gd name="T3" fmla="*/ 70 h 140"/>
                <a:gd name="T4" fmla="*/ 70 w 140"/>
                <a:gd name="T5" fmla="*/ 140 h 140"/>
                <a:gd name="T6" fmla="*/ 140 w 140"/>
                <a:gd name="T7" fmla="*/ 70 h 140"/>
                <a:gd name="T8" fmla="*/ 70 w 140"/>
                <a:gd name="T9" fmla="*/ 0 h 140"/>
                <a:gd name="T10" fmla="*/ 70 w 140"/>
                <a:gd name="T11" fmla="*/ 123 h 140"/>
                <a:gd name="T12" fmla="*/ 18 w 140"/>
                <a:gd name="T13" fmla="*/ 70 h 140"/>
                <a:gd name="T14" fmla="*/ 70 w 140"/>
                <a:gd name="T15" fmla="*/ 17 h 140"/>
                <a:gd name="T16" fmla="*/ 123 w 140"/>
                <a:gd name="T17" fmla="*/ 70 h 140"/>
                <a:gd name="T18" fmla="*/ 70 w 140"/>
                <a:gd name="T19" fmla="*/ 123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0" h="140">
                  <a:moveTo>
                    <a:pt x="70" y="0"/>
                  </a:moveTo>
                  <a:cubicBezTo>
                    <a:pt x="32" y="0"/>
                    <a:pt x="0" y="31"/>
                    <a:pt x="0" y="70"/>
                  </a:cubicBezTo>
                  <a:cubicBezTo>
                    <a:pt x="0" y="109"/>
                    <a:pt x="32" y="140"/>
                    <a:pt x="70" y="140"/>
                  </a:cubicBezTo>
                  <a:cubicBezTo>
                    <a:pt x="109" y="140"/>
                    <a:pt x="140" y="109"/>
                    <a:pt x="140" y="70"/>
                  </a:cubicBezTo>
                  <a:cubicBezTo>
                    <a:pt x="140" y="31"/>
                    <a:pt x="109" y="0"/>
                    <a:pt x="70" y="0"/>
                  </a:cubicBezTo>
                  <a:close/>
                  <a:moveTo>
                    <a:pt x="70" y="123"/>
                  </a:moveTo>
                  <a:cubicBezTo>
                    <a:pt x="41" y="123"/>
                    <a:pt x="18" y="99"/>
                    <a:pt x="18" y="70"/>
                  </a:cubicBezTo>
                  <a:cubicBezTo>
                    <a:pt x="18" y="41"/>
                    <a:pt x="41" y="17"/>
                    <a:pt x="70" y="17"/>
                  </a:cubicBezTo>
                  <a:cubicBezTo>
                    <a:pt x="99" y="17"/>
                    <a:pt x="123" y="41"/>
                    <a:pt x="123" y="70"/>
                  </a:cubicBezTo>
                  <a:cubicBezTo>
                    <a:pt x="123" y="99"/>
                    <a:pt x="99" y="123"/>
                    <a:pt x="70" y="123"/>
                  </a:cubicBezTo>
                  <a:close/>
                </a:path>
              </a:pathLst>
            </a:custGeom>
            <a:solidFill>
              <a:srgbClr val="802F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Oval 87">
              <a:extLst>
                <a:ext uri="{FF2B5EF4-FFF2-40B4-BE49-F238E27FC236}">
                  <a16:creationId xmlns:a16="http://schemas.microsoft.com/office/drawing/2014/main" id="{B99C22E7-C420-4B87-8D00-E37CC21B73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2" y="614"/>
              <a:ext cx="152" cy="152"/>
            </a:xfrm>
            <a:prstGeom prst="ellipse">
              <a:avLst/>
            </a:prstGeom>
            <a:solidFill>
              <a:srgbClr val="802F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Oval 88">
              <a:extLst>
                <a:ext uri="{FF2B5EF4-FFF2-40B4-BE49-F238E27FC236}">
                  <a16:creationId xmlns:a16="http://schemas.microsoft.com/office/drawing/2014/main" id="{DD6F8191-3E37-4859-9673-C1297552F9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0" y="2911"/>
              <a:ext cx="152" cy="152"/>
            </a:xfrm>
            <a:prstGeom prst="ellipse">
              <a:avLst/>
            </a:prstGeom>
            <a:solidFill>
              <a:srgbClr val="802F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Oval 89">
              <a:extLst>
                <a:ext uri="{FF2B5EF4-FFF2-40B4-BE49-F238E27FC236}">
                  <a16:creationId xmlns:a16="http://schemas.microsoft.com/office/drawing/2014/main" id="{8C5B7442-2EDF-401B-A6FC-9CDA12014F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55" y="2275"/>
              <a:ext cx="825" cy="824"/>
            </a:xfrm>
            <a:prstGeom prst="ellipse">
              <a:avLst/>
            </a:prstGeom>
            <a:noFill/>
            <a:ln w="11113" cap="flat">
              <a:solidFill>
                <a:srgbClr val="802FE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Oval 90">
              <a:extLst>
                <a:ext uri="{FF2B5EF4-FFF2-40B4-BE49-F238E27FC236}">
                  <a16:creationId xmlns:a16="http://schemas.microsoft.com/office/drawing/2014/main" id="{FA57D2AB-4DDD-4616-AD6A-4506F48EB6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25" y="1157"/>
              <a:ext cx="289" cy="287"/>
            </a:xfrm>
            <a:prstGeom prst="ellipse">
              <a:avLst/>
            </a:prstGeom>
            <a:solidFill>
              <a:srgbClr val="FFEB5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25" name="Picture 91">
              <a:extLst>
                <a:ext uri="{FF2B5EF4-FFF2-40B4-BE49-F238E27FC236}">
                  <a16:creationId xmlns:a16="http://schemas.microsoft.com/office/drawing/2014/main" id="{EFDF5472-8D3B-4EAC-A26C-DAED2D4B9F7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18" y="716"/>
              <a:ext cx="42" cy="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6" name="Picture 92">
              <a:extLst>
                <a:ext uri="{FF2B5EF4-FFF2-40B4-BE49-F238E27FC236}">
                  <a16:creationId xmlns:a16="http://schemas.microsoft.com/office/drawing/2014/main" id="{7896C63E-D510-4679-B429-FCE63843FE3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30" y="716"/>
              <a:ext cx="42" cy="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" name="Picture 93">
              <a:extLst>
                <a:ext uri="{FF2B5EF4-FFF2-40B4-BE49-F238E27FC236}">
                  <a16:creationId xmlns:a16="http://schemas.microsoft.com/office/drawing/2014/main" id="{133826DD-270E-4A83-A15D-D8593149D03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42" y="716"/>
              <a:ext cx="41" cy="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8" name="Picture 94">
              <a:extLst>
                <a:ext uri="{FF2B5EF4-FFF2-40B4-BE49-F238E27FC236}">
                  <a16:creationId xmlns:a16="http://schemas.microsoft.com/office/drawing/2014/main" id="{5D9F35E2-D5FD-4354-B0F5-5CB01076B03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54" y="716"/>
              <a:ext cx="41" cy="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9" name="Freeform 95">
              <a:extLst>
                <a:ext uri="{FF2B5EF4-FFF2-40B4-BE49-F238E27FC236}">
                  <a16:creationId xmlns:a16="http://schemas.microsoft.com/office/drawing/2014/main" id="{792AD8BE-0AAD-4623-A6AB-9E593094D17B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0" y="1430"/>
              <a:ext cx="685" cy="98"/>
            </a:xfrm>
            <a:custGeom>
              <a:avLst/>
              <a:gdLst>
                <a:gd name="T0" fmla="*/ 367 w 396"/>
                <a:gd name="T1" fmla="*/ 57 h 57"/>
                <a:gd name="T2" fmla="*/ 28 w 396"/>
                <a:gd name="T3" fmla="*/ 57 h 57"/>
                <a:gd name="T4" fmla="*/ 0 w 396"/>
                <a:gd name="T5" fmla="*/ 29 h 57"/>
                <a:gd name="T6" fmla="*/ 0 w 396"/>
                <a:gd name="T7" fmla="*/ 29 h 57"/>
                <a:gd name="T8" fmla="*/ 28 w 396"/>
                <a:gd name="T9" fmla="*/ 0 h 57"/>
                <a:gd name="T10" fmla="*/ 367 w 396"/>
                <a:gd name="T11" fmla="*/ 0 h 57"/>
                <a:gd name="T12" fmla="*/ 396 w 396"/>
                <a:gd name="T13" fmla="*/ 29 h 57"/>
                <a:gd name="T14" fmla="*/ 396 w 396"/>
                <a:gd name="T15" fmla="*/ 29 h 57"/>
                <a:gd name="T16" fmla="*/ 367 w 396"/>
                <a:gd name="T17" fmla="*/ 57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6" h="57">
                  <a:moveTo>
                    <a:pt x="367" y="57"/>
                  </a:moveTo>
                  <a:cubicBezTo>
                    <a:pt x="28" y="57"/>
                    <a:pt x="28" y="57"/>
                    <a:pt x="28" y="57"/>
                  </a:cubicBezTo>
                  <a:cubicBezTo>
                    <a:pt x="13" y="57"/>
                    <a:pt x="0" y="45"/>
                    <a:pt x="0" y="29"/>
                  </a:cubicBezTo>
                  <a:cubicBezTo>
                    <a:pt x="0" y="29"/>
                    <a:pt x="0" y="29"/>
                    <a:pt x="0" y="29"/>
                  </a:cubicBezTo>
                  <a:cubicBezTo>
                    <a:pt x="0" y="13"/>
                    <a:pt x="13" y="0"/>
                    <a:pt x="28" y="0"/>
                  </a:cubicBezTo>
                  <a:cubicBezTo>
                    <a:pt x="367" y="0"/>
                    <a:pt x="367" y="0"/>
                    <a:pt x="367" y="0"/>
                  </a:cubicBezTo>
                  <a:cubicBezTo>
                    <a:pt x="383" y="0"/>
                    <a:pt x="396" y="13"/>
                    <a:pt x="396" y="29"/>
                  </a:cubicBezTo>
                  <a:cubicBezTo>
                    <a:pt x="396" y="29"/>
                    <a:pt x="396" y="29"/>
                    <a:pt x="396" y="29"/>
                  </a:cubicBezTo>
                  <a:cubicBezTo>
                    <a:pt x="396" y="45"/>
                    <a:pt x="383" y="57"/>
                    <a:pt x="367" y="57"/>
                  </a:cubicBezTo>
                  <a:close/>
                </a:path>
              </a:pathLst>
            </a:custGeom>
            <a:solidFill>
              <a:srgbClr val="FFEB5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0" name="Group 4">
            <a:extLst>
              <a:ext uri="{FF2B5EF4-FFF2-40B4-BE49-F238E27FC236}">
                <a16:creationId xmlns:a16="http://schemas.microsoft.com/office/drawing/2014/main" id="{D17BBB8F-978D-4F13-AE28-D01CB2EBA502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0" y="5339283"/>
            <a:ext cx="1292917" cy="1290117"/>
            <a:chOff x="4140" y="1882"/>
            <a:chExt cx="1847" cy="1843"/>
          </a:xfrm>
          <a:solidFill>
            <a:srgbClr val="92D050"/>
          </a:solidFill>
        </p:grpSpPr>
        <p:sp>
          <p:nvSpPr>
            <p:cNvPr id="31" name="Freeform 5">
              <a:extLst>
                <a:ext uri="{FF2B5EF4-FFF2-40B4-BE49-F238E27FC236}">
                  <a16:creationId xmlns:a16="http://schemas.microsoft.com/office/drawing/2014/main" id="{946C5814-EA0B-4D3E-B860-8577100C6E78}"/>
                </a:ext>
              </a:extLst>
            </p:cNvPr>
            <p:cNvSpPr>
              <a:spLocks/>
            </p:cNvSpPr>
            <p:nvPr/>
          </p:nvSpPr>
          <p:spPr bwMode="auto">
            <a:xfrm>
              <a:off x="5381" y="1940"/>
              <a:ext cx="519" cy="479"/>
            </a:xfrm>
            <a:custGeom>
              <a:avLst/>
              <a:gdLst>
                <a:gd name="T0" fmla="*/ 0 w 143"/>
                <a:gd name="T1" fmla="*/ 0 h 132"/>
                <a:gd name="T2" fmla="*/ 143 w 143"/>
                <a:gd name="T3" fmla="*/ 132 h 132"/>
                <a:gd name="T4" fmla="*/ 0 w 143"/>
                <a:gd name="T5" fmla="*/ 0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32">
                  <a:moveTo>
                    <a:pt x="0" y="0"/>
                  </a:moveTo>
                  <a:cubicBezTo>
                    <a:pt x="143" y="132"/>
                    <a:pt x="143" y="132"/>
                    <a:pt x="143" y="132"/>
                  </a:cubicBezTo>
                  <a:cubicBezTo>
                    <a:pt x="143" y="132"/>
                    <a:pt x="109" y="40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6">
              <a:extLst>
                <a:ext uri="{FF2B5EF4-FFF2-40B4-BE49-F238E27FC236}">
                  <a16:creationId xmlns:a16="http://schemas.microsoft.com/office/drawing/2014/main" id="{BCFE2DB9-7417-48EA-9019-A30B6BBAD517}"/>
                </a:ext>
              </a:extLst>
            </p:cNvPr>
            <p:cNvSpPr>
              <a:spLocks/>
            </p:cNvSpPr>
            <p:nvPr/>
          </p:nvSpPr>
          <p:spPr bwMode="auto">
            <a:xfrm>
              <a:off x="4195" y="3217"/>
              <a:ext cx="515" cy="482"/>
            </a:xfrm>
            <a:custGeom>
              <a:avLst/>
              <a:gdLst>
                <a:gd name="T0" fmla="*/ 142 w 142"/>
                <a:gd name="T1" fmla="*/ 133 h 133"/>
                <a:gd name="T2" fmla="*/ 0 w 142"/>
                <a:gd name="T3" fmla="*/ 0 h 133"/>
                <a:gd name="T4" fmla="*/ 142 w 142"/>
                <a:gd name="T5" fmla="*/ 133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2" h="133">
                  <a:moveTo>
                    <a:pt x="142" y="133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33" y="93"/>
                    <a:pt x="142" y="13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7">
              <a:extLst>
                <a:ext uri="{FF2B5EF4-FFF2-40B4-BE49-F238E27FC236}">
                  <a16:creationId xmlns:a16="http://schemas.microsoft.com/office/drawing/2014/main" id="{D32D93F4-1336-43B9-A5A1-FC7C7139CFBC}"/>
                </a:ext>
              </a:extLst>
            </p:cNvPr>
            <p:cNvSpPr>
              <a:spLocks/>
            </p:cNvSpPr>
            <p:nvPr/>
          </p:nvSpPr>
          <p:spPr bwMode="auto">
            <a:xfrm>
              <a:off x="5073" y="1882"/>
              <a:ext cx="910" cy="845"/>
            </a:xfrm>
            <a:custGeom>
              <a:avLst/>
              <a:gdLst>
                <a:gd name="T0" fmla="*/ 0 w 251"/>
                <a:gd name="T1" fmla="*/ 0 h 233"/>
                <a:gd name="T2" fmla="*/ 251 w 251"/>
                <a:gd name="T3" fmla="*/ 233 h 233"/>
                <a:gd name="T4" fmla="*/ 246 w 251"/>
                <a:gd name="T5" fmla="*/ 201 h 233"/>
                <a:gd name="T6" fmla="*/ 32 w 251"/>
                <a:gd name="T7" fmla="*/ 2 h 233"/>
                <a:gd name="T8" fmla="*/ 0 w 251"/>
                <a:gd name="T9" fmla="*/ 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1" h="233">
                  <a:moveTo>
                    <a:pt x="0" y="0"/>
                  </a:moveTo>
                  <a:cubicBezTo>
                    <a:pt x="251" y="233"/>
                    <a:pt x="251" y="233"/>
                    <a:pt x="251" y="233"/>
                  </a:cubicBezTo>
                  <a:cubicBezTo>
                    <a:pt x="251" y="233"/>
                    <a:pt x="247" y="208"/>
                    <a:pt x="246" y="201"/>
                  </a:cubicBezTo>
                  <a:cubicBezTo>
                    <a:pt x="238" y="193"/>
                    <a:pt x="32" y="2"/>
                    <a:pt x="32" y="2"/>
                  </a:cubicBezTo>
                  <a:cubicBezTo>
                    <a:pt x="32" y="2"/>
                    <a:pt x="4" y="0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8">
              <a:extLst>
                <a:ext uri="{FF2B5EF4-FFF2-40B4-BE49-F238E27FC236}">
                  <a16:creationId xmlns:a16="http://schemas.microsoft.com/office/drawing/2014/main" id="{52152B17-5823-47AE-86FB-CC29EDF66E8F}"/>
                </a:ext>
              </a:extLst>
            </p:cNvPr>
            <p:cNvSpPr>
              <a:spLocks/>
            </p:cNvSpPr>
            <p:nvPr/>
          </p:nvSpPr>
          <p:spPr bwMode="auto">
            <a:xfrm>
              <a:off x="4848" y="1885"/>
              <a:ext cx="1139" cy="1063"/>
            </a:xfrm>
            <a:custGeom>
              <a:avLst/>
              <a:gdLst>
                <a:gd name="T0" fmla="*/ 0 w 314"/>
                <a:gd name="T1" fmla="*/ 6 h 293"/>
                <a:gd name="T2" fmla="*/ 310 w 314"/>
                <a:gd name="T3" fmla="*/ 293 h 293"/>
                <a:gd name="T4" fmla="*/ 313 w 314"/>
                <a:gd name="T5" fmla="*/ 268 h 293"/>
                <a:gd name="T6" fmla="*/ 24 w 314"/>
                <a:gd name="T7" fmla="*/ 0 h 293"/>
                <a:gd name="T8" fmla="*/ 0 w 314"/>
                <a:gd name="T9" fmla="*/ 6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93">
                  <a:moveTo>
                    <a:pt x="0" y="6"/>
                  </a:moveTo>
                  <a:cubicBezTo>
                    <a:pt x="310" y="293"/>
                    <a:pt x="310" y="293"/>
                    <a:pt x="310" y="293"/>
                  </a:cubicBezTo>
                  <a:cubicBezTo>
                    <a:pt x="310" y="293"/>
                    <a:pt x="314" y="275"/>
                    <a:pt x="313" y="268"/>
                  </a:cubicBezTo>
                  <a:cubicBezTo>
                    <a:pt x="305" y="260"/>
                    <a:pt x="24" y="0"/>
                    <a:pt x="24" y="0"/>
                  </a:cubicBezTo>
                  <a:cubicBezTo>
                    <a:pt x="24" y="0"/>
                    <a:pt x="4" y="6"/>
                    <a:pt x="0" y="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9">
              <a:extLst>
                <a:ext uri="{FF2B5EF4-FFF2-40B4-BE49-F238E27FC236}">
                  <a16:creationId xmlns:a16="http://schemas.microsoft.com/office/drawing/2014/main" id="{C522B65C-94B5-49D6-A862-9070BC25C161}"/>
                </a:ext>
              </a:extLst>
            </p:cNvPr>
            <p:cNvSpPr>
              <a:spLocks/>
            </p:cNvSpPr>
            <p:nvPr/>
          </p:nvSpPr>
          <p:spPr bwMode="auto">
            <a:xfrm>
              <a:off x="4666" y="1933"/>
              <a:ext cx="1288" cy="1204"/>
            </a:xfrm>
            <a:custGeom>
              <a:avLst/>
              <a:gdLst>
                <a:gd name="T0" fmla="*/ 0 w 355"/>
                <a:gd name="T1" fmla="*/ 10 h 332"/>
                <a:gd name="T2" fmla="*/ 347 w 355"/>
                <a:gd name="T3" fmla="*/ 332 h 332"/>
                <a:gd name="T4" fmla="*/ 353 w 355"/>
                <a:gd name="T5" fmla="*/ 310 h 332"/>
                <a:gd name="T6" fmla="*/ 21 w 355"/>
                <a:gd name="T7" fmla="*/ 2 h 332"/>
                <a:gd name="T8" fmla="*/ 0 w 355"/>
                <a:gd name="T9" fmla="*/ 1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5" h="332">
                  <a:moveTo>
                    <a:pt x="0" y="10"/>
                  </a:moveTo>
                  <a:cubicBezTo>
                    <a:pt x="347" y="332"/>
                    <a:pt x="347" y="332"/>
                    <a:pt x="347" y="332"/>
                  </a:cubicBezTo>
                  <a:cubicBezTo>
                    <a:pt x="347" y="332"/>
                    <a:pt x="355" y="317"/>
                    <a:pt x="353" y="310"/>
                  </a:cubicBezTo>
                  <a:cubicBezTo>
                    <a:pt x="345" y="303"/>
                    <a:pt x="21" y="2"/>
                    <a:pt x="21" y="2"/>
                  </a:cubicBezTo>
                  <a:cubicBezTo>
                    <a:pt x="25" y="0"/>
                    <a:pt x="16" y="4"/>
                    <a:pt x="0" y="1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10">
              <a:extLst>
                <a:ext uri="{FF2B5EF4-FFF2-40B4-BE49-F238E27FC236}">
                  <a16:creationId xmlns:a16="http://schemas.microsoft.com/office/drawing/2014/main" id="{61231032-636E-47BF-A6DD-A769A5C659B6}"/>
                </a:ext>
              </a:extLst>
            </p:cNvPr>
            <p:cNvSpPr>
              <a:spLocks/>
            </p:cNvSpPr>
            <p:nvPr/>
          </p:nvSpPr>
          <p:spPr bwMode="auto">
            <a:xfrm>
              <a:off x="4514" y="2020"/>
              <a:ext cx="1378" cy="1277"/>
            </a:xfrm>
            <a:custGeom>
              <a:avLst/>
              <a:gdLst>
                <a:gd name="T0" fmla="*/ 0 w 380"/>
                <a:gd name="T1" fmla="*/ 11 h 352"/>
                <a:gd name="T2" fmla="*/ 367 w 380"/>
                <a:gd name="T3" fmla="*/ 352 h 352"/>
                <a:gd name="T4" fmla="*/ 377 w 380"/>
                <a:gd name="T5" fmla="*/ 333 h 352"/>
                <a:gd name="T6" fmla="*/ 18 w 380"/>
                <a:gd name="T7" fmla="*/ 0 h 352"/>
                <a:gd name="T8" fmla="*/ 0 w 380"/>
                <a:gd name="T9" fmla="*/ 11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0" h="352">
                  <a:moveTo>
                    <a:pt x="0" y="11"/>
                  </a:moveTo>
                  <a:cubicBezTo>
                    <a:pt x="367" y="352"/>
                    <a:pt x="367" y="352"/>
                    <a:pt x="367" y="352"/>
                  </a:cubicBezTo>
                  <a:cubicBezTo>
                    <a:pt x="367" y="352"/>
                    <a:pt x="380" y="336"/>
                    <a:pt x="377" y="333"/>
                  </a:cubicBezTo>
                  <a:cubicBezTo>
                    <a:pt x="368" y="325"/>
                    <a:pt x="18" y="0"/>
                    <a:pt x="18" y="0"/>
                  </a:cubicBezTo>
                  <a:cubicBezTo>
                    <a:pt x="18" y="0"/>
                    <a:pt x="5" y="8"/>
                    <a:pt x="0" y="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11">
              <a:extLst>
                <a:ext uri="{FF2B5EF4-FFF2-40B4-BE49-F238E27FC236}">
                  <a16:creationId xmlns:a16="http://schemas.microsoft.com/office/drawing/2014/main" id="{CB7C71A9-7D8F-4408-ABD2-15DA16E199AE}"/>
                </a:ext>
              </a:extLst>
            </p:cNvPr>
            <p:cNvSpPr>
              <a:spLocks/>
            </p:cNvSpPr>
            <p:nvPr/>
          </p:nvSpPr>
          <p:spPr bwMode="auto">
            <a:xfrm>
              <a:off x="4387" y="2121"/>
              <a:ext cx="1400" cy="1313"/>
            </a:xfrm>
            <a:custGeom>
              <a:avLst/>
              <a:gdLst>
                <a:gd name="T0" fmla="*/ 15 w 386"/>
                <a:gd name="T1" fmla="*/ 0 h 362"/>
                <a:gd name="T2" fmla="*/ 386 w 386"/>
                <a:gd name="T3" fmla="*/ 345 h 362"/>
                <a:gd name="T4" fmla="*/ 372 w 386"/>
                <a:gd name="T5" fmla="*/ 362 h 362"/>
                <a:gd name="T6" fmla="*/ 0 w 386"/>
                <a:gd name="T7" fmla="*/ 15 h 362"/>
                <a:gd name="T8" fmla="*/ 15 w 386"/>
                <a:gd name="T9" fmla="*/ 0 h 3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6" h="362">
                  <a:moveTo>
                    <a:pt x="15" y="0"/>
                  </a:moveTo>
                  <a:cubicBezTo>
                    <a:pt x="386" y="345"/>
                    <a:pt x="386" y="345"/>
                    <a:pt x="386" y="345"/>
                  </a:cubicBezTo>
                  <a:cubicBezTo>
                    <a:pt x="372" y="362"/>
                    <a:pt x="372" y="362"/>
                    <a:pt x="372" y="362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5"/>
                    <a:pt x="11" y="3"/>
                    <a:pt x="15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12">
              <a:extLst>
                <a:ext uri="{FF2B5EF4-FFF2-40B4-BE49-F238E27FC236}">
                  <a16:creationId xmlns:a16="http://schemas.microsoft.com/office/drawing/2014/main" id="{59199D74-953A-41D4-8922-E9DBB960395B}"/>
                </a:ext>
              </a:extLst>
            </p:cNvPr>
            <p:cNvSpPr>
              <a:spLocks/>
            </p:cNvSpPr>
            <p:nvPr/>
          </p:nvSpPr>
          <p:spPr bwMode="auto">
            <a:xfrm>
              <a:off x="4278" y="2248"/>
              <a:ext cx="1393" cy="1299"/>
            </a:xfrm>
            <a:custGeom>
              <a:avLst/>
              <a:gdLst>
                <a:gd name="T0" fmla="*/ 47 w 1393"/>
                <a:gd name="T1" fmla="*/ 0 h 1299"/>
                <a:gd name="T2" fmla="*/ 1393 w 1393"/>
                <a:gd name="T3" fmla="*/ 1248 h 1299"/>
                <a:gd name="T4" fmla="*/ 1332 w 1393"/>
                <a:gd name="T5" fmla="*/ 1299 h 1299"/>
                <a:gd name="T6" fmla="*/ 0 w 1393"/>
                <a:gd name="T7" fmla="*/ 66 h 1299"/>
                <a:gd name="T8" fmla="*/ 47 w 1393"/>
                <a:gd name="T9" fmla="*/ 0 h 1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93" h="1299">
                  <a:moveTo>
                    <a:pt x="47" y="0"/>
                  </a:moveTo>
                  <a:lnTo>
                    <a:pt x="1393" y="1248"/>
                  </a:lnTo>
                  <a:lnTo>
                    <a:pt x="1332" y="1299"/>
                  </a:lnTo>
                  <a:lnTo>
                    <a:pt x="0" y="66"/>
                  </a:lnTo>
                  <a:lnTo>
                    <a:pt x="4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13">
              <a:extLst>
                <a:ext uri="{FF2B5EF4-FFF2-40B4-BE49-F238E27FC236}">
                  <a16:creationId xmlns:a16="http://schemas.microsoft.com/office/drawing/2014/main" id="{E7C24C1A-556A-4839-8531-AB5F105DE6DD}"/>
                </a:ext>
              </a:extLst>
            </p:cNvPr>
            <p:cNvSpPr>
              <a:spLocks/>
            </p:cNvSpPr>
            <p:nvPr/>
          </p:nvSpPr>
          <p:spPr bwMode="auto">
            <a:xfrm>
              <a:off x="4206" y="2393"/>
              <a:ext cx="1327" cy="1241"/>
            </a:xfrm>
            <a:custGeom>
              <a:avLst/>
              <a:gdLst>
                <a:gd name="T0" fmla="*/ 29 w 1327"/>
                <a:gd name="T1" fmla="*/ 0 h 1241"/>
                <a:gd name="T2" fmla="*/ 0 w 1327"/>
                <a:gd name="T3" fmla="*/ 69 h 1241"/>
                <a:gd name="T4" fmla="*/ 1258 w 1327"/>
                <a:gd name="T5" fmla="*/ 1241 h 1241"/>
                <a:gd name="T6" fmla="*/ 1327 w 1327"/>
                <a:gd name="T7" fmla="*/ 1205 h 1241"/>
                <a:gd name="T8" fmla="*/ 29 w 1327"/>
                <a:gd name="T9" fmla="*/ 0 h 1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27" h="1241">
                  <a:moveTo>
                    <a:pt x="29" y="0"/>
                  </a:moveTo>
                  <a:lnTo>
                    <a:pt x="0" y="69"/>
                  </a:lnTo>
                  <a:lnTo>
                    <a:pt x="1258" y="1241"/>
                  </a:lnTo>
                  <a:lnTo>
                    <a:pt x="1327" y="1205"/>
                  </a:lnTo>
                  <a:lnTo>
                    <a:pt x="29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14">
              <a:extLst>
                <a:ext uri="{FF2B5EF4-FFF2-40B4-BE49-F238E27FC236}">
                  <a16:creationId xmlns:a16="http://schemas.microsoft.com/office/drawing/2014/main" id="{A98FB54F-DFE7-47DA-959D-DACEE3A6D118}"/>
                </a:ext>
              </a:extLst>
            </p:cNvPr>
            <p:cNvSpPr>
              <a:spLocks/>
            </p:cNvSpPr>
            <p:nvPr/>
          </p:nvSpPr>
          <p:spPr bwMode="auto">
            <a:xfrm>
              <a:off x="4155" y="2567"/>
              <a:ext cx="1208" cy="1132"/>
            </a:xfrm>
            <a:custGeom>
              <a:avLst/>
              <a:gdLst>
                <a:gd name="T0" fmla="*/ 14 w 1208"/>
                <a:gd name="T1" fmla="*/ 0 h 1132"/>
                <a:gd name="T2" fmla="*/ 1208 w 1208"/>
                <a:gd name="T3" fmla="*/ 1107 h 1132"/>
                <a:gd name="T4" fmla="*/ 1128 w 1208"/>
                <a:gd name="T5" fmla="*/ 1132 h 1132"/>
                <a:gd name="T6" fmla="*/ 0 w 1208"/>
                <a:gd name="T7" fmla="*/ 84 h 1132"/>
                <a:gd name="T8" fmla="*/ 14 w 1208"/>
                <a:gd name="T9" fmla="*/ 0 h 1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08" h="1132">
                  <a:moveTo>
                    <a:pt x="14" y="0"/>
                  </a:moveTo>
                  <a:lnTo>
                    <a:pt x="1208" y="1107"/>
                  </a:lnTo>
                  <a:lnTo>
                    <a:pt x="1128" y="1132"/>
                  </a:lnTo>
                  <a:lnTo>
                    <a:pt x="0" y="84"/>
                  </a:lnTo>
                  <a:lnTo>
                    <a:pt x="1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15">
              <a:extLst>
                <a:ext uri="{FF2B5EF4-FFF2-40B4-BE49-F238E27FC236}">
                  <a16:creationId xmlns:a16="http://schemas.microsoft.com/office/drawing/2014/main" id="{92DD8E60-092D-400D-AE50-D13288881270}"/>
                </a:ext>
              </a:extLst>
            </p:cNvPr>
            <p:cNvSpPr>
              <a:spLocks/>
            </p:cNvSpPr>
            <p:nvPr/>
          </p:nvSpPr>
          <p:spPr bwMode="auto">
            <a:xfrm>
              <a:off x="4140" y="2771"/>
              <a:ext cx="1020" cy="954"/>
            </a:xfrm>
            <a:custGeom>
              <a:avLst/>
              <a:gdLst>
                <a:gd name="T0" fmla="*/ 0 w 1020"/>
                <a:gd name="T1" fmla="*/ 0 h 954"/>
                <a:gd name="T2" fmla="*/ 4 w 1020"/>
                <a:gd name="T3" fmla="*/ 101 h 954"/>
                <a:gd name="T4" fmla="*/ 922 w 1020"/>
                <a:gd name="T5" fmla="*/ 954 h 954"/>
                <a:gd name="T6" fmla="*/ 1020 w 1020"/>
                <a:gd name="T7" fmla="*/ 950 h 954"/>
                <a:gd name="T8" fmla="*/ 0 w 1020"/>
                <a:gd name="T9" fmla="*/ 0 h 9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20" h="954">
                  <a:moveTo>
                    <a:pt x="0" y="0"/>
                  </a:moveTo>
                  <a:lnTo>
                    <a:pt x="4" y="101"/>
                  </a:lnTo>
                  <a:lnTo>
                    <a:pt x="922" y="954"/>
                  </a:lnTo>
                  <a:lnTo>
                    <a:pt x="1020" y="95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16">
              <a:extLst>
                <a:ext uri="{FF2B5EF4-FFF2-40B4-BE49-F238E27FC236}">
                  <a16:creationId xmlns:a16="http://schemas.microsoft.com/office/drawing/2014/main" id="{E870106A-ECDF-4EB3-A511-75FD7A5913E4}"/>
                </a:ext>
              </a:extLst>
            </p:cNvPr>
            <p:cNvSpPr>
              <a:spLocks/>
            </p:cNvSpPr>
            <p:nvPr/>
          </p:nvSpPr>
          <p:spPr bwMode="auto">
            <a:xfrm>
              <a:off x="4166" y="3024"/>
              <a:ext cx="736" cy="690"/>
            </a:xfrm>
            <a:custGeom>
              <a:avLst/>
              <a:gdLst>
                <a:gd name="T0" fmla="*/ 0 w 736"/>
                <a:gd name="T1" fmla="*/ 0 h 690"/>
                <a:gd name="T2" fmla="*/ 47 w 736"/>
                <a:gd name="T3" fmla="*/ 146 h 690"/>
                <a:gd name="T4" fmla="*/ 595 w 736"/>
                <a:gd name="T5" fmla="*/ 653 h 690"/>
                <a:gd name="T6" fmla="*/ 736 w 736"/>
                <a:gd name="T7" fmla="*/ 690 h 690"/>
                <a:gd name="T8" fmla="*/ 0 w 736"/>
                <a:gd name="T9" fmla="*/ 0 h 6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36" h="690">
                  <a:moveTo>
                    <a:pt x="0" y="0"/>
                  </a:moveTo>
                  <a:lnTo>
                    <a:pt x="47" y="146"/>
                  </a:lnTo>
                  <a:lnTo>
                    <a:pt x="595" y="653"/>
                  </a:lnTo>
                  <a:lnTo>
                    <a:pt x="736" y="69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307761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B0B4A640-C0F4-4D20-B946-EBF2D1318CBD}"/>
              </a:ext>
            </a:extLst>
          </p:cNvPr>
          <p:cNvSpPr/>
          <p:nvPr userDrawn="1"/>
        </p:nvSpPr>
        <p:spPr>
          <a:xfrm>
            <a:off x="-2989942" y="6881452"/>
            <a:ext cx="5112648" cy="9971141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68079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95" r:id="rId2"/>
    <p:sldLayoutId id="2147483702" r:id="rId3"/>
    <p:sldLayoutId id="2147483688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1" r:id="rId12"/>
    <p:sldLayoutId id="2147483712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free-powerpoint-templates-download.com/" TargetMode="External"/><Relationship Id="rId7" Type="http://schemas.openxmlformats.org/officeDocument/2006/relationships/hyperlink" Target="https://stocksnap.io/search/fashion" TargetMode="External"/><Relationship Id="rId2" Type="http://schemas.openxmlformats.org/officeDocument/2006/relationships/hyperlink" Target="https://www.dafont.com/es/bubblegum.font" TargetMode="Externa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www.pexels.com/es-es/" TargetMode="External"/><Relationship Id="rId5" Type="http://schemas.openxmlformats.org/officeDocument/2006/relationships/hyperlink" Target="https://unsplash.com/" TargetMode="External"/><Relationship Id="rId4" Type="http://schemas.openxmlformats.org/officeDocument/2006/relationships/hyperlink" Target="http://www.pixabay.com/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jpeg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22.jpeg"/><Relationship Id="rId5" Type="http://schemas.openxmlformats.org/officeDocument/2006/relationships/image" Target="../media/image21.jpeg"/><Relationship Id="rId4" Type="http://schemas.openxmlformats.org/officeDocument/2006/relationships/image" Target="../media/image2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ext Box 322"/>
          <p:cNvSpPr txBox="1">
            <a:spLocks noChangeArrowheads="1"/>
          </p:cNvSpPr>
          <p:nvPr/>
        </p:nvSpPr>
        <p:spPr bwMode="auto">
          <a:xfrm>
            <a:off x="2149684" y="1778127"/>
            <a:ext cx="714940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9pPr>
          </a:lstStyle>
          <a:p>
            <a:pPr algn="r" defTabSz="914217">
              <a:defRPr/>
            </a:pPr>
            <a:r>
              <a:rPr lang="en-US" sz="4800" dirty="0">
                <a:solidFill>
                  <a:srgbClr val="B4207D"/>
                </a:solidFill>
                <a:latin typeface="Lato Black"/>
                <a:cs typeface="Lato Black"/>
              </a:rPr>
              <a:t>01</a:t>
            </a:r>
          </a:p>
        </p:txBody>
      </p:sp>
      <p:sp>
        <p:nvSpPr>
          <p:cNvPr id="75" name="Text Box 334"/>
          <p:cNvSpPr txBox="1">
            <a:spLocks noChangeArrowheads="1"/>
          </p:cNvSpPr>
          <p:nvPr/>
        </p:nvSpPr>
        <p:spPr bwMode="auto">
          <a:xfrm>
            <a:off x="2173439" y="2635535"/>
            <a:ext cx="714940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9pPr>
          </a:lstStyle>
          <a:p>
            <a:pPr algn="r" defTabSz="914217">
              <a:defRPr/>
            </a:pPr>
            <a:r>
              <a:rPr lang="en-US" sz="4800" dirty="0">
                <a:solidFill>
                  <a:srgbClr val="E1E122"/>
                </a:solidFill>
                <a:latin typeface="Lato Black"/>
                <a:cs typeface="Lato Black"/>
              </a:rPr>
              <a:t>02</a:t>
            </a:r>
          </a:p>
        </p:txBody>
      </p:sp>
      <p:sp>
        <p:nvSpPr>
          <p:cNvPr id="87" name="Text Box 346"/>
          <p:cNvSpPr txBox="1">
            <a:spLocks noChangeArrowheads="1"/>
          </p:cNvSpPr>
          <p:nvPr/>
        </p:nvSpPr>
        <p:spPr bwMode="auto">
          <a:xfrm>
            <a:off x="2191237" y="3468778"/>
            <a:ext cx="714940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9pPr>
          </a:lstStyle>
          <a:p>
            <a:pPr algn="r" defTabSz="914217">
              <a:defRPr/>
            </a:pPr>
            <a:r>
              <a:rPr lang="en-US" sz="4800" dirty="0">
                <a:solidFill>
                  <a:srgbClr val="5AA0AF"/>
                </a:solidFill>
                <a:latin typeface="Lato Black"/>
                <a:cs typeface="Lato Black"/>
              </a:rPr>
              <a:t>03</a:t>
            </a:r>
          </a:p>
        </p:txBody>
      </p:sp>
      <p:sp>
        <p:nvSpPr>
          <p:cNvPr id="99" name="Text Box 358"/>
          <p:cNvSpPr txBox="1">
            <a:spLocks noChangeArrowheads="1"/>
          </p:cNvSpPr>
          <p:nvPr/>
        </p:nvSpPr>
        <p:spPr bwMode="auto">
          <a:xfrm>
            <a:off x="2196114" y="5225875"/>
            <a:ext cx="714940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9pPr>
          </a:lstStyle>
          <a:p>
            <a:pPr algn="r" defTabSz="914217">
              <a:defRPr/>
            </a:pPr>
            <a:r>
              <a:rPr lang="en-US" sz="4800" dirty="0">
                <a:solidFill>
                  <a:srgbClr val="E1E122"/>
                </a:solidFill>
                <a:latin typeface="Lato Black"/>
              </a:rPr>
              <a:t>05</a:t>
            </a:r>
          </a:p>
        </p:txBody>
      </p:sp>
      <p:sp>
        <p:nvSpPr>
          <p:cNvPr id="55309" name="TextBox 121"/>
          <p:cNvSpPr txBox="1">
            <a:spLocks noChangeArrowheads="1"/>
          </p:cNvSpPr>
          <p:nvPr/>
        </p:nvSpPr>
        <p:spPr bwMode="auto">
          <a:xfrm>
            <a:off x="2937194" y="1819581"/>
            <a:ext cx="7297736" cy="8007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710" tIns="54855" rIns="109710" bIns="54855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10000"/>
              </a:lnSpc>
            </a:pPr>
            <a:r>
              <a:rPr lang="es-CO" altLang="ja-JP" sz="1400" b="1" dirty="0">
                <a:solidFill>
                  <a:srgbClr val="01C8F2"/>
                </a:solidFill>
                <a:cs typeface="Arial" panose="020B0604020202020204" pitchFamily="34" charset="0"/>
              </a:rPr>
              <a:t>Descarga e instala la tipografía </a:t>
            </a:r>
            <a:r>
              <a:rPr lang="en-US" altLang="ja-JP" sz="1400" dirty="0" err="1">
                <a:latin typeface="+mj-lt"/>
                <a:cs typeface="Arial" panose="020B0604020202020204" pitchFamily="34" charset="0"/>
                <a:hlinkClick r:id="rId2"/>
              </a:rPr>
              <a:t>BubbleGum</a:t>
            </a:r>
            <a:r>
              <a:rPr lang="en-US" altLang="ja-JP" sz="1400" dirty="0">
                <a:latin typeface="+mj-lt"/>
                <a:cs typeface="Arial" panose="020B0604020202020204" pitchFamily="34" charset="0"/>
                <a:hlinkClick r:id="rId2"/>
              </a:rPr>
              <a:t> Family </a:t>
            </a:r>
            <a:r>
              <a:rPr lang="en-US" altLang="ja-JP" sz="1400" dirty="0">
                <a:cs typeface="Arial" panose="020B0604020202020204" pitchFamily="34" charset="0"/>
              </a:rPr>
              <a:t>antes de</a:t>
            </a:r>
            <a:r>
              <a:rPr lang="es-CO" altLang="ja-JP" sz="1400" dirty="0">
                <a:cs typeface="Arial" panose="020B0604020202020204" pitchFamily="34" charset="0"/>
              </a:rPr>
              <a:t> editar este tema, esto te permitirá ver la plantilla como la encontraste en  </a:t>
            </a:r>
            <a:r>
              <a:rPr lang="en-US" altLang="ja-JP" sz="1400" dirty="0">
                <a:solidFill>
                  <a:srgbClr val="01C8F2"/>
                </a:solidFill>
                <a:cs typeface="Arial" panose="020B0604020202020204" pitchFamily="34" charset="0"/>
                <a:hlinkClick r:id="rId3"/>
              </a:rPr>
              <a:t>https://slidesgratis.com/</a:t>
            </a:r>
            <a:r>
              <a:rPr lang="es-MX" altLang="ja-JP" sz="1400" dirty="0">
                <a:cs typeface="Arial" panose="020B0604020202020204" pitchFamily="34" charset="0"/>
              </a:rPr>
              <a:t> de lo contrario, la fuente cambiará y su plantilla se verá diferente. Reinicie PowerPoint después</a:t>
            </a:r>
            <a:endParaRPr lang="en-US" altLang="es-MX" sz="1400" b="1" dirty="0">
              <a:solidFill>
                <a:srgbClr val="CC0000"/>
              </a:solidFill>
              <a:cs typeface="Arial" panose="020B0604020202020204" pitchFamily="34" charset="0"/>
            </a:endParaRPr>
          </a:p>
        </p:txBody>
      </p:sp>
      <p:sp>
        <p:nvSpPr>
          <p:cNvPr id="55311" name="TextBox 124"/>
          <p:cNvSpPr txBox="1">
            <a:spLocks noChangeArrowheads="1"/>
          </p:cNvSpPr>
          <p:nvPr/>
        </p:nvSpPr>
        <p:spPr bwMode="auto">
          <a:xfrm>
            <a:off x="3025071" y="5263625"/>
            <a:ext cx="7181284" cy="809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710" tIns="54855" rIns="109710" bIns="54855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10000"/>
              </a:lnSpc>
            </a:pPr>
            <a:r>
              <a:rPr lang="es-MX" altLang="es-MX" sz="1400" b="1" dirty="0">
                <a:solidFill>
                  <a:srgbClr val="FF9F1F"/>
                </a:solidFill>
                <a:latin typeface="Lato" panose="020F0502020204030203" pitchFamily="34" charset="0"/>
                <a:cs typeface="Arial" panose="020B0604020202020204" pitchFamily="34" charset="0"/>
              </a:rPr>
              <a:t>Disfruta, si te gusta esta plantilla no olvides dejarnos tu comentario y compartir en tus redes sociales</a:t>
            </a:r>
            <a:r>
              <a:rPr lang="es-MX" altLang="es-MX" sz="1400" dirty="0">
                <a:latin typeface="+mj-lt"/>
                <a:cs typeface="Arial" panose="020B0604020202020204" pitchFamily="34" charset="0"/>
              </a:rPr>
              <a:t>, </a:t>
            </a:r>
            <a:r>
              <a:rPr lang="es-MX" altLang="es-MX" sz="1400" dirty="0">
                <a:cs typeface="Arial" panose="020B0604020202020204" pitchFamily="34" charset="0"/>
              </a:rPr>
              <a:t>otra persona te lo agradecerá. Recuerda volver, estaremos subiendo diariamente más opciones para que puedas seguir impresionando a tu audiencia.</a:t>
            </a:r>
            <a:endParaRPr lang="en-US" altLang="es-MX" sz="1400" dirty="0">
              <a:cs typeface="Arial" panose="020B0604020202020204" pitchFamily="34" charset="0"/>
            </a:endParaRPr>
          </a:p>
        </p:txBody>
      </p:sp>
      <p:sp>
        <p:nvSpPr>
          <p:cNvPr id="55317" name="TextBox 29"/>
          <p:cNvSpPr txBox="1">
            <a:spLocks noChangeArrowheads="1"/>
          </p:cNvSpPr>
          <p:nvPr/>
        </p:nvSpPr>
        <p:spPr bwMode="auto">
          <a:xfrm>
            <a:off x="2026217" y="505197"/>
            <a:ext cx="3095527" cy="600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s-MX" sz="3300" b="1" dirty="0">
                <a:latin typeface="+mj-lt"/>
                <a:cs typeface="Arial" panose="020B0604020202020204" pitchFamily="34" charset="0"/>
              </a:rPr>
              <a:t>Lee antes de </a:t>
            </a:r>
            <a:r>
              <a:rPr lang="en-US" altLang="es-MX" sz="3300" b="1" dirty="0" err="1">
                <a:latin typeface="+mj-lt"/>
                <a:cs typeface="Arial" panose="020B0604020202020204" pitchFamily="34" charset="0"/>
              </a:rPr>
              <a:t>usar</a:t>
            </a:r>
            <a:endParaRPr lang="en-US" altLang="es-MX" sz="3300" b="1" dirty="0">
              <a:latin typeface="+mj-lt"/>
              <a:cs typeface="Arial" panose="020B0604020202020204" pitchFamily="34" charset="0"/>
            </a:endParaRPr>
          </a:p>
        </p:txBody>
      </p:sp>
      <p:grpSp>
        <p:nvGrpSpPr>
          <p:cNvPr id="55318" name="Group 30"/>
          <p:cNvGrpSpPr>
            <a:grpSpLocks/>
          </p:cNvGrpSpPr>
          <p:nvPr/>
        </p:nvGrpSpPr>
        <p:grpSpPr bwMode="auto">
          <a:xfrm>
            <a:off x="2106385" y="1099716"/>
            <a:ext cx="1139825" cy="36513"/>
            <a:chOff x="1775295" y="2028842"/>
            <a:chExt cx="3021910" cy="45719"/>
          </a:xfrm>
          <a:solidFill>
            <a:srgbClr val="0099B8"/>
          </a:solidFill>
        </p:grpSpPr>
        <p:sp>
          <p:nvSpPr>
            <p:cNvPr id="32" name="Rectangle 31"/>
            <p:cNvSpPr/>
            <p:nvPr/>
          </p:nvSpPr>
          <p:spPr>
            <a:xfrm flipV="1">
              <a:off x="1775295" y="2028842"/>
              <a:ext cx="540830" cy="45719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21899" tIns="60950" rIns="121899" bIns="60950" anchor="ctr"/>
            <a:lstStyle/>
            <a:p>
              <a:pPr algn="ctr" defTabSz="914217">
                <a:defRPr/>
              </a:pPr>
              <a:endParaRPr lang="en-US" sz="900" dirty="0">
                <a:latin typeface="Calibri Light"/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 flipV="1">
              <a:off x="2391883" y="2028842"/>
              <a:ext cx="538725" cy="45719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21899" tIns="60950" rIns="121899" bIns="60950" anchor="ctr"/>
            <a:lstStyle/>
            <a:p>
              <a:pPr algn="ctr" defTabSz="914217">
                <a:defRPr/>
              </a:pPr>
              <a:endParaRPr lang="en-US" sz="900" dirty="0">
                <a:latin typeface="Calibri Light"/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 flipV="1">
              <a:off x="3025305" y="2028842"/>
              <a:ext cx="540830" cy="45719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21899" tIns="60950" rIns="121899" bIns="60950" anchor="ctr"/>
            <a:lstStyle/>
            <a:p>
              <a:pPr algn="ctr" defTabSz="914217">
                <a:defRPr/>
              </a:pPr>
              <a:endParaRPr lang="en-US" sz="900" dirty="0">
                <a:latin typeface="Calibri Light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3641893" y="2028842"/>
              <a:ext cx="538725" cy="45719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21899" tIns="60950" rIns="121899" bIns="60950" anchor="ctr"/>
            <a:lstStyle/>
            <a:p>
              <a:pPr algn="ctr" defTabSz="914217">
                <a:defRPr/>
              </a:pPr>
              <a:endParaRPr lang="en-US" sz="900" dirty="0">
                <a:latin typeface="Calibri Light"/>
              </a:endParaRPr>
            </a:p>
          </p:txBody>
        </p:sp>
        <p:sp>
          <p:nvSpPr>
            <p:cNvPr id="36" name="Rectangle 35"/>
            <p:cNvSpPr/>
            <p:nvPr/>
          </p:nvSpPr>
          <p:spPr>
            <a:xfrm flipV="1">
              <a:off x="4256376" y="2028842"/>
              <a:ext cx="540829" cy="45719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21899" tIns="60950" rIns="121899" bIns="60950" anchor="ctr"/>
            <a:lstStyle/>
            <a:p>
              <a:pPr algn="ctr" defTabSz="914217">
                <a:defRPr/>
              </a:pPr>
              <a:endParaRPr lang="en-US" sz="900" dirty="0">
                <a:latin typeface="Calibri Light"/>
              </a:endParaRPr>
            </a:p>
          </p:txBody>
        </p:sp>
      </p:grpSp>
      <p:sp>
        <p:nvSpPr>
          <p:cNvPr id="30" name="TextBox 121">
            <a:extLst>
              <a:ext uri="{FF2B5EF4-FFF2-40B4-BE49-F238E27FC236}">
                <a16:creationId xmlns:a16="http://schemas.microsoft.com/office/drawing/2014/main" id="{4994152A-3327-45D6-9425-D1DCEF519E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3646" y="3539750"/>
            <a:ext cx="7181284" cy="5637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710" tIns="54855" rIns="109710" bIns="54855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10000"/>
              </a:lnSpc>
            </a:pPr>
            <a:r>
              <a:rPr lang="es-CO" altLang="es-MX" sz="1400" dirty="0">
                <a:cs typeface="Arial" panose="020B0604020202020204" pitchFamily="34" charset="0"/>
              </a:rPr>
              <a:t>Las imágenes usadas fueron descargadas </a:t>
            </a:r>
            <a:r>
              <a:rPr lang="en-US" altLang="es-MX" sz="1400" dirty="0">
                <a:solidFill>
                  <a:schemeClr val="accent1">
                    <a:lumMod val="25000"/>
                  </a:schemeClr>
                </a:solidFill>
                <a:latin typeface="+mj-lt"/>
                <a:cs typeface="Arial" panose="020B0604020202020204" pitchFamily="34" charset="0"/>
                <a:hlinkClick r:id="rId4"/>
              </a:rPr>
              <a:t>www.pixabay.com</a:t>
            </a:r>
            <a:r>
              <a:rPr lang="en-US" altLang="es-MX" sz="1400" dirty="0">
                <a:solidFill>
                  <a:schemeClr val="accent1">
                    <a:lumMod val="25000"/>
                  </a:schemeClr>
                </a:solidFill>
                <a:latin typeface="+mj-lt"/>
                <a:cs typeface="Arial" panose="020B0604020202020204" pitchFamily="34" charset="0"/>
              </a:rPr>
              <a:t>, </a:t>
            </a:r>
            <a:r>
              <a:rPr lang="en-US" altLang="es-MX" sz="1400" dirty="0" err="1">
                <a:solidFill>
                  <a:schemeClr val="accent1">
                    <a:lumMod val="25000"/>
                  </a:schemeClr>
                </a:solidFill>
                <a:latin typeface="+mj-lt"/>
                <a:cs typeface="Arial" panose="020B0604020202020204" pitchFamily="34" charset="0"/>
                <a:hlinkClick r:id="rId5"/>
              </a:rPr>
              <a:t>Unplash</a:t>
            </a:r>
            <a:r>
              <a:rPr lang="en-US" altLang="es-MX" sz="1400" dirty="0">
                <a:solidFill>
                  <a:schemeClr val="accent1">
                    <a:lumMod val="25000"/>
                  </a:schemeClr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n-US" sz="1400" dirty="0"/>
              <a:t>and </a:t>
            </a:r>
            <a:r>
              <a:rPr lang="en-US" sz="1400" dirty="0" err="1">
                <a:hlinkClick r:id="rId6"/>
              </a:rPr>
              <a:t>Pexels</a:t>
            </a:r>
            <a:r>
              <a:rPr lang="es-CO" sz="1400" dirty="0">
                <a:solidFill>
                  <a:srgbClr val="01C8F2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s-CO" sz="1400" dirty="0">
                <a:solidFill>
                  <a:srgbClr val="01C8F2"/>
                </a:solidFill>
              </a:rPr>
              <a:t> </a:t>
            </a:r>
            <a:r>
              <a:rPr lang="es-MX" altLang="es-MX" sz="1400" dirty="0">
                <a:cs typeface="Arial" panose="020B0604020202020204" pitchFamily="34" charset="0"/>
              </a:rPr>
              <a:t>allí puedes encontrar otras si lo deseas. Y por supuesto, puedes cambiarlo por el tuyo.</a:t>
            </a:r>
            <a:endParaRPr lang="en-US" altLang="es-MX" sz="1400" dirty="0">
              <a:cs typeface="Arial" panose="020B0604020202020204" pitchFamily="34" charset="0"/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A861E1E4-650F-4B58-BD99-93E6FC21ADED}"/>
              </a:ext>
            </a:extLst>
          </p:cNvPr>
          <p:cNvSpPr/>
          <p:nvPr/>
        </p:nvSpPr>
        <p:spPr>
          <a:xfrm>
            <a:off x="2026217" y="1137063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>
                <a:solidFill>
                  <a:srgbClr val="B4207D"/>
                </a:solidFill>
                <a:latin typeface="+mj-lt"/>
              </a:rPr>
              <a:t>Gracias por </a:t>
            </a:r>
            <a:r>
              <a:rPr lang="es-CO" b="1" dirty="0">
                <a:solidFill>
                  <a:srgbClr val="B4207D"/>
                </a:solidFill>
                <a:latin typeface="+mj-lt"/>
              </a:rPr>
              <a:t>descargar</a:t>
            </a:r>
            <a:r>
              <a:rPr lang="en-US" b="1" dirty="0">
                <a:solidFill>
                  <a:srgbClr val="B4207D"/>
                </a:solidFill>
                <a:latin typeface="+mj-lt"/>
              </a:rPr>
              <a:t> 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4FD16BAF-8F85-4252-90D0-A30F2681D6B9}"/>
              </a:ext>
            </a:extLst>
          </p:cNvPr>
          <p:cNvSpPr/>
          <p:nvPr/>
        </p:nvSpPr>
        <p:spPr>
          <a:xfrm>
            <a:off x="3025071" y="2795838"/>
            <a:ext cx="7040105" cy="7822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es-MX" altLang="es-MX" sz="1400" b="1" dirty="0">
                <a:solidFill>
                  <a:srgbClr val="AD003D"/>
                </a:solidFill>
                <a:latin typeface="Lato Light" panose="020F0302020204030203" pitchFamily="34" charset="0"/>
                <a:cs typeface="Arial" panose="020B0604020202020204" pitchFamily="34" charset="0"/>
              </a:rPr>
              <a:t>Alguien dijo: “La creatividad es la clave del éxito en el futuro”, </a:t>
            </a:r>
            <a:r>
              <a:rPr lang="es-MX" altLang="es-MX" sz="1400" dirty="0">
                <a:latin typeface="Lato Light" panose="020F0302020204030203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puedes usar esta plantilla como quieras, usa tu creatividad y cambia colores, íconos e imagen según tu marca</a:t>
            </a:r>
            <a:r>
              <a:rPr lang="en-US" altLang="es-MX" sz="1400" dirty="0">
                <a:latin typeface="Lato Light" panose="020F0302020204030203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o </a:t>
            </a:r>
            <a:r>
              <a:rPr lang="en-US" altLang="es-MX" sz="1400" dirty="0" err="1">
                <a:latin typeface="Lato Light" panose="020F0302020204030203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tema</a:t>
            </a:r>
            <a:r>
              <a:rPr lang="en-US" altLang="es-MX" sz="1400" dirty="0">
                <a:latin typeface="Lato Light" panose="020F0302020204030203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10000"/>
              </a:lnSpc>
            </a:pPr>
            <a:endParaRPr lang="en-US" altLang="es-MX" sz="1400" dirty="0">
              <a:latin typeface="Lato Light" panose="020F0302020204030203" pitchFamily="34" charset="0"/>
              <a:cs typeface="Arial" panose="020B0604020202020204" pitchFamily="34" charset="0"/>
            </a:endParaRPr>
          </a:p>
        </p:txBody>
      </p:sp>
      <p:sp>
        <p:nvSpPr>
          <p:cNvPr id="4" name="Text Box 358">
            <a:extLst>
              <a:ext uri="{FF2B5EF4-FFF2-40B4-BE49-F238E27FC236}">
                <a16:creationId xmlns:a16="http://schemas.microsoft.com/office/drawing/2014/main" id="{588E8FD0-07B6-4B71-9E3C-BAED98B735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1237" y="4334988"/>
            <a:ext cx="714940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9pPr>
          </a:lstStyle>
          <a:p>
            <a:pPr algn="r" defTabSz="914217">
              <a:defRPr/>
            </a:pPr>
            <a:r>
              <a:rPr lang="en-US" sz="4800" dirty="0">
                <a:solidFill>
                  <a:srgbClr val="FBCF48"/>
                </a:solidFill>
                <a:latin typeface="Lato Black"/>
                <a:cs typeface="Lato Black"/>
              </a:rPr>
              <a:t>04</a:t>
            </a:r>
          </a:p>
        </p:txBody>
      </p:sp>
      <p:sp>
        <p:nvSpPr>
          <p:cNvPr id="5" name="TextBox 124">
            <a:extLst>
              <a:ext uri="{FF2B5EF4-FFF2-40B4-BE49-F238E27FC236}">
                <a16:creationId xmlns:a16="http://schemas.microsoft.com/office/drawing/2014/main" id="{D9E76C72-2E21-48D8-9205-24BF5087DF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3646" y="4450658"/>
            <a:ext cx="6705599" cy="5637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710" tIns="54855" rIns="109710" bIns="54855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10000"/>
              </a:lnSpc>
            </a:pPr>
            <a:r>
              <a:rPr lang="es-MX" altLang="es-MX" sz="1400" dirty="0">
                <a:cs typeface="Arial" panose="020B0604020202020204" pitchFamily="34" charset="0"/>
              </a:rPr>
              <a:t>Para cambiar textos, selecciónalos y remplázalos. Para cambiar imágenes, selecciónala, bórrela y haga clic en el icono del centro para agregar una nueva imagen. </a:t>
            </a:r>
            <a:endParaRPr lang="en-US" altLang="es-MX" sz="1400" dirty="0"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advClick="0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hape 25735"/>
          <p:cNvSpPr>
            <a:spLocks/>
          </p:cNvSpPr>
          <p:nvPr/>
        </p:nvSpPr>
        <p:spPr bwMode="auto">
          <a:xfrm>
            <a:off x="6760369" y="2246313"/>
            <a:ext cx="1081881" cy="525463"/>
          </a:xfrm>
          <a:custGeom>
            <a:avLst/>
            <a:gdLst>
              <a:gd name="T0" fmla="*/ 1081827 w 21600"/>
              <a:gd name="T1" fmla="*/ 525706 h 21600"/>
              <a:gd name="T2" fmla="*/ 1081827 w 21600"/>
              <a:gd name="T3" fmla="*/ 525706 h 21600"/>
              <a:gd name="T4" fmla="*/ 1081827 w 21600"/>
              <a:gd name="T5" fmla="*/ 525706 h 21600"/>
              <a:gd name="T6" fmla="*/ 1081827 w 21600"/>
              <a:gd name="T7" fmla="*/ 525706 h 21600"/>
              <a:gd name="T8" fmla="*/ 0 60000 65536"/>
              <a:gd name="T9" fmla="*/ 5898240 60000 65536"/>
              <a:gd name="T10" fmla="*/ 11796480 60000 65536"/>
              <a:gd name="T11" fmla="*/ 1769472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10496" y="0"/>
                </a:lnTo>
                <a:lnTo>
                  <a:pt x="21600" y="0"/>
                </a:lnTo>
              </a:path>
            </a:pathLst>
          </a:custGeom>
          <a:noFill/>
          <a:ln w="63500" cap="flat">
            <a:solidFill>
              <a:srgbClr val="E5E5E5"/>
            </a:solidFill>
            <a:prstDash val="solid"/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25400" tIns="25400" rIns="25400" bIns="25400" anchor="ctr"/>
          <a:lstStyle/>
          <a:p>
            <a:endParaRPr lang="es-MX" sz="900"/>
          </a:p>
        </p:txBody>
      </p:sp>
      <p:sp>
        <p:nvSpPr>
          <p:cNvPr id="11267" name="Shape 25742"/>
          <p:cNvSpPr>
            <a:spLocks/>
          </p:cNvSpPr>
          <p:nvPr/>
        </p:nvSpPr>
        <p:spPr bwMode="auto">
          <a:xfrm>
            <a:off x="7331869" y="4923632"/>
            <a:ext cx="516731" cy="239713"/>
          </a:xfrm>
          <a:custGeom>
            <a:avLst/>
            <a:gdLst>
              <a:gd name="T0" fmla="*/ 516993 w 21600"/>
              <a:gd name="T1" fmla="*/ 239791 h 21600"/>
              <a:gd name="T2" fmla="*/ 516993 w 21600"/>
              <a:gd name="T3" fmla="*/ 239791 h 21600"/>
              <a:gd name="T4" fmla="*/ 516993 w 21600"/>
              <a:gd name="T5" fmla="*/ 239791 h 21600"/>
              <a:gd name="T6" fmla="*/ 516993 w 21600"/>
              <a:gd name="T7" fmla="*/ 239791 h 21600"/>
              <a:gd name="T8" fmla="*/ 0 60000 65536"/>
              <a:gd name="T9" fmla="*/ 5898240 60000 65536"/>
              <a:gd name="T10" fmla="*/ 11796480 60000 65536"/>
              <a:gd name="T11" fmla="*/ 1769472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 extrusionOk="0">
                <a:moveTo>
                  <a:pt x="21600" y="21600"/>
                </a:moveTo>
                <a:lnTo>
                  <a:pt x="10018" y="21600"/>
                </a:lnTo>
                <a:lnTo>
                  <a:pt x="0" y="0"/>
                </a:lnTo>
              </a:path>
            </a:pathLst>
          </a:custGeom>
          <a:noFill/>
          <a:ln w="63500" cap="flat">
            <a:solidFill>
              <a:srgbClr val="E5E5E5"/>
            </a:solidFill>
            <a:prstDash val="solid"/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25400" tIns="25400" rIns="25400" bIns="25400" anchor="ctr"/>
          <a:lstStyle/>
          <a:p>
            <a:endParaRPr lang="es-MX" sz="900"/>
          </a:p>
        </p:txBody>
      </p:sp>
      <p:sp>
        <p:nvSpPr>
          <p:cNvPr id="11268" name="Shape 25744"/>
          <p:cNvSpPr>
            <a:spLocks/>
          </p:cNvSpPr>
          <p:nvPr/>
        </p:nvSpPr>
        <p:spPr bwMode="auto">
          <a:xfrm flipH="1">
            <a:off x="4411663" y="2246313"/>
            <a:ext cx="1081882" cy="525463"/>
          </a:xfrm>
          <a:custGeom>
            <a:avLst/>
            <a:gdLst>
              <a:gd name="T0" fmla="*/ 1081827 w 21600"/>
              <a:gd name="T1" fmla="*/ 525706 h 21600"/>
              <a:gd name="T2" fmla="*/ 1081827 w 21600"/>
              <a:gd name="T3" fmla="*/ 525706 h 21600"/>
              <a:gd name="T4" fmla="*/ 1081827 w 21600"/>
              <a:gd name="T5" fmla="*/ 525706 h 21600"/>
              <a:gd name="T6" fmla="*/ 1081827 w 21600"/>
              <a:gd name="T7" fmla="*/ 525706 h 21600"/>
              <a:gd name="T8" fmla="*/ 0 60000 65536"/>
              <a:gd name="T9" fmla="*/ 5898240 60000 65536"/>
              <a:gd name="T10" fmla="*/ 11796480 60000 65536"/>
              <a:gd name="T11" fmla="*/ 1769472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10496" y="0"/>
                </a:lnTo>
                <a:lnTo>
                  <a:pt x="21600" y="0"/>
                </a:lnTo>
              </a:path>
            </a:pathLst>
          </a:custGeom>
          <a:noFill/>
          <a:ln w="63500" cap="flat">
            <a:solidFill>
              <a:srgbClr val="E5E5E5"/>
            </a:solidFill>
            <a:prstDash val="solid"/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25400" tIns="25400" rIns="25400" bIns="25400" anchor="ctr"/>
          <a:lstStyle/>
          <a:p>
            <a:endParaRPr lang="es-MX" sz="900"/>
          </a:p>
        </p:txBody>
      </p:sp>
      <p:sp>
        <p:nvSpPr>
          <p:cNvPr id="11269" name="Shape 25750"/>
          <p:cNvSpPr>
            <a:spLocks/>
          </p:cNvSpPr>
          <p:nvPr/>
        </p:nvSpPr>
        <p:spPr bwMode="auto">
          <a:xfrm flipH="1">
            <a:off x="4427538" y="4923632"/>
            <a:ext cx="517525" cy="239713"/>
          </a:xfrm>
          <a:custGeom>
            <a:avLst/>
            <a:gdLst>
              <a:gd name="T0" fmla="*/ 516993 w 21600"/>
              <a:gd name="T1" fmla="*/ 239790 h 21600"/>
              <a:gd name="T2" fmla="*/ 516993 w 21600"/>
              <a:gd name="T3" fmla="*/ 239790 h 21600"/>
              <a:gd name="T4" fmla="*/ 516993 w 21600"/>
              <a:gd name="T5" fmla="*/ 239790 h 21600"/>
              <a:gd name="T6" fmla="*/ 516993 w 21600"/>
              <a:gd name="T7" fmla="*/ 239790 h 21600"/>
              <a:gd name="T8" fmla="*/ 0 60000 65536"/>
              <a:gd name="T9" fmla="*/ 5898240 60000 65536"/>
              <a:gd name="T10" fmla="*/ 11796480 60000 65536"/>
              <a:gd name="T11" fmla="*/ 1769472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 extrusionOk="0">
                <a:moveTo>
                  <a:pt x="21600" y="21600"/>
                </a:moveTo>
                <a:lnTo>
                  <a:pt x="10018" y="21600"/>
                </a:lnTo>
                <a:lnTo>
                  <a:pt x="0" y="0"/>
                </a:lnTo>
              </a:path>
            </a:pathLst>
          </a:custGeom>
          <a:noFill/>
          <a:ln w="63500" cap="flat">
            <a:solidFill>
              <a:srgbClr val="E5E5E5"/>
            </a:solidFill>
            <a:prstDash val="solid"/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25400" tIns="25400" rIns="25400" bIns="25400" anchor="ctr"/>
          <a:lstStyle/>
          <a:p>
            <a:endParaRPr lang="es-MX" sz="900"/>
          </a:p>
        </p:txBody>
      </p:sp>
      <p:sp>
        <p:nvSpPr>
          <p:cNvPr id="130" name="Shape 25753"/>
          <p:cNvSpPr/>
          <p:nvPr/>
        </p:nvSpPr>
        <p:spPr>
          <a:xfrm>
            <a:off x="4828382" y="2265363"/>
            <a:ext cx="2605881" cy="24780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55" y="18714"/>
                </a:moveTo>
                <a:lnTo>
                  <a:pt x="17475" y="21600"/>
                </a:lnTo>
                <a:lnTo>
                  <a:pt x="16478" y="15488"/>
                </a:lnTo>
                <a:lnTo>
                  <a:pt x="16200" y="13785"/>
                </a:lnTo>
                <a:lnTo>
                  <a:pt x="17377" y="12579"/>
                </a:lnTo>
                <a:lnTo>
                  <a:pt x="21600" y="8250"/>
                </a:lnTo>
                <a:lnTo>
                  <a:pt x="15764" y="7359"/>
                </a:lnTo>
                <a:lnTo>
                  <a:pt x="14137" y="7110"/>
                </a:lnTo>
                <a:lnTo>
                  <a:pt x="13410" y="5561"/>
                </a:lnTo>
                <a:lnTo>
                  <a:pt x="10800" y="0"/>
                </a:lnTo>
                <a:lnTo>
                  <a:pt x="8190" y="5561"/>
                </a:lnTo>
                <a:lnTo>
                  <a:pt x="7463" y="7110"/>
                </a:lnTo>
                <a:lnTo>
                  <a:pt x="5836" y="7359"/>
                </a:lnTo>
                <a:lnTo>
                  <a:pt x="0" y="8250"/>
                </a:lnTo>
                <a:lnTo>
                  <a:pt x="4223" y="12579"/>
                </a:lnTo>
                <a:lnTo>
                  <a:pt x="5400" y="13785"/>
                </a:lnTo>
                <a:lnTo>
                  <a:pt x="5122" y="15488"/>
                </a:lnTo>
                <a:lnTo>
                  <a:pt x="4125" y="21600"/>
                </a:lnTo>
                <a:lnTo>
                  <a:pt x="9345" y="18714"/>
                </a:lnTo>
                <a:lnTo>
                  <a:pt x="10800" y="17910"/>
                </a:lnTo>
                <a:cubicBezTo>
                  <a:pt x="10800" y="17910"/>
                  <a:pt x="12255" y="18714"/>
                  <a:pt x="12255" y="18714"/>
                </a:cubicBezTo>
                <a:close/>
              </a:path>
            </a:pathLst>
          </a:custGeom>
          <a:solidFill>
            <a:srgbClr val="FFFFFF">
              <a:alpha val="25000"/>
            </a:srgbClr>
          </a:solidFill>
          <a:ln w="12700" cap="flat">
            <a:noFill/>
            <a:miter lim="400000"/>
          </a:ln>
          <a:effectLst/>
        </p:spPr>
        <p:txBody>
          <a:bodyPr lIns="19050" tIns="19050" rIns="19050" bIns="19050" anchor="ctr"/>
          <a:lstStyle/>
          <a:p>
            <a:pPr defTabSz="914217"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31" name="Shape 25754"/>
          <p:cNvSpPr/>
          <p:nvPr/>
        </p:nvSpPr>
        <p:spPr>
          <a:xfrm>
            <a:off x="4828382" y="4105275"/>
            <a:ext cx="1204119" cy="13335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279" y="5059"/>
                </a:moveTo>
                <a:lnTo>
                  <a:pt x="8983" y="10426"/>
                </a:lnTo>
                <a:lnTo>
                  <a:pt x="10962" y="0"/>
                </a:lnTo>
                <a:lnTo>
                  <a:pt x="4099" y="0"/>
                </a:lnTo>
                <a:lnTo>
                  <a:pt x="0" y="21600"/>
                </a:lnTo>
                <a:lnTo>
                  <a:pt x="21600" y="11337"/>
                </a:lnTo>
                <a:lnTo>
                  <a:pt x="21600" y="4431"/>
                </a:lnTo>
                <a:cubicBezTo>
                  <a:pt x="21600" y="4431"/>
                  <a:pt x="20279" y="5059"/>
                  <a:pt x="20279" y="5059"/>
                </a:cubicBezTo>
                <a:close/>
              </a:path>
            </a:pathLst>
          </a:custGeom>
          <a:solidFill>
            <a:srgbClr val="FFC000"/>
          </a:solidFill>
          <a:ln w="12700" cap="flat">
            <a:noFill/>
            <a:miter lim="400000"/>
          </a:ln>
          <a:effectLst/>
        </p:spPr>
        <p:txBody>
          <a:bodyPr lIns="19050" tIns="19050" rIns="19050" bIns="19050" anchor="ctr"/>
          <a:lstStyle/>
          <a:p>
            <a:pPr defTabSz="914217">
              <a:defRPr/>
            </a:pPr>
            <a:endParaRPr sz="900"/>
          </a:p>
        </p:txBody>
      </p:sp>
      <p:sp>
        <p:nvSpPr>
          <p:cNvPr id="132" name="Shape 25755"/>
          <p:cNvSpPr/>
          <p:nvPr/>
        </p:nvSpPr>
        <p:spPr>
          <a:xfrm>
            <a:off x="6238875" y="4105275"/>
            <a:ext cx="1204913" cy="13335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501" y="0"/>
                </a:moveTo>
                <a:lnTo>
                  <a:pt x="10638" y="0"/>
                </a:lnTo>
                <a:lnTo>
                  <a:pt x="12617" y="10426"/>
                </a:lnTo>
                <a:lnTo>
                  <a:pt x="1321" y="5059"/>
                </a:lnTo>
                <a:lnTo>
                  <a:pt x="0" y="4431"/>
                </a:lnTo>
                <a:lnTo>
                  <a:pt x="0" y="11337"/>
                </a:lnTo>
                <a:lnTo>
                  <a:pt x="21600" y="21600"/>
                </a:lnTo>
                <a:cubicBezTo>
                  <a:pt x="21600" y="21600"/>
                  <a:pt x="17501" y="0"/>
                  <a:pt x="17501" y="0"/>
                </a:cubicBezTo>
                <a:close/>
              </a:path>
            </a:pathLst>
          </a:custGeom>
          <a:solidFill>
            <a:srgbClr val="FC4C86"/>
          </a:solidFill>
          <a:ln w="12700" cap="flat">
            <a:noFill/>
            <a:miter lim="400000"/>
          </a:ln>
          <a:effectLst/>
        </p:spPr>
        <p:txBody>
          <a:bodyPr lIns="19050" tIns="19050" rIns="19050" bIns="19050" anchor="ctr"/>
          <a:lstStyle/>
          <a:p>
            <a:pPr defTabSz="914217">
              <a:defRPr/>
            </a:pPr>
            <a:endParaRPr sz="900"/>
          </a:p>
        </p:txBody>
      </p:sp>
      <p:sp>
        <p:nvSpPr>
          <p:cNvPr id="11273" name="Shape 25756"/>
          <p:cNvSpPr>
            <a:spLocks/>
          </p:cNvSpPr>
          <p:nvPr/>
        </p:nvSpPr>
        <p:spPr bwMode="auto">
          <a:xfrm>
            <a:off x="6133307" y="1420019"/>
            <a:ext cx="2113756" cy="2484438"/>
          </a:xfrm>
          <a:custGeom>
            <a:avLst/>
            <a:gdLst>
              <a:gd name="T0" fmla="*/ 2113695 w 21600"/>
              <a:gd name="T1" fmla="*/ 2483984 h 21600"/>
              <a:gd name="T2" fmla="*/ 2113695 w 21600"/>
              <a:gd name="T3" fmla="*/ 2483984 h 21600"/>
              <a:gd name="T4" fmla="*/ 2113695 w 21600"/>
              <a:gd name="T5" fmla="*/ 2483984 h 21600"/>
              <a:gd name="T6" fmla="*/ 2113695 w 21600"/>
              <a:gd name="T7" fmla="*/ 2483984 h 21600"/>
              <a:gd name="T8" fmla="*/ 0 60000 65536"/>
              <a:gd name="T9" fmla="*/ 5898240 60000 65536"/>
              <a:gd name="T10" fmla="*/ 11796480 60000 65536"/>
              <a:gd name="T11" fmla="*/ 1769472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 extrusionOk="0">
                <a:moveTo>
                  <a:pt x="6675" y="11508"/>
                </a:moveTo>
                <a:lnTo>
                  <a:pt x="0" y="0"/>
                </a:lnTo>
                <a:lnTo>
                  <a:pt x="0" y="7411"/>
                </a:lnTo>
                <a:lnTo>
                  <a:pt x="3218" y="12960"/>
                </a:lnTo>
                <a:lnTo>
                  <a:pt x="4115" y="14506"/>
                </a:lnTo>
                <a:lnTo>
                  <a:pt x="6121" y="14754"/>
                </a:lnTo>
                <a:lnTo>
                  <a:pt x="13317" y="15644"/>
                </a:lnTo>
                <a:lnTo>
                  <a:pt x="8110" y="19963"/>
                </a:lnTo>
                <a:lnTo>
                  <a:pt x="6658" y="21167"/>
                </a:lnTo>
                <a:lnTo>
                  <a:pt x="6746" y="21600"/>
                </a:lnTo>
                <a:lnTo>
                  <a:pt x="11658" y="21600"/>
                </a:lnTo>
                <a:lnTo>
                  <a:pt x="21600" y="13354"/>
                </a:lnTo>
                <a:cubicBezTo>
                  <a:pt x="21600" y="13354"/>
                  <a:pt x="6675" y="11508"/>
                  <a:pt x="6675" y="11508"/>
                </a:cubicBezTo>
                <a:close/>
              </a:path>
            </a:pathLst>
          </a:custGeom>
          <a:solidFill>
            <a:srgbClr val="4ACEDA"/>
          </a:solidFill>
          <a:ln>
            <a:noFill/>
          </a:ln>
        </p:spPr>
        <p:txBody>
          <a:bodyPr lIns="19050" tIns="19050" rIns="19050" bIns="19050" anchor="ctr"/>
          <a:lstStyle/>
          <a:p>
            <a:endParaRPr lang="es-MX" sz="900"/>
          </a:p>
        </p:txBody>
      </p:sp>
      <p:sp>
        <p:nvSpPr>
          <p:cNvPr id="11274" name="Shape 25757"/>
          <p:cNvSpPr>
            <a:spLocks/>
          </p:cNvSpPr>
          <p:nvPr/>
        </p:nvSpPr>
        <p:spPr bwMode="auto">
          <a:xfrm>
            <a:off x="4021138" y="1420019"/>
            <a:ext cx="2113757" cy="2484438"/>
          </a:xfrm>
          <a:custGeom>
            <a:avLst/>
            <a:gdLst>
              <a:gd name="T0" fmla="*/ 2113690 w 21600"/>
              <a:gd name="T1" fmla="*/ 2483976 h 21600"/>
              <a:gd name="T2" fmla="*/ 2113690 w 21600"/>
              <a:gd name="T3" fmla="*/ 2483976 h 21600"/>
              <a:gd name="T4" fmla="*/ 2113690 w 21600"/>
              <a:gd name="T5" fmla="*/ 2483976 h 21600"/>
              <a:gd name="T6" fmla="*/ 2113690 w 21600"/>
              <a:gd name="T7" fmla="*/ 2483976 h 21600"/>
              <a:gd name="T8" fmla="*/ 0 60000 65536"/>
              <a:gd name="T9" fmla="*/ 5898240 60000 65536"/>
              <a:gd name="T10" fmla="*/ 11796480 60000 65536"/>
              <a:gd name="T11" fmla="*/ 1769472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 extrusionOk="0">
                <a:moveTo>
                  <a:pt x="14925" y="11508"/>
                </a:moveTo>
                <a:lnTo>
                  <a:pt x="0" y="13354"/>
                </a:lnTo>
                <a:lnTo>
                  <a:pt x="9942" y="21600"/>
                </a:lnTo>
                <a:lnTo>
                  <a:pt x="14854" y="21600"/>
                </a:lnTo>
                <a:lnTo>
                  <a:pt x="14942" y="21167"/>
                </a:lnTo>
                <a:lnTo>
                  <a:pt x="13491" y="19963"/>
                </a:lnTo>
                <a:lnTo>
                  <a:pt x="8283" y="15644"/>
                </a:lnTo>
                <a:lnTo>
                  <a:pt x="15480" y="14754"/>
                </a:lnTo>
                <a:lnTo>
                  <a:pt x="17485" y="14506"/>
                </a:lnTo>
                <a:lnTo>
                  <a:pt x="18382" y="12960"/>
                </a:lnTo>
                <a:lnTo>
                  <a:pt x="21600" y="7411"/>
                </a:lnTo>
                <a:lnTo>
                  <a:pt x="21600" y="0"/>
                </a:lnTo>
                <a:cubicBezTo>
                  <a:pt x="21600" y="0"/>
                  <a:pt x="14925" y="11508"/>
                  <a:pt x="14925" y="11508"/>
                </a:cubicBezTo>
                <a:close/>
              </a:path>
            </a:pathLst>
          </a:custGeom>
          <a:solidFill>
            <a:srgbClr val="7030A0"/>
          </a:solidFill>
          <a:ln>
            <a:noFill/>
          </a:ln>
        </p:spPr>
        <p:txBody>
          <a:bodyPr lIns="19050" tIns="19050" rIns="19050" bIns="19050" anchor="ctr"/>
          <a:lstStyle/>
          <a:p>
            <a:endParaRPr lang="es-MX" sz="900"/>
          </a:p>
        </p:txBody>
      </p:sp>
      <p:sp>
        <p:nvSpPr>
          <p:cNvPr id="74" name="Oval 73"/>
          <p:cNvSpPr/>
          <p:nvPr/>
        </p:nvSpPr>
        <p:spPr>
          <a:xfrm>
            <a:off x="7401719" y="1623219"/>
            <a:ext cx="457994" cy="457200"/>
          </a:xfrm>
          <a:prstGeom prst="ellipse">
            <a:avLst/>
          </a:prstGeom>
          <a:noFill/>
          <a:ln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17">
              <a:defRPr/>
            </a:pPr>
            <a:r>
              <a:rPr lang="en-US" sz="1600" dirty="0">
                <a:solidFill>
                  <a:schemeClr val="tx1"/>
                </a:solidFill>
                <a:cs typeface="Lato Light"/>
              </a:rPr>
              <a:t>2</a:t>
            </a:r>
          </a:p>
        </p:txBody>
      </p:sp>
      <p:sp>
        <p:nvSpPr>
          <p:cNvPr id="77" name="Oval 76"/>
          <p:cNvSpPr/>
          <p:nvPr/>
        </p:nvSpPr>
        <p:spPr>
          <a:xfrm>
            <a:off x="7503319" y="4518025"/>
            <a:ext cx="457994" cy="457200"/>
          </a:xfrm>
          <a:prstGeom prst="ellipse">
            <a:avLst/>
          </a:prstGeom>
          <a:noFill/>
          <a:ln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17">
              <a:defRPr/>
            </a:pPr>
            <a:r>
              <a:rPr lang="en-US" sz="1600" dirty="0">
                <a:solidFill>
                  <a:schemeClr val="tx1"/>
                </a:solidFill>
                <a:cs typeface="Lato Light"/>
              </a:rPr>
              <a:t>4</a:t>
            </a:r>
          </a:p>
        </p:txBody>
      </p:sp>
      <p:sp>
        <p:nvSpPr>
          <p:cNvPr id="80" name="Oval 79"/>
          <p:cNvSpPr/>
          <p:nvPr/>
        </p:nvSpPr>
        <p:spPr>
          <a:xfrm>
            <a:off x="4411663" y="1672432"/>
            <a:ext cx="457200" cy="457994"/>
          </a:xfrm>
          <a:prstGeom prst="ellipse">
            <a:avLst/>
          </a:prstGeom>
          <a:noFill/>
          <a:ln>
            <a:solidFill>
              <a:schemeClr val="accent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17">
              <a:defRPr/>
            </a:pPr>
            <a:r>
              <a:rPr lang="en-US" sz="1600" dirty="0">
                <a:solidFill>
                  <a:schemeClr val="tx1"/>
                </a:solidFill>
                <a:cs typeface="Lato Light"/>
              </a:rPr>
              <a:t>1</a:t>
            </a:r>
          </a:p>
        </p:txBody>
      </p:sp>
      <p:sp>
        <p:nvSpPr>
          <p:cNvPr id="83" name="Oval 82"/>
          <p:cNvSpPr/>
          <p:nvPr/>
        </p:nvSpPr>
        <p:spPr>
          <a:xfrm>
            <a:off x="4358482" y="4519613"/>
            <a:ext cx="457200" cy="457200"/>
          </a:xfrm>
          <a:prstGeom prst="ellipse">
            <a:avLst/>
          </a:prstGeom>
          <a:noFill/>
          <a:ln>
            <a:solidFill>
              <a:schemeClr val="accent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17">
              <a:defRPr/>
            </a:pPr>
            <a:r>
              <a:rPr lang="en-US" sz="1600" dirty="0">
                <a:solidFill>
                  <a:schemeClr val="tx1"/>
                </a:solidFill>
                <a:cs typeface="Lato Light"/>
              </a:rPr>
              <a:t>3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E7A273CF-8E53-4B03-A2F0-4842C32470B7}"/>
              </a:ext>
            </a:extLst>
          </p:cNvPr>
          <p:cNvSpPr txBox="1"/>
          <p:nvPr/>
        </p:nvSpPr>
        <p:spPr>
          <a:xfrm>
            <a:off x="1998887" y="235750"/>
            <a:ext cx="819422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400" dirty="0">
                <a:solidFill>
                  <a:srgbClr val="7030A0"/>
                </a:solidFill>
                <a:latin typeface="BubbleGum" panose="00000400000000000000" pitchFamily="2" charset="0"/>
              </a:rPr>
              <a:t>Escribe tu </a:t>
            </a:r>
            <a:r>
              <a:rPr lang="es-CO" sz="4400" dirty="0">
                <a:solidFill>
                  <a:srgbClr val="FC4C86"/>
                </a:solidFill>
                <a:latin typeface="BubbleGum" panose="00000400000000000000" pitchFamily="2" charset="0"/>
              </a:rPr>
              <a:t>titulo </a:t>
            </a:r>
            <a:r>
              <a:rPr lang="es-CO" sz="4400" dirty="0" err="1">
                <a:solidFill>
                  <a:srgbClr val="FC4C86"/>
                </a:solidFill>
                <a:latin typeface="BubbleGum" panose="00000400000000000000" pitchFamily="2" charset="0"/>
              </a:rPr>
              <a:t>aqui</a:t>
            </a:r>
            <a:endParaRPr lang="es-CO" sz="4400" dirty="0">
              <a:solidFill>
                <a:srgbClr val="FC4C86"/>
              </a:solidFill>
              <a:latin typeface="BubbleGum" panose="00000400000000000000" pitchFamily="2" charset="0"/>
            </a:endParaRPr>
          </a:p>
        </p:txBody>
      </p:sp>
      <p:sp>
        <p:nvSpPr>
          <p:cNvPr id="46" name="Text Placeholder 51">
            <a:extLst>
              <a:ext uri="{FF2B5EF4-FFF2-40B4-BE49-F238E27FC236}">
                <a16:creationId xmlns:a16="http://schemas.microsoft.com/office/drawing/2014/main" id="{247BA93C-46ED-4A6E-8B74-E1725D5B7E36}"/>
              </a:ext>
            </a:extLst>
          </p:cNvPr>
          <p:cNvSpPr txBox="1">
            <a:spLocks/>
          </p:cNvSpPr>
          <p:nvPr/>
        </p:nvSpPr>
        <p:spPr>
          <a:xfrm>
            <a:off x="1624758" y="1570316"/>
            <a:ext cx="2714129" cy="112021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s-CO" sz="1600" b="1" dirty="0">
                <a:solidFill>
                  <a:srgbClr val="FC4C86"/>
                </a:solidFill>
              </a:rPr>
              <a:t>Juega un juego</a:t>
            </a:r>
          </a:p>
          <a:p>
            <a:pPr marL="0" indent="0" algn="r">
              <a:buNone/>
            </a:pP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Lorem ipsum dolor sit amet, </a:t>
            </a:r>
            <a:b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consectetur adipiscing elit. </a:t>
            </a:r>
          </a:p>
        </p:txBody>
      </p:sp>
      <p:sp>
        <p:nvSpPr>
          <p:cNvPr id="47" name="Text Placeholder 51">
            <a:extLst>
              <a:ext uri="{FF2B5EF4-FFF2-40B4-BE49-F238E27FC236}">
                <a16:creationId xmlns:a16="http://schemas.microsoft.com/office/drawing/2014/main" id="{16B334B2-3FC2-4C56-AD43-EC5BF5562808}"/>
              </a:ext>
            </a:extLst>
          </p:cNvPr>
          <p:cNvSpPr txBox="1">
            <a:spLocks/>
          </p:cNvSpPr>
          <p:nvPr/>
        </p:nvSpPr>
        <p:spPr>
          <a:xfrm>
            <a:off x="1567756" y="4603235"/>
            <a:ext cx="2714129" cy="112021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s-CO" sz="1600" b="1" dirty="0">
                <a:solidFill>
                  <a:srgbClr val="FC4C86"/>
                </a:solidFill>
              </a:rPr>
              <a:t>Juega un juego</a:t>
            </a:r>
          </a:p>
          <a:p>
            <a:pPr marL="0" indent="0" algn="r">
              <a:buNone/>
            </a:pP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Lorem ipsum dolor sit amet, </a:t>
            </a:r>
            <a:b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consectetur adipiscing elit. </a:t>
            </a:r>
          </a:p>
        </p:txBody>
      </p:sp>
      <p:sp>
        <p:nvSpPr>
          <p:cNvPr id="48" name="Text Placeholder 51">
            <a:extLst>
              <a:ext uri="{FF2B5EF4-FFF2-40B4-BE49-F238E27FC236}">
                <a16:creationId xmlns:a16="http://schemas.microsoft.com/office/drawing/2014/main" id="{E0720078-50CC-4685-940A-ED83D053EA43}"/>
              </a:ext>
            </a:extLst>
          </p:cNvPr>
          <p:cNvSpPr txBox="1">
            <a:spLocks/>
          </p:cNvSpPr>
          <p:nvPr/>
        </p:nvSpPr>
        <p:spPr>
          <a:xfrm>
            <a:off x="8111976" y="1623219"/>
            <a:ext cx="2714129" cy="112021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CO" sz="1600" b="1" dirty="0">
                <a:solidFill>
                  <a:srgbClr val="FC4C86"/>
                </a:solidFill>
              </a:rPr>
              <a:t>Juega un juego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Lorem ipsum dolor sit amet, </a:t>
            </a:r>
            <a:b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consectetur adipiscing elit. </a:t>
            </a:r>
          </a:p>
        </p:txBody>
      </p:sp>
      <p:sp>
        <p:nvSpPr>
          <p:cNvPr id="49" name="Text Placeholder 51">
            <a:extLst>
              <a:ext uri="{FF2B5EF4-FFF2-40B4-BE49-F238E27FC236}">
                <a16:creationId xmlns:a16="http://schemas.microsoft.com/office/drawing/2014/main" id="{131769A3-503B-47D8-BF52-713438A7CF8D}"/>
              </a:ext>
            </a:extLst>
          </p:cNvPr>
          <p:cNvSpPr txBox="1">
            <a:spLocks/>
          </p:cNvSpPr>
          <p:nvPr/>
        </p:nvSpPr>
        <p:spPr>
          <a:xfrm>
            <a:off x="8054974" y="4656138"/>
            <a:ext cx="2714129" cy="112021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CO" sz="1600" b="1" dirty="0">
                <a:solidFill>
                  <a:srgbClr val="FC4C86"/>
                </a:solidFill>
              </a:rPr>
              <a:t>Juega un juego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Lorem ipsum dolor sit amet, </a:t>
            </a:r>
            <a:b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consectetur adipiscing elit. </a:t>
            </a:r>
          </a:p>
        </p:txBody>
      </p:sp>
      <p:grpSp>
        <p:nvGrpSpPr>
          <p:cNvPr id="50" name="Group 4700">
            <a:extLst>
              <a:ext uri="{FF2B5EF4-FFF2-40B4-BE49-F238E27FC236}">
                <a16:creationId xmlns:a16="http://schemas.microsoft.com/office/drawing/2014/main" id="{DC188FAC-F875-4559-A129-B81D62BAD546}"/>
              </a:ext>
            </a:extLst>
          </p:cNvPr>
          <p:cNvGrpSpPr>
            <a:grpSpLocks/>
          </p:cNvGrpSpPr>
          <p:nvPr/>
        </p:nvGrpSpPr>
        <p:grpSpPr bwMode="auto">
          <a:xfrm>
            <a:off x="5696305" y="3094524"/>
            <a:ext cx="1010488" cy="1010751"/>
            <a:chOff x="3062288" y="3998912"/>
            <a:chExt cx="412750" cy="412750"/>
          </a:xfrm>
          <a:solidFill>
            <a:schemeClr val="accent4"/>
          </a:solidFill>
        </p:grpSpPr>
        <p:sp>
          <p:nvSpPr>
            <p:cNvPr id="51" name="Freeform 408">
              <a:extLst>
                <a:ext uri="{FF2B5EF4-FFF2-40B4-BE49-F238E27FC236}">
                  <a16:creationId xmlns:a16="http://schemas.microsoft.com/office/drawing/2014/main" id="{94A58ADE-5269-432F-B6A2-D0FF003394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62288" y="3998912"/>
              <a:ext cx="328612" cy="315912"/>
            </a:xfrm>
            <a:custGeom>
              <a:avLst/>
              <a:gdLst>
                <a:gd name="T0" fmla="*/ 911 w 912"/>
                <a:gd name="T1" fmla="*/ 242 h 879"/>
                <a:gd name="T2" fmla="*/ 594 w 912"/>
                <a:gd name="T3" fmla="*/ 33 h 879"/>
                <a:gd name="T4" fmla="*/ 75 w 912"/>
                <a:gd name="T5" fmla="*/ 435 h 879"/>
                <a:gd name="T6" fmla="*/ 242 w 912"/>
                <a:gd name="T7" fmla="*/ 878 h 879"/>
                <a:gd name="T8" fmla="*/ 343 w 912"/>
                <a:gd name="T9" fmla="*/ 819 h 879"/>
                <a:gd name="T10" fmla="*/ 911 w 912"/>
                <a:gd name="T11" fmla="*/ 242 h 879"/>
                <a:gd name="T12" fmla="*/ 451 w 912"/>
                <a:gd name="T13" fmla="*/ 226 h 879"/>
                <a:gd name="T14" fmla="*/ 577 w 912"/>
                <a:gd name="T15" fmla="*/ 125 h 879"/>
                <a:gd name="T16" fmla="*/ 669 w 912"/>
                <a:gd name="T17" fmla="*/ 251 h 879"/>
                <a:gd name="T18" fmla="*/ 543 w 912"/>
                <a:gd name="T19" fmla="*/ 351 h 879"/>
                <a:gd name="T20" fmla="*/ 451 w 912"/>
                <a:gd name="T21" fmla="*/ 226 h 879"/>
                <a:gd name="T22" fmla="*/ 226 w 912"/>
                <a:gd name="T23" fmla="*/ 343 h 879"/>
                <a:gd name="T24" fmla="*/ 318 w 912"/>
                <a:gd name="T25" fmla="*/ 276 h 879"/>
                <a:gd name="T26" fmla="*/ 385 w 912"/>
                <a:gd name="T27" fmla="*/ 368 h 879"/>
                <a:gd name="T28" fmla="*/ 293 w 912"/>
                <a:gd name="T29" fmla="*/ 435 h 879"/>
                <a:gd name="T30" fmla="*/ 226 w 912"/>
                <a:gd name="T31" fmla="*/ 343 h 879"/>
                <a:gd name="T32" fmla="*/ 251 w 912"/>
                <a:gd name="T33" fmla="*/ 710 h 879"/>
                <a:gd name="T34" fmla="*/ 176 w 912"/>
                <a:gd name="T35" fmla="*/ 618 h 879"/>
                <a:gd name="T36" fmla="*/ 267 w 912"/>
                <a:gd name="T37" fmla="*/ 552 h 879"/>
                <a:gd name="T38" fmla="*/ 343 w 912"/>
                <a:gd name="T39" fmla="*/ 644 h 879"/>
                <a:gd name="T40" fmla="*/ 251 w 912"/>
                <a:gd name="T41" fmla="*/ 710 h 879"/>
                <a:gd name="T42" fmla="*/ 251 w 912"/>
                <a:gd name="T43" fmla="*/ 710 h 879"/>
                <a:gd name="T44" fmla="*/ 251 w 912"/>
                <a:gd name="T45" fmla="*/ 710 h 8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912" h="879">
                  <a:moveTo>
                    <a:pt x="911" y="242"/>
                  </a:moveTo>
                  <a:cubicBezTo>
                    <a:pt x="844" y="134"/>
                    <a:pt x="727" y="50"/>
                    <a:pt x="594" y="33"/>
                  </a:cubicBezTo>
                  <a:cubicBezTo>
                    <a:pt x="343" y="0"/>
                    <a:pt x="134" y="184"/>
                    <a:pt x="75" y="435"/>
                  </a:cubicBezTo>
                  <a:cubicBezTo>
                    <a:pt x="0" y="761"/>
                    <a:pt x="84" y="869"/>
                    <a:pt x="242" y="878"/>
                  </a:cubicBezTo>
                  <a:cubicBezTo>
                    <a:pt x="267" y="853"/>
                    <a:pt x="309" y="828"/>
                    <a:pt x="343" y="819"/>
                  </a:cubicBezTo>
                  <a:lnTo>
                    <a:pt x="911" y="242"/>
                  </a:lnTo>
                  <a:close/>
                  <a:moveTo>
                    <a:pt x="451" y="226"/>
                  </a:moveTo>
                  <a:cubicBezTo>
                    <a:pt x="460" y="167"/>
                    <a:pt x="518" y="117"/>
                    <a:pt x="577" y="125"/>
                  </a:cubicBezTo>
                  <a:cubicBezTo>
                    <a:pt x="635" y="134"/>
                    <a:pt x="677" y="192"/>
                    <a:pt x="669" y="251"/>
                  </a:cubicBezTo>
                  <a:cubicBezTo>
                    <a:pt x="660" y="317"/>
                    <a:pt x="610" y="359"/>
                    <a:pt x="543" y="351"/>
                  </a:cubicBezTo>
                  <a:cubicBezTo>
                    <a:pt x="485" y="343"/>
                    <a:pt x="443" y="284"/>
                    <a:pt x="451" y="226"/>
                  </a:cubicBezTo>
                  <a:close/>
                  <a:moveTo>
                    <a:pt x="226" y="343"/>
                  </a:moveTo>
                  <a:cubicBezTo>
                    <a:pt x="226" y="301"/>
                    <a:pt x="267" y="267"/>
                    <a:pt x="318" y="276"/>
                  </a:cubicBezTo>
                  <a:cubicBezTo>
                    <a:pt x="359" y="284"/>
                    <a:pt x="393" y="326"/>
                    <a:pt x="385" y="368"/>
                  </a:cubicBezTo>
                  <a:cubicBezTo>
                    <a:pt x="376" y="409"/>
                    <a:pt x="334" y="443"/>
                    <a:pt x="293" y="435"/>
                  </a:cubicBezTo>
                  <a:cubicBezTo>
                    <a:pt x="251" y="435"/>
                    <a:pt x="217" y="393"/>
                    <a:pt x="226" y="343"/>
                  </a:cubicBezTo>
                  <a:close/>
                  <a:moveTo>
                    <a:pt x="251" y="710"/>
                  </a:moveTo>
                  <a:cubicBezTo>
                    <a:pt x="200" y="710"/>
                    <a:pt x="167" y="669"/>
                    <a:pt x="176" y="618"/>
                  </a:cubicBezTo>
                  <a:cubicBezTo>
                    <a:pt x="184" y="577"/>
                    <a:pt x="226" y="543"/>
                    <a:pt x="267" y="552"/>
                  </a:cubicBezTo>
                  <a:cubicBezTo>
                    <a:pt x="318" y="560"/>
                    <a:pt x="343" y="602"/>
                    <a:pt x="343" y="644"/>
                  </a:cubicBezTo>
                  <a:cubicBezTo>
                    <a:pt x="334" y="685"/>
                    <a:pt x="293" y="719"/>
                    <a:pt x="251" y="710"/>
                  </a:cubicBezTo>
                  <a:close/>
                  <a:moveTo>
                    <a:pt x="251" y="710"/>
                  </a:moveTo>
                  <a:lnTo>
                    <a:pt x="251" y="710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ea typeface="SimSun" charset="0"/>
              </a:endParaRPr>
            </a:p>
          </p:txBody>
        </p:sp>
        <p:sp>
          <p:nvSpPr>
            <p:cNvPr id="52" name="Freeform 409">
              <a:extLst>
                <a:ext uri="{FF2B5EF4-FFF2-40B4-BE49-F238E27FC236}">
                  <a16:creationId xmlns:a16="http://schemas.microsoft.com/office/drawing/2014/main" id="{305CE4CC-2B82-479D-92B7-68F87F5BDD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70250" y="4052887"/>
              <a:ext cx="204788" cy="223837"/>
            </a:xfrm>
            <a:custGeom>
              <a:avLst/>
              <a:gdLst>
                <a:gd name="T0" fmla="*/ 142 w 569"/>
                <a:gd name="T1" fmla="*/ 619 h 620"/>
                <a:gd name="T2" fmla="*/ 150 w 569"/>
                <a:gd name="T3" fmla="*/ 611 h 620"/>
                <a:gd name="T4" fmla="*/ 568 w 569"/>
                <a:gd name="T5" fmla="*/ 67 h 620"/>
                <a:gd name="T6" fmla="*/ 543 w 569"/>
                <a:gd name="T7" fmla="*/ 25 h 620"/>
                <a:gd name="T8" fmla="*/ 493 w 569"/>
                <a:gd name="T9" fmla="*/ 17 h 620"/>
                <a:gd name="T10" fmla="*/ 8 w 569"/>
                <a:gd name="T11" fmla="*/ 485 h 620"/>
                <a:gd name="T12" fmla="*/ 0 w 569"/>
                <a:gd name="T13" fmla="*/ 494 h 620"/>
                <a:gd name="T14" fmla="*/ 142 w 569"/>
                <a:gd name="T15" fmla="*/ 619 h 620"/>
                <a:gd name="T16" fmla="*/ 142 w 569"/>
                <a:gd name="T17" fmla="*/ 619 h 620"/>
                <a:gd name="T18" fmla="*/ 142 w 569"/>
                <a:gd name="T19" fmla="*/ 619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69" h="620">
                  <a:moveTo>
                    <a:pt x="142" y="619"/>
                  </a:moveTo>
                  <a:cubicBezTo>
                    <a:pt x="150" y="611"/>
                    <a:pt x="150" y="611"/>
                    <a:pt x="150" y="611"/>
                  </a:cubicBezTo>
                  <a:cubicBezTo>
                    <a:pt x="568" y="67"/>
                    <a:pt x="568" y="67"/>
                    <a:pt x="568" y="67"/>
                  </a:cubicBezTo>
                  <a:cubicBezTo>
                    <a:pt x="568" y="59"/>
                    <a:pt x="560" y="42"/>
                    <a:pt x="543" y="25"/>
                  </a:cubicBezTo>
                  <a:cubicBezTo>
                    <a:pt x="518" y="0"/>
                    <a:pt x="493" y="17"/>
                    <a:pt x="493" y="17"/>
                  </a:cubicBezTo>
                  <a:cubicBezTo>
                    <a:pt x="8" y="485"/>
                    <a:pt x="8" y="485"/>
                    <a:pt x="8" y="485"/>
                  </a:cubicBezTo>
                  <a:cubicBezTo>
                    <a:pt x="0" y="494"/>
                    <a:pt x="0" y="494"/>
                    <a:pt x="0" y="494"/>
                  </a:cubicBezTo>
                  <a:lnTo>
                    <a:pt x="142" y="619"/>
                  </a:lnTo>
                  <a:close/>
                  <a:moveTo>
                    <a:pt x="142" y="619"/>
                  </a:moveTo>
                  <a:lnTo>
                    <a:pt x="142" y="619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ea typeface="SimSun" charset="0"/>
              </a:endParaRPr>
            </a:p>
          </p:txBody>
        </p:sp>
        <p:sp>
          <p:nvSpPr>
            <p:cNvPr id="53" name="Freeform 410">
              <a:extLst>
                <a:ext uri="{FF2B5EF4-FFF2-40B4-BE49-F238E27FC236}">
                  <a16:creationId xmlns:a16="http://schemas.microsoft.com/office/drawing/2014/main" id="{C839A270-7AF0-493D-A8CB-8A4A542A0E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09925" y="4241799"/>
              <a:ext cx="103188" cy="103188"/>
            </a:xfrm>
            <a:custGeom>
              <a:avLst/>
              <a:gdLst>
                <a:gd name="T0" fmla="*/ 143 w 286"/>
                <a:gd name="T1" fmla="*/ 284 h 285"/>
                <a:gd name="T2" fmla="*/ 151 w 286"/>
                <a:gd name="T3" fmla="*/ 268 h 285"/>
                <a:gd name="T4" fmla="*/ 285 w 286"/>
                <a:gd name="T5" fmla="*/ 125 h 285"/>
                <a:gd name="T6" fmla="*/ 143 w 286"/>
                <a:gd name="T7" fmla="*/ 0 h 285"/>
                <a:gd name="T8" fmla="*/ 9 w 286"/>
                <a:gd name="T9" fmla="*/ 142 h 285"/>
                <a:gd name="T10" fmla="*/ 0 w 286"/>
                <a:gd name="T11" fmla="*/ 151 h 285"/>
                <a:gd name="T12" fmla="*/ 143 w 286"/>
                <a:gd name="T13" fmla="*/ 284 h 285"/>
                <a:gd name="T14" fmla="*/ 59 w 286"/>
                <a:gd name="T15" fmla="*/ 134 h 285"/>
                <a:gd name="T16" fmla="*/ 126 w 286"/>
                <a:gd name="T17" fmla="*/ 59 h 285"/>
                <a:gd name="T18" fmla="*/ 151 w 286"/>
                <a:gd name="T19" fmla="*/ 59 h 285"/>
                <a:gd name="T20" fmla="*/ 159 w 286"/>
                <a:gd name="T21" fmla="*/ 67 h 285"/>
                <a:gd name="T22" fmla="*/ 159 w 286"/>
                <a:gd name="T23" fmla="*/ 75 h 285"/>
                <a:gd name="T24" fmla="*/ 159 w 286"/>
                <a:gd name="T25" fmla="*/ 92 h 285"/>
                <a:gd name="T26" fmla="*/ 92 w 286"/>
                <a:gd name="T27" fmla="*/ 159 h 285"/>
                <a:gd name="T28" fmla="*/ 68 w 286"/>
                <a:gd name="T29" fmla="*/ 167 h 285"/>
                <a:gd name="T30" fmla="*/ 59 w 286"/>
                <a:gd name="T31" fmla="*/ 159 h 285"/>
                <a:gd name="T32" fmla="*/ 59 w 286"/>
                <a:gd name="T33" fmla="*/ 142 h 285"/>
                <a:gd name="T34" fmla="*/ 59 w 286"/>
                <a:gd name="T35" fmla="*/ 134 h 285"/>
                <a:gd name="T36" fmla="*/ 59 w 286"/>
                <a:gd name="T37" fmla="*/ 134 h 285"/>
                <a:gd name="T38" fmla="*/ 59 w 286"/>
                <a:gd name="T39" fmla="*/ 134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86" h="285">
                  <a:moveTo>
                    <a:pt x="143" y="284"/>
                  </a:moveTo>
                  <a:cubicBezTo>
                    <a:pt x="151" y="268"/>
                    <a:pt x="151" y="268"/>
                    <a:pt x="151" y="268"/>
                  </a:cubicBezTo>
                  <a:cubicBezTo>
                    <a:pt x="285" y="125"/>
                    <a:pt x="285" y="125"/>
                    <a:pt x="285" y="125"/>
                  </a:cubicBezTo>
                  <a:cubicBezTo>
                    <a:pt x="143" y="0"/>
                    <a:pt x="143" y="0"/>
                    <a:pt x="143" y="0"/>
                  </a:cubicBezTo>
                  <a:cubicBezTo>
                    <a:pt x="9" y="142"/>
                    <a:pt x="9" y="142"/>
                    <a:pt x="9" y="142"/>
                  </a:cubicBezTo>
                  <a:cubicBezTo>
                    <a:pt x="0" y="151"/>
                    <a:pt x="0" y="151"/>
                    <a:pt x="0" y="151"/>
                  </a:cubicBezTo>
                  <a:lnTo>
                    <a:pt x="143" y="284"/>
                  </a:lnTo>
                  <a:close/>
                  <a:moveTo>
                    <a:pt x="59" y="134"/>
                  </a:moveTo>
                  <a:cubicBezTo>
                    <a:pt x="126" y="59"/>
                    <a:pt x="126" y="59"/>
                    <a:pt x="126" y="59"/>
                  </a:cubicBezTo>
                  <a:cubicBezTo>
                    <a:pt x="134" y="50"/>
                    <a:pt x="143" y="50"/>
                    <a:pt x="151" y="59"/>
                  </a:cubicBezTo>
                  <a:cubicBezTo>
                    <a:pt x="159" y="67"/>
                    <a:pt x="159" y="67"/>
                    <a:pt x="159" y="67"/>
                  </a:cubicBezTo>
                  <a:lnTo>
                    <a:pt x="159" y="75"/>
                  </a:lnTo>
                  <a:cubicBezTo>
                    <a:pt x="159" y="84"/>
                    <a:pt x="159" y="84"/>
                    <a:pt x="159" y="92"/>
                  </a:cubicBezTo>
                  <a:cubicBezTo>
                    <a:pt x="92" y="159"/>
                    <a:pt x="92" y="159"/>
                    <a:pt x="92" y="159"/>
                  </a:cubicBezTo>
                  <a:cubicBezTo>
                    <a:pt x="84" y="167"/>
                    <a:pt x="76" y="167"/>
                    <a:pt x="68" y="167"/>
                  </a:cubicBezTo>
                  <a:cubicBezTo>
                    <a:pt x="59" y="159"/>
                    <a:pt x="59" y="159"/>
                    <a:pt x="59" y="159"/>
                  </a:cubicBezTo>
                  <a:cubicBezTo>
                    <a:pt x="59" y="151"/>
                    <a:pt x="59" y="151"/>
                    <a:pt x="59" y="142"/>
                  </a:cubicBezTo>
                  <a:lnTo>
                    <a:pt x="59" y="134"/>
                  </a:lnTo>
                  <a:close/>
                  <a:moveTo>
                    <a:pt x="59" y="134"/>
                  </a:moveTo>
                  <a:lnTo>
                    <a:pt x="59" y="134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ea typeface="SimSun" charset="0"/>
              </a:endParaRPr>
            </a:p>
          </p:txBody>
        </p:sp>
        <p:sp>
          <p:nvSpPr>
            <p:cNvPr id="54" name="Freeform 411">
              <a:extLst>
                <a:ext uri="{FF2B5EF4-FFF2-40B4-BE49-F238E27FC236}">
                  <a16:creationId xmlns:a16="http://schemas.microsoft.com/office/drawing/2014/main" id="{77F55959-D0A4-4CF8-B315-57A7CE9372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2613" y="4308474"/>
              <a:ext cx="127000" cy="103188"/>
            </a:xfrm>
            <a:custGeom>
              <a:avLst/>
              <a:gdLst>
                <a:gd name="T0" fmla="*/ 343 w 352"/>
                <a:gd name="T1" fmla="*/ 134 h 285"/>
                <a:gd name="T2" fmla="*/ 351 w 352"/>
                <a:gd name="T3" fmla="*/ 125 h 285"/>
                <a:gd name="T4" fmla="*/ 218 w 352"/>
                <a:gd name="T5" fmla="*/ 0 h 285"/>
                <a:gd name="T6" fmla="*/ 209 w 352"/>
                <a:gd name="T7" fmla="*/ 8 h 285"/>
                <a:gd name="T8" fmla="*/ 100 w 352"/>
                <a:gd name="T9" fmla="*/ 276 h 285"/>
                <a:gd name="T10" fmla="*/ 126 w 352"/>
                <a:gd name="T11" fmla="*/ 276 h 285"/>
                <a:gd name="T12" fmla="*/ 134 w 352"/>
                <a:gd name="T13" fmla="*/ 268 h 285"/>
                <a:gd name="T14" fmla="*/ 159 w 352"/>
                <a:gd name="T15" fmla="*/ 217 h 285"/>
                <a:gd name="T16" fmla="*/ 343 w 352"/>
                <a:gd name="T17" fmla="*/ 134 h 285"/>
                <a:gd name="T18" fmla="*/ 218 w 352"/>
                <a:gd name="T19" fmla="*/ 167 h 285"/>
                <a:gd name="T20" fmla="*/ 142 w 352"/>
                <a:gd name="T21" fmla="*/ 192 h 285"/>
                <a:gd name="T22" fmla="*/ 126 w 352"/>
                <a:gd name="T23" fmla="*/ 201 h 285"/>
                <a:gd name="T24" fmla="*/ 109 w 352"/>
                <a:gd name="T25" fmla="*/ 209 h 285"/>
                <a:gd name="T26" fmla="*/ 100 w 352"/>
                <a:gd name="T27" fmla="*/ 201 h 285"/>
                <a:gd name="T28" fmla="*/ 100 w 352"/>
                <a:gd name="T29" fmla="*/ 142 h 285"/>
                <a:gd name="T30" fmla="*/ 109 w 352"/>
                <a:gd name="T31" fmla="*/ 109 h 285"/>
                <a:gd name="T32" fmla="*/ 209 w 352"/>
                <a:gd name="T33" fmla="*/ 150 h 285"/>
                <a:gd name="T34" fmla="*/ 284 w 352"/>
                <a:gd name="T35" fmla="*/ 150 h 285"/>
                <a:gd name="T36" fmla="*/ 218 w 352"/>
                <a:gd name="T37" fmla="*/ 167 h 285"/>
                <a:gd name="T38" fmla="*/ 218 w 352"/>
                <a:gd name="T39" fmla="*/ 167 h 285"/>
                <a:gd name="T40" fmla="*/ 218 w 352"/>
                <a:gd name="T41" fmla="*/ 167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352" h="285">
                  <a:moveTo>
                    <a:pt x="343" y="134"/>
                  </a:moveTo>
                  <a:lnTo>
                    <a:pt x="351" y="125"/>
                  </a:lnTo>
                  <a:cubicBezTo>
                    <a:pt x="218" y="0"/>
                    <a:pt x="218" y="0"/>
                    <a:pt x="218" y="0"/>
                  </a:cubicBezTo>
                  <a:cubicBezTo>
                    <a:pt x="218" y="0"/>
                    <a:pt x="209" y="0"/>
                    <a:pt x="209" y="8"/>
                  </a:cubicBezTo>
                  <a:cubicBezTo>
                    <a:pt x="100" y="34"/>
                    <a:pt x="0" y="142"/>
                    <a:pt x="100" y="276"/>
                  </a:cubicBezTo>
                  <a:cubicBezTo>
                    <a:pt x="109" y="276"/>
                    <a:pt x="117" y="284"/>
                    <a:pt x="126" y="276"/>
                  </a:cubicBezTo>
                  <a:cubicBezTo>
                    <a:pt x="134" y="276"/>
                    <a:pt x="134" y="276"/>
                    <a:pt x="134" y="268"/>
                  </a:cubicBezTo>
                  <a:cubicBezTo>
                    <a:pt x="142" y="251"/>
                    <a:pt x="151" y="226"/>
                    <a:pt x="159" y="217"/>
                  </a:cubicBezTo>
                  <a:cubicBezTo>
                    <a:pt x="192" y="184"/>
                    <a:pt x="284" y="234"/>
                    <a:pt x="343" y="134"/>
                  </a:cubicBezTo>
                  <a:close/>
                  <a:moveTo>
                    <a:pt x="218" y="167"/>
                  </a:moveTo>
                  <a:cubicBezTo>
                    <a:pt x="184" y="167"/>
                    <a:pt x="159" y="167"/>
                    <a:pt x="142" y="192"/>
                  </a:cubicBezTo>
                  <a:cubicBezTo>
                    <a:pt x="134" y="192"/>
                    <a:pt x="134" y="201"/>
                    <a:pt x="126" y="201"/>
                  </a:cubicBezTo>
                  <a:cubicBezTo>
                    <a:pt x="126" y="209"/>
                    <a:pt x="117" y="209"/>
                    <a:pt x="109" y="209"/>
                  </a:cubicBezTo>
                  <a:lnTo>
                    <a:pt x="100" y="201"/>
                  </a:lnTo>
                  <a:cubicBezTo>
                    <a:pt x="92" y="176"/>
                    <a:pt x="92" y="159"/>
                    <a:pt x="100" y="142"/>
                  </a:cubicBezTo>
                  <a:cubicBezTo>
                    <a:pt x="100" y="125"/>
                    <a:pt x="109" y="117"/>
                    <a:pt x="109" y="109"/>
                  </a:cubicBezTo>
                  <a:cubicBezTo>
                    <a:pt x="142" y="134"/>
                    <a:pt x="167" y="150"/>
                    <a:pt x="209" y="150"/>
                  </a:cubicBezTo>
                  <a:cubicBezTo>
                    <a:pt x="234" y="142"/>
                    <a:pt x="259" y="150"/>
                    <a:pt x="284" y="150"/>
                  </a:cubicBezTo>
                  <a:cubicBezTo>
                    <a:pt x="259" y="167"/>
                    <a:pt x="234" y="167"/>
                    <a:pt x="218" y="167"/>
                  </a:cubicBezTo>
                  <a:close/>
                  <a:moveTo>
                    <a:pt x="218" y="167"/>
                  </a:moveTo>
                  <a:lnTo>
                    <a:pt x="218" y="167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ea typeface="SimSun" charset="0"/>
              </a:endParaRPr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7394747" y="4860079"/>
            <a:ext cx="1530172" cy="505611"/>
            <a:chOff x="15227478" y="9426243"/>
            <a:chExt cx="3060343" cy="1011221"/>
          </a:xfrm>
          <a:solidFill>
            <a:srgbClr val="FECF0E"/>
          </a:solidFill>
        </p:grpSpPr>
        <p:sp>
          <p:nvSpPr>
            <p:cNvPr id="220" name="Freeform 6788"/>
            <p:cNvSpPr>
              <a:spLocks noChangeArrowheads="1"/>
            </p:cNvSpPr>
            <p:nvPr/>
          </p:nvSpPr>
          <p:spPr bwMode="auto">
            <a:xfrm>
              <a:off x="15227478" y="9426243"/>
              <a:ext cx="819675" cy="819728"/>
            </a:xfrm>
            <a:custGeom>
              <a:avLst/>
              <a:gdLst>
                <a:gd name="T0" fmla="*/ 1083 w 1084"/>
                <a:gd name="T1" fmla="*/ 544 h 1084"/>
                <a:gd name="T2" fmla="*/ 1083 w 1084"/>
                <a:gd name="T3" fmla="*/ 544 h 1084"/>
                <a:gd name="T4" fmla="*/ 544 w 1084"/>
                <a:gd name="T5" fmla="*/ 1083 h 1084"/>
                <a:gd name="T6" fmla="*/ 0 w 1084"/>
                <a:gd name="T7" fmla="*/ 544 h 1084"/>
                <a:gd name="T8" fmla="*/ 544 w 1084"/>
                <a:gd name="T9" fmla="*/ 0 h 1084"/>
                <a:gd name="T10" fmla="*/ 1083 w 1084"/>
                <a:gd name="T11" fmla="*/ 544 h 10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4" h="1084">
                  <a:moveTo>
                    <a:pt x="1083" y="544"/>
                  </a:moveTo>
                  <a:lnTo>
                    <a:pt x="1083" y="544"/>
                  </a:lnTo>
                  <a:cubicBezTo>
                    <a:pt x="1083" y="842"/>
                    <a:pt x="843" y="1083"/>
                    <a:pt x="544" y="1083"/>
                  </a:cubicBezTo>
                  <a:cubicBezTo>
                    <a:pt x="241" y="1083"/>
                    <a:pt x="0" y="842"/>
                    <a:pt x="0" y="544"/>
                  </a:cubicBezTo>
                  <a:cubicBezTo>
                    <a:pt x="0" y="245"/>
                    <a:pt x="241" y="0"/>
                    <a:pt x="544" y="0"/>
                  </a:cubicBezTo>
                  <a:cubicBezTo>
                    <a:pt x="843" y="0"/>
                    <a:pt x="1083" y="245"/>
                    <a:pt x="1083" y="544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217">
                <a:defRPr/>
              </a:pPr>
              <a:r>
                <a:rPr lang="en-US" dirty="0">
                  <a:solidFill>
                    <a:schemeClr val="bg1"/>
                  </a:solidFill>
                  <a:latin typeface="Calibri Light"/>
                </a:rPr>
                <a:t>03</a:t>
              </a:r>
            </a:p>
          </p:txBody>
        </p:sp>
        <p:sp>
          <p:nvSpPr>
            <p:cNvPr id="223" name="Freeform 6791"/>
            <p:cNvSpPr>
              <a:spLocks noChangeArrowheads="1"/>
            </p:cNvSpPr>
            <p:nvPr/>
          </p:nvSpPr>
          <p:spPr bwMode="auto">
            <a:xfrm>
              <a:off x="15969889" y="10034319"/>
              <a:ext cx="2317932" cy="403145"/>
            </a:xfrm>
            <a:custGeom>
              <a:avLst/>
              <a:gdLst>
                <a:gd name="T0" fmla="*/ 3052 w 3053"/>
                <a:gd name="T1" fmla="*/ 539 h 540"/>
                <a:gd name="T2" fmla="*/ 895 w 3053"/>
                <a:gd name="T3" fmla="*/ 539 h 540"/>
                <a:gd name="T4" fmla="*/ 890 w 3053"/>
                <a:gd name="T5" fmla="*/ 539 h 540"/>
                <a:gd name="T6" fmla="*/ 0 w 3053"/>
                <a:gd name="T7" fmla="*/ 38 h 540"/>
                <a:gd name="T8" fmla="*/ 24 w 3053"/>
                <a:gd name="T9" fmla="*/ 0 h 540"/>
                <a:gd name="T10" fmla="*/ 905 w 3053"/>
                <a:gd name="T11" fmla="*/ 496 h 540"/>
                <a:gd name="T12" fmla="*/ 3052 w 3053"/>
                <a:gd name="T13" fmla="*/ 496 h 540"/>
                <a:gd name="T14" fmla="*/ 3052 w 3053"/>
                <a:gd name="T15" fmla="*/ 539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053" h="540">
                  <a:moveTo>
                    <a:pt x="3052" y="539"/>
                  </a:moveTo>
                  <a:lnTo>
                    <a:pt x="895" y="539"/>
                  </a:lnTo>
                  <a:lnTo>
                    <a:pt x="890" y="539"/>
                  </a:lnTo>
                  <a:lnTo>
                    <a:pt x="0" y="38"/>
                  </a:lnTo>
                  <a:lnTo>
                    <a:pt x="24" y="0"/>
                  </a:lnTo>
                  <a:lnTo>
                    <a:pt x="905" y="496"/>
                  </a:lnTo>
                  <a:lnTo>
                    <a:pt x="3052" y="496"/>
                  </a:lnTo>
                  <a:lnTo>
                    <a:pt x="3052" y="539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217">
                <a:defRPr/>
              </a:pPr>
              <a:endParaRPr lang="en-US" sz="900">
                <a:latin typeface="Calibri Light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7438419" y="3627128"/>
            <a:ext cx="1535210" cy="505611"/>
            <a:chOff x="15314822" y="6960341"/>
            <a:chExt cx="3070419" cy="1011222"/>
          </a:xfrm>
          <a:solidFill>
            <a:srgbClr val="4ACEDA"/>
          </a:solidFill>
        </p:grpSpPr>
        <p:sp>
          <p:nvSpPr>
            <p:cNvPr id="176" name="Freeform 6744"/>
            <p:cNvSpPr>
              <a:spLocks noChangeArrowheads="1"/>
            </p:cNvSpPr>
            <p:nvPr/>
          </p:nvSpPr>
          <p:spPr bwMode="auto">
            <a:xfrm>
              <a:off x="15314822" y="6960341"/>
              <a:ext cx="819675" cy="819728"/>
            </a:xfrm>
            <a:custGeom>
              <a:avLst/>
              <a:gdLst>
                <a:gd name="T0" fmla="*/ 1083 w 1084"/>
                <a:gd name="T1" fmla="*/ 540 h 1085"/>
                <a:gd name="T2" fmla="*/ 1083 w 1084"/>
                <a:gd name="T3" fmla="*/ 540 h 1085"/>
                <a:gd name="T4" fmla="*/ 540 w 1084"/>
                <a:gd name="T5" fmla="*/ 1084 h 1085"/>
                <a:gd name="T6" fmla="*/ 0 w 1084"/>
                <a:gd name="T7" fmla="*/ 540 h 1085"/>
                <a:gd name="T8" fmla="*/ 540 w 1084"/>
                <a:gd name="T9" fmla="*/ 0 h 1085"/>
                <a:gd name="T10" fmla="*/ 1083 w 1084"/>
                <a:gd name="T11" fmla="*/ 540 h 10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4" h="1085">
                  <a:moveTo>
                    <a:pt x="1083" y="540"/>
                  </a:moveTo>
                  <a:lnTo>
                    <a:pt x="1083" y="540"/>
                  </a:lnTo>
                  <a:cubicBezTo>
                    <a:pt x="1083" y="843"/>
                    <a:pt x="838" y="1084"/>
                    <a:pt x="540" y="1084"/>
                  </a:cubicBezTo>
                  <a:cubicBezTo>
                    <a:pt x="241" y="1084"/>
                    <a:pt x="0" y="843"/>
                    <a:pt x="0" y="540"/>
                  </a:cubicBezTo>
                  <a:cubicBezTo>
                    <a:pt x="0" y="241"/>
                    <a:pt x="241" y="0"/>
                    <a:pt x="540" y="0"/>
                  </a:cubicBezTo>
                  <a:cubicBezTo>
                    <a:pt x="838" y="0"/>
                    <a:pt x="1083" y="241"/>
                    <a:pt x="1083" y="54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217">
                <a:defRPr/>
              </a:pPr>
              <a:r>
                <a:rPr lang="en-US" b="1" dirty="0">
                  <a:solidFill>
                    <a:schemeClr val="bg1"/>
                  </a:solidFill>
                  <a:latin typeface="Calibri Light"/>
                </a:rPr>
                <a:t>02</a:t>
              </a:r>
            </a:p>
          </p:txBody>
        </p:sp>
        <p:sp>
          <p:nvSpPr>
            <p:cNvPr id="179" name="Freeform 6747"/>
            <p:cNvSpPr>
              <a:spLocks noChangeArrowheads="1"/>
            </p:cNvSpPr>
            <p:nvPr/>
          </p:nvSpPr>
          <p:spPr bwMode="auto">
            <a:xfrm>
              <a:off x="16063950" y="7565058"/>
              <a:ext cx="2321291" cy="406505"/>
            </a:xfrm>
            <a:custGeom>
              <a:avLst/>
              <a:gdLst>
                <a:gd name="T0" fmla="*/ 3057 w 3058"/>
                <a:gd name="T1" fmla="*/ 540 h 541"/>
                <a:gd name="T2" fmla="*/ 895 w 3058"/>
                <a:gd name="T3" fmla="*/ 540 h 541"/>
                <a:gd name="T4" fmla="*/ 890 w 3058"/>
                <a:gd name="T5" fmla="*/ 540 h 541"/>
                <a:gd name="T6" fmla="*/ 0 w 3058"/>
                <a:gd name="T7" fmla="*/ 39 h 541"/>
                <a:gd name="T8" fmla="*/ 24 w 3058"/>
                <a:gd name="T9" fmla="*/ 0 h 541"/>
                <a:gd name="T10" fmla="*/ 910 w 3058"/>
                <a:gd name="T11" fmla="*/ 497 h 541"/>
                <a:gd name="T12" fmla="*/ 3057 w 3058"/>
                <a:gd name="T13" fmla="*/ 497 h 541"/>
                <a:gd name="T14" fmla="*/ 3057 w 3058"/>
                <a:gd name="T15" fmla="*/ 540 h 5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058" h="541">
                  <a:moveTo>
                    <a:pt x="3057" y="540"/>
                  </a:moveTo>
                  <a:lnTo>
                    <a:pt x="895" y="540"/>
                  </a:lnTo>
                  <a:lnTo>
                    <a:pt x="890" y="540"/>
                  </a:lnTo>
                  <a:lnTo>
                    <a:pt x="0" y="39"/>
                  </a:lnTo>
                  <a:lnTo>
                    <a:pt x="24" y="0"/>
                  </a:lnTo>
                  <a:lnTo>
                    <a:pt x="910" y="497"/>
                  </a:lnTo>
                  <a:lnTo>
                    <a:pt x="3057" y="497"/>
                  </a:lnTo>
                  <a:lnTo>
                    <a:pt x="3057" y="54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217">
                <a:defRPr/>
              </a:pPr>
              <a:endParaRPr lang="en-US" sz="900">
                <a:latin typeface="Calibri Light"/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7394747" y="2332025"/>
            <a:ext cx="1538570" cy="508971"/>
            <a:chOff x="15227478" y="4370135"/>
            <a:chExt cx="3077140" cy="1017942"/>
          </a:xfrm>
          <a:solidFill>
            <a:srgbClr val="FC4C86"/>
          </a:solidFill>
        </p:grpSpPr>
        <p:sp>
          <p:nvSpPr>
            <p:cNvPr id="124" name="Freeform 6700"/>
            <p:cNvSpPr>
              <a:spLocks noChangeArrowheads="1"/>
            </p:cNvSpPr>
            <p:nvPr/>
          </p:nvSpPr>
          <p:spPr bwMode="auto">
            <a:xfrm>
              <a:off x="15227478" y="4370135"/>
              <a:ext cx="819675" cy="819728"/>
            </a:xfrm>
            <a:custGeom>
              <a:avLst/>
              <a:gdLst>
                <a:gd name="T0" fmla="*/ 1083 w 1084"/>
                <a:gd name="T1" fmla="*/ 540 h 1085"/>
                <a:gd name="T2" fmla="*/ 1083 w 1084"/>
                <a:gd name="T3" fmla="*/ 540 h 1085"/>
                <a:gd name="T4" fmla="*/ 544 w 1084"/>
                <a:gd name="T5" fmla="*/ 1084 h 1085"/>
                <a:gd name="T6" fmla="*/ 0 w 1084"/>
                <a:gd name="T7" fmla="*/ 540 h 1085"/>
                <a:gd name="T8" fmla="*/ 544 w 1084"/>
                <a:gd name="T9" fmla="*/ 0 h 1085"/>
                <a:gd name="T10" fmla="*/ 1083 w 1084"/>
                <a:gd name="T11" fmla="*/ 540 h 10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4" h="1085">
                  <a:moveTo>
                    <a:pt x="1083" y="540"/>
                  </a:moveTo>
                  <a:lnTo>
                    <a:pt x="1083" y="540"/>
                  </a:lnTo>
                  <a:cubicBezTo>
                    <a:pt x="1083" y="838"/>
                    <a:pt x="843" y="1084"/>
                    <a:pt x="544" y="1084"/>
                  </a:cubicBezTo>
                  <a:cubicBezTo>
                    <a:pt x="241" y="1084"/>
                    <a:pt x="0" y="838"/>
                    <a:pt x="0" y="540"/>
                  </a:cubicBezTo>
                  <a:cubicBezTo>
                    <a:pt x="0" y="241"/>
                    <a:pt x="241" y="0"/>
                    <a:pt x="544" y="0"/>
                  </a:cubicBezTo>
                  <a:cubicBezTo>
                    <a:pt x="843" y="0"/>
                    <a:pt x="1083" y="241"/>
                    <a:pt x="1083" y="54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217">
                <a:defRPr/>
              </a:pPr>
              <a:r>
                <a:rPr lang="en-US" dirty="0">
                  <a:solidFill>
                    <a:schemeClr val="bg1"/>
                  </a:solidFill>
                  <a:latin typeface="Calibri Light"/>
                </a:rPr>
                <a:t>01</a:t>
              </a:r>
            </a:p>
          </p:txBody>
        </p:sp>
        <p:sp>
          <p:nvSpPr>
            <p:cNvPr id="127" name="Freeform 6703"/>
            <p:cNvSpPr>
              <a:spLocks noChangeArrowheads="1"/>
            </p:cNvSpPr>
            <p:nvPr/>
          </p:nvSpPr>
          <p:spPr bwMode="auto">
            <a:xfrm>
              <a:off x="15983327" y="4984932"/>
              <a:ext cx="2321291" cy="403145"/>
            </a:xfrm>
            <a:custGeom>
              <a:avLst/>
              <a:gdLst>
                <a:gd name="T0" fmla="*/ 3057 w 3058"/>
                <a:gd name="T1" fmla="*/ 538 h 539"/>
                <a:gd name="T2" fmla="*/ 895 w 3058"/>
                <a:gd name="T3" fmla="*/ 538 h 539"/>
                <a:gd name="T4" fmla="*/ 0 w 3058"/>
                <a:gd name="T5" fmla="*/ 38 h 539"/>
                <a:gd name="T6" fmla="*/ 24 w 3058"/>
                <a:gd name="T7" fmla="*/ 0 h 539"/>
                <a:gd name="T8" fmla="*/ 910 w 3058"/>
                <a:gd name="T9" fmla="*/ 495 h 539"/>
                <a:gd name="T10" fmla="*/ 3057 w 3058"/>
                <a:gd name="T11" fmla="*/ 495 h 539"/>
                <a:gd name="T12" fmla="*/ 3057 w 3058"/>
                <a:gd name="T13" fmla="*/ 538 h 5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058" h="539">
                  <a:moveTo>
                    <a:pt x="3057" y="538"/>
                  </a:moveTo>
                  <a:lnTo>
                    <a:pt x="895" y="538"/>
                  </a:lnTo>
                  <a:lnTo>
                    <a:pt x="0" y="38"/>
                  </a:lnTo>
                  <a:lnTo>
                    <a:pt x="24" y="0"/>
                  </a:lnTo>
                  <a:lnTo>
                    <a:pt x="910" y="495"/>
                  </a:lnTo>
                  <a:lnTo>
                    <a:pt x="3057" y="495"/>
                  </a:lnTo>
                  <a:lnTo>
                    <a:pt x="3057" y="538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217">
                <a:defRPr/>
              </a:pPr>
              <a:endParaRPr lang="en-US" sz="900">
                <a:latin typeface="Calibri Light"/>
              </a:endParaRPr>
            </a:p>
          </p:txBody>
        </p:sp>
      </p:grpSp>
      <p:grpSp>
        <p:nvGrpSpPr>
          <p:cNvPr id="23559" name="Group 6"/>
          <p:cNvGrpSpPr>
            <a:grpSpLocks/>
          </p:cNvGrpSpPr>
          <p:nvPr/>
        </p:nvGrpSpPr>
        <p:grpSpPr bwMode="auto">
          <a:xfrm>
            <a:off x="4518025" y="1690007"/>
            <a:ext cx="2638425" cy="4352925"/>
            <a:chOff x="9540149" y="3086791"/>
            <a:chExt cx="5277493" cy="8704568"/>
          </a:xfrm>
        </p:grpSpPr>
        <p:sp>
          <p:nvSpPr>
            <p:cNvPr id="38" name="Freeform 6641"/>
            <p:cNvSpPr>
              <a:spLocks noChangeArrowheads="1"/>
            </p:cNvSpPr>
            <p:nvPr/>
          </p:nvSpPr>
          <p:spPr bwMode="auto">
            <a:xfrm>
              <a:off x="11445381" y="11421526"/>
              <a:ext cx="1417811" cy="369833"/>
            </a:xfrm>
            <a:custGeom>
              <a:avLst/>
              <a:gdLst>
                <a:gd name="T0" fmla="*/ 1868 w 1869"/>
                <a:gd name="T1" fmla="*/ 245 h 492"/>
                <a:gd name="T2" fmla="*/ 1868 w 1869"/>
                <a:gd name="T3" fmla="*/ 245 h 492"/>
                <a:gd name="T4" fmla="*/ 1603 w 1869"/>
                <a:gd name="T5" fmla="*/ 491 h 492"/>
                <a:gd name="T6" fmla="*/ 264 w 1869"/>
                <a:gd name="T7" fmla="*/ 491 h 492"/>
                <a:gd name="T8" fmla="*/ 0 w 1869"/>
                <a:gd name="T9" fmla="*/ 245 h 492"/>
                <a:gd name="T10" fmla="*/ 0 w 1869"/>
                <a:gd name="T11" fmla="*/ 245 h 492"/>
                <a:gd name="T12" fmla="*/ 264 w 1869"/>
                <a:gd name="T13" fmla="*/ 0 h 492"/>
                <a:gd name="T14" fmla="*/ 1603 w 1869"/>
                <a:gd name="T15" fmla="*/ 0 h 492"/>
                <a:gd name="T16" fmla="*/ 1868 w 1869"/>
                <a:gd name="T17" fmla="*/ 245 h 4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869" h="492">
                  <a:moveTo>
                    <a:pt x="1868" y="245"/>
                  </a:moveTo>
                  <a:lnTo>
                    <a:pt x="1868" y="245"/>
                  </a:lnTo>
                  <a:cubicBezTo>
                    <a:pt x="1868" y="380"/>
                    <a:pt x="1747" y="491"/>
                    <a:pt x="1603" y="491"/>
                  </a:cubicBezTo>
                  <a:cubicBezTo>
                    <a:pt x="264" y="491"/>
                    <a:pt x="264" y="491"/>
                    <a:pt x="264" y="491"/>
                  </a:cubicBezTo>
                  <a:cubicBezTo>
                    <a:pt x="120" y="491"/>
                    <a:pt x="0" y="380"/>
                    <a:pt x="0" y="245"/>
                  </a:cubicBezTo>
                  <a:lnTo>
                    <a:pt x="0" y="245"/>
                  </a:lnTo>
                  <a:cubicBezTo>
                    <a:pt x="0" y="111"/>
                    <a:pt x="120" y="0"/>
                    <a:pt x="264" y="0"/>
                  </a:cubicBezTo>
                  <a:cubicBezTo>
                    <a:pt x="1603" y="0"/>
                    <a:pt x="1603" y="0"/>
                    <a:pt x="1603" y="0"/>
                  </a:cubicBezTo>
                  <a:cubicBezTo>
                    <a:pt x="1747" y="0"/>
                    <a:pt x="1868" y="111"/>
                    <a:pt x="1868" y="245"/>
                  </a:cubicBezTo>
                </a:path>
              </a:pathLst>
            </a:cu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95000"/>
                </a:schemeClr>
              </a:solidFill>
            </a:ln>
            <a:effectLst/>
          </p:spPr>
          <p:txBody>
            <a:bodyPr wrap="none" anchor="ctr"/>
            <a:lstStyle/>
            <a:p>
              <a:pPr defTabSz="914217">
                <a:defRPr/>
              </a:pPr>
              <a:endParaRPr lang="en-US" sz="900">
                <a:latin typeface="Calibri Light"/>
              </a:endParaRPr>
            </a:p>
          </p:txBody>
        </p:sp>
        <p:sp>
          <p:nvSpPr>
            <p:cNvPr id="39" name="Freeform 6642"/>
            <p:cNvSpPr>
              <a:spLocks noChangeArrowheads="1"/>
            </p:cNvSpPr>
            <p:nvPr/>
          </p:nvSpPr>
          <p:spPr bwMode="auto">
            <a:xfrm>
              <a:off x="11105615" y="11280259"/>
              <a:ext cx="2095755" cy="306343"/>
            </a:xfrm>
            <a:custGeom>
              <a:avLst/>
              <a:gdLst>
                <a:gd name="T0" fmla="*/ 375 w 2760"/>
                <a:gd name="T1" fmla="*/ 409 h 410"/>
                <a:gd name="T2" fmla="*/ 375 w 2760"/>
                <a:gd name="T3" fmla="*/ 409 h 410"/>
                <a:gd name="T4" fmla="*/ 2388 w 2760"/>
                <a:gd name="T5" fmla="*/ 409 h 410"/>
                <a:gd name="T6" fmla="*/ 2552 w 2760"/>
                <a:gd name="T7" fmla="*/ 245 h 410"/>
                <a:gd name="T8" fmla="*/ 2759 w 2760"/>
                <a:gd name="T9" fmla="*/ 0 h 410"/>
                <a:gd name="T10" fmla="*/ 0 w 2760"/>
                <a:gd name="T11" fmla="*/ 0 h 410"/>
                <a:gd name="T12" fmla="*/ 20 w 2760"/>
                <a:gd name="T13" fmla="*/ 34 h 410"/>
                <a:gd name="T14" fmla="*/ 375 w 2760"/>
                <a:gd name="T15" fmla="*/ 409 h 4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760" h="410">
                  <a:moveTo>
                    <a:pt x="375" y="409"/>
                  </a:moveTo>
                  <a:lnTo>
                    <a:pt x="375" y="409"/>
                  </a:lnTo>
                  <a:cubicBezTo>
                    <a:pt x="2388" y="409"/>
                    <a:pt x="2388" y="409"/>
                    <a:pt x="2388" y="409"/>
                  </a:cubicBezTo>
                  <a:cubicBezTo>
                    <a:pt x="2417" y="380"/>
                    <a:pt x="2465" y="332"/>
                    <a:pt x="2552" y="245"/>
                  </a:cubicBezTo>
                  <a:cubicBezTo>
                    <a:pt x="2662" y="130"/>
                    <a:pt x="2730" y="53"/>
                    <a:pt x="2759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5" y="10"/>
                    <a:pt x="10" y="24"/>
                    <a:pt x="20" y="34"/>
                  </a:cubicBezTo>
                  <a:cubicBezTo>
                    <a:pt x="48" y="67"/>
                    <a:pt x="308" y="342"/>
                    <a:pt x="375" y="409"/>
                  </a:cubicBezTo>
                </a:path>
              </a:pathLst>
            </a:cu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95000"/>
                </a:schemeClr>
              </a:solidFill>
            </a:ln>
            <a:effectLst/>
          </p:spPr>
          <p:txBody>
            <a:bodyPr wrap="none" anchor="ctr"/>
            <a:lstStyle/>
            <a:p>
              <a:pPr defTabSz="914217">
                <a:defRPr/>
              </a:pPr>
              <a:endParaRPr lang="en-US" sz="900">
                <a:latin typeface="Calibri Light"/>
              </a:endParaRPr>
            </a:p>
          </p:txBody>
        </p:sp>
        <p:sp>
          <p:nvSpPr>
            <p:cNvPr id="40" name="Freeform 6643"/>
            <p:cNvSpPr>
              <a:spLocks noChangeArrowheads="1"/>
            </p:cNvSpPr>
            <p:nvPr/>
          </p:nvSpPr>
          <p:spPr bwMode="auto">
            <a:xfrm>
              <a:off x="11035756" y="10245362"/>
              <a:ext cx="2249762" cy="204758"/>
            </a:xfrm>
            <a:custGeom>
              <a:avLst/>
              <a:gdLst>
                <a:gd name="T0" fmla="*/ 2962 w 2963"/>
                <a:gd name="T1" fmla="*/ 140 h 280"/>
                <a:gd name="T2" fmla="*/ 2962 w 2963"/>
                <a:gd name="T3" fmla="*/ 140 h 280"/>
                <a:gd name="T4" fmla="*/ 2837 w 2963"/>
                <a:gd name="T5" fmla="*/ 279 h 280"/>
                <a:gd name="T6" fmla="*/ 126 w 2963"/>
                <a:gd name="T7" fmla="*/ 279 h 280"/>
                <a:gd name="T8" fmla="*/ 0 w 2963"/>
                <a:gd name="T9" fmla="*/ 140 h 280"/>
                <a:gd name="T10" fmla="*/ 0 w 2963"/>
                <a:gd name="T11" fmla="*/ 140 h 280"/>
                <a:gd name="T12" fmla="*/ 126 w 2963"/>
                <a:gd name="T13" fmla="*/ 0 h 280"/>
                <a:gd name="T14" fmla="*/ 2837 w 2963"/>
                <a:gd name="T15" fmla="*/ 0 h 280"/>
                <a:gd name="T16" fmla="*/ 2962 w 2963"/>
                <a:gd name="T17" fmla="*/ 140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63" h="280">
                  <a:moveTo>
                    <a:pt x="2962" y="140"/>
                  </a:moveTo>
                  <a:lnTo>
                    <a:pt x="2962" y="140"/>
                  </a:lnTo>
                  <a:cubicBezTo>
                    <a:pt x="2962" y="217"/>
                    <a:pt x="2904" y="279"/>
                    <a:pt x="2837" y="279"/>
                  </a:cubicBezTo>
                  <a:cubicBezTo>
                    <a:pt x="126" y="279"/>
                    <a:pt x="126" y="279"/>
                    <a:pt x="126" y="279"/>
                  </a:cubicBezTo>
                  <a:cubicBezTo>
                    <a:pt x="58" y="279"/>
                    <a:pt x="0" y="217"/>
                    <a:pt x="0" y="140"/>
                  </a:cubicBezTo>
                  <a:lnTo>
                    <a:pt x="0" y="140"/>
                  </a:lnTo>
                  <a:cubicBezTo>
                    <a:pt x="0" y="63"/>
                    <a:pt x="58" y="0"/>
                    <a:pt x="126" y="0"/>
                  </a:cubicBezTo>
                  <a:cubicBezTo>
                    <a:pt x="2837" y="0"/>
                    <a:pt x="2837" y="0"/>
                    <a:pt x="2837" y="0"/>
                  </a:cubicBezTo>
                  <a:cubicBezTo>
                    <a:pt x="2904" y="0"/>
                    <a:pt x="2962" y="63"/>
                    <a:pt x="2962" y="140"/>
                  </a:cubicBezTo>
                </a:path>
              </a:pathLst>
            </a:cu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95000"/>
                </a:schemeClr>
              </a:solidFill>
            </a:ln>
            <a:effectLst/>
          </p:spPr>
          <p:txBody>
            <a:bodyPr wrap="none" anchor="ctr"/>
            <a:lstStyle/>
            <a:p>
              <a:pPr defTabSz="914217">
                <a:defRPr/>
              </a:pPr>
              <a:endParaRPr lang="en-US" sz="900">
                <a:latin typeface="Calibri Light"/>
              </a:endParaRPr>
            </a:p>
          </p:txBody>
        </p:sp>
        <p:sp>
          <p:nvSpPr>
            <p:cNvPr id="41" name="Freeform 6644"/>
            <p:cNvSpPr>
              <a:spLocks noChangeArrowheads="1"/>
            </p:cNvSpPr>
            <p:nvPr/>
          </p:nvSpPr>
          <p:spPr bwMode="auto">
            <a:xfrm>
              <a:off x="11035756" y="10561228"/>
              <a:ext cx="2249762" cy="212694"/>
            </a:xfrm>
            <a:custGeom>
              <a:avLst/>
              <a:gdLst>
                <a:gd name="T0" fmla="*/ 2962 w 2963"/>
                <a:gd name="T1" fmla="*/ 139 h 285"/>
                <a:gd name="T2" fmla="*/ 2962 w 2963"/>
                <a:gd name="T3" fmla="*/ 139 h 285"/>
                <a:gd name="T4" fmla="*/ 2837 w 2963"/>
                <a:gd name="T5" fmla="*/ 284 h 285"/>
                <a:gd name="T6" fmla="*/ 126 w 2963"/>
                <a:gd name="T7" fmla="*/ 284 h 285"/>
                <a:gd name="T8" fmla="*/ 0 w 2963"/>
                <a:gd name="T9" fmla="*/ 139 h 285"/>
                <a:gd name="T10" fmla="*/ 0 w 2963"/>
                <a:gd name="T11" fmla="*/ 139 h 285"/>
                <a:gd name="T12" fmla="*/ 126 w 2963"/>
                <a:gd name="T13" fmla="*/ 0 h 285"/>
                <a:gd name="T14" fmla="*/ 2837 w 2963"/>
                <a:gd name="T15" fmla="*/ 0 h 285"/>
                <a:gd name="T16" fmla="*/ 2962 w 2963"/>
                <a:gd name="T17" fmla="*/ 139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63" h="285">
                  <a:moveTo>
                    <a:pt x="2962" y="139"/>
                  </a:moveTo>
                  <a:lnTo>
                    <a:pt x="2962" y="139"/>
                  </a:lnTo>
                  <a:cubicBezTo>
                    <a:pt x="2962" y="217"/>
                    <a:pt x="2904" y="284"/>
                    <a:pt x="2837" y="284"/>
                  </a:cubicBezTo>
                  <a:cubicBezTo>
                    <a:pt x="126" y="284"/>
                    <a:pt x="126" y="284"/>
                    <a:pt x="126" y="284"/>
                  </a:cubicBezTo>
                  <a:cubicBezTo>
                    <a:pt x="58" y="284"/>
                    <a:pt x="0" y="217"/>
                    <a:pt x="0" y="139"/>
                  </a:cubicBezTo>
                  <a:lnTo>
                    <a:pt x="0" y="139"/>
                  </a:lnTo>
                  <a:cubicBezTo>
                    <a:pt x="0" y="63"/>
                    <a:pt x="58" y="0"/>
                    <a:pt x="126" y="0"/>
                  </a:cubicBezTo>
                  <a:cubicBezTo>
                    <a:pt x="2837" y="0"/>
                    <a:pt x="2837" y="0"/>
                    <a:pt x="2837" y="0"/>
                  </a:cubicBezTo>
                  <a:cubicBezTo>
                    <a:pt x="2904" y="0"/>
                    <a:pt x="2962" y="63"/>
                    <a:pt x="2962" y="139"/>
                  </a:cubicBezTo>
                </a:path>
              </a:pathLst>
            </a:cu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95000"/>
                </a:schemeClr>
              </a:solidFill>
            </a:ln>
            <a:effectLst/>
          </p:spPr>
          <p:txBody>
            <a:bodyPr wrap="none" anchor="ctr"/>
            <a:lstStyle/>
            <a:p>
              <a:pPr defTabSz="914217">
                <a:defRPr/>
              </a:pPr>
              <a:endParaRPr lang="en-US" sz="900">
                <a:latin typeface="Calibri Light"/>
              </a:endParaRPr>
            </a:p>
          </p:txBody>
        </p:sp>
        <p:sp>
          <p:nvSpPr>
            <p:cNvPr id="42" name="Freeform 6645"/>
            <p:cNvSpPr>
              <a:spLocks noChangeArrowheads="1"/>
            </p:cNvSpPr>
            <p:nvPr/>
          </p:nvSpPr>
          <p:spPr bwMode="auto">
            <a:xfrm>
              <a:off x="11035756" y="10877094"/>
              <a:ext cx="2249762" cy="212694"/>
            </a:xfrm>
            <a:custGeom>
              <a:avLst/>
              <a:gdLst>
                <a:gd name="T0" fmla="*/ 2962 w 2963"/>
                <a:gd name="T1" fmla="*/ 145 h 285"/>
                <a:gd name="T2" fmla="*/ 2962 w 2963"/>
                <a:gd name="T3" fmla="*/ 145 h 285"/>
                <a:gd name="T4" fmla="*/ 2837 w 2963"/>
                <a:gd name="T5" fmla="*/ 284 h 285"/>
                <a:gd name="T6" fmla="*/ 126 w 2963"/>
                <a:gd name="T7" fmla="*/ 284 h 285"/>
                <a:gd name="T8" fmla="*/ 0 w 2963"/>
                <a:gd name="T9" fmla="*/ 145 h 285"/>
                <a:gd name="T10" fmla="*/ 0 w 2963"/>
                <a:gd name="T11" fmla="*/ 145 h 285"/>
                <a:gd name="T12" fmla="*/ 126 w 2963"/>
                <a:gd name="T13" fmla="*/ 0 h 285"/>
                <a:gd name="T14" fmla="*/ 2837 w 2963"/>
                <a:gd name="T15" fmla="*/ 0 h 285"/>
                <a:gd name="T16" fmla="*/ 2962 w 2963"/>
                <a:gd name="T17" fmla="*/ 14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63" h="285">
                  <a:moveTo>
                    <a:pt x="2962" y="145"/>
                  </a:moveTo>
                  <a:lnTo>
                    <a:pt x="2962" y="145"/>
                  </a:lnTo>
                  <a:cubicBezTo>
                    <a:pt x="2962" y="222"/>
                    <a:pt x="2904" y="284"/>
                    <a:pt x="2837" y="284"/>
                  </a:cubicBezTo>
                  <a:cubicBezTo>
                    <a:pt x="126" y="284"/>
                    <a:pt x="126" y="284"/>
                    <a:pt x="126" y="284"/>
                  </a:cubicBezTo>
                  <a:cubicBezTo>
                    <a:pt x="58" y="284"/>
                    <a:pt x="0" y="222"/>
                    <a:pt x="0" y="145"/>
                  </a:cubicBezTo>
                  <a:lnTo>
                    <a:pt x="0" y="145"/>
                  </a:lnTo>
                  <a:cubicBezTo>
                    <a:pt x="0" y="63"/>
                    <a:pt x="58" y="0"/>
                    <a:pt x="126" y="0"/>
                  </a:cubicBezTo>
                  <a:cubicBezTo>
                    <a:pt x="2837" y="0"/>
                    <a:pt x="2837" y="0"/>
                    <a:pt x="2837" y="0"/>
                  </a:cubicBezTo>
                  <a:cubicBezTo>
                    <a:pt x="2904" y="0"/>
                    <a:pt x="2962" y="63"/>
                    <a:pt x="2962" y="145"/>
                  </a:cubicBezTo>
                </a:path>
              </a:pathLst>
            </a:cu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95000"/>
                </a:schemeClr>
              </a:solidFill>
            </a:ln>
            <a:effectLst/>
          </p:spPr>
          <p:txBody>
            <a:bodyPr wrap="none" anchor="ctr"/>
            <a:lstStyle/>
            <a:p>
              <a:pPr defTabSz="914217">
                <a:defRPr/>
              </a:pPr>
              <a:endParaRPr lang="en-US" sz="900">
                <a:latin typeface="Calibri Light"/>
              </a:endParaRPr>
            </a:p>
          </p:txBody>
        </p:sp>
        <p:sp>
          <p:nvSpPr>
            <p:cNvPr id="43" name="Freeform 6646"/>
            <p:cNvSpPr>
              <a:spLocks noChangeArrowheads="1"/>
            </p:cNvSpPr>
            <p:nvPr/>
          </p:nvSpPr>
          <p:spPr bwMode="auto">
            <a:xfrm>
              <a:off x="11035756" y="11159627"/>
              <a:ext cx="2233885" cy="131744"/>
            </a:xfrm>
            <a:custGeom>
              <a:avLst/>
              <a:gdLst>
                <a:gd name="T0" fmla="*/ 2942 w 2943"/>
                <a:gd name="T1" fmla="*/ 91 h 179"/>
                <a:gd name="T2" fmla="*/ 2942 w 2943"/>
                <a:gd name="T3" fmla="*/ 91 h 179"/>
                <a:gd name="T4" fmla="*/ 2812 w 2943"/>
                <a:gd name="T5" fmla="*/ 178 h 179"/>
                <a:gd name="T6" fmla="*/ 126 w 2943"/>
                <a:gd name="T7" fmla="*/ 178 h 179"/>
                <a:gd name="T8" fmla="*/ 0 w 2943"/>
                <a:gd name="T9" fmla="*/ 91 h 179"/>
                <a:gd name="T10" fmla="*/ 0 w 2943"/>
                <a:gd name="T11" fmla="*/ 91 h 179"/>
                <a:gd name="T12" fmla="*/ 126 w 2943"/>
                <a:gd name="T13" fmla="*/ 0 h 179"/>
                <a:gd name="T14" fmla="*/ 2812 w 2943"/>
                <a:gd name="T15" fmla="*/ 0 h 179"/>
                <a:gd name="T16" fmla="*/ 2942 w 2943"/>
                <a:gd name="T17" fmla="*/ 91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43" h="179">
                  <a:moveTo>
                    <a:pt x="2942" y="91"/>
                  </a:moveTo>
                  <a:lnTo>
                    <a:pt x="2942" y="91"/>
                  </a:lnTo>
                  <a:cubicBezTo>
                    <a:pt x="2942" y="140"/>
                    <a:pt x="2885" y="178"/>
                    <a:pt x="2812" y="178"/>
                  </a:cubicBezTo>
                  <a:cubicBezTo>
                    <a:pt x="126" y="178"/>
                    <a:pt x="126" y="178"/>
                    <a:pt x="126" y="178"/>
                  </a:cubicBezTo>
                  <a:cubicBezTo>
                    <a:pt x="53" y="178"/>
                    <a:pt x="0" y="140"/>
                    <a:pt x="0" y="91"/>
                  </a:cubicBezTo>
                  <a:lnTo>
                    <a:pt x="0" y="91"/>
                  </a:lnTo>
                  <a:cubicBezTo>
                    <a:pt x="0" y="43"/>
                    <a:pt x="53" y="0"/>
                    <a:pt x="126" y="0"/>
                  </a:cubicBezTo>
                  <a:cubicBezTo>
                    <a:pt x="2812" y="0"/>
                    <a:pt x="2812" y="0"/>
                    <a:pt x="2812" y="0"/>
                  </a:cubicBezTo>
                  <a:cubicBezTo>
                    <a:pt x="2885" y="0"/>
                    <a:pt x="2942" y="43"/>
                    <a:pt x="2942" y="91"/>
                  </a:cubicBezTo>
                </a:path>
              </a:pathLst>
            </a:cu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95000"/>
                </a:schemeClr>
              </a:solidFill>
            </a:ln>
            <a:effectLst/>
          </p:spPr>
          <p:txBody>
            <a:bodyPr wrap="none" anchor="ctr"/>
            <a:lstStyle/>
            <a:p>
              <a:pPr defTabSz="914217">
                <a:defRPr/>
              </a:pPr>
              <a:endParaRPr lang="en-US" sz="900">
                <a:latin typeface="Calibri Light"/>
              </a:endParaRPr>
            </a:p>
          </p:txBody>
        </p:sp>
        <p:sp>
          <p:nvSpPr>
            <p:cNvPr id="44" name="Freeform 6647"/>
            <p:cNvSpPr>
              <a:spLocks noChangeArrowheads="1"/>
            </p:cNvSpPr>
            <p:nvPr/>
          </p:nvSpPr>
          <p:spPr bwMode="auto">
            <a:xfrm>
              <a:off x="11018292" y="9926322"/>
              <a:ext cx="2287866" cy="212694"/>
            </a:xfrm>
            <a:custGeom>
              <a:avLst/>
              <a:gdLst>
                <a:gd name="T0" fmla="*/ 3009 w 3010"/>
                <a:gd name="T1" fmla="*/ 140 h 286"/>
                <a:gd name="T2" fmla="*/ 3009 w 3010"/>
                <a:gd name="T3" fmla="*/ 140 h 286"/>
                <a:gd name="T4" fmla="*/ 2879 w 3010"/>
                <a:gd name="T5" fmla="*/ 285 h 286"/>
                <a:gd name="T6" fmla="*/ 130 w 3010"/>
                <a:gd name="T7" fmla="*/ 285 h 286"/>
                <a:gd name="T8" fmla="*/ 0 w 3010"/>
                <a:gd name="T9" fmla="*/ 140 h 286"/>
                <a:gd name="T10" fmla="*/ 0 w 3010"/>
                <a:gd name="T11" fmla="*/ 140 h 286"/>
                <a:gd name="T12" fmla="*/ 130 w 3010"/>
                <a:gd name="T13" fmla="*/ 0 h 286"/>
                <a:gd name="T14" fmla="*/ 2879 w 3010"/>
                <a:gd name="T15" fmla="*/ 0 h 286"/>
                <a:gd name="T16" fmla="*/ 3009 w 3010"/>
                <a:gd name="T17" fmla="*/ 140 h 2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010" h="286">
                  <a:moveTo>
                    <a:pt x="3009" y="140"/>
                  </a:moveTo>
                  <a:lnTo>
                    <a:pt x="3009" y="140"/>
                  </a:lnTo>
                  <a:cubicBezTo>
                    <a:pt x="3009" y="221"/>
                    <a:pt x="2951" y="285"/>
                    <a:pt x="2879" y="285"/>
                  </a:cubicBezTo>
                  <a:cubicBezTo>
                    <a:pt x="130" y="285"/>
                    <a:pt x="130" y="285"/>
                    <a:pt x="130" y="285"/>
                  </a:cubicBezTo>
                  <a:cubicBezTo>
                    <a:pt x="57" y="285"/>
                    <a:pt x="0" y="221"/>
                    <a:pt x="0" y="140"/>
                  </a:cubicBezTo>
                  <a:lnTo>
                    <a:pt x="0" y="140"/>
                  </a:lnTo>
                  <a:cubicBezTo>
                    <a:pt x="0" y="63"/>
                    <a:pt x="57" y="0"/>
                    <a:pt x="130" y="0"/>
                  </a:cubicBezTo>
                  <a:cubicBezTo>
                    <a:pt x="2879" y="0"/>
                    <a:pt x="2879" y="0"/>
                    <a:pt x="2879" y="0"/>
                  </a:cubicBezTo>
                  <a:cubicBezTo>
                    <a:pt x="2951" y="0"/>
                    <a:pt x="3009" y="63"/>
                    <a:pt x="3009" y="140"/>
                  </a:cubicBezTo>
                </a:path>
              </a:pathLst>
            </a:cu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95000"/>
                </a:schemeClr>
              </a:solidFill>
            </a:ln>
            <a:effectLst/>
          </p:spPr>
          <p:txBody>
            <a:bodyPr wrap="none" anchor="ctr"/>
            <a:lstStyle/>
            <a:p>
              <a:pPr defTabSz="914217">
                <a:defRPr/>
              </a:pPr>
              <a:endParaRPr lang="en-US" sz="900">
                <a:latin typeface="Calibri Light"/>
              </a:endParaRPr>
            </a:p>
          </p:txBody>
        </p:sp>
        <p:sp>
          <p:nvSpPr>
            <p:cNvPr id="45" name="Freeform 6648"/>
            <p:cNvSpPr>
              <a:spLocks noChangeArrowheads="1"/>
            </p:cNvSpPr>
            <p:nvPr/>
          </p:nvSpPr>
          <p:spPr bwMode="auto">
            <a:xfrm>
              <a:off x="11337418" y="3086791"/>
              <a:ext cx="3480224" cy="2196776"/>
            </a:xfrm>
            <a:custGeom>
              <a:avLst/>
              <a:gdLst>
                <a:gd name="T0" fmla="*/ 0 w 4576"/>
                <a:gd name="T1" fmla="*/ 0 h 2895"/>
                <a:gd name="T2" fmla="*/ 4575 w 4576"/>
                <a:gd name="T3" fmla="*/ 2894 h 2895"/>
                <a:gd name="T4" fmla="*/ 3698 w 4576"/>
                <a:gd name="T5" fmla="*/ 1016 h 2895"/>
                <a:gd name="T6" fmla="*/ 1705 w 4576"/>
                <a:gd name="T7" fmla="*/ 0 h 2895"/>
                <a:gd name="T8" fmla="*/ 0 w 4576"/>
                <a:gd name="T9" fmla="*/ 0 h 28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76" h="2895">
                  <a:moveTo>
                    <a:pt x="0" y="0"/>
                  </a:moveTo>
                  <a:lnTo>
                    <a:pt x="4575" y="2894"/>
                  </a:lnTo>
                  <a:lnTo>
                    <a:pt x="3698" y="1016"/>
                  </a:lnTo>
                  <a:lnTo>
                    <a:pt x="1705" y="0"/>
                  </a:lnTo>
                  <a:lnTo>
                    <a:pt x="0" y="0"/>
                  </a:lnTo>
                </a:path>
              </a:pathLst>
            </a:custGeom>
            <a:solidFill>
              <a:srgbClr val="FC4C86"/>
            </a:solidFill>
            <a:ln>
              <a:noFill/>
            </a:ln>
            <a:effectLst/>
          </p:spPr>
          <p:txBody>
            <a:bodyPr wrap="none" anchor="ctr"/>
            <a:lstStyle/>
            <a:p>
              <a:pPr defTabSz="914217">
                <a:defRPr/>
              </a:pPr>
              <a:endParaRPr lang="en-US" sz="900">
                <a:latin typeface="Calibri Light"/>
              </a:endParaRPr>
            </a:p>
          </p:txBody>
        </p:sp>
        <p:sp>
          <p:nvSpPr>
            <p:cNvPr id="46" name="Freeform 6649"/>
            <p:cNvSpPr>
              <a:spLocks noChangeArrowheads="1"/>
            </p:cNvSpPr>
            <p:nvPr/>
          </p:nvSpPr>
          <p:spPr bwMode="auto">
            <a:xfrm>
              <a:off x="11337385" y="3086791"/>
              <a:ext cx="3480257" cy="2197139"/>
            </a:xfrm>
            <a:custGeom>
              <a:avLst/>
              <a:gdLst>
                <a:gd name="T0" fmla="*/ 0 w 4576"/>
                <a:gd name="T1" fmla="*/ 0 h 2895"/>
                <a:gd name="T2" fmla="*/ 3479496 w 4576"/>
                <a:gd name="T3" fmla="*/ 2196380 h 2895"/>
                <a:gd name="T4" fmla="*/ 2812498 w 4576"/>
                <a:gd name="T5" fmla="*/ 771086 h 2895"/>
                <a:gd name="T6" fmla="*/ 1296730 w 4576"/>
                <a:gd name="T7" fmla="*/ 0 h 289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4576" h="2895">
                  <a:moveTo>
                    <a:pt x="0" y="0"/>
                  </a:moveTo>
                  <a:lnTo>
                    <a:pt x="4575" y="2894"/>
                  </a:lnTo>
                  <a:lnTo>
                    <a:pt x="3698" y="1016"/>
                  </a:lnTo>
                  <a:lnTo>
                    <a:pt x="1705" y="0"/>
                  </a:lnTo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MX" sz="900"/>
            </a:p>
          </p:txBody>
        </p:sp>
        <p:sp>
          <p:nvSpPr>
            <p:cNvPr id="47" name="Freeform 6650"/>
            <p:cNvSpPr>
              <a:spLocks noChangeArrowheads="1"/>
            </p:cNvSpPr>
            <p:nvPr/>
          </p:nvSpPr>
          <p:spPr bwMode="auto">
            <a:xfrm>
              <a:off x="9540149" y="4883576"/>
              <a:ext cx="5277493" cy="1552346"/>
            </a:xfrm>
            <a:custGeom>
              <a:avLst/>
              <a:gdLst>
                <a:gd name="T0" fmla="*/ 0 w 6935"/>
                <a:gd name="T1" fmla="*/ 0 h 2047"/>
                <a:gd name="T2" fmla="*/ 6934 w 6935"/>
                <a:gd name="T3" fmla="*/ 876 h 2047"/>
                <a:gd name="T4" fmla="*/ 6861 w 6935"/>
                <a:gd name="T5" fmla="*/ 1815 h 2047"/>
                <a:gd name="T6" fmla="*/ 5 w 6935"/>
                <a:gd name="T7" fmla="*/ 2046 h 2047"/>
                <a:gd name="T8" fmla="*/ 0 w 6935"/>
                <a:gd name="T9" fmla="*/ 0 h 20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35" h="2047">
                  <a:moveTo>
                    <a:pt x="0" y="0"/>
                  </a:moveTo>
                  <a:lnTo>
                    <a:pt x="6934" y="876"/>
                  </a:lnTo>
                  <a:lnTo>
                    <a:pt x="6861" y="1815"/>
                  </a:lnTo>
                  <a:lnTo>
                    <a:pt x="5" y="2046"/>
                  </a:lnTo>
                  <a:lnTo>
                    <a:pt x="0" y="0"/>
                  </a:lnTo>
                </a:path>
              </a:pathLst>
            </a:custGeom>
            <a:solidFill>
              <a:srgbClr val="FC4C86"/>
            </a:solidFill>
            <a:ln>
              <a:noFill/>
            </a:ln>
            <a:effectLst/>
          </p:spPr>
          <p:txBody>
            <a:bodyPr wrap="none" anchor="ctr"/>
            <a:lstStyle/>
            <a:p>
              <a:pPr defTabSz="914217">
                <a:defRPr/>
              </a:pPr>
              <a:endParaRPr lang="en-US" sz="900">
                <a:latin typeface="Calibri Light"/>
              </a:endParaRPr>
            </a:p>
          </p:txBody>
        </p:sp>
        <p:sp>
          <p:nvSpPr>
            <p:cNvPr id="48" name="Freeform 6651"/>
            <p:cNvSpPr>
              <a:spLocks noChangeArrowheads="1"/>
            </p:cNvSpPr>
            <p:nvPr/>
          </p:nvSpPr>
          <p:spPr bwMode="auto">
            <a:xfrm>
              <a:off x="9946599" y="3859790"/>
              <a:ext cx="4871043" cy="3826898"/>
            </a:xfrm>
            <a:custGeom>
              <a:avLst/>
              <a:gdLst>
                <a:gd name="T0" fmla="*/ 5523 w 6401"/>
                <a:gd name="T1" fmla="*/ 0 h 5037"/>
                <a:gd name="T2" fmla="*/ 0 w 6401"/>
                <a:gd name="T3" fmla="*/ 4598 h 5037"/>
                <a:gd name="T4" fmla="*/ 246 w 6401"/>
                <a:gd name="T5" fmla="*/ 5036 h 5037"/>
                <a:gd name="T6" fmla="*/ 6400 w 6401"/>
                <a:gd name="T7" fmla="*/ 1878 h 5037"/>
                <a:gd name="T8" fmla="*/ 5523 w 6401"/>
                <a:gd name="T9" fmla="*/ 0 h 50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401" h="5037">
                  <a:moveTo>
                    <a:pt x="5523" y="0"/>
                  </a:moveTo>
                  <a:lnTo>
                    <a:pt x="0" y="4598"/>
                  </a:lnTo>
                  <a:lnTo>
                    <a:pt x="246" y="5036"/>
                  </a:lnTo>
                  <a:lnTo>
                    <a:pt x="6400" y="1878"/>
                  </a:lnTo>
                  <a:lnTo>
                    <a:pt x="5523" y="0"/>
                  </a:lnTo>
                </a:path>
              </a:pathLst>
            </a:custGeom>
            <a:solidFill>
              <a:srgbClr val="7030A0"/>
            </a:solidFill>
            <a:ln>
              <a:noFill/>
            </a:ln>
            <a:effectLst/>
          </p:spPr>
          <p:txBody>
            <a:bodyPr wrap="none" anchor="ctr"/>
            <a:lstStyle/>
            <a:p>
              <a:pPr defTabSz="914217">
                <a:defRPr/>
              </a:pPr>
              <a:endParaRPr lang="en-US" sz="900">
                <a:latin typeface="Calibri Light"/>
              </a:endParaRPr>
            </a:p>
          </p:txBody>
        </p:sp>
        <p:sp>
          <p:nvSpPr>
            <p:cNvPr id="49" name="Freeform 6652"/>
            <p:cNvSpPr>
              <a:spLocks noChangeArrowheads="1"/>
            </p:cNvSpPr>
            <p:nvPr/>
          </p:nvSpPr>
          <p:spPr bwMode="auto">
            <a:xfrm>
              <a:off x="9946627" y="3859485"/>
              <a:ext cx="4871015" cy="3826517"/>
            </a:xfrm>
            <a:custGeom>
              <a:avLst/>
              <a:gdLst>
                <a:gd name="T0" fmla="*/ 4202877 w 6401"/>
                <a:gd name="T1" fmla="*/ 0 h 5037"/>
                <a:gd name="T2" fmla="*/ 0 w 6401"/>
                <a:gd name="T3" fmla="*/ 3493017 h 5037"/>
                <a:gd name="T4" fmla="*/ 187200 w 6401"/>
                <a:gd name="T5" fmla="*/ 3825757 h 5037"/>
                <a:gd name="T6" fmla="*/ 4870254 w 6401"/>
                <a:gd name="T7" fmla="*/ 1426682 h 50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6401" h="5037">
                  <a:moveTo>
                    <a:pt x="5523" y="0"/>
                  </a:moveTo>
                  <a:lnTo>
                    <a:pt x="0" y="4598"/>
                  </a:lnTo>
                  <a:lnTo>
                    <a:pt x="246" y="5036"/>
                  </a:lnTo>
                  <a:lnTo>
                    <a:pt x="6400" y="1878"/>
                  </a:lnTo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MX" sz="900"/>
            </a:p>
          </p:txBody>
        </p:sp>
        <p:sp>
          <p:nvSpPr>
            <p:cNvPr id="50" name="Freeform 6653"/>
            <p:cNvSpPr>
              <a:spLocks noChangeArrowheads="1"/>
            </p:cNvSpPr>
            <p:nvPr/>
          </p:nvSpPr>
          <p:spPr bwMode="auto">
            <a:xfrm>
              <a:off x="9946599" y="7362886"/>
              <a:ext cx="3923191" cy="1558695"/>
            </a:xfrm>
            <a:custGeom>
              <a:avLst/>
              <a:gdLst>
                <a:gd name="T0" fmla="*/ 0 w 5158"/>
                <a:gd name="T1" fmla="*/ 0 h 2057"/>
                <a:gd name="T2" fmla="*/ 5157 w 5158"/>
                <a:gd name="T3" fmla="*/ 1098 h 2057"/>
                <a:gd name="T4" fmla="*/ 4854 w 5158"/>
                <a:gd name="T5" fmla="*/ 2056 h 2057"/>
                <a:gd name="T6" fmla="*/ 246 w 5158"/>
                <a:gd name="T7" fmla="*/ 438 h 2057"/>
                <a:gd name="T8" fmla="*/ 0 w 5158"/>
                <a:gd name="T9" fmla="*/ 0 h 20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158" h="2057">
                  <a:moveTo>
                    <a:pt x="0" y="0"/>
                  </a:moveTo>
                  <a:lnTo>
                    <a:pt x="5157" y="1098"/>
                  </a:lnTo>
                  <a:lnTo>
                    <a:pt x="4854" y="2056"/>
                  </a:lnTo>
                  <a:lnTo>
                    <a:pt x="246" y="438"/>
                  </a:lnTo>
                  <a:lnTo>
                    <a:pt x="0" y="0"/>
                  </a:lnTo>
                </a:path>
              </a:pathLst>
            </a:custGeom>
            <a:solidFill>
              <a:srgbClr val="FC4C86"/>
            </a:solidFill>
            <a:ln>
              <a:noFill/>
            </a:ln>
            <a:effectLst/>
          </p:spPr>
          <p:txBody>
            <a:bodyPr wrap="none" anchor="ctr"/>
            <a:lstStyle/>
            <a:p>
              <a:pPr defTabSz="914217">
                <a:defRPr/>
              </a:pPr>
              <a:endParaRPr lang="en-US" sz="900">
                <a:latin typeface="Calibri Light"/>
              </a:endParaRPr>
            </a:p>
          </p:txBody>
        </p:sp>
        <p:sp>
          <p:nvSpPr>
            <p:cNvPr id="51" name="Freeform 6654"/>
            <p:cNvSpPr>
              <a:spLocks noChangeArrowheads="1"/>
            </p:cNvSpPr>
            <p:nvPr/>
          </p:nvSpPr>
          <p:spPr bwMode="auto">
            <a:xfrm>
              <a:off x="10484827" y="5548641"/>
              <a:ext cx="4329640" cy="3152311"/>
            </a:xfrm>
            <a:custGeom>
              <a:avLst/>
              <a:gdLst>
                <a:gd name="T0" fmla="*/ 5692 w 5693"/>
                <a:gd name="T1" fmla="*/ 0 h 4146"/>
                <a:gd name="T2" fmla="*/ 0 w 5693"/>
                <a:gd name="T3" fmla="*/ 3668 h 4146"/>
                <a:gd name="T4" fmla="*/ 135 w 5693"/>
                <a:gd name="T5" fmla="*/ 4145 h 4146"/>
                <a:gd name="T6" fmla="*/ 5619 w 5693"/>
                <a:gd name="T7" fmla="*/ 939 h 4146"/>
                <a:gd name="T8" fmla="*/ 5692 w 5693"/>
                <a:gd name="T9" fmla="*/ 0 h 4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693" h="4146">
                  <a:moveTo>
                    <a:pt x="5692" y="0"/>
                  </a:moveTo>
                  <a:lnTo>
                    <a:pt x="0" y="3668"/>
                  </a:lnTo>
                  <a:lnTo>
                    <a:pt x="135" y="4145"/>
                  </a:lnTo>
                  <a:lnTo>
                    <a:pt x="5619" y="939"/>
                  </a:lnTo>
                  <a:lnTo>
                    <a:pt x="5692" y="0"/>
                  </a:lnTo>
                </a:path>
              </a:pathLst>
            </a:custGeom>
            <a:solidFill>
              <a:srgbClr val="7030A0"/>
            </a:solidFill>
            <a:ln>
              <a:noFill/>
            </a:ln>
            <a:effectLst/>
          </p:spPr>
          <p:txBody>
            <a:bodyPr wrap="none" anchor="ctr"/>
            <a:lstStyle/>
            <a:p>
              <a:pPr defTabSz="914217">
                <a:defRPr/>
              </a:pPr>
              <a:endParaRPr lang="en-US" sz="900">
                <a:latin typeface="Calibri Light"/>
              </a:endParaRPr>
            </a:p>
          </p:txBody>
        </p:sp>
        <p:sp>
          <p:nvSpPr>
            <p:cNvPr id="52" name="Freeform 6655"/>
            <p:cNvSpPr>
              <a:spLocks noChangeArrowheads="1"/>
            </p:cNvSpPr>
            <p:nvPr/>
          </p:nvSpPr>
          <p:spPr bwMode="auto">
            <a:xfrm>
              <a:off x="10484117" y="5549335"/>
              <a:ext cx="4330164" cy="3151248"/>
            </a:xfrm>
            <a:custGeom>
              <a:avLst/>
              <a:gdLst>
                <a:gd name="T0" fmla="*/ 4329403 w 5693"/>
                <a:gd name="T1" fmla="*/ 0 h 4146"/>
                <a:gd name="T2" fmla="*/ 0 w 5693"/>
                <a:gd name="T3" fmla="*/ 2787935 h 4146"/>
                <a:gd name="T4" fmla="*/ 102683 w 5693"/>
                <a:gd name="T5" fmla="*/ 3150488 h 4146"/>
                <a:gd name="T6" fmla="*/ 4273879 w 5693"/>
                <a:gd name="T7" fmla="*/ 713705 h 414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5693" h="4146">
                  <a:moveTo>
                    <a:pt x="5692" y="0"/>
                  </a:moveTo>
                  <a:lnTo>
                    <a:pt x="0" y="3668"/>
                  </a:lnTo>
                  <a:lnTo>
                    <a:pt x="135" y="4145"/>
                  </a:lnTo>
                  <a:lnTo>
                    <a:pt x="5619" y="939"/>
                  </a:lnTo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MX" sz="900"/>
            </a:p>
          </p:txBody>
        </p:sp>
        <p:sp>
          <p:nvSpPr>
            <p:cNvPr id="53" name="Freeform 6656"/>
            <p:cNvSpPr>
              <a:spLocks noChangeArrowheads="1"/>
            </p:cNvSpPr>
            <p:nvPr/>
          </p:nvSpPr>
          <p:spPr bwMode="auto">
            <a:xfrm>
              <a:off x="10484827" y="8343817"/>
              <a:ext cx="2962636" cy="1377747"/>
            </a:xfrm>
            <a:custGeom>
              <a:avLst/>
              <a:gdLst>
                <a:gd name="T0" fmla="*/ 0 w 3897"/>
                <a:gd name="T1" fmla="*/ 0 h 1816"/>
                <a:gd name="T2" fmla="*/ 3896 w 3897"/>
                <a:gd name="T3" fmla="*/ 1541 h 1816"/>
                <a:gd name="T4" fmla="*/ 3684 w 3897"/>
                <a:gd name="T5" fmla="*/ 1815 h 1816"/>
                <a:gd name="T6" fmla="*/ 135 w 3897"/>
                <a:gd name="T7" fmla="*/ 477 h 1816"/>
                <a:gd name="T8" fmla="*/ 0 w 3897"/>
                <a:gd name="T9" fmla="*/ 0 h 18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97" h="1816">
                  <a:moveTo>
                    <a:pt x="0" y="0"/>
                  </a:moveTo>
                  <a:lnTo>
                    <a:pt x="3896" y="1541"/>
                  </a:lnTo>
                  <a:lnTo>
                    <a:pt x="3684" y="1815"/>
                  </a:lnTo>
                  <a:lnTo>
                    <a:pt x="135" y="477"/>
                  </a:lnTo>
                  <a:lnTo>
                    <a:pt x="0" y="0"/>
                  </a:lnTo>
                </a:path>
              </a:pathLst>
            </a:custGeom>
            <a:solidFill>
              <a:srgbClr val="FC4C86"/>
            </a:solidFill>
            <a:ln>
              <a:noFill/>
            </a:ln>
            <a:effectLst/>
          </p:spPr>
          <p:txBody>
            <a:bodyPr wrap="none" anchor="ctr"/>
            <a:lstStyle/>
            <a:p>
              <a:pPr defTabSz="914217">
                <a:defRPr/>
              </a:pPr>
              <a:endParaRPr lang="en-US" sz="900">
                <a:latin typeface="Calibri Light"/>
              </a:endParaRPr>
            </a:p>
          </p:txBody>
        </p:sp>
        <p:sp>
          <p:nvSpPr>
            <p:cNvPr id="54" name="Freeform 6657"/>
            <p:cNvSpPr>
              <a:spLocks noChangeArrowheads="1"/>
            </p:cNvSpPr>
            <p:nvPr/>
          </p:nvSpPr>
          <p:spPr bwMode="auto">
            <a:xfrm>
              <a:off x="9540149" y="3086791"/>
              <a:ext cx="3091240" cy="3345957"/>
            </a:xfrm>
            <a:custGeom>
              <a:avLst/>
              <a:gdLst>
                <a:gd name="T0" fmla="*/ 2359 w 4065"/>
                <a:gd name="T1" fmla="*/ 0 h 4407"/>
                <a:gd name="T2" fmla="*/ 0 w 4065"/>
                <a:gd name="T3" fmla="*/ 2360 h 4407"/>
                <a:gd name="T4" fmla="*/ 5 w 4065"/>
                <a:gd name="T5" fmla="*/ 4406 h 4407"/>
                <a:gd name="T6" fmla="*/ 4064 w 4065"/>
                <a:gd name="T7" fmla="*/ 0 h 4407"/>
                <a:gd name="T8" fmla="*/ 2359 w 4065"/>
                <a:gd name="T9" fmla="*/ 0 h 44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65" h="4407">
                  <a:moveTo>
                    <a:pt x="2359" y="0"/>
                  </a:moveTo>
                  <a:lnTo>
                    <a:pt x="0" y="2360"/>
                  </a:lnTo>
                  <a:lnTo>
                    <a:pt x="5" y="4406"/>
                  </a:lnTo>
                  <a:lnTo>
                    <a:pt x="4064" y="0"/>
                  </a:lnTo>
                  <a:lnTo>
                    <a:pt x="2359" y="0"/>
                  </a:lnTo>
                </a:path>
              </a:pathLst>
            </a:custGeom>
            <a:solidFill>
              <a:srgbClr val="7030A0"/>
            </a:solidFill>
            <a:ln>
              <a:noFill/>
            </a:ln>
            <a:effectLst/>
          </p:spPr>
          <p:txBody>
            <a:bodyPr wrap="none" anchor="ctr"/>
            <a:lstStyle/>
            <a:p>
              <a:pPr defTabSz="914217">
                <a:defRPr/>
              </a:pPr>
              <a:endParaRPr lang="en-US" sz="900">
                <a:latin typeface="Calibri Light"/>
              </a:endParaRPr>
            </a:p>
          </p:txBody>
        </p:sp>
        <p:sp>
          <p:nvSpPr>
            <p:cNvPr id="55" name="Freeform 6658"/>
            <p:cNvSpPr>
              <a:spLocks noChangeArrowheads="1"/>
            </p:cNvSpPr>
            <p:nvPr/>
          </p:nvSpPr>
          <p:spPr bwMode="auto">
            <a:xfrm>
              <a:off x="10876987" y="8196201"/>
              <a:ext cx="2989627" cy="1522188"/>
            </a:xfrm>
            <a:custGeom>
              <a:avLst/>
              <a:gdLst>
                <a:gd name="T0" fmla="*/ 249 w 3934"/>
                <a:gd name="T1" fmla="*/ 2007 h 2008"/>
                <a:gd name="T2" fmla="*/ 3630 w 3934"/>
                <a:gd name="T3" fmla="*/ 958 h 2008"/>
                <a:gd name="T4" fmla="*/ 3933 w 3934"/>
                <a:gd name="T5" fmla="*/ 0 h 2008"/>
                <a:gd name="T6" fmla="*/ 0 w 3934"/>
                <a:gd name="T7" fmla="*/ 1776 h 2008"/>
                <a:gd name="T8" fmla="*/ 249 w 3934"/>
                <a:gd name="T9" fmla="*/ 2007 h 20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34" h="2008">
                  <a:moveTo>
                    <a:pt x="249" y="2007"/>
                  </a:moveTo>
                  <a:lnTo>
                    <a:pt x="3630" y="958"/>
                  </a:lnTo>
                  <a:lnTo>
                    <a:pt x="3933" y="0"/>
                  </a:lnTo>
                  <a:lnTo>
                    <a:pt x="0" y="1776"/>
                  </a:lnTo>
                  <a:lnTo>
                    <a:pt x="249" y="2007"/>
                  </a:lnTo>
                </a:path>
              </a:pathLst>
            </a:custGeom>
            <a:solidFill>
              <a:srgbClr val="7030A0"/>
            </a:solidFill>
            <a:ln>
              <a:noFill/>
            </a:ln>
            <a:effectLst/>
          </p:spPr>
          <p:txBody>
            <a:bodyPr wrap="none" anchor="ctr"/>
            <a:lstStyle/>
            <a:p>
              <a:pPr defTabSz="914217">
                <a:defRPr/>
              </a:pPr>
              <a:endParaRPr lang="en-US" sz="900">
                <a:latin typeface="Calibri Light"/>
              </a:endParaRPr>
            </a:p>
          </p:txBody>
        </p:sp>
        <p:sp>
          <p:nvSpPr>
            <p:cNvPr id="56" name="Freeform 6659"/>
            <p:cNvSpPr>
              <a:spLocks noChangeArrowheads="1"/>
            </p:cNvSpPr>
            <p:nvPr/>
          </p:nvSpPr>
          <p:spPr bwMode="auto">
            <a:xfrm>
              <a:off x="10876987" y="9516807"/>
              <a:ext cx="2570476" cy="201582"/>
            </a:xfrm>
            <a:custGeom>
              <a:avLst/>
              <a:gdLst>
                <a:gd name="T0" fmla="*/ 0 w 3381"/>
                <a:gd name="T1" fmla="*/ 43 h 275"/>
                <a:gd name="T2" fmla="*/ 3380 w 3381"/>
                <a:gd name="T3" fmla="*/ 0 h 275"/>
                <a:gd name="T4" fmla="*/ 3168 w 3381"/>
                <a:gd name="T5" fmla="*/ 274 h 275"/>
                <a:gd name="T6" fmla="*/ 249 w 3381"/>
                <a:gd name="T7" fmla="*/ 274 h 275"/>
                <a:gd name="T8" fmla="*/ 0 w 3381"/>
                <a:gd name="T9" fmla="*/ 43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81" h="275">
                  <a:moveTo>
                    <a:pt x="0" y="43"/>
                  </a:moveTo>
                  <a:lnTo>
                    <a:pt x="3380" y="0"/>
                  </a:lnTo>
                  <a:lnTo>
                    <a:pt x="3168" y="274"/>
                  </a:lnTo>
                  <a:lnTo>
                    <a:pt x="249" y="274"/>
                  </a:lnTo>
                  <a:lnTo>
                    <a:pt x="0" y="43"/>
                  </a:lnTo>
                </a:path>
              </a:pathLst>
            </a:custGeom>
            <a:solidFill>
              <a:srgbClr val="FC4C86"/>
            </a:solidFill>
            <a:ln>
              <a:noFill/>
            </a:ln>
            <a:effectLst/>
          </p:spPr>
          <p:txBody>
            <a:bodyPr wrap="none" anchor="ctr"/>
            <a:lstStyle/>
            <a:p>
              <a:pPr defTabSz="914217">
                <a:defRPr/>
              </a:pPr>
              <a:endParaRPr lang="en-US" sz="900">
                <a:latin typeface="Calibri Light"/>
              </a:endParaRPr>
            </a:p>
          </p:txBody>
        </p:sp>
      </p:grpSp>
      <p:sp>
        <p:nvSpPr>
          <p:cNvPr id="23566" name="TextBox 225"/>
          <p:cNvSpPr txBox="1">
            <a:spLocks noChangeArrowheads="1"/>
          </p:cNvSpPr>
          <p:nvPr/>
        </p:nvSpPr>
        <p:spPr bwMode="auto">
          <a:xfrm>
            <a:off x="8978107" y="3945845"/>
            <a:ext cx="1110524" cy="338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2" tIns="45711" rIns="91422" bIns="45711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r>
              <a:rPr lang="es-CO" altLang="es-MX" sz="1600" b="1" dirty="0">
                <a:latin typeface="+mj-lt"/>
              </a:rPr>
              <a:t>Inteligencia</a:t>
            </a:r>
          </a:p>
        </p:txBody>
      </p:sp>
      <p:sp>
        <p:nvSpPr>
          <p:cNvPr id="23567" name="TextBox 226"/>
          <p:cNvSpPr txBox="1">
            <a:spLocks noChangeArrowheads="1"/>
          </p:cNvSpPr>
          <p:nvPr/>
        </p:nvSpPr>
        <p:spPr bwMode="auto">
          <a:xfrm>
            <a:off x="8962232" y="4182382"/>
            <a:ext cx="2067719" cy="710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9710" tIns="54855" rIns="109710" bIns="54855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es-MX" sz="1200" dirty="0">
                <a:latin typeface="+mj-lt"/>
                <a:cs typeface="Calibri Light" panose="020F0302020204030204" pitchFamily="34" charset="0"/>
              </a:rPr>
              <a:t>Creativity is the key to success in the great and primary education</a:t>
            </a:r>
          </a:p>
        </p:txBody>
      </p:sp>
      <p:sp>
        <p:nvSpPr>
          <p:cNvPr id="23568" name="TextBox 227"/>
          <p:cNvSpPr txBox="1">
            <a:spLocks noChangeArrowheads="1"/>
          </p:cNvSpPr>
          <p:nvPr/>
        </p:nvSpPr>
        <p:spPr bwMode="auto">
          <a:xfrm>
            <a:off x="8978107" y="5191239"/>
            <a:ext cx="1136813" cy="338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2" tIns="45711" rIns="91422" bIns="45711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r>
              <a:rPr lang="es-CO" altLang="es-MX" sz="1600" b="1" dirty="0">
                <a:latin typeface="+mj-lt"/>
              </a:rPr>
              <a:t>Corporativo</a:t>
            </a:r>
          </a:p>
        </p:txBody>
      </p:sp>
      <p:sp>
        <p:nvSpPr>
          <p:cNvPr id="23569" name="TextBox 228"/>
          <p:cNvSpPr txBox="1">
            <a:spLocks noChangeArrowheads="1"/>
          </p:cNvSpPr>
          <p:nvPr/>
        </p:nvSpPr>
        <p:spPr bwMode="auto">
          <a:xfrm>
            <a:off x="8962232" y="5427776"/>
            <a:ext cx="2067719" cy="710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9710" tIns="54855" rIns="109710" bIns="54855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es-MX" sz="1200">
                <a:latin typeface="+mj-lt"/>
                <a:cs typeface="Calibri Light" panose="020F0302020204030204" pitchFamily="34" charset="0"/>
              </a:rPr>
              <a:t>Creativity is the key to success in the great and primary education</a:t>
            </a:r>
          </a:p>
        </p:txBody>
      </p:sp>
      <p:sp>
        <p:nvSpPr>
          <p:cNvPr id="23570" name="TextBox 229"/>
          <p:cNvSpPr txBox="1">
            <a:spLocks noChangeArrowheads="1"/>
          </p:cNvSpPr>
          <p:nvPr/>
        </p:nvSpPr>
        <p:spPr bwMode="auto">
          <a:xfrm>
            <a:off x="8978107" y="2652826"/>
            <a:ext cx="581790" cy="338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2" tIns="45711" rIns="91422" bIns="45711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r>
              <a:rPr lang="es-CO" altLang="es-MX" sz="1600" b="1" dirty="0">
                <a:latin typeface="+mj-lt"/>
              </a:rPr>
              <a:t>Éxito</a:t>
            </a:r>
          </a:p>
        </p:txBody>
      </p:sp>
      <p:sp>
        <p:nvSpPr>
          <p:cNvPr id="23571" name="TextBox 230"/>
          <p:cNvSpPr txBox="1">
            <a:spLocks noChangeArrowheads="1"/>
          </p:cNvSpPr>
          <p:nvPr/>
        </p:nvSpPr>
        <p:spPr bwMode="auto">
          <a:xfrm>
            <a:off x="8962232" y="2889364"/>
            <a:ext cx="2067719" cy="710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9710" tIns="54855" rIns="109710" bIns="54855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es-MX" sz="1200">
                <a:latin typeface="+mj-lt"/>
                <a:cs typeface="Calibri Light" panose="020F0302020204030204" pitchFamily="34" charset="0"/>
              </a:rPr>
              <a:t>Creativity is the key to success in the great and primary education</a:t>
            </a:r>
          </a:p>
        </p:txBody>
      </p:sp>
      <p:pic>
        <p:nvPicPr>
          <p:cNvPr id="13" name="Picture Placeholder 12">
            <a:extLst>
              <a:ext uri="{FF2B5EF4-FFF2-40B4-BE49-F238E27FC236}">
                <a16:creationId xmlns:a16="http://schemas.microsoft.com/office/drawing/2014/main" id="{5CE879B4-1510-41E9-9E4E-F6881FAC29B4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  <p:sp>
        <p:nvSpPr>
          <p:cNvPr id="62" name="TextBox 61">
            <a:extLst>
              <a:ext uri="{FF2B5EF4-FFF2-40B4-BE49-F238E27FC236}">
                <a16:creationId xmlns:a16="http://schemas.microsoft.com/office/drawing/2014/main" id="{E4396722-E1AC-43B9-B5B3-CE6A95364037}"/>
              </a:ext>
            </a:extLst>
          </p:cNvPr>
          <p:cNvSpPr txBox="1"/>
          <p:nvPr/>
        </p:nvSpPr>
        <p:spPr>
          <a:xfrm>
            <a:off x="4296193" y="654577"/>
            <a:ext cx="819422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400" dirty="0">
                <a:solidFill>
                  <a:srgbClr val="7030A0"/>
                </a:solidFill>
                <a:latin typeface="BubbleGum" panose="00000400000000000000" pitchFamily="2" charset="0"/>
              </a:rPr>
              <a:t>Escribe tu </a:t>
            </a:r>
            <a:r>
              <a:rPr lang="es-CO" sz="4400" dirty="0">
                <a:solidFill>
                  <a:srgbClr val="FC4C86"/>
                </a:solidFill>
                <a:latin typeface="BubbleGum" panose="00000400000000000000" pitchFamily="2" charset="0"/>
              </a:rPr>
              <a:t>titulo </a:t>
            </a:r>
            <a:r>
              <a:rPr lang="es-CO" sz="4400" dirty="0" err="1">
                <a:solidFill>
                  <a:srgbClr val="FC4C86"/>
                </a:solidFill>
                <a:latin typeface="BubbleGum" panose="00000400000000000000" pitchFamily="2" charset="0"/>
              </a:rPr>
              <a:t>aqui</a:t>
            </a:r>
            <a:endParaRPr lang="es-CO" sz="4400" dirty="0">
              <a:solidFill>
                <a:srgbClr val="FC4C86"/>
              </a:solidFill>
              <a:latin typeface="BubbleGum" panose="00000400000000000000" pitchFamily="2" charset="0"/>
            </a:endParaRPr>
          </a:p>
        </p:txBody>
      </p:sp>
    </p:spTree>
  </p:cSld>
  <p:clrMapOvr>
    <a:masterClrMapping/>
  </p:clrMapOvr>
  <p:transition advClick="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Freeform 1"/>
          <p:cNvSpPr>
            <a:spLocks noChangeArrowheads="1"/>
          </p:cNvSpPr>
          <p:nvPr/>
        </p:nvSpPr>
        <p:spPr bwMode="auto">
          <a:xfrm>
            <a:off x="3907291" y="4486275"/>
            <a:ext cx="445294" cy="445294"/>
          </a:xfrm>
          <a:custGeom>
            <a:avLst/>
            <a:gdLst>
              <a:gd name="T0" fmla="*/ 0 w 2615"/>
              <a:gd name="T1" fmla="*/ 443577 h 2616"/>
              <a:gd name="T2" fmla="*/ 0 w 2615"/>
              <a:gd name="T3" fmla="*/ 443577 h 2616"/>
              <a:gd name="T4" fmla="*/ 443718 w 2615"/>
              <a:gd name="T5" fmla="*/ 0 h 2616"/>
              <a:gd name="T6" fmla="*/ 890160 w 2615"/>
              <a:gd name="T7" fmla="*/ 443577 h 2616"/>
              <a:gd name="T8" fmla="*/ 443718 w 2615"/>
              <a:gd name="T9" fmla="*/ 890218 h 2616"/>
              <a:gd name="T10" fmla="*/ 0 w 2615"/>
              <a:gd name="T11" fmla="*/ 443577 h 261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615" h="2616">
                <a:moveTo>
                  <a:pt x="0" y="1303"/>
                </a:moveTo>
                <a:lnTo>
                  <a:pt x="0" y="1303"/>
                </a:lnTo>
                <a:cubicBezTo>
                  <a:pt x="0" y="587"/>
                  <a:pt x="586" y="0"/>
                  <a:pt x="1303" y="0"/>
                </a:cubicBezTo>
                <a:cubicBezTo>
                  <a:pt x="2028" y="0"/>
                  <a:pt x="2614" y="587"/>
                  <a:pt x="2614" y="1303"/>
                </a:cubicBezTo>
                <a:cubicBezTo>
                  <a:pt x="2614" y="2028"/>
                  <a:pt x="2028" y="2615"/>
                  <a:pt x="1303" y="2615"/>
                </a:cubicBezTo>
                <a:cubicBezTo>
                  <a:pt x="586" y="2615"/>
                  <a:pt x="0" y="2028"/>
                  <a:pt x="0" y="1303"/>
                </a:cubicBezTo>
              </a:path>
            </a:pathLst>
          </a:custGeom>
          <a:solidFill>
            <a:srgbClr val="FC4C86"/>
          </a:solidFill>
          <a:ln>
            <a:noFill/>
          </a:ln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61442" name="Freeform 2"/>
          <p:cNvSpPr>
            <a:spLocks noChangeArrowheads="1"/>
          </p:cNvSpPr>
          <p:nvPr/>
        </p:nvSpPr>
        <p:spPr bwMode="auto">
          <a:xfrm>
            <a:off x="4054135" y="3741738"/>
            <a:ext cx="445294" cy="445294"/>
          </a:xfrm>
          <a:custGeom>
            <a:avLst/>
            <a:gdLst>
              <a:gd name="T0" fmla="*/ 0 w 2615"/>
              <a:gd name="T1" fmla="*/ 443746 h 2615"/>
              <a:gd name="T2" fmla="*/ 0 w 2615"/>
              <a:gd name="T3" fmla="*/ 443746 h 2615"/>
              <a:gd name="T4" fmla="*/ 443718 w 2615"/>
              <a:gd name="T5" fmla="*/ 0 h 2615"/>
              <a:gd name="T6" fmla="*/ 890160 w 2615"/>
              <a:gd name="T7" fmla="*/ 443746 h 2615"/>
              <a:gd name="T8" fmla="*/ 443718 w 2615"/>
              <a:gd name="T9" fmla="*/ 890217 h 2615"/>
              <a:gd name="T10" fmla="*/ 0 w 2615"/>
              <a:gd name="T11" fmla="*/ 443746 h 261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615" h="2615">
                <a:moveTo>
                  <a:pt x="0" y="1303"/>
                </a:moveTo>
                <a:lnTo>
                  <a:pt x="0" y="1303"/>
                </a:lnTo>
                <a:cubicBezTo>
                  <a:pt x="0" y="586"/>
                  <a:pt x="586" y="0"/>
                  <a:pt x="1303" y="0"/>
                </a:cubicBezTo>
                <a:cubicBezTo>
                  <a:pt x="2028" y="0"/>
                  <a:pt x="2614" y="586"/>
                  <a:pt x="2614" y="1303"/>
                </a:cubicBezTo>
                <a:cubicBezTo>
                  <a:pt x="2614" y="2028"/>
                  <a:pt x="2028" y="2614"/>
                  <a:pt x="1303" y="2614"/>
                </a:cubicBezTo>
                <a:cubicBezTo>
                  <a:pt x="586" y="2614"/>
                  <a:pt x="0" y="2028"/>
                  <a:pt x="0" y="1303"/>
                </a:cubicBezTo>
              </a:path>
            </a:pathLst>
          </a:custGeom>
          <a:solidFill>
            <a:srgbClr val="FC4C86"/>
          </a:solidFill>
          <a:ln>
            <a:noFill/>
          </a:ln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61443" name="Freeform 3"/>
          <p:cNvSpPr>
            <a:spLocks noChangeArrowheads="1"/>
          </p:cNvSpPr>
          <p:nvPr/>
        </p:nvSpPr>
        <p:spPr bwMode="auto">
          <a:xfrm>
            <a:off x="4609760" y="4663282"/>
            <a:ext cx="685800" cy="685800"/>
          </a:xfrm>
          <a:custGeom>
            <a:avLst/>
            <a:gdLst>
              <a:gd name="T0" fmla="*/ 0 w 4024"/>
              <a:gd name="T1" fmla="*/ 687336 h 4032"/>
              <a:gd name="T2" fmla="*/ 0 w 4024"/>
              <a:gd name="T3" fmla="*/ 687336 h 4032"/>
              <a:gd name="T4" fmla="*/ 685179 w 4024"/>
              <a:gd name="T5" fmla="*/ 0 h 4032"/>
              <a:gd name="T6" fmla="*/ 1370699 w 4024"/>
              <a:gd name="T7" fmla="*/ 687336 h 4032"/>
              <a:gd name="T8" fmla="*/ 685179 w 4024"/>
              <a:gd name="T9" fmla="*/ 1372290 h 4032"/>
              <a:gd name="T10" fmla="*/ 0 w 4024"/>
              <a:gd name="T11" fmla="*/ 687336 h 4032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4024" h="4032">
                <a:moveTo>
                  <a:pt x="0" y="2019"/>
                </a:moveTo>
                <a:lnTo>
                  <a:pt x="0" y="2019"/>
                </a:lnTo>
                <a:cubicBezTo>
                  <a:pt x="0" y="904"/>
                  <a:pt x="896" y="0"/>
                  <a:pt x="2011" y="0"/>
                </a:cubicBezTo>
                <a:cubicBezTo>
                  <a:pt x="3119" y="0"/>
                  <a:pt x="4023" y="904"/>
                  <a:pt x="4023" y="2019"/>
                </a:cubicBezTo>
                <a:cubicBezTo>
                  <a:pt x="4023" y="3127"/>
                  <a:pt x="3119" y="4031"/>
                  <a:pt x="2011" y="4031"/>
                </a:cubicBezTo>
                <a:cubicBezTo>
                  <a:pt x="896" y="4031"/>
                  <a:pt x="0" y="3127"/>
                  <a:pt x="0" y="2019"/>
                </a:cubicBezTo>
              </a:path>
            </a:pathLst>
          </a:custGeom>
          <a:solidFill>
            <a:srgbClr val="FC4C86"/>
          </a:solidFill>
          <a:ln>
            <a:noFill/>
          </a:ln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61444" name="Freeform 4"/>
          <p:cNvSpPr>
            <a:spLocks noChangeArrowheads="1"/>
          </p:cNvSpPr>
          <p:nvPr/>
        </p:nvSpPr>
        <p:spPr bwMode="auto">
          <a:xfrm>
            <a:off x="4921703" y="4430713"/>
            <a:ext cx="48419" cy="304007"/>
          </a:xfrm>
          <a:custGeom>
            <a:avLst/>
            <a:gdLst>
              <a:gd name="T0" fmla="*/ 97269 w 287"/>
              <a:gd name="T1" fmla="*/ 607882 h 1785"/>
              <a:gd name="T2" fmla="*/ 0 w 287"/>
              <a:gd name="T3" fmla="*/ 607882 h 1785"/>
              <a:gd name="T4" fmla="*/ 0 w 287"/>
              <a:gd name="T5" fmla="*/ 0 h 1785"/>
              <a:gd name="T6" fmla="*/ 97269 w 287"/>
              <a:gd name="T7" fmla="*/ 0 h 1785"/>
              <a:gd name="T8" fmla="*/ 97269 w 287"/>
              <a:gd name="T9" fmla="*/ 607882 h 17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87" h="1785">
                <a:moveTo>
                  <a:pt x="286" y="1784"/>
                </a:moveTo>
                <a:lnTo>
                  <a:pt x="0" y="1784"/>
                </a:lnTo>
                <a:lnTo>
                  <a:pt x="0" y="0"/>
                </a:lnTo>
                <a:lnTo>
                  <a:pt x="286" y="0"/>
                </a:lnTo>
                <a:lnTo>
                  <a:pt x="286" y="1784"/>
                </a:lnTo>
              </a:path>
            </a:pathLst>
          </a:custGeom>
          <a:solidFill>
            <a:srgbClr val="FC4C86"/>
          </a:solidFill>
          <a:ln>
            <a:noFill/>
          </a:ln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61445" name="Freeform 5"/>
          <p:cNvSpPr>
            <a:spLocks noChangeArrowheads="1"/>
          </p:cNvSpPr>
          <p:nvPr/>
        </p:nvSpPr>
        <p:spPr bwMode="auto">
          <a:xfrm>
            <a:off x="4271622" y="4341019"/>
            <a:ext cx="454819" cy="289719"/>
          </a:xfrm>
          <a:custGeom>
            <a:avLst/>
            <a:gdLst>
              <a:gd name="T0" fmla="*/ 47340 w 2672"/>
              <a:gd name="T1" fmla="*/ 579349 h 1703"/>
              <a:gd name="T2" fmla="*/ 0 w 2672"/>
              <a:gd name="T3" fmla="*/ 496293 h 1703"/>
              <a:gd name="T4" fmla="*/ 859956 w 2672"/>
              <a:gd name="T5" fmla="*/ 0 h 1703"/>
              <a:gd name="T6" fmla="*/ 909680 w 2672"/>
              <a:gd name="T7" fmla="*/ 86119 h 1703"/>
              <a:gd name="T8" fmla="*/ 47340 w 2672"/>
              <a:gd name="T9" fmla="*/ 579349 h 170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672" h="1703">
                <a:moveTo>
                  <a:pt x="139" y="1702"/>
                </a:moveTo>
                <a:lnTo>
                  <a:pt x="0" y="1458"/>
                </a:lnTo>
                <a:lnTo>
                  <a:pt x="2525" y="0"/>
                </a:lnTo>
                <a:lnTo>
                  <a:pt x="2671" y="253"/>
                </a:lnTo>
                <a:lnTo>
                  <a:pt x="139" y="1702"/>
                </a:lnTo>
              </a:path>
            </a:pathLst>
          </a:custGeom>
          <a:solidFill>
            <a:srgbClr val="FC4C86"/>
          </a:solidFill>
          <a:ln>
            <a:noFill/>
          </a:ln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61446" name="Freeform 6"/>
          <p:cNvSpPr>
            <a:spLocks noChangeArrowheads="1"/>
          </p:cNvSpPr>
          <p:nvPr/>
        </p:nvSpPr>
        <p:spPr bwMode="auto">
          <a:xfrm>
            <a:off x="4338297" y="3950494"/>
            <a:ext cx="477838" cy="230188"/>
          </a:xfrm>
          <a:custGeom>
            <a:avLst/>
            <a:gdLst>
              <a:gd name="T0" fmla="*/ 0 w 2811"/>
              <a:gd name="T1" fmla="*/ 91324 h 1353"/>
              <a:gd name="T2" fmla="*/ 36071 w 2811"/>
              <a:gd name="T3" fmla="*/ 0 h 1353"/>
              <a:gd name="T4" fmla="*/ 956234 w 2811"/>
              <a:gd name="T5" fmla="*/ 369043 h 1353"/>
              <a:gd name="T6" fmla="*/ 920162 w 2811"/>
              <a:gd name="T7" fmla="*/ 460707 h 1353"/>
              <a:gd name="T8" fmla="*/ 0 w 2811"/>
              <a:gd name="T9" fmla="*/ 91324 h 135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811" h="1353">
                <a:moveTo>
                  <a:pt x="0" y="268"/>
                </a:moveTo>
                <a:lnTo>
                  <a:pt x="106" y="0"/>
                </a:lnTo>
                <a:lnTo>
                  <a:pt x="2810" y="1083"/>
                </a:lnTo>
                <a:lnTo>
                  <a:pt x="2704" y="1352"/>
                </a:lnTo>
                <a:lnTo>
                  <a:pt x="0" y="268"/>
                </a:lnTo>
              </a:path>
            </a:pathLst>
          </a:custGeom>
          <a:solidFill>
            <a:srgbClr val="FC4C86"/>
          </a:solidFill>
          <a:ln>
            <a:noFill/>
          </a:ln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61447" name="Freeform 7"/>
          <p:cNvSpPr>
            <a:spLocks noChangeArrowheads="1"/>
          </p:cNvSpPr>
          <p:nvPr/>
        </p:nvSpPr>
        <p:spPr bwMode="auto">
          <a:xfrm>
            <a:off x="4816135" y="4101307"/>
            <a:ext cx="886619" cy="135731"/>
          </a:xfrm>
          <a:custGeom>
            <a:avLst/>
            <a:gdLst>
              <a:gd name="T0" fmla="*/ 41193 w 5205"/>
              <a:gd name="T1" fmla="*/ 271482 h 799"/>
              <a:gd name="T2" fmla="*/ 0 w 5205"/>
              <a:gd name="T3" fmla="*/ 0 h 799"/>
              <a:gd name="T4" fmla="*/ 1771649 w 5205"/>
              <a:gd name="T5" fmla="*/ 0 h 799"/>
              <a:gd name="T6" fmla="*/ 1771649 w 5205"/>
              <a:gd name="T7" fmla="*/ 271482 h 799"/>
              <a:gd name="T8" fmla="*/ 41193 w 5205"/>
              <a:gd name="T9" fmla="*/ 271482 h 79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205" h="799">
                <a:moveTo>
                  <a:pt x="121" y="798"/>
                </a:moveTo>
                <a:lnTo>
                  <a:pt x="0" y="0"/>
                </a:lnTo>
                <a:lnTo>
                  <a:pt x="5204" y="0"/>
                </a:lnTo>
                <a:lnTo>
                  <a:pt x="5204" y="798"/>
                </a:lnTo>
                <a:lnTo>
                  <a:pt x="121" y="798"/>
                </a:lnTo>
              </a:path>
            </a:pathLst>
          </a:custGeom>
          <a:solidFill>
            <a:srgbClr val="FC4C86"/>
          </a:solidFill>
          <a:ln>
            <a:noFill/>
          </a:ln>
        </p:spPr>
        <p:txBody>
          <a:bodyPr wrap="none" anchor="ctr"/>
          <a:lstStyle/>
          <a:p>
            <a:endParaRPr lang="es-MX" sz="900"/>
          </a:p>
        </p:txBody>
      </p:sp>
      <p:grpSp>
        <p:nvGrpSpPr>
          <p:cNvPr id="61448" name="Group 3"/>
          <p:cNvGrpSpPr>
            <a:grpSpLocks/>
          </p:cNvGrpSpPr>
          <p:nvPr/>
        </p:nvGrpSpPr>
        <p:grpSpPr bwMode="auto">
          <a:xfrm>
            <a:off x="4866935" y="4834732"/>
            <a:ext cx="192881" cy="370681"/>
            <a:chOff x="10281718" y="9263483"/>
            <a:chExt cx="385934" cy="740379"/>
          </a:xfrm>
        </p:grpSpPr>
        <p:sp>
          <p:nvSpPr>
            <p:cNvPr id="13" name="Freeform 8"/>
            <p:cNvSpPr>
              <a:spLocks noChangeArrowheads="1"/>
            </p:cNvSpPr>
            <p:nvPr/>
          </p:nvSpPr>
          <p:spPr bwMode="auto">
            <a:xfrm>
              <a:off x="10289227" y="9368607"/>
              <a:ext cx="133650" cy="572180"/>
            </a:xfrm>
            <a:custGeom>
              <a:avLst/>
              <a:gdLst>
                <a:gd name="T0" fmla="*/ 133309 w 392"/>
                <a:gd name="T1" fmla="*/ 458085 h 1680"/>
                <a:gd name="T2" fmla="*/ 91714 w 392"/>
                <a:gd name="T3" fmla="*/ 571839 h 1680"/>
                <a:gd name="T4" fmla="*/ 41595 w 392"/>
                <a:gd name="T5" fmla="*/ 571839 h 1680"/>
                <a:gd name="T6" fmla="*/ 0 w 392"/>
                <a:gd name="T7" fmla="*/ 458085 h 1680"/>
                <a:gd name="T8" fmla="*/ 0 w 392"/>
                <a:gd name="T9" fmla="*/ 0 h 1680"/>
                <a:gd name="T10" fmla="*/ 133309 w 392"/>
                <a:gd name="T11" fmla="*/ 0 h 1680"/>
                <a:gd name="T12" fmla="*/ 133309 w 392"/>
                <a:gd name="T13" fmla="*/ 458085 h 168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92" h="1680">
                  <a:moveTo>
                    <a:pt x="391" y="1345"/>
                  </a:moveTo>
                  <a:lnTo>
                    <a:pt x="269" y="1679"/>
                  </a:lnTo>
                  <a:lnTo>
                    <a:pt x="122" y="1679"/>
                  </a:lnTo>
                  <a:lnTo>
                    <a:pt x="0" y="1345"/>
                  </a:lnTo>
                  <a:lnTo>
                    <a:pt x="0" y="0"/>
                  </a:lnTo>
                  <a:lnTo>
                    <a:pt x="391" y="0"/>
                  </a:lnTo>
                  <a:lnTo>
                    <a:pt x="391" y="1345"/>
                  </a:lnTo>
                </a:path>
              </a:pathLst>
            </a:custGeom>
            <a:solidFill>
              <a:srgbClr val="F3F3F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MX" sz="900"/>
            </a:p>
          </p:txBody>
        </p:sp>
        <p:sp>
          <p:nvSpPr>
            <p:cNvPr id="14" name="Freeform 9"/>
            <p:cNvSpPr>
              <a:spLocks noChangeArrowheads="1"/>
            </p:cNvSpPr>
            <p:nvPr/>
          </p:nvSpPr>
          <p:spPr bwMode="auto">
            <a:xfrm>
              <a:off x="10289227" y="9263483"/>
              <a:ext cx="133650" cy="166698"/>
            </a:xfrm>
            <a:custGeom>
              <a:avLst/>
              <a:gdLst>
                <a:gd name="T0" fmla="*/ 133309 w 392"/>
                <a:gd name="T1" fmla="*/ 99882 h 489"/>
                <a:gd name="T2" fmla="*/ 133309 w 392"/>
                <a:gd name="T3" fmla="*/ 99882 h 489"/>
                <a:gd name="T4" fmla="*/ 66825 w 392"/>
                <a:gd name="T5" fmla="*/ 166357 h 489"/>
                <a:gd name="T6" fmla="*/ 66825 w 392"/>
                <a:gd name="T7" fmla="*/ 166357 h 489"/>
                <a:gd name="T8" fmla="*/ 0 w 392"/>
                <a:gd name="T9" fmla="*/ 99882 h 489"/>
                <a:gd name="T10" fmla="*/ 0 w 392"/>
                <a:gd name="T11" fmla="*/ 38862 h 489"/>
                <a:gd name="T12" fmla="*/ 66825 w 392"/>
                <a:gd name="T13" fmla="*/ 8522 h 489"/>
                <a:gd name="T14" fmla="*/ 66825 w 392"/>
                <a:gd name="T15" fmla="*/ 8522 h 489"/>
                <a:gd name="T16" fmla="*/ 133309 w 392"/>
                <a:gd name="T17" fmla="*/ 38862 h 489"/>
                <a:gd name="T18" fmla="*/ 133309 w 392"/>
                <a:gd name="T19" fmla="*/ 99882 h 48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392" h="489">
                  <a:moveTo>
                    <a:pt x="391" y="293"/>
                  </a:moveTo>
                  <a:lnTo>
                    <a:pt x="391" y="293"/>
                  </a:lnTo>
                  <a:cubicBezTo>
                    <a:pt x="391" y="399"/>
                    <a:pt x="310" y="488"/>
                    <a:pt x="196" y="488"/>
                  </a:cubicBezTo>
                  <a:cubicBezTo>
                    <a:pt x="81" y="488"/>
                    <a:pt x="0" y="399"/>
                    <a:pt x="0" y="293"/>
                  </a:cubicBezTo>
                  <a:cubicBezTo>
                    <a:pt x="0" y="114"/>
                    <a:pt x="0" y="114"/>
                    <a:pt x="0" y="114"/>
                  </a:cubicBezTo>
                  <a:cubicBezTo>
                    <a:pt x="0" y="0"/>
                    <a:pt x="81" y="25"/>
                    <a:pt x="196" y="25"/>
                  </a:cubicBezTo>
                  <a:cubicBezTo>
                    <a:pt x="310" y="25"/>
                    <a:pt x="391" y="0"/>
                    <a:pt x="391" y="114"/>
                  </a:cubicBezTo>
                  <a:lnTo>
                    <a:pt x="391" y="293"/>
                  </a:lnTo>
                </a:path>
              </a:pathLst>
            </a:custGeom>
            <a:solidFill>
              <a:srgbClr val="F3F3F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MX" sz="900"/>
            </a:p>
          </p:txBody>
        </p:sp>
        <p:sp>
          <p:nvSpPr>
            <p:cNvPr id="15" name="Freeform 10"/>
            <p:cNvSpPr>
              <a:spLocks noChangeArrowheads="1"/>
            </p:cNvSpPr>
            <p:nvPr/>
          </p:nvSpPr>
          <p:spPr bwMode="auto">
            <a:xfrm>
              <a:off x="10281718" y="9332565"/>
              <a:ext cx="150169" cy="142670"/>
            </a:xfrm>
            <a:custGeom>
              <a:avLst/>
              <a:gdLst>
                <a:gd name="T0" fmla="*/ 149828 w 440"/>
                <a:gd name="T1" fmla="*/ 142328 h 417"/>
                <a:gd name="T2" fmla="*/ 0 w 440"/>
                <a:gd name="T3" fmla="*/ 142328 h 417"/>
                <a:gd name="T4" fmla="*/ 0 w 440"/>
                <a:gd name="T5" fmla="*/ 0 h 417"/>
                <a:gd name="T6" fmla="*/ 149828 w 440"/>
                <a:gd name="T7" fmla="*/ 0 h 417"/>
                <a:gd name="T8" fmla="*/ 149828 w 440"/>
                <a:gd name="T9" fmla="*/ 142328 h 4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40" h="417">
                  <a:moveTo>
                    <a:pt x="439" y="416"/>
                  </a:moveTo>
                  <a:lnTo>
                    <a:pt x="0" y="416"/>
                  </a:lnTo>
                  <a:lnTo>
                    <a:pt x="0" y="0"/>
                  </a:lnTo>
                  <a:lnTo>
                    <a:pt x="439" y="0"/>
                  </a:lnTo>
                  <a:lnTo>
                    <a:pt x="439" y="416"/>
                  </a:lnTo>
                </a:path>
              </a:pathLst>
            </a:custGeom>
            <a:solidFill>
              <a:srgbClr val="F3F3F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MX" sz="900"/>
            </a:p>
          </p:txBody>
        </p:sp>
        <p:sp>
          <p:nvSpPr>
            <p:cNvPr id="16" name="Freeform 11"/>
            <p:cNvSpPr>
              <a:spLocks noChangeArrowheads="1"/>
            </p:cNvSpPr>
            <p:nvPr/>
          </p:nvSpPr>
          <p:spPr bwMode="auto">
            <a:xfrm>
              <a:off x="10331274" y="9919762"/>
              <a:ext cx="51057" cy="84100"/>
            </a:xfrm>
            <a:custGeom>
              <a:avLst/>
              <a:gdLst>
                <a:gd name="T0" fmla="*/ 0 w 148"/>
                <a:gd name="T1" fmla="*/ 16752 h 246"/>
                <a:gd name="T2" fmla="*/ 0 w 148"/>
                <a:gd name="T3" fmla="*/ 16752 h 246"/>
                <a:gd name="T4" fmla="*/ 16904 w 148"/>
                <a:gd name="T5" fmla="*/ 64272 h 246"/>
                <a:gd name="T6" fmla="*/ 50712 w 148"/>
                <a:gd name="T7" fmla="*/ 19828 h 246"/>
                <a:gd name="T8" fmla="*/ 0 w 148"/>
                <a:gd name="T9" fmla="*/ 16752 h 24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48" h="246">
                  <a:moveTo>
                    <a:pt x="0" y="49"/>
                  </a:moveTo>
                  <a:lnTo>
                    <a:pt x="0" y="49"/>
                  </a:lnTo>
                  <a:cubicBezTo>
                    <a:pt x="0" y="49"/>
                    <a:pt x="33" y="156"/>
                    <a:pt x="49" y="188"/>
                  </a:cubicBezTo>
                  <a:cubicBezTo>
                    <a:pt x="65" y="221"/>
                    <a:pt x="89" y="245"/>
                    <a:pt x="147" y="58"/>
                  </a:cubicBezTo>
                  <a:cubicBezTo>
                    <a:pt x="147" y="58"/>
                    <a:pt x="82" y="0"/>
                    <a:pt x="0" y="49"/>
                  </a:cubicBezTo>
                </a:path>
              </a:pathLst>
            </a:custGeom>
            <a:solidFill>
              <a:srgbClr val="F3F3F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MX" sz="900"/>
            </a:p>
          </p:txBody>
        </p:sp>
        <p:sp>
          <p:nvSpPr>
            <p:cNvPr id="17" name="Freeform 12"/>
            <p:cNvSpPr>
              <a:spLocks noChangeArrowheads="1"/>
            </p:cNvSpPr>
            <p:nvPr/>
          </p:nvSpPr>
          <p:spPr bwMode="auto">
            <a:xfrm>
              <a:off x="10491953" y="9368607"/>
              <a:ext cx="133651" cy="572180"/>
            </a:xfrm>
            <a:custGeom>
              <a:avLst/>
              <a:gdLst>
                <a:gd name="T0" fmla="*/ 133311 w 393"/>
                <a:gd name="T1" fmla="*/ 458085 h 1680"/>
                <a:gd name="T2" fmla="*/ 91481 w 393"/>
                <a:gd name="T3" fmla="*/ 571839 h 1680"/>
                <a:gd name="T4" fmla="*/ 41830 w 393"/>
                <a:gd name="T5" fmla="*/ 571839 h 1680"/>
                <a:gd name="T6" fmla="*/ 0 w 393"/>
                <a:gd name="T7" fmla="*/ 458085 h 1680"/>
                <a:gd name="T8" fmla="*/ 0 w 393"/>
                <a:gd name="T9" fmla="*/ 0 h 1680"/>
                <a:gd name="T10" fmla="*/ 133311 w 393"/>
                <a:gd name="T11" fmla="*/ 0 h 1680"/>
                <a:gd name="T12" fmla="*/ 133311 w 393"/>
                <a:gd name="T13" fmla="*/ 458085 h 168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93" h="1680">
                  <a:moveTo>
                    <a:pt x="392" y="1345"/>
                  </a:moveTo>
                  <a:lnTo>
                    <a:pt x="269" y="1679"/>
                  </a:lnTo>
                  <a:lnTo>
                    <a:pt x="123" y="1679"/>
                  </a:lnTo>
                  <a:lnTo>
                    <a:pt x="0" y="1345"/>
                  </a:lnTo>
                  <a:lnTo>
                    <a:pt x="0" y="0"/>
                  </a:lnTo>
                  <a:lnTo>
                    <a:pt x="392" y="0"/>
                  </a:lnTo>
                  <a:lnTo>
                    <a:pt x="392" y="1345"/>
                  </a:lnTo>
                </a:path>
              </a:pathLst>
            </a:custGeom>
            <a:solidFill>
              <a:srgbClr val="F3F3F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MX" sz="900"/>
            </a:p>
          </p:txBody>
        </p:sp>
        <p:sp>
          <p:nvSpPr>
            <p:cNvPr id="18" name="Freeform 13"/>
            <p:cNvSpPr>
              <a:spLocks noChangeArrowheads="1"/>
            </p:cNvSpPr>
            <p:nvPr/>
          </p:nvSpPr>
          <p:spPr bwMode="auto">
            <a:xfrm>
              <a:off x="10491953" y="9263483"/>
              <a:ext cx="133651" cy="166698"/>
            </a:xfrm>
            <a:custGeom>
              <a:avLst/>
              <a:gdLst>
                <a:gd name="T0" fmla="*/ 133311 w 393"/>
                <a:gd name="T1" fmla="*/ 99882 h 489"/>
                <a:gd name="T2" fmla="*/ 133311 w 393"/>
                <a:gd name="T3" fmla="*/ 99882 h 489"/>
                <a:gd name="T4" fmla="*/ 66996 w 393"/>
                <a:gd name="T5" fmla="*/ 166357 h 489"/>
                <a:gd name="T6" fmla="*/ 66996 w 393"/>
                <a:gd name="T7" fmla="*/ 166357 h 489"/>
                <a:gd name="T8" fmla="*/ 0 w 393"/>
                <a:gd name="T9" fmla="*/ 99882 h 489"/>
                <a:gd name="T10" fmla="*/ 0 w 393"/>
                <a:gd name="T11" fmla="*/ 38862 h 489"/>
                <a:gd name="T12" fmla="*/ 66996 w 393"/>
                <a:gd name="T13" fmla="*/ 8522 h 489"/>
                <a:gd name="T14" fmla="*/ 66996 w 393"/>
                <a:gd name="T15" fmla="*/ 8522 h 489"/>
                <a:gd name="T16" fmla="*/ 133311 w 393"/>
                <a:gd name="T17" fmla="*/ 38862 h 489"/>
                <a:gd name="T18" fmla="*/ 133311 w 393"/>
                <a:gd name="T19" fmla="*/ 99882 h 48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393" h="489">
                  <a:moveTo>
                    <a:pt x="392" y="293"/>
                  </a:moveTo>
                  <a:lnTo>
                    <a:pt x="392" y="293"/>
                  </a:lnTo>
                  <a:cubicBezTo>
                    <a:pt x="392" y="399"/>
                    <a:pt x="311" y="488"/>
                    <a:pt x="197" y="488"/>
                  </a:cubicBezTo>
                  <a:cubicBezTo>
                    <a:pt x="82" y="488"/>
                    <a:pt x="0" y="399"/>
                    <a:pt x="0" y="293"/>
                  </a:cubicBezTo>
                  <a:cubicBezTo>
                    <a:pt x="0" y="114"/>
                    <a:pt x="0" y="114"/>
                    <a:pt x="0" y="114"/>
                  </a:cubicBezTo>
                  <a:cubicBezTo>
                    <a:pt x="0" y="0"/>
                    <a:pt x="82" y="25"/>
                    <a:pt x="197" y="25"/>
                  </a:cubicBezTo>
                  <a:cubicBezTo>
                    <a:pt x="311" y="25"/>
                    <a:pt x="392" y="0"/>
                    <a:pt x="392" y="114"/>
                  </a:cubicBezTo>
                  <a:lnTo>
                    <a:pt x="392" y="293"/>
                  </a:lnTo>
                </a:path>
              </a:pathLst>
            </a:custGeom>
            <a:solidFill>
              <a:srgbClr val="F3F3F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MX" sz="900"/>
            </a:p>
          </p:txBody>
        </p:sp>
        <p:sp>
          <p:nvSpPr>
            <p:cNvPr id="19" name="Freeform 14"/>
            <p:cNvSpPr>
              <a:spLocks noChangeArrowheads="1"/>
            </p:cNvSpPr>
            <p:nvPr/>
          </p:nvSpPr>
          <p:spPr bwMode="auto">
            <a:xfrm>
              <a:off x="10482944" y="9332565"/>
              <a:ext cx="150169" cy="142670"/>
            </a:xfrm>
            <a:custGeom>
              <a:avLst/>
              <a:gdLst>
                <a:gd name="T0" fmla="*/ 149828 w 441"/>
                <a:gd name="T1" fmla="*/ 142328 h 417"/>
                <a:gd name="T2" fmla="*/ 0 w 441"/>
                <a:gd name="T3" fmla="*/ 142328 h 417"/>
                <a:gd name="T4" fmla="*/ 0 w 441"/>
                <a:gd name="T5" fmla="*/ 0 h 417"/>
                <a:gd name="T6" fmla="*/ 149828 w 441"/>
                <a:gd name="T7" fmla="*/ 0 h 417"/>
                <a:gd name="T8" fmla="*/ 149828 w 441"/>
                <a:gd name="T9" fmla="*/ 142328 h 4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41" h="417">
                  <a:moveTo>
                    <a:pt x="440" y="416"/>
                  </a:moveTo>
                  <a:lnTo>
                    <a:pt x="0" y="416"/>
                  </a:lnTo>
                  <a:lnTo>
                    <a:pt x="0" y="0"/>
                  </a:lnTo>
                  <a:lnTo>
                    <a:pt x="440" y="0"/>
                  </a:lnTo>
                  <a:lnTo>
                    <a:pt x="440" y="416"/>
                  </a:lnTo>
                </a:path>
              </a:pathLst>
            </a:custGeom>
            <a:solidFill>
              <a:srgbClr val="F3F3F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MX" sz="900"/>
            </a:p>
          </p:txBody>
        </p:sp>
        <p:sp>
          <p:nvSpPr>
            <p:cNvPr id="20" name="Freeform 15"/>
            <p:cNvSpPr>
              <a:spLocks noChangeArrowheads="1"/>
            </p:cNvSpPr>
            <p:nvPr/>
          </p:nvSpPr>
          <p:spPr bwMode="auto">
            <a:xfrm>
              <a:off x="10534000" y="9919762"/>
              <a:ext cx="49556" cy="84100"/>
            </a:xfrm>
            <a:custGeom>
              <a:avLst/>
              <a:gdLst>
                <a:gd name="T0" fmla="*/ 0 w 147"/>
                <a:gd name="T1" fmla="*/ 16752 h 246"/>
                <a:gd name="T2" fmla="*/ 0 w 147"/>
                <a:gd name="T3" fmla="*/ 16752 h 246"/>
                <a:gd name="T4" fmla="*/ 16519 w 147"/>
                <a:gd name="T5" fmla="*/ 64272 h 246"/>
                <a:gd name="T6" fmla="*/ 49219 w 147"/>
                <a:gd name="T7" fmla="*/ 19828 h 246"/>
                <a:gd name="T8" fmla="*/ 0 w 147"/>
                <a:gd name="T9" fmla="*/ 16752 h 24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47" h="246">
                  <a:moveTo>
                    <a:pt x="0" y="49"/>
                  </a:moveTo>
                  <a:lnTo>
                    <a:pt x="0" y="49"/>
                  </a:lnTo>
                  <a:cubicBezTo>
                    <a:pt x="0" y="49"/>
                    <a:pt x="32" y="156"/>
                    <a:pt x="49" y="188"/>
                  </a:cubicBezTo>
                  <a:cubicBezTo>
                    <a:pt x="65" y="221"/>
                    <a:pt x="89" y="245"/>
                    <a:pt x="146" y="58"/>
                  </a:cubicBezTo>
                  <a:cubicBezTo>
                    <a:pt x="146" y="58"/>
                    <a:pt x="81" y="0"/>
                    <a:pt x="0" y="49"/>
                  </a:cubicBezTo>
                </a:path>
              </a:pathLst>
            </a:custGeom>
            <a:solidFill>
              <a:srgbClr val="F3F3F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MX" sz="900"/>
            </a:p>
          </p:txBody>
        </p:sp>
        <p:sp>
          <p:nvSpPr>
            <p:cNvPr id="21" name="Freeform 16"/>
            <p:cNvSpPr>
              <a:spLocks noChangeArrowheads="1"/>
            </p:cNvSpPr>
            <p:nvPr/>
          </p:nvSpPr>
          <p:spPr bwMode="auto">
            <a:xfrm>
              <a:off x="10619598" y="9361099"/>
              <a:ext cx="48054" cy="288342"/>
            </a:xfrm>
            <a:custGeom>
              <a:avLst/>
              <a:gdLst>
                <a:gd name="T0" fmla="*/ 0 w 139"/>
                <a:gd name="T1" fmla="*/ 0 h 848"/>
                <a:gd name="T2" fmla="*/ 0 w 139"/>
                <a:gd name="T3" fmla="*/ 0 h 848"/>
                <a:gd name="T4" fmla="*/ 39411 w 139"/>
                <a:gd name="T5" fmla="*/ 29922 h 848"/>
                <a:gd name="T6" fmla="*/ 41831 w 139"/>
                <a:gd name="T7" fmla="*/ 268280 h 848"/>
                <a:gd name="T8" fmla="*/ 28003 w 139"/>
                <a:gd name="T9" fmla="*/ 288002 h 848"/>
                <a:gd name="T10" fmla="*/ 28003 w 139"/>
                <a:gd name="T11" fmla="*/ 99628 h 848"/>
                <a:gd name="T12" fmla="*/ 11063 w 139"/>
                <a:gd name="T13" fmla="*/ 77186 h 848"/>
                <a:gd name="T14" fmla="*/ 0 w 139"/>
                <a:gd name="T15" fmla="*/ 0 h 84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39" h="848"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105" y="48"/>
                    <a:pt x="114" y="88"/>
                  </a:cubicBezTo>
                  <a:cubicBezTo>
                    <a:pt x="121" y="130"/>
                    <a:pt x="121" y="789"/>
                    <a:pt x="121" y="789"/>
                  </a:cubicBezTo>
                  <a:cubicBezTo>
                    <a:pt x="121" y="789"/>
                    <a:pt x="138" y="847"/>
                    <a:pt x="81" y="847"/>
                  </a:cubicBezTo>
                  <a:cubicBezTo>
                    <a:pt x="81" y="293"/>
                    <a:pt x="81" y="293"/>
                    <a:pt x="81" y="293"/>
                  </a:cubicBezTo>
                  <a:cubicBezTo>
                    <a:pt x="32" y="227"/>
                    <a:pt x="32" y="227"/>
                    <a:pt x="32" y="227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F3F3F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MX" sz="900"/>
            </a:p>
          </p:txBody>
        </p:sp>
      </p:grpSp>
      <p:grpSp>
        <p:nvGrpSpPr>
          <p:cNvPr id="61449" name="Group 1"/>
          <p:cNvGrpSpPr>
            <a:grpSpLocks/>
          </p:cNvGrpSpPr>
          <p:nvPr/>
        </p:nvGrpSpPr>
        <p:grpSpPr bwMode="auto">
          <a:xfrm>
            <a:off x="4206535" y="3833019"/>
            <a:ext cx="180181" cy="235744"/>
            <a:chOff x="8961736" y="7260103"/>
            <a:chExt cx="360405" cy="471560"/>
          </a:xfrm>
        </p:grpSpPr>
        <p:sp>
          <p:nvSpPr>
            <p:cNvPr id="22" name="Freeform 17"/>
            <p:cNvSpPr>
              <a:spLocks noChangeArrowheads="1"/>
            </p:cNvSpPr>
            <p:nvPr/>
          </p:nvSpPr>
          <p:spPr bwMode="auto">
            <a:xfrm>
              <a:off x="9080369" y="7263106"/>
              <a:ext cx="241772" cy="468557"/>
            </a:xfrm>
            <a:custGeom>
              <a:avLst/>
              <a:gdLst>
                <a:gd name="T0" fmla="*/ 0 w 710"/>
                <a:gd name="T1" fmla="*/ 0 h 1377"/>
                <a:gd name="T2" fmla="*/ 0 w 710"/>
                <a:gd name="T3" fmla="*/ 468217 h 1377"/>
                <a:gd name="T4" fmla="*/ 241431 w 710"/>
                <a:gd name="T5" fmla="*/ 468217 h 1377"/>
                <a:gd name="T6" fmla="*/ 0 w 710"/>
                <a:gd name="T7" fmla="*/ 0 h 1377"/>
                <a:gd name="T8" fmla="*/ 38820 w 710"/>
                <a:gd name="T9" fmla="*/ 182727 h 1377"/>
                <a:gd name="T10" fmla="*/ 160727 w 710"/>
                <a:gd name="T11" fmla="*/ 409690 h 1377"/>
                <a:gd name="T12" fmla="*/ 38820 w 710"/>
                <a:gd name="T13" fmla="*/ 409690 h 1377"/>
                <a:gd name="T14" fmla="*/ 38820 w 710"/>
                <a:gd name="T15" fmla="*/ 182727 h 137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10" h="1377">
                  <a:moveTo>
                    <a:pt x="0" y="0"/>
                  </a:moveTo>
                  <a:lnTo>
                    <a:pt x="0" y="1376"/>
                  </a:lnTo>
                  <a:lnTo>
                    <a:pt x="709" y="1376"/>
                  </a:lnTo>
                  <a:lnTo>
                    <a:pt x="0" y="0"/>
                  </a:lnTo>
                  <a:close/>
                  <a:moveTo>
                    <a:pt x="114" y="537"/>
                  </a:moveTo>
                  <a:lnTo>
                    <a:pt x="472" y="1204"/>
                  </a:lnTo>
                  <a:lnTo>
                    <a:pt x="114" y="1204"/>
                  </a:lnTo>
                  <a:lnTo>
                    <a:pt x="114" y="537"/>
                  </a:ln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MX" sz="900"/>
            </a:p>
          </p:txBody>
        </p:sp>
        <p:sp>
          <p:nvSpPr>
            <p:cNvPr id="23" name="Freeform 18"/>
            <p:cNvSpPr>
              <a:spLocks noChangeArrowheads="1"/>
            </p:cNvSpPr>
            <p:nvPr/>
          </p:nvSpPr>
          <p:spPr bwMode="auto">
            <a:xfrm>
              <a:off x="8961736" y="7260103"/>
              <a:ext cx="61569" cy="452037"/>
            </a:xfrm>
            <a:custGeom>
              <a:avLst/>
              <a:gdLst>
                <a:gd name="T0" fmla="*/ 61227 w 180"/>
                <a:gd name="T1" fmla="*/ 451697 h 1329"/>
                <a:gd name="T2" fmla="*/ 0 w 180"/>
                <a:gd name="T3" fmla="*/ 451697 h 1329"/>
                <a:gd name="T4" fmla="*/ 0 w 180"/>
                <a:gd name="T5" fmla="*/ 0 h 1329"/>
                <a:gd name="T6" fmla="*/ 61227 w 180"/>
                <a:gd name="T7" fmla="*/ 0 h 1329"/>
                <a:gd name="T8" fmla="*/ 61227 w 180"/>
                <a:gd name="T9" fmla="*/ 451697 h 132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80" h="1329">
                  <a:moveTo>
                    <a:pt x="179" y="1328"/>
                  </a:moveTo>
                  <a:lnTo>
                    <a:pt x="0" y="1328"/>
                  </a:lnTo>
                  <a:lnTo>
                    <a:pt x="0" y="0"/>
                  </a:lnTo>
                  <a:lnTo>
                    <a:pt x="179" y="0"/>
                  </a:lnTo>
                  <a:lnTo>
                    <a:pt x="179" y="1328"/>
                  </a:lnTo>
                </a:path>
              </a:pathLst>
            </a:custGeom>
            <a:solidFill>
              <a:srgbClr val="F3F3F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MX" sz="900"/>
            </a:p>
          </p:txBody>
        </p:sp>
      </p:grpSp>
      <p:grpSp>
        <p:nvGrpSpPr>
          <p:cNvPr id="61450" name="Group 2"/>
          <p:cNvGrpSpPr>
            <a:grpSpLocks/>
          </p:cNvGrpSpPr>
          <p:nvPr/>
        </p:nvGrpSpPr>
        <p:grpSpPr bwMode="auto">
          <a:xfrm>
            <a:off x="3993016" y="4552157"/>
            <a:ext cx="279400" cy="301625"/>
            <a:chOff x="8533756" y="8697311"/>
            <a:chExt cx="560129" cy="603717"/>
          </a:xfrm>
        </p:grpSpPr>
        <p:sp>
          <p:nvSpPr>
            <p:cNvPr id="24" name="Freeform 19"/>
            <p:cNvSpPr>
              <a:spLocks noChangeArrowheads="1"/>
            </p:cNvSpPr>
            <p:nvPr/>
          </p:nvSpPr>
          <p:spPr bwMode="auto">
            <a:xfrm>
              <a:off x="8749998" y="9204913"/>
              <a:ext cx="133651" cy="30036"/>
            </a:xfrm>
            <a:custGeom>
              <a:avLst/>
              <a:gdLst>
                <a:gd name="T0" fmla="*/ 133310 w 392"/>
                <a:gd name="T1" fmla="*/ 13349 h 90"/>
                <a:gd name="T2" fmla="*/ 133310 w 392"/>
                <a:gd name="T3" fmla="*/ 13349 h 90"/>
                <a:gd name="T4" fmla="*/ 111149 w 392"/>
                <a:gd name="T5" fmla="*/ 29702 h 90"/>
                <a:gd name="T6" fmla="*/ 22162 w 392"/>
                <a:gd name="T7" fmla="*/ 29702 h 90"/>
                <a:gd name="T8" fmla="*/ 0 w 392"/>
                <a:gd name="T9" fmla="*/ 13349 h 90"/>
                <a:gd name="T10" fmla="*/ 0 w 392"/>
                <a:gd name="T11" fmla="*/ 13349 h 90"/>
                <a:gd name="T12" fmla="*/ 22162 w 392"/>
                <a:gd name="T13" fmla="*/ 0 h 90"/>
                <a:gd name="T14" fmla="*/ 111149 w 392"/>
                <a:gd name="T15" fmla="*/ 0 h 90"/>
                <a:gd name="T16" fmla="*/ 133310 w 392"/>
                <a:gd name="T17" fmla="*/ 13349 h 9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92" h="90">
                  <a:moveTo>
                    <a:pt x="391" y="40"/>
                  </a:moveTo>
                  <a:lnTo>
                    <a:pt x="391" y="40"/>
                  </a:lnTo>
                  <a:cubicBezTo>
                    <a:pt x="391" y="73"/>
                    <a:pt x="358" y="89"/>
                    <a:pt x="326" y="89"/>
                  </a:cubicBezTo>
                  <a:cubicBezTo>
                    <a:pt x="65" y="89"/>
                    <a:pt x="65" y="89"/>
                    <a:pt x="65" y="89"/>
                  </a:cubicBezTo>
                  <a:cubicBezTo>
                    <a:pt x="33" y="89"/>
                    <a:pt x="0" y="73"/>
                    <a:pt x="0" y="40"/>
                  </a:cubicBezTo>
                  <a:cubicBezTo>
                    <a:pt x="0" y="16"/>
                    <a:pt x="33" y="0"/>
                    <a:pt x="65" y="0"/>
                  </a:cubicBezTo>
                  <a:cubicBezTo>
                    <a:pt x="326" y="0"/>
                    <a:pt x="326" y="0"/>
                    <a:pt x="326" y="0"/>
                  </a:cubicBezTo>
                  <a:cubicBezTo>
                    <a:pt x="358" y="0"/>
                    <a:pt x="391" y="16"/>
                    <a:pt x="391" y="40"/>
                  </a:cubicBezTo>
                </a:path>
              </a:pathLst>
            </a:custGeom>
            <a:solidFill>
              <a:srgbClr val="F3F3F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MX" sz="900"/>
            </a:p>
          </p:txBody>
        </p:sp>
        <p:sp>
          <p:nvSpPr>
            <p:cNvPr id="25" name="Freeform 20"/>
            <p:cNvSpPr>
              <a:spLocks noChangeArrowheads="1"/>
            </p:cNvSpPr>
            <p:nvPr/>
          </p:nvSpPr>
          <p:spPr bwMode="auto">
            <a:xfrm>
              <a:off x="8749998" y="9237952"/>
              <a:ext cx="133651" cy="30036"/>
            </a:xfrm>
            <a:custGeom>
              <a:avLst/>
              <a:gdLst>
                <a:gd name="T0" fmla="*/ 133310 w 392"/>
                <a:gd name="T1" fmla="*/ 16353 h 90"/>
                <a:gd name="T2" fmla="*/ 133310 w 392"/>
                <a:gd name="T3" fmla="*/ 16353 h 90"/>
                <a:gd name="T4" fmla="*/ 111149 w 392"/>
                <a:gd name="T5" fmla="*/ 29702 h 90"/>
                <a:gd name="T6" fmla="*/ 22162 w 392"/>
                <a:gd name="T7" fmla="*/ 29702 h 90"/>
                <a:gd name="T8" fmla="*/ 0 w 392"/>
                <a:gd name="T9" fmla="*/ 16353 h 90"/>
                <a:gd name="T10" fmla="*/ 0 w 392"/>
                <a:gd name="T11" fmla="*/ 16353 h 90"/>
                <a:gd name="T12" fmla="*/ 22162 w 392"/>
                <a:gd name="T13" fmla="*/ 0 h 90"/>
                <a:gd name="T14" fmla="*/ 111149 w 392"/>
                <a:gd name="T15" fmla="*/ 0 h 90"/>
                <a:gd name="T16" fmla="*/ 133310 w 392"/>
                <a:gd name="T17" fmla="*/ 16353 h 9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92" h="90">
                  <a:moveTo>
                    <a:pt x="391" y="49"/>
                  </a:moveTo>
                  <a:lnTo>
                    <a:pt x="391" y="49"/>
                  </a:lnTo>
                  <a:cubicBezTo>
                    <a:pt x="391" y="73"/>
                    <a:pt x="358" y="89"/>
                    <a:pt x="326" y="89"/>
                  </a:cubicBezTo>
                  <a:cubicBezTo>
                    <a:pt x="65" y="89"/>
                    <a:pt x="65" y="89"/>
                    <a:pt x="65" y="89"/>
                  </a:cubicBezTo>
                  <a:cubicBezTo>
                    <a:pt x="33" y="89"/>
                    <a:pt x="0" y="73"/>
                    <a:pt x="0" y="49"/>
                  </a:cubicBezTo>
                  <a:cubicBezTo>
                    <a:pt x="0" y="17"/>
                    <a:pt x="33" y="0"/>
                    <a:pt x="65" y="0"/>
                  </a:cubicBezTo>
                  <a:cubicBezTo>
                    <a:pt x="326" y="0"/>
                    <a:pt x="326" y="0"/>
                    <a:pt x="326" y="0"/>
                  </a:cubicBezTo>
                  <a:cubicBezTo>
                    <a:pt x="358" y="0"/>
                    <a:pt x="391" y="17"/>
                    <a:pt x="391" y="49"/>
                  </a:cubicBezTo>
                </a:path>
              </a:pathLst>
            </a:custGeom>
            <a:solidFill>
              <a:srgbClr val="F3F3F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MX" sz="900"/>
            </a:p>
          </p:txBody>
        </p:sp>
        <p:sp>
          <p:nvSpPr>
            <p:cNvPr id="26" name="Freeform 21"/>
            <p:cNvSpPr>
              <a:spLocks noChangeArrowheads="1"/>
            </p:cNvSpPr>
            <p:nvPr/>
          </p:nvSpPr>
          <p:spPr bwMode="auto">
            <a:xfrm>
              <a:off x="8778530" y="9270992"/>
              <a:ext cx="78088" cy="30036"/>
            </a:xfrm>
            <a:custGeom>
              <a:avLst/>
              <a:gdLst>
                <a:gd name="T0" fmla="*/ 77747 w 229"/>
                <a:gd name="T1" fmla="*/ 16353 h 90"/>
                <a:gd name="T2" fmla="*/ 77747 w 229"/>
                <a:gd name="T3" fmla="*/ 16353 h 90"/>
                <a:gd name="T4" fmla="*/ 66494 w 229"/>
                <a:gd name="T5" fmla="*/ 29702 h 90"/>
                <a:gd name="T6" fmla="*/ 13640 w 229"/>
                <a:gd name="T7" fmla="*/ 29702 h 90"/>
                <a:gd name="T8" fmla="*/ 0 w 229"/>
                <a:gd name="T9" fmla="*/ 16353 h 90"/>
                <a:gd name="T10" fmla="*/ 0 w 229"/>
                <a:gd name="T11" fmla="*/ 16353 h 90"/>
                <a:gd name="T12" fmla="*/ 13640 w 229"/>
                <a:gd name="T13" fmla="*/ 0 h 90"/>
                <a:gd name="T14" fmla="*/ 66494 w 229"/>
                <a:gd name="T15" fmla="*/ 0 h 90"/>
                <a:gd name="T16" fmla="*/ 77747 w 229"/>
                <a:gd name="T17" fmla="*/ 16353 h 9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29" h="90">
                  <a:moveTo>
                    <a:pt x="228" y="49"/>
                  </a:moveTo>
                  <a:lnTo>
                    <a:pt x="228" y="49"/>
                  </a:lnTo>
                  <a:cubicBezTo>
                    <a:pt x="228" y="73"/>
                    <a:pt x="211" y="89"/>
                    <a:pt x="195" y="89"/>
                  </a:cubicBezTo>
                  <a:cubicBezTo>
                    <a:pt x="40" y="89"/>
                    <a:pt x="40" y="89"/>
                    <a:pt x="40" y="89"/>
                  </a:cubicBezTo>
                  <a:cubicBezTo>
                    <a:pt x="16" y="89"/>
                    <a:pt x="0" y="73"/>
                    <a:pt x="0" y="49"/>
                  </a:cubicBezTo>
                  <a:cubicBezTo>
                    <a:pt x="0" y="24"/>
                    <a:pt x="16" y="0"/>
                    <a:pt x="40" y="0"/>
                  </a:cubicBezTo>
                  <a:cubicBezTo>
                    <a:pt x="195" y="0"/>
                    <a:pt x="195" y="0"/>
                    <a:pt x="195" y="0"/>
                  </a:cubicBezTo>
                  <a:cubicBezTo>
                    <a:pt x="211" y="0"/>
                    <a:pt x="228" y="24"/>
                    <a:pt x="228" y="49"/>
                  </a:cubicBezTo>
                </a:path>
              </a:pathLst>
            </a:custGeom>
            <a:solidFill>
              <a:srgbClr val="F3F3F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MX" sz="900"/>
            </a:p>
          </p:txBody>
        </p:sp>
        <p:sp>
          <p:nvSpPr>
            <p:cNvPr id="27" name="Freeform 22"/>
            <p:cNvSpPr>
              <a:spLocks noChangeArrowheads="1"/>
            </p:cNvSpPr>
            <p:nvPr/>
          </p:nvSpPr>
          <p:spPr bwMode="auto">
            <a:xfrm>
              <a:off x="8533756" y="8697311"/>
              <a:ext cx="560129" cy="501596"/>
            </a:xfrm>
            <a:custGeom>
              <a:avLst/>
              <a:gdLst>
                <a:gd name="T0" fmla="*/ 284996 w 1647"/>
                <a:gd name="T1" fmla="*/ 0 h 1474"/>
                <a:gd name="T2" fmla="*/ 284996 w 1647"/>
                <a:gd name="T3" fmla="*/ 0 h 1474"/>
                <a:gd name="T4" fmla="*/ 284996 w 1647"/>
                <a:gd name="T5" fmla="*/ 0 h 1474"/>
                <a:gd name="T6" fmla="*/ 279554 w 1647"/>
                <a:gd name="T7" fmla="*/ 0 h 1474"/>
                <a:gd name="T8" fmla="*/ 274113 w 1647"/>
                <a:gd name="T9" fmla="*/ 0 h 1474"/>
                <a:gd name="T10" fmla="*/ 274113 w 1647"/>
                <a:gd name="T11" fmla="*/ 0 h 1474"/>
                <a:gd name="T12" fmla="*/ 141138 w 1647"/>
                <a:gd name="T13" fmla="*/ 346421 h 1474"/>
                <a:gd name="T14" fmla="*/ 213237 w 1647"/>
                <a:gd name="T15" fmla="*/ 501256 h 1474"/>
                <a:gd name="T16" fmla="*/ 279554 w 1647"/>
                <a:gd name="T17" fmla="*/ 501256 h 1474"/>
                <a:gd name="T18" fmla="*/ 291117 w 1647"/>
                <a:gd name="T19" fmla="*/ 501256 h 1474"/>
                <a:gd name="T20" fmla="*/ 351994 w 1647"/>
                <a:gd name="T21" fmla="*/ 501256 h 1474"/>
                <a:gd name="T22" fmla="*/ 421032 w 1647"/>
                <a:gd name="T23" fmla="*/ 346421 h 1474"/>
                <a:gd name="T24" fmla="*/ 284996 w 1647"/>
                <a:gd name="T25" fmla="*/ 0 h 1474"/>
                <a:gd name="T26" fmla="*/ 418311 w 1647"/>
                <a:gd name="T27" fmla="*/ 255222 h 1474"/>
                <a:gd name="T28" fmla="*/ 418311 w 1647"/>
                <a:gd name="T29" fmla="*/ 255222 h 1474"/>
                <a:gd name="T30" fmla="*/ 337710 w 1647"/>
                <a:gd name="T31" fmla="*/ 55468 h 1474"/>
                <a:gd name="T32" fmla="*/ 418311 w 1647"/>
                <a:gd name="T33" fmla="*/ 255222 h 147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647" h="1474">
                  <a:moveTo>
                    <a:pt x="838" y="0"/>
                  </a:moveTo>
                  <a:lnTo>
                    <a:pt x="838" y="0"/>
                  </a:lnTo>
                  <a:cubicBezTo>
                    <a:pt x="838" y="0"/>
                    <a:pt x="831" y="0"/>
                    <a:pt x="822" y="0"/>
                  </a:cubicBezTo>
                  <a:cubicBezTo>
                    <a:pt x="815" y="0"/>
                    <a:pt x="838" y="0"/>
                    <a:pt x="806" y="0"/>
                  </a:cubicBezTo>
                  <a:cubicBezTo>
                    <a:pt x="0" y="25"/>
                    <a:pt x="196" y="822"/>
                    <a:pt x="415" y="1018"/>
                  </a:cubicBezTo>
                  <a:cubicBezTo>
                    <a:pt x="635" y="1222"/>
                    <a:pt x="627" y="1473"/>
                    <a:pt x="627" y="1473"/>
                  </a:cubicBezTo>
                  <a:cubicBezTo>
                    <a:pt x="822" y="1473"/>
                    <a:pt x="822" y="1473"/>
                    <a:pt x="822" y="1473"/>
                  </a:cubicBezTo>
                  <a:cubicBezTo>
                    <a:pt x="856" y="1473"/>
                    <a:pt x="856" y="1473"/>
                    <a:pt x="856" y="1473"/>
                  </a:cubicBezTo>
                  <a:cubicBezTo>
                    <a:pt x="1035" y="1473"/>
                    <a:pt x="1035" y="1473"/>
                    <a:pt x="1035" y="1473"/>
                  </a:cubicBezTo>
                  <a:cubicBezTo>
                    <a:pt x="1035" y="1473"/>
                    <a:pt x="1017" y="1222"/>
                    <a:pt x="1238" y="1018"/>
                  </a:cubicBezTo>
                  <a:cubicBezTo>
                    <a:pt x="1458" y="822"/>
                    <a:pt x="1646" y="25"/>
                    <a:pt x="838" y="0"/>
                  </a:cubicBezTo>
                  <a:close/>
                  <a:moveTo>
                    <a:pt x="1230" y="750"/>
                  </a:moveTo>
                  <a:lnTo>
                    <a:pt x="1230" y="750"/>
                  </a:lnTo>
                  <a:cubicBezTo>
                    <a:pt x="1368" y="374"/>
                    <a:pt x="993" y="163"/>
                    <a:pt x="993" y="163"/>
                  </a:cubicBezTo>
                  <a:cubicBezTo>
                    <a:pt x="1547" y="253"/>
                    <a:pt x="1230" y="750"/>
                    <a:pt x="1230" y="75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MX" sz="900"/>
            </a:p>
          </p:txBody>
        </p:sp>
      </p:grpSp>
      <p:sp>
        <p:nvSpPr>
          <p:cNvPr id="28" name="Freeform 23"/>
          <p:cNvSpPr>
            <a:spLocks noChangeArrowheads="1"/>
          </p:cNvSpPr>
          <p:nvPr/>
        </p:nvSpPr>
        <p:spPr bwMode="auto">
          <a:xfrm>
            <a:off x="5939291" y="4495007"/>
            <a:ext cx="1147763" cy="134144"/>
          </a:xfrm>
          <a:custGeom>
            <a:avLst/>
            <a:gdLst>
              <a:gd name="T0" fmla="*/ 6581 w 6736"/>
              <a:gd name="T1" fmla="*/ 0 h 791"/>
              <a:gd name="T2" fmla="*/ 6735 w 6736"/>
              <a:gd name="T3" fmla="*/ 790 h 791"/>
              <a:gd name="T4" fmla="*/ 0 w 6736"/>
              <a:gd name="T5" fmla="*/ 790 h 791"/>
              <a:gd name="T6" fmla="*/ 0 w 6736"/>
              <a:gd name="T7" fmla="*/ 0 h 791"/>
              <a:gd name="T8" fmla="*/ 6581 w 6736"/>
              <a:gd name="T9" fmla="*/ 0 h 7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736" h="791">
                <a:moveTo>
                  <a:pt x="6581" y="0"/>
                </a:moveTo>
                <a:lnTo>
                  <a:pt x="6735" y="790"/>
                </a:lnTo>
                <a:lnTo>
                  <a:pt x="0" y="790"/>
                </a:lnTo>
                <a:lnTo>
                  <a:pt x="0" y="0"/>
                </a:lnTo>
                <a:lnTo>
                  <a:pt x="6581" y="0"/>
                </a:lnTo>
              </a:path>
            </a:pathLst>
          </a:custGeom>
          <a:solidFill>
            <a:srgbClr val="FECF0E"/>
          </a:solidFill>
          <a:ln>
            <a:noFill/>
          </a:ln>
          <a:effectLst/>
        </p:spPr>
        <p:txBody>
          <a:bodyPr wrap="none" anchor="ctr"/>
          <a:lstStyle/>
          <a:p>
            <a:pPr defTabSz="914217">
              <a:defRPr/>
            </a:pPr>
            <a:endParaRPr lang="en-US" sz="900">
              <a:latin typeface="Calibri Light"/>
            </a:endParaRPr>
          </a:p>
        </p:txBody>
      </p:sp>
      <p:sp>
        <p:nvSpPr>
          <p:cNvPr id="29" name="Freeform 24"/>
          <p:cNvSpPr>
            <a:spLocks noChangeArrowheads="1"/>
          </p:cNvSpPr>
          <p:nvPr/>
        </p:nvSpPr>
        <p:spPr bwMode="auto">
          <a:xfrm>
            <a:off x="6937035" y="3940969"/>
            <a:ext cx="405606" cy="553244"/>
          </a:xfrm>
          <a:custGeom>
            <a:avLst/>
            <a:gdLst>
              <a:gd name="T0" fmla="*/ 2035 w 2387"/>
              <a:gd name="T1" fmla="*/ 0 h 3250"/>
              <a:gd name="T2" fmla="*/ 2386 w 2387"/>
              <a:gd name="T3" fmla="*/ 130 h 3250"/>
              <a:gd name="T4" fmla="*/ 293 w 2387"/>
              <a:gd name="T5" fmla="*/ 3249 h 3250"/>
              <a:gd name="T6" fmla="*/ 0 w 2387"/>
              <a:gd name="T7" fmla="*/ 3045 h 3250"/>
              <a:gd name="T8" fmla="*/ 2035 w 2387"/>
              <a:gd name="T9" fmla="*/ 0 h 32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387" h="3250">
                <a:moveTo>
                  <a:pt x="2035" y="0"/>
                </a:moveTo>
                <a:lnTo>
                  <a:pt x="2386" y="130"/>
                </a:lnTo>
                <a:lnTo>
                  <a:pt x="293" y="3249"/>
                </a:lnTo>
                <a:lnTo>
                  <a:pt x="0" y="3045"/>
                </a:lnTo>
                <a:lnTo>
                  <a:pt x="2035" y="0"/>
                </a:lnTo>
              </a:path>
            </a:pathLst>
          </a:custGeom>
          <a:solidFill>
            <a:srgbClr val="FECF0E"/>
          </a:solidFill>
          <a:ln>
            <a:noFill/>
          </a:ln>
          <a:effectLst/>
        </p:spPr>
        <p:txBody>
          <a:bodyPr wrap="none" anchor="ctr"/>
          <a:lstStyle/>
          <a:p>
            <a:pPr defTabSz="914217">
              <a:defRPr/>
            </a:pPr>
            <a:endParaRPr lang="en-US" sz="900">
              <a:latin typeface="Calibri Light"/>
            </a:endParaRPr>
          </a:p>
        </p:txBody>
      </p:sp>
      <p:sp>
        <p:nvSpPr>
          <p:cNvPr id="61453" name="Freeform 25"/>
          <p:cNvSpPr>
            <a:spLocks noChangeArrowheads="1"/>
          </p:cNvSpPr>
          <p:nvPr/>
        </p:nvSpPr>
        <p:spPr bwMode="auto">
          <a:xfrm>
            <a:off x="6193291" y="2460625"/>
            <a:ext cx="538957" cy="433388"/>
          </a:xfrm>
          <a:custGeom>
            <a:avLst/>
            <a:gdLst>
              <a:gd name="T0" fmla="*/ 981213 w 3168"/>
              <a:gd name="T1" fmla="*/ 0 h 2543"/>
              <a:gd name="T2" fmla="*/ 1077871 w 3168"/>
              <a:gd name="T3" fmla="*/ 74965 h 2543"/>
              <a:gd name="T4" fmla="*/ 74535 w 3168"/>
              <a:gd name="T5" fmla="*/ 866189 h 2543"/>
              <a:gd name="T6" fmla="*/ 0 w 3168"/>
              <a:gd name="T7" fmla="*/ 771460 h 2543"/>
              <a:gd name="T8" fmla="*/ 981213 w 3168"/>
              <a:gd name="T9" fmla="*/ 0 h 254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168" h="2543">
                <a:moveTo>
                  <a:pt x="2883" y="0"/>
                </a:moveTo>
                <a:lnTo>
                  <a:pt x="3167" y="220"/>
                </a:lnTo>
                <a:lnTo>
                  <a:pt x="219" y="2542"/>
                </a:lnTo>
                <a:lnTo>
                  <a:pt x="0" y="2264"/>
                </a:lnTo>
                <a:lnTo>
                  <a:pt x="2883" y="0"/>
                </a:lnTo>
              </a:path>
            </a:pathLst>
          </a:custGeom>
          <a:solidFill>
            <a:srgbClr val="7030A0"/>
          </a:solidFill>
          <a:ln>
            <a:noFill/>
          </a:ln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61454" name="Freeform 26"/>
          <p:cNvSpPr>
            <a:spLocks noChangeArrowheads="1"/>
          </p:cNvSpPr>
          <p:nvPr/>
        </p:nvSpPr>
        <p:spPr bwMode="auto">
          <a:xfrm>
            <a:off x="6205991" y="3289300"/>
            <a:ext cx="638175" cy="88900"/>
          </a:xfrm>
          <a:custGeom>
            <a:avLst/>
            <a:gdLst>
              <a:gd name="T0" fmla="*/ 1250891 w 3748"/>
              <a:gd name="T1" fmla="*/ 55336 h 522"/>
              <a:gd name="T2" fmla="*/ 1276092 w 3748"/>
              <a:gd name="T3" fmla="*/ 176871 h 522"/>
              <a:gd name="T4" fmla="*/ 0 w 3748"/>
              <a:gd name="T5" fmla="*/ 121535 h 522"/>
              <a:gd name="T6" fmla="*/ 5790 w 3748"/>
              <a:gd name="T7" fmla="*/ 0 h 522"/>
              <a:gd name="T8" fmla="*/ 1250891 w 3748"/>
              <a:gd name="T9" fmla="*/ 55336 h 52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748" h="522">
                <a:moveTo>
                  <a:pt x="3673" y="163"/>
                </a:moveTo>
                <a:lnTo>
                  <a:pt x="3747" y="521"/>
                </a:lnTo>
                <a:lnTo>
                  <a:pt x="0" y="358"/>
                </a:lnTo>
                <a:lnTo>
                  <a:pt x="17" y="0"/>
                </a:lnTo>
                <a:lnTo>
                  <a:pt x="3673" y="163"/>
                </a:lnTo>
              </a:path>
            </a:pathLst>
          </a:custGeom>
          <a:solidFill>
            <a:srgbClr val="7030A0"/>
          </a:solidFill>
          <a:ln>
            <a:noFill/>
          </a:ln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61455" name="Freeform 27"/>
          <p:cNvSpPr>
            <a:spLocks noChangeArrowheads="1"/>
          </p:cNvSpPr>
          <p:nvPr/>
        </p:nvSpPr>
        <p:spPr bwMode="auto">
          <a:xfrm>
            <a:off x="4644685" y="3205163"/>
            <a:ext cx="641350" cy="89694"/>
          </a:xfrm>
          <a:custGeom>
            <a:avLst/>
            <a:gdLst>
              <a:gd name="T0" fmla="*/ 1248710 w 3764"/>
              <a:gd name="T1" fmla="*/ 0 h 523"/>
              <a:gd name="T2" fmla="*/ 1282099 w 3764"/>
              <a:gd name="T3" fmla="*/ 122331 h 523"/>
              <a:gd name="T4" fmla="*/ 5451 w 3764"/>
              <a:gd name="T5" fmla="*/ 178371 h 523"/>
              <a:gd name="T6" fmla="*/ 0 w 3764"/>
              <a:gd name="T7" fmla="*/ 55698 h 523"/>
              <a:gd name="T8" fmla="*/ 1248710 w 3764"/>
              <a:gd name="T9" fmla="*/ 0 h 5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764" h="523">
                <a:moveTo>
                  <a:pt x="3665" y="0"/>
                </a:moveTo>
                <a:lnTo>
                  <a:pt x="3763" y="358"/>
                </a:lnTo>
                <a:lnTo>
                  <a:pt x="16" y="522"/>
                </a:lnTo>
                <a:lnTo>
                  <a:pt x="0" y="163"/>
                </a:lnTo>
                <a:lnTo>
                  <a:pt x="3665" y="0"/>
                </a:lnTo>
              </a:path>
            </a:pathLst>
          </a:custGeom>
          <a:solidFill>
            <a:srgbClr val="7030A0"/>
          </a:solidFill>
          <a:ln>
            <a:noFill/>
          </a:ln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61456" name="Freeform 28"/>
          <p:cNvSpPr>
            <a:spLocks noChangeArrowheads="1"/>
          </p:cNvSpPr>
          <p:nvPr/>
        </p:nvSpPr>
        <p:spPr bwMode="auto">
          <a:xfrm>
            <a:off x="5036797" y="2313782"/>
            <a:ext cx="512763" cy="462756"/>
          </a:xfrm>
          <a:custGeom>
            <a:avLst/>
            <a:gdLst>
              <a:gd name="T0" fmla="*/ 0 w 3014"/>
              <a:gd name="T1" fmla="*/ 110675 h 2721"/>
              <a:gd name="T2" fmla="*/ 58531 w 3014"/>
              <a:gd name="T3" fmla="*/ 0 h 2721"/>
              <a:gd name="T4" fmla="*/ 1025311 w 3014"/>
              <a:gd name="T5" fmla="*/ 834656 h 2721"/>
              <a:gd name="T6" fmla="*/ 945001 w 3014"/>
              <a:gd name="T7" fmla="*/ 926260 h 2721"/>
              <a:gd name="T8" fmla="*/ 0 w 3014"/>
              <a:gd name="T9" fmla="*/ 110675 h 272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014" h="2721">
                <a:moveTo>
                  <a:pt x="0" y="325"/>
                </a:moveTo>
                <a:lnTo>
                  <a:pt x="172" y="0"/>
                </a:lnTo>
                <a:lnTo>
                  <a:pt x="3013" y="2451"/>
                </a:lnTo>
                <a:lnTo>
                  <a:pt x="2777" y="2720"/>
                </a:lnTo>
                <a:lnTo>
                  <a:pt x="0" y="325"/>
                </a:lnTo>
              </a:path>
            </a:pathLst>
          </a:custGeom>
          <a:solidFill>
            <a:srgbClr val="7030A0"/>
          </a:solidFill>
          <a:ln>
            <a:noFill/>
          </a:ln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34" name="Freeform 29"/>
          <p:cNvSpPr>
            <a:spLocks noChangeArrowheads="1"/>
          </p:cNvSpPr>
          <p:nvPr/>
        </p:nvSpPr>
        <p:spPr bwMode="auto">
          <a:xfrm>
            <a:off x="6347278" y="4669632"/>
            <a:ext cx="406400" cy="551656"/>
          </a:xfrm>
          <a:custGeom>
            <a:avLst/>
            <a:gdLst>
              <a:gd name="T0" fmla="*/ 2045 w 2387"/>
              <a:gd name="T1" fmla="*/ 0 h 3242"/>
              <a:gd name="T2" fmla="*/ 2386 w 2387"/>
              <a:gd name="T3" fmla="*/ 123 h 3242"/>
              <a:gd name="T4" fmla="*/ 301 w 2387"/>
              <a:gd name="T5" fmla="*/ 3241 h 3242"/>
              <a:gd name="T6" fmla="*/ 0 w 2387"/>
              <a:gd name="T7" fmla="*/ 3046 h 3242"/>
              <a:gd name="T8" fmla="*/ 2045 w 2387"/>
              <a:gd name="T9" fmla="*/ 0 h 32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387" h="3242">
                <a:moveTo>
                  <a:pt x="2045" y="0"/>
                </a:moveTo>
                <a:lnTo>
                  <a:pt x="2386" y="123"/>
                </a:lnTo>
                <a:lnTo>
                  <a:pt x="301" y="3241"/>
                </a:lnTo>
                <a:lnTo>
                  <a:pt x="0" y="3046"/>
                </a:lnTo>
                <a:lnTo>
                  <a:pt x="2045" y="0"/>
                </a:lnTo>
              </a:path>
            </a:pathLst>
          </a:custGeom>
          <a:solidFill>
            <a:srgbClr val="FECF0E"/>
          </a:solidFill>
          <a:ln>
            <a:noFill/>
          </a:ln>
          <a:effectLst/>
        </p:spPr>
        <p:txBody>
          <a:bodyPr wrap="none" anchor="ctr"/>
          <a:lstStyle/>
          <a:p>
            <a:pPr defTabSz="914217">
              <a:defRPr/>
            </a:pPr>
            <a:endParaRPr lang="en-US" sz="900">
              <a:latin typeface="Calibri Light"/>
            </a:endParaRPr>
          </a:p>
        </p:txBody>
      </p:sp>
      <p:sp>
        <p:nvSpPr>
          <p:cNvPr id="35" name="Freeform 30"/>
          <p:cNvSpPr>
            <a:spLocks noChangeArrowheads="1"/>
          </p:cNvSpPr>
          <p:nvPr/>
        </p:nvSpPr>
        <p:spPr bwMode="auto">
          <a:xfrm>
            <a:off x="7041810" y="4663282"/>
            <a:ext cx="578644" cy="357981"/>
          </a:xfrm>
          <a:custGeom>
            <a:avLst/>
            <a:gdLst>
              <a:gd name="T0" fmla="*/ 0 w 3398"/>
              <a:gd name="T1" fmla="*/ 358 h 2102"/>
              <a:gd name="T2" fmla="*/ 98 w 3398"/>
              <a:gd name="T3" fmla="*/ 0 h 2102"/>
              <a:gd name="T4" fmla="*/ 3397 w 3398"/>
              <a:gd name="T5" fmla="*/ 1783 h 2102"/>
              <a:gd name="T6" fmla="*/ 3225 w 3398"/>
              <a:gd name="T7" fmla="*/ 2101 h 2102"/>
              <a:gd name="T8" fmla="*/ 0 w 3398"/>
              <a:gd name="T9" fmla="*/ 358 h 2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398" h="2102">
                <a:moveTo>
                  <a:pt x="0" y="358"/>
                </a:moveTo>
                <a:lnTo>
                  <a:pt x="98" y="0"/>
                </a:lnTo>
                <a:lnTo>
                  <a:pt x="3397" y="1783"/>
                </a:lnTo>
                <a:lnTo>
                  <a:pt x="3225" y="2101"/>
                </a:lnTo>
                <a:lnTo>
                  <a:pt x="0" y="358"/>
                </a:lnTo>
              </a:path>
            </a:pathLst>
          </a:custGeom>
          <a:solidFill>
            <a:srgbClr val="FECF0E"/>
          </a:solidFill>
          <a:ln>
            <a:noFill/>
          </a:ln>
          <a:effectLst/>
        </p:spPr>
        <p:txBody>
          <a:bodyPr wrap="none" anchor="ctr"/>
          <a:lstStyle/>
          <a:p>
            <a:pPr defTabSz="914217">
              <a:defRPr/>
            </a:pPr>
            <a:endParaRPr lang="en-US" sz="900">
              <a:latin typeface="Calibri Light"/>
            </a:endParaRPr>
          </a:p>
        </p:txBody>
      </p:sp>
      <p:sp>
        <p:nvSpPr>
          <p:cNvPr id="61459" name="Freeform 31"/>
          <p:cNvSpPr>
            <a:spLocks noChangeArrowheads="1"/>
          </p:cNvSpPr>
          <p:nvPr/>
        </p:nvSpPr>
        <p:spPr bwMode="auto">
          <a:xfrm>
            <a:off x="5566228" y="4101307"/>
            <a:ext cx="136525" cy="1437481"/>
          </a:xfrm>
          <a:custGeom>
            <a:avLst/>
            <a:gdLst>
              <a:gd name="T0" fmla="*/ 271465 w 800"/>
              <a:gd name="T1" fmla="*/ 2874073 h 8439"/>
              <a:gd name="T2" fmla="*/ 0 w 800"/>
              <a:gd name="T3" fmla="*/ 2807654 h 8439"/>
              <a:gd name="T4" fmla="*/ 0 w 800"/>
              <a:gd name="T5" fmla="*/ 0 h 8439"/>
              <a:gd name="T6" fmla="*/ 271465 w 800"/>
              <a:gd name="T7" fmla="*/ 0 h 8439"/>
              <a:gd name="T8" fmla="*/ 271465 w 800"/>
              <a:gd name="T9" fmla="*/ 2874073 h 843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800" h="8439">
                <a:moveTo>
                  <a:pt x="799" y="8438"/>
                </a:moveTo>
                <a:lnTo>
                  <a:pt x="0" y="8243"/>
                </a:lnTo>
                <a:lnTo>
                  <a:pt x="0" y="0"/>
                </a:lnTo>
                <a:lnTo>
                  <a:pt x="799" y="0"/>
                </a:lnTo>
                <a:lnTo>
                  <a:pt x="799" y="8438"/>
                </a:lnTo>
              </a:path>
            </a:pathLst>
          </a:custGeom>
          <a:solidFill>
            <a:srgbClr val="FC4C86"/>
          </a:solidFill>
          <a:ln>
            <a:noFill/>
          </a:ln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37" name="Freeform 32"/>
          <p:cNvSpPr>
            <a:spLocks noChangeArrowheads="1"/>
          </p:cNvSpPr>
          <p:nvPr/>
        </p:nvSpPr>
        <p:spPr bwMode="auto">
          <a:xfrm>
            <a:off x="5939291" y="4533900"/>
            <a:ext cx="136525" cy="1004094"/>
          </a:xfrm>
          <a:custGeom>
            <a:avLst/>
            <a:gdLst>
              <a:gd name="T0" fmla="*/ 798 w 799"/>
              <a:gd name="T1" fmla="*/ 5757 h 5897"/>
              <a:gd name="T2" fmla="*/ 0 w 799"/>
              <a:gd name="T3" fmla="*/ 5896 h 5897"/>
              <a:gd name="T4" fmla="*/ 0 w 799"/>
              <a:gd name="T5" fmla="*/ 0 h 5897"/>
              <a:gd name="T6" fmla="*/ 798 w 799"/>
              <a:gd name="T7" fmla="*/ 0 h 5897"/>
              <a:gd name="T8" fmla="*/ 798 w 799"/>
              <a:gd name="T9" fmla="*/ 5757 h 58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99" h="5897">
                <a:moveTo>
                  <a:pt x="798" y="5757"/>
                </a:moveTo>
                <a:lnTo>
                  <a:pt x="0" y="5896"/>
                </a:lnTo>
                <a:lnTo>
                  <a:pt x="0" y="0"/>
                </a:lnTo>
                <a:lnTo>
                  <a:pt x="798" y="0"/>
                </a:lnTo>
                <a:lnTo>
                  <a:pt x="798" y="5757"/>
                </a:lnTo>
              </a:path>
            </a:pathLst>
          </a:custGeom>
          <a:solidFill>
            <a:srgbClr val="FECF0E"/>
          </a:solidFill>
          <a:ln>
            <a:noFill/>
          </a:ln>
          <a:effectLst/>
        </p:spPr>
        <p:txBody>
          <a:bodyPr wrap="none" anchor="ctr"/>
          <a:lstStyle/>
          <a:p>
            <a:pPr defTabSz="914217">
              <a:defRPr/>
            </a:pPr>
            <a:endParaRPr lang="en-US" sz="900">
              <a:latin typeface="Calibri Light"/>
            </a:endParaRPr>
          </a:p>
        </p:txBody>
      </p:sp>
      <p:sp>
        <p:nvSpPr>
          <p:cNvPr id="61461" name="Freeform 33"/>
          <p:cNvSpPr>
            <a:spLocks noChangeArrowheads="1"/>
          </p:cNvSpPr>
          <p:nvPr/>
        </p:nvSpPr>
        <p:spPr bwMode="auto">
          <a:xfrm>
            <a:off x="5695610" y="3141663"/>
            <a:ext cx="250825" cy="2397125"/>
          </a:xfrm>
          <a:custGeom>
            <a:avLst/>
            <a:gdLst>
              <a:gd name="T0" fmla="*/ 501223 w 1475"/>
              <a:gd name="T1" fmla="*/ 4793353 h 14074"/>
              <a:gd name="T2" fmla="*/ 0 w 1475"/>
              <a:gd name="T3" fmla="*/ 4793353 h 14074"/>
              <a:gd name="T4" fmla="*/ 0 w 1475"/>
              <a:gd name="T5" fmla="*/ 0 h 14074"/>
              <a:gd name="T6" fmla="*/ 501223 w 1475"/>
              <a:gd name="T7" fmla="*/ 0 h 14074"/>
              <a:gd name="T8" fmla="*/ 501223 w 1475"/>
              <a:gd name="T9" fmla="*/ 4793353 h 1407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475" h="14074">
                <a:moveTo>
                  <a:pt x="1474" y="14073"/>
                </a:moveTo>
                <a:lnTo>
                  <a:pt x="0" y="14073"/>
                </a:lnTo>
                <a:lnTo>
                  <a:pt x="0" y="0"/>
                </a:lnTo>
                <a:lnTo>
                  <a:pt x="1474" y="0"/>
                </a:lnTo>
                <a:lnTo>
                  <a:pt x="1474" y="14073"/>
                </a:lnTo>
              </a:path>
            </a:pathLst>
          </a:custGeom>
          <a:solidFill>
            <a:srgbClr val="7030A0"/>
          </a:solidFill>
          <a:ln>
            <a:noFill/>
          </a:ln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39" name="Freeform 34"/>
          <p:cNvSpPr>
            <a:spLocks noChangeArrowheads="1"/>
          </p:cNvSpPr>
          <p:nvPr/>
        </p:nvSpPr>
        <p:spPr bwMode="auto">
          <a:xfrm>
            <a:off x="5566228" y="5443538"/>
            <a:ext cx="509588" cy="554832"/>
          </a:xfrm>
          <a:custGeom>
            <a:avLst/>
            <a:gdLst>
              <a:gd name="T0" fmla="*/ 758 w 2990"/>
              <a:gd name="T1" fmla="*/ 555 h 3259"/>
              <a:gd name="T2" fmla="*/ 758 w 2990"/>
              <a:gd name="T3" fmla="*/ 555 h 3259"/>
              <a:gd name="T4" fmla="*/ 1410 w 2990"/>
              <a:gd name="T5" fmla="*/ 179 h 3259"/>
              <a:gd name="T6" fmla="*/ 2232 w 2990"/>
              <a:gd name="T7" fmla="*/ 555 h 3259"/>
              <a:gd name="T8" fmla="*/ 2688 w 2990"/>
              <a:gd name="T9" fmla="*/ 196 h 3259"/>
              <a:gd name="T10" fmla="*/ 2989 w 2990"/>
              <a:gd name="T11" fmla="*/ 360 h 3259"/>
              <a:gd name="T12" fmla="*/ 1589 w 2990"/>
              <a:gd name="T13" fmla="*/ 3258 h 3259"/>
              <a:gd name="T14" fmla="*/ 0 w 2990"/>
              <a:gd name="T15" fmla="*/ 360 h 3259"/>
              <a:gd name="T16" fmla="*/ 758 w 2990"/>
              <a:gd name="T17" fmla="*/ 555 h 32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990" h="3259">
                <a:moveTo>
                  <a:pt x="758" y="555"/>
                </a:moveTo>
                <a:lnTo>
                  <a:pt x="758" y="555"/>
                </a:lnTo>
                <a:cubicBezTo>
                  <a:pt x="758" y="555"/>
                  <a:pt x="1140" y="147"/>
                  <a:pt x="1410" y="179"/>
                </a:cubicBezTo>
                <a:cubicBezTo>
                  <a:pt x="1686" y="221"/>
                  <a:pt x="2134" y="586"/>
                  <a:pt x="2232" y="555"/>
                </a:cubicBezTo>
                <a:cubicBezTo>
                  <a:pt x="2330" y="521"/>
                  <a:pt x="2468" y="196"/>
                  <a:pt x="2688" y="196"/>
                </a:cubicBezTo>
                <a:cubicBezTo>
                  <a:pt x="2916" y="188"/>
                  <a:pt x="2989" y="360"/>
                  <a:pt x="2989" y="360"/>
                </a:cubicBezTo>
                <a:cubicBezTo>
                  <a:pt x="1589" y="3258"/>
                  <a:pt x="1589" y="3258"/>
                  <a:pt x="1589" y="3258"/>
                </a:cubicBezTo>
                <a:cubicBezTo>
                  <a:pt x="0" y="360"/>
                  <a:pt x="0" y="360"/>
                  <a:pt x="0" y="360"/>
                </a:cubicBezTo>
                <a:cubicBezTo>
                  <a:pt x="0" y="360"/>
                  <a:pt x="465" y="0"/>
                  <a:pt x="758" y="555"/>
                </a:cubicBezTo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 defTabSz="914217">
              <a:defRPr/>
            </a:pPr>
            <a:endParaRPr lang="en-US" sz="900">
              <a:latin typeface="Calibri Light"/>
            </a:endParaRPr>
          </a:p>
        </p:txBody>
      </p:sp>
      <p:sp>
        <p:nvSpPr>
          <p:cNvPr id="40" name="Freeform 35"/>
          <p:cNvSpPr>
            <a:spLocks noChangeArrowheads="1"/>
          </p:cNvSpPr>
          <p:nvPr/>
        </p:nvSpPr>
        <p:spPr bwMode="auto">
          <a:xfrm>
            <a:off x="5738472" y="5777707"/>
            <a:ext cx="184944" cy="221456"/>
          </a:xfrm>
          <a:custGeom>
            <a:avLst/>
            <a:gdLst>
              <a:gd name="T0" fmla="*/ 0 w 1084"/>
              <a:gd name="T1" fmla="*/ 244 h 1296"/>
              <a:gd name="T2" fmla="*/ 0 w 1084"/>
              <a:gd name="T3" fmla="*/ 244 h 1296"/>
              <a:gd name="T4" fmla="*/ 579 w 1084"/>
              <a:gd name="T5" fmla="*/ 1295 h 1296"/>
              <a:gd name="T6" fmla="*/ 1083 w 1084"/>
              <a:gd name="T7" fmla="*/ 244 h 1296"/>
              <a:gd name="T8" fmla="*/ 0 w 1084"/>
              <a:gd name="T9" fmla="*/ 244 h 12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84" h="1296">
                <a:moveTo>
                  <a:pt x="0" y="244"/>
                </a:moveTo>
                <a:lnTo>
                  <a:pt x="0" y="244"/>
                </a:lnTo>
                <a:cubicBezTo>
                  <a:pt x="579" y="1295"/>
                  <a:pt x="579" y="1295"/>
                  <a:pt x="579" y="1295"/>
                </a:cubicBezTo>
                <a:cubicBezTo>
                  <a:pt x="1083" y="244"/>
                  <a:pt x="1083" y="244"/>
                  <a:pt x="1083" y="244"/>
                </a:cubicBezTo>
                <a:cubicBezTo>
                  <a:pt x="1083" y="244"/>
                  <a:pt x="537" y="0"/>
                  <a:pt x="0" y="244"/>
                </a:cubicBezTo>
              </a:path>
            </a:pathLst>
          </a:custGeom>
          <a:solidFill>
            <a:schemeClr val="bg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 defTabSz="914217">
              <a:defRPr/>
            </a:pPr>
            <a:endParaRPr lang="en-US" sz="900">
              <a:latin typeface="Calibri Light"/>
            </a:endParaRPr>
          </a:p>
        </p:txBody>
      </p:sp>
      <p:sp>
        <p:nvSpPr>
          <p:cNvPr id="41" name="Freeform 36"/>
          <p:cNvSpPr>
            <a:spLocks noChangeArrowheads="1"/>
          </p:cNvSpPr>
          <p:nvPr/>
        </p:nvSpPr>
        <p:spPr bwMode="auto">
          <a:xfrm>
            <a:off x="6376647" y="4144169"/>
            <a:ext cx="875506" cy="875506"/>
          </a:xfrm>
          <a:custGeom>
            <a:avLst/>
            <a:gdLst>
              <a:gd name="T0" fmla="*/ 0 w 5141"/>
              <a:gd name="T1" fmla="*/ 2574 h 5140"/>
              <a:gd name="T2" fmla="*/ 0 w 5141"/>
              <a:gd name="T3" fmla="*/ 2574 h 5140"/>
              <a:gd name="T4" fmla="*/ 2566 w 5141"/>
              <a:gd name="T5" fmla="*/ 0 h 5140"/>
              <a:gd name="T6" fmla="*/ 5140 w 5141"/>
              <a:gd name="T7" fmla="*/ 2574 h 5140"/>
              <a:gd name="T8" fmla="*/ 2566 w 5141"/>
              <a:gd name="T9" fmla="*/ 5139 h 5140"/>
              <a:gd name="T10" fmla="*/ 0 w 5141"/>
              <a:gd name="T11" fmla="*/ 2574 h 51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141" h="5140">
                <a:moveTo>
                  <a:pt x="0" y="2574"/>
                </a:moveTo>
                <a:lnTo>
                  <a:pt x="0" y="2574"/>
                </a:lnTo>
                <a:cubicBezTo>
                  <a:pt x="0" y="1149"/>
                  <a:pt x="1149" y="0"/>
                  <a:pt x="2566" y="0"/>
                </a:cubicBezTo>
                <a:cubicBezTo>
                  <a:pt x="3991" y="0"/>
                  <a:pt x="5140" y="1149"/>
                  <a:pt x="5140" y="2574"/>
                </a:cubicBezTo>
                <a:cubicBezTo>
                  <a:pt x="5140" y="3991"/>
                  <a:pt x="3991" y="5139"/>
                  <a:pt x="2566" y="5139"/>
                </a:cubicBezTo>
                <a:cubicBezTo>
                  <a:pt x="1149" y="5139"/>
                  <a:pt x="0" y="3991"/>
                  <a:pt x="0" y="2574"/>
                </a:cubicBezTo>
              </a:path>
            </a:pathLst>
          </a:custGeom>
          <a:solidFill>
            <a:srgbClr val="FECF0E"/>
          </a:solidFill>
          <a:ln>
            <a:noFill/>
          </a:ln>
          <a:effectLst/>
        </p:spPr>
        <p:txBody>
          <a:bodyPr wrap="none" anchor="ctr"/>
          <a:lstStyle/>
          <a:p>
            <a:pPr defTabSz="914217">
              <a:defRPr/>
            </a:pPr>
            <a:endParaRPr lang="en-US" sz="900">
              <a:latin typeface="Calibri Light"/>
            </a:endParaRPr>
          </a:p>
        </p:txBody>
      </p:sp>
      <p:sp>
        <p:nvSpPr>
          <p:cNvPr id="42" name="Freeform 37"/>
          <p:cNvSpPr>
            <a:spLocks noChangeArrowheads="1"/>
          </p:cNvSpPr>
          <p:nvPr/>
        </p:nvSpPr>
        <p:spPr bwMode="auto">
          <a:xfrm>
            <a:off x="7071178" y="3741738"/>
            <a:ext cx="445294" cy="445294"/>
          </a:xfrm>
          <a:custGeom>
            <a:avLst/>
            <a:gdLst>
              <a:gd name="T0" fmla="*/ 0 w 2615"/>
              <a:gd name="T1" fmla="*/ 1303 h 2615"/>
              <a:gd name="T2" fmla="*/ 0 w 2615"/>
              <a:gd name="T3" fmla="*/ 1303 h 2615"/>
              <a:gd name="T4" fmla="*/ 1303 w 2615"/>
              <a:gd name="T5" fmla="*/ 0 h 2615"/>
              <a:gd name="T6" fmla="*/ 2614 w 2615"/>
              <a:gd name="T7" fmla="*/ 1303 h 2615"/>
              <a:gd name="T8" fmla="*/ 1303 w 2615"/>
              <a:gd name="T9" fmla="*/ 2614 h 2615"/>
              <a:gd name="T10" fmla="*/ 0 w 2615"/>
              <a:gd name="T11" fmla="*/ 1303 h 26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615" h="2615">
                <a:moveTo>
                  <a:pt x="0" y="1303"/>
                </a:moveTo>
                <a:lnTo>
                  <a:pt x="0" y="1303"/>
                </a:lnTo>
                <a:cubicBezTo>
                  <a:pt x="0" y="586"/>
                  <a:pt x="586" y="0"/>
                  <a:pt x="1303" y="0"/>
                </a:cubicBezTo>
                <a:cubicBezTo>
                  <a:pt x="2028" y="0"/>
                  <a:pt x="2614" y="586"/>
                  <a:pt x="2614" y="1303"/>
                </a:cubicBezTo>
                <a:cubicBezTo>
                  <a:pt x="2614" y="2028"/>
                  <a:pt x="2028" y="2614"/>
                  <a:pt x="1303" y="2614"/>
                </a:cubicBezTo>
                <a:cubicBezTo>
                  <a:pt x="586" y="2614"/>
                  <a:pt x="0" y="2028"/>
                  <a:pt x="0" y="1303"/>
                </a:cubicBezTo>
              </a:path>
            </a:pathLst>
          </a:custGeom>
          <a:solidFill>
            <a:srgbClr val="FECF0E"/>
          </a:solidFill>
          <a:ln>
            <a:noFill/>
          </a:ln>
          <a:effectLst/>
        </p:spPr>
        <p:txBody>
          <a:bodyPr wrap="none" anchor="ctr"/>
          <a:lstStyle/>
          <a:p>
            <a:pPr defTabSz="914217">
              <a:defRPr/>
            </a:pPr>
            <a:endParaRPr lang="en-US" sz="900">
              <a:latin typeface="Calibri Light"/>
            </a:endParaRPr>
          </a:p>
        </p:txBody>
      </p:sp>
      <p:sp>
        <p:nvSpPr>
          <p:cNvPr id="61466" name="Freeform 38"/>
          <p:cNvSpPr>
            <a:spLocks noChangeArrowheads="1"/>
          </p:cNvSpPr>
          <p:nvPr/>
        </p:nvSpPr>
        <p:spPr bwMode="auto">
          <a:xfrm>
            <a:off x="6601278" y="3124994"/>
            <a:ext cx="445294" cy="443706"/>
          </a:xfrm>
          <a:custGeom>
            <a:avLst/>
            <a:gdLst>
              <a:gd name="T0" fmla="*/ 0 w 2616"/>
              <a:gd name="T1" fmla="*/ 443607 h 2607"/>
              <a:gd name="T2" fmla="*/ 0 w 2616"/>
              <a:gd name="T3" fmla="*/ 443607 h 2607"/>
              <a:gd name="T4" fmla="*/ 443548 w 2616"/>
              <a:gd name="T5" fmla="*/ 0 h 2607"/>
              <a:gd name="T6" fmla="*/ 890161 w 2616"/>
              <a:gd name="T7" fmla="*/ 443607 h 2607"/>
              <a:gd name="T8" fmla="*/ 443548 w 2616"/>
              <a:gd name="T9" fmla="*/ 887214 h 2607"/>
              <a:gd name="T10" fmla="*/ 0 w 2616"/>
              <a:gd name="T11" fmla="*/ 443607 h 2607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616" h="2607">
                <a:moveTo>
                  <a:pt x="0" y="1303"/>
                </a:moveTo>
                <a:lnTo>
                  <a:pt x="0" y="1303"/>
                </a:lnTo>
                <a:cubicBezTo>
                  <a:pt x="0" y="586"/>
                  <a:pt x="587" y="0"/>
                  <a:pt x="1303" y="0"/>
                </a:cubicBezTo>
                <a:cubicBezTo>
                  <a:pt x="2028" y="0"/>
                  <a:pt x="2615" y="586"/>
                  <a:pt x="2615" y="1303"/>
                </a:cubicBezTo>
                <a:cubicBezTo>
                  <a:pt x="2615" y="2028"/>
                  <a:pt x="2028" y="2606"/>
                  <a:pt x="1303" y="2606"/>
                </a:cubicBezTo>
                <a:cubicBezTo>
                  <a:pt x="587" y="2606"/>
                  <a:pt x="0" y="2028"/>
                  <a:pt x="0" y="1303"/>
                </a:cubicBezTo>
              </a:path>
            </a:pathLst>
          </a:custGeom>
          <a:solidFill>
            <a:srgbClr val="7030A0"/>
          </a:solidFill>
          <a:ln>
            <a:noFill/>
          </a:ln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61467" name="Freeform 39"/>
          <p:cNvSpPr>
            <a:spLocks noChangeArrowheads="1"/>
          </p:cNvSpPr>
          <p:nvPr/>
        </p:nvSpPr>
        <p:spPr bwMode="auto">
          <a:xfrm>
            <a:off x="4096203" y="2902744"/>
            <a:ext cx="634207" cy="634206"/>
          </a:xfrm>
          <a:custGeom>
            <a:avLst/>
            <a:gdLst>
              <a:gd name="T0" fmla="*/ 0 w 3723"/>
              <a:gd name="T1" fmla="*/ 632220 h 3723"/>
              <a:gd name="T2" fmla="*/ 0 w 3723"/>
              <a:gd name="T3" fmla="*/ 632220 h 3723"/>
              <a:gd name="T4" fmla="*/ 632520 w 3723"/>
              <a:gd name="T5" fmla="*/ 0 h 3723"/>
              <a:gd name="T6" fmla="*/ 1267083 w 3723"/>
              <a:gd name="T7" fmla="*/ 632220 h 3723"/>
              <a:gd name="T8" fmla="*/ 632520 w 3723"/>
              <a:gd name="T9" fmla="*/ 1267165 h 3723"/>
              <a:gd name="T10" fmla="*/ 0 w 3723"/>
              <a:gd name="T11" fmla="*/ 632220 h 372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3723" h="3723">
                <a:moveTo>
                  <a:pt x="0" y="1857"/>
                </a:moveTo>
                <a:lnTo>
                  <a:pt x="0" y="1857"/>
                </a:lnTo>
                <a:cubicBezTo>
                  <a:pt x="0" y="831"/>
                  <a:pt x="832" y="0"/>
                  <a:pt x="1858" y="0"/>
                </a:cubicBezTo>
                <a:cubicBezTo>
                  <a:pt x="2892" y="0"/>
                  <a:pt x="3722" y="831"/>
                  <a:pt x="3722" y="1857"/>
                </a:cubicBezTo>
                <a:cubicBezTo>
                  <a:pt x="3722" y="2890"/>
                  <a:pt x="2892" y="3722"/>
                  <a:pt x="1858" y="3722"/>
                </a:cubicBezTo>
                <a:cubicBezTo>
                  <a:pt x="832" y="3722"/>
                  <a:pt x="0" y="2890"/>
                  <a:pt x="0" y="1857"/>
                </a:cubicBezTo>
              </a:path>
            </a:pathLst>
          </a:custGeom>
          <a:solidFill>
            <a:srgbClr val="7030A0"/>
          </a:solidFill>
          <a:ln>
            <a:noFill/>
          </a:ln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45" name="Freeform 40"/>
          <p:cNvSpPr>
            <a:spLocks noChangeArrowheads="1"/>
          </p:cNvSpPr>
          <p:nvPr/>
        </p:nvSpPr>
        <p:spPr bwMode="auto">
          <a:xfrm>
            <a:off x="6179797" y="4976019"/>
            <a:ext cx="445294" cy="445294"/>
          </a:xfrm>
          <a:custGeom>
            <a:avLst/>
            <a:gdLst>
              <a:gd name="T0" fmla="*/ 0 w 2615"/>
              <a:gd name="T1" fmla="*/ 1311 h 2615"/>
              <a:gd name="T2" fmla="*/ 0 w 2615"/>
              <a:gd name="T3" fmla="*/ 1311 h 2615"/>
              <a:gd name="T4" fmla="*/ 1311 w 2615"/>
              <a:gd name="T5" fmla="*/ 0 h 2615"/>
              <a:gd name="T6" fmla="*/ 2614 w 2615"/>
              <a:gd name="T7" fmla="*/ 1311 h 2615"/>
              <a:gd name="T8" fmla="*/ 1311 w 2615"/>
              <a:gd name="T9" fmla="*/ 2614 h 2615"/>
              <a:gd name="T10" fmla="*/ 0 w 2615"/>
              <a:gd name="T11" fmla="*/ 1311 h 26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615" h="2615">
                <a:moveTo>
                  <a:pt x="0" y="1311"/>
                </a:moveTo>
                <a:lnTo>
                  <a:pt x="0" y="1311"/>
                </a:lnTo>
                <a:cubicBezTo>
                  <a:pt x="0" y="586"/>
                  <a:pt x="586" y="0"/>
                  <a:pt x="1311" y="0"/>
                </a:cubicBezTo>
                <a:cubicBezTo>
                  <a:pt x="2027" y="0"/>
                  <a:pt x="2614" y="586"/>
                  <a:pt x="2614" y="1311"/>
                </a:cubicBezTo>
                <a:cubicBezTo>
                  <a:pt x="2614" y="2028"/>
                  <a:pt x="2027" y="2614"/>
                  <a:pt x="1311" y="2614"/>
                </a:cubicBezTo>
                <a:cubicBezTo>
                  <a:pt x="586" y="2614"/>
                  <a:pt x="0" y="2028"/>
                  <a:pt x="0" y="1311"/>
                </a:cubicBezTo>
              </a:path>
            </a:pathLst>
          </a:custGeom>
          <a:solidFill>
            <a:srgbClr val="FECF0E"/>
          </a:solidFill>
          <a:ln>
            <a:noFill/>
          </a:ln>
          <a:effectLst/>
        </p:spPr>
        <p:txBody>
          <a:bodyPr wrap="none" anchor="ctr"/>
          <a:lstStyle/>
          <a:p>
            <a:pPr defTabSz="914217">
              <a:defRPr/>
            </a:pPr>
            <a:endParaRPr lang="en-US" sz="900">
              <a:latin typeface="Calibri Light"/>
            </a:endParaRPr>
          </a:p>
        </p:txBody>
      </p:sp>
      <p:sp>
        <p:nvSpPr>
          <p:cNvPr id="46" name="Freeform 41"/>
          <p:cNvSpPr>
            <a:spLocks noChangeArrowheads="1"/>
          </p:cNvSpPr>
          <p:nvPr/>
        </p:nvSpPr>
        <p:spPr bwMode="auto">
          <a:xfrm>
            <a:off x="7314066" y="4633913"/>
            <a:ext cx="685007" cy="685800"/>
          </a:xfrm>
          <a:custGeom>
            <a:avLst/>
            <a:gdLst>
              <a:gd name="T0" fmla="*/ 0 w 4025"/>
              <a:gd name="T1" fmla="*/ 2011 h 4031"/>
              <a:gd name="T2" fmla="*/ 0 w 4025"/>
              <a:gd name="T3" fmla="*/ 2011 h 4031"/>
              <a:gd name="T4" fmla="*/ 2012 w 4025"/>
              <a:gd name="T5" fmla="*/ 0 h 4031"/>
              <a:gd name="T6" fmla="*/ 4024 w 4025"/>
              <a:gd name="T7" fmla="*/ 2011 h 4031"/>
              <a:gd name="T8" fmla="*/ 2012 w 4025"/>
              <a:gd name="T9" fmla="*/ 4030 h 4031"/>
              <a:gd name="T10" fmla="*/ 0 w 4025"/>
              <a:gd name="T11" fmla="*/ 2011 h 40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025" h="4031">
                <a:moveTo>
                  <a:pt x="0" y="2011"/>
                </a:moveTo>
                <a:lnTo>
                  <a:pt x="0" y="2011"/>
                </a:lnTo>
                <a:cubicBezTo>
                  <a:pt x="0" y="903"/>
                  <a:pt x="897" y="0"/>
                  <a:pt x="2012" y="0"/>
                </a:cubicBezTo>
                <a:cubicBezTo>
                  <a:pt x="3120" y="0"/>
                  <a:pt x="4024" y="903"/>
                  <a:pt x="4024" y="2011"/>
                </a:cubicBezTo>
                <a:cubicBezTo>
                  <a:pt x="4024" y="3127"/>
                  <a:pt x="3120" y="4030"/>
                  <a:pt x="2012" y="4030"/>
                </a:cubicBezTo>
                <a:cubicBezTo>
                  <a:pt x="897" y="4030"/>
                  <a:pt x="0" y="3127"/>
                  <a:pt x="0" y="2011"/>
                </a:cubicBezTo>
              </a:path>
            </a:pathLst>
          </a:custGeom>
          <a:solidFill>
            <a:srgbClr val="FECF0E"/>
          </a:solidFill>
          <a:ln>
            <a:noFill/>
          </a:ln>
          <a:effectLst/>
        </p:spPr>
        <p:txBody>
          <a:bodyPr wrap="none" anchor="ctr"/>
          <a:lstStyle/>
          <a:p>
            <a:pPr defTabSz="914217">
              <a:defRPr/>
            </a:pPr>
            <a:endParaRPr lang="en-US" sz="900">
              <a:latin typeface="Calibri Light"/>
            </a:endParaRPr>
          </a:p>
        </p:txBody>
      </p:sp>
      <p:sp>
        <p:nvSpPr>
          <p:cNvPr id="61470" name="Freeform 42"/>
          <p:cNvSpPr>
            <a:spLocks noChangeArrowheads="1"/>
          </p:cNvSpPr>
          <p:nvPr/>
        </p:nvSpPr>
        <p:spPr bwMode="auto">
          <a:xfrm>
            <a:off x="6422685" y="1910557"/>
            <a:ext cx="920750" cy="920750"/>
          </a:xfrm>
          <a:custGeom>
            <a:avLst/>
            <a:gdLst>
              <a:gd name="T0" fmla="*/ 0 w 5409"/>
              <a:gd name="T1" fmla="*/ 921174 h 5409"/>
              <a:gd name="T2" fmla="*/ 0 w 5409"/>
              <a:gd name="T3" fmla="*/ 921174 h 5409"/>
              <a:gd name="T4" fmla="*/ 921114 w 5409"/>
              <a:gd name="T5" fmla="*/ 0 h 5409"/>
              <a:gd name="T6" fmla="*/ 1842228 w 5409"/>
              <a:gd name="T7" fmla="*/ 921174 h 5409"/>
              <a:gd name="T8" fmla="*/ 921114 w 5409"/>
              <a:gd name="T9" fmla="*/ 1842347 h 5409"/>
              <a:gd name="T10" fmla="*/ 0 w 5409"/>
              <a:gd name="T11" fmla="*/ 921174 h 540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409" h="5409">
                <a:moveTo>
                  <a:pt x="0" y="2704"/>
                </a:moveTo>
                <a:lnTo>
                  <a:pt x="0" y="2704"/>
                </a:lnTo>
                <a:cubicBezTo>
                  <a:pt x="0" y="1213"/>
                  <a:pt x="1206" y="0"/>
                  <a:pt x="2704" y="0"/>
                </a:cubicBezTo>
                <a:cubicBezTo>
                  <a:pt x="4195" y="0"/>
                  <a:pt x="5408" y="1213"/>
                  <a:pt x="5408" y="2704"/>
                </a:cubicBezTo>
                <a:cubicBezTo>
                  <a:pt x="5408" y="4202"/>
                  <a:pt x="4195" y="5408"/>
                  <a:pt x="2704" y="5408"/>
                </a:cubicBezTo>
                <a:cubicBezTo>
                  <a:pt x="1206" y="5408"/>
                  <a:pt x="0" y="4202"/>
                  <a:pt x="0" y="2704"/>
                </a:cubicBezTo>
              </a:path>
            </a:pathLst>
          </a:custGeom>
          <a:solidFill>
            <a:srgbClr val="7030A0"/>
          </a:solidFill>
          <a:ln>
            <a:noFill/>
          </a:ln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61471" name="Freeform 43"/>
          <p:cNvSpPr>
            <a:spLocks noChangeArrowheads="1"/>
          </p:cNvSpPr>
          <p:nvPr/>
        </p:nvSpPr>
        <p:spPr bwMode="auto">
          <a:xfrm>
            <a:off x="4795497" y="2037557"/>
            <a:ext cx="538163" cy="539750"/>
          </a:xfrm>
          <a:custGeom>
            <a:avLst/>
            <a:gdLst>
              <a:gd name="T0" fmla="*/ 0 w 3161"/>
              <a:gd name="T1" fmla="*/ 537098 h 3168"/>
              <a:gd name="T2" fmla="*/ 0 w 3161"/>
              <a:gd name="T3" fmla="*/ 537098 h 3168"/>
              <a:gd name="T4" fmla="*/ 538184 w 3161"/>
              <a:gd name="T5" fmla="*/ 0 h 3168"/>
              <a:gd name="T6" fmla="*/ 1076367 w 3161"/>
              <a:gd name="T7" fmla="*/ 537098 h 3168"/>
              <a:gd name="T8" fmla="*/ 538184 w 3161"/>
              <a:gd name="T9" fmla="*/ 1077941 h 3168"/>
              <a:gd name="T10" fmla="*/ 0 w 3161"/>
              <a:gd name="T11" fmla="*/ 537098 h 316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3161" h="3168">
                <a:moveTo>
                  <a:pt x="0" y="1578"/>
                </a:moveTo>
                <a:lnTo>
                  <a:pt x="0" y="1578"/>
                </a:lnTo>
                <a:cubicBezTo>
                  <a:pt x="0" y="707"/>
                  <a:pt x="709" y="0"/>
                  <a:pt x="1580" y="0"/>
                </a:cubicBezTo>
                <a:cubicBezTo>
                  <a:pt x="2451" y="0"/>
                  <a:pt x="3160" y="707"/>
                  <a:pt x="3160" y="1578"/>
                </a:cubicBezTo>
                <a:cubicBezTo>
                  <a:pt x="3160" y="2458"/>
                  <a:pt x="2451" y="3167"/>
                  <a:pt x="1580" y="3167"/>
                </a:cubicBezTo>
                <a:cubicBezTo>
                  <a:pt x="709" y="3167"/>
                  <a:pt x="0" y="2458"/>
                  <a:pt x="0" y="1578"/>
                </a:cubicBezTo>
              </a:path>
            </a:pathLst>
          </a:custGeom>
          <a:solidFill>
            <a:srgbClr val="7030A0"/>
          </a:solidFill>
          <a:ln>
            <a:noFill/>
          </a:ln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61472" name="Freeform 44"/>
          <p:cNvSpPr>
            <a:spLocks noChangeArrowheads="1"/>
          </p:cNvSpPr>
          <p:nvPr/>
        </p:nvSpPr>
        <p:spPr bwMode="auto">
          <a:xfrm>
            <a:off x="4624841" y="3898900"/>
            <a:ext cx="603250" cy="601663"/>
          </a:xfrm>
          <a:custGeom>
            <a:avLst/>
            <a:gdLst>
              <a:gd name="T0" fmla="*/ 1205514 w 3543"/>
              <a:gd name="T1" fmla="*/ 602386 h 3535"/>
              <a:gd name="T2" fmla="*/ 1205514 w 3543"/>
              <a:gd name="T3" fmla="*/ 602386 h 3535"/>
              <a:gd name="T4" fmla="*/ 601395 w 3543"/>
              <a:gd name="T5" fmla="*/ 1204090 h 3535"/>
              <a:gd name="T6" fmla="*/ 0 w 3543"/>
              <a:gd name="T7" fmla="*/ 602386 h 3535"/>
              <a:gd name="T8" fmla="*/ 601395 w 3543"/>
              <a:gd name="T9" fmla="*/ 0 h 3535"/>
              <a:gd name="T10" fmla="*/ 1205514 w 3543"/>
              <a:gd name="T11" fmla="*/ 602386 h 353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3543" h="3535">
                <a:moveTo>
                  <a:pt x="3542" y="1768"/>
                </a:moveTo>
                <a:lnTo>
                  <a:pt x="3542" y="1768"/>
                </a:lnTo>
                <a:cubicBezTo>
                  <a:pt x="3542" y="2744"/>
                  <a:pt x="2744" y="3534"/>
                  <a:pt x="1767" y="3534"/>
                </a:cubicBezTo>
                <a:cubicBezTo>
                  <a:pt x="797" y="3534"/>
                  <a:pt x="0" y="2744"/>
                  <a:pt x="0" y="1768"/>
                </a:cubicBezTo>
                <a:cubicBezTo>
                  <a:pt x="0" y="790"/>
                  <a:pt x="797" y="0"/>
                  <a:pt x="1767" y="0"/>
                </a:cubicBezTo>
                <a:cubicBezTo>
                  <a:pt x="2744" y="0"/>
                  <a:pt x="3542" y="790"/>
                  <a:pt x="3542" y="1768"/>
                </a:cubicBezTo>
              </a:path>
            </a:pathLst>
          </a:custGeom>
          <a:solidFill>
            <a:srgbClr val="FC4C86"/>
          </a:solidFill>
          <a:ln>
            <a:noFill/>
          </a:ln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61473" name="Freeform 45"/>
          <p:cNvSpPr>
            <a:spLocks noChangeArrowheads="1"/>
          </p:cNvSpPr>
          <p:nvPr/>
        </p:nvSpPr>
        <p:spPr bwMode="auto">
          <a:xfrm>
            <a:off x="5135222" y="2471738"/>
            <a:ext cx="1358900" cy="1358900"/>
          </a:xfrm>
          <a:custGeom>
            <a:avLst/>
            <a:gdLst>
              <a:gd name="T0" fmla="*/ 0 w 7981"/>
              <a:gd name="T1" fmla="*/ 1358774 h 7982"/>
              <a:gd name="T2" fmla="*/ 0 w 7981"/>
              <a:gd name="T3" fmla="*/ 1358774 h 7982"/>
              <a:gd name="T4" fmla="*/ 1358856 w 7981"/>
              <a:gd name="T5" fmla="*/ 0 h 7982"/>
              <a:gd name="T6" fmla="*/ 2717711 w 7981"/>
              <a:gd name="T7" fmla="*/ 1358774 h 7982"/>
              <a:gd name="T8" fmla="*/ 1358856 w 7981"/>
              <a:gd name="T9" fmla="*/ 2717888 h 7982"/>
              <a:gd name="T10" fmla="*/ 0 w 7981"/>
              <a:gd name="T11" fmla="*/ 1358774 h 7982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7981" h="7982">
                <a:moveTo>
                  <a:pt x="0" y="3990"/>
                </a:moveTo>
                <a:lnTo>
                  <a:pt x="0" y="3990"/>
                </a:lnTo>
                <a:cubicBezTo>
                  <a:pt x="0" y="1783"/>
                  <a:pt x="1783" y="0"/>
                  <a:pt x="3990" y="0"/>
                </a:cubicBezTo>
                <a:cubicBezTo>
                  <a:pt x="6189" y="0"/>
                  <a:pt x="7980" y="1783"/>
                  <a:pt x="7980" y="3990"/>
                </a:cubicBezTo>
                <a:cubicBezTo>
                  <a:pt x="7980" y="6197"/>
                  <a:pt x="6189" y="7981"/>
                  <a:pt x="3990" y="7981"/>
                </a:cubicBezTo>
                <a:cubicBezTo>
                  <a:pt x="1783" y="7981"/>
                  <a:pt x="0" y="6197"/>
                  <a:pt x="0" y="3990"/>
                </a:cubicBezTo>
              </a:path>
            </a:pathLst>
          </a:custGeom>
          <a:solidFill>
            <a:srgbClr val="7030A0"/>
          </a:solidFill>
          <a:ln>
            <a:noFill/>
          </a:ln>
        </p:spPr>
        <p:txBody>
          <a:bodyPr wrap="none" anchor="ctr"/>
          <a:lstStyle/>
          <a:p>
            <a:endParaRPr lang="es-MX" sz="900"/>
          </a:p>
        </p:txBody>
      </p:sp>
      <p:grpSp>
        <p:nvGrpSpPr>
          <p:cNvPr id="61474" name="Group 4"/>
          <p:cNvGrpSpPr>
            <a:grpSpLocks/>
          </p:cNvGrpSpPr>
          <p:nvPr/>
        </p:nvGrpSpPr>
        <p:grpSpPr bwMode="auto">
          <a:xfrm>
            <a:off x="6549685" y="4330700"/>
            <a:ext cx="530225" cy="529432"/>
            <a:chOff x="13648499" y="8254285"/>
            <a:chExt cx="1060190" cy="1060259"/>
          </a:xfrm>
        </p:grpSpPr>
        <p:sp>
          <p:nvSpPr>
            <p:cNvPr id="52" name="Freeform 46"/>
            <p:cNvSpPr>
              <a:spLocks noChangeArrowheads="1"/>
            </p:cNvSpPr>
            <p:nvPr/>
          </p:nvSpPr>
          <p:spPr bwMode="auto">
            <a:xfrm>
              <a:off x="13983374" y="8254285"/>
              <a:ext cx="388936" cy="1060259"/>
            </a:xfrm>
            <a:custGeom>
              <a:avLst/>
              <a:gdLst>
                <a:gd name="T0" fmla="*/ 194298 w 1141"/>
                <a:gd name="T1" fmla="*/ 0 h 3112"/>
                <a:gd name="T2" fmla="*/ 194298 w 1141"/>
                <a:gd name="T3" fmla="*/ 0 h 3112"/>
                <a:gd name="T4" fmla="*/ 0 w 1141"/>
                <a:gd name="T5" fmla="*/ 530130 h 3112"/>
                <a:gd name="T6" fmla="*/ 194298 w 1141"/>
                <a:gd name="T7" fmla="*/ 1059918 h 3112"/>
                <a:gd name="T8" fmla="*/ 388595 w 1141"/>
                <a:gd name="T9" fmla="*/ 530130 h 3112"/>
                <a:gd name="T10" fmla="*/ 194298 w 1141"/>
                <a:gd name="T11" fmla="*/ 0 h 3112"/>
                <a:gd name="T12" fmla="*/ 194298 w 1141"/>
                <a:gd name="T13" fmla="*/ 974062 h 3112"/>
                <a:gd name="T14" fmla="*/ 194298 w 1141"/>
                <a:gd name="T15" fmla="*/ 974062 h 3112"/>
                <a:gd name="T16" fmla="*/ 30338 w 1141"/>
                <a:gd name="T17" fmla="*/ 530130 h 3112"/>
                <a:gd name="T18" fmla="*/ 194298 w 1141"/>
                <a:gd name="T19" fmla="*/ 86197 h 3112"/>
                <a:gd name="T20" fmla="*/ 357917 w 1141"/>
                <a:gd name="T21" fmla="*/ 530130 h 3112"/>
                <a:gd name="T22" fmla="*/ 194298 w 1141"/>
                <a:gd name="T23" fmla="*/ 974062 h 311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141" h="3112">
                  <a:moveTo>
                    <a:pt x="570" y="0"/>
                  </a:moveTo>
                  <a:lnTo>
                    <a:pt x="570" y="0"/>
                  </a:lnTo>
                  <a:cubicBezTo>
                    <a:pt x="253" y="0"/>
                    <a:pt x="0" y="701"/>
                    <a:pt x="0" y="1556"/>
                  </a:cubicBezTo>
                  <a:cubicBezTo>
                    <a:pt x="0" y="2411"/>
                    <a:pt x="253" y="3111"/>
                    <a:pt x="570" y="3111"/>
                  </a:cubicBezTo>
                  <a:cubicBezTo>
                    <a:pt x="887" y="3111"/>
                    <a:pt x="1140" y="2411"/>
                    <a:pt x="1140" y="1556"/>
                  </a:cubicBezTo>
                  <a:cubicBezTo>
                    <a:pt x="1140" y="701"/>
                    <a:pt x="887" y="0"/>
                    <a:pt x="570" y="0"/>
                  </a:cubicBezTo>
                  <a:close/>
                  <a:moveTo>
                    <a:pt x="570" y="2859"/>
                  </a:moveTo>
                  <a:lnTo>
                    <a:pt x="570" y="2859"/>
                  </a:lnTo>
                  <a:cubicBezTo>
                    <a:pt x="302" y="2859"/>
                    <a:pt x="89" y="2272"/>
                    <a:pt x="89" y="1556"/>
                  </a:cubicBezTo>
                  <a:cubicBezTo>
                    <a:pt x="89" y="839"/>
                    <a:pt x="302" y="253"/>
                    <a:pt x="570" y="253"/>
                  </a:cubicBezTo>
                  <a:cubicBezTo>
                    <a:pt x="830" y="253"/>
                    <a:pt x="1050" y="839"/>
                    <a:pt x="1050" y="1556"/>
                  </a:cubicBezTo>
                  <a:cubicBezTo>
                    <a:pt x="1050" y="2272"/>
                    <a:pt x="830" y="2859"/>
                    <a:pt x="570" y="2859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MX" sz="900"/>
            </a:p>
          </p:txBody>
        </p:sp>
        <p:sp>
          <p:nvSpPr>
            <p:cNvPr id="55" name="Freeform 47"/>
            <p:cNvSpPr>
              <a:spLocks noChangeArrowheads="1"/>
            </p:cNvSpPr>
            <p:nvPr/>
          </p:nvSpPr>
          <p:spPr bwMode="auto">
            <a:xfrm>
              <a:off x="13648499" y="8589182"/>
              <a:ext cx="1060190" cy="388962"/>
            </a:xfrm>
            <a:custGeom>
              <a:avLst/>
              <a:gdLst>
                <a:gd name="T0" fmla="*/ 1059849 w 3112"/>
                <a:gd name="T1" fmla="*/ 194651 h 1141"/>
                <a:gd name="T2" fmla="*/ 1059849 w 3112"/>
                <a:gd name="T3" fmla="*/ 194651 h 1141"/>
                <a:gd name="T4" fmla="*/ 529754 w 3112"/>
                <a:gd name="T5" fmla="*/ 0 h 1141"/>
                <a:gd name="T6" fmla="*/ 0 w 3112"/>
                <a:gd name="T7" fmla="*/ 194651 h 1141"/>
                <a:gd name="T8" fmla="*/ 529754 w 3112"/>
                <a:gd name="T9" fmla="*/ 388621 h 1141"/>
                <a:gd name="T10" fmla="*/ 1059849 w 3112"/>
                <a:gd name="T11" fmla="*/ 194651 h 1141"/>
                <a:gd name="T12" fmla="*/ 85510 w 3112"/>
                <a:gd name="T13" fmla="*/ 194651 h 1141"/>
                <a:gd name="T14" fmla="*/ 85510 w 3112"/>
                <a:gd name="T15" fmla="*/ 194651 h 1141"/>
                <a:gd name="T16" fmla="*/ 529754 w 3112"/>
                <a:gd name="T17" fmla="*/ 30681 h 1141"/>
                <a:gd name="T18" fmla="*/ 973658 w 3112"/>
                <a:gd name="T19" fmla="*/ 194651 h 1141"/>
                <a:gd name="T20" fmla="*/ 529754 w 3112"/>
                <a:gd name="T21" fmla="*/ 358281 h 1141"/>
                <a:gd name="T22" fmla="*/ 85510 w 3112"/>
                <a:gd name="T23" fmla="*/ 194651 h 114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3112" h="1141">
                  <a:moveTo>
                    <a:pt x="3111" y="571"/>
                  </a:moveTo>
                  <a:lnTo>
                    <a:pt x="3111" y="571"/>
                  </a:lnTo>
                  <a:cubicBezTo>
                    <a:pt x="3111" y="253"/>
                    <a:pt x="2410" y="0"/>
                    <a:pt x="1555" y="0"/>
                  </a:cubicBezTo>
                  <a:cubicBezTo>
                    <a:pt x="700" y="0"/>
                    <a:pt x="0" y="253"/>
                    <a:pt x="0" y="571"/>
                  </a:cubicBezTo>
                  <a:cubicBezTo>
                    <a:pt x="0" y="889"/>
                    <a:pt x="700" y="1140"/>
                    <a:pt x="1555" y="1140"/>
                  </a:cubicBezTo>
                  <a:cubicBezTo>
                    <a:pt x="2410" y="1140"/>
                    <a:pt x="3111" y="889"/>
                    <a:pt x="3111" y="571"/>
                  </a:cubicBezTo>
                  <a:close/>
                  <a:moveTo>
                    <a:pt x="251" y="571"/>
                  </a:moveTo>
                  <a:lnTo>
                    <a:pt x="251" y="571"/>
                  </a:lnTo>
                  <a:cubicBezTo>
                    <a:pt x="251" y="302"/>
                    <a:pt x="838" y="90"/>
                    <a:pt x="1555" y="90"/>
                  </a:cubicBezTo>
                  <a:cubicBezTo>
                    <a:pt x="2272" y="90"/>
                    <a:pt x="2858" y="302"/>
                    <a:pt x="2858" y="571"/>
                  </a:cubicBezTo>
                  <a:cubicBezTo>
                    <a:pt x="2858" y="831"/>
                    <a:pt x="2272" y="1051"/>
                    <a:pt x="1555" y="1051"/>
                  </a:cubicBezTo>
                  <a:cubicBezTo>
                    <a:pt x="838" y="1051"/>
                    <a:pt x="251" y="831"/>
                    <a:pt x="251" y="57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MX" sz="900"/>
            </a:p>
          </p:txBody>
        </p:sp>
        <p:sp>
          <p:nvSpPr>
            <p:cNvPr id="57" name="Freeform 48"/>
            <p:cNvSpPr>
              <a:spLocks noChangeArrowheads="1"/>
            </p:cNvSpPr>
            <p:nvPr/>
          </p:nvSpPr>
          <p:spPr bwMode="auto">
            <a:xfrm>
              <a:off x="13728088" y="8333879"/>
              <a:ext cx="899509" cy="899568"/>
            </a:xfrm>
            <a:custGeom>
              <a:avLst/>
              <a:gdLst>
                <a:gd name="T0" fmla="*/ 824209 w 2640"/>
                <a:gd name="T1" fmla="*/ 75305 h 2640"/>
                <a:gd name="T2" fmla="*/ 824209 w 2640"/>
                <a:gd name="T3" fmla="*/ 75305 h 2640"/>
                <a:gd name="T4" fmla="*/ 311080 w 2640"/>
                <a:gd name="T5" fmla="*/ 311101 h 2640"/>
                <a:gd name="T6" fmla="*/ 75300 w 2640"/>
                <a:gd name="T7" fmla="*/ 824263 h 2640"/>
                <a:gd name="T8" fmla="*/ 588770 w 2640"/>
                <a:gd name="T9" fmla="*/ 588467 h 2640"/>
                <a:gd name="T10" fmla="*/ 824209 w 2640"/>
                <a:gd name="T11" fmla="*/ 75305 h 2640"/>
                <a:gd name="T12" fmla="*/ 135949 w 2640"/>
                <a:gd name="T13" fmla="*/ 763270 h 2640"/>
                <a:gd name="T14" fmla="*/ 135949 w 2640"/>
                <a:gd name="T15" fmla="*/ 763270 h 2640"/>
                <a:gd name="T16" fmla="*/ 333227 w 2640"/>
                <a:gd name="T17" fmla="*/ 333249 h 2640"/>
                <a:gd name="T18" fmla="*/ 763220 w 2640"/>
                <a:gd name="T19" fmla="*/ 136298 h 2640"/>
                <a:gd name="T20" fmla="*/ 565941 w 2640"/>
                <a:gd name="T21" fmla="*/ 566319 h 2640"/>
                <a:gd name="T22" fmla="*/ 135949 w 2640"/>
                <a:gd name="T23" fmla="*/ 763270 h 264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2640" h="2640">
                  <a:moveTo>
                    <a:pt x="2419" y="221"/>
                  </a:moveTo>
                  <a:lnTo>
                    <a:pt x="2419" y="221"/>
                  </a:lnTo>
                  <a:cubicBezTo>
                    <a:pt x="2191" y="0"/>
                    <a:pt x="1524" y="310"/>
                    <a:pt x="913" y="913"/>
                  </a:cubicBezTo>
                  <a:cubicBezTo>
                    <a:pt x="309" y="1523"/>
                    <a:pt x="0" y="2191"/>
                    <a:pt x="221" y="2419"/>
                  </a:cubicBezTo>
                  <a:cubicBezTo>
                    <a:pt x="448" y="2639"/>
                    <a:pt x="1117" y="2329"/>
                    <a:pt x="1728" y="1727"/>
                  </a:cubicBezTo>
                  <a:cubicBezTo>
                    <a:pt x="2330" y="1116"/>
                    <a:pt x="2639" y="440"/>
                    <a:pt x="2419" y="221"/>
                  </a:cubicBezTo>
                  <a:close/>
                  <a:moveTo>
                    <a:pt x="399" y="2240"/>
                  </a:moveTo>
                  <a:lnTo>
                    <a:pt x="399" y="2240"/>
                  </a:lnTo>
                  <a:cubicBezTo>
                    <a:pt x="212" y="2052"/>
                    <a:pt x="473" y="1490"/>
                    <a:pt x="978" y="978"/>
                  </a:cubicBezTo>
                  <a:cubicBezTo>
                    <a:pt x="1491" y="472"/>
                    <a:pt x="2053" y="212"/>
                    <a:pt x="2240" y="400"/>
                  </a:cubicBezTo>
                  <a:cubicBezTo>
                    <a:pt x="2427" y="586"/>
                    <a:pt x="2167" y="1148"/>
                    <a:pt x="1661" y="1662"/>
                  </a:cubicBezTo>
                  <a:cubicBezTo>
                    <a:pt x="1149" y="2166"/>
                    <a:pt x="587" y="2428"/>
                    <a:pt x="399" y="224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MX" sz="900"/>
            </a:p>
          </p:txBody>
        </p:sp>
        <p:sp>
          <p:nvSpPr>
            <p:cNvPr id="58" name="Freeform 49"/>
            <p:cNvSpPr>
              <a:spLocks noChangeArrowheads="1"/>
            </p:cNvSpPr>
            <p:nvPr/>
          </p:nvSpPr>
          <p:spPr bwMode="auto">
            <a:xfrm>
              <a:off x="13728088" y="8333879"/>
              <a:ext cx="899509" cy="899568"/>
            </a:xfrm>
            <a:custGeom>
              <a:avLst/>
              <a:gdLst>
                <a:gd name="T0" fmla="*/ 824209 w 2640"/>
                <a:gd name="T1" fmla="*/ 824263 h 2640"/>
                <a:gd name="T2" fmla="*/ 824209 w 2640"/>
                <a:gd name="T3" fmla="*/ 824263 h 2640"/>
                <a:gd name="T4" fmla="*/ 588770 w 2640"/>
                <a:gd name="T5" fmla="*/ 311101 h 2640"/>
                <a:gd name="T6" fmla="*/ 75300 w 2640"/>
                <a:gd name="T7" fmla="*/ 75305 h 2640"/>
                <a:gd name="T8" fmla="*/ 311080 w 2640"/>
                <a:gd name="T9" fmla="*/ 588467 h 2640"/>
                <a:gd name="T10" fmla="*/ 824209 w 2640"/>
                <a:gd name="T11" fmla="*/ 824263 h 2640"/>
                <a:gd name="T12" fmla="*/ 135949 w 2640"/>
                <a:gd name="T13" fmla="*/ 136298 h 2640"/>
                <a:gd name="T14" fmla="*/ 135949 w 2640"/>
                <a:gd name="T15" fmla="*/ 136298 h 2640"/>
                <a:gd name="T16" fmla="*/ 565941 w 2640"/>
                <a:gd name="T17" fmla="*/ 333249 h 2640"/>
                <a:gd name="T18" fmla="*/ 763220 w 2640"/>
                <a:gd name="T19" fmla="*/ 763270 h 2640"/>
                <a:gd name="T20" fmla="*/ 333227 w 2640"/>
                <a:gd name="T21" fmla="*/ 566319 h 2640"/>
                <a:gd name="T22" fmla="*/ 135949 w 2640"/>
                <a:gd name="T23" fmla="*/ 136298 h 264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2640" h="2640">
                  <a:moveTo>
                    <a:pt x="2419" y="2419"/>
                  </a:moveTo>
                  <a:lnTo>
                    <a:pt x="2419" y="2419"/>
                  </a:lnTo>
                  <a:cubicBezTo>
                    <a:pt x="2639" y="2191"/>
                    <a:pt x="2330" y="1523"/>
                    <a:pt x="1728" y="913"/>
                  </a:cubicBezTo>
                  <a:cubicBezTo>
                    <a:pt x="1117" y="310"/>
                    <a:pt x="448" y="0"/>
                    <a:pt x="221" y="221"/>
                  </a:cubicBezTo>
                  <a:cubicBezTo>
                    <a:pt x="0" y="440"/>
                    <a:pt x="309" y="1116"/>
                    <a:pt x="913" y="1727"/>
                  </a:cubicBezTo>
                  <a:cubicBezTo>
                    <a:pt x="1524" y="2329"/>
                    <a:pt x="2191" y="2639"/>
                    <a:pt x="2419" y="2419"/>
                  </a:cubicBezTo>
                  <a:close/>
                  <a:moveTo>
                    <a:pt x="399" y="400"/>
                  </a:moveTo>
                  <a:lnTo>
                    <a:pt x="399" y="400"/>
                  </a:lnTo>
                  <a:cubicBezTo>
                    <a:pt x="587" y="212"/>
                    <a:pt x="1149" y="472"/>
                    <a:pt x="1661" y="978"/>
                  </a:cubicBezTo>
                  <a:cubicBezTo>
                    <a:pt x="2167" y="1490"/>
                    <a:pt x="2427" y="2052"/>
                    <a:pt x="2240" y="2240"/>
                  </a:cubicBezTo>
                  <a:cubicBezTo>
                    <a:pt x="2053" y="2428"/>
                    <a:pt x="1491" y="2166"/>
                    <a:pt x="978" y="1662"/>
                  </a:cubicBezTo>
                  <a:cubicBezTo>
                    <a:pt x="473" y="1148"/>
                    <a:pt x="212" y="586"/>
                    <a:pt x="399" y="40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MX" sz="900"/>
            </a:p>
          </p:txBody>
        </p:sp>
        <p:sp>
          <p:nvSpPr>
            <p:cNvPr id="59" name="Freeform 50"/>
            <p:cNvSpPr>
              <a:spLocks noChangeArrowheads="1"/>
            </p:cNvSpPr>
            <p:nvPr/>
          </p:nvSpPr>
          <p:spPr bwMode="auto">
            <a:xfrm>
              <a:off x="14097503" y="8700315"/>
              <a:ext cx="163684" cy="163694"/>
            </a:xfrm>
            <a:custGeom>
              <a:avLst/>
              <a:gdLst>
                <a:gd name="T0" fmla="*/ 163344 w 481"/>
                <a:gd name="T1" fmla="*/ 83211 h 480"/>
                <a:gd name="T2" fmla="*/ 163344 w 481"/>
                <a:gd name="T3" fmla="*/ 83211 h 480"/>
                <a:gd name="T4" fmla="*/ 80311 w 481"/>
                <a:gd name="T5" fmla="*/ 0 h 480"/>
                <a:gd name="T6" fmla="*/ 0 w 481"/>
                <a:gd name="T7" fmla="*/ 83211 h 480"/>
                <a:gd name="T8" fmla="*/ 80311 w 481"/>
                <a:gd name="T9" fmla="*/ 163353 h 480"/>
                <a:gd name="T10" fmla="*/ 163344 w 481"/>
                <a:gd name="T11" fmla="*/ 83211 h 48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81" h="480">
                  <a:moveTo>
                    <a:pt x="480" y="244"/>
                  </a:moveTo>
                  <a:lnTo>
                    <a:pt x="480" y="244"/>
                  </a:lnTo>
                  <a:cubicBezTo>
                    <a:pt x="480" y="114"/>
                    <a:pt x="366" y="0"/>
                    <a:pt x="236" y="0"/>
                  </a:cubicBezTo>
                  <a:cubicBezTo>
                    <a:pt x="105" y="0"/>
                    <a:pt x="0" y="114"/>
                    <a:pt x="0" y="244"/>
                  </a:cubicBezTo>
                  <a:cubicBezTo>
                    <a:pt x="0" y="374"/>
                    <a:pt x="105" y="479"/>
                    <a:pt x="236" y="479"/>
                  </a:cubicBezTo>
                  <a:cubicBezTo>
                    <a:pt x="366" y="479"/>
                    <a:pt x="480" y="374"/>
                    <a:pt x="480" y="244"/>
                  </a:cubicBezTo>
                </a:path>
              </a:pathLst>
            </a:custGeom>
            <a:solidFill>
              <a:srgbClr val="F3F3F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MX" sz="900"/>
            </a:p>
          </p:txBody>
        </p:sp>
      </p:grpSp>
      <p:sp>
        <p:nvSpPr>
          <p:cNvPr id="60" name="Freeform 51"/>
          <p:cNvSpPr>
            <a:spLocks noChangeArrowheads="1"/>
          </p:cNvSpPr>
          <p:nvPr/>
        </p:nvSpPr>
        <p:spPr bwMode="auto">
          <a:xfrm>
            <a:off x="4619285" y="4050507"/>
            <a:ext cx="534194" cy="350044"/>
          </a:xfrm>
          <a:custGeom>
            <a:avLst/>
            <a:gdLst>
              <a:gd name="T0" fmla="*/ 1016985 w 3137"/>
              <a:gd name="T1" fmla="*/ 155171 h 2061"/>
              <a:gd name="T2" fmla="*/ 1016985 w 3137"/>
              <a:gd name="T3" fmla="*/ 155171 h 2061"/>
              <a:gd name="T4" fmla="*/ 789967 w 3137"/>
              <a:gd name="T5" fmla="*/ 0 h 2061"/>
              <a:gd name="T6" fmla="*/ 518022 w 3137"/>
              <a:gd name="T7" fmla="*/ 684319 h 2061"/>
              <a:gd name="T8" fmla="*/ 820599 w 3137"/>
              <a:gd name="T9" fmla="*/ 404602 h 2061"/>
              <a:gd name="T10" fmla="*/ 1016985 w 3137"/>
              <a:gd name="T11" fmla="*/ 155171 h 2061"/>
              <a:gd name="T12" fmla="*/ 426807 w 3137"/>
              <a:gd name="T13" fmla="*/ 124886 h 2061"/>
              <a:gd name="T14" fmla="*/ 426807 w 3137"/>
              <a:gd name="T15" fmla="*/ 124886 h 2061"/>
              <a:gd name="T16" fmla="*/ 471394 w 3137"/>
              <a:gd name="T17" fmla="*/ 171505 h 2061"/>
              <a:gd name="T18" fmla="*/ 426807 w 3137"/>
              <a:gd name="T19" fmla="*/ 216423 h 2061"/>
              <a:gd name="T20" fmla="*/ 379838 w 3137"/>
              <a:gd name="T21" fmla="*/ 171505 h 2061"/>
              <a:gd name="T22" fmla="*/ 426807 w 3137"/>
              <a:gd name="T23" fmla="*/ 124886 h 2061"/>
              <a:gd name="T24" fmla="*/ 318574 w 3137"/>
              <a:gd name="T25" fmla="*/ 307620 h 2061"/>
              <a:gd name="T26" fmla="*/ 318574 w 3137"/>
              <a:gd name="T27" fmla="*/ 307620 h 2061"/>
              <a:gd name="T28" fmla="*/ 379838 w 3137"/>
              <a:gd name="T29" fmla="*/ 246709 h 2061"/>
              <a:gd name="T30" fmla="*/ 440762 w 3137"/>
              <a:gd name="T31" fmla="*/ 307620 h 2061"/>
              <a:gd name="T32" fmla="*/ 379838 w 3137"/>
              <a:gd name="T33" fmla="*/ 371254 h 2061"/>
              <a:gd name="T34" fmla="*/ 318574 w 3137"/>
              <a:gd name="T35" fmla="*/ 307620 h 2061"/>
              <a:gd name="T36" fmla="*/ 424084 w 3137"/>
              <a:gd name="T37" fmla="*/ 531870 h 2061"/>
              <a:gd name="T38" fmla="*/ 424084 w 3137"/>
              <a:gd name="T39" fmla="*/ 531870 h 2061"/>
              <a:gd name="T40" fmla="*/ 351929 w 3137"/>
              <a:gd name="T41" fmla="*/ 460069 h 2061"/>
              <a:gd name="T42" fmla="*/ 424084 w 3137"/>
              <a:gd name="T43" fmla="*/ 390650 h 2061"/>
              <a:gd name="T44" fmla="*/ 493517 w 3137"/>
              <a:gd name="T45" fmla="*/ 460069 h 2061"/>
              <a:gd name="T46" fmla="*/ 424084 w 3137"/>
              <a:gd name="T47" fmla="*/ 531870 h 2061"/>
              <a:gd name="T48" fmla="*/ 548655 w 3137"/>
              <a:gd name="T49" fmla="*/ 651311 h 2061"/>
              <a:gd name="T50" fmla="*/ 548655 w 3137"/>
              <a:gd name="T51" fmla="*/ 651311 h 2061"/>
              <a:gd name="T52" fmla="*/ 473776 w 3137"/>
              <a:gd name="T53" fmla="*/ 573725 h 2061"/>
              <a:gd name="T54" fmla="*/ 548655 w 3137"/>
              <a:gd name="T55" fmla="*/ 498862 h 2061"/>
              <a:gd name="T56" fmla="*/ 623873 w 3137"/>
              <a:gd name="T57" fmla="*/ 573725 h 2061"/>
              <a:gd name="T58" fmla="*/ 548655 w 3137"/>
              <a:gd name="T59" fmla="*/ 651311 h 2061"/>
              <a:gd name="T60" fmla="*/ 859400 w 3137"/>
              <a:gd name="T61" fmla="*/ 296391 h 2061"/>
              <a:gd name="T62" fmla="*/ 859400 w 3137"/>
              <a:gd name="T63" fmla="*/ 296391 h 2061"/>
              <a:gd name="T64" fmla="*/ 767844 w 3137"/>
              <a:gd name="T65" fmla="*/ 204853 h 2061"/>
              <a:gd name="T66" fmla="*/ 859400 w 3137"/>
              <a:gd name="T67" fmla="*/ 113656 h 2061"/>
              <a:gd name="T68" fmla="*/ 950615 w 3137"/>
              <a:gd name="T69" fmla="*/ 204853 h 2061"/>
              <a:gd name="T70" fmla="*/ 859400 w 3137"/>
              <a:gd name="T71" fmla="*/ 296391 h 2061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3137" h="2061">
                <a:moveTo>
                  <a:pt x="2988" y="456"/>
                </a:moveTo>
                <a:lnTo>
                  <a:pt x="2988" y="456"/>
                </a:lnTo>
                <a:cubicBezTo>
                  <a:pt x="2842" y="49"/>
                  <a:pt x="2321" y="0"/>
                  <a:pt x="2321" y="0"/>
                </a:cubicBezTo>
                <a:cubicBezTo>
                  <a:pt x="0" y="32"/>
                  <a:pt x="920" y="1970"/>
                  <a:pt x="1522" y="2011"/>
                </a:cubicBezTo>
                <a:cubicBezTo>
                  <a:pt x="2126" y="2060"/>
                  <a:pt x="2028" y="1343"/>
                  <a:pt x="2411" y="1189"/>
                </a:cubicBezTo>
                <a:cubicBezTo>
                  <a:pt x="2793" y="1034"/>
                  <a:pt x="3136" y="855"/>
                  <a:pt x="2988" y="456"/>
                </a:cubicBezTo>
                <a:close/>
                <a:moveTo>
                  <a:pt x="1254" y="367"/>
                </a:moveTo>
                <a:lnTo>
                  <a:pt x="1254" y="367"/>
                </a:lnTo>
                <a:cubicBezTo>
                  <a:pt x="1327" y="367"/>
                  <a:pt x="1385" y="423"/>
                  <a:pt x="1385" y="504"/>
                </a:cubicBezTo>
                <a:cubicBezTo>
                  <a:pt x="1385" y="578"/>
                  <a:pt x="1327" y="636"/>
                  <a:pt x="1254" y="636"/>
                </a:cubicBezTo>
                <a:cubicBezTo>
                  <a:pt x="1173" y="636"/>
                  <a:pt x="1116" y="578"/>
                  <a:pt x="1116" y="504"/>
                </a:cubicBezTo>
                <a:cubicBezTo>
                  <a:pt x="1116" y="423"/>
                  <a:pt x="1173" y="367"/>
                  <a:pt x="1254" y="367"/>
                </a:cubicBezTo>
                <a:close/>
                <a:moveTo>
                  <a:pt x="936" y="904"/>
                </a:moveTo>
                <a:lnTo>
                  <a:pt x="936" y="904"/>
                </a:lnTo>
                <a:cubicBezTo>
                  <a:pt x="936" y="806"/>
                  <a:pt x="1018" y="725"/>
                  <a:pt x="1116" y="725"/>
                </a:cubicBezTo>
                <a:cubicBezTo>
                  <a:pt x="1213" y="725"/>
                  <a:pt x="1295" y="806"/>
                  <a:pt x="1295" y="904"/>
                </a:cubicBezTo>
                <a:cubicBezTo>
                  <a:pt x="1295" y="1010"/>
                  <a:pt x="1213" y="1091"/>
                  <a:pt x="1116" y="1091"/>
                </a:cubicBezTo>
                <a:cubicBezTo>
                  <a:pt x="1018" y="1091"/>
                  <a:pt x="936" y="1010"/>
                  <a:pt x="936" y="904"/>
                </a:cubicBezTo>
                <a:close/>
                <a:moveTo>
                  <a:pt x="1246" y="1563"/>
                </a:moveTo>
                <a:lnTo>
                  <a:pt x="1246" y="1563"/>
                </a:lnTo>
                <a:cubicBezTo>
                  <a:pt x="1132" y="1563"/>
                  <a:pt x="1034" y="1466"/>
                  <a:pt x="1034" y="1352"/>
                </a:cubicBezTo>
                <a:cubicBezTo>
                  <a:pt x="1034" y="1238"/>
                  <a:pt x="1132" y="1148"/>
                  <a:pt x="1246" y="1148"/>
                </a:cubicBezTo>
                <a:cubicBezTo>
                  <a:pt x="1352" y="1148"/>
                  <a:pt x="1450" y="1238"/>
                  <a:pt x="1450" y="1352"/>
                </a:cubicBezTo>
                <a:cubicBezTo>
                  <a:pt x="1450" y="1466"/>
                  <a:pt x="1352" y="1563"/>
                  <a:pt x="1246" y="1563"/>
                </a:cubicBezTo>
                <a:close/>
                <a:moveTo>
                  <a:pt x="1612" y="1914"/>
                </a:moveTo>
                <a:lnTo>
                  <a:pt x="1612" y="1914"/>
                </a:lnTo>
                <a:cubicBezTo>
                  <a:pt x="1490" y="1914"/>
                  <a:pt x="1392" y="1816"/>
                  <a:pt x="1392" y="1686"/>
                </a:cubicBezTo>
                <a:cubicBezTo>
                  <a:pt x="1392" y="1563"/>
                  <a:pt x="1490" y="1466"/>
                  <a:pt x="1612" y="1466"/>
                </a:cubicBezTo>
                <a:cubicBezTo>
                  <a:pt x="1735" y="1466"/>
                  <a:pt x="1833" y="1563"/>
                  <a:pt x="1833" y="1686"/>
                </a:cubicBezTo>
                <a:cubicBezTo>
                  <a:pt x="1833" y="1816"/>
                  <a:pt x="1735" y="1914"/>
                  <a:pt x="1612" y="1914"/>
                </a:cubicBezTo>
                <a:close/>
                <a:moveTo>
                  <a:pt x="2525" y="871"/>
                </a:moveTo>
                <a:lnTo>
                  <a:pt x="2525" y="871"/>
                </a:lnTo>
                <a:cubicBezTo>
                  <a:pt x="2379" y="871"/>
                  <a:pt x="2256" y="757"/>
                  <a:pt x="2256" y="602"/>
                </a:cubicBezTo>
                <a:cubicBezTo>
                  <a:pt x="2256" y="456"/>
                  <a:pt x="2379" y="334"/>
                  <a:pt x="2525" y="334"/>
                </a:cubicBezTo>
                <a:cubicBezTo>
                  <a:pt x="2672" y="334"/>
                  <a:pt x="2793" y="456"/>
                  <a:pt x="2793" y="602"/>
                </a:cubicBezTo>
                <a:cubicBezTo>
                  <a:pt x="2793" y="757"/>
                  <a:pt x="2672" y="871"/>
                  <a:pt x="2525" y="871"/>
                </a:cubicBezTo>
                <a:close/>
              </a:path>
            </a:pathLst>
          </a:custGeom>
          <a:solidFill>
            <a:srgbClr val="F3F3F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MX" sz="900"/>
          </a:p>
        </p:txBody>
      </p:sp>
      <p:grpSp>
        <p:nvGrpSpPr>
          <p:cNvPr id="61476" name="Group 55"/>
          <p:cNvGrpSpPr>
            <a:grpSpLocks/>
          </p:cNvGrpSpPr>
          <p:nvPr/>
        </p:nvGrpSpPr>
        <p:grpSpPr bwMode="auto">
          <a:xfrm>
            <a:off x="5310641" y="2770188"/>
            <a:ext cx="1016000" cy="770732"/>
            <a:chOff x="11169215" y="5133578"/>
            <a:chExt cx="2031781" cy="1542332"/>
          </a:xfrm>
        </p:grpSpPr>
        <p:sp>
          <p:nvSpPr>
            <p:cNvPr id="61" name="Freeform 52"/>
            <p:cNvSpPr>
              <a:spLocks noChangeArrowheads="1"/>
            </p:cNvSpPr>
            <p:nvPr/>
          </p:nvSpPr>
          <p:spPr bwMode="auto">
            <a:xfrm>
              <a:off x="11169215" y="5133578"/>
              <a:ext cx="1952192" cy="875540"/>
            </a:xfrm>
            <a:custGeom>
              <a:avLst/>
              <a:gdLst>
                <a:gd name="T0" fmla="*/ 970818 w 5733"/>
                <a:gd name="T1" fmla="*/ 875200 h 2573"/>
                <a:gd name="T2" fmla="*/ 0 w 5733"/>
                <a:gd name="T3" fmla="*/ 437600 h 2573"/>
                <a:gd name="T4" fmla="*/ 995335 w 5733"/>
                <a:gd name="T5" fmla="*/ 0 h 2573"/>
                <a:gd name="T6" fmla="*/ 1951851 w 5733"/>
                <a:gd name="T7" fmla="*/ 426371 h 2573"/>
                <a:gd name="T8" fmla="*/ 970818 w 5733"/>
                <a:gd name="T9" fmla="*/ 875200 h 257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733" h="2573">
                  <a:moveTo>
                    <a:pt x="2851" y="2572"/>
                  </a:moveTo>
                  <a:lnTo>
                    <a:pt x="0" y="1286"/>
                  </a:lnTo>
                  <a:lnTo>
                    <a:pt x="2923" y="0"/>
                  </a:lnTo>
                  <a:lnTo>
                    <a:pt x="5732" y="1253"/>
                  </a:lnTo>
                  <a:lnTo>
                    <a:pt x="2851" y="2572"/>
                  </a:lnTo>
                </a:path>
              </a:pathLst>
            </a:custGeom>
            <a:solidFill>
              <a:srgbClr val="F3F3F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MX" sz="900"/>
            </a:p>
          </p:txBody>
        </p:sp>
        <p:sp>
          <p:nvSpPr>
            <p:cNvPr id="62" name="Freeform 53"/>
            <p:cNvSpPr>
              <a:spLocks noChangeArrowheads="1"/>
            </p:cNvSpPr>
            <p:nvPr/>
          </p:nvSpPr>
          <p:spPr bwMode="auto">
            <a:xfrm>
              <a:off x="13040315" y="5543565"/>
              <a:ext cx="61569" cy="644265"/>
            </a:xfrm>
            <a:custGeom>
              <a:avLst/>
              <a:gdLst>
                <a:gd name="T0" fmla="*/ 61227 w 180"/>
                <a:gd name="T1" fmla="*/ 643924 h 1890"/>
                <a:gd name="T2" fmla="*/ 0 w 180"/>
                <a:gd name="T3" fmla="*/ 643924 h 1890"/>
                <a:gd name="T4" fmla="*/ 0 w 180"/>
                <a:gd name="T5" fmla="*/ 0 h 1890"/>
                <a:gd name="T6" fmla="*/ 61227 w 180"/>
                <a:gd name="T7" fmla="*/ 0 h 1890"/>
                <a:gd name="T8" fmla="*/ 61227 w 180"/>
                <a:gd name="T9" fmla="*/ 643924 h 189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80" h="1890">
                  <a:moveTo>
                    <a:pt x="179" y="1889"/>
                  </a:moveTo>
                  <a:lnTo>
                    <a:pt x="0" y="1889"/>
                  </a:lnTo>
                  <a:lnTo>
                    <a:pt x="0" y="0"/>
                  </a:lnTo>
                  <a:lnTo>
                    <a:pt x="179" y="0"/>
                  </a:lnTo>
                  <a:lnTo>
                    <a:pt x="179" y="1889"/>
                  </a:lnTo>
                </a:path>
              </a:pathLst>
            </a:custGeom>
            <a:solidFill>
              <a:srgbClr val="F3F3F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MX" sz="900"/>
            </a:p>
          </p:txBody>
        </p:sp>
        <p:sp>
          <p:nvSpPr>
            <p:cNvPr id="63" name="Freeform 54"/>
            <p:cNvSpPr>
              <a:spLocks noChangeArrowheads="1"/>
            </p:cNvSpPr>
            <p:nvPr/>
          </p:nvSpPr>
          <p:spPr bwMode="auto">
            <a:xfrm>
              <a:off x="12974242" y="6112740"/>
              <a:ext cx="193717" cy="193731"/>
            </a:xfrm>
            <a:custGeom>
              <a:avLst/>
              <a:gdLst>
                <a:gd name="T0" fmla="*/ 193377 w 570"/>
                <a:gd name="T1" fmla="*/ 96696 h 571"/>
                <a:gd name="T2" fmla="*/ 193377 w 570"/>
                <a:gd name="T3" fmla="*/ 96696 h 571"/>
                <a:gd name="T4" fmla="*/ 96519 w 570"/>
                <a:gd name="T5" fmla="*/ 0 h 571"/>
                <a:gd name="T6" fmla="*/ 0 w 570"/>
                <a:gd name="T7" fmla="*/ 96696 h 571"/>
                <a:gd name="T8" fmla="*/ 96519 w 570"/>
                <a:gd name="T9" fmla="*/ 193392 h 571"/>
                <a:gd name="T10" fmla="*/ 193377 w 570"/>
                <a:gd name="T11" fmla="*/ 96696 h 57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0" h="571">
                  <a:moveTo>
                    <a:pt x="569" y="285"/>
                  </a:moveTo>
                  <a:lnTo>
                    <a:pt x="569" y="285"/>
                  </a:lnTo>
                  <a:cubicBezTo>
                    <a:pt x="569" y="130"/>
                    <a:pt x="448" y="0"/>
                    <a:pt x="284" y="0"/>
                  </a:cubicBezTo>
                  <a:cubicBezTo>
                    <a:pt x="130" y="0"/>
                    <a:pt x="0" y="130"/>
                    <a:pt x="0" y="285"/>
                  </a:cubicBezTo>
                  <a:cubicBezTo>
                    <a:pt x="0" y="448"/>
                    <a:pt x="130" y="570"/>
                    <a:pt x="284" y="570"/>
                  </a:cubicBezTo>
                  <a:cubicBezTo>
                    <a:pt x="448" y="570"/>
                    <a:pt x="569" y="448"/>
                    <a:pt x="569" y="285"/>
                  </a:cubicBezTo>
                </a:path>
              </a:pathLst>
            </a:custGeom>
            <a:solidFill>
              <a:srgbClr val="F3F3F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MX" sz="900"/>
            </a:p>
          </p:txBody>
        </p:sp>
        <p:sp>
          <p:nvSpPr>
            <p:cNvPr id="64" name="Freeform 55"/>
            <p:cNvSpPr>
              <a:spLocks noChangeArrowheads="1"/>
            </p:cNvSpPr>
            <p:nvPr/>
          </p:nvSpPr>
          <p:spPr bwMode="auto">
            <a:xfrm>
              <a:off x="12951715" y="6217866"/>
              <a:ext cx="144162" cy="435517"/>
            </a:xfrm>
            <a:custGeom>
              <a:avLst/>
              <a:gdLst>
                <a:gd name="T0" fmla="*/ 77181 w 424"/>
                <a:gd name="T1" fmla="*/ 27879 h 1281"/>
                <a:gd name="T2" fmla="*/ 77181 w 424"/>
                <a:gd name="T3" fmla="*/ 27879 h 1281"/>
                <a:gd name="T4" fmla="*/ 30260 w 424"/>
                <a:gd name="T5" fmla="*/ 435177 h 1281"/>
                <a:gd name="T6" fmla="*/ 143822 w 424"/>
                <a:gd name="T7" fmla="*/ 435177 h 1281"/>
                <a:gd name="T8" fmla="*/ 143822 w 424"/>
                <a:gd name="T9" fmla="*/ 0 h 1281"/>
                <a:gd name="T10" fmla="*/ 77181 w 424"/>
                <a:gd name="T11" fmla="*/ 27879 h 128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24" h="1281">
                  <a:moveTo>
                    <a:pt x="227" y="82"/>
                  </a:moveTo>
                  <a:lnTo>
                    <a:pt x="227" y="82"/>
                  </a:lnTo>
                  <a:cubicBezTo>
                    <a:pt x="227" y="82"/>
                    <a:pt x="0" y="530"/>
                    <a:pt x="89" y="1280"/>
                  </a:cubicBezTo>
                  <a:cubicBezTo>
                    <a:pt x="423" y="1280"/>
                    <a:pt x="423" y="1280"/>
                    <a:pt x="423" y="1280"/>
                  </a:cubicBezTo>
                  <a:cubicBezTo>
                    <a:pt x="423" y="0"/>
                    <a:pt x="423" y="0"/>
                    <a:pt x="423" y="0"/>
                  </a:cubicBezTo>
                  <a:cubicBezTo>
                    <a:pt x="423" y="0"/>
                    <a:pt x="227" y="114"/>
                    <a:pt x="227" y="82"/>
                  </a:cubicBezTo>
                </a:path>
              </a:pathLst>
            </a:custGeom>
            <a:solidFill>
              <a:srgbClr val="F3F3F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MX" sz="900"/>
            </a:p>
          </p:txBody>
        </p:sp>
        <p:sp>
          <p:nvSpPr>
            <p:cNvPr id="65" name="Freeform 56"/>
            <p:cNvSpPr>
              <a:spLocks noChangeArrowheads="1"/>
            </p:cNvSpPr>
            <p:nvPr/>
          </p:nvSpPr>
          <p:spPr bwMode="auto">
            <a:xfrm>
              <a:off x="13056834" y="6217866"/>
              <a:ext cx="144162" cy="435517"/>
            </a:xfrm>
            <a:custGeom>
              <a:avLst/>
              <a:gdLst>
                <a:gd name="T0" fmla="*/ 66301 w 424"/>
                <a:gd name="T1" fmla="*/ 27879 h 1281"/>
                <a:gd name="T2" fmla="*/ 66301 w 424"/>
                <a:gd name="T3" fmla="*/ 27879 h 1281"/>
                <a:gd name="T4" fmla="*/ 113562 w 424"/>
                <a:gd name="T5" fmla="*/ 435177 h 1281"/>
                <a:gd name="T6" fmla="*/ 0 w 424"/>
                <a:gd name="T7" fmla="*/ 435177 h 1281"/>
                <a:gd name="T8" fmla="*/ 0 w 424"/>
                <a:gd name="T9" fmla="*/ 0 h 1281"/>
                <a:gd name="T10" fmla="*/ 66301 w 424"/>
                <a:gd name="T11" fmla="*/ 27879 h 128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24" h="1281">
                  <a:moveTo>
                    <a:pt x="195" y="82"/>
                  </a:moveTo>
                  <a:lnTo>
                    <a:pt x="195" y="82"/>
                  </a:lnTo>
                  <a:cubicBezTo>
                    <a:pt x="195" y="82"/>
                    <a:pt x="423" y="530"/>
                    <a:pt x="334" y="1280"/>
                  </a:cubicBezTo>
                  <a:cubicBezTo>
                    <a:pt x="0" y="1280"/>
                    <a:pt x="0" y="1280"/>
                    <a:pt x="0" y="128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95" y="114"/>
                    <a:pt x="195" y="82"/>
                  </a:cubicBezTo>
                </a:path>
              </a:pathLst>
            </a:custGeom>
            <a:solidFill>
              <a:srgbClr val="F3F3F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MX" sz="900"/>
            </a:p>
          </p:txBody>
        </p:sp>
        <p:sp>
          <p:nvSpPr>
            <p:cNvPr id="66" name="Freeform 57"/>
            <p:cNvSpPr>
              <a:spLocks noChangeArrowheads="1"/>
            </p:cNvSpPr>
            <p:nvPr/>
          </p:nvSpPr>
          <p:spPr bwMode="auto">
            <a:xfrm>
              <a:off x="11556650" y="5831908"/>
              <a:ext cx="1132271" cy="844002"/>
            </a:xfrm>
            <a:custGeom>
              <a:avLst/>
              <a:gdLst>
                <a:gd name="T0" fmla="*/ 1131930 w 3325"/>
                <a:gd name="T1" fmla="*/ 0 h 2477"/>
                <a:gd name="T2" fmla="*/ 1131930 w 3325"/>
                <a:gd name="T3" fmla="*/ 0 h 2477"/>
                <a:gd name="T4" fmla="*/ 566306 w 3325"/>
                <a:gd name="T5" fmla="*/ 266114 h 2477"/>
                <a:gd name="T6" fmla="*/ 0 w 3325"/>
                <a:gd name="T7" fmla="*/ 0 h 2477"/>
                <a:gd name="T8" fmla="*/ 0 w 3325"/>
                <a:gd name="T9" fmla="*/ 651827 h 2477"/>
                <a:gd name="T10" fmla="*/ 552003 w 3325"/>
                <a:gd name="T11" fmla="*/ 843661 h 2477"/>
                <a:gd name="T12" fmla="*/ 552003 w 3325"/>
                <a:gd name="T13" fmla="*/ 843661 h 2477"/>
                <a:gd name="T14" fmla="*/ 566306 w 3325"/>
                <a:gd name="T15" fmla="*/ 843661 h 2477"/>
                <a:gd name="T16" fmla="*/ 582992 w 3325"/>
                <a:gd name="T17" fmla="*/ 843661 h 2477"/>
                <a:gd name="T18" fmla="*/ 582992 w 3325"/>
                <a:gd name="T19" fmla="*/ 843661 h 2477"/>
                <a:gd name="T20" fmla="*/ 1131930 w 3325"/>
                <a:gd name="T21" fmla="*/ 651827 h 2477"/>
                <a:gd name="T22" fmla="*/ 1131930 w 3325"/>
                <a:gd name="T23" fmla="*/ 0 h 247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3325" h="2477">
                  <a:moveTo>
                    <a:pt x="3324" y="0"/>
                  </a:moveTo>
                  <a:lnTo>
                    <a:pt x="3324" y="0"/>
                  </a:lnTo>
                  <a:cubicBezTo>
                    <a:pt x="3324" y="7"/>
                    <a:pt x="1931" y="659"/>
                    <a:pt x="1663" y="781"/>
                  </a:cubicBezTo>
                  <a:cubicBezTo>
                    <a:pt x="1394" y="659"/>
                    <a:pt x="0" y="7"/>
                    <a:pt x="0" y="0"/>
                  </a:cubicBezTo>
                  <a:cubicBezTo>
                    <a:pt x="0" y="1913"/>
                    <a:pt x="0" y="1913"/>
                    <a:pt x="0" y="1913"/>
                  </a:cubicBezTo>
                  <a:cubicBezTo>
                    <a:pt x="449" y="2386"/>
                    <a:pt x="1336" y="2467"/>
                    <a:pt x="1621" y="2476"/>
                  </a:cubicBezTo>
                  <a:cubicBezTo>
                    <a:pt x="1621" y="2476"/>
                    <a:pt x="1638" y="2476"/>
                    <a:pt x="1663" y="2476"/>
                  </a:cubicBezTo>
                  <a:cubicBezTo>
                    <a:pt x="1695" y="2476"/>
                    <a:pt x="1712" y="2476"/>
                    <a:pt x="1712" y="2476"/>
                  </a:cubicBezTo>
                  <a:cubicBezTo>
                    <a:pt x="1988" y="2467"/>
                    <a:pt x="2876" y="2386"/>
                    <a:pt x="3324" y="1913"/>
                  </a:cubicBezTo>
                  <a:lnTo>
                    <a:pt x="3324" y="0"/>
                  </a:lnTo>
                </a:path>
              </a:pathLst>
            </a:custGeom>
            <a:solidFill>
              <a:srgbClr val="F3F3F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MX" sz="900"/>
            </a:p>
          </p:txBody>
        </p:sp>
      </p:grpSp>
      <p:sp>
        <p:nvSpPr>
          <p:cNvPr id="67" name="Freeform 58"/>
          <p:cNvSpPr>
            <a:spLocks noChangeArrowheads="1"/>
          </p:cNvSpPr>
          <p:nvPr/>
        </p:nvSpPr>
        <p:spPr bwMode="auto">
          <a:xfrm>
            <a:off x="4200978" y="2998788"/>
            <a:ext cx="438150" cy="438944"/>
          </a:xfrm>
          <a:custGeom>
            <a:avLst/>
            <a:gdLst>
              <a:gd name="T0" fmla="*/ 438322 w 2575"/>
              <a:gd name="T1" fmla="*/ 0 h 2575"/>
              <a:gd name="T2" fmla="*/ 438322 w 2575"/>
              <a:gd name="T3" fmla="*/ 0 h 2575"/>
              <a:gd name="T4" fmla="*/ 0 w 2575"/>
              <a:gd name="T5" fmla="*/ 438351 h 2575"/>
              <a:gd name="T6" fmla="*/ 438322 w 2575"/>
              <a:gd name="T7" fmla="*/ 876701 h 2575"/>
              <a:gd name="T8" fmla="*/ 876644 w 2575"/>
              <a:gd name="T9" fmla="*/ 438351 h 2575"/>
              <a:gd name="T10" fmla="*/ 438322 w 2575"/>
              <a:gd name="T11" fmla="*/ 0 h 2575"/>
              <a:gd name="T12" fmla="*/ 438322 w 2575"/>
              <a:gd name="T13" fmla="*/ 856947 h 2575"/>
              <a:gd name="T14" fmla="*/ 438322 w 2575"/>
              <a:gd name="T15" fmla="*/ 856947 h 2575"/>
              <a:gd name="T16" fmla="*/ 22137 w 2575"/>
              <a:gd name="T17" fmla="*/ 438351 h 2575"/>
              <a:gd name="T18" fmla="*/ 438322 w 2575"/>
              <a:gd name="T19" fmla="*/ 19755 h 2575"/>
              <a:gd name="T20" fmla="*/ 857232 w 2575"/>
              <a:gd name="T21" fmla="*/ 438351 h 2575"/>
              <a:gd name="T22" fmla="*/ 438322 w 2575"/>
              <a:gd name="T23" fmla="*/ 856947 h 2575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2575" h="2575">
                <a:moveTo>
                  <a:pt x="1287" y="0"/>
                </a:moveTo>
                <a:lnTo>
                  <a:pt x="1287" y="0"/>
                </a:lnTo>
                <a:cubicBezTo>
                  <a:pt x="579" y="0"/>
                  <a:pt x="0" y="578"/>
                  <a:pt x="0" y="1287"/>
                </a:cubicBezTo>
                <a:cubicBezTo>
                  <a:pt x="0" y="1995"/>
                  <a:pt x="579" y="2574"/>
                  <a:pt x="1287" y="2574"/>
                </a:cubicBezTo>
                <a:cubicBezTo>
                  <a:pt x="2003" y="2574"/>
                  <a:pt x="2574" y="1995"/>
                  <a:pt x="2574" y="1287"/>
                </a:cubicBezTo>
                <a:cubicBezTo>
                  <a:pt x="2574" y="578"/>
                  <a:pt x="2003" y="0"/>
                  <a:pt x="1287" y="0"/>
                </a:cubicBezTo>
                <a:close/>
                <a:moveTo>
                  <a:pt x="1287" y="2516"/>
                </a:moveTo>
                <a:lnTo>
                  <a:pt x="1287" y="2516"/>
                </a:lnTo>
                <a:cubicBezTo>
                  <a:pt x="611" y="2516"/>
                  <a:pt x="65" y="1963"/>
                  <a:pt x="65" y="1287"/>
                </a:cubicBezTo>
                <a:cubicBezTo>
                  <a:pt x="65" y="611"/>
                  <a:pt x="611" y="58"/>
                  <a:pt x="1287" y="58"/>
                </a:cubicBezTo>
                <a:cubicBezTo>
                  <a:pt x="1972" y="58"/>
                  <a:pt x="2517" y="611"/>
                  <a:pt x="2517" y="1287"/>
                </a:cubicBezTo>
                <a:cubicBezTo>
                  <a:pt x="2517" y="1963"/>
                  <a:pt x="1972" y="2516"/>
                  <a:pt x="1287" y="2516"/>
                </a:cubicBezTo>
                <a:close/>
              </a:path>
            </a:pathLst>
          </a:custGeom>
          <a:solidFill>
            <a:srgbClr val="F3F3F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68" name="Freeform 59"/>
          <p:cNvSpPr>
            <a:spLocks noChangeArrowheads="1"/>
          </p:cNvSpPr>
          <p:nvPr/>
        </p:nvSpPr>
        <p:spPr bwMode="auto">
          <a:xfrm>
            <a:off x="4189072" y="3007519"/>
            <a:ext cx="492919" cy="430213"/>
          </a:xfrm>
          <a:custGeom>
            <a:avLst/>
            <a:gdLst>
              <a:gd name="T0" fmla="*/ 285691 w 2893"/>
              <a:gd name="T1" fmla="*/ 60979 h 2526"/>
              <a:gd name="T2" fmla="*/ 269006 w 2893"/>
              <a:gd name="T3" fmla="*/ 94365 h 2526"/>
              <a:gd name="T4" fmla="*/ 258109 w 2893"/>
              <a:gd name="T5" fmla="*/ 125025 h 2526"/>
              <a:gd name="T6" fmla="*/ 244148 w 2893"/>
              <a:gd name="T7" fmla="*/ 105266 h 2526"/>
              <a:gd name="T8" fmla="*/ 227804 w 2893"/>
              <a:gd name="T9" fmla="*/ 132860 h 2526"/>
              <a:gd name="T10" fmla="*/ 194433 w 2893"/>
              <a:gd name="T11" fmla="*/ 141377 h 2526"/>
              <a:gd name="T12" fmla="*/ 158339 w 2893"/>
              <a:gd name="T13" fmla="*/ 169311 h 2526"/>
              <a:gd name="T14" fmla="*/ 121904 w 2893"/>
              <a:gd name="T15" fmla="*/ 219048 h 2526"/>
              <a:gd name="T16" fmla="*/ 86150 w 2893"/>
              <a:gd name="T17" fmla="*/ 260610 h 2526"/>
              <a:gd name="T18" fmla="*/ 108283 w 2893"/>
              <a:gd name="T19" fmla="*/ 285819 h 2526"/>
              <a:gd name="T20" fmla="*/ 119520 w 2893"/>
              <a:gd name="T21" fmla="*/ 307962 h 2526"/>
              <a:gd name="T22" fmla="*/ 94322 w 2893"/>
              <a:gd name="T23" fmla="*/ 291270 h 2526"/>
              <a:gd name="T24" fmla="*/ 77637 w 2893"/>
              <a:gd name="T25" fmla="*/ 271511 h 2526"/>
              <a:gd name="T26" fmla="*/ 72189 w 2893"/>
              <a:gd name="T27" fmla="*/ 288204 h 2526"/>
              <a:gd name="T28" fmla="*/ 72189 w 2893"/>
              <a:gd name="T29" fmla="*/ 354634 h 2526"/>
              <a:gd name="T30" fmla="*/ 94322 w 2893"/>
              <a:gd name="T31" fmla="*/ 344073 h 2526"/>
              <a:gd name="T32" fmla="*/ 135865 w 2893"/>
              <a:gd name="T33" fmla="*/ 371667 h 2526"/>
              <a:gd name="T34" fmla="*/ 177408 w 2893"/>
              <a:gd name="T35" fmla="*/ 410503 h 2526"/>
              <a:gd name="T36" fmla="*/ 211118 w 2893"/>
              <a:gd name="T37" fmla="*/ 449339 h 2526"/>
              <a:gd name="T38" fmla="*/ 272070 w 2893"/>
              <a:gd name="T39" fmla="*/ 488175 h 2526"/>
              <a:gd name="T40" fmla="*/ 255385 w 2893"/>
              <a:gd name="T41" fmla="*/ 571297 h 2526"/>
              <a:gd name="T42" fmla="*/ 222015 w 2893"/>
              <a:gd name="T43" fmla="*/ 635343 h 2526"/>
              <a:gd name="T44" fmla="*/ 216567 w 2893"/>
              <a:gd name="T45" fmla="*/ 721190 h 2526"/>
              <a:gd name="T46" fmla="*/ 224739 w 2893"/>
              <a:gd name="T47" fmla="*/ 754235 h 2526"/>
              <a:gd name="T48" fmla="*/ 152550 w 2893"/>
              <a:gd name="T49" fmla="*/ 654420 h 2526"/>
              <a:gd name="T50" fmla="*/ 97387 w 2893"/>
              <a:gd name="T51" fmla="*/ 546769 h 2526"/>
              <a:gd name="T52" fmla="*/ 58568 w 2893"/>
              <a:gd name="T53" fmla="*/ 388360 h 2526"/>
              <a:gd name="T54" fmla="*/ 316337 w 2893"/>
              <a:gd name="T55" fmla="*/ 809764 h 2526"/>
              <a:gd name="T56" fmla="*/ 360604 w 2893"/>
              <a:gd name="T57" fmla="*/ 784895 h 2526"/>
              <a:gd name="T58" fmla="*/ 468887 w 2893"/>
              <a:gd name="T59" fmla="*/ 779444 h 2526"/>
              <a:gd name="T60" fmla="*/ 451862 w 2893"/>
              <a:gd name="T61" fmla="*/ 804654 h 2526"/>
              <a:gd name="T62" fmla="*/ 527115 w 2893"/>
              <a:gd name="T63" fmla="*/ 790686 h 2526"/>
              <a:gd name="T64" fmla="*/ 588067 w 2893"/>
              <a:gd name="T65" fmla="*/ 793071 h 2526"/>
              <a:gd name="T66" fmla="*/ 851284 w 2893"/>
              <a:gd name="T67" fmla="*/ 632277 h 2526"/>
              <a:gd name="T68" fmla="*/ 856732 w 2893"/>
              <a:gd name="T69" fmla="*/ 285819 h 2526"/>
              <a:gd name="T70" fmla="*/ 810082 w 2893"/>
              <a:gd name="T71" fmla="*/ 238466 h 2526"/>
              <a:gd name="T72" fmla="*/ 810082 w 2893"/>
              <a:gd name="T73" fmla="*/ 316479 h 2526"/>
              <a:gd name="T74" fmla="*/ 740617 w 2893"/>
              <a:gd name="T75" fmla="*/ 263335 h 2526"/>
              <a:gd name="T76" fmla="*/ 746065 w 2893"/>
              <a:gd name="T77" fmla="*/ 304896 h 2526"/>
              <a:gd name="T78" fmla="*/ 787949 w 2893"/>
              <a:gd name="T79" fmla="*/ 344073 h 2526"/>
              <a:gd name="T80" fmla="*/ 795780 w 2893"/>
              <a:gd name="T81" fmla="*/ 418679 h 2526"/>
              <a:gd name="T82" fmla="*/ 771263 w 2893"/>
              <a:gd name="T83" fmla="*/ 513043 h 2526"/>
              <a:gd name="T84" fmla="*/ 726997 w 2893"/>
              <a:gd name="T85" fmla="*/ 577089 h 2526"/>
              <a:gd name="T86" fmla="*/ 657191 w 2893"/>
              <a:gd name="T87" fmla="*/ 657486 h 2526"/>
              <a:gd name="T88" fmla="*/ 612925 w 2893"/>
              <a:gd name="T89" fmla="*/ 618650 h 2526"/>
              <a:gd name="T90" fmla="*/ 602028 w 2893"/>
              <a:gd name="T91" fmla="*/ 538253 h 2526"/>
              <a:gd name="T92" fmla="*/ 585343 w 2893"/>
              <a:gd name="T93" fmla="*/ 466031 h 2526"/>
              <a:gd name="T94" fmla="*/ 551973 w 2893"/>
              <a:gd name="T95" fmla="*/ 401986 h 2526"/>
              <a:gd name="T96" fmla="*/ 441306 w 2893"/>
              <a:gd name="T97" fmla="*/ 399602 h 2526"/>
              <a:gd name="T98" fmla="*/ 397039 w 2893"/>
              <a:gd name="T99" fmla="*/ 344073 h 2526"/>
              <a:gd name="T100" fmla="*/ 421556 w 2893"/>
              <a:gd name="T101" fmla="*/ 230290 h 2526"/>
              <a:gd name="T102" fmla="*/ 496809 w 2893"/>
              <a:gd name="T103" fmla="*/ 182938 h 2526"/>
              <a:gd name="T104" fmla="*/ 557421 w 2893"/>
              <a:gd name="T105" fmla="*/ 177487 h 2526"/>
              <a:gd name="T106" fmla="*/ 618713 w 2893"/>
              <a:gd name="T107" fmla="*/ 213598 h 2526"/>
              <a:gd name="T108" fmla="*/ 699075 w 2893"/>
              <a:gd name="T109" fmla="*/ 202696 h 2526"/>
              <a:gd name="T110" fmla="*/ 637782 w 2893"/>
              <a:gd name="T111" fmla="*/ 169311 h 2526"/>
              <a:gd name="T112" fmla="*/ 662980 w 2893"/>
              <a:gd name="T113" fmla="*/ 119233 h 2526"/>
              <a:gd name="T114" fmla="*/ 590791 w 2893"/>
              <a:gd name="T115" fmla="*/ 144102 h 2526"/>
              <a:gd name="T116" fmla="*/ 499193 w 2893"/>
              <a:gd name="T117" fmla="*/ 155344 h 2526"/>
              <a:gd name="T118" fmla="*/ 493745 w 2893"/>
              <a:gd name="T119" fmla="*/ 102881 h 2526"/>
              <a:gd name="T120" fmla="*/ 399423 w 2893"/>
              <a:gd name="T121" fmla="*/ 66430 h 2526"/>
              <a:gd name="T122" fmla="*/ 474336 w 2893"/>
              <a:gd name="T123" fmla="*/ 13627 h 252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0" t="0" r="r" b="b"/>
            <a:pathLst>
              <a:path w="2893" h="2526">
                <a:moveTo>
                  <a:pt x="1173" y="9"/>
                </a:moveTo>
                <a:lnTo>
                  <a:pt x="1173" y="9"/>
                </a:lnTo>
                <a:cubicBezTo>
                  <a:pt x="1173" y="9"/>
                  <a:pt x="741" y="65"/>
                  <a:pt x="441" y="399"/>
                </a:cubicBezTo>
                <a:cubicBezTo>
                  <a:pt x="441" y="399"/>
                  <a:pt x="669" y="163"/>
                  <a:pt x="806" y="163"/>
                </a:cubicBezTo>
                <a:cubicBezTo>
                  <a:pt x="839" y="179"/>
                  <a:pt x="839" y="179"/>
                  <a:pt x="839" y="179"/>
                </a:cubicBezTo>
                <a:cubicBezTo>
                  <a:pt x="839" y="179"/>
                  <a:pt x="839" y="195"/>
                  <a:pt x="831" y="195"/>
                </a:cubicBezTo>
                <a:cubicBezTo>
                  <a:pt x="831" y="204"/>
                  <a:pt x="806" y="228"/>
                  <a:pt x="806" y="228"/>
                </a:cubicBezTo>
                <a:cubicBezTo>
                  <a:pt x="806" y="235"/>
                  <a:pt x="815" y="253"/>
                  <a:pt x="815" y="253"/>
                </a:cubicBezTo>
                <a:cubicBezTo>
                  <a:pt x="799" y="269"/>
                  <a:pt x="799" y="269"/>
                  <a:pt x="799" y="269"/>
                </a:cubicBezTo>
                <a:lnTo>
                  <a:pt x="790" y="277"/>
                </a:lnTo>
                <a:cubicBezTo>
                  <a:pt x="783" y="285"/>
                  <a:pt x="783" y="285"/>
                  <a:pt x="783" y="293"/>
                </a:cubicBezTo>
                <a:cubicBezTo>
                  <a:pt x="783" y="302"/>
                  <a:pt x="783" y="318"/>
                  <a:pt x="783" y="318"/>
                </a:cubicBezTo>
                <a:cubicBezTo>
                  <a:pt x="783" y="342"/>
                  <a:pt x="783" y="342"/>
                  <a:pt x="783" y="342"/>
                </a:cubicBezTo>
                <a:cubicBezTo>
                  <a:pt x="774" y="358"/>
                  <a:pt x="774" y="358"/>
                  <a:pt x="774" y="358"/>
                </a:cubicBezTo>
                <a:cubicBezTo>
                  <a:pt x="758" y="367"/>
                  <a:pt x="758" y="367"/>
                  <a:pt x="758" y="367"/>
                </a:cubicBezTo>
                <a:cubicBezTo>
                  <a:pt x="758" y="367"/>
                  <a:pt x="734" y="374"/>
                  <a:pt x="725" y="367"/>
                </a:cubicBezTo>
                <a:cubicBezTo>
                  <a:pt x="717" y="367"/>
                  <a:pt x="717" y="350"/>
                  <a:pt x="717" y="350"/>
                </a:cubicBezTo>
                <a:cubicBezTo>
                  <a:pt x="741" y="334"/>
                  <a:pt x="741" y="334"/>
                  <a:pt x="741" y="334"/>
                </a:cubicBezTo>
                <a:cubicBezTo>
                  <a:pt x="741" y="334"/>
                  <a:pt x="741" y="325"/>
                  <a:pt x="734" y="325"/>
                </a:cubicBezTo>
                <a:cubicBezTo>
                  <a:pt x="725" y="318"/>
                  <a:pt x="725" y="302"/>
                  <a:pt x="717" y="309"/>
                </a:cubicBezTo>
                <a:cubicBezTo>
                  <a:pt x="701" y="309"/>
                  <a:pt x="685" y="325"/>
                  <a:pt x="685" y="325"/>
                </a:cubicBezTo>
                <a:cubicBezTo>
                  <a:pt x="660" y="342"/>
                  <a:pt x="660" y="342"/>
                  <a:pt x="660" y="342"/>
                </a:cubicBezTo>
                <a:lnTo>
                  <a:pt x="652" y="367"/>
                </a:lnTo>
                <a:cubicBezTo>
                  <a:pt x="660" y="367"/>
                  <a:pt x="669" y="374"/>
                  <a:pt x="669" y="374"/>
                </a:cubicBezTo>
                <a:cubicBezTo>
                  <a:pt x="669" y="374"/>
                  <a:pt x="669" y="383"/>
                  <a:pt x="669" y="390"/>
                </a:cubicBezTo>
                <a:cubicBezTo>
                  <a:pt x="669" y="399"/>
                  <a:pt x="669" y="415"/>
                  <a:pt x="669" y="415"/>
                </a:cubicBezTo>
                <a:cubicBezTo>
                  <a:pt x="669" y="415"/>
                  <a:pt x="660" y="423"/>
                  <a:pt x="644" y="415"/>
                </a:cubicBezTo>
                <a:cubicBezTo>
                  <a:pt x="627" y="415"/>
                  <a:pt x="620" y="415"/>
                  <a:pt x="611" y="407"/>
                </a:cubicBezTo>
                <a:cubicBezTo>
                  <a:pt x="604" y="407"/>
                  <a:pt x="595" y="399"/>
                  <a:pt x="579" y="407"/>
                </a:cubicBezTo>
                <a:cubicBezTo>
                  <a:pt x="571" y="407"/>
                  <a:pt x="571" y="407"/>
                  <a:pt x="571" y="415"/>
                </a:cubicBezTo>
                <a:lnTo>
                  <a:pt x="537" y="439"/>
                </a:lnTo>
                <a:cubicBezTo>
                  <a:pt x="537" y="439"/>
                  <a:pt x="530" y="439"/>
                  <a:pt x="530" y="448"/>
                </a:cubicBezTo>
                <a:cubicBezTo>
                  <a:pt x="530" y="456"/>
                  <a:pt x="513" y="472"/>
                  <a:pt x="513" y="472"/>
                </a:cubicBezTo>
                <a:cubicBezTo>
                  <a:pt x="513" y="472"/>
                  <a:pt x="506" y="488"/>
                  <a:pt x="490" y="488"/>
                </a:cubicBezTo>
                <a:cubicBezTo>
                  <a:pt x="465" y="497"/>
                  <a:pt x="465" y="497"/>
                  <a:pt x="465" y="497"/>
                </a:cubicBezTo>
                <a:cubicBezTo>
                  <a:pt x="456" y="521"/>
                  <a:pt x="456" y="521"/>
                  <a:pt x="456" y="521"/>
                </a:cubicBezTo>
                <a:cubicBezTo>
                  <a:pt x="456" y="521"/>
                  <a:pt x="441" y="529"/>
                  <a:pt x="432" y="546"/>
                </a:cubicBezTo>
                <a:cubicBezTo>
                  <a:pt x="416" y="562"/>
                  <a:pt x="391" y="578"/>
                  <a:pt x="383" y="586"/>
                </a:cubicBezTo>
                <a:cubicBezTo>
                  <a:pt x="375" y="586"/>
                  <a:pt x="367" y="595"/>
                  <a:pt x="358" y="611"/>
                </a:cubicBezTo>
                <a:cubicBezTo>
                  <a:pt x="358" y="618"/>
                  <a:pt x="358" y="635"/>
                  <a:pt x="358" y="643"/>
                </a:cubicBezTo>
                <a:cubicBezTo>
                  <a:pt x="351" y="651"/>
                  <a:pt x="342" y="667"/>
                  <a:pt x="342" y="676"/>
                </a:cubicBezTo>
                <a:cubicBezTo>
                  <a:pt x="342" y="692"/>
                  <a:pt x="334" y="708"/>
                  <a:pt x="326" y="708"/>
                </a:cubicBezTo>
                <a:cubicBezTo>
                  <a:pt x="326" y="716"/>
                  <a:pt x="310" y="725"/>
                  <a:pt x="310" y="725"/>
                </a:cubicBezTo>
                <a:cubicBezTo>
                  <a:pt x="302" y="725"/>
                  <a:pt x="277" y="732"/>
                  <a:pt x="269" y="741"/>
                </a:cubicBezTo>
                <a:cubicBezTo>
                  <a:pt x="261" y="748"/>
                  <a:pt x="253" y="757"/>
                  <a:pt x="253" y="765"/>
                </a:cubicBezTo>
                <a:cubicBezTo>
                  <a:pt x="253" y="773"/>
                  <a:pt x="269" y="781"/>
                  <a:pt x="277" y="781"/>
                </a:cubicBezTo>
                <a:lnTo>
                  <a:pt x="293" y="781"/>
                </a:lnTo>
                <a:cubicBezTo>
                  <a:pt x="293" y="781"/>
                  <a:pt x="293" y="806"/>
                  <a:pt x="293" y="815"/>
                </a:cubicBezTo>
                <a:cubicBezTo>
                  <a:pt x="293" y="815"/>
                  <a:pt x="286" y="839"/>
                  <a:pt x="293" y="839"/>
                </a:cubicBezTo>
                <a:cubicBezTo>
                  <a:pt x="302" y="839"/>
                  <a:pt x="318" y="839"/>
                  <a:pt x="318" y="839"/>
                </a:cubicBezTo>
                <a:cubicBezTo>
                  <a:pt x="342" y="846"/>
                  <a:pt x="342" y="846"/>
                  <a:pt x="342" y="846"/>
                </a:cubicBezTo>
                <a:cubicBezTo>
                  <a:pt x="358" y="864"/>
                  <a:pt x="358" y="864"/>
                  <a:pt x="358" y="864"/>
                </a:cubicBezTo>
                <a:cubicBezTo>
                  <a:pt x="375" y="871"/>
                  <a:pt x="375" y="871"/>
                  <a:pt x="375" y="871"/>
                </a:cubicBezTo>
                <a:cubicBezTo>
                  <a:pt x="375" y="871"/>
                  <a:pt x="367" y="880"/>
                  <a:pt x="367" y="887"/>
                </a:cubicBezTo>
                <a:cubicBezTo>
                  <a:pt x="358" y="895"/>
                  <a:pt x="358" y="904"/>
                  <a:pt x="351" y="904"/>
                </a:cubicBezTo>
                <a:cubicBezTo>
                  <a:pt x="351" y="895"/>
                  <a:pt x="351" y="895"/>
                  <a:pt x="342" y="887"/>
                </a:cubicBezTo>
                <a:cubicBezTo>
                  <a:pt x="342" y="880"/>
                  <a:pt x="342" y="871"/>
                  <a:pt x="334" y="871"/>
                </a:cubicBezTo>
                <a:cubicBezTo>
                  <a:pt x="318" y="871"/>
                  <a:pt x="310" y="880"/>
                  <a:pt x="310" y="880"/>
                </a:cubicBezTo>
                <a:cubicBezTo>
                  <a:pt x="302" y="871"/>
                  <a:pt x="293" y="871"/>
                  <a:pt x="286" y="864"/>
                </a:cubicBezTo>
                <a:cubicBezTo>
                  <a:pt x="277" y="855"/>
                  <a:pt x="277" y="871"/>
                  <a:pt x="277" y="855"/>
                </a:cubicBezTo>
                <a:cubicBezTo>
                  <a:pt x="286" y="846"/>
                  <a:pt x="286" y="839"/>
                  <a:pt x="286" y="830"/>
                </a:cubicBezTo>
                <a:lnTo>
                  <a:pt x="269" y="815"/>
                </a:lnTo>
                <a:cubicBezTo>
                  <a:pt x="261" y="815"/>
                  <a:pt x="269" y="822"/>
                  <a:pt x="261" y="815"/>
                </a:cubicBezTo>
                <a:cubicBezTo>
                  <a:pt x="253" y="806"/>
                  <a:pt x="244" y="797"/>
                  <a:pt x="244" y="797"/>
                </a:cubicBezTo>
                <a:cubicBezTo>
                  <a:pt x="237" y="797"/>
                  <a:pt x="228" y="806"/>
                  <a:pt x="228" y="797"/>
                </a:cubicBezTo>
                <a:cubicBezTo>
                  <a:pt x="228" y="790"/>
                  <a:pt x="237" y="773"/>
                  <a:pt x="237" y="765"/>
                </a:cubicBezTo>
                <a:cubicBezTo>
                  <a:pt x="237" y="757"/>
                  <a:pt x="237" y="748"/>
                  <a:pt x="237" y="741"/>
                </a:cubicBezTo>
                <a:cubicBezTo>
                  <a:pt x="237" y="732"/>
                  <a:pt x="244" y="700"/>
                  <a:pt x="244" y="700"/>
                </a:cubicBezTo>
                <a:cubicBezTo>
                  <a:pt x="244" y="700"/>
                  <a:pt x="204" y="773"/>
                  <a:pt x="196" y="839"/>
                </a:cubicBezTo>
                <a:cubicBezTo>
                  <a:pt x="196" y="839"/>
                  <a:pt x="212" y="830"/>
                  <a:pt x="212" y="846"/>
                </a:cubicBezTo>
                <a:cubicBezTo>
                  <a:pt x="212" y="855"/>
                  <a:pt x="212" y="864"/>
                  <a:pt x="212" y="871"/>
                </a:cubicBezTo>
                <a:cubicBezTo>
                  <a:pt x="212" y="880"/>
                  <a:pt x="212" y="880"/>
                  <a:pt x="212" y="911"/>
                </a:cubicBezTo>
                <a:cubicBezTo>
                  <a:pt x="212" y="945"/>
                  <a:pt x="221" y="953"/>
                  <a:pt x="212" y="961"/>
                </a:cubicBezTo>
                <a:cubicBezTo>
                  <a:pt x="212" y="969"/>
                  <a:pt x="204" y="985"/>
                  <a:pt x="204" y="994"/>
                </a:cubicBezTo>
                <a:cubicBezTo>
                  <a:pt x="196" y="1010"/>
                  <a:pt x="212" y="1034"/>
                  <a:pt x="212" y="1041"/>
                </a:cubicBezTo>
                <a:cubicBezTo>
                  <a:pt x="221" y="1050"/>
                  <a:pt x="221" y="1050"/>
                  <a:pt x="221" y="1059"/>
                </a:cubicBezTo>
                <a:cubicBezTo>
                  <a:pt x="228" y="1066"/>
                  <a:pt x="212" y="1083"/>
                  <a:pt x="228" y="1066"/>
                </a:cubicBezTo>
                <a:cubicBezTo>
                  <a:pt x="244" y="1041"/>
                  <a:pt x="253" y="1026"/>
                  <a:pt x="253" y="1026"/>
                </a:cubicBezTo>
                <a:cubicBezTo>
                  <a:pt x="261" y="1018"/>
                  <a:pt x="261" y="1018"/>
                  <a:pt x="261" y="1018"/>
                </a:cubicBezTo>
                <a:cubicBezTo>
                  <a:pt x="261" y="1018"/>
                  <a:pt x="261" y="1001"/>
                  <a:pt x="277" y="1010"/>
                </a:cubicBezTo>
                <a:cubicBezTo>
                  <a:pt x="302" y="1010"/>
                  <a:pt x="302" y="1010"/>
                  <a:pt x="310" y="1018"/>
                </a:cubicBezTo>
                <a:cubicBezTo>
                  <a:pt x="310" y="1026"/>
                  <a:pt x="302" y="1041"/>
                  <a:pt x="310" y="1041"/>
                </a:cubicBezTo>
                <a:cubicBezTo>
                  <a:pt x="318" y="1041"/>
                  <a:pt x="351" y="1034"/>
                  <a:pt x="358" y="1034"/>
                </a:cubicBezTo>
                <a:cubicBezTo>
                  <a:pt x="367" y="1034"/>
                  <a:pt x="375" y="1034"/>
                  <a:pt x="375" y="1050"/>
                </a:cubicBezTo>
                <a:cubicBezTo>
                  <a:pt x="383" y="1066"/>
                  <a:pt x="391" y="1083"/>
                  <a:pt x="399" y="1091"/>
                </a:cubicBezTo>
                <a:cubicBezTo>
                  <a:pt x="399" y="1091"/>
                  <a:pt x="399" y="1108"/>
                  <a:pt x="407" y="1124"/>
                </a:cubicBezTo>
                <a:cubicBezTo>
                  <a:pt x="407" y="1132"/>
                  <a:pt x="441" y="1140"/>
                  <a:pt x="441" y="1140"/>
                </a:cubicBezTo>
                <a:cubicBezTo>
                  <a:pt x="448" y="1140"/>
                  <a:pt x="472" y="1148"/>
                  <a:pt x="481" y="1148"/>
                </a:cubicBezTo>
                <a:cubicBezTo>
                  <a:pt x="490" y="1157"/>
                  <a:pt x="481" y="1164"/>
                  <a:pt x="497" y="1173"/>
                </a:cubicBezTo>
                <a:cubicBezTo>
                  <a:pt x="513" y="1173"/>
                  <a:pt x="521" y="1205"/>
                  <a:pt x="521" y="1205"/>
                </a:cubicBezTo>
                <a:cubicBezTo>
                  <a:pt x="521" y="1205"/>
                  <a:pt x="521" y="1238"/>
                  <a:pt x="521" y="1246"/>
                </a:cubicBezTo>
                <a:cubicBezTo>
                  <a:pt x="513" y="1254"/>
                  <a:pt x="521" y="1262"/>
                  <a:pt x="530" y="1262"/>
                </a:cubicBezTo>
                <a:cubicBezTo>
                  <a:pt x="537" y="1270"/>
                  <a:pt x="562" y="1270"/>
                  <a:pt x="562" y="1270"/>
                </a:cubicBezTo>
                <a:cubicBezTo>
                  <a:pt x="562" y="1270"/>
                  <a:pt x="555" y="1294"/>
                  <a:pt x="571" y="1303"/>
                </a:cubicBezTo>
                <a:cubicBezTo>
                  <a:pt x="595" y="1311"/>
                  <a:pt x="620" y="1311"/>
                  <a:pt x="620" y="1319"/>
                </a:cubicBezTo>
                <a:cubicBezTo>
                  <a:pt x="627" y="1319"/>
                  <a:pt x="611" y="1343"/>
                  <a:pt x="636" y="1335"/>
                </a:cubicBezTo>
                <a:cubicBezTo>
                  <a:pt x="660" y="1335"/>
                  <a:pt x="685" y="1335"/>
                  <a:pt x="692" y="1343"/>
                </a:cubicBezTo>
                <a:cubicBezTo>
                  <a:pt x="709" y="1352"/>
                  <a:pt x="692" y="1368"/>
                  <a:pt x="725" y="1384"/>
                </a:cubicBezTo>
                <a:cubicBezTo>
                  <a:pt x="758" y="1401"/>
                  <a:pt x="766" y="1408"/>
                  <a:pt x="774" y="1408"/>
                </a:cubicBezTo>
                <a:cubicBezTo>
                  <a:pt x="783" y="1417"/>
                  <a:pt x="799" y="1417"/>
                  <a:pt x="799" y="1433"/>
                </a:cubicBezTo>
                <a:cubicBezTo>
                  <a:pt x="790" y="1457"/>
                  <a:pt x="790" y="1473"/>
                  <a:pt x="774" y="1482"/>
                </a:cubicBezTo>
                <a:cubicBezTo>
                  <a:pt x="766" y="1498"/>
                  <a:pt x="750" y="1531"/>
                  <a:pt x="741" y="1540"/>
                </a:cubicBezTo>
                <a:cubicBezTo>
                  <a:pt x="734" y="1547"/>
                  <a:pt x="725" y="1563"/>
                  <a:pt x="734" y="1580"/>
                </a:cubicBezTo>
                <a:cubicBezTo>
                  <a:pt x="741" y="1596"/>
                  <a:pt x="750" y="1612"/>
                  <a:pt x="750" y="1621"/>
                </a:cubicBezTo>
                <a:cubicBezTo>
                  <a:pt x="750" y="1636"/>
                  <a:pt x="758" y="1661"/>
                  <a:pt x="750" y="1677"/>
                </a:cubicBezTo>
                <a:cubicBezTo>
                  <a:pt x="741" y="1686"/>
                  <a:pt x="734" y="1710"/>
                  <a:pt x="734" y="1710"/>
                </a:cubicBezTo>
                <a:cubicBezTo>
                  <a:pt x="734" y="1710"/>
                  <a:pt x="750" y="1726"/>
                  <a:pt x="741" y="1742"/>
                </a:cubicBezTo>
                <a:cubicBezTo>
                  <a:pt x="725" y="1759"/>
                  <a:pt x="701" y="1775"/>
                  <a:pt x="685" y="1775"/>
                </a:cubicBezTo>
                <a:cubicBezTo>
                  <a:pt x="676" y="1784"/>
                  <a:pt x="652" y="1808"/>
                  <a:pt x="652" y="1808"/>
                </a:cubicBezTo>
                <a:cubicBezTo>
                  <a:pt x="652" y="1808"/>
                  <a:pt x="652" y="1856"/>
                  <a:pt x="652" y="1865"/>
                </a:cubicBezTo>
                <a:cubicBezTo>
                  <a:pt x="652" y="1873"/>
                  <a:pt x="604" y="1954"/>
                  <a:pt x="620" y="1970"/>
                </a:cubicBezTo>
                <a:cubicBezTo>
                  <a:pt x="636" y="1987"/>
                  <a:pt x="636" y="2003"/>
                  <a:pt x="636" y="2019"/>
                </a:cubicBezTo>
                <a:cubicBezTo>
                  <a:pt x="627" y="2028"/>
                  <a:pt x="627" y="2028"/>
                  <a:pt x="620" y="2035"/>
                </a:cubicBezTo>
                <a:cubicBezTo>
                  <a:pt x="620" y="2052"/>
                  <a:pt x="586" y="2044"/>
                  <a:pt x="604" y="2068"/>
                </a:cubicBezTo>
                <a:cubicBezTo>
                  <a:pt x="620" y="2093"/>
                  <a:pt x="627" y="2101"/>
                  <a:pt x="636" y="2117"/>
                </a:cubicBezTo>
                <a:cubicBezTo>
                  <a:pt x="644" y="2133"/>
                  <a:pt x="644" y="2142"/>
                  <a:pt x="660" y="2158"/>
                </a:cubicBezTo>
                <a:cubicBezTo>
                  <a:pt x="669" y="2174"/>
                  <a:pt x="676" y="2182"/>
                  <a:pt x="685" y="2198"/>
                </a:cubicBezTo>
                <a:cubicBezTo>
                  <a:pt x="701" y="2207"/>
                  <a:pt x="717" y="2214"/>
                  <a:pt x="717" y="2231"/>
                </a:cubicBezTo>
                <a:cubicBezTo>
                  <a:pt x="717" y="2247"/>
                  <a:pt x="750" y="2279"/>
                  <a:pt x="709" y="2256"/>
                </a:cubicBezTo>
                <a:cubicBezTo>
                  <a:pt x="676" y="2231"/>
                  <a:pt x="709" y="2247"/>
                  <a:pt x="660" y="2214"/>
                </a:cubicBezTo>
                <a:cubicBezTo>
                  <a:pt x="620" y="2174"/>
                  <a:pt x="604" y="2191"/>
                  <a:pt x="586" y="2166"/>
                </a:cubicBezTo>
                <a:cubicBezTo>
                  <a:pt x="571" y="2142"/>
                  <a:pt x="595" y="2231"/>
                  <a:pt x="562" y="2126"/>
                </a:cubicBezTo>
                <a:cubicBezTo>
                  <a:pt x="521" y="2028"/>
                  <a:pt x="513" y="2044"/>
                  <a:pt x="506" y="2019"/>
                </a:cubicBezTo>
                <a:cubicBezTo>
                  <a:pt x="490" y="1995"/>
                  <a:pt x="497" y="2019"/>
                  <a:pt x="472" y="1970"/>
                </a:cubicBezTo>
                <a:cubicBezTo>
                  <a:pt x="448" y="1921"/>
                  <a:pt x="465" y="1954"/>
                  <a:pt x="448" y="1921"/>
                </a:cubicBezTo>
                <a:cubicBezTo>
                  <a:pt x="423" y="1889"/>
                  <a:pt x="416" y="1938"/>
                  <a:pt x="407" y="1881"/>
                </a:cubicBezTo>
                <a:cubicBezTo>
                  <a:pt x="399" y="1824"/>
                  <a:pt x="391" y="1856"/>
                  <a:pt x="375" y="1791"/>
                </a:cubicBezTo>
                <a:cubicBezTo>
                  <a:pt x="358" y="1726"/>
                  <a:pt x="391" y="1726"/>
                  <a:pt x="351" y="1694"/>
                </a:cubicBezTo>
                <a:cubicBezTo>
                  <a:pt x="318" y="1661"/>
                  <a:pt x="318" y="1677"/>
                  <a:pt x="310" y="1661"/>
                </a:cubicBezTo>
                <a:cubicBezTo>
                  <a:pt x="293" y="1636"/>
                  <a:pt x="310" y="1652"/>
                  <a:pt x="286" y="1605"/>
                </a:cubicBezTo>
                <a:cubicBezTo>
                  <a:pt x="253" y="1547"/>
                  <a:pt x="204" y="1522"/>
                  <a:pt x="212" y="1433"/>
                </a:cubicBezTo>
                <a:cubicBezTo>
                  <a:pt x="212" y="1335"/>
                  <a:pt x="212" y="1319"/>
                  <a:pt x="212" y="1319"/>
                </a:cubicBezTo>
                <a:cubicBezTo>
                  <a:pt x="212" y="1319"/>
                  <a:pt x="163" y="1287"/>
                  <a:pt x="179" y="1229"/>
                </a:cubicBezTo>
                <a:cubicBezTo>
                  <a:pt x="196" y="1173"/>
                  <a:pt x="204" y="1189"/>
                  <a:pt x="196" y="1173"/>
                </a:cubicBezTo>
                <a:cubicBezTo>
                  <a:pt x="188" y="1157"/>
                  <a:pt x="179" y="1157"/>
                  <a:pt x="172" y="1140"/>
                </a:cubicBezTo>
                <a:cubicBezTo>
                  <a:pt x="155" y="1115"/>
                  <a:pt x="147" y="1115"/>
                  <a:pt x="147" y="1108"/>
                </a:cubicBezTo>
                <a:cubicBezTo>
                  <a:pt x="139" y="1091"/>
                  <a:pt x="139" y="1059"/>
                  <a:pt x="139" y="1059"/>
                </a:cubicBezTo>
                <a:cubicBezTo>
                  <a:pt x="123" y="1075"/>
                  <a:pt x="123" y="1075"/>
                  <a:pt x="123" y="1075"/>
                </a:cubicBezTo>
                <a:cubicBezTo>
                  <a:pt x="123" y="1075"/>
                  <a:pt x="0" y="2312"/>
                  <a:pt x="1238" y="2500"/>
                </a:cubicBezTo>
                <a:cubicBezTo>
                  <a:pt x="1238" y="2500"/>
                  <a:pt x="953" y="2435"/>
                  <a:pt x="929" y="2377"/>
                </a:cubicBezTo>
                <a:cubicBezTo>
                  <a:pt x="929" y="2377"/>
                  <a:pt x="920" y="2328"/>
                  <a:pt x="937" y="2328"/>
                </a:cubicBezTo>
                <a:cubicBezTo>
                  <a:pt x="945" y="2328"/>
                  <a:pt x="962" y="2337"/>
                  <a:pt x="978" y="2321"/>
                </a:cubicBezTo>
                <a:cubicBezTo>
                  <a:pt x="1002" y="2304"/>
                  <a:pt x="1018" y="2288"/>
                  <a:pt x="1018" y="2288"/>
                </a:cubicBezTo>
                <a:cubicBezTo>
                  <a:pt x="1018" y="2312"/>
                  <a:pt x="1018" y="2312"/>
                  <a:pt x="1018" y="2312"/>
                </a:cubicBezTo>
                <a:cubicBezTo>
                  <a:pt x="1018" y="2312"/>
                  <a:pt x="1002" y="2312"/>
                  <a:pt x="1059" y="2304"/>
                </a:cubicBezTo>
                <a:cubicBezTo>
                  <a:pt x="1116" y="2296"/>
                  <a:pt x="1116" y="2304"/>
                  <a:pt x="1141" y="2296"/>
                </a:cubicBezTo>
                <a:cubicBezTo>
                  <a:pt x="1157" y="2288"/>
                  <a:pt x="1181" y="2239"/>
                  <a:pt x="1190" y="2263"/>
                </a:cubicBezTo>
                <a:cubicBezTo>
                  <a:pt x="1206" y="2296"/>
                  <a:pt x="1181" y="2279"/>
                  <a:pt x="1206" y="2296"/>
                </a:cubicBezTo>
                <a:cubicBezTo>
                  <a:pt x="1231" y="2304"/>
                  <a:pt x="1278" y="2288"/>
                  <a:pt x="1278" y="2288"/>
                </a:cubicBezTo>
                <a:cubicBezTo>
                  <a:pt x="1278" y="2288"/>
                  <a:pt x="1368" y="2296"/>
                  <a:pt x="1377" y="2288"/>
                </a:cubicBezTo>
                <a:cubicBezTo>
                  <a:pt x="1385" y="2272"/>
                  <a:pt x="1385" y="2263"/>
                  <a:pt x="1401" y="2263"/>
                </a:cubicBezTo>
                <a:cubicBezTo>
                  <a:pt x="1417" y="2263"/>
                  <a:pt x="1426" y="2288"/>
                  <a:pt x="1426" y="2288"/>
                </a:cubicBezTo>
                <a:cubicBezTo>
                  <a:pt x="1377" y="2312"/>
                  <a:pt x="1377" y="2312"/>
                  <a:pt x="1377" y="2312"/>
                </a:cubicBezTo>
                <a:cubicBezTo>
                  <a:pt x="1327" y="2346"/>
                  <a:pt x="1327" y="2346"/>
                  <a:pt x="1327" y="2346"/>
                </a:cubicBezTo>
                <a:cubicBezTo>
                  <a:pt x="1327" y="2346"/>
                  <a:pt x="1312" y="2353"/>
                  <a:pt x="1327" y="2362"/>
                </a:cubicBezTo>
                <a:cubicBezTo>
                  <a:pt x="1343" y="2370"/>
                  <a:pt x="1352" y="2370"/>
                  <a:pt x="1377" y="2370"/>
                </a:cubicBezTo>
                <a:cubicBezTo>
                  <a:pt x="1393" y="2377"/>
                  <a:pt x="1450" y="2411"/>
                  <a:pt x="1459" y="2395"/>
                </a:cubicBezTo>
                <a:cubicBezTo>
                  <a:pt x="1466" y="2370"/>
                  <a:pt x="1475" y="2362"/>
                  <a:pt x="1483" y="2346"/>
                </a:cubicBezTo>
                <a:cubicBezTo>
                  <a:pt x="1491" y="2337"/>
                  <a:pt x="1491" y="2312"/>
                  <a:pt x="1507" y="2312"/>
                </a:cubicBezTo>
                <a:cubicBezTo>
                  <a:pt x="1531" y="2312"/>
                  <a:pt x="1548" y="2321"/>
                  <a:pt x="1548" y="2321"/>
                </a:cubicBezTo>
                <a:cubicBezTo>
                  <a:pt x="1531" y="2362"/>
                  <a:pt x="1531" y="2362"/>
                  <a:pt x="1531" y="2362"/>
                </a:cubicBezTo>
                <a:cubicBezTo>
                  <a:pt x="1531" y="2362"/>
                  <a:pt x="1564" y="2362"/>
                  <a:pt x="1580" y="2362"/>
                </a:cubicBezTo>
                <a:cubicBezTo>
                  <a:pt x="1596" y="2362"/>
                  <a:pt x="1596" y="2377"/>
                  <a:pt x="1621" y="2362"/>
                </a:cubicBezTo>
                <a:cubicBezTo>
                  <a:pt x="1637" y="2337"/>
                  <a:pt x="1645" y="2337"/>
                  <a:pt x="1661" y="2337"/>
                </a:cubicBezTo>
                <a:cubicBezTo>
                  <a:pt x="1686" y="2337"/>
                  <a:pt x="1719" y="2328"/>
                  <a:pt x="1727" y="2328"/>
                </a:cubicBezTo>
                <a:cubicBezTo>
                  <a:pt x="1735" y="2328"/>
                  <a:pt x="1752" y="2337"/>
                  <a:pt x="1759" y="2337"/>
                </a:cubicBezTo>
                <a:cubicBezTo>
                  <a:pt x="1768" y="2337"/>
                  <a:pt x="1808" y="2370"/>
                  <a:pt x="1824" y="2362"/>
                </a:cubicBezTo>
                <a:cubicBezTo>
                  <a:pt x="1833" y="2353"/>
                  <a:pt x="1882" y="2362"/>
                  <a:pt x="1882" y="2362"/>
                </a:cubicBezTo>
                <a:cubicBezTo>
                  <a:pt x="1882" y="2362"/>
                  <a:pt x="1735" y="2492"/>
                  <a:pt x="1434" y="2500"/>
                </a:cubicBezTo>
                <a:cubicBezTo>
                  <a:pt x="1434" y="2500"/>
                  <a:pt x="2118" y="2525"/>
                  <a:pt x="2500" y="1856"/>
                </a:cubicBezTo>
                <a:cubicBezTo>
                  <a:pt x="2892" y="1189"/>
                  <a:pt x="2623" y="334"/>
                  <a:pt x="1743" y="32"/>
                </a:cubicBezTo>
                <a:cubicBezTo>
                  <a:pt x="1743" y="32"/>
                  <a:pt x="2403" y="277"/>
                  <a:pt x="2574" y="911"/>
                </a:cubicBezTo>
                <a:cubicBezTo>
                  <a:pt x="2565" y="920"/>
                  <a:pt x="2565" y="920"/>
                  <a:pt x="2565" y="920"/>
                </a:cubicBezTo>
                <a:cubicBezTo>
                  <a:pt x="2549" y="904"/>
                  <a:pt x="2549" y="911"/>
                  <a:pt x="2533" y="880"/>
                </a:cubicBezTo>
                <a:cubicBezTo>
                  <a:pt x="2516" y="855"/>
                  <a:pt x="2533" y="864"/>
                  <a:pt x="2516" y="839"/>
                </a:cubicBezTo>
                <a:cubicBezTo>
                  <a:pt x="2509" y="822"/>
                  <a:pt x="2509" y="830"/>
                  <a:pt x="2500" y="815"/>
                </a:cubicBezTo>
                <a:cubicBezTo>
                  <a:pt x="2484" y="790"/>
                  <a:pt x="2476" y="797"/>
                  <a:pt x="2468" y="781"/>
                </a:cubicBezTo>
                <a:cubicBezTo>
                  <a:pt x="2451" y="773"/>
                  <a:pt x="2444" y="732"/>
                  <a:pt x="2435" y="725"/>
                </a:cubicBezTo>
                <a:cubicBezTo>
                  <a:pt x="2428" y="708"/>
                  <a:pt x="2403" y="708"/>
                  <a:pt x="2386" y="700"/>
                </a:cubicBezTo>
                <a:cubicBezTo>
                  <a:pt x="2379" y="700"/>
                  <a:pt x="2379" y="683"/>
                  <a:pt x="2379" y="700"/>
                </a:cubicBezTo>
                <a:cubicBezTo>
                  <a:pt x="2370" y="716"/>
                  <a:pt x="2395" y="741"/>
                  <a:pt x="2395" y="741"/>
                </a:cubicBezTo>
                <a:cubicBezTo>
                  <a:pt x="2395" y="790"/>
                  <a:pt x="2395" y="790"/>
                  <a:pt x="2395" y="790"/>
                </a:cubicBezTo>
                <a:cubicBezTo>
                  <a:pt x="2395" y="790"/>
                  <a:pt x="2411" y="830"/>
                  <a:pt x="2411" y="839"/>
                </a:cubicBezTo>
                <a:cubicBezTo>
                  <a:pt x="2411" y="855"/>
                  <a:pt x="2395" y="887"/>
                  <a:pt x="2395" y="887"/>
                </a:cubicBezTo>
                <a:cubicBezTo>
                  <a:pt x="2395" y="887"/>
                  <a:pt x="2386" y="920"/>
                  <a:pt x="2379" y="929"/>
                </a:cubicBezTo>
                <a:cubicBezTo>
                  <a:pt x="2370" y="936"/>
                  <a:pt x="2297" y="945"/>
                  <a:pt x="2297" y="945"/>
                </a:cubicBezTo>
                <a:cubicBezTo>
                  <a:pt x="2297" y="945"/>
                  <a:pt x="2281" y="920"/>
                  <a:pt x="2265" y="904"/>
                </a:cubicBezTo>
                <a:cubicBezTo>
                  <a:pt x="2256" y="880"/>
                  <a:pt x="2216" y="871"/>
                  <a:pt x="2207" y="864"/>
                </a:cubicBezTo>
                <a:cubicBezTo>
                  <a:pt x="2207" y="855"/>
                  <a:pt x="2216" y="839"/>
                  <a:pt x="2200" y="815"/>
                </a:cubicBezTo>
                <a:cubicBezTo>
                  <a:pt x="2183" y="790"/>
                  <a:pt x="2200" y="797"/>
                  <a:pt x="2175" y="773"/>
                </a:cubicBezTo>
                <a:cubicBezTo>
                  <a:pt x="2151" y="757"/>
                  <a:pt x="2151" y="757"/>
                  <a:pt x="2151" y="757"/>
                </a:cubicBezTo>
                <a:cubicBezTo>
                  <a:pt x="2151" y="757"/>
                  <a:pt x="2102" y="741"/>
                  <a:pt x="2118" y="765"/>
                </a:cubicBezTo>
                <a:cubicBezTo>
                  <a:pt x="2135" y="797"/>
                  <a:pt x="2118" y="830"/>
                  <a:pt x="2135" y="830"/>
                </a:cubicBezTo>
                <a:cubicBezTo>
                  <a:pt x="2142" y="839"/>
                  <a:pt x="2151" y="822"/>
                  <a:pt x="2167" y="846"/>
                </a:cubicBezTo>
                <a:cubicBezTo>
                  <a:pt x="2175" y="880"/>
                  <a:pt x="2183" y="887"/>
                  <a:pt x="2191" y="895"/>
                </a:cubicBezTo>
                <a:cubicBezTo>
                  <a:pt x="2200" y="904"/>
                  <a:pt x="2200" y="945"/>
                  <a:pt x="2216" y="945"/>
                </a:cubicBezTo>
                <a:cubicBezTo>
                  <a:pt x="2223" y="953"/>
                  <a:pt x="2256" y="945"/>
                  <a:pt x="2256" y="961"/>
                </a:cubicBezTo>
                <a:cubicBezTo>
                  <a:pt x="2248" y="976"/>
                  <a:pt x="2232" y="1001"/>
                  <a:pt x="2256" y="1001"/>
                </a:cubicBezTo>
                <a:cubicBezTo>
                  <a:pt x="2272" y="1010"/>
                  <a:pt x="2281" y="1018"/>
                  <a:pt x="2289" y="1018"/>
                </a:cubicBezTo>
                <a:cubicBezTo>
                  <a:pt x="2305" y="1010"/>
                  <a:pt x="2297" y="1018"/>
                  <a:pt x="2314" y="1010"/>
                </a:cubicBezTo>
                <a:cubicBezTo>
                  <a:pt x="2337" y="1001"/>
                  <a:pt x="2362" y="1001"/>
                  <a:pt x="2362" y="1001"/>
                </a:cubicBezTo>
                <a:cubicBezTo>
                  <a:pt x="2362" y="1001"/>
                  <a:pt x="2386" y="1026"/>
                  <a:pt x="2386" y="1034"/>
                </a:cubicBezTo>
                <a:cubicBezTo>
                  <a:pt x="2386" y="1041"/>
                  <a:pt x="2379" y="1091"/>
                  <a:pt x="2379" y="1091"/>
                </a:cubicBezTo>
                <a:cubicBezTo>
                  <a:pt x="2354" y="1140"/>
                  <a:pt x="2354" y="1140"/>
                  <a:pt x="2354" y="1140"/>
                </a:cubicBezTo>
                <a:cubicBezTo>
                  <a:pt x="2354" y="1140"/>
                  <a:pt x="2354" y="1229"/>
                  <a:pt x="2337" y="1229"/>
                </a:cubicBezTo>
                <a:cubicBezTo>
                  <a:pt x="2321" y="1229"/>
                  <a:pt x="2305" y="1270"/>
                  <a:pt x="2297" y="1270"/>
                </a:cubicBezTo>
                <a:cubicBezTo>
                  <a:pt x="2289" y="1278"/>
                  <a:pt x="2289" y="1335"/>
                  <a:pt x="2289" y="1335"/>
                </a:cubicBezTo>
                <a:cubicBezTo>
                  <a:pt x="2265" y="1368"/>
                  <a:pt x="2265" y="1368"/>
                  <a:pt x="2265" y="1368"/>
                </a:cubicBezTo>
                <a:cubicBezTo>
                  <a:pt x="2265" y="1368"/>
                  <a:pt x="2256" y="1417"/>
                  <a:pt x="2265" y="1425"/>
                </a:cubicBezTo>
                <a:cubicBezTo>
                  <a:pt x="2265" y="1441"/>
                  <a:pt x="2272" y="1482"/>
                  <a:pt x="2265" y="1506"/>
                </a:cubicBezTo>
                <a:cubicBezTo>
                  <a:pt x="2256" y="1531"/>
                  <a:pt x="2223" y="1556"/>
                  <a:pt x="2223" y="1556"/>
                </a:cubicBezTo>
                <a:cubicBezTo>
                  <a:pt x="2223" y="1556"/>
                  <a:pt x="2272" y="1596"/>
                  <a:pt x="2248" y="1605"/>
                </a:cubicBezTo>
                <a:cubicBezTo>
                  <a:pt x="2223" y="1612"/>
                  <a:pt x="2200" y="1645"/>
                  <a:pt x="2191" y="1652"/>
                </a:cubicBezTo>
                <a:cubicBezTo>
                  <a:pt x="2183" y="1661"/>
                  <a:pt x="2191" y="1677"/>
                  <a:pt x="2175" y="1686"/>
                </a:cubicBezTo>
                <a:cubicBezTo>
                  <a:pt x="2158" y="1686"/>
                  <a:pt x="2135" y="1686"/>
                  <a:pt x="2135" y="1694"/>
                </a:cubicBezTo>
                <a:cubicBezTo>
                  <a:pt x="2135" y="1710"/>
                  <a:pt x="2135" y="1742"/>
                  <a:pt x="2135" y="1742"/>
                </a:cubicBezTo>
                <a:cubicBezTo>
                  <a:pt x="2086" y="1808"/>
                  <a:pt x="2086" y="1808"/>
                  <a:pt x="2086" y="1808"/>
                </a:cubicBezTo>
                <a:cubicBezTo>
                  <a:pt x="2028" y="1856"/>
                  <a:pt x="2028" y="1856"/>
                  <a:pt x="2028" y="1856"/>
                </a:cubicBezTo>
                <a:cubicBezTo>
                  <a:pt x="2028" y="1856"/>
                  <a:pt x="2037" y="1889"/>
                  <a:pt x="2021" y="1889"/>
                </a:cubicBezTo>
                <a:cubicBezTo>
                  <a:pt x="2003" y="1898"/>
                  <a:pt x="1938" y="1921"/>
                  <a:pt x="1930" y="1930"/>
                </a:cubicBezTo>
                <a:cubicBezTo>
                  <a:pt x="1922" y="1938"/>
                  <a:pt x="1882" y="1954"/>
                  <a:pt x="1865" y="1954"/>
                </a:cubicBezTo>
                <a:cubicBezTo>
                  <a:pt x="1849" y="1954"/>
                  <a:pt x="1873" y="1995"/>
                  <a:pt x="1849" y="1954"/>
                </a:cubicBezTo>
                <a:cubicBezTo>
                  <a:pt x="1824" y="1914"/>
                  <a:pt x="1842" y="1938"/>
                  <a:pt x="1824" y="1898"/>
                </a:cubicBezTo>
                <a:cubicBezTo>
                  <a:pt x="1800" y="1849"/>
                  <a:pt x="1800" y="1881"/>
                  <a:pt x="1800" y="1849"/>
                </a:cubicBezTo>
                <a:cubicBezTo>
                  <a:pt x="1800" y="1816"/>
                  <a:pt x="1808" y="1849"/>
                  <a:pt x="1800" y="1816"/>
                </a:cubicBezTo>
                <a:cubicBezTo>
                  <a:pt x="1800" y="1784"/>
                  <a:pt x="1808" y="1800"/>
                  <a:pt x="1792" y="1767"/>
                </a:cubicBezTo>
                <a:cubicBezTo>
                  <a:pt x="1775" y="1726"/>
                  <a:pt x="1775" y="1735"/>
                  <a:pt x="1759" y="1717"/>
                </a:cubicBezTo>
                <a:cubicBezTo>
                  <a:pt x="1735" y="1694"/>
                  <a:pt x="1719" y="1717"/>
                  <a:pt x="1727" y="1677"/>
                </a:cubicBezTo>
                <a:cubicBezTo>
                  <a:pt x="1743" y="1636"/>
                  <a:pt x="1735" y="1677"/>
                  <a:pt x="1743" y="1636"/>
                </a:cubicBezTo>
                <a:cubicBezTo>
                  <a:pt x="1752" y="1596"/>
                  <a:pt x="1743" y="1596"/>
                  <a:pt x="1768" y="1580"/>
                </a:cubicBezTo>
                <a:cubicBezTo>
                  <a:pt x="1792" y="1556"/>
                  <a:pt x="1808" y="1556"/>
                  <a:pt x="1808" y="1531"/>
                </a:cubicBezTo>
                <a:cubicBezTo>
                  <a:pt x="1800" y="1506"/>
                  <a:pt x="1800" y="1498"/>
                  <a:pt x="1800" y="1482"/>
                </a:cubicBezTo>
                <a:cubicBezTo>
                  <a:pt x="1792" y="1473"/>
                  <a:pt x="1768" y="1449"/>
                  <a:pt x="1768" y="1441"/>
                </a:cubicBezTo>
                <a:cubicBezTo>
                  <a:pt x="1759" y="1425"/>
                  <a:pt x="1759" y="1433"/>
                  <a:pt x="1743" y="1408"/>
                </a:cubicBezTo>
                <a:cubicBezTo>
                  <a:pt x="1727" y="1384"/>
                  <a:pt x="1719" y="1368"/>
                  <a:pt x="1719" y="1368"/>
                </a:cubicBezTo>
                <a:cubicBezTo>
                  <a:pt x="1719" y="1368"/>
                  <a:pt x="1710" y="1303"/>
                  <a:pt x="1710" y="1278"/>
                </a:cubicBezTo>
                <a:cubicBezTo>
                  <a:pt x="1710" y="1254"/>
                  <a:pt x="1703" y="1294"/>
                  <a:pt x="1710" y="1254"/>
                </a:cubicBezTo>
                <a:cubicBezTo>
                  <a:pt x="1719" y="1222"/>
                  <a:pt x="1719" y="1197"/>
                  <a:pt x="1719" y="1197"/>
                </a:cubicBezTo>
                <a:cubicBezTo>
                  <a:pt x="1719" y="1197"/>
                  <a:pt x="1678" y="1164"/>
                  <a:pt x="1661" y="1173"/>
                </a:cubicBezTo>
                <a:cubicBezTo>
                  <a:pt x="1637" y="1173"/>
                  <a:pt x="1645" y="1197"/>
                  <a:pt x="1621" y="1180"/>
                </a:cubicBezTo>
                <a:cubicBezTo>
                  <a:pt x="1589" y="1157"/>
                  <a:pt x="1596" y="1140"/>
                  <a:pt x="1589" y="1140"/>
                </a:cubicBezTo>
                <a:cubicBezTo>
                  <a:pt x="1580" y="1132"/>
                  <a:pt x="1564" y="1132"/>
                  <a:pt x="1548" y="1140"/>
                </a:cubicBezTo>
                <a:cubicBezTo>
                  <a:pt x="1531" y="1148"/>
                  <a:pt x="1499" y="1148"/>
                  <a:pt x="1475" y="1164"/>
                </a:cubicBezTo>
                <a:cubicBezTo>
                  <a:pt x="1450" y="1173"/>
                  <a:pt x="1434" y="1173"/>
                  <a:pt x="1401" y="1173"/>
                </a:cubicBezTo>
                <a:cubicBezTo>
                  <a:pt x="1368" y="1173"/>
                  <a:pt x="1327" y="1180"/>
                  <a:pt x="1296" y="1173"/>
                </a:cubicBezTo>
                <a:cubicBezTo>
                  <a:pt x="1271" y="1157"/>
                  <a:pt x="1271" y="1173"/>
                  <a:pt x="1254" y="1148"/>
                </a:cubicBezTo>
                <a:cubicBezTo>
                  <a:pt x="1247" y="1115"/>
                  <a:pt x="1254" y="1115"/>
                  <a:pt x="1231" y="1108"/>
                </a:cubicBezTo>
                <a:cubicBezTo>
                  <a:pt x="1206" y="1091"/>
                  <a:pt x="1197" y="1099"/>
                  <a:pt x="1197" y="1075"/>
                </a:cubicBezTo>
                <a:cubicBezTo>
                  <a:pt x="1190" y="1050"/>
                  <a:pt x="1206" y="1050"/>
                  <a:pt x="1190" y="1034"/>
                </a:cubicBezTo>
                <a:cubicBezTo>
                  <a:pt x="1166" y="1010"/>
                  <a:pt x="1197" y="1041"/>
                  <a:pt x="1166" y="1010"/>
                </a:cubicBezTo>
                <a:cubicBezTo>
                  <a:pt x="1132" y="969"/>
                  <a:pt x="1124" y="1001"/>
                  <a:pt x="1132" y="969"/>
                </a:cubicBezTo>
                <a:cubicBezTo>
                  <a:pt x="1148" y="945"/>
                  <a:pt x="1157" y="961"/>
                  <a:pt x="1157" y="929"/>
                </a:cubicBezTo>
                <a:cubicBezTo>
                  <a:pt x="1157" y="887"/>
                  <a:pt x="1206" y="936"/>
                  <a:pt x="1173" y="871"/>
                </a:cubicBezTo>
                <a:cubicBezTo>
                  <a:pt x="1141" y="797"/>
                  <a:pt x="1141" y="815"/>
                  <a:pt x="1166" y="757"/>
                </a:cubicBezTo>
                <a:cubicBezTo>
                  <a:pt x="1197" y="708"/>
                  <a:pt x="1231" y="692"/>
                  <a:pt x="1238" y="676"/>
                </a:cubicBezTo>
                <a:cubicBezTo>
                  <a:pt x="1247" y="667"/>
                  <a:pt x="1254" y="635"/>
                  <a:pt x="1271" y="627"/>
                </a:cubicBezTo>
                <a:cubicBezTo>
                  <a:pt x="1278" y="618"/>
                  <a:pt x="1271" y="611"/>
                  <a:pt x="1296" y="611"/>
                </a:cubicBezTo>
                <a:cubicBezTo>
                  <a:pt x="1327" y="618"/>
                  <a:pt x="1352" y="602"/>
                  <a:pt x="1377" y="586"/>
                </a:cubicBezTo>
                <a:cubicBezTo>
                  <a:pt x="1393" y="570"/>
                  <a:pt x="1417" y="537"/>
                  <a:pt x="1426" y="537"/>
                </a:cubicBezTo>
                <a:cubicBezTo>
                  <a:pt x="1434" y="537"/>
                  <a:pt x="1434" y="537"/>
                  <a:pt x="1459" y="537"/>
                </a:cubicBezTo>
                <a:cubicBezTo>
                  <a:pt x="1483" y="529"/>
                  <a:pt x="1491" y="529"/>
                  <a:pt x="1507" y="529"/>
                </a:cubicBezTo>
                <a:cubicBezTo>
                  <a:pt x="1524" y="529"/>
                  <a:pt x="1491" y="529"/>
                  <a:pt x="1540" y="521"/>
                </a:cubicBezTo>
                <a:cubicBezTo>
                  <a:pt x="1589" y="513"/>
                  <a:pt x="1580" y="513"/>
                  <a:pt x="1589" y="513"/>
                </a:cubicBezTo>
                <a:cubicBezTo>
                  <a:pt x="1605" y="513"/>
                  <a:pt x="1596" y="521"/>
                  <a:pt x="1621" y="521"/>
                </a:cubicBezTo>
                <a:cubicBezTo>
                  <a:pt x="1637" y="521"/>
                  <a:pt x="1637" y="480"/>
                  <a:pt x="1637" y="521"/>
                </a:cubicBezTo>
                <a:cubicBezTo>
                  <a:pt x="1637" y="570"/>
                  <a:pt x="1621" y="586"/>
                  <a:pt x="1654" y="595"/>
                </a:cubicBezTo>
                <a:cubicBezTo>
                  <a:pt x="1694" y="595"/>
                  <a:pt x="1654" y="595"/>
                  <a:pt x="1694" y="595"/>
                </a:cubicBezTo>
                <a:cubicBezTo>
                  <a:pt x="1727" y="595"/>
                  <a:pt x="1719" y="602"/>
                  <a:pt x="1735" y="611"/>
                </a:cubicBezTo>
                <a:cubicBezTo>
                  <a:pt x="1752" y="618"/>
                  <a:pt x="1759" y="627"/>
                  <a:pt x="1792" y="627"/>
                </a:cubicBezTo>
                <a:cubicBezTo>
                  <a:pt x="1817" y="627"/>
                  <a:pt x="1775" y="667"/>
                  <a:pt x="1817" y="627"/>
                </a:cubicBezTo>
                <a:cubicBezTo>
                  <a:pt x="1857" y="595"/>
                  <a:pt x="1784" y="586"/>
                  <a:pt x="1857" y="595"/>
                </a:cubicBezTo>
                <a:cubicBezTo>
                  <a:pt x="1922" y="595"/>
                  <a:pt x="1930" y="611"/>
                  <a:pt x="1938" y="602"/>
                </a:cubicBezTo>
                <a:cubicBezTo>
                  <a:pt x="1954" y="602"/>
                  <a:pt x="1954" y="611"/>
                  <a:pt x="1988" y="595"/>
                </a:cubicBezTo>
                <a:cubicBezTo>
                  <a:pt x="2012" y="586"/>
                  <a:pt x="2021" y="586"/>
                  <a:pt x="2028" y="586"/>
                </a:cubicBezTo>
                <a:cubicBezTo>
                  <a:pt x="2044" y="595"/>
                  <a:pt x="2044" y="618"/>
                  <a:pt x="2053" y="595"/>
                </a:cubicBezTo>
                <a:cubicBezTo>
                  <a:pt x="2068" y="570"/>
                  <a:pt x="2093" y="578"/>
                  <a:pt x="2053" y="562"/>
                </a:cubicBezTo>
                <a:cubicBezTo>
                  <a:pt x="2021" y="537"/>
                  <a:pt x="2003" y="562"/>
                  <a:pt x="2003" y="537"/>
                </a:cubicBezTo>
                <a:cubicBezTo>
                  <a:pt x="1996" y="513"/>
                  <a:pt x="2028" y="521"/>
                  <a:pt x="1996" y="513"/>
                </a:cubicBezTo>
                <a:cubicBezTo>
                  <a:pt x="1963" y="504"/>
                  <a:pt x="1963" y="504"/>
                  <a:pt x="1938" y="497"/>
                </a:cubicBezTo>
                <a:cubicBezTo>
                  <a:pt x="1914" y="488"/>
                  <a:pt x="1889" y="529"/>
                  <a:pt x="1873" y="497"/>
                </a:cubicBezTo>
                <a:cubicBezTo>
                  <a:pt x="1865" y="472"/>
                  <a:pt x="1817" y="521"/>
                  <a:pt x="1865" y="472"/>
                </a:cubicBezTo>
                <a:cubicBezTo>
                  <a:pt x="1922" y="432"/>
                  <a:pt x="1898" y="415"/>
                  <a:pt x="1930" y="423"/>
                </a:cubicBezTo>
                <a:cubicBezTo>
                  <a:pt x="1963" y="432"/>
                  <a:pt x="1954" y="456"/>
                  <a:pt x="1972" y="439"/>
                </a:cubicBezTo>
                <a:cubicBezTo>
                  <a:pt x="1996" y="423"/>
                  <a:pt x="2037" y="415"/>
                  <a:pt x="1996" y="383"/>
                </a:cubicBezTo>
                <a:cubicBezTo>
                  <a:pt x="1954" y="358"/>
                  <a:pt x="1979" y="367"/>
                  <a:pt x="1947" y="350"/>
                </a:cubicBezTo>
                <a:cubicBezTo>
                  <a:pt x="1907" y="334"/>
                  <a:pt x="1873" y="423"/>
                  <a:pt x="1857" y="407"/>
                </a:cubicBezTo>
                <a:cubicBezTo>
                  <a:pt x="1833" y="399"/>
                  <a:pt x="1824" y="390"/>
                  <a:pt x="1817" y="390"/>
                </a:cubicBezTo>
                <a:cubicBezTo>
                  <a:pt x="1800" y="399"/>
                  <a:pt x="1800" y="432"/>
                  <a:pt x="1800" y="456"/>
                </a:cubicBezTo>
                <a:cubicBezTo>
                  <a:pt x="1800" y="480"/>
                  <a:pt x="1824" y="488"/>
                  <a:pt x="1784" y="464"/>
                </a:cubicBezTo>
                <a:cubicBezTo>
                  <a:pt x="1743" y="448"/>
                  <a:pt x="1824" y="456"/>
                  <a:pt x="1735" y="423"/>
                </a:cubicBezTo>
                <a:cubicBezTo>
                  <a:pt x="1654" y="390"/>
                  <a:pt x="1621" y="399"/>
                  <a:pt x="1613" y="415"/>
                </a:cubicBezTo>
                <a:cubicBezTo>
                  <a:pt x="1596" y="423"/>
                  <a:pt x="1580" y="423"/>
                  <a:pt x="1572" y="432"/>
                </a:cubicBezTo>
                <a:cubicBezTo>
                  <a:pt x="1564" y="439"/>
                  <a:pt x="1596" y="464"/>
                  <a:pt x="1564" y="439"/>
                </a:cubicBezTo>
                <a:cubicBezTo>
                  <a:pt x="1531" y="423"/>
                  <a:pt x="1491" y="456"/>
                  <a:pt x="1491" y="456"/>
                </a:cubicBezTo>
                <a:cubicBezTo>
                  <a:pt x="1491" y="456"/>
                  <a:pt x="1483" y="448"/>
                  <a:pt x="1466" y="456"/>
                </a:cubicBezTo>
                <a:cubicBezTo>
                  <a:pt x="1450" y="472"/>
                  <a:pt x="1426" y="480"/>
                  <a:pt x="1401" y="472"/>
                </a:cubicBezTo>
                <a:cubicBezTo>
                  <a:pt x="1385" y="464"/>
                  <a:pt x="1352" y="480"/>
                  <a:pt x="1385" y="439"/>
                </a:cubicBezTo>
                <a:cubicBezTo>
                  <a:pt x="1417" y="399"/>
                  <a:pt x="1393" y="423"/>
                  <a:pt x="1442" y="399"/>
                </a:cubicBezTo>
                <a:cubicBezTo>
                  <a:pt x="1491" y="383"/>
                  <a:pt x="1564" y="374"/>
                  <a:pt x="1499" y="358"/>
                </a:cubicBezTo>
                <a:cubicBezTo>
                  <a:pt x="1434" y="350"/>
                  <a:pt x="1531" y="350"/>
                  <a:pt x="1450" y="302"/>
                </a:cubicBezTo>
                <a:cubicBezTo>
                  <a:pt x="1361" y="260"/>
                  <a:pt x="1361" y="318"/>
                  <a:pt x="1361" y="260"/>
                </a:cubicBezTo>
                <a:cubicBezTo>
                  <a:pt x="1368" y="211"/>
                  <a:pt x="1361" y="204"/>
                  <a:pt x="1343" y="211"/>
                </a:cubicBezTo>
                <a:cubicBezTo>
                  <a:pt x="1320" y="211"/>
                  <a:pt x="1271" y="220"/>
                  <a:pt x="1247" y="228"/>
                </a:cubicBezTo>
                <a:cubicBezTo>
                  <a:pt x="1231" y="228"/>
                  <a:pt x="1254" y="244"/>
                  <a:pt x="1213" y="220"/>
                </a:cubicBezTo>
                <a:cubicBezTo>
                  <a:pt x="1173" y="195"/>
                  <a:pt x="1157" y="235"/>
                  <a:pt x="1173" y="195"/>
                </a:cubicBezTo>
                <a:cubicBezTo>
                  <a:pt x="1190" y="163"/>
                  <a:pt x="1190" y="154"/>
                  <a:pt x="1213" y="139"/>
                </a:cubicBezTo>
                <a:cubicBezTo>
                  <a:pt x="1238" y="114"/>
                  <a:pt x="1231" y="40"/>
                  <a:pt x="1296" y="74"/>
                </a:cubicBezTo>
                <a:cubicBezTo>
                  <a:pt x="1352" y="97"/>
                  <a:pt x="1327" y="89"/>
                  <a:pt x="1377" y="89"/>
                </a:cubicBezTo>
                <a:cubicBezTo>
                  <a:pt x="1426" y="97"/>
                  <a:pt x="1442" y="89"/>
                  <a:pt x="1442" y="81"/>
                </a:cubicBezTo>
                <a:cubicBezTo>
                  <a:pt x="1442" y="74"/>
                  <a:pt x="1393" y="40"/>
                  <a:pt x="1393" y="40"/>
                </a:cubicBezTo>
                <a:cubicBezTo>
                  <a:pt x="1393" y="40"/>
                  <a:pt x="1377" y="49"/>
                  <a:pt x="1377" y="40"/>
                </a:cubicBezTo>
                <a:cubicBezTo>
                  <a:pt x="1385" y="32"/>
                  <a:pt x="1393" y="16"/>
                  <a:pt x="1393" y="16"/>
                </a:cubicBezTo>
                <a:cubicBezTo>
                  <a:pt x="1377" y="0"/>
                  <a:pt x="1377" y="0"/>
                  <a:pt x="1377" y="0"/>
                </a:cubicBezTo>
                <a:cubicBezTo>
                  <a:pt x="1377" y="0"/>
                  <a:pt x="1213" y="0"/>
                  <a:pt x="1173" y="9"/>
                </a:cubicBezTo>
              </a:path>
            </a:pathLst>
          </a:custGeom>
          <a:solidFill>
            <a:srgbClr val="F3F3F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69" name="Freeform 60"/>
          <p:cNvSpPr>
            <a:spLocks noChangeArrowheads="1"/>
          </p:cNvSpPr>
          <p:nvPr/>
        </p:nvSpPr>
        <p:spPr bwMode="auto">
          <a:xfrm>
            <a:off x="7473610" y="4800600"/>
            <a:ext cx="350838" cy="354807"/>
          </a:xfrm>
          <a:custGeom>
            <a:avLst/>
            <a:gdLst>
              <a:gd name="T0" fmla="*/ 448811 w 2061"/>
              <a:gd name="T1" fmla="*/ 343594 h 2086"/>
              <a:gd name="T2" fmla="*/ 448811 w 2061"/>
              <a:gd name="T3" fmla="*/ 343594 h 2086"/>
              <a:gd name="T4" fmla="*/ 432138 w 2061"/>
              <a:gd name="T5" fmla="*/ 302390 h 2086"/>
              <a:gd name="T6" fmla="*/ 432138 w 2061"/>
              <a:gd name="T7" fmla="*/ 135531 h 2086"/>
              <a:gd name="T8" fmla="*/ 448811 w 2061"/>
              <a:gd name="T9" fmla="*/ 116461 h 2086"/>
              <a:gd name="T10" fmla="*/ 454255 w 2061"/>
              <a:gd name="T11" fmla="*/ 116461 h 2086"/>
              <a:gd name="T12" fmla="*/ 454255 w 2061"/>
              <a:gd name="T13" fmla="*/ 41545 h 2086"/>
              <a:gd name="T14" fmla="*/ 448811 w 2061"/>
              <a:gd name="T15" fmla="*/ 41545 h 2086"/>
              <a:gd name="T16" fmla="*/ 451873 w 2061"/>
              <a:gd name="T17" fmla="*/ 38820 h 2086"/>
              <a:gd name="T18" fmla="*/ 349113 w 2061"/>
              <a:gd name="T19" fmla="*/ 0 h 2086"/>
              <a:gd name="T20" fmla="*/ 249415 w 2061"/>
              <a:gd name="T21" fmla="*/ 38820 h 2086"/>
              <a:gd name="T22" fmla="*/ 249415 w 2061"/>
              <a:gd name="T23" fmla="*/ 41545 h 2086"/>
              <a:gd name="T24" fmla="*/ 246693 w 2061"/>
              <a:gd name="T25" fmla="*/ 41545 h 2086"/>
              <a:gd name="T26" fmla="*/ 246693 w 2061"/>
              <a:gd name="T27" fmla="*/ 116461 h 2086"/>
              <a:gd name="T28" fmla="*/ 249415 w 2061"/>
              <a:gd name="T29" fmla="*/ 116461 h 2086"/>
              <a:gd name="T30" fmla="*/ 277317 w 2061"/>
              <a:gd name="T31" fmla="*/ 138595 h 2086"/>
              <a:gd name="T32" fmla="*/ 277317 w 2061"/>
              <a:gd name="T33" fmla="*/ 302390 h 2086"/>
              <a:gd name="T34" fmla="*/ 255199 w 2061"/>
              <a:gd name="T35" fmla="*/ 343594 h 2086"/>
              <a:gd name="T36" fmla="*/ 94594 w 2061"/>
              <a:gd name="T37" fmla="*/ 651432 h 2086"/>
              <a:gd name="T38" fmla="*/ 352175 w 2061"/>
              <a:gd name="T39" fmla="*/ 707279 h 2086"/>
              <a:gd name="T40" fmla="*/ 607034 w 2061"/>
              <a:gd name="T41" fmla="*/ 651432 h 2086"/>
              <a:gd name="T42" fmla="*/ 448811 w 2061"/>
              <a:gd name="T43" fmla="*/ 343594 h 2086"/>
              <a:gd name="T44" fmla="*/ 443366 w 2061"/>
              <a:gd name="T45" fmla="*/ 654497 h 2086"/>
              <a:gd name="T46" fmla="*/ 443366 w 2061"/>
              <a:gd name="T47" fmla="*/ 654497 h 2086"/>
              <a:gd name="T48" fmla="*/ 557015 w 2061"/>
              <a:gd name="T49" fmla="*/ 576857 h 2086"/>
              <a:gd name="T50" fmla="*/ 460039 w 2061"/>
              <a:gd name="T51" fmla="*/ 410338 h 2086"/>
              <a:gd name="T52" fmla="*/ 590361 w 2061"/>
              <a:gd name="T53" fmla="*/ 582305 h 2086"/>
              <a:gd name="T54" fmla="*/ 443366 w 2061"/>
              <a:gd name="T55" fmla="*/ 654497 h 208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0" t="0" r="r" b="b"/>
            <a:pathLst>
              <a:path w="2061" h="2086">
                <a:moveTo>
                  <a:pt x="1319" y="1009"/>
                </a:moveTo>
                <a:lnTo>
                  <a:pt x="1319" y="1009"/>
                </a:lnTo>
                <a:cubicBezTo>
                  <a:pt x="1319" y="1009"/>
                  <a:pt x="1270" y="985"/>
                  <a:pt x="1270" y="888"/>
                </a:cubicBezTo>
                <a:cubicBezTo>
                  <a:pt x="1270" y="806"/>
                  <a:pt x="1270" y="505"/>
                  <a:pt x="1270" y="398"/>
                </a:cubicBezTo>
                <a:cubicBezTo>
                  <a:pt x="1303" y="382"/>
                  <a:pt x="1319" y="358"/>
                  <a:pt x="1319" y="342"/>
                </a:cubicBezTo>
                <a:cubicBezTo>
                  <a:pt x="1335" y="342"/>
                  <a:pt x="1335" y="342"/>
                  <a:pt x="1335" y="342"/>
                </a:cubicBezTo>
                <a:cubicBezTo>
                  <a:pt x="1335" y="122"/>
                  <a:pt x="1335" y="122"/>
                  <a:pt x="1335" y="122"/>
                </a:cubicBezTo>
                <a:cubicBezTo>
                  <a:pt x="1319" y="122"/>
                  <a:pt x="1319" y="122"/>
                  <a:pt x="1319" y="122"/>
                </a:cubicBezTo>
                <a:cubicBezTo>
                  <a:pt x="1319" y="122"/>
                  <a:pt x="1328" y="122"/>
                  <a:pt x="1328" y="114"/>
                </a:cubicBezTo>
                <a:cubicBezTo>
                  <a:pt x="1328" y="57"/>
                  <a:pt x="1189" y="0"/>
                  <a:pt x="1026" y="0"/>
                </a:cubicBezTo>
                <a:cubicBezTo>
                  <a:pt x="864" y="0"/>
                  <a:pt x="733" y="57"/>
                  <a:pt x="733" y="114"/>
                </a:cubicBezTo>
                <a:cubicBezTo>
                  <a:pt x="733" y="122"/>
                  <a:pt x="733" y="122"/>
                  <a:pt x="733" y="122"/>
                </a:cubicBezTo>
                <a:cubicBezTo>
                  <a:pt x="725" y="122"/>
                  <a:pt x="725" y="122"/>
                  <a:pt x="725" y="122"/>
                </a:cubicBezTo>
                <a:cubicBezTo>
                  <a:pt x="725" y="342"/>
                  <a:pt x="725" y="342"/>
                  <a:pt x="725" y="342"/>
                </a:cubicBezTo>
                <a:cubicBezTo>
                  <a:pt x="733" y="342"/>
                  <a:pt x="733" y="342"/>
                  <a:pt x="733" y="342"/>
                </a:cubicBezTo>
                <a:cubicBezTo>
                  <a:pt x="733" y="366"/>
                  <a:pt x="757" y="382"/>
                  <a:pt x="815" y="407"/>
                </a:cubicBezTo>
                <a:cubicBezTo>
                  <a:pt x="815" y="512"/>
                  <a:pt x="815" y="806"/>
                  <a:pt x="815" y="888"/>
                </a:cubicBezTo>
                <a:cubicBezTo>
                  <a:pt x="815" y="985"/>
                  <a:pt x="750" y="1009"/>
                  <a:pt x="750" y="1009"/>
                </a:cubicBezTo>
                <a:cubicBezTo>
                  <a:pt x="643" y="1075"/>
                  <a:pt x="0" y="1718"/>
                  <a:pt x="278" y="1913"/>
                </a:cubicBezTo>
                <a:cubicBezTo>
                  <a:pt x="529" y="2085"/>
                  <a:pt x="945" y="2077"/>
                  <a:pt x="1035" y="2077"/>
                </a:cubicBezTo>
                <a:cubicBezTo>
                  <a:pt x="1116" y="2077"/>
                  <a:pt x="1531" y="2085"/>
                  <a:pt x="1784" y="1913"/>
                </a:cubicBezTo>
                <a:cubicBezTo>
                  <a:pt x="2060" y="1718"/>
                  <a:pt x="1433" y="1075"/>
                  <a:pt x="1319" y="1009"/>
                </a:cubicBezTo>
                <a:close/>
                <a:moveTo>
                  <a:pt x="1303" y="1922"/>
                </a:moveTo>
                <a:lnTo>
                  <a:pt x="1303" y="1922"/>
                </a:lnTo>
                <a:cubicBezTo>
                  <a:pt x="1303" y="1922"/>
                  <a:pt x="1621" y="1857"/>
                  <a:pt x="1637" y="1694"/>
                </a:cubicBezTo>
                <a:cubicBezTo>
                  <a:pt x="1653" y="1522"/>
                  <a:pt x="1352" y="1205"/>
                  <a:pt x="1352" y="1205"/>
                </a:cubicBezTo>
                <a:cubicBezTo>
                  <a:pt x="1352" y="1205"/>
                  <a:pt x="1744" y="1506"/>
                  <a:pt x="1735" y="1710"/>
                </a:cubicBezTo>
                <a:cubicBezTo>
                  <a:pt x="1735" y="1922"/>
                  <a:pt x="1303" y="1922"/>
                  <a:pt x="1303" y="1922"/>
                </a:cubicBezTo>
                <a:close/>
              </a:path>
            </a:pathLst>
          </a:custGeom>
          <a:solidFill>
            <a:srgbClr val="F3F3F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MX" sz="900"/>
          </a:p>
        </p:txBody>
      </p:sp>
      <p:grpSp>
        <p:nvGrpSpPr>
          <p:cNvPr id="61480" name="Group 49"/>
          <p:cNvGrpSpPr>
            <a:grpSpLocks/>
          </p:cNvGrpSpPr>
          <p:nvPr/>
        </p:nvGrpSpPr>
        <p:grpSpPr bwMode="auto">
          <a:xfrm>
            <a:off x="6297272" y="5072063"/>
            <a:ext cx="239713" cy="308769"/>
            <a:chOff x="13142430" y="9738047"/>
            <a:chExt cx="480539" cy="617233"/>
          </a:xfrm>
        </p:grpSpPr>
        <p:sp>
          <p:nvSpPr>
            <p:cNvPr id="70" name="Freeform 61"/>
            <p:cNvSpPr>
              <a:spLocks noChangeArrowheads="1"/>
            </p:cNvSpPr>
            <p:nvPr/>
          </p:nvSpPr>
          <p:spPr bwMode="auto">
            <a:xfrm>
              <a:off x="13148437" y="9738047"/>
              <a:ext cx="474532" cy="477567"/>
            </a:xfrm>
            <a:custGeom>
              <a:avLst/>
              <a:gdLst>
                <a:gd name="T0" fmla="*/ 349171 w 1393"/>
                <a:gd name="T1" fmla="*/ 24866 h 1402"/>
                <a:gd name="T2" fmla="*/ 349171 w 1393"/>
                <a:gd name="T3" fmla="*/ 24866 h 1402"/>
                <a:gd name="T4" fmla="*/ 443873 w 1393"/>
                <a:gd name="T5" fmla="*/ 213577 h 1402"/>
                <a:gd name="T6" fmla="*/ 210525 w 1393"/>
                <a:gd name="T7" fmla="*/ 446569 h 1402"/>
                <a:gd name="T8" fmla="*/ 24868 w 1393"/>
                <a:gd name="T9" fmla="*/ 354939 h 1402"/>
                <a:gd name="T10" fmla="*/ 0 w 1393"/>
                <a:gd name="T11" fmla="*/ 371630 h 1402"/>
                <a:gd name="T12" fmla="*/ 210525 w 1393"/>
                <a:gd name="T13" fmla="*/ 477226 h 1402"/>
                <a:gd name="T14" fmla="*/ 474191 w 1393"/>
                <a:gd name="T15" fmla="*/ 213577 h 1402"/>
                <a:gd name="T16" fmla="*/ 365863 w 1393"/>
                <a:gd name="T17" fmla="*/ 0 h 1402"/>
                <a:gd name="T18" fmla="*/ 349171 w 1393"/>
                <a:gd name="T19" fmla="*/ 24866 h 140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393" h="1402">
                  <a:moveTo>
                    <a:pt x="1025" y="73"/>
                  </a:moveTo>
                  <a:lnTo>
                    <a:pt x="1025" y="73"/>
                  </a:lnTo>
                  <a:cubicBezTo>
                    <a:pt x="1197" y="196"/>
                    <a:pt x="1303" y="400"/>
                    <a:pt x="1303" y="627"/>
                  </a:cubicBezTo>
                  <a:cubicBezTo>
                    <a:pt x="1303" y="1002"/>
                    <a:pt x="993" y="1311"/>
                    <a:pt x="618" y="1311"/>
                  </a:cubicBezTo>
                  <a:cubicBezTo>
                    <a:pt x="398" y="1311"/>
                    <a:pt x="195" y="1206"/>
                    <a:pt x="73" y="1042"/>
                  </a:cubicBezTo>
                  <a:cubicBezTo>
                    <a:pt x="0" y="1091"/>
                    <a:pt x="0" y="1091"/>
                    <a:pt x="0" y="1091"/>
                  </a:cubicBezTo>
                  <a:cubicBezTo>
                    <a:pt x="146" y="1279"/>
                    <a:pt x="366" y="1401"/>
                    <a:pt x="618" y="1401"/>
                  </a:cubicBezTo>
                  <a:cubicBezTo>
                    <a:pt x="1042" y="1401"/>
                    <a:pt x="1392" y="1051"/>
                    <a:pt x="1392" y="627"/>
                  </a:cubicBezTo>
                  <a:cubicBezTo>
                    <a:pt x="1392" y="366"/>
                    <a:pt x="1269" y="147"/>
                    <a:pt x="1074" y="0"/>
                  </a:cubicBezTo>
                  <a:lnTo>
                    <a:pt x="1025" y="73"/>
                  </a:lnTo>
                </a:path>
              </a:pathLst>
            </a:custGeom>
            <a:solidFill>
              <a:srgbClr val="F3F3F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MX" sz="900"/>
            </a:p>
          </p:txBody>
        </p:sp>
        <p:sp>
          <p:nvSpPr>
            <p:cNvPr id="71" name="Freeform 62"/>
            <p:cNvSpPr>
              <a:spLocks noChangeArrowheads="1"/>
            </p:cNvSpPr>
            <p:nvPr/>
          </p:nvSpPr>
          <p:spPr bwMode="auto">
            <a:xfrm>
              <a:off x="13154444" y="9745555"/>
              <a:ext cx="415966" cy="418997"/>
            </a:xfrm>
            <a:custGeom>
              <a:avLst/>
              <a:gdLst>
                <a:gd name="T0" fmla="*/ 207813 w 1223"/>
                <a:gd name="T1" fmla="*/ 0 h 1232"/>
                <a:gd name="T2" fmla="*/ 207813 w 1223"/>
                <a:gd name="T3" fmla="*/ 0 h 1232"/>
                <a:gd name="T4" fmla="*/ 0 w 1223"/>
                <a:gd name="T5" fmla="*/ 210859 h 1232"/>
                <a:gd name="T6" fmla="*/ 207813 w 1223"/>
                <a:gd name="T7" fmla="*/ 418657 h 1232"/>
                <a:gd name="T8" fmla="*/ 415626 w 1223"/>
                <a:gd name="T9" fmla="*/ 210859 h 1232"/>
                <a:gd name="T10" fmla="*/ 207813 w 1223"/>
                <a:gd name="T11" fmla="*/ 0 h 1232"/>
                <a:gd name="T12" fmla="*/ 207813 w 1223"/>
                <a:gd name="T13" fmla="*/ 407094 h 1232"/>
                <a:gd name="T14" fmla="*/ 207813 w 1223"/>
                <a:gd name="T15" fmla="*/ 407094 h 1232"/>
                <a:gd name="T16" fmla="*/ 8163 w 1223"/>
                <a:gd name="T17" fmla="*/ 210859 h 1232"/>
                <a:gd name="T18" fmla="*/ 207813 w 1223"/>
                <a:gd name="T19" fmla="*/ 11223 h 1232"/>
                <a:gd name="T20" fmla="*/ 407123 w 1223"/>
                <a:gd name="T21" fmla="*/ 210859 h 1232"/>
                <a:gd name="T22" fmla="*/ 207813 w 1223"/>
                <a:gd name="T23" fmla="*/ 407094 h 123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223" h="1232">
                  <a:moveTo>
                    <a:pt x="611" y="0"/>
                  </a:moveTo>
                  <a:lnTo>
                    <a:pt x="611" y="0"/>
                  </a:lnTo>
                  <a:cubicBezTo>
                    <a:pt x="277" y="0"/>
                    <a:pt x="0" y="277"/>
                    <a:pt x="0" y="620"/>
                  </a:cubicBezTo>
                  <a:cubicBezTo>
                    <a:pt x="0" y="953"/>
                    <a:pt x="277" y="1231"/>
                    <a:pt x="611" y="1231"/>
                  </a:cubicBezTo>
                  <a:cubicBezTo>
                    <a:pt x="953" y="1231"/>
                    <a:pt x="1222" y="953"/>
                    <a:pt x="1222" y="620"/>
                  </a:cubicBezTo>
                  <a:cubicBezTo>
                    <a:pt x="1222" y="277"/>
                    <a:pt x="953" y="0"/>
                    <a:pt x="611" y="0"/>
                  </a:cubicBezTo>
                  <a:close/>
                  <a:moveTo>
                    <a:pt x="611" y="1197"/>
                  </a:moveTo>
                  <a:lnTo>
                    <a:pt x="611" y="1197"/>
                  </a:lnTo>
                  <a:cubicBezTo>
                    <a:pt x="293" y="1197"/>
                    <a:pt x="24" y="937"/>
                    <a:pt x="24" y="620"/>
                  </a:cubicBezTo>
                  <a:cubicBezTo>
                    <a:pt x="24" y="293"/>
                    <a:pt x="293" y="33"/>
                    <a:pt x="611" y="33"/>
                  </a:cubicBezTo>
                  <a:cubicBezTo>
                    <a:pt x="937" y="33"/>
                    <a:pt x="1197" y="293"/>
                    <a:pt x="1197" y="620"/>
                  </a:cubicBezTo>
                  <a:cubicBezTo>
                    <a:pt x="1197" y="937"/>
                    <a:pt x="937" y="1197"/>
                    <a:pt x="611" y="1197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MX" sz="900"/>
            </a:p>
          </p:txBody>
        </p:sp>
        <p:sp>
          <p:nvSpPr>
            <p:cNvPr id="72" name="Freeform 63"/>
            <p:cNvSpPr>
              <a:spLocks noChangeArrowheads="1"/>
            </p:cNvSpPr>
            <p:nvPr/>
          </p:nvSpPr>
          <p:spPr bwMode="auto">
            <a:xfrm>
              <a:off x="13142430" y="9754567"/>
              <a:ext cx="468526" cy="411489"/>
            </a:xfrm>
            <a:custGeom>
              <a:avLst/>
              <a:gdLst>
                <a:gd name="T0" fmla="*/ 136002 w 1378"/>
                <a:gd name="T1" fmla="*/ 30342 h 1207"/>
                <a:gd name="T2" fmla="*/ 127842 w 1378"/>
                <a:gd name="T3" fmla="*/ 44319 h 1207"/>
                <a:gd name="T4" fmla="*/ 122402 w 1378"/>
                <a:gd name="T5" fmla="*/ 61024 h 1207"/>
                <a:gd name="T6" fmla="*/ 116621 w 1378"/>
                <a:gd name="T7" fmla="*/ 50115 h 1207"/>
                <a:gd name="T8" fmla="*/ 108121 w 1378"/>
                <a:gd name="T9" fmla="*/ 63752 h 1207"/>
                <a:gd name="T10" fmla="*/ 91801 w 1378"/>
                <a:gd name="T11" fmla="*/ 66479 h 1207"/>
                <a:gd name="T12" fmla="*/ 75141 w 1378"/>
                <a:gd name="T13" fmla="*/ 80457 h 1207"/>
                <a:gd name="T14" fmla="*/ 58481 w 1378"/>
                <a:gd name="T15" fmla="*/ 105344 h 1207"/>
                <a:gd name="T16" fmla="*/ 41821 w 1378"/>
                <a:gd name="T17" fmla="*/ 124776 h 1207"/>
                <a:gd name="T18" fmla="*/ 50321 w 1378"/>
                <a:gd name="T19" fmla="*/ 135686 h 1207"/>
                <a:gd name="T20" fmla="*/ 55761 w 1378"/>
                <a:gd name="T21" fmla="*/ 147277 h 1207"/>
                <a:gd name="T22" fmla="*/ 44881 w 1378"/>
                <a:gd name="T23" fmla="*/ 138754 h 1207"/>
                <a:gd name="T24" fmla="*/ 36380 w 1378"/>
                <a:gd name="T25" fmla="*/ 130231 h 1207"/>
                <a:gd name="T26" fmla="*/ 33660 w 1378"/>
                <a:gd name="T27" fmla="*/ 138754 h 1207"/>
                <a:gd name="T28" fmla="*/ 33660 w 1378"/>
                <a:gd name="T29" fmla="*/ 169437 h 1207"/>
                <a:gd name="T30" fmla="*/ 44881 w 1378"/>
                <a:gd name="T31" fmla="*/ 163982 h 1207"/>
                <a:gd name="T32" fmla="*/ 63921 w 1378"/>
                <a:gd name="T33" fmla="*/ 177619 h 1207"/>
                <a:gd name="T34" fmla="*/ 83641 w 1378"/>
                <a:gd name="T35" fmla="*/ 197051 h 1207"/>
                <a:gd name="T36" fmla="*/ 99961 w 1378"/>
                <a:gd name="T37" fmla="*/ 213756 h 1207"/>
                <a:gd name="T38" fmla="*/ 127842 w 1378"/>
                <a:gd name="T39" fmla="*/ 233188 h 1207"/>
                <a:gd name="T40" fmla="*/ 122402 w 1378"/>
                <a:gd name="T41" fmla="*/ 272053 h 1207"/>
                <a:gd name="T42" fmla="*/ 105741 w 1378"/>
                <a:gd name="T43" fmla="*/ 302736 h 1207"/>
                <a:gd name="T44" fmla="*/ 102681 w 1378"/>
                <a:gd name="T45" fmla="*/ 343987 h 1207"/>
                <a:gd name="T46" fmla="*/ 108121 w 1378"/>
                <a:gd name="T47" fmla="*/ 360692 h 1207"/>
                <a:gd name="T48" fmla="*/ 72421 w 1378"/>
                <a:gd name="T49" fmla="*/ 313645 h 1207"/>
                <a:gd name="T50" fmla="*/ 44881 w 1378"/>
                <a:gd name="T51" fmla="*/ 260803 h 1207"/>
                <a:gd name="T52" fmla="*/ 28220 w 1378"/>
                <a:gd name="T53" fmla="*/ 186142 h 1207"/>
                <a:gd name="T54" fmla="*/ 149942 w 1378"/>
                <a:gd name="T55" fmla="*/ 385920 h 1207"/>
                <a:gd name="T56" fmla="*/ 172042 w 1378"/>
                <a:gd name="T57" fmla="*/ 374670 h 1207"/>
                <a:gd name="T58" fmla="*/ 222023 w 1378"/>
                <a:gd name="T59" fmla="*/ 372283 h 1207"/>
                <a:gd name="T60" fmla="*/ 216243 w 1378"/>
                <a:gd name="T61" fmla="*/ 385920 h 1207"/>
                <a:gd name="T62" fmla="*/ 252623 w 1378"/>
                <a:gd name="T63" fmla="*/ 377397 h 1207"/>
                <a:gd name="T64" fmla="*/ 280164 w 1378"/>
                <a:gd name="T65" fmla="*/ 377397 h 1207"/>
                <a:gd name="T66" fmla="*/ 404605 w 1378"/>
                <a:gd name="T67" fmla="*/ 302736 h 1207"/>
                <a:gd name="T68" fmla="*/ 407325 w 1378"/>
                <a:gd name="T69" fmla="*/ 135686 h 1207"/>
                <a:gd name="T70" fmla="*/ 385225 w 1378"/>
                <a:gd name="T71" fmla="*/ 113526 h 1207"/>
                <a:gd name="T72" fmla="*/ 385225 w 1378"/>
                <a:gd name="T73" fmla="*/ 150004 h 1207"/>
                <a:gd name="T74" fmla="*/ 352245 w 1378"/>
                <a:gd name="T75" fmla="*/ 127845 h 1207"/>
                <a:gd name="T76" fmla="*/ 354625 w 1378"/>
                <a:gd name="T77" fmla="*/ 147277 h 1207"/>
                <a:gd name="T78" fmla="*/ 374345 w 1378"/>
                <a:gd name="T79" fmla="*/ 163982 h 1207"/>
                <a:gd name="T80" fmla="*/ 379785 w 1378"/>
                <a:gd name="T81" fmla="*/ 199778 h 1207"/>
                <a:gd name="T82" fmla="*/ 365845 w 1378"/>
                <a:gd name="T83" fmla="*/ 244098 h 1207"/>
                <a:gd name="T84" fmla="*/ 346464 w 1378"/>
                <a:gd name="T85" fmla="*/ 277508 h 1207"/>
                <a:gd name="T86" fmla="*/ 313484 w 1378"/>
                <a:gd name="T87" fmla="*/ 313645 h 1207"/>
                <a:gd name="T88" fmla="*/ 291044 w 1378"/>
                <a:gd name="T89" fmla="*/ 294213 h 1207"/>
                <a:gd name="T90" fmla="*/ 285604 w 1378"/>
                <a:gd name="T91" fmla="*/ 255348 h 1207"/>
                <a:gd name="T92" fmla="*/ 277104 w 1378"/>
                <a:gd name="T93" fmla="*/ 221938 h 1207"/>
                <a:gd name="T94" fmla="*/ 263503 w 1378"/>
                <a:gd name="T95" fmla="*/ 191596 h 1207"/>
                <a:gd name="T96" fmla="*/ 210803 w 1378"/>
                <a:gd name="T97" fmla="*/ 191596 h 1207"/>
                <a:gd name="T98" fmla="*/ 188702 w 1378"/>
                <a:gd name="T99" fmla="*/ 163982 h 1207"/>
                <a:gd name="T100" fmla="*/ 199583 w 1378"/>
                <a:gd name="T101" fmla="*/ 111140 h 1207"/>
                <a:gd name="T102" fmla="*/ 235963 w 1378"/>
                <a:gd name="T103" fmla="*/ 85912 h 1207"/>
                <a:gd name="T104" fmla="*/ 266223 w 1378"/>
                <a:gd name="T105" fmla="*/ 85912 h 1207"/>
                <a:gd name="T106" fmla="*/ 293764 w 1378"/>
                <a:gd name="T107" fmla="*/ 102617 h 1207"/>
                <a:gd name="T108" fmla="*/ 332524 w 1378"/>
                <a:gd name="T109" fmla="*/ 97503 h 1207"/>
                <a:gd name="T110" fmla="*/ 304984 w 1378"/>
                <a:gd name="T111" fmla="*/ 80457 h 1207"/>
                <a:gd name="T112" fmla="*/ 315864 w 1378"/>
                <a:gd name="T113" fmla="*/ 57956 h 1207"/>
                <a:gd name="T114" fmla="*/ 282884 w 1378"/>
                <a:gd name="T115" fmla="*/ 69207 h 1207"/>
                <a:gd name="T116" fmla="*/ 238343 w 1378"/>
                <a:gd name="T117" fmla="*/ 74661 h 1207"/>
                <a:gd name="T118" fmla="*/ 235963 w 1378"/>
                <a:gd name="T119" fmla="*/ 50115 h 1207"/>
                <a:gd name="T120" fmla="*/ 191082 w 1378"/>
                <a:gd name="T121" fmla="*/ 33410 h 1207"/>
                <a:gd name="T122" fmla="*/ 224743 w 1378"/>
                <a:gd name="T123" fmla="*/ 8182 h 1207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378" h="1207">
                  <a:moveTo>
                    <a:pt x="555" y="8"/>
                  </a:moveTo>
                  <a:lnTo>
                    <a:pt x="555" y="8"/>
                  </a:lnTo>
                  <a:cubicBezTo>
                    <a:pt x="555" y="8"/>
                    <a:pt x="351" y="33"/>
                    <a:pt x="213" y="195"/>
                  </a:cubicBezTo>
                  <a:cubicBezTo>
                    <a:pt x="213" y="195"/>
                    <a:pt x="318" y="82"/>
                    <a:pt x="384" y="82"/>
                  </a:cubicBezTo>
                  <a:cubicBezTo>
                    <a:pt x="400" y="89"/>
                    <a:pt x="400" y="89"/>
                    <a:pt x="400" y="89"/>
                  </a:cubicBezTo>
                  <a:cubicBezTo>
                    <a:pt x="400" y="89"/>
                    <a:pt x="400" y="89"/>
                    <a:pt x="400" y="98"/>
                  </a:cubicBezTo>
                  <a:cubicBezTo>
                    <a:pt x="392" y="98"/>
                    <a:pt x="384" y="105"/>
                    <a:pt x="384" y="114"/>
                  </a:cubicBezTo>
                  <a:lnTo>
                    <a:pt x="384" y="122"/>
                  </a:lnTo>
                  <a:cubicBezTo>
                    <a:pt x="384" y="130"/>
                    <a:pt x="384" y="130"/>
                    <a:pt x="384" y="130"/>
                  </a:cubicBezTo>
                  <a:lnTo>
                    <a:pt x="376" y="130"/>
                  </a:lnTo>
                  <a:cubicBezTo>
                    <a:pt x="376" y="138"/>
                    <a:pt x="367" y="138"/>
                    <a:pt x="367" y="138"/>
                  </a:cubicBezTo>
                  <a:cubicBezTo>
                    <a:pt x="367" y="147"/>
                    <a:pt x="376" y="154"/>
                    <a:pt x="376" y="154"/>
                  </a:cubicBezTo>
                  <a:cubicBezTo>
                    <a:pt x="376" y="163"/>
                    <a:pt x="376" y="163"/>
                    <a:pt x="376" y="163"/>
                  </a:cubicBezTo>
                  <a:cubicBezTo>
                    <a:pt x="367" y="170"/>
                    <a:pt x="367" y="170"/>
                    <a:pt x="367" y="170"/>
                  </a:cubicBezTo>
                  <a:cubicBezTo>
                    <a:pt x="360" y="179"/>
                    <a:pt x="360" y="179"/>
                    <a:pt x="360" y="179"/>
                  </a:cubicBezTo>
                  <a:cubicBezTo>
                    <a:pt x="360" y="179"/>
                    <a:pt x="351" y="179"/>
                    <a:pt x="343" y="179"/>
                  </a:cubicBezTo>
                  <a:lnTo>
                    <a:pt x="343" y="170"/>
                  </a:lnTo>
                  <a:cubicBezTo>
                    <a:pt x="351" y="163"/>
                    <a:pt x="351" y="163"/>
                    <a:pt x="351" y="163"/>
                  </a:cubicBezTo>
                  <a:lnTo>
                    <a:pt x="351" y="154"/>
                  </a:lnTo>
                  <a:cubicBezTo>
                    <a:pt x="343" y="154"/>
                    <a:pt x="351" y="147"/>
                    <a:pt x="343" y="147"/>
                  </a:cubicBezTo>
                  <a:cubicBezTo>
                    <a:pt x="335" y="147"/>
                    <a:pt x="327" y="154"/>
                    <a:pt x="327" y="154"/>
                  </a:cubicBezTo>
                  <a:cubicBezTo>
                    <a:pt x="311" y="163"/>
                    <a:pt x="311" y="163"/>
                    <a:pt x="311" y="163"/>
                  </a:cubicBezTo>
                  <a:lnTo>
                    <a:pt x="311" y="179"/>
                  </a:lnTo>
                  <a:lnTo>
                    <a:pt x="318" y="179"/>
                  </a:lnTo>
                  <a:lnTo>
                    <a:pt x="318" y="187"/>
                  </a:lnTo>
                  <a:lnTo>
                    <a:pt x="318" y="195"/>
                  </a:lnTo>
                  <a:cubicBezTo>
                    <a:pt x="318" y="195"/>
                    <a:pt x="318" y="203"/>
                    <a:pt x="311" y="203"/>
                  </a:cubicBezTo>
                  <a:cubicBezTo>
                    <a:pt x="302" y="195"/>
                    <a:pt x="294" y="195"/>
                    <a:pt x="294" y="195"/>
                  </a:cubicBezTo>
                  <a:cubicBezTo>
                    <a:pt x="286" y="195"/>
                    <a:pt x="278" y="195"/>
                    <a:pt x="278" y="195"/>
                  </a:cubicBezTo>
                  <a:cubicBezTo>
                    <a:pt x="270" y="195"/>
                    <a:pt x="270" y="195"/>
                    <a:pt x="270" y="195"/>
                  </a:cubicBezTo>
                  <a:cubicBezTo>
                    <a:pt x="270" y="203"/>
                    <a:pt x="253" y="212"/>
                    <a:pt x="253" y="212"/>
                  </a:cubicBezTo>
                  <a:cubicBezTo>
                    <a:pt x="253" y="219"/>
                    <a:pt x="246" y="228"/>
                    <a:pt x="246" y="228"/>
                  </a:cubicBezTo>
                  <a:cubicBezTo>
                    <a:pt x="246" y="228"/>
                    <a:pt x="246" y="236"/>
                    <a:pt x="229" y="236"/>
                  </a:cubicBezTo>
                  <a:cubicBezTo>
                    <a:pt x="221" y="236"/>
                    <a:pt x="221" y="236"/>
                    <a:pt x="221" y="236"/>
                  </a:cubicBezTo>
                  <a:cubicBezTo>
                    <a:pt x="213" y="252"/>
                    <a:pt x="213" y="252"/>
                    <a:pt x="213" y="252"/>
                  </a:cubicBezTo>
                  <a:cubicBezTo>
                    <a:pt x="213" y="252"/>
                    <a:pt x="213" y="252"/>
                    <a:pt x="204" y="261"/>
                  </a:cubicBezTo>
                  <a:cubicBezTo>
                    <a:pt x="197" y="268"/>
                    <a:pt x="188" y="277"/>
                    <a:pt x="181" y="277"/>
                  </a:cubicBezTo>
                  <a:cubicBezTo>
                    <a:pt x="181" y="277"/>
                    <a:pt x="172" y="286"/>
                    <a:pt x="172" y="293"/>
                  </a:cubicBezTo>
                  <a:cubicBezTo>
                    <a:pt x="172" y="301"/>
                    <a:pt x="172" y="309"/>
                    <a:pt x="172" y="309"/>
                  </a:cubicBezTo>
                  <a:cubicBezTo>
                    <a:pt x="164" y="309"/>
                    <a:pt x="164" y="317"/>
                    <a:pt x="164" y="326"/>
                  </a:cubicBezTo>
                  <a:cubicBezTo>
                    <a:pt x="164" y="333"/>
                    <a:pt x="156" y="333"/>
                    <a:pt x="156" y="342"/>
                  </a:cubicBezTo>
                  <a:cubicBezTo>
                    <a:pt x="156" y="342"/>
                    <a:pt x="148" y="342"/>
                    <a:pt x="148" y="351"/>
                  </a:cubicBezTo>
                  <a:lnTo>
                    <a:pt x="132" y="351"/>
                  </a:lnTo>
                  <a:cubicBezTo>
                    <a:pt x="123" y="358"/>
                    <a:pt x="123" y="366"/>
                    <a:pt x="123" y="366"/>
                  </a:cubicBezTo>
                  <a:lnTo>
                    <a:pt x="132" y="375"/>
                  </a:lnTo>
                  <a:lnTo>
                    <a:pt x="139" y="375"/>
                  </a:lnTo>
                  <a:cubicBezTo>
                    <a:pt x="139" y="375"/>
                    <a:pt x="139" y="382"/>
                    <a:pt x="139" y="391"/>
                  </a:cubicBezTo>
                  <a:lnTo>
                    <a:pt x="139" y="398"/>
                  </a:lnTo>
                  <a:cubicBezTo>
                    <a:pt x="148" y="398"/>
                    <a:pt x="148" y="398"/>
                    <a:pt x="148" y="398"/>
                  </a:cubicBezTo>
                  <a:cubicBezTo>
                    <a:pt x="164" y="407"/>
                    <a:pt x="164" y="407"/>
                    <a:pt x="164" y="407"/>
                  </a:cubicBezTo>
                  <a:cubicBezTo>
                    <a:pt x="172" y="416"/>
                    <a:pt x="172" y="416"/>
                    <a:pt x="172" y="416"/>
                  </a:cubicBezTo>
                  <a:cubicBezTo>
                    <a:pt x="181" y="416"/>
                    <a:pt x="181" y="416"/>
                    <a:pt x="181" y="416"/>
                  </a:cubicBezTo>
                  <a:lnTo>
                    <a:pt x="172" y="423"/>
                  </a:lnTo>
                  <a:cubicBezTo>
                    <a:pt x="172" y="423"/>
                    <a:pt x="172" y="432"/>
                    <a:pt x="164" y="432"/>
                  </a:cubicBezTo>
                  <a:cubicBezTo>
                    <a:pt x="164" y="432"/>
                    <a:pt x="164" y="432"/>
                    <a:pt x="164" y="423"/>
                  </a:cubicBezTo>
                  <a:cubicBezTo>
                    <a:pt x="164" y="423"/>
                    <a:pt x="164" y="416"/>
                    <a:pt x="156" y="416"/>
                  </a:cubicBezTo>
                  <a:cubicBezTo>
                    <a:pt x="156" y="416"/>
                    <a:pt x="148" y="423"/>
                    <a:pt x="148" y="416"/>
                  </a:cubicBezTo>
                  <a:lnTo>
                    <a:pt x="139" y="416"/>
                  </a:lnTo>
                  <a:cubicBezTo>
                    <a:pt x="132" y="407"/>
                    <a:pt x="132" y="416"/>
                    <a:pt x="132" y="407"/>
                  </a:cubicBezTo>
                  <a:lnTo>
                    <a:pt x="139" y="398"/>
                  </a:lnTo>
                  <a:cubicBezTo>
                    <a:pt x="132" y="398"/>
                    <a:pt x="132" y="391"/>
                    <a:pt x="123" y="391"/>
                  </a:cubicBezTo>
                  <a:cubicBezTo>
                    <a:pt x="123" y="391"/>
                    <a:pt x="132" y="398"/>
                    <a:pt x="123" y="391"/>
                  </a:cubicBezTo>
                  <a:cubicBezTo>
                    <a:pt x="123" y="382"/>
                    <a:pt x="116" y="382"/>
                    <a:pt x="116" y="382"/>
                  </a:cubicBezTo>
                  <a:lnTo>
                    <a:pt x="107" y="382"/>
                  </a:lnTo>
                  <a:cubicBezTo>
                    <a:pt x="107" y="375"/>
                    <a:pt x="116" y="366"/>
                    <a:pt x="116" y="366"/>
                  </a:cubicBezTo>
                  <a:cubicBezTo>
                    <a:pt x="116" y="366"/>
                    <a:pt x="116" y="358"/>
                    <a:pt x="116" y="351"/>
                  </a:cubicBezTo>
                  <a:lnTo>
                    <a:pt x="116" y="333"/>
                  </a:lnTo>
                  <a:cubicBezTo>
                    <a:pt x="116" y="333"/>
                    <a:pt x="99" y="375"/>
                    <a:pt x="91" y="398"/>
                  </a:cubicBezTo>
                  <a:cubicBezTo>
                    <a:pt x="91" y="398"/>
                    <a:pt x="99" y="398"/>
                    <a:pt x="99" y="407"/>
                  </a:cubicBezTo>
                  <a:lnTo>
                    <a:pt x="99" y="416"/>
                  </a:lnTo>
                  <a:cubicBezTo>
                    <a:pt x="99" y="423"/>
                    <a:pt x="99" y="423"/>
                    <a:pt x="99" y="440"/>
                  </a:cubicBezTo>
                  <a:cubicBezTo>
                    <a:pt x="99" y="447"/>
                    <a:pt x="107" y="456"/>
                    <a:pt x="99" y="456"/>
                  </a:cubicBezTo>
                  <a:cubicBezTo>
                    <a:pt x="99" y="463"/>
                    <a:pt x="99" y="472"/>
                    <a:pt x="99" y="472"/>
                  </a:cubicBezTo>
                  <a:cubicBezTo>
                    <a:pt x="99" y="481"/>
                    <a:pt x="99" y="497"/>
                    <a:pt x="99" y="497"/>
                  </a:cubicBezTo>
                  <a:cubicBezTo>
                    <a:pt x="107" y="505"/>
                    <a:pt x="107" y="505"/>
                    <a:pt x="107" y="505"/>
                  </a:cubicBezTo>
                  <a:cubicBezTo>
                    <a:pt x="107" y="505"/>
                    <a:pt x="99" y="521"/>
                    <a:pt x="107" y="505"/>
                  </a:cubicBezTo>
                  <a:cubicBezTo>
                    <a:pt x="116" y="497"/>
                    <a:pt x="123" y="488"/>
                    <a:pt x="123" y="488"/>
                  </a:cubicBezTo>
                  <a:cubicBezTo>
                    <a:pt x="123" y="488"/>
                    <a:pt x="123" y="481"/>
                    <a:pt x="132" y="481"/>
                  </a:cubicBezTo>
                  <a:cubicBezTo>
                    <a:pt x="139" y="481"/>
                    <a:pt x="148" y="481"/>
                    <a:pt x="148" y="488"/>
                  </a:cubicBezTo>
                  <a:cubicBezTo>
                    <a:pt x="148" y="488"/>
                    <a:pt x="139" y="497"/>
                    <a:pt x="148" y="497"/>
                  </a:cubicBezTo>
                  <a:cubicBezTo>
                    <a:pt x="156" y="497"/>
                    <a:pt x="164" y="497"/>
                    <a:pt x="172" y="497"/>
                  </a:cubicBezTo>
                  <a:cubicBezTo>
                    <a:pt x="172" y="497"/>
                    <a:pt x="181" y="497"/>
                    <a:pt x="181" y="505"/>
                  </a:cubicBezTo>
                  <a:cubicBezTo>
                    <a:pt x="181" y="512"/>
                    <a:pt x="188" y="521"/>
                    <a:pt x="188" y="521"/>
                  </a:cubicBezTo>
                  <a:cubicBezTo>
                    <a:pt x="188" y="521"/>
                    <a:pt x="188" y="530"/>
                    <a:pt x="197" y="537"/>
                  </a:cubicBezTo>
                  <a:cubicBezTo>
                    <a:pt x="197" y="546"/>
                    <a:pt x="204" y="546"/>
                    <a:pt x="213" y="546"/>
                  </a:cubicBezTo>
                  <a:lnTo>
                    <a:pt x="229" y="546"/>
                  </a:lnTo>
                  <a:cubicBezTo>
                    <a:pt x="237" y="554"/>
                    <a:pt x="229" y="554"/>
                    <a:pt x="237" y="562"/>
                  </a:cubicBezTo>
                  <a:cubicBezTo>
                    <a:pt x="246" y="562"/>
                    <a:pt x="246" y="578"/>
                    <a:pt x="246" y="578"/>
                  </a:cubicBezTo>
                  <a:cubicBezTo>
                    <a:pt x="246" y="578"/>
                    <a:pt x="253" y="586"/>
                    <a:pt x="246" y="595"/>
                  </a:cubicBezTo>
                  <a:cubicBezTo>
                    <a:pt x="246" y="595"/>
                    <a:pt x="246" y="602"/>
                    <a:pt x="253" y="602"/>
                  </a:cubicBezTo>
                  <a:lnTo>
                    <a:pt x="270" y="611"/>
                  </a:lnTo>
                  <a:cubicBezTo>
                    <a:pt x="270" y="611"/>
                    <a:pt x="262" y="619"/>
                    <a:pt x="270" y="619"/>
                  </a:cubicBezTo>
                  <a:cubicBezTo>
                    <a:pt x="286" y="627"/>
                    <a:pt x="294" y="627"/>
                    <a:pt x="294" y="627"/>
                  </a:cubicBezTo>
                  <a:cubicBezTo>
                    <a:pt x="302" y="635"/>
                    <a:pt x="286" y="644"/>
                    <a:pt x="302" y="644"/>
                  </a:cubicBezTo>
                  <a:cubicBezTo>
                    <a:pt x="311" y="635"/>
                    <a:pt x="327" y="635"/>
                    <a:pt x="335" y="644"/>
                  </a:cubicBezTo>
                  <a:cubicBezTo>
                    <a:pt x="335" y="644"/>
                    <a:pt x="335" y="651"/>
                    <a:pt x="343" y="660"/>
                  </a:cubicBezTo>
                  <a:cubicBezTo>
                    <a:pt x="360" y="668"/>
                    <a:pt x="367" y="676"/>
                    <a:pt x="367" y="676"/>
                  </a:cubicBezTo>
                  <a:cubicBezTo>
                    <a:pt x="376" y="676"/>
                    <a:pt x="384" y="676"/>
                    <a:pt x="376" y="684"/>
                  </a:cubicBezTo>
                  <a:cubicBezTo>
                    <a:pt x="376" y="700"/>
                    <a:pt x="376" y="709"/>
                    <a:pt x="367" y="709"/>
                  </a:cubicBezTo>
                  <a:cubicBezTo>
                    <a:pt x="367" y="716"/>
                    <a:pt x="360" y="733"/>
                    <a:pt x="351" y="733"/>
                  </a:cubicBezTo>
                  <a:cubicBezTo>
                    <a:pt x="351" y="741"/>
                    <a:pt x="343" y="749"/>
                    <a:pt x="351" y="757"/>
                  </a:cubicBezTo>
                  <a:cubicBezTo>
                    <a:pt x="351" y="765"/>
                    <a:pt x="360" y="774"/>
                    <a:pt x="360" y="774"/>
                  </a:cubicBezTo>
                  <a:cubicBezTo>
                    <a:pt x="360" y="781"/>
                    <a:pt x="360" y="790"/>
                    <a:pt x="360" y="798"/>
                  </a:cubicBezTo>
                  <a:cubicBezTo>
                    <a:pt x="351" y="806"/>
                    <a:pt x="351" y="814"/>
                    <a:pt x="351" y="814"/>
                  </a:cubicBezTo>
                  <a:cubicBezTo>
                    <a:pt x="351" y="814"/>
                    <a:pt x="360" y="823"/>
                    <a:pt x="351" y="830"/>
                  </a:cubicBezTo>
                  <a:cubicBezTo>
                    <a:pt x="343" y="839"/>
                    <a:pt x="335" y="846"/>
                    <a:pt x="327" y="846"/>
                  </a:cubicBezTo>
                  <a:cubicBezTo>
                    <a:pt x="318" y="855"/>
                    <a:pt x="311" y="863"/>
                    <a:pt x="311" y="863"/>
                  </a:cubicBezTo>
                  <a:lnTo>
                    <a:pt x="311" y="888"/>
                  </a:lnTo>
                  <a:cubicBezTo>
                    <a:pt x="311" y="895"/>
                    <a:pt x="286" y="928"/>
                    <a:pt x="294" y="937"/>
                  </a:cubicBezTo>
                  <a:cubicBezTo>
                    <a:pt x="302" y="944"/>
                    <a:pt x="302" y="961"/>
                    <a:pt x="302" y="961"/>
                  </a:cubicBezTo>
                  <a:cubicBezTo>
                    <a:pt x="302" y="969"/>
                    <a:pt x="294" y="969"/>
                    <a:pt x="294" y="969"/>
                  </a:cubicBezTo>
                  <a:cubicBezTo>
                    <a:pt x="294" y="977"/>
                    <a:pt x="278" y="977"/>
                    <a:pt x="286" y="985"/>
                  </a:cubicBezTo>
                  <a:cubicBezTo>
                    <a:pt x="294" y="1002"/>
                    <a:pt x="302" y="1002"/>
                    <a:pt x="302" y="1009"/>
                  </a:cubicBezTo>
                  <a:cubicBezTo>
                    <a:pt x="311" y="1018"/>
                    <a:pt x="311" y="1018"/>
                    <a:pt x="311" y="1027"/>
                  </a:cubicBezTo>
                  <a:cubicBezTo>
                    <a:pt x="318" y="1034"/>
                    <a:pt x="318" y="1042"/>
                    <a:pt x="327" y="1050"/>
                  </a:cubicBezTo>
                  <a:cubicBezTo>
                    <a:pt x="335" y="1050"/>
                    <a:pt x="343" y="1058"/>
                    <a:pt x="343" y="1067"/>
                  </a:cubicBezTo>
                  <a:cubicBezTo>
                    <a:pt x="343" y="1074"/>
                    <a:pt x="360" y="1083"/>
                    <a:pt x="343" y="1074"/>
                  </a:cubicBezTo>
                  <a:cubicBezTo>
                    <a:pt x="318" y="1067"/>
                    <a:pt x="335" y="1074"/>
                    <a:pt x="318" y="1058"/>
                  </a:cubicBezTo>
                  <a:cubicBezTo>
                    <a:pt x="294" y="1042"/>
                    <a:pt x="286" y="1042"/>
                    <a:pt x="278" y="1034"/>
                  </a:cubicBezTo>
                  <a:cubicBezTo>
                    <a:pt x="270" y="1027"/>
                    <a:pt x="286" y="1067"/>
                    <a:pt x="270" y="1018"/>
                  </a:cubicBezTo>
                  <a:cubicBezTo>
                    <a:pt x="246" y="969"/>
                    <a:pt x="246" y="977"/>
                    <a:pt x="237" y="961"/>
                  </a:cubicBezTo>
                  <a:cubicBezTo>
                    <a:pt x="237" y="953"/>
                    <a:pt x="237" y="969"/>
                    <a:pt x="229" y="944"/>
                  </a:cubicBezTo>
                  <a:cubicBezTo>
                    <a:pt x="213" y="920"/>
                    <a:pt x="221" y="937"/>
                    <a:pt x="213" y="920"/>
                  </a:cubicBezTo>
                  <a:cubicBezTo>
                    <a:pt x="204" y="904"/>
                    <a:pt x="197" y="920"/>
                    <a:pt x="197" y="895"/>
                  </a:cubicBezTo>
                  <a:cubicBezTo>
                    <a:pt x="188" y="871"/>
                    <a:pt x="188" y="888"/>
                    <a:pt x="181" y="855"/>
                  </a:cubicBezTo>
                  <a:cubicBezTo>
                    <a:pt x="172" y="823"/>
                    <a:pt x="188" y="823"/>
                    <a:pt x="172" y="806"/>
                  </a:cubicBezTo>
                  <a:cubicBezTo>
                    <a:pt x="156" y="798"/>
                    <a:pt x="156" y="806"/>
                    <a:pt x="148" y="790"/>
                  </a:cubicBezTo>
                  <a:cubicBezTo>
                    <a:pt x="139" y="781"/>
                    <a:pt x="148" y="790"/>
                    <a:pt x="132" y="765"/>
                  </a:cubicBezTo>
                  <a:cubicBezTo>
                    <a:pt x="123" y="741"/>
                    <a:pt x="99" y="725"/>
                    <a:pt x="99" y="684"/>
                  </a:cubicBezTo>
                  <a:cubicBezTo>
                    <a:pt x="99" y="635"/>
                    <a:pt x="99" y="627"/>
                    <a:pt x="99" y="627"/>
                  </a:cubicBezTo>
                  <a:cubicBezTo>
                    <a:pt x="99" y="627"/>
                    <a:pt x="74" y="611"/>
                    <a:pt x="83" y="586"/>
                  </a:cubicBezTo>
                  <a:cubicBezTo>
                    <a:pt x="91" y="562"/>
                    <a:pt x="99" y="570"/>
                    <a:pt x="91" y="562"/>
                  </a:cubicBezTo>
                  <a:cubicBezTo>
                    <a:pt x="91" y="554"/>
                    <a:pt x="91" y="554"/>
                    <a:pt x="83" y="546"/>
                  </a:cubicBezTo>
                  <a:cubicBezTo>
                    <a:pt x="74" y="530"/>
                    <a:pt x="74" y="537"/>
                    <a:pt x="67" y="530"/>
                  </a:cubicBezTo>
                  <a:cubicBezTo>
                    <a:pt x="67" y="521"/>
                    <a:pt x="67" y="505"/>
                    <a:pt x="67" y="505"/>
                  </a:cubicBezTo>
                  <a:cubicBezTo>
                    <a:pt x="58" y="512"/>
                    <a:pt x="58" y="512"/>
                    <a:pt x="58" y="512"/>
                  </a:cubicBezTo>
                  <a:cubicBezTo>
                    <a:pt x="58" y="512"/>
                    <a:pt x="0" y="1107"/>
                    <a:pt x="587" y="1188"/>
                  </a:cubicBezTo>
                  <a:cubicBezTo>
                    <a:pt x="587" y="1188"/>
                    <a:pt x="457" y="1164"/>
                    <a:pt x="441" y="1132"/>
                  </a:cubicBezTo>
                  <a:lnTo>
                    <a:pt x="441" y="1107"/>
                  </a:lnTo>
                  <a:cubicBezTo>
                    <a:pt x="450" y="1107"/>
                    <a:pt x="457" y="1116"/>
                    <a:pt x="465" y="1107"/>
                  </a:cubicBezTo>
                  <a:cubicBezTo>
                    <a:pt x="474" y="1099"/>
                    <a:pt x="490" y="1092"/>
                    <a:pt x="490" y="1092"/>
                  </a:cubicBezTo>
                  <a:cubicBezTo>
                    <a:pt x="490" y="1099"/>
                    <a:pt x="490" y="1099"/>
                    <a:pt x="490" y="1099"/>
                  </a:cubicBezTo>
                  <a:cubicBezTo>
                    <a:pt x="490" y="1099"/>
                    <a:pt x="481" y="1107"/>
                    <a:pt x="506" y="1099"/>
                  </a:cubicBezTo>
                  <a:cubicBezTo>
                    <a:pt x="530" y="1099"/>
                    <a:pt x="530" y="1099"/>
                    <a:pt x="539" y="1092"/>
                  </a:cubicBezTo>
                  <a:cubicBezTo>
                    <a:pt x="555" y="1092"/>
                    <a:pt x="562" y="1067"/>
                    <a:pt x="571" y="1083"/>
                  </a:cubicBezTo>
                  <a:cubicBezTo>
                    <a:pt x="571" y="1092"/>
                    <a:pt x="562" y="1092"/>
                    <a:pt x="571" y="1092"/>
                  </a:cubicBezTo>
                  <a:cubicBezTo>
                    <a:pt x="587" y="1099"/>
                    <a:pt x="611" y="1092"/>
                    <a:pt x="611" y="1092"/>
                  </a:cubicBezTo>
                  <a:lnTo>
                    <a:pt x="653" y="1092"/>
                  </a:lnTo>
                  <a:cubicBezTo>
                    <a:pt x="661" y="1083"/>
                    <a:pt x="661" y="1074"/>
                    <a:pt x="669" y="1083"/>
                  </a:cubicBezTo>
                  <a:cubicBezTo>
                    <a:pt x="678" y="1083"/>
                    <a:pt x="678" y="1092"/>
                    <a:pt x="678" y="1092"/>
                  </a:cubicBezTo>
                  <a:cubicBezTo>
                    <a:pt x="653" y="1107"/>
                    <a:pt x="653" y="1107"/>
                    <a:pt x="653" y="1107"/>
                  </a:cubicBezTo>
                  <a:cubicBezTo>
                    <a:pt x="636" y="1123"/>
                    <a:pt x="636" y="1123"/>
                    <a:pt x="636" y="1123"/>
                  </a:cubicBezTo>
                  <a:cubicBezTo>
                    <a:pt x="636" y="1123"/>
                    <a:pt x="629" y="1123"/>
                    <a:pt x="636" y="1132"/>
                  </a:cubicBezTo>
                  <a:cubicBezTo>
                    <a:pt x="645" y="1132"/>
                    <a:pt x="645" y="1132"/>
                    <a:pt x="653" y="1132"/>
                  </a:cubicBezTo>
                  <a:cubicBezTo>
                    <a:pt x="669" y="1132"/>
                    <a:pt x="694" y="1148"/>
                    <a:pt x="694" y="1139"/>
                  </a:cubicBezTo>
                  <a:cubicBezTo>
                    <a:pt x="701" y="1132"/>
                    <a:pt x="701" y="1132"/>
                    <a:pt x="710" y="1123"/>
                  </a:cubicBezTo>
                  <a:cubicBezTo>
                    <a:pt x="710" y="1116"/>
                    <a:pt x="710" y="1107"/>
                    <a:pt x="718" y="1107"/>
                  </a:cubicBezTo>
                  <a:cubicBezTo>
                    <a:pt x="726" y="1107"/>
                    <a:pt x="743" y="1107"/>
                    <a:pt x="743" y="1107"/>
                  </a:cubicBezTo>
                  <a:cubicBezTo>
                    <a:pt x="734" y="1123"/>
                    <a:pt x="734" y="1123"/>
                    <a:pt x="734" y="1123"/>
                  </a:cubicBezTo>
                  <a:lnTo>
                    <a:pt x="750" y="1123"/>
                  </a:lnTo>
                  <a:cubicBezTo>
                    <a:pt x="759" y="1123"/>
                    <a:pt x="759" y="1139"/>
                    <a:pt x="775" y="1123"/>
                  </a:cubicBezTo>
                  <a:cubicBezTo>
                    <a:pt x="783" y="1116"/>
                    <a:pt x="783" y="1116"/>
                    <a:pt x="791" y="1116"/>
                  </a:cubicBezTo>
                  <a:cubicBezTo>
                    <a:pt x="808" y="1116"/>
                    <a:pt x="815" y="1107"/>
                    <a:pt x="824" y="1107"/>
                  </a:cubicBezTo>
                  <a:cubicBezTo>
                    <a:pt x="824" y="1116"/>
                    <a:pt x="832" y="1116"/>
                    <a:pt x="840" y="1116"/>
                  </a:cubicBezTo>
                  <a:cubicBezTo>
                    <a:pt x="840" y="1116"/>
                    <a:pt x="864" y="1132"/>
                    <a:pt x="864" y="1123"/>
                  </a:cubicBezTo>
                  <a:cubicBezTo>
                    <a:pt x="873" y="1123"/>
                    <a:pt x="897" y="1123"/>
                    <a:pt x="897" y="1123"/>
                  </a:cubicBezTo>
                  <a:cubicBezTo>
                    <a:pt x="897" y="1123"/>
                    <a:pt x="832" y="1188"/>
                    <a:pt x="685" y="1188"/>
                  </a:cubicBezTo>
                  <a:cubicBezTo>
                    <a:pt x="685" y="1188"/>
                    <a:pt x="1011" y="1206"/>
                    <a:pt x="1190" y="888"/>
                  </a:cubicBezTo>
                  <a:cubicBezTo>
                    <a:pt x="1377" y="570"/>
                    <a:pt x="1247" y="163"/>
                    <a:pt x="832" y="16"/>
                  </a:cubicBezTo>
                  <a:cubicBezTo>
                    <a:pt x="832" y="16"/>
                    <a:pt x="1141" y="130"/>
                    <a:pt x="1222" y="432"/>
                  </a:cubicBezTo>
                  <a:cubicBezTo>
                    <a:pt x="1222" y="440"/>
                    <a:pt x="1222" y="440"/>
                    <a:pt x="1222" y="440"/>
                  </a:cubicBezTo>
                  <a:cubicBezTo>
                    <a:pt x="1215" y="432"/>
                    <a:pt x="1215" y="440"/>
                    <a:pt x="1206" y="423"/>
                  </a:cubicBezTo>
                  <a:cubicBezTo>
                    <a:pt x="1198" y="407"/>
                    <a:pt x="1206" y="407"/>
                    <a:pt x="1198" y="398"/>
                  </a:cubicBezTo>
                  <a:cubicBezTo>
                    <a:pt x="1198" y="391"/>
                    <a:pt x="1198" y="398"/>
                    <a:pt x="1190" y="391"/>
                  </a:cubicBezTo>
                  <a:cubicBezTo>
                    <a:pt x="1182" y="382"/>
                    <a:pt x="1182" y="382"/>
                    <a:pt x="1173" y="375"/>
                  </a:cubicBezTo>
                  <a:cubicBezTo>
                    <a:pt x="1173" y="366"/>
                    <a:pt x="1166" y="351"/>
                    <a:pt x="1157" y="342"/>
                  </a:cubicBezTo>
                  <a:cubicBezTo>
                    <a:pt x="1157" y="342"/>
                    <a:pt x="1141" y="342"/>
                    <a:pt x="1141" y="333"/>
                  </a:cubicBezTo>
                  <a:cubicBezTo>
                    <a:pt x="1133" y="333"/>
                    <a:pt x="1133" y="326"/>
                    <a:pt x="1133" y="333"/>
                  </a:cubicBezTo>
                  <a:cubicBezTo>
                    <a:pt x="1133" y="342"/>
                    <a:pt x="1141" y="351"/>
                    <a:pt x="1141" y="351"/>
                  </a:cubicBezTo>
                  <a:cubicBezTo>
                    <a:pt x="1141" y="375"/>
                    <a:pt x="1141" y="375"/>
                    <a:pt x="1141" y="375"/>
                  </a:cubicBezTo>
                  <a:lnTo>
                    <a:pt x="1149" y="398"/>
                  </a:lnTo>
                  <a:cubicBezTo>
                    <a:pt x="1149" y="407"/>
                    <a:pt x="1141" y="423"/>
                    <a:pt x="1141" y="423"/>
                  </a:cubicBezTo>
                  <a:cubicBezTo>
                    <a:pt x="1141" y="423"/>
                    <a:pt x="1141" y="440"/>
                    <a:pt x="1133" y="440"/>
                  </a:cubicBezTo>
                  <a:cubicBezTo>
                    <a:pt x="1125" y="447"/>
                    <a:pt x="1092" y="447"/>
                    <a:pt x="1092" y="447"/>
                  </a:cubicBezTo>
                  <a:cubicBezTo>
                    <a:pt x="1092" y="447"/>
                    <a:pt x="1084" y="440"/>
                    <a:pt x="1084" y="432"/>
                  </a:cubicBezTo>
                  <a:cubicBezTo>
                    <a:pt x="1076" y="423"/>
                    <a:pt x="1060" y="416"/>
                    <a:pt x="1052" y="416"/>
                  </a:cubicBezTo>
                  <a:cubicBezTo>
                    <a:pt x="1052" y="407"/>
                    <a:pt x="1060" y="398"/>
                    <a:pt x="1052" y="391"/>
                  </a:cubicBezTo>
                  <a:cubicBezTo>
                    <a:pt x="1043" y="382"/>
                    <a:pt x="1052" y="382"/>
                    <a:pt x="1036" y="375"/>
                  </a:cubicBezTo>
                  <a:cubicBezTo>
                    <a:pt x="1027" y="358"/>
                    <a:pt x="1027" y="358"/>
                    <a:pt x="1027" y="358"/>
                  </a:cubicBezTo>
                  <a:cubicBezTo>
                    <a:pt x="1027" y="358"/>
                    <a:pt x="1003" y="351"/>
                    <a:pt x="1011" y="366"/>
                  </a:cubicBezTo>
                  <a:cubicBezTo>
                    <a:pt x="1019" y="382"/>
                    <a:pt x="1011" y="398"/>
                    <a:pt x="1019" y="398"/>
                  </a:cubicBezTo>
                  <a:cubicBezTo>
                    <a:pt x="1019" y="398"/>
                    <a:pt x="1027" y="391"/>
                    <a:pt x="1036" y="407"/>
                  </a:cubicBezTo>
                  <a:cubicBezTo>
                    <a:pt x="1036" y="423"/>
                    <a:pt x="1036" y="423"/>
                    <a:pt x="1043" y="432"/>
                  </a:cubicBezTo>
                  <a:cubicBezTo>
                    <a:pt x="1052" y="432"/>
                    <a:pt x="1052" y="447"/>
                    <a:pt x="1052" y="456"/>
                  </a:cubicBezTo>
                  <a:cubicBezTo>
                    <a:pt x="1060" y="456"/>
                    <a:pt x="1076" y="456"/>
                    <a:pt x="1076" y="463"/>
                  </a:cubicBezTo>
                  <a:cubicBezTo>
                    <a:pt x="1076" y="463"/>
                    <a:pt x="1068" y="481"/>
                    <a:pt x="1076" y="481"/>
                  </a:cubicBezTo>
                  <a:cubicBezTo>
                    <a:pt x="1084" y="481"/>
                    <a:pt x="1084" y="488"/>
                    <a:pt x="1092" y="488"/>
                  </a:cubicBezTo>
                  <a:cubicBezTo>
                    <a:pt x="1101" y="481"/>
                    <a:pt x="1092" y="488"/>
                    <a:pt x="1101" y="481"/>
                  </a:cubicBezTo>
                  <a:cubicBezTo>
                    <a:pt x="1117" y="481"/>
                    <a:pt x="1125" y="481"/>
                    <a:pt x="1125" y="481"/>
                  </a:cubicBezTo>
                  <a:lnTo>
                    <a:pt x="1141" y="488"/>
                  </a:lnTo>
                  <a:cubicBezTo>
                    <a:pt x="1141" y="497"/>
                    <a:pt x="1133" y="521"/>
                    <a:pt x="1133" y="521"/>
                  </a:cubicBezTo>
                  <a:cubicBezTo>
                    <a:pt x="1125" y="546"/>
                    <a:pt x="1125" y="546"/>
                    <a:pt x="1125" y="546"/>
                  </a:cubicBezTo>
                  <a:cubicBezTo>
                    <a:pt x="1125" y="546"/>
                    <a:pt x="1125" y="586"/>
                    <a:pt x="1117" y="586"/>
                  </a:cubicBezTo>
                  <a:cubicBezTo>
                    <a:pt x="1108" y="586"/>
                    <a:pt x="1101" y="602"/>
                    <a:pt x="1092" y="611"/>
                  </a:cubicBezTo>
                  <a:lnTo>
                    <a:pt x="1092" y="635"/>
                  </a:lnTo>
                  <a:cubicBezTo>
                    <a:pt x="1076" y="651"/>
                    <a:pt x="1076" y="651"/>
                    <a:pt x="1076" y="651"/>
                  </a:cubicBezTo>
                  <a:cubicBezTo>
                    <a:pt x="1076" y="651"/>
                    <a:pt x="1076" y="676"/>
                    <a:pt x="1076" y="684"/>
                  </a:cubicBezTo>
                  <a:cubicBezTo>
                    <a:pt x="1076" y="684"/>
                    <a:pt x="1084" y="709"/>
                    <a:pt x="1076" y="716"/>
                  </a:cubicBezTo>
                  <a:cubicBezTo>
                    <a:pt x="1076" y="733"/>
                    <a:pt x="1060" y="741"/>
                    <a:pt x="1060" y="741"/>
                  </a:cubicBezTo>
                  <a:cubicBezTo>
                    <a:pt x="1060" y="741"/>
                    <a:pt x="1084" y="765"/>
                    <a:pt x="1068" y="765"/>
                  </a:cubicBezTo>
                  <a:cubicBezTo>
                    <a:pt x="1060" y="765"/>
                    <a:pt x="1052" y="781"/>
                    <a:pt x="1043" y="790"/>
                  </a:cubicBezTo>
                  <a:cubicBezTo>
                    <a:pt x="1043" y="790"/>
                    <a:pt x="1043" y="798"/>
                    <a:pt x="1036" y="806"/>
                  </a:cubicBezTo>
                  <a:cubicBezTo>
                    <a:pt x="1027" y="806"/>
                    <a:pt x="1019" y="806"/>
                    <a:pt x="1019" y="814"/>
                  </a:cubicBezTo>
                  <a:lnTo>
                    <a:pt x="1019" y="830"/>
                  </a:lnTo>
                  <a:cubicBezTo>
                    <a:pt x="994" y="863"/>
                    <a:pt x="994" y="863"/>
                    <a:pt x="994" y="863"/>
                  </a:cubicBezTo>
                  <a:cubicBezTo>
                    <a:pt x="971" y="888"/>
                    <a:pt x="971" y="888"/>
                    <a:pt x="971" y="888"/>
                  </a:cubicBezTo>
                  <a:cubicBezTo>
                    <a:pt x="971" y="888"/>
                    <a:pt x="971" y="904"/>
                    <a:pt x="962" y="904"/>
                  </a:cubicBezTo>
                  <a:cubicBezTo>
                    <a:pt x="954" y="904"/>
                    <a:pt x="929" y="912"/>
                    <a:pt x="922" y="920"/>
                  </a:cubicBezTo>
                  <a:cubicBezTo>
                    <a:pt x="913" y="920"/>
                    <a:pt x="897" y="937"/>
                    <a:pt x="889" y="937"/>
                  </a:cubicBezTo>
                  <a:cubicBezTo>
                    <a:pt x="880" y="937"/>
                    <a:pt x="897" y="953"/>
                    <a:pt x="880" y="937"/>
                  </a:cubicBezTo>
                  <a:cubicBezTo>
                    <a:pt x="873" y="912"/>
                    <a:pt x="880" y="928"/>
                    <a:pt x="873" y="904"/>
                  </a:cubicBezTo>
                  <a:cubicBezTo>
                    <a:pt x="856" y="879"/>
                    <a:pt x="856" y="895"/>
                    <a:pt x="856" y="879"/>
                  </a:cubicBezTo>
                  <a:cubicBezTo>
                    <a:pt x="856" y="863"/>
                    <a:pt x="864" y="879"/>
                    <a:pt x="856" y="863"/>
                  </a:cubicBezTo>
                  <a:cubicBezTo>
                    <a:pt x="856" y="846"/>
                    <a:pt x="864" y="863"/>
                    <a:pt x="856" y="839"/>
                  </a:cubicBezTo>
                  <a:cubicBezTo>
                    <a:pt x="848" y="823"/>
                    <a:pt x="848" y="830"/>
                    <a:pt x="840" y="823"/>
                  </a:cubicBezTo>
                  <a:cubicBezTo>
                    <a:pt x="824" y="806"/>
                    <a:pt x="815" y="823"/>
                    <a:pt x="824" y="798"/>
                  </a:cubicBezTo>
                  <a:cubicBezTo>
                    <a:pt x="832" y="781"/>
                    <a:pt x="824" y="798"/>
                    <a:pt x="832" y="781"/>
                  </a:cubicBezTo>
                  <a:cubicBezTo>
                    <a:pt x="832" y="765"/>
                    <a:pt x="832" y="757"/>
                    <a:pt x="840" y="749"/>
                  </a:cubicBezTo>
                  <a:cubicBezTo>
                    <a:pt x="856" y="741"/>
                    <a:pt x="864" y="741"/>
                    <a:pt x="864" y="733"/>
                  </a:cubicBezTo>
                  <a:cubicBezTo>
                    <a:pt x="856" y="716"/>
                    <a:pt x="856" y="716"/>
                    <a:pt x="856" y="709"/>
                  </a:cubicBezTo>
                  <a:cubicBezTo>
                    <a:pt x="856" y="700"/>
                    <a:pt x="840" y="692"/>
                    <a:pt x="840" y="684"/>
                  </a:cubicBezTo>
                  <a:cubicBezTo>
                    <a:pt x="840" y="684"/>
                    <a:pt x="840" y="684"/>
                    <a:pt x="832" y="676"/>
                  </a:cubicBezTo>
                  <a:cubicBezTo>
                    <a:pt x="824" y="660"/>
                    <a:pt x="815" y="651"/>
                    <a:pt x="815" y="651"/>
                  </a:cubicBezTo>
                  <a:cubicBezTo>
                    <a:pt x="815" y="651"/>
                    <a:pt x="815" y="627"/>
                    <a:pt x="815" y="611"/>
                  </a:cubicBezTo>
                  <a:cubicBezTo>
                    <a:pt x="815" y="602"/>
                    <a:pt x="808" y="619"/>
                    <a:pt x="815" y="602"/>
                  </a:cubicBezTo>
                  <a:cubicBezTo>
                    <a:pt x="815" y="586"/>
                    <a:pt x="824" y="570"/>
                    <a:pt x="824" y="570"/>
                  </a:cubicBezTo>
                  <a:cubicBezTo>
                    <a:pt x="824" y="570"/>
                    <a:pt x="799" y="554"/>
                    <a:pt x="791" y="562"/>
                  </a:cubicBezTo>
                  <a:cubicBezTo>
                    <a:pt x="783" y="562"/>
                    <a:pt x="783" y="570"/>
                    <a:pt x="775" y="562"/>
                  </a:cubicBezTo>
                  <a:cubicBezTo>
                    <a:pt x="759" y="554"/>
                    <a:pt x="759" y="546"/>
                    <a:pt x="759" y="546"/>
                  </a:cubicBezTo>
                  <a:cubicBezTo>
                    <a:pt x="750" y="537"/>
                    <a:pt x="743" y="537"/>
                    <a:pt x="734" y="546"/>
                  </a:cubicBezTo>
                  <a:cubicBezTo>
                    <a:pt x="734" y="554"/>
                    <a:pt x="718" y="554"/>
                    <a:pt x="701" y="554"/>
                  </a:cubicBezTo>
                  <a:cubicBezTo>
                    <a:pt x="694" y="562"/>
                    <a:pt x="685" y="562"/>
                    <a:pt x="669" y="562"/>
                  </a:cubicBezTo>
                  <a:cubicBezTo>
                    <a:pt x="653" y="562"/>
                    <a:pt x="629" y="562"/>
                    <a:pt x="620" y="562"/>
                  </a:cubicBezTo>
                  <a:cubicBezTo>
                    <a:pt x="604" y="554"/>
                    <a:pt x="604" y="562"/>
                    <a:pt x="595" y="546"/>
                  </a:cubicBezTo>
                  <a:cubicBezTo>
                    <a:pt x="595" y="530"/>
                    <a:pt x="595" y="537"/>
                    <a:pt x="587" y="530"/>
                  </a:cubicBezTo>
                  <a:cubicBezTo>
                    <a:pt x="571" y="521"/>
                    <a:pt x="571" y="530"/>
                    <a:pt x="571" y="512"/>
                  </a:cubicBezTo>
                  <a:cubicBezTo>
                    <a:pt x="571" y="505"/>
                    <a:pt x="580" y="505"/>
                    <a:pt x="562" y="488"/>
                  </a:cubicBezTo>
                  <a:cubicBezTo>
                    <a:pt x="555" y="481"/>
                    <a:pt x="571" y="497"/>
                    <a:pt x="555" y="481"/>
                  </a:cubicBezTo>
                  <a:cubicBezTo>
                    <a:pt x="539" y="463"/>
                    <a:pt x="539" y="481"/>
                    <a:pt x="539" y="463"/>
                  </a:cubicBezTo>
                  <a:cubicBezTo>
                    <a:pt x="546" y="447"/>
                    <a:pt x="546" y="456"/>
                    <a:pt x="546" y="440"/>
                  </a:cubicBezTo>
                  <a:cubicBezTo>
                    <a:pt x="546" y="423"/>
                    <a:pt x="580" y="447"/>
                    <a:pt x="562" y="416"/>
                  </a:cubicBezTo>
                  <a:cubicBezTo>
                    <a:pt x="546" y="382"/>
                    <a:pt x="539" y="391"/>
                    <a:pt x="555" y="366"/>
                  </a:cubicBezTo>
                  <a:cubicBezTo>
                    <a:pt x="571" y="342"/>
                    <a:pt x="587" y="326"/>
                    <a:pt x="587" y="326"/>
                  </a:cubicBezTo>
                  <a:cubicBezTo>
                    <a:pt x="595" y="317"/>
                    <a:pt x="595" y="301"/>
                    <a:pt x="604" y="301"/>
                  </a:cubicBezTo>
                  <a:cubicBezTo>
                    <a:pt x="611" y="293"/>
                    <a:pt x="604" y="293"/>
                    <a:pt x="620" y="293"/>
                  </a:cubicBezTo>
                  <a:cubicBezTo>
                    <a:pt x="629" y="293"/>
                    <a:pt x="645" y="286"/>
                    <a:pt x="653" y="277"/>
                  </a:cubicBezTo>
                  <a:cubicBezTo>
                    <a:pt x="661" y="268"/>
                    <a:pt x="678" y="261"/>
                    <a:pt x="678" y="261"/>
                  </a:cubicBezTo>
                  <a:cubicBezTo>
                    <a:pt x="685" y="252"/>
                    <a:pt x="685" y="261"/>
                    <a:pt x="694" y="252"/>
                  </a:cubicBezTo>
                  <a:cubicBezTo>
                    <a:pt x="710" y="252"/>
                    <a:pt x="710" y="252"/>
                    <a:pt x="718" y="252"/>
                  </a:cubicBezTo>
                  <a:cubicBezTo>
                    <a:pt x="726" y="252"/>
                    <a:pt x="710" y="252"/>
                    <a:pt x="734" y="252"/>
                  </a:cubicBezTo>
                  <a:cubicBezTo>
                    <a:pt x="759" y="244"/>
                    <a:pt x="750" y="244"/>
                    <a:pt x="759" y="244"/>
                  </a:cubicBezTo>
                  <a:cubicBezTo>
                    <a:pt x="767" y="244"/>
                    <a:pt x="759" y="244"/>
                    <a:pt x="775" y="252"/>
                  </a:cubicBezTo>
                  <a:cubicBezTo>
                    <a:pt x="783" y="252"/>
                    <a:pt x="783" y="228"/>
                    <a:pt x="783" y="252"/>
                  </a:cubicBezTo>
                  <a:cubicBezTo>
                    <a:pt x="783" y="268"/>
                    <a:pt x="775" y="286"/>
                    <a:pt x="791" y="286"/>
                  </a:cubicBezTo>
                  <a:cubicBezTo>
                    <a:pt x="808" y="286"/>
                    <a:pt x="791" y="286"/>
                    <a:pt x="808" y="286"/>
                  </a:cubicBezTo>
                  <a:cubicBezTo>
                    <a:pt x="824" y="286"/>
                    <a:pt x="815" y="286"/>
                    <a:pt x="824" y="293"/>
                  </a:cubicBezTo>
                  <a:cubicBezTo>
                    <a:pt x="832" y="293"/>
                    <a:pt x="840" y="301"/>
                    <a:pt x="856" y="301"/>
                  </a:cubicBezTo>
                  <a:cubicBezTo>
                    <a:pt x="864" y="301"/>
                    <a:pt x="848" y="317"/>
                    <a:pt x="864" y="301"/>
                  </a:cubicBezTo>
                  <a:cubicBezTo>
                    <a:pt x="880" y="286"/>
                    <a:pt x="848" y="277"/>
                    <a:pt x="880" y="286"/>
                  </a:cubicBezTo>
                  <a:cubicBezTo>
                    <a:pt x="913" y="286"/>
                    <a:pt x="922" y="293"/>
                    <a:pt x="929" y="293"/>
                  </a:cubicBezTo>
                  <a:cubicBezTo>
                    <a:pt x="929" y="286"/>
                    <a:pt x="929" y="293"/>
                    <a:pt x="946" y="286"/>
                  </a:cubicBezTo>
                  <a:cubicBezTo>
                    <a:pt x="962" y="277"/>
                    <a:pt x="962" y="277"/>
                    <a:pt x="971" y="286"/>
                  </a:cubicBezTo>
                  <a:cubicBezTo>
                    <a:pt x="971" y="286"/>
                    <a:pt x="971" y="301"/>
                    <a:pt x="978" y="286"/>
                  </a:cubicBezTo>
                  <a:cubicBezTo>
                    <a:pt x="987" y="268"/>
                    <a:pt x="994" y="277"/>
                    <a:pt x="978" y="268"/>
                  </a:cubicBezTo>
                  <a:cubicBezTo>
                    <a:pt x="962" y="261"/>
                    <a:pt x="954" y="268"/>
                    <a:pt x="954" y="261"/>
                  </a:cubicBezTo>
                  <a:cubicBezTo>
                    <a:pt x="954" y="244"/>
                    <a:pt x="971" y="252"/>
                    <a:pt x="954" y="244"/>
                  </a:cubicBezTo>
                  <a:cubicBezTo>
                    <a:pt x="938" y="244"/>
                    <a:pt x="938" y="244"/>
                    <a:pt x="922" y="236"/>
                  </a:cubicBezTo>
                  <a:cubicBezTo>
                    <a:pt x="913" y="236"/>
                    <a:pt x="897" y="252"/>
                    <a:pt x="897" y="236"/>
                  </a:cubicBezTo>
                  <a:cubicBezTo>
                    <a:pt x="889" y="228"/>
                    <a:pt x="864" y="244"/>
                    <a:pt x="889" y="228"/>
                  </a:cubicBezTo>
                  <a:cubicBezTo>
                    <a:pt x="913" y="203"/>
                    <a:pt x="905" y="195"/>
                    <a:pt x="922" y="203"/>
                  </a:cubicBezTo>
                  <a:cubicBezTo>
                    <a:pt x="938" y="203"/>
                    <a:pt x="929" y="219"/>
                    <a:pt x="938" y="212"/>
                  </a:cubicBezTo>
                  <a:cubicBezTo>
                    <a:pt x="954" y="203"/>
                    <a:pt x="971" y="195"/>
                    <a:pt x="954" y="187"/>
                  </a:cubicBezTo>
                  <a:cubicBezTo>
                    <a:pt x="929" y="170"/>
                    <a:pt x="946" y="179"/>
                    <a:pt x="929" y="170"/>
                  </a:cubicBezTo>
                  <a:cubicBezTo>
                    <a:pt x="905" y="163"/>
                    <a:pt x="889" y="203"/>
                    <a:pt x="880" y="195"/>
                  </a:cubicBezTo>
                  <a:cubicBezTo>
                    <a:pt x="873" y="187"/>
                    <a:pt x="873" y="187"/>
                    <a:pt x="864" y="187"/>
                  </a:cubicBezTo>
                  <a:cubicBezTo>
                    <a:pt x="856" y="195"/>
                    <a:pt x="856" y="203"/>
                    <a:pt x="856" y="219"/>
                  </a:cubicBezTo>
                  <a:cubicBezTo>
                    <a:pt x="856" y="228"/>
                    <a:pt x="864" y="236"/>
                    <a:pt x="848" y="228"/>
                  </a:cubicBezTo>
                  <a:cubicBezTo>
                    <a:pt x="832" y="212"/>
                    <a:pt x="873" y="219"/>
                    <a:pt x="832" y="203"/>
                  </a:cubicBezTo>
                  <a:cubicBezTo>
                    <a:pt x="791" y="187"/>
                    <a:pt x="775" y="195"/>
                    <a:pt x="767" y="195"/>
                  </a:cubicBezTo>
                  <a:cubicBezTo>
                    <a:pt x="759" y="203"/>
                    <a:pt x="750" y="203"/>
                    <a:pt x="750" y="203"/>
                  </a:cubicBezTo>
                  <a:cubicBezTo>
                    <a:pt x="743" y="212"/>
                    <a:pt x="759" y="219"/>
                    <a:pt x="743" y="212"/>
                  </a:cubicBezTo>
                  <a:cubicBezTo>
                    <a:pt x="726" y="203"/>
                    <a:pt x="710" y="219"/>
                    <a:pt x="710" y="219"/>
                  </a:cubicBezTo>
                  <a:cubicBezTo>
                    <a:pt x="710" y="219"/>
                    <a:pt x="710" y="212"/>
                    <a:pt x="701" y="219"/>
                  </a:cubicBezTo>
                  <a:cubicBezTo>
                    <a:pt x="694" y="228"/>
                    <a:pt x="678" y="228"/>
                    <a:pt x="669" y="228"/>
                  </a:cubicBezTo>
                  <a:cubicBezTo>
                    <a:pt x="661" y="228"/>
                    <a:pt x="645" y="228"/>
                    <a:pt x="661" y="212"/>
                  </a:cubicBezTo>
                  <a:cubicBezTo>
                    <a:pt x="678" y="187"/>
                    <a:pt x="661" y="203"/>
                    <a:pt x="685" y="195"/>
                  </a:cubicBezTo>
                  <a:cubicBezTo>
                    <a:pt x="710" y="179"/>
                    <a:pt x="743" y="179"/>
                    <a:pt x="718" y="170"/>
                  </a:cubicBezTo>
                  <a:cubicBezTo>
                    <a:pt x="685" y="163"/>
                    <a:pt x="734" y="163"/>
                    <a:pt x="694" y="147"/>
                  </a:cubicBezTo>
                  <a:cubicBezTo>
                    <a:pt x="653" y="130"/>
                    <a:pt x="653" y="154"/>
                    <a:pt x="653" y="130"/>
                  </a:cubicBezTo>
                  <a:cubicBezTo>
                    <a:pt x="653" y="98"/>
                    <a:pt x="645" y="98"/>
                    <a:pt x="636" y="98"/>
                  </a:cubicBezTo>
                  <a:cubicBezTo>
                    <a:pt x="629" y="105"/>
                    <a:pt x="604" y="105"/>
                    <a:pt x="595" y="105"/>
                  </a:cubicBezTo>
                  <a:cubicBezTo>
                    <a:pt x="587" y="114"/>
                    <a:pt x="595" y="122"/>
                    <a:pt x="580" y="105"/>
                  </a:cubicBezTo>
                  <a:cubicBezTo>
                    <a:pt x="562" y="98"/>
                    <a:pt x="555" y="114"/>
                    <a:pt x="562" y="98"/>
                  </a:cubicBezTo>
                  <a:cubicBezTo>
                    <a:pt x="562" y="82"/>
                    <a:pt x="571" y="73"/>
                    <a:pt x="580" y="65"/>
                  </a:cubicBezTo>
                  <a:cubicBezTo>
                    <a:pt x="587" y="57"/>
                    <a:pt x="587" y="24"/>
                    <a:pt x="620" y="33"/>
                  </a:cubicBezTo>
                  <a:cubicBezTo>
                    <a:pt x="645" y="49"/>
                    <a:pt x="636" y="40"/>
                    <a:pt x="653" y="49"/>
                  </a:cubicBezTo>
                  <a:cubicBezTo>
                    <a:pt x="678" y="49"/>
                    <a:pt x="685" y="40"/>
                    <a:pt x="685" y="40"/>
                  </a:cubicBezTo>
                  <a:cubicBezTo>
                    <a:pt x="685" y="33"/>
                    <a:pt x="661" y="24"/>
                    <a:pt x="661" y="24"/>
                  </a:cubicBezTo>
                  <a:cubicBezTo>
                    <a:pt x="661" y="24"/>
                    <a:pt x="653" y="24"/>
                    <a:pt x="661" y="24"/>
                  </a:cubicBezTo>
                  <a:cubicBezTo>
                    <a:pt x="661" y="16"/>
                    <a:pt x="669" y="8"/>
                    <a:pt x="669" y="8"/>
                  </a:cubicBezTo>
                  <a:cubicBezTo>
                    <a:pt x="661" y="0"/>
                    <a:pt x="661" y="0"/>
                    <a:pt x="661" y="0"/>
                  </a:cubicBezTo>
                  <a:cubicBezTo>
                    <a:pt x="661" y="0"/>
                    <a:pt x="580" y="0"/>
                    <a:pt x="555" y="8"/>
                  </a:cubicBezTo>
                </a:path>
              </a:pathLst>
            </a:custGeom>
            <a:solidFill>
              <a:srgbClr val="F3F3F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MX" sz="900"/>
            </a:p>
          </p:txBody>
        </p:sp>
        <p:sp>
          <p:nvSpPr>
            <p:cNvPr id="73" name="Freeform 64"/>
            <p:cNvSpPr>
              <a:spLocks noChangeArrowheads="1"/>
            </p:cNvSpPr>
            <p:nvPr/>
          </p:nvSpPr>
          <p:spPr bwMode="auto">
            <a:xfrm>
              <a:off x="13253554" y="10197592"/>
              <a:ext cx="136653" cy="157688"/>
            </a:xfrm>
            <a:custGeom>
              <a:avLst/>
              <a:gdLst>
                <a:gd name="T0" fmla="*/ 97024 w 400"/>
                <a:gd name="T1" fmla="*/ 8139 h 465"/>
                <a:gd name="T2" fmla="*/ 97024 w 400"/>
                <a:gd name="T3" fmla="*/ 8139 h 465"/>
                <a:gd name="T4" fmla="*/ 97024 w 400"/>
                <a:gd name="T5" fmla="*/ 57988 h 465"/>
                <a:gd name="T6" fmla="*/ 55686 w 400"/>
                <a:gd name="T7" fmla="*/ 90883 h 465"/>
                <a:gd name="T8" fmla="*/ 2733 w 400"/>
                <a:gd name="T9" fmla="*/ 129542 h 465"/>
                <a:gd name="T10" fmla="*/ 136311 w 400"/>
                <a:gd name="T11" fmla="*/ 157349 h 465"/>
                <a:gd name="T12" fmla="*/ 136311 w 400"/>
                <a:gd name="T13" fmla="*/ 0 h 465"/>
                <a:gd name="T14" fmla="*/ 97024 w 400"/>
                <a:gd name="T15" fmla="*/ 8139 h 46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00" h="465">
                  <a:moveTo>
                    <a:pt x="284" y="24"/>
                  </a:moveTo>
                  <a:lnTo>
                    <a:pt x="284" y="24"/>
                  </a:lnTo>
                  <a:cubicBezTo>
                    <a:pt x="284" y="171"/>
                    <a:pt x="284" y="171"/>
                    <a:pt x="284" y="171"/>
                  </a:cubicBezTo>
                  <a:cubicBezTo>
                    <a:pt x="284" y="171"/>
                    <a:pt x="244" y="244"/>
                    <a:pt x="163" y="268"/>
                  </a:cubicBezTo>
                  <a:cubicBezTo>
                    <a:pt x="82" y="301"/>
                    <a:pt x="0" y="342"/>
                    <a:pt x="8" y="382"/>
                  </a:cubicBezTo>
                  <a:cubicBezTo>
                    <a:pt x="16" y="423"/>
                    <a:pt x="114" y="464"/>
                    <a:pt x="399" y="464"/>
                  </a:cubicBezTo>
                  <a:cubicBezTo>
                    <a:pt x="399" y="0"/>
                    <a:pt x="399" y="0"/>
                    <a:pt x="399" y="0"/>
                  </a:cubicBezTo>
                  <a:lnTo>
                    <a:pt x="284" y="24"/>
                  </a:lnTo>
                </a:path>
              </a:pathLst>
            </a:custGeom>
            <a:solidFill>
              <a:srgbClr val="F3F3F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MX" sz="900"/>
            </a:p>
          </p:txBody>
        </p:sp>
        <p:sp>
          <p:nvSpPr>
            <p:cNvPr id="74" name="Freeform 65"/>
            <p:cNvSpPr>
              <a:spLocks noChangeArrowheads="1"/>
            </p:cNvSpPr>
            <p:nvPr/>
          </p:nvSpPr>
          <p:spPr bwMode="auto">
            <a:xfrm>
              <a:off x="13370686" y="10197592"/>
              <a:ext cx="130646" cy="157688"/>
            </a:xfrm>
            <a:custGeom>
              <a:avLst/>
              <a:gdLst>
                <a:gd name="T0" fmla="*/ 38786 w 384"/>
                <a:gd name="T1" fmla="*/ 8139 h 465"/>
                <a:gd name="T2" fmla="*/ 38786 w 384"/>
                <a:gd name="T3" fmla="*/ 8139 h 465"/>
                <a:gd name="T4" fmla="*/ 38786 w 384"/>
                <a:gd name="T5" fmla="*/ 57988 h 465"/>
                <a:gd name="T6" fmla="*/ 71787 w 384"/>
                <a:gd name="T7" fmla="*/ 90883 h 465"/>
                <a:gd name="T8" fmla="*/ 127244 w 384"/>
                <a:gd name="T9" fmla="*/ 129542 h 465"/>
                <a:gd name="T10" fmla="*/ 0 w 384"/>
                <a:gd name="T11" fmla="*/ 157349 h 465"/>
                <a:gd name="T12" fmla="*/ 0 w 384"/>
                <a:gd name="T13" fmla="*/ 0 h 465"/>
                <a:gd name="T14" fmla="*/ 38786 w 384"/>
                <a:gd name="T15" fmla="*/ 8139 h 46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84" h="465">
                  <a:moveTo>
                    <a:pt x="114" y="24"/>
                  </a:moveTo>
                  <a:lnTo>
                    <a:pt x="114" y="24"/>
                  </a:lnTo>
                  <a:cubicBezTo>
                    <a:pt x="114" y="171"/>
                    <a:pt x="114" y="171"/>
                    <a:pt x="114" y="171"/>
                  </a:cubicBezTo>
                  <a:cubicBezTo>
                    <a:pt x="114" y="171"/>
                    <a:pt x="130" y="244"/>
                    <a:pt x="211" y="268"/>
                  </a:cubicBezTo>
                  <a:cubicBezTo>
                    <a:pt x="293" y="301"/>
                    <a:pt x="383" y="342"/>
                    <a:pt x="374" y="382"/>
                  </a:cubicBezTo>
                  <a:cubicBezTo>
                    <a:pt x="367" y="423"/>
                    <a:pt x="228" y="464"/>
                    <a:pt x="0" y="464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114" y="24"/>
                  </a:lnTo>
                </a:path>
              </a:pathLst>
            </a:custGeom>
            <a:solidFill>
              <a:srgbClr val="F3F3F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MX" sz="900"/>
            </a:p>
          </p:txBody>
        </p:sp>
        <p:sp>
          <p:nvSpPr>
            <p:cNvPr id="75" name="Freeform 66"/>
            <p:cNvSpPr>
              <a:spLocks noChangeArrowheads="1"/>
            </p:cNvSpPr>
            <p:nvPr/>
          </p:nvSpPr>
          <p:spPr bwMode="auto">
            <a:xfrm>
              <a:off x="13148437" y="9738047"/>
              <a:ext cx="474532" cy="477567"/>
            </a:xfrm>
            <a:custGeom>
              <a:avLst/>
              <a:gdLst>
                <a:gd name="T0" fmla="*/ 349171 w 1393"/>
                <a:gd name="T1" fmla="*/ 24866 h 1402"/>
                <a:gd name="T2" fmla="*/ 349171 w 1393"/>
                <a:gd name="T3" fmla="*/ 24866 h 1402"/>
                <a:gd name="T4" fmla="*/ 443873 w 1393"/>
                <a:gd name="T5" fmla="*/ 213577 h 1402"/>
                <a:gd name="T6" fmla="*/ 210525 w 1393"/>
                <a:gd name="T7" fmla="*/ 446569 h 1402"/>
                <a:gd name="T8" fmla="*/ 24868 w 1393"/>
                <a:gd name="T9" fmla="*/ 354939 h 1402"/>
                <a:gd name="T10" fmla="*/ 0 w 1393"/>
                <a:gd name="T11" fmla="*/ 371630 h 1402"/>
                <a:gd name="T12" fmla="*/ 210525 w 1393"/>
                <a:gd name="T13" fmla="*/ 477226 h 1402"/>
                <a:gd name="T14" fmla="*/ 474191 w 1393"/>
                <a:gd name="T15" fmla="*/ 213577 h 1402"/>
                <a:gd name="T16" fmla="*/ 365863 w 1393"/>
                <a:gd name="T17" fmla="*/ 0 h 1402"/>
                <a:gd name="T18" fmla="*/ 349171 w 1393"/>
                <a:gd name="T19" fmla="*/ 24866 h 140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393" h="1402">
                  <a:moveTo>
                    <a:pt x="1025" y="73"/>
                  </a:moveTo>
                  <a:lnTo>
                    <a:pt x="1025" y="73"/>
                  </a:lnTo>
                  <a:cubicBezTo>
                    <a:pt x="1197" y="196"/>
                    <a:pt x="1303" y="400"/>
                    <a:pt x="1303" y="627"/>
                  </a:cubicBezTo>
                  <a:cubicBezTo>
                    <a:pt x="1303" y="1002"/>
                    <a:pt x="993" y="1311"/>
                    <a:pt x="618" y="1311"/>
                  </a:cubicBezTo>
                  <a:cubicBezTo>
                    <a:pt x="398" y="1311"/>
                    <a:pt x="195" y="1206"/>
                    <a:pt x="73" y="1042"/>
                  </a:cubicBezTo>
                  <a:cubicBezTo>
                    <a:pt x="0" y="1091"/>
                    <a:pt x="0" y="1091"/>
                    <a:pt x="0" y="1091"/>
                  </a:cubicBezTo>
                  <a:cubicBezTo>
                    <a:pt x="146" y="1279"/>
                    <a:pt x="366" y="1401"/>
                    <a:pt x="618" y="1401"/>
                  </a:cubicBezTo>
                  <a:cubicBezTo>
                    <a:pt x="1042" y="1401"/>
                    <a:pt x="1392" y="1051"/>
                    <a:pt x="1392" y="627"/>
                  </a:cubicBezTo>
                  <a:cubicBezTo>
                    <a:pt x="1392" y="366"/>
                    <a:pt x="1269" y="147"/>
                    <a:pt x="1074" y="0"/>
                  </a:cubicBezTo>
                  <a:lnTo>
                    <a:pt x="1025" y="73"/>
                  </a:lnTo>
                </a:path>
              </a:pathLst>
            </a:custGeom>
            <a:solidFill>
              <a:srgbClr val="F3F3F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MX" sz="900"/>
            </a:p>
          </p:txBody>
        </p:sp>
        <p:sp>
          <p:nvSpPr>
            <p:cNvPr id="76" name="Freeform 67"/>
            <p:cNvSpPr>
              <a:spLocks noChangeArrowheads="1"/>
            </p:cNvSpPr>
            <p:nvPr/>
          </p:nvSpPr>
          <p:spPr bwMode="auto">
            <a:xfrm>
              <a:off x="13154444" y="9745555"/>
              <a:ext cx="415966" cy="418997"/>
            </a:xfrm>
            <a:custGeom>
              <a:avLst/>
              <a:gdLst>
                <a:gd name="T0" fmla="*/ 207813 w 1223"/>
                <a:gd name="T1" fmla="*/ 0 h 1232"/>
                <a:gd name="T2" fmla="*/ 207813 w 1223"/>
                <a:gd name="T3" fmla="*/ 0 h 1232"/>
                <a:gd name="T4" fmla="*/ 0 w 1223"/>
                <a:gd name="T5" fmla="*/ 210859 h 1232"/>
                <a:gd name="T6" fmla="*/ 207813 w 1223"/>
                <a:gd name="T7" fmla="*/ 418657 h 1232"/>
                <a:gd name="T8" fmla="*/ 415626 w 1223"/>
                <a:gd name="T9" fmla="*/ 210859 h 1232"/>
                <a:gd name="T10" fmla="*/ 207813 w 1223"/>
                <a:gd name="T11" fmla="*/ 0 h 1232"/>
                <a:gd name="T12" fmla="*/ 207813 w 1223"/>
                <a:gd name="T13" fmla="*/ 407094 h 1232"/>
                <a:gd name="T14" fmla="*/ 207813 w 1223"/>
                <a:gd name="T15" fmla="*/ 407094 h 1232"/>
                <a:gd name="T16" fmla="*/ 8163 w 1223"/>
                <a:gd name="T17" fmla="*/ 210859 h 1232"/>
                <a:gd name="T18" fmla="*/ 207813 w 1223"/>
                <a:gd name="T19" fmla="*/ 11223 h 1232"/>
                <a:gd name="T20" fmla="*/ 407123 w 1223"/>
                <a:gd name="T21" fmla="*/ 210859 h 1232"/>
                <a:gd name="T22" fmla="*/ 207813 w 1223"/>
                <a:gd name="T23" fmla="*/ 407094 h 123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223" h="1232">
                  <a:moveTo>
                    <a:pt x="611" y="0"/>
                  </a:moveTo>
                  <a:lnTo>
                    <a:pt x="611" y="0"/>
                  </a:lnTo>
                  <a:cubicBezTo>
                    <a:pt x="277" y="0"/>
                    <a:pt x="0" y="277"/>
                    <a:pt x="0" y="620"/>
                  </a:cubicBezTo>
                  <a:cubicBezTo>
                    <a:pt x="0" y="953"/>
                    <a:pt x="277" y="1231"/>
                    <a:pt x="611" y="1231"/>
                  </a:cubicBezTo>
                  <a:cubicBezTo>
                    <a:pt x="953" y="1231"/>
                    <a:pt x="1222" y="953"/>
                    <a:pt x="1222" y="620"/>
                  </a:cubicBezTo>
                  <a:cubicBezTo>
                    <a:pt x="1222" y="277"/>
                    <a:pt x="953" y="0"/>
                    <a:pt x="611" y="0"/>
                  </a:cubicBezTo>
                  <a:close/>
                  <a:moveTo>
                    <a:pt x="611" y="1197"/>
                  </a:moveTo>
                  <a:lnTo>
                    <a:pt x="611" y="1197"/>
                  </a:lnTo>
                  <a:cubicBezTo>
                    <a:pt x="293" y="1197"/>
                    <a:pt x="24" y="937"/>
                    <a:pt x="24" y="620"/>
                  </a:cubicBezTo>
                  <a:cubicBezTo>
                    <a:pt x="24" y="293"/>
                    <a:pt x="293" y="33"/>
                    <a:pt x="611" y="33"/>
                  </a:cubicBezTo>
                  <a:cubicBezTo>
                    <a:pt x="937" y="33"/>
                    <a:pt x="1197" y="293"/>
                    <a:pt x="1197" y="620"/>
                  </a:cubicBezTo>
                  <a:cubicBezTo>
                    <a:pt x="1197" y="937"/>
                    <a:pt x="937" y="1197"/>
                    <a:pt x="611" y="1197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MX" sz="900"/>
            </a:p>
          </p:txBody>
        </p:sp>
        <p:sp>
          <p:nvSpPr>
            <p:cNvPr id="77" name="Freeform 68"/>
            <p:cNvSpPr>
              <a:spLocks noChangeArrowheads="1"/>
            </p:cNvSpPr>
            <p:nvPr/>
          </p:nvSpPr>
          <p:spPr bwMode="auto">
            <a:xfrm>
              <a:off x="13142430" y="9754567"/>
              <a:ext cx="468526" cy="411489"/>
            </a:xfrm>
            <a:custGeom>
              <a:avLst/>
              <a:gdLst>
                <a:gd name="T0" fmla="*/ 136002 w 1378"/>
                <a:gd name="T1" fmla="*/ 30342 h 1207"/>
                <a:gd name="T2" fmla="*/ 127842 w 1378"/>
                <a:gd name="T3" fmla="*/ 44319 h 1207"/>
                <a:gd name="T4" fmla="*/ 122402 w 1378"/>
                <a:gd name="T5" fmla="*/ 61024 h 1207"/>
                <a:gd name="T6" fmla="*/ 116621 w 1378"/>
                <a:gd name="T7" fmla="*/ 50115 h 1207"/>
                <a:gd name="T8" fmla="*/ 108121 w 1378"/>
                <a:gd name="T9" fmla="*/ 63752 h 1207"/>
                <a:gd name="T10" fmla="*/ 91801 w 1378"/>
                <a:gd name="T11" fmla="*/ 66479 h 1207"/>
                <a:gd name="T12" fmla="*/ 75141 w 1378"/>
                <a:gd name="T13" fmla="*/ 80457 h 1207"/>
                <a:gd name="T14" fmla="*/ 58481 w 1378"/>
                <a:gd name="T15" fmla="*/ 105344 h 1207"/>
                <a:gd name="T16" fmla="*/ 41821 w 1378"/>
                <a:gd name="T17" fmla="*/ 124776 h 1207"/>
                <a:gd name="T18" fmla="*/ 50321 w 1378"/>
                <a:gd name="T19" fmla="*/ 135686 h 1207"/>
                <a:gd name="T20" fmla="*/ 55761 w 1378"/>
                <a:gd name="T21" fmla="*/ 147277 h 1207"/>
                <a:gd name="T22" fmla="*/ 44881 w 1378"/>
                <a:gd name="T23" fmla="*/ 138754 h 1207"/>
                <a:gd name="T24" fmla="*/ 36380 w 1378"/>
                <a:gd name="T25" fmla="*/ 130231 h 1207"/>
                <a:gd name="T26" fmla="*/ 33660 w 1378"/>
                <a:gd name="T27" fmla="*/ 138754 h 1207"/>
                <a:gd name="T28" fmla="*/ 33660 w 1378"/>
                <a:gd name="T29" fmla="*/ 169437 h 1207"/>
                <a:gd name="T30" fmla="*/ 44881 w 1378"/>
                <a:gd name="T31" fmla="*/ 163982 h 1207"/>
                <a:gd name="T32" fmla="*/ 63921 w 1378"/>
                <a:gd name="T33" fmla="*/ 177619 h 1207"/>
                <a:gd name="T34" fmla="*/ 83641 w 1378"/>
                <a:gd name="T35" fmla="*/ 197051 h 1207"/>
                <a:gd name="T36" fmla="*/ 99961 w 1378"/>
                <a:gd name="T37" fmla="*/ 213756 h 1207"/>
                <a:gd name="T38" fmla="*/ 127842 w 1378"/>
                <a:gd name="T39" fmla="*/ 233188 h 1207"/>
                <a:gd name="T40" fmla="*/ 122402 w 1378"/>
                <a:gd name="T41" fmla="*/ 272053 h 1207"/>
                <a:gd name="T42" fmla="*/ 105741 w 1378"/>
                <a:gd name="T43" fmla="*/ 302736 h 1207"/>
                <a:gd name="T44" fmla="*/ 102681 w 1378"/>
                <a:gd name="T45" fmla="*/ 343987 h 1207"/>
                <a:gd name="T46" fmla="*/ 108121 w 1378"/>
                <a:gd name="T47" fmla="*/ 360692 h 1207"/>
                <a:gd name="T48" fmla="*/ 72421 w 1378"/>
                <a:gd name="T49" fmla="*/ 313645 h 1207"/>
                <a:gd name="T50" fmla="*/ 44881 w 1378"/>
                <a:gd name="T51" fmla="*/ 260803 h 1207"/>
                <a:gd name="T52" fmla="*/ 28220 w 1378"/>
                <a:gd name="T53" fmla="*/ 186142 h 1207"/>
                <a:gd name="T54" fmla="*/ 149942 w 1378"/>
                <a:gd name="T55" fmla="*/ 385920 h 1207"/>
                <a:gd name="T56" fmla="*/ 172042 w 1378"/>
                <a:gd name="T57" fmla="*/ 374670 h 1207"/>
                <a:gd name="T58" fmla="*/ 222023 w 1378"/>
                <a:gd name="T59" fmla="*/ 372283 h 1207"/>
                <a:gd name="T60" fmla="*/ 216243 w 1378"/>
                <a:gd name="T61" fmla="*/ 385920 h 1207"/>
                <a:gd name="T62" fmla="*/ 252623 w 1378"/>
                <a:gd name="T63" fmla="*/ 377397 h 1207"/>
                <a:gd name="T64" fmla="*/ 280164 w 1378"/>
                <a:gd name="T65" fmla="*/ 377397 h 1207"/>
                <a:gd name="T66" fmla="*/ 404605 w 1378"/>
                <a:gd name="T67" fmla="*/ 302736 h 1207"/>
                <a:gd name="T68" fmla="*/ 407325 w 1378"/>
                <a:gd name="T69" fmla="*/ 135686 h 1207"/>
                <a:gd name="T70" fmla="*/ 385225 w 1378"/>
                <a:gd name="T71" fmla="*/ 113526 h 1207"/>
                <a:gd name="T72" fmla="*/ 385225 w 1378"/>
                <a:gd name="T73" fmla="*/ 150004 h 1207"/>
                <a:gd name="T74" fmla="*/ 352245 w 1378"/>
                <a:gd name="T75" fmla="*/ 127845 h 1207"/>
                <a:gd name="T76" fmla="*/ 354625 w 1378"/>
                <a:gd name="T77" fmla="*/ 147277 h 1207"/>
                <a:gd name="T78" fmla="*/ 374345 w 1378"/>
                <a:gd name="T79" fmla="*/ 163982 h 1207"/>
                <a:gd name="T80" fmla="*/ 379785 w 1378"/>
                <a:gd name="T81" fmla="*/ 199778 h 1207"/>
                <a:gd name="T82" fmla="*/ 365845 w 1378"/>
                <a:gd name="T83" fmla="*/ 244098 h 1207"/>
                <a:gd name="T84" fmla="*/ 346464 w 1378"/>
                <a:gd name="T85" fmla="*/ 277508 h 1207"/>
                <a:gd name="T86" fmla="*/ 313484 w 1378"/>
                <a:gd name="T87" fmla="*/ 313645 h 1207"/>
                <a:gd name="T88" fmla="*/ 291044 w 1378"/>
                <a:gd name="T89" fmla="*/ 294213 h 1207"/>
                <a:gd name="T90" fmla="*/ 285604 w 1378"/>
                <a:gd name="T91" fmla="*/ 255348 h 1207"/>
                <a:gd name="T92" fmla="*/ 277104 w 1378"/>
                <a:gd name="T93" fmla="*/ 221938 h 1207"/>
                <a:gd name="T94" fmla="*/ 263503 w 1378"/>
                <a:gd name="T95" fmla="*/ 191596 h 1207"/>
                <a:gd name="T96" fmla="*/ 210803 w 1378"/>
                <a:gd name="T97" fmla="*/ 191596 h 1207"/>
                <a:gd name="T98" fmla="*/ 188702 w 1378"/>
                <a:gd name="T99" fmla="*/ 163982 h 1207"/>
                <a:gd name="T100" fmla="*/ 199583 w 1378"/>
                <a:gd name="T101" fmla="*/ 111140 h 1207"/>
                <a:gd name="T102" fmla="*/ 235963 w 1378"/>
                <a:gd name="T103" fmla="*/ 85912 h 1207"/>
                <a:gd name="T104" fmla="*/ 266223 w 1378"/>
                <a:gd name="T105" fmla="*/ 85912 h 1207"/>
                <a:gd name="T106" fmla="*/ 293764 w 1378"/>
                <a:gd name="T107" fmla="*/ 102617 h 1207"/>
                <a:gd name="T108" fmla="*/ 332524 w 1378"/>
                <a:gd name="T109" fmla="*/ 97503 h 1207"/>
                <a:gd name="T110" fmla="*/ 304984 w 1378"/>
                <a:gd name="T111" fmla="*/ 80457 h 1207"/>
                <a:gd name="T112" fmla="*/ 315864 w 1378"/>
                <a:gd name="T113" fmla="*/ 57956 h 1207"/>
                <a:gd name="T114" fmla="*/ 282884 w 1378"/>
                <a:gd name="T115" fmla="*/ 69207 h 1207"/>
                <a:gd name="T116" fmla="*/ 238343 w 1378"/>
                <a:gd name="T117" fmla="*/ 74661 h 1207"/>
                <a:gd name="T118" fmla="*/ 235963 w 1378"/>
                <a:gd name="T119" fmla="*/ 50115 h 1207"/>
                <a:gd name="T120" fmla="*/ 191082 w 1378"/>
                <a:gd name="T121" fmla="*/ 33410 h 1207"/>
                <a:gd name="T122" fmla="*/ 224743 w 1378"/>
                <a:gd name="T123" fmla="*/ 8182 h 1207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378" h="1207">
                  <a:moveTo>
                    <a:pt x="555" y="8"/>
                  </a:moveTo>
                  <a:lnTo>
                    <a:pt x="555" y="8"/>
                  </a:lnTo>
                  <a:cubicBezTo>
                    <a:pt x="555" y="8"/>
                    <a:pt x="351" y="33"/>
                    <a:pt x="213" y="195"/>
                  </a:cubicBezTo>
                  <a:cubicBezTo>
                    <a:pt x="213" y="195"/>
                    <a:pt x="318" y="82"/>
                    <a:pt x="384" y="82"/>
                  </a:cubicBezTo>
                  <a:cubicBezTo>
                    <a:pt x="400" y="89"/>
                    <a:pt x="400" y="89"/>
                    <a:pt x="400" y="89"/>
                  </a:cubicBezTo>
                  <a:cubicBezTo>
                    <a:pt x="400" y="89"/>
                    <a:pt x="400" y="89"/>
                    <a:pt x="400" y="98"/>
                  </a:cubicBezTo>
                  <a:cubicBezTo>
                    <a:pt x="392" y="98"/>
                    <a:pt x="384" y="105"/>
                    <a:pt x="384" y="114"/>
                  </a:cubicBezTo>
                  <a:lnTo>
                    <a:pt x="384" y="122"/>
                  </a:lnTo>
                  <a:cubicBezTo>
                    <a:pt x="384" y="130"/>
                    <a:pt x="384" y="130"/>
                    <a:pt x="384" y="130"/>
                  </a:cubicBezTo>
                  <a:lnTo>
                    <a:pt x="376" y="130"/>
                  </a:lnTo>
                  <a:cubicBezTo>
                    <a:pt x="376" y="138"/>
                    <a:pt x="367" y="138"/>
                    <a:pt x="367" y="138"/>
                  </a:cubicBezTo>
                  <a:cubicBezTo>
                    <a:pt x="367" y="147"/>
                    <a:pt x="376" y="154"/>
                    <a:pt x="376" y="154"/>
                  </a:cubicBezTo>
                  <a:cubicBezTo>
                    <a:pt x="376" y="163"/>
                    <a:pt x="376" y="163"/>
                    <a:pt x="376" y="163"/>
                  </a:cubicBezTo>
                  <a:cubicBezTo>
                    <a:pt x="367" y="170"/>
                    <a:pt x="367" y="170"/>
                    <a:pt x="367" y="170"/>
                  </a:cubicBezTo>
                  <a:cubicBezTo>
                    <a:pt x="360" y="179"/>
                    <a:pt x="360" y="179"/>
                    <a:pt x="360" y="179"/>
                  </a:cubicBezTo>
                  <a:cubicBezTo>
                    <a:pt x="360" y="179"/>
                    <a:pt x="351" y="179"/>
                    <a:pt x="343" y="179"/>
                  </a:cubicBezTo>
                  <a:lnTo>
                    <a:pt x="343" y="170"/>
                  </a:lnTo>
                  <a:cubicBezTo>
                    <a:pt x="351" y="163"/>
                    <a:pt x="351" y="163"/>
                    <a:pt x="351" y="163"/>
                  </a:cubicBezTo>
                  <a:lnTo>
                    <a:pt x="351" y="154"/>
                  </a:lnTo>
                  <a:cubicBezTo>
                    <a:pt x="343" y="154"/>
                    <a:pt x="351" y="147"/>
                    <a:pt x="343" y="147"/>
                  </a:cubicBezTo>
                  <a:cubicBezTo>
                    <a:pt x="335" y="147"/>
                    <a:pt x="327" y="154"/>
                    <a:pt x="327" y="154"/>
                  </a:cubicBezTo>
                  <a:cubicBezTo>
                    <a:pt x="311" y="163"/>
                    <a:pt x="311" y="163"/>
                    <a:pt x="311" y="163"/>
                  </a:cubicBezTo>
                  <a:lnTo>
                    <a:pt x="311" y="179"/>
                  </a:lnTo>
                  <a:lnTo>
                    <a:pt x="318" y="179"/>
                  </a:lnTo>
                  <a:lnTo>
                    <a:pt x="318" y="187"/>
                  </a:lnTo>
                  <a:lnTo>
                    <a:pt x="318" y="195"/>
                  </a:lnTo>
                  <a:cubicBezTo>
                    <a:pt x="318" y="195"/>
                    <a:pt x="318" y="203"/>
                    <a:pt x="311" y="203"/>
                  </a:cubicBezTo>
                  <a:cubicBezTo>
                    <a:pt x="302" y="195"/>
                    <a:pt x="294" y="195"/>
                    <a:pt x="294" y="195"/>
                  </a:cubicBezTo>
                  <a:cubicBezTo>
                    <a:pt x="286" y="195"/>
                    <a:pt x="278" y="195"/>
                    <a:pt x="278" y="195"/>
                  </a:cubicBezTo>
                  <a:cubicBezTo>
                    <a:pt x="270" y="195"/>
                    <a:pt x="270" y="195"/>
                    <a:pt x="270" y="195"/>
                  </a:cubicBezTo>
                  <a:cubicBezTo>
                    <a:pt x="270" y="203"/>
                    <a:pt x="253" y="212"/>
                    <a:pt x="253" y="212"/>
                  </a:cubicBezTo>
                  <a:cubicBezTo>
                    <a:pt x="253" y="219"/>
                    <a:pt x="246" y="228"/>
                    <a:pt x="246" y="228"/>
                  </a:cubicBezTo>
                  <a:cubicBezTo>
                    <a:pt x="246" y="228"/>
                    <a:pt x="246" y="236"/>
                    <a:pt x="229" y="236"/>
                  </a:cubicBezTo>
                  <a:cubicBezTo>
                    <a:pt x="221" y="236"/>
                    <a:pt x="221" y="236"/>
                    <a:pt x="221" y="236"/>
                  </a:cubicBezTo>
                  <a:cubicBezTo>
                    <a:pt x="213" y="252"/>
                    <a:pt x="213" y="252"/>
                    <a:pt x="213" y="252"/>
                  </a:cubicBezTo>
                  <a:cubicBezTo>
                    <a:pt x="213" y="252"/>
                    <a:pt x="213" y="252"/>
                    <a:pt x="204" y="261"/>
                  </a:cubicBezTo>
                  <a:cubicBezTo>
                    <a:pt x="197" y="268"/>
                    <a:pt x="188" y="277"/>
                    <a:pt x="181" y="277"/>
                  </a:cubicBezTo>
                  <a:cubicBezTo>
                    <a:pt x="181" y="277"/>
                    <a:pt x="172" y="286"/>
                    <a:pt x="172" y="293"/>
                  </a:cubicBezTo>
                  <a:cubicBezTo>
                    <a:pt x="172" y="301"/>
                    <a:pt x="172" y="309"/>
                    <a:pt x="172" y="309"/>
                  </a:cubicBezTo>
                  <a:cubicBezTo>
                    <a:pt x="164" y="309"/>
                    <a:pt x="164" y="317"/>
                    <a:pt x="164" y="326"/>
                  </a:cubicBezTo>
                  <a:cubicBezTo>
                    <a:pt x="164" y="333"/>
                    <a:pt x="156" y="333"/>
                    <a:pt x="156" y="342"/>
                  </a:cubicBezTo>
                  <a:cubicBezTo>
                    <a:pt x="156" y="342"/>
                    <a:pt x="148" y="342"/>
                    <a:pt x="148" y="351"/>
                  </a:cubicBezTo>
                  <a:lnTo>
                    <a:pt x="132" y="351"/>
                  </a:lnTo>
                  <a:cubicBezTo>
                    <a:pt x="123" y="358"/>
                    <a:pt x="123" y="366"/>
                    <a:pt x="123" y="366"/>
                  </a:cubicBezTo>
                  <a:lnTo>
                    <a:pt x="132" y="375"/>
                  </a:lnTo>
                  <a:lnTo>
                    <a:pt x="139" y="375"/>
                  </a:lnTo>
                  <a:cubicBezTo>
                    <a:pt x="139" y="375"/>
                    <a:pt x="139" y="382"/>
                    <a:pt x="139" y="391"/>
                  </a:cubicBezTo>
                  <a:lnTo>
                    <a:pt x="139" y="398"/>
                  </a:lnTo>
                  <a:cubicBezTo>
                    <a:pt x="148" y="398"/>
                    <a:pt x="148" y="398"/>
                    <a:pt x="148" y="398"/>
                  </a:cubicBezTo>
                  <a:cubicBezTo>
                    <a:pt x="164" y="407"/>
                    <a:pt x="164" y="407"/>
                    <a:pt x="164" y="407"/>
                  </a:cubicBezTo>
                  <a:cubicBezTo>
                    <a:pt x="172" y="416"/>
                    <a:pt x="172" y="416"/>
                    <a:pt x="172" y="416"/>
                  </a:cubicBezTo>
                  <a:cubicBezTo>
                    <a:pt x="181" y="416"/>
                    <a:pt x="181" y="416"/>
                    <a:pt x="181" y="416"/>
                  </a:cubicBezTo>
                  <a:lnTo>
                    <a:pt x="172" y="423"/>
                  </a:lnTo>
                  <a:cubicBezTo>
                    <a:pt x="172" y="423"/>
                    <a:pt x="172" y="432"/>
                    <a:pt x="164" y="432"/>
                  </a:cubicBezTo>
                  <a:cubicBezTo>
                    <a:pt x="164" y="432"/>
                    <a:pt x="164" y="432"/>
                    <a:pt x="164" y="423"/>
                  </a:cubicBezTo>
                  <a:cubicBezTo>
                    <a:pt x="164" y="423"/>
                    <a:pt x="164" y="416"/>
                    <a:pt x="156" y="416"/>
                  </a:cubicBezTo>
                  <a:cubicBezTo>
                    <a:pt x="156" y="416"/>
                    <a:pt x="148" y="423"/>
                    <a:pt x="148" y="416"/>
                  </a:cubicBezTo>
                  <a:lnTo>
                    <a:pt x="139" y="416"/>
                  </a:lnTo>
                  <a:cubicBezTo>
                    <a:pt x="132" y="407"/>
                    <a:pt x="132" y="416"/>
                    <a:pt x="132" y="407"/>
                  </a:cubicBezTo>
                  <a:lnTo>
                    <a:pt x="139" y="398"/>
                  </a:lnTo>
                  <a:cubicBezTo>
                    <a:pt x="132" y="398"/>
                    <a:pt x="132" y="391"/>
                    <a:pt x="123" y="391"/>
                  </a:cubicBezTo>
                  <a:cubicBezTo>
                    <a:pt x="123" y="391"/>
                    <a:pt x="132" y="398"/>
                    <a:pt x="123" y="391"/>
                  </a:cubicBezTo>
                  <a:cubicBezTo>
                    <a:pt x="123" y="382"/>
                    <a:pt x="116" y="382"/>
                    <a:pt x="116" y="382"/>
                  </a:cubicBezTo>
                  <a:lnTo>
                    <a:pt x="107" y="382"/>
                  </a:lnTo>
                  <a:cubicBezTo>
                    <a:pt x="107" y="375"/>
                    <a:pt x="116" y="366"/>
                    <a:pt x="116" y="366"/>
                  </a:cubicBezTo>
                  <a:cubicBezTo>
                    <a:pt x="116" y="366"/>
                    <a:pt x="116" y="358"/>
                    <a:pt x="116" y="351"/>
                  </a:cubicBezTo>
                  <a:lnTo>
                    <a:pt x="116" y="333"/>
                  </a:lnTo>
                  <a:cubicBezTo>
                    <a:pt x="116" y="333"/>
                    <a:pt x="99" y="375"/>
                    <a:pt x="91" y="398"/>
                  </a:cubicBezTo>
                  <a:cubicBezTo>
                    <a:pt x="91" y="398"/>
                    <a:pt x="99" y="398"/>
                    <a:pt x="99" y="407"/>
                  </a:cubicBezTo>
                  <a:lnTo>
                    <a:pt x="99" y="416"/>
                  </a:lnTo>
                  <a:cubicBezTo>
                    <a:pt x="99" y="423"/>
                    <a:pt x="99" y="423"/>
                    <a:pt x="99" y="440"/>
                  </a:cubicBezTo>
                  <a:cubicBezTo>
                    <a:pt x="99" y="447"/>
                    <a:pt x="107" y="456"/>
                    <a:pt x="99" y="456"/>
                  </a:cubicBezTo>
                  <a:cubicBezTo>
                    <a:pt x="99" y="463"/>
                    <a:pt x="99" y="472"/>
                    <a:pt x="99" y="472"/>
                  </a:cubicBezTo>
                  <a:cubicBezTo>
                    <a:pt x="99" y="481"/>
                    <a:pt x="99" y="497"/>
                    <a:pt x="99" y="497"/>
                  </a:cubicBezTo>
                  <a:cubicBezTo>
                    <a:pt x="107" y="505"/>
                    <a:pt x="107" y="505"/>
                    <a:pt x="107" y="505"/>
                  </a:cubicBezTo>
                  <a:cubicBezTo>
                    <a:pt x="107" y="505"/>
                    <a:pt x="99" y="521"/>
                    <a:pt x="107" y="505"/>
                  </a:cubicBezTo>
                  <a:cubicBezTo>
                    <a:pt x="116" y="497"/>
                    <a:pt x="123" y="488"/>
                    <a:pt x="123" y="488"/>
                  </a:cubicBezTo>
                  <a:cubicBezTo>
                    <a:pt x="123" y="488"/>
                    <a:pt x="123" y="481"/>
                    <a:pt x="132" y="481"/>
                  </a:cubicBezTo>
                  <a:cubicBezTo>
                    <a:pt x="139" y="481"/>
                    <a:pt x="148" y="481"/>
                    <a:pt x="148" y="488"/>
                  </a:cubicBezTo>
                  <a:cubicBezTo>
                    <a:pt x="148" y="488"/>
                    <a:pt x="139" y="497"/>
                    <a:pt x="148" y="497"/>
                  </a:cubicBezTo>
                  <a:cubicBezTo>
                    <a:pt x="156" y="497"/>
                    <a:pt x="164" y="497"/>
                    <a:pt x="172" y="497"/>
                  </a:cubicBezTo>
                  <a:cubicBezTo>
                    <a:pt x="172" y="497"/>
                    <a:pt x="181" y="497"/>
                    <a:pt x="181" y="505"/>
                  </a:cubicBezTo>
                  <a:cubicBezTo>
                    <a:pt x="181" y="512"/>
                    <a:pt x="188" y="521"/>
                    <a:pt x="188" y="521"/>
                  </a:cubicBezTo>
                  <a:cubicBezTo>
                    <a:pt x="188" y="521"/>
                    <a:pt x="188" y="530"/>
                    <a:pt x="197" y="537"/>
                  </a:cubicBezTo>
                  <a:cubicBezTo>
                    <a:pt x="197" y="546"/>
                    <a:pt x="204" y="546"/>
                    <a:pt x="213" y="546"/>
                  </a:cubicBezTo>
                  <a:lnTo>
                    <a:pt x="229" y="546"/>
                  </a:lnTo>
                  <a:cubicBezTo>
                    <a:pt x="237" y="554"/>
                    <a:pt x="229" y="554"/>
                    <a:pt x="237" y="562"/>
                  </a:cubicBezTo>
                  <a:cubicBezTo>
                    <a:pt x="246" y="562"/>
                    <a:pt x="246" y="578"/>
                    <a:pt x="246" y="578"/>
                  </a:cubicBezTo>
                  <a:cubicBezTo>
                    <a:pt x="246" y="578"/>
                    <a:pt x="253" y="586"/>
                    <a:pt x="246" y="595"/>
                  </a:cubicBezTo>
                  <a:cubicBezTo>
                    <a:pt x="246" y="595"/>
                    <a:pt x="246" y="602"/>
                    <a:pt x="253" y="602"/>
                  </a:cubicBezTo>
                  <a:lnTo>
                    <a:pt x="270" y="611"/>
                  </a:lnTo>
                  <a:cubicBezTo>
                    <a:pt x="270" y="611"/>
                    <a:pt x="262" y="619"/>
                    <a:pt x="270" y="619"/>
                  </a:cubicBezTo>
                  <a:cubicBezTo>
                    <a:pt x="286" y="627"/>
                    <a:pt x="294" y="627"/>
                    <a:pt x="294" y="627"/>
                  </a:cubicBezTo>
                  <a:cubicBezTo>
                    <a:pt x="302" y="635"/>
                    <a:pt x="286" y="644"/>
                    <a:pt x="302" y="644"/>
                  </a:cubicBezTo>
                  <a:cubicBezTo>
                    <a:pt x="311" y="635"/>
                    <a:pt x="327" y="635"/>
                    <a:pt x="335" y="644"/>
                  </a:cubicBezTo>
                  <a:cubicBezTo>
                    <a:pt x="335" y="644"/>
                    <a:pt x="335" y="651"/>
                    <a:pt x="343" y="660"/>
                  </a:cubicBezTo>
                  <a:cubicBezTo>
                    <a:pt x="360" y="668"/>
                    <a:pt x="367" y="676"/>
                    <a:pt x="367" y="676"/>
                  </a:cubicBezTo>
                  <a:cubicBezTo>
                    <a:pt x="376" y="676"/>
                    <a:pt x="384" y="676"/>
                    <a:pt x="376" y="684"/>
                  </a:cubicBezTo>
                  <a:cubicBezTo>
                    <a:pt x="376" y="700"/>
                    <a:pt x="376" y="709"/>
                    <a:pt x="367" y="709"/>
                  </a:cubicBezTo>
                  <a:cubicBezTo>
                    <a:pt x="367" y="716"/>
                    <a:pt x="360" y="733"/>
                    <a:pt x="351" y="733"/>
                  </a:cubicBezTo>
                  <a:cubicBezTo>
                    <a:pt x="351" y="741"/>
                    <a:pt x="343" y="749"/>
                    <a:pt x="351" y="757"/>
                  </a:cubicBezTo>
                  <a:cubicBezTo>
                    <a:pt x="351" y="765"/>
                    <a:pt x="360" y="774"/>
                    <a:pt x="360" y="774"/>
                  </a:cubicBezTo>
                  <a:cubicBezTo>
                    <a:pt x="360" y="781"/>
                    <a:pt x="360" y="790"/>
                    <a:pt x="360" y="798"/>
                  </a:cubicBezTo>
                  <a:cubicBezTo>
                    <a:pt x="351" y="806"/>
                    <a:pt x="351" y="814"/>
                    <a:pt x="351" y="814"/>
                  </a:cubicBezTo>
                  <a:cubicBezTo>
                    <a:pt x="351" y="814"/>
                    <a:pt x="360" y="823"/>
                    <a:pt x="351" y="830"/>
                  </a:cubicBezTo>
                  <a:cubicBezTo>
                    <a:pt x="343" y="839"/>
                    <a:pt x="335" y="846"/>
                    <a:pt x="327" y="846"/>
                  </a:cubicBezTo>
                  <a:cubicBezTo>
                    <a:pt x="318" y="855"/>
                    <a:pt x="311" y="863"/>
                    <a:pt x="311" y="863"/>
                  </a:cubicBezTo>
                  <a:lnTo>
                    <a:pt x="311" y="888"/>
                  </a:lnTo>
                  <a:cubicBezTo>
                    <a:pt x="311" y="895"/>
                    <a:pt x="286" y="928"/>
                    <a:pt x="294" y="937"/>
                  </a:cubicBezTo>
                  <a:cubicBezTo>
                    <a:pt x="302" y="944"/>
                    <a:pt x="302" y="961"/>
                    <a:pt x="302" y="961"/>
                  </a:cubicBezTo>
                  <a:cubicBezTo>
                    <a:pt x="302" y="969"/>
                    <a:pt x="294" y="969"/>
                    <a:pt x="294" y="969"/>
                  </a:cubicBezTo>
                  <a:cubicBezTo>
                    <a:pt x="294" y="977"/>
                    <a:pt x="278" y="977"/>
                    <a:pt x="286" y="985"/>
                  </a:cubicBezTo>
                  <a:cubicBezTo>
                    <a:pt x="294" y="1002"/>
                    <a:pt x="302" y="1002"/>
                    <a:pt x="302" y="1009"/>
                  </a:cubicBezTo>
                  <a:cubicBezTo>
                    <a:pt x="311" y="1018"/>
                    <a:pt x="311" y="1018"/>
                    <a:pt x="311" y="1027"/>
                  </a:cubicBezTo>
                  <a:cubicBezTo>
                    <a:pt x="318" y="1034"/>
                    <a:pt x="318" y="1042"/>
                    <a:pt x="327" y="1050"/>
                  </a:cubicBezTo>
                  <a:cubicBezTo>
                    <a:pt x="335" y="1050"/>
                    <a:pt x="343" y="1058"/>
                    <a:pt x="343" y="1067"/>
                  </a:cubicBezTo>
                  <a:cubicBezTo>
                    <a:pt x="343" y="1074"/>
                    <a:pt x="360" y="1083"/>
                    <a:pt x="343" y="1074"/>
                  </a:cubicBezTo>
                  <a:cubicBezTo>
                    <a:pt x="318" y="1067"/>
                    <a:pt x="335" y="1074"/>
                    <a:pt x="318" y="1058"/>
                  </a:cubicBezTo>
                  <a:cubicBezTo>
                    <a:pt x="294" y="1042"/>
                    <a:pt x="286" y="1042"/>
                    <a:pt x="278" y="1034"/>
                  </a:cubicBezTo>
                  <a:cubicBezTo>
                    <a:pt x="270" y="1027"/>
                    <a:pt x="286" y="1067"/>
                    <a:pt x="270" y="1018"/>
                  </a:cubicBezTo>
                  <a:cubicBezTo>
                    <a:pt x="246" y="969"/>
                    <a:pt x="246" y="977"/>
                    <a:pt x="237" y="961"/>
                  </a:cubicBezTo>
                  <a:cubicBezTo>
                    <a:pt x="237" y="953"/>
                    <a:pt x="237" y="969"/>
                    <a:pt x="229" y="944"/>
                  </a:cubicBezTo>
                  <a:cubicBezTo>
                    <a:pt x="213" y="920"/>
                    <a:pt x="221" y="937"/>
                    <a:pt x="213" y="920"/>
                  </a:cubicBezTo>
                  <a:cubicBezTo>
                    <a:pt x="204" y="904"/>
                    <a:pt x="197" y="920"/>
                    <a:pt x="197" y="895"/>
                  </a:cubicBezTo>
                  <a:cubicBezTo>
                    <a:pt x="188" y="871"/>
                    <a:pt x="188" y="888"/>
                    <a:pt x="181" y="855"/>
                  </a:cubicBezTo>
                  <a:cubicBezTo>
                    <a:pt x="172" y="823"/>
                    <a:pt x="188" y="823"/>
                    <a:pt x="172" y="806"/>
                  </a:cubicBezTo>
                  <a:cubicBezTo>
                    <a:pt x="156" y="798"/>
                    <a:pt x="156" y="806"/>
                    <a:pt x="148" y="790"/>
                  </a:cubicBezTo>
                  <a:cubicBezTo>
                    <a:pt x="139" y="781"/>
                    <a:pt x="148" y="790"/>
                    <a:pt x="132" y="765"/>
                  </a:cubicBezTo>
                  <a:cubicBezTo>
                    <a:pt x="123" y="741"/>
                    <a:pt x="99" y="725"/>
                    <a:pt x="99" y="684"/>
                  </a:cubicBezTo>
                  <a:cubicBezTo>
                    <a:pt x="99" y="635"/>
                    <a:pt x="99" y="627"/>
                    <a:pt x="99" y="627"/>
                  </a:cubicBezTo>
                  <a:cubicBezTo>
                    <a:pt x="99" y="627"/>
                    <a:pt x="74" y="611"/>
                    <a:pt x="83" y="586"/>
                  </a:cubicBezTo>
                  <a:cubicBezTo>
                    <a:pt x="91" y="562"/>
                    <a:pt x="99" y="570"/>
                    <a:pt x="91" y="562"/>
                  </a:cubicBezTo>
                  <a:cubicBezTo>
                    <a:pt x="91" y="554"/>
                    <a:pt x="91" y="554"/>
                    <a:pt x="83" y="546"/>
                  </a:cubicBezTo>
                  <a:cubicBezTo>
                    <a:pt x="74" y="530"/>
                    <a:pt x="74" y="537"/>
                    <a:pt x="67" y="530"/>
                  </a:cubicBezTo>
                  <a:cubicBezTo>
                    <a:pt x="67" y="521"/>
                    <a:pt x="67" y="505"/>
                    <a:pt x="67" y="505"/>
                  </a:cubicBezTo>
                  <a:cubicBezTo>
                    <a:pt x="58" y="512"/>
                    <a:pt x="58" y="512"/>
                    <a:pt x="58" y="512"/>
                  </a:cubicBezTo>
                  <a:cubicBezTo>
                    <a:pt x="58" y="512"/>
                    <a:pt x="0" y="1107"/>
                    <a:pt x="587" y="1188"/>
                  </a:cubicBezTo>
                  <a:cubicBezTo>
                    <a:pt x="587" y="1188"/>
                    <a:pt x="457" y="1164"/>
                    <a:pt x="441" y="1132"/>
                  </a:cubicBezTo>
                  <a:lnTo>
                    <a:pt x="441" y="1107"/>
                  </a:lnTo>
                  <a:cubicBezTo>
                    <a:pt x="450" y="1107"/>
                    <a:pt x="457" y="1116"/>
                    <a:pt x="465" y="1107"/>
                  </a:cubicBezTo>
                  <a:cubicBezTo>
                    <a:pt x="474" y="1099"/>
                    <a:pt x="490" y="1092"/>
                    <a:pt x="490" y="1092"/>
                  </a:cubicBezTo>
                  <a:cubicBezTo>
                    <a:pt x="490" y="1099"/>
                    <a:pt x="490" y="1099"/>
                    <a:pt x="490" y="1099"/>
                  </a:cubicBezTo>
                  <a:cubicBezTo>
                    <a:pt x="490" y="1099"/>
                    <a:pt x="481" y="1107"/>
                    <a:pt x="506" y="1099"/>
                  </a:cubicBezTo>
                  <a:cubicBezTo>
                    <a:pt x="530" y="1099"/>
                    <a:pt x="530" y="1099"/>
                    <a:pt x="539" y="1092"/>
                  </a:cubicBezTo>
                  <a:cubicBezTo>
                    <a:pt x="555" y="1092"/>
                    <a:pt x="562" y="1067"/>
                    <a:pt x="571" y="1083"/>
                  </a:cubicBezTo>
                  <a:cubicBezTo>
                    <a:pt x="571" y="1092"/>
                    <a:pt x="562" y="1092"/>
                    <a:pt x="571" y="1092"/>
                  </a:cubicBezTo>
                  <a:cubicBezTo>
                    <a:pt x="587" y="1099"/>
                    <a:pt x="611" y="1092"/>
                    <a:pt x="611" y="1092"/>
                  </a:cubicBezTo>
                  <a:lnTo>
                    <a:pt x="653" y="1092"/>
                  </a:lnTo>
                  <a:cubicBezTo>
                    <a:pt x="661" y="1083"/>
                    <a:pt x="661" y="1074"/>
                    <a:pt x="669" y="1083"/>
                  </a:cubicBezTo>
                  <a:cubicBezTo>
                    <a:pt x="678" y="1083"/>
                    <a:pt x="678" y="1092"/>
                    <a:pt x="678" y="1092"/>
                  </a:cubicBezTo>
                  <a:cubicBezTo>
                    <a:pt x="653" y="1107"/>
                    <a:pt x="653" y="1107"/>
                    <a:pt x="653" y="1107"/>
                  </a:cubicBezTo>
                  <a:cubicBezTo>
                    <a:pt x="636" y="1123"/>
                    <a:pt x="636" y="1123"/>
                    <a:pt x="636" y="1123"/>
                  </a:cubicBezTo>
                  <a:cubicBezTo>
                    <a:pt x="636" y="1123"/>
                    <a:pt x="629" y="1123"/>
                    <a:pt x="636" y="1132"/>
                  </a:cubicBezTo>
                  <a:cubicBezTo>
                    <a:pt x="645" y="1132"/>
                    <a:pt x="645" y="1132"/>
                    <a:pt x="653" y="1132"/>
                  </a:cubicBezTo>
                  <a:cubicBezTo>
                    <a:pt x="669" y="1132"/>
                    <a:pt x="694" y="1148"/>
                    <a:pt x="694" y="1139"/>
                  </a:cubicBezTo>
                  <a:cubicBezTo>
                    <a:pt x="701" y="1132"/>
                    <a:pt x="701" y="1132"/>
                    <a:pt x="710" y="1123"/>
                  </a:cubicBezTo>
                  <a:cubicBezTo>
                    <a:pt x="710" y="1116"/>
                    <a:pt x="710" y="1107"/>
                    <a:pt x="718" y="1107"/>
                  </a:cubicBezTo>
                  <a:cubicBezTo>
                    <a:pt x="726" y="1107"/>
                    <a:pt x="743" y="1107"/>
                    <a:pt x="743" y="1107"/>
                  </a:cubicBezTo>
                  <a:cubicBezTo>
                    <a:pt x="734" y="1123"/>
                    <a:pt x="734" y="1123"/>
                    <a:pt x="734" y="1123"/>
                  </a:cubicBezTo>
                  <a:lnTo>
                    <a:pt x="750" y="1123"/>
                  </a:lnTo>
                  <a:cubicBezTo>
                    <a:pt x="759" y="1123"/>
                    <a:pt x="759" y="1139"/>
                    <a:pt x="775" y="1123"/>
                  </a:cubicBezTo>
                  <a:cubicBezTo>
                    <a:pt x="783" y="1116"/>
                    <a:pt x="783" y="1116"/>
                    <a:pt x="791" y="1116"/>
                  </a:cubicBezTo>
                  <a:cubicBezTo>
                    <a:pt x="808" y="1116"/>
                    <a:pt x="815" y="1107"/>
                    <a:pt x="824" y="1107"/>
                  </a:cubicBezTo>
                  <a:cubicBezTo>
                    <a:pt x="824" y="1116"/>
                    <a:pt x="832" y="1116"/>
                    <a:pt x="840" y="1116"/>
                  </a:cubicBezTo>
                  <a:cubicBezTo>
                    <a:pt x="840" y="1116"/>
                    <a:pt x="864" y="1132"/>
                    <a:pt x="864" y="1123"/>
                  </a:cubicBezTo>
                  <a:cubicBezTo>
                    <a:pt x="873" y="1123"/>
                    <a:pt x="897" y="1123"/>
                    <a:pt x="897" y="1123"/>
                  </a:cubicBezTo>
                  <a:cubicBezTo>
                    <a:pt x="897" y="1123"/>
                    <a:pt x="832" y="1188"/>
                    <a:pt x="685" y="1188"/>
                  </a:cubicBezTo>
                  <a:cubicBezTo>
                    <a:pt x="685" y="1188"/>
                    <a:pt x="1011" y="1206"/>
                    <a:pt x="1190" y="888"/>
                  </a:cubicBezTo>
                  <a:cubicBezTo>
                    <a:pt x="1377" y="570"/>
                    <a:pt x="1247" y="163"/>
                    <a:pt x="832" y="16"/>
                  </a:cubicBezTo>
                  <a:cubicBezTo>
                    <a:pt x="832" y="16"/>
                    <a:pt x="1141" y="130"/>
                    <a:pt x="1222" y="432"/>
                  </a:cubicBezTo>
                  <a:cubicBezTo>
                    <a:pt x="1222" y="440"/>
                    <a:pt x="1222" y="440"/>
                    <a:pt x="1222" y="440"/>
                  </a:cubicBezTo>
                  <a:cubicBezTo>
                    <a:pt x="1215" y="432"/>
                    <a:pt x="1215" y="440"/>
                    <a:pt x="1206" y="423"/>
                  </a:cubicBezTo>
                  <a:cubicBezTo>
                    <a:pt x="1198" y="407"/>
                    <a:pt x="1206" y="407"/>
                    <a:pt x="1198" y="398"/>
                  </a:cubicBezTo>
                  <a:cubicBezTo>
                    <a:pt x="1198" y="391"/>
                    <a:pt x="1198" y="398"/>
                    <a:pt x="1190" y="391"/>
                  </a:cubicBezTo>
                  <a:cubicBezTo>
                    <a:pt x="1182" y="382"/>
                    <a:pt x="1182" y="382"/>
                    <a:pt x="1173" y="375"/>
                  </a:cubicBezTo>
                  <a:cubicBezTo>
                    <a:pt x="1173" y="366"/>
                    <a:pt x="1166" y="351"/>
                    <a:pt x="1157" y="342"/>
                  </a:cubicBezTo>
                  <a:cubicBezTo>
                    <a:pt x="1157" y="342"/>
                    <a:pt x="1141" y="342"/>
                    <a:pt x="1141" y="333"/>
                  </a:cubicBezTo>
                  <a:cubicBezTo>
                    <a:pt x="1133" y="333"/>
                    <a:pt x="1133" y="326"/>
                    <a:pt x="1133" y="333"/>
                  </a:cubicBezTo>
                  <a:cubicBezTo>
                    <a:pt x="1133" y="342"/>
                    <a:pt x="1141" y="351"/>
                    <a:pt x="1141" y="351"/>
                  </a:cubicBezTo>
                  <a:cubicBezTo>
                    <a:pt x="1141" y="375"/>
                    <a:pt x="1141" y="375"/>
                    <a:pt x="1141" y="375"/>
                  </a:cubicBezTo>
                  <a:lnTo>
                    <a:pt x="1149" y="398"/>
                  </a:lnTo>
                  <a:cubicBezTo>
                    <a:pt x="1149" y="407"/>
                    <a:pt x="1141" y="423"/>
                    <a:pt x="1141" y="423"/>
                  </a:cubicBezTo>
                  <a:cubicBezTo>
                    <a:pt x="1141" y="423"/>
                    <a:pt x="1141" y="440"/>
                    <a:pt x="1133" y="440"/>
                  </a:cubicBezTo>
                  <a:cubicBezTo>
                    <a:pt x="1125" y="447"/>
                    <a:pt x="1092" y="447"/>
                    <a:pt x="1092" y="447"/>
                  </a:cubicBezTo>
                  <a:cubicBezTo>
                    <a:pt x="1092" y="447"/>
                    <a:pt x="1084" y="440"/>
                    <a:pt x="1084" y="432"/>
                  </a:cubicBezTo>
                  <a:cubicBezTo>
                    <a:pt x="1076" y="423"/>
                    <a:pt x="1060" y="416"/>
                    <a:pt x="1052" y="416"/>
                  </a:cubicBezTo>
                  <a:cubicBezTo>
                    <a:pt x="1052" y="407"/>
                    <a:pt x="1060" y="398"/>
                    <a:pt x="1052" y="391"/>
                  </a:cubicBezTo>
                  <a:cubicBezTo>
                    <a:pt x="1043" y="382"/>
                    <a:pt x="1052" y="382"/>
                    <a:pt x="1036" y="375"/>
                  </a:cubicBezTo>
                  <a:cubicBezTo>
                    <a:pt x="1027" y="358"/>
                    <a:pt x="1027" y="358"/>
                    <a:pt x="1027" y="358"/>
                  </a:cubicBezTo>
                  <a:cubicBezTo>
                    <a:pt x="1027" y="358"/>
                    <a:pt x="1003" y="351"/>
                    <a:pt x="1011" y="366"/>
                  </a:cubicBezTo>
                  <a:cubicBezTo>
                    <a:pt x="1019" y="382"/>
                    <a:pt x="1011" y="398"/>
                    <a:pt x="1019" y="398"/>
                  </a:cubicBezTo>
                  <a:cubicBezTo>
                    <a:pt x="1019" y="398"/>
                    <a:pt x="1027" y="391"/>
                    <a:pt x="1036" y="407"/>
                  </a:cubicBezTo>
                  <a:cubicBezTo>
                    <a:pt x="1036" y="423"/>
                    <a:pt x="1036" y="423"/>
                    <a:pt x="1043" y="432"/>
                  </a:cubicBezTo>
                  <a:cubicBezTo>
                    <a:pt x="1052" y="432"/>
                    <a:pt x="1052" y="447"/>
                    <a:pt x="1052" y="456"/>
                  </a:cubicBezTo>
                  <a:cubicBezTo>
                    <a:pt x="1060" y="456"/>
                    <a:pt x="1076" y="456"/>
                    <a:pt x="1076" y="463"/>
                  </a:cubicBezTo>
                  <a:cubicBezTo>
                    <a:pt x="1076" y="463"/>
                    <a:pt x="1068" y="481"/>
                    <a:pt x="1076" y="481"/>
                  </a:cubicBezTo>
                  <a:cubicBezTo>
                    <a:pt x="1084" y="481"/>
                    <a:pt x="1084" y="488"/>
                    <a:pt x="1092" y="488"/>
                  </a:cubicBezTo>
                  <a:cubicBezTo>
                    <a:pt x="1101" y="481"/>
                    <a:pt x="1092" y="488"/>
                    <a:pt x="1101" y="481"/>
                  </a:cubicBezTo>
                  <a:cubicBezTo>
                    <a:pt x="1117" y="481"/>
                    <a:pt x="1125" y="481"/>
                    <a:pt x="1125" y="481"/>
                  </a:cubicBezTo>
                  <a:lnTo>
                    <a:pt x="1141" y="488"/>
                  </a:lnTo>
                  <a:cubicBezTo>
                    <a:pt x="1141" y="497"/>
                    <a:pt x="1133" y="521"/>
                    <a:pt x="1133" y="521"/>
                  </a:cubicBezTo>
                  <a:cubicBezTo>
                    <a:pt x="1125" y="546"/>
                    <a:pt x="1125" y="546"/>
                    <a:pt x="1125" y="546"/>
                  </a:cubicBezTo>
                  <a:cubicBezTo>
                    <a:pt x="1125" y="546"/>
                    <a:pt x="1125" y="586"/>
                    <a:pt x="1117" y="586"/>
                  </a:cubicBezTo>
                  <a:cubicBezTo>
                    <a:pt x="1108" y="586"/>
                    <a:pt x="1101" y="602"/>
                    <a:pt x="1092" y="611"/>
                  </a:cubicBezTo>
                  <a:lnTo>
                    <a:pt x="1092" y="635"/>
                  </a:lnTo>
                  <a:cubicBezTo>
                    <a:pt x="1076" y="651"/>
                    <a:pt x="1076" y="651"/>
                    <a:pt x="1076" y="651"/>
                  </a:cubicBezTo>
                  <a:cubicBezTo>
                    <a:pt x="1076" y="651"/>
                    <a:pt x="1076" y="676"/>
                    <a:pt x="1076" y="684"/>
                  </a:cubicBezTo>
                  <a:cubicBezTo>
                    <a:pt x="1076" y="684"/>
                    <a:pt x="1084" y="709"/>
                    <a:pt x="1076" y="716"/>
                  </a:cubicBezTo>
                  <a:cubicBezTo>
                    <a:pt x="1076" y="733"/>
                    <a:pt x="1060" y="741"/>
                    <a:pt x="1060" y="741"/>
                  </a:cubicBezTo>
                  <a:cubicBezTo>
                    <a:pt x="1060" y="741"/>
                    <a:pt x="1084" y="765"/>
                    <a:pt x="1068" y="765"/>
                  </a:cubicBezTo>
                  <a:cubicBezTo>
                    <a:pt x="1060" y="765"/>
                    <a:pt x="1052" y="781"/>
                    <a:pt x="1043" y="790"/>
                  </a:cubicBezTo>
                  <a:cubicBezTo>
                    <a:pt x="1043" y="790"/>
                    <a:pt x="1043" y="798"/>
                    <a:pt x="1036" y="806"/>
                  </a:cubicBezTo>
                  <a:cubicBezTo>
                    <a:pt x="1027" y="806"/>
                    <a:pt x="1019" y="806"/>
                    <a:pt x="1019" y="814"/>
                  </a:cubicBezTo>
                  <a:lnTo>
                    <a:pt x="1019" y="830"/>
                  </a:lnTo>
                  <a:cubicBezTo>
                    <a:pt x="994" y="863"/>
                    <a:pt x="994" y="863"/>
                    <a:pt x="994" y="863"/>
                  </a:cubicBezTo>
                  <a:cubicBezTo>
                    <a:pt x="971" y="888"/>
                    <a:pt x="971" y="888"/>
                    <a:pt x="971" y="888"/>
                  </a:cubicBezTo>
                  <a:cubicBezTo>
                    <a:pt x="971" y="888"/>
                    <a:pt x="971" y="904"/>
                    <a:pt x="962" y="904"/>
                  </a:cubicBezTo>
                  <a:cubicBezTo>
                    <a:pt x="954" y="904"/>
                    <a:pt x="929" y="912"/>
                    <a:pt x="922" y="920"/>
                  </a:cubicBezTo>
                  <a:cubicBezTo>
                    <a:pt x="913" y="920"/>
                    <a:pt x="897" y="937"/>
                    <a:pt x="889" y="937"/>
                  </a:cubicBezTo>
                  <a:cubicBezTo>
                    <a:pt x="880" y="937"/>
                    <a:pt x="897" y="953"/>
                    <a:pt x="880" y="937"/>
                  </a:cubicBezTo>
                  <a:cubicBezTo>
                    <a:pt x="873" y="912"/>
                    <a:pt x="880" y="928"/>
                    <a:pt x="873" y="904"/>
                  </a:cubicBezTo>
                  <a:cubicBezTo>
                    <a:pt x="856" y="879"/>
                    <a:pt x="856" y="895"/>
                    <a:pt x="856" y="879"/>
                  </a:cubicBezTo>
                  <a:cubicBezTo>
                    <a:pt x="856" y="863"/>
                    <a:pt x="864" y="879"/>
                    <a:pt x="856" y="863"/>
                  </a:cubicBezTo>
                  <a:cubicBezTo>
                    <a:pt x="856" y="846"/>
                    <a:pt x="864" y="863"/>
                    <a:pt x="856" y="839"/>
                  </a:cubicBezTo>
                  <a:cubicBezTo>
                    <a:pt x="848" y="823"/>
                    <a:pt x="848" y="830"/>
                    <a:pt x="840" y="823"/>
                  </a:cubicBezTo>
                  <a:cubicBezTo>
                    <a:pt x="824" y="806"/>
                    <a:pt x="815" y="823"/>
                    <a:pt x="824" y="798"/>
                  </a:cubicBezTo>
                  <a:cubicBezTo>
                    <a:pt x="832" y="781"/>
                    <a:pt x="824" y="798"/>
                    <a:pt x="832" y="781"/>
                  </a:cubicBezTo>
                  <a:cubicBezTo>
                    <a:pt x="832" y="765"/>
                    <a:pt x="832" y="757"/>
                    <a:pt x="840" y="749"/>
                  </a:cubicBezTo>
                  <a:cubicBezTo>
                    <a:pt x="856" y="741"/>
                    <a:pt x="864" y="741"/>
                    <a:pt x="864" y="733"/>
                  </a:cubicBezTo>
                  <a:cubicBezTo>
                    <a:pt x="856" y="716"/>
                    <a:pt x="856" y="716"/>
                    <a:pt x="856" y="709"/>
                  </a:cubicBezTo>
                  <a:cubicBezTo>
                    <a:pt x="856" y="700"/>
                    <a:pt x="840" y="692"/>
                    <a:pt x="840" y="684"/>
                  </a:cubicBezTo>
                  <a:cubicBezTo>
                    <a:pt x="840" y="684"/>
                    <a:pt x="840" y="684"/>
                    <a:pt x="832" y="676"/>
                  </a:cubicBezTo>
                  <a:cubicBezTo>
                    <a:pt x="824" y="660"/>
                    <a:pt x="815" y="651"/>
                    <a:pt x="815" y="651"/>
                  </a:cubicBezTo>
                  <a:cubicBezTo>
                    <a:pt x="815" y="651"/>
                    <a:pt x="815" y="627"/>
                    <a:pt x="815" y="611"/>
                  </a:cubicBezTo>
                  <a:cubicBezTo>
                    <a:pt x="815" y="602"/>
                    <a:pt x="808" y="619"/>
                    <a:pt x="815" y="602"/>
                  </a:cubicBezTo>
                  <a:cubicBezTo>
                    <a:pt x="815" y="586"/>
                    <a:pt x="824" y="570"/>
                    <a:pt x="824" y="570"/>
                  </a:cubicBezTo>
                  <a:cubicBezTo>
                    <a:pt x="824" y="570"/>
                    <a:pt x="799" y="554"/>
                    <a:pt x="791" y="562"/>
                  </a:cubicBezTo>
                  <a:cubicBezTo>
                    <a:pt x="783" y="562"/>
                    <a:pt x="783" y="570"/>
                    <a:pt x="775" y="562"/>
                  </a:cubicBezTo>
                  <a:cubicBezTo>
                    <a:pt x="759" y="554"/>
                    <a:pt x="759" y="546"/>
                    <a:pt x="759" y="546"/>
                  </a:cubicBezTo>
                  <a:cubicBezTo>
                    <a:pt x="750" y="537"/>
                    <a:pt x="743" y="537"/>
                    <a:pt x="734" y="546"/>
                  </a:cubicBezTo>
                  <a:cubicBezTo>
                    <a:pt x="734" y="554"/>
                    <a:pt x="718" y="554"/>
                    <a:pt x="701" y="554"/>
                  </a:cubicBezTo>
                  <a:cubicBezTo>
                    <a:pt x="694" y="562"/>
                    <a:pt x="685" y="562"/>
                    <a:pt x="669" y="562"/>
                  </a:cubicBezTo>
                  <a:cubicBezTo>
                    <a:pt x="653" y="562"/>
                    <a:pt x="629" y="562"/>
                    <a:pt x="620" y="562"/>
                  </a:cubicBezTo>
                  <a:cubicBezTo>
                    <a:pt x="604" y="554"/>
                    <a:pt x="604" y="562"/>
                    <a:pt x="595" y="546"/>
                  </a:cubicBezTo>
                  <a:cubicBezTo>
                    <a:pt x="595" y="530"/>
                    <a:pt x="595" y="537"/>
                    <a:pt x="587" y="530"/>
                  </a:cubicBezTo>
                  <a:cubicBezTo>
                    <a:pt x="571" y="521"/>
                    <a:pt x="571" y="530"/>
                    <a:pt x="571" y="512"/>
                  </a:cubicBezTo>
                  <a:cubicBezTo>
                    <a:pt x="571" y="505"/>
                    <a:pt x="580" y="505"/>
                    <a:pt x="562" y="488"/>
                  </a:cubicBezTo>
                  <a:cubicBezTo>
                    <a:pt x="555" y="481"/>
                    <a:pt x="571" y="497"/>
                    <a:pt x="555" y="481"/>
                  </a:cubicBezTo>
                  <a:cubicBezTo>
                    <a:pt x="539" y="463"/>
                    <a:pt x="539" y="481"/>
                    <a:pt x="539" y="463"/>
                  </a:cubicBezTo>
                  <a:cubicBezTo>
                    <a:pt x="546" y="447"/>
                    <a:pt x="546" y="456"/>
                    <a:pt x="546" y="440"/>
                  </a:cubicBezTo>
                  <a:cubicBezTo>
                    <a:pt x="546" y="423"/>
                    <a:pt x="580" y="447"/>
                    <a:pt x="562" y="416"/>
                  </a:cubicBezTo>
                  <a:cubicBezTo>
                    <a:pt x="546" y="382"/>
                    <a:pt x="539" y="391"/>
                    <a:pt x="555" y="366"/>
                  </a:cubicBezTo>
                  <a:cubicBezTo>
                    <a:pt x="571" y="342"/>
                    <a:pt x="587" y="326"/>
                    <a:pt x="587" y="326"/>
                  </a:cubicBezTo>
                  <a:cubicBezTo>
                    <a:pt x="595" y="317"/>
                    <a:pt x="595" y="301"/>
                    <a:pt x="604" y="301"/>
                  </a:cubicBezTo>
                  <a:cubicBezTo>
                    <a:pt x="611" y="293"/>
                    <a:pt x="604" y="293"/>
                    <a:pt x="620" y="293"/>
                  </a:cubicBezTo>
                  <a:cubicBezTo>
                    <a:pt x="629" y="293"/>
                    <a:pt x="645" y="286"/>
                    <a:pt x="653" y="277"/>
                  </a:cubicBezTo>
                  <a:cubicBezTo>
                    <a:pt x="661" y="268"/>
                    <a:pt x="678" y="261"/>
                    <a:pt x="678" y="261"/>
                  </a:cubicBezTo>
                  <a:cubicBezTo>
                    <a:pt x="685" y="252"/>
                    <a:pt x="685" y="261"/>
                    <a:pt x="694" y="252"/>
                  </a:cubicBezTo>
                  <a:cubicBezTo>
                    <a:pt x="710" y="252"/>
                    <a:pt x="710" y="252"/>
                    <a:pt x="718" y="252"/>
                  </a:cubicBezTo>
                  <a:cubicBezTo>
                    <a:pt x="726" y="252"/>
                    <a:pt x="710" y="252"/>
                    <a:pt x="734" y="252"/>
                  </a:cubicBezTo>
                  <a:cubicBezTo>
                    <a:pt x="759" y="244"/>
                    <a:pt x="750" y="244"/>
                    <a:pt x="759" y="244"/>
                  </a:cubicBezTo>
                  <a:cubicBezTo>
                    <a:pt x="767" y="244"/>
                    <a:pt x="759" y="244"/>
                    <a:pt x="775" y="252"/>
                  </a:cubicBezTo>
                  <a:cubicBezTo>
                    <a:pt x="783" y="252"/>
                    <a:pt x="783" y="228"/>
                    <a:pt x="783" y="252"/>
                  </a:cubicBezTo>
                  <a:cubicBezTo>
                    <a:pt x="783" y="268"/>
                    <a:pt x="775" y="286"/>
                    <a:pt x="791" y="286"/>
                  </a:cubicBezTo>
                  <a:cubicBezTo>
                    <a:pt x="808" y="286"/>
                    <a:pt x="791" y="286"/>
                    <a:pt x="808" y="286"/>
                  </a:cubicBezTo>
                  <a:cubicBezTo>
                    <a:pt x="824" y="286"/>
                    <a:pt x="815" y="286"/>
                    <a:pt x="824" y="293"/>
                  </a:cubicBezTo>
                  <a:cubicBezTo>
                    <a:pt x="832" y="293"/>
                    <a:pt x="840" y="301"/>
                    <a:pt x="856" y="301"/>
                  </a:cubicBezTo>
                  <a:cubicBezTo>
                    <a:pt x="864" y="301"/>
                    <a:pt x="848" y="317"/>
                    <a:pt x="864" y="301"/>
                  </a:cubicBezTo>
                  <a:cubicBezTo>
                    <a:pt x="880" y="286"/>
                    <a:pt x="848" y="277"/>
                    <a:pt x="880" y="286"/>
                  </a:cubicBezTo>
                  <a:cubicBezTo>
                    <a:pt x="913" y="286"/>
                    <a:pt x="922" y="293"/>
                    <a:pt x="929" y="293"/>
                  </a:cubicBezTo>
                  <a:cubicBezTo>
                    <a:pt x="929" y="286"/>
                    <a:pt x="929" y="293"/>
                    <a:pt x="946" y="286"/>
                  </a:cubicBezTo>
                  <a:cubicBezTo>
                    <a:pt x="962" y="277"/>
                    <a:pt x="962" y="277"/>
                    <a:pt x="971" y="286"/>
                  </a:cubicBezTo>
                  <a:cubicBezTo>
                    <a:pt x="971" y="286"/>
                    <a:pt x="971" y="301"/>
                    <a:pt x="978" y="286"/>
                  </a:cubicBezTo>
                  <a:cubicBezTo>
                    <a:pt x="987" y="268"/>
                    <a:pt x="994" y="277"/>
                    <a:pt x="978" y="268"/>
                  </a:cubicBezTo>
                  <a:cubicBezTo>
                    <a:pt x="962" y="261"/>
                    <a:pt x="954" y="268"/>
                    <a:pt x="954" y="261"/>
                  </a:cubicBezTo>
                  <a:cubicBezTo>
                    <a:pt x="954" y="244"/>
                    <a:pt x="971" y="252"/>
                    <a:pt x="954" y="244"/>
                  </a:cubicBezTo>
                  <a:cubicBezTo>
                    <a:pt x="938" y="244"/>
                    <a:pt x="938" y="244"/>
                    <a:pt x="922" y="236"/>
                  </a:cubicBezTo>
                  <a:cubicBezTo>
                    <a:pt x="913" y="236"/>
                    <a:pt x="897" y="252"/>
                    <a:pt x="897" y="236"/>
                  </a:cubicBezTo>
                  <a:cubicBezTo>
                    <a:pt x="889" y="228"/>
                    <a:pt x="864" y="244"/>
                    <a:pt x="889" y="228"/>
                  </a:cubicBezTo>
                  <a:cubicBezTo>
                    <a:pt x="913" y="203"/>
                    <a:pt x="905" y="195"/>
                    <a:pt x="922" y="203"/>
                  </a:cubicBezTo>
                  <a:cubicBezTo>
                    <a:pt x="938" y="203"/>
                    <a:pt x="929" y="219"/>
                    <a:pt x="938" y="212"/>
                  </a:cubicBezTo>
                  <a:cubicBezTo>
                    <a:pt x="954" y="203"/>
                    <a:pt x="971" y="195"/>
                    <a:pt x="954" y="187"/>
                  </a:cubicBezTo>
                  <a:cubicBezTo>
                    <a:pt x="929" y="170"/>
                    <a:pt x="946" y="179"/>
                    <a:pt x="929" y="170"/>
                  </a:cubicBezTo>
                  <a:cubicBezTo>
                    <a:pt x="905" y="163"/>
                    <a:pt x="889" y="203"/>
                    <a:pt x="880" y="195"/>
                  </a:cubicBezTo>
                  <a:cubicBezTo>
                    <a:pt x="873" y="187"/>
                    <a:pt x="873" y="187"/>
                    <a:pt x="864" y="187"/>
                  </a:cubicBezTo>
                  <a:cubicBezTo>
                    <a:pt x="856" y="195"/>
                    <a:pt x="856" y="203"/>
                    <a:pt x="856" y="219"/>
                  </a:cubicBezTo>
                  <a:cubicBezTo>
                    <a:pt x="856" y="228"/>
                    <a:pt x="864" y="236"/>
                    <a:pt x="848" y="228"/>
                  </a:cubicBezTo>
                  <a:cubicBezTo>
                    <a:pt x="832" y="212"/>
                    <a:pt x="873" y="219"/>
                    <a:pt x="832" y="203"/>
                  </a:cubicBezTo>
                  <a:cubicBezTo>
                    <a:pt x="791" y="187"/>
                    <a:pt x="775" y="195"/>
                    <a:pt x="767" y="195"/>
                  </a:cubicBezTo>
                  <a:cubicBezTo>
                    <a:pt x="759" y="203"/>
                    <a:pt x="750" y="203"/>
                    <a:pt x="750" y="203"/>
                  </a:cubicBezTo>
                  <a:cubicBezTo>
                    <a:pt x="743" y="212"/>
                    <a:pt x="759" y="219"/>
                    <a:pt x="743" y="212"/>
                  </a:cubicBezTo>
                  <a:cubicBezTo>
                    <a:pt x="726" y="203"/>
                    <a:pt x="710" y="219"/>
                    <a:pt x="710" y="219"/>
                  </a:cubicBezTo>
                  <a:cubicBezTo>
                    <a:pt x="710" y="219"/>
                    <a:pt x="710" y="212"/>
                    <a:pt x="701" y="219"/>
                  </a:cubicBezTo>
                  <a:cubicBezTo>
                    <a:pt x="694" y="228"/>
                    <a:pt x="678" y="228"/>
                    <a:pt x="669" y="228"/>
                  </a:cubicBezTo>
                  <a:cubicBezTo>
                    <a:pt x="661" y="228"/>
                    <a:pt x="645" y="228"/>
                    <a:pt x="661" y="212"/>
                  </a:cubicBezTo>
                  <a:cubicBezTo>
                    <a:pt x="678" y="187"/>
                    <a:pt x="661" y="203"/>
                    <a:pt x="685" y="195"/>
                  </a:cubicBezTo>
                  <a:cubicBezTo>
                    <a:pt x="710" y="179"/>
                    <a:pt x="743" y="179"/>
                    <a:pt x="718" y="170"/>
                  </a:cubicBezTo>
                  <a:cubicBezTo>
                    <a:pt x="685" y="163"/>
                    <a:pt x="734" y="163"/>
                    <a:pt x="694" y="147"/>
                  </a:cubicBezTo>
                  <a:cubicBezTo>
                    <a:pt x="653" y="130"/>
                    <a:pt x="653" y="154"/>
                    <a:pt x="653" y="130"/>
                  </a:cubicBezTo>
                  <a:cubicBezTo>
                    <a:pt x="653" y="98"/>
                    <a:pt x="645" y="98"/>
                    <a:pt x="636" y="98"/>
                  </a:cubicBezTo>
                  <a:cubicBezTo>
                    <a:pt x="629" y="105"/>
                    <a:pt x="604" y="105"/>
                    <a:pt x="595" y="105"/>
                  </a:cubicBezTo>
                  <a:cubicBezTo>
                    <a:pt x="587" y="114"/>
                    <a:pt x="595" y="122"/>
                    <a:pt x="580" y="105"/>
                  </a:cubicBezTo>
                  <a:cubicBezTo>
                    <a:pt x="562" y="98"/>
                    <a:pt x="555" y="114"/>
                    <a:pt x="562" y="98"/>
                  </a:cubicBezTo>
                  <a:cubicBezTo>
                    <a:pt x="562" y="82"/>
                    <a:pt x="571" y="73"/>
                    <a:pt x="580" y="65"/>
                  </a:cubicBezTo>
                  <a:cubicBezTo>
                    <a:pt x="587" y="57"/>
                    <a:pt x="587" y="24"/>
                    <a:pt x="620" y="33"/>
                  </a:cubicBezTo>
                  <a:cubicBezTo>
                    <a:pt x="645" y="49"/>
                    <a:pt x="636" y="40"/>
                    <a:pt x="653" y="49"/>
                  </a:cubicBezTo>
                  <a:cubicBezTo>
                    <a:pt x="678" y="49"/>
                    <a:pt x="685" y="40"/>
                    <a:pt x="685" y="40"/>
                  </a:cubicBezTo>
                  <a:cubicBezTo>
                    <a:pt x="685" y="33"/>
                    <a:pt x="661" y="24"/>
                    <a:pt x="661" y="24"/>
                  </a:cubicBezTo>
                  <a:cubicBezTo>
                    <a:pt x="661" y="24"/>
                    <a:pt x="653" y="24"/>
                    <a:pt x="661" y="24"/>
                  </a:cubicBezTo>
                  <a:cubicBezTo>
                    <a:pt x="661" y="16"/>
                    <a:pt x="669" y="8"/>
                    <a:pt x="669" y="8"/>
                  </a:cubicBezTo>
                  <a:cubicBezTo>
                    <a:pt x="661" y="0"/>
                    <a:pt x="661" y="0"/>
                    <a:pt x="661" y="0"/>
                  </a:cubicBezTo>
                  <a:cubicBezTo>
                    <a:pt x="661" y="0"/>
                    <a:pt x="580" y="0"/>
                    <a:pt x="555" y="8"/>
                  </a:cubicBezTo>
                </a:path>
              </a:pathLst>
            </a:custGeom>
            <a:solidFill>
              <a:srgbClr val="F3F3F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MX" sz="900"/>
            </a:p>
          </p:txBody>
        </p:sp>
      </p:grpSp>
      <p:grpSp>
        <p:nvGrpSpPr>
          <p:cNvPr id="61481" name="Group 52"/>
          <p:cNvGrpSpPr>
            <a:grpSpLocks/>
          </p:cNvGrpSpPr>
          <p:nvPr/>
        </p:nvGrpSpPr>
        <p:grpSpPr bwMode="auto">
          <a:xfrm>
            <a:off x="7208497" y="3808413"/>
            <a:ext cx="192881" cy="342107"/>
            <a:chOff x="14965477" y="7210545"/>
            <a:chExt cx="385932" cy="684813"/>
          </a:xfrm>
        </p:grpSpPr>
        <p:sp>
          <p:nvSpPr>
            <p:cNvPr id="78" name="Freeform 69"/>
            <p:cNvSpPr>
              <a:spLocks noChangeArrowheads="1"/>
            </p:cNvSpPr>
            <p:nvPr/>
          </p:nvSpPr>
          <p:spPr bwMode="auto">
            <a:xfrm>
              <a:off x="14965477" y="7210545"/>
              <a:ext cx="385932" cy="385958"/>
            </a:xfrm>
            <a:custGeom>
              <a:avLst/>
              <a:gdLst>
                <a:gd name="T0" fmla="*/ 191433 w 1133"/>
                <a:gd name="T1" fmla="*/ 0 h 1132"/>
                <a:gd name="T2" fmla="*/ 191433 w 1133"/>
                <a:gd name="T3" fmla="*/ 0 h 1132"/>
                <a:gd name="T4" fmla="*/ 0 w 1133"/>
                <a:gd name="T5" fmla="*/ 194002 h 1132"/>
                <a:gd name="T6" fmla="*/ 191433 w 1133"/>
                <a:gd name="T7" fmla="*/ 385617 h 1132"/>
                <a:gd name="T8" fmla="*/ 385591 w 1133"/>
                <a:gd name="T9" fmla="*/ 194002 h 1132"/>
                <a:gd name="T10" fmla="*/ 191433 w 1133"/>
                <a:gd name="T11" fmla="*/ 0 h 1132"/>
                <a:gd name="T12" fmla="*/ 191433 w 1133"/>
                <a:gd name="T13" fmla="*/ 349817 h 1132"/>
                <a:gd name="T14" fmla="*/ 191433 w 1133"/>
                <a:gd name="T15" fmla="*/ 349817 h 1132"/>
                <a:gd name="T16" fmla="*/ 35766 w 1133"/>
                <a:gd name="T17" fmla="*/ 194002 h 1132"/>
                <a:gd name="T18" fmla="*/ 191433 w 1133"/>
                <a:gd name="T19" fmla="*/ 36141 h 1132"/>
                <a:gd name="T20" fmla="*/ 349144 w 1133"/>
                <a:gd name="T21" fmla="*/ 194002 h 1132"/>
                <a:gd name="T22" fmla="*/ 191433 w 1133"/>
                <a:gd name="T23" fmla="*/ 349817 h 113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133" h="1132">
                  <a:moveTo>
                    <a:pt x="562" y="0"/>
                  </a:moveTo>
                  <a:lnTo>
                    <a:pt x="562" y="0"/>
                  </a:lnTo>
                  <a:cubicBezTo>
                    <a:pt x="253" y="0"/>
                    <a:pt x="0" y="253"/>
                    <a:pt x="0" y="569"/>
                  </a:cubicBezTo>
                  <a:cubicBezTo>
                    <a:pt x="0" y="880"/>
                    <a:pt x="253" y="1131"/>
                    <a:pt x="562" y="1131"/>
                  </a:cubicBezTo>
                  <a:cubicBezTo>
                    <a:pt x="879" y="1131"/>
                    <a:pt x="1132" y="880"/>
                    <a:pt x="1132" y="569"/>
                  </a:cubicBezTo>
                  <a:cubicBezTo>
                    <a:pt x="1132" y="253"/>
                    <a:pt x="879" y="0"/>
                    <a:pt x="562" y="0"/>
                  </a:cubicBezTo>
                  <a:close/>
                  <a:moveTo>
                    <a:pt x="562" y="1026"/>
                  </a:moveTo>
                  <a:lnTo>
                    <a:pt x="562" y="1026"/>
                  </a:lnTo>
                  <a:cubicBezTo>
                    <a:pt x="309" y="1026"/>
                    <a:pt x="105" y="822"/>
                    <a:pt x="105" y="569"/>
                  </a:cubicBezTo>
                  <a:cubicBezTo>
                    <a:pt x="105" y="318"/>
                    <a:pt x="309" y="106"/>
                    <a:pt x="562" y="106"/>
                  </a:cubicBezTo>
                  <a:cubicBezTo>
                    <a:pt x="822" y="106"/>
                    <a:pt x="1025" y="318"/>
                    <a:pt x="1025" y="569"/>
                  </a:cubicBezTo>
                  <a:cubicBezTo>
                    <a:pt x="1025" y="822"/>
                    <a:pt x="822" y="1026"/>
                    <a:pt x="562" y="1026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MX" sz="900"/>
            </a:p>
          </p:txBody>
        </p:sp>
        <p:sp>
          <p:nvSpPr>
            <p:cNvPr id="79" name="Freeform 70"/>
            <p:cNvSpPr>
              <a:spLocks noChangeArrowheads="1"/>
            </p:cNvSpPr>
            <p:nvPr/>
          </p:nvSpPr>
          <p:spPr bwMode="auto">
            <a:xfrm>
              <a:off x="15132164" y="7576980"/>
              <a:ext cx="52559" cy="186221"/>
            </a:xfrm>
            <a:custGeom>
              <a:avLst/>
              <a:gdLst>
                <a:gd name="T0" fmla="*/ 52222 w 156"/>
                <a:gd name="T1" fmla="*/ 185881 h 547"/>
                <a:gd name="T2" fmla="*/ 0 w 156"/>
                <a:gd name="T3" fmla="*/ 185881 h 547"/>
                <a:gd name="T4" fmla="*/ 0 w 156"/>
                <a:gd name="T5" fmla="*/ 0 h 547"/>
                <a:gd name="T6" fmla="*/ 52222 w 156"/>
                <a:gd name="T7" fmla="*/ 0 h 547"/>
                <a:gd name="T8" fmla="*/ 52222 w 156"/>
                <a:gd name="T9" fmla="*/ 185881 h 5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56" h="547">
                  <a:moveTo>
                    <a:pt x="155" y="546"/>
                  </a:moveTo>
                  <a:lnTo>
                    <a:pt x="0" y="546"/>
                  </a:lnTo>
                  <a:lnTo>
                    <a:pt x="0" y="0"/>
                  </a:lnTo>
                  <a:lnTo>
                    <a:pt x="155" y="0"/>
                  </a:lnTo>
                  <a:lnTo>
                    <a:pt x="155" y="546"/>
                  </a:lnTo>
                </a:path>
              </a:pathLst>
            </a:custGeom>
            <a:solidFill>
              <a:srgbClr val="F3F3F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MX" sz="900"/>
            </a:p>
          </p:txBody>
        </p:sp>
        <p:sp>
          <p:nvSpPr>
            <p:cNvPr id="80" name="Freeform 71"/>
            <p:cNvSpPr>
              <a:spLocks noChangeArrowheads="1"/>
            </p:cNvSpPr>
            <p:nvPr/>
          </p:nvSpPr>
          <p:spPr bwMode="auto">
            <a:xfrm>
              <a:off x="15115646" y="7634048"/>
              <a:ext cx="87098" cy="261310"/>
            </a:xfrm>
            <a:custGeom>
              <a:avLst/>
              <a:gdLst>
                <a:gd name="T0" fmla="*/ 86755 w 254"/>
                <a:gd name="T1" fmla="*/ 219119 h 768"/>
                <a:gd name="T2" fmla="*/ 86755 w 254"/>
                <a:gd name="T3" fmla="*/ 219119 h 768"/>
                <a:gd name="T4" fmla="*/ 42177 w 254"/>
                <a:gd name="T5" fmla="*/ 260970 h 768"/>
                <a:gd name="T6" fmla="*/ 42177 w 254"/>
                <a:gd name="T7" fmla="*/ 260970 h 768"/>
                <a:gd name="T8" fmla="*/ 0 w 254"/>
                <a:gd name="T9" fmla="*/ 219119 h 768"/>
                <a:gd name="T10" fmla="*/ 0 w 254"/>
                <a:gd name="T11" fmla="*/ 41850 h 768"/>
                <a:gd name="T12" fmla="*/ 42177 w 254"/>
                <a:gd name="T13" fmla="*/ 0 h 768"/>
                <a:gd name="T14" fmla="*/ 42177 w 254"/>
                <a:gd name="T15" fmla="*/ 0 h 768"/>
                <a:gd name="T16" fmla="*/ 86755 w 254"/>
                <a:gd name="T17" fmla="*/ 41850 h 768"/>
                <a:gd name="T18" fmla="*/ 86755 w 254"/>
                <a:gd name="T19" fmla="*/ 219119 h 76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54" h="768">
                  <a:moveTo>
                    <a:pt x="253" y="644"/>
                  </a:moveTo>
                  <a:lnTo>
                    <a:pt x="253" y="644"/>
                  </a:lnTo>
                  <a:cubicBezTo>
                    <a:pt x="253" y="709"/>
                    <a:pt x="196" y="767"/>
                    <a:pt x="123" y="767"/>
                  </a:cubicBezTo>
                  <a:cubicBezTo>
                    <a:pt x="58" y="767"/>
                    <a:pt x="0" y="709"/>
                    <a:pt x="0" y="644"/>
                  </a:cubicBezTo>
                  <a:cubicBezTo>
                    <a:pt x="0" y="123"/>
                    <a:pt x="0" y="123"/>
                    <a:pt x="0" y="123"/>
                  </a:cubicBezTo>
                  <a:cubicBezTo>
                    <a:pt x="0" y="58"/>
                    <a:pt x="58" y="0"/>
                    <a:pt x="123" y="0"/>
                  </a:cubicBezTo>
                  <a:cubicBezTo>
                    <a:pt x="196" y="0"/>
                    <a:pt x="253" y="58"/>
                    <a:pt x="253" y="123"/>
                  </a:cubicBezTo>
                  <a:lnTo>
                    <a:pt x="253" y="644"/>
                  </a:lnTo>
                </a:path>
              </a:pathLst>
            </a:custGeom>
            <a:solidFill>
              <a:srgbClr val="F3F3F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MX" sz="900"/>
            </a:p>
          </p:txBody>
        </p:sp>
      </p:grpSp>
      <p:grpSp>
        <p:nvGrpSpPr>
          <p:cNvPr id="61482" name="Group 53"/>
          <p:cNvGrpSpPr>
            <a:grpSpLocks/>
          </p:cNvGrpSpPr>
          <p:nvPr/>
        </p:nvGrpSpPr>
        <p:grpSpPr bwMode="auto">
          <a:xfrm>
            <a:off x="6678272" y="2175669"/>
            <a:ext cx="430213" cy="464344"/>
            <a:chOff x="13905287" y="3944164"/>
            <a:chExt cx="860466" cy="929606"/>
          </a:xfrm>
        </p:grpSpPr>
        <p:sp>
          <p:nvSpPr>
            <p:cNvPr id="81" name="Freeform 72"/>
            <p:cNvSpPr>
              <a:spLocks noChangeArrowheads="1"/>
            </p:cNvSpPr>
            <p:nvPr/>
          </p:nvSpPr>
          <p:spPr bwMode="auto">
            <a:xfrm>
              <a:off x="14238661" y="4720587"/>
              <a:ext cx="202727" cy="48057"/>
            </a:xfrm>
            <a:custGeom>
              <a:avLst/>
              <a:gdLst>
                <a:gd name="T0" fmla="*/ 202386 w 595"/>
                <a:gd name="T1" fmla="*/ 22495 h 141"/>
                <a:gd name="T2" fmla="*/ 202386 w 595"/>
                <a:gd name="T3" fmla="*/ 22495 h 141"/>
                <a:gd name="T4" fmla="*/ 169337 w 595"/>
                <a:gd name="T5" fmla="*/ 47716 h 141"/>
                <a:gd name="T6" fmla="*/ 33050 w 595"/>
                <a:gd name="T7" fmla="*/ 47716 h 141"/>
                <a:gd name="T8" fmla="*/ 0 w 595"/>
                <a:gd name="T9" fmla="*/ 22495 h 141"/>
                <a:gd name="T10" fmla="*/ 0 w 595"/>
                <a:gd name="T11" fmla="*/ 22495 h 141"/>
                <a:gd name="T12" fmla="*/ 33050 w 595"/>
                <a:gd name="T13" fmla="*/ 0 h 141"/>
                <a:gd name="T14" fmla="*/ 169337 w 595"/>
                <a:gd name="T15" fmla="*/ 0 h 141"/>
                <a:gd name="T16" fmla="*/ 202386 w 595"/>
                <a:gd name="T17" fmla="*/ 22495 h 14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95" h="141">
                  <a:moveTo>
                    <a:pt x="594" y="66"/>
                  </a:moveTo>
                  <a:lnTo>
                    <a:pt x="594" y="66"/>
                  </a:lnTo>
                  <a:cubicBezTo>
                    <a:pt x="594" y="107"/>
                    <a:pt x="546" y="140"/>
                    <a:pt x="497" y="140"/>
                  </a:cubicBezTo>
                  <a:cubicBezTo>
                    <a:pt x="97" y="140"/>
                    <a:pt x="97" y="140"/>
                    <a:pt x="97" y="140"/>
                  </a:cubicBezTo>
                  <a:cubicBezTo>
                    <a:pt x="41" y="140"/>
                    <a:pt x="0" y="107"/>
                    <a:pt x="0" y="66"/>
                  </a:cubicBezTo>
                  <a:cubicBezTo>
                    <a:pt x="0" y="33"/>
                    <a:pt x="41" y="0"/>
                    <a:pt x="97" y="0"/>
                  </a:cubicBezTo>
                  <a:cubicBezTo>
                    <a:pt x="497" y="0"/>
                    <a:pt x="497" y="0"/>
                    <a:pt x="497" y="0"/>
                  </a:cubicBezTo>
                  <a:cubicBezTo>
                    <a:pt x="546" y="0"/>
                    <a:pt x="594" y="33"/>
                    <a:pt x="594" y="66"/>
                  </a:cubicBezTo>
                </a:path>
              </a:pathLst>
            </a:custGeom>
            <a:solidFill>
              <a:srgbClr val="F3F3F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MX" sz="900"/>
            </a:p>
          </p:txBody>
        </p:sp>
        <p:sp>
          <p:nvSpPr>
            <p:cNvPr id="82" name="Freeform 73"/>
            <p:cNvSpPr>
              <a:spLocks noChangeArrowheads="1"/>
            </p:cNvSpPr>
            <p:nvPr/>
          </p:nvSpPr>
          <p:spPr bwMode="auto">
            <a:xfrm>
              <a:off x="14238661" y="4770145"/>
              <a:ext cx="202727" cy="49559"/>
            </a:xfrm>
            <a:custGeom>
              <a:avLst/>
              <a:gdLst>
                <a:gd name="T0" fmla="*/ 202386 w 595"/>
                <a:gd name="T1" fmla="*/ 24948 h 147"/>
                <a:gd name="T2" fmla="*/ 202386 w 595"/>
                <a:gd name="T3" fmla="*/ 24948 h 147"/>
                <a:gd name="T4" fmla="*/ 169337 w 595"/>
                <a:gd name="T5" fmla="*/ 49222 h 147"/>
                <a:gd name="T6" fmla="*/ 33050 w 595"/>
                <a:gd name="T7" fmla="*/ 49222 h 147"/>
                <a:gd name="T8" fmla="*/ 0 w 595"/>
                <a:gd name="T9" fmla="*/ 24948 h 147"/>
                <a:gd name="T10" fmla="*/ 0 w 595"/>
                <a:gd name="T11" fmla="*/ 24948 h 147"/>
                <a:gd name="T12" fmla="*/ 33050 w 595"/>
                <a:gd name="T13" fmla="*/ 0 h 147"/>
                <a:gd name="T14" fmla="*/ 169337 w 595"/>
                <a:gd name="T15" fmla="*/ 0 h 147"/>
                <a:gd name="T16" fmla="*/ 202386 w 595"/>
                <a:gd name="T17" fmla="*/ 24948 h 14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95" h="147">
                  <a:moveTo>
                    <a:pt x="594" y="74"/>
                  </a:moveTo>
                  <a:lnTo>
                    <a:pt x="594" y="74"/>
                  </a:lnTo>
                  <a:cubicBezTo>
                    <a:pt x="594" y="114"/>
                    <a:pt x="546" y="146"/>
                    <a:pt x="497" y="146"/>
                  </a:cubicBezTo>
                  <a:cubicBezTo>
                    <a:pt x="97" y="146"/>
                    <a:pt x="97" y="146"/>
                    <a:pt x="97" y="146"/>
                  </a:cubicBezTo>
                  <a:cubicBezTo>
                    <a:pt x="41" y="146"/>
                    <a:pt x="0" y="114"/>
                    <a:pt x="0" y="74"/>
                  </a:cubicBezTo>
                  <a:cubicBezTo>
                    <a:pt x="0" y="33"/>
                    <a:pt x="41" y="0"/>
                    <a:pt x="97" y="0"/>
                  </a:cubicBezTo>
                  <a:cubicBezTo>
                    <a:pt x="497" y="0"/>
                    <a:pt x="497" y="0"/>
                    <a:pt x="497" y="0"/>
                  </a:cubicBezTo>
                  <a:cubicBezTo>
                    <a:pt x="546" y="0"/>
                    <a:pt x="594" y="33"/>
                    <a:pt x="594" y="74"/>
                  </a:cubicBezTo>
                </a:path>
              </a:pathLst>
            </a:custGeom>
            <a:solidFill>
              <a:srgbClr val="F3F3F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MX" sz="900"/>
            </a:p>
          </p:txBody>
        </p:sp>
        <p:sp>
          <p:nvSpPr>
            <p:cNvPr id="83" name="Freeform 74"/>
            <p:cNvSpPr>
              <a:spLocks noChangeArrowheads="1"/>
            </p:cNvSpPr>
            <p:nvPr/>
          </p:nvSpPr>
          <p:spPr bwMode="auto">
            <a:xfrm>
              <a:off x="14277705" y="4822709"/>
              <a:ext cx="123139" cy="51061"/>
            </a:xfrm>
            <a:custGeom>
              <a:avLst/>
              <a:gdLst>
                <a:gd name="T0" fmla="*/ 122797 w 360"/>
                <a:gd name="T1" fmla="*/ 25185 h 148"/>
                <a:gd name="T2" fmla="*/ 122797 w 360"/>
                <a:gd name="T3" fmla="*/ 25185 h 148"/>
                <a:gd name="T4" fmla="*/ 102958 w 360"/>
                <a:gd name="T5" fmla="*/ 50716 h 148"/>
                <a:gd name="T6" fmla="*/ 22233 w 360"/>
                <a:gd name="T7" fmla="*/ 50716 h 148"/>
                <a:gd name="T8" fmla="*/ 0 w 360"/>
                <a:gd name="T9" fmla="*/ 25185 h 148"/>
                <a:gd name="T10" fmla="*/ 0 w 360"/>
                <a:gd name="T11" fmla="*/ 25185 h 148"/>
                <a:gd name="T12" fmla="*/ 22233 w 360"/>
                <a:gd name="T13" fmla="*/ 0 h 148"/>
                <a:gd name="T14" fmla="*/ 102958 w 360"/>
                <a:gd name="T15" fmla="*/ 0 h 148"/>
                <a:gd name="T16" fmla="*/ 122797 w 360"/>
                <a:gd name="T17" fmla="*/ 25185 h 14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60" h="148">
                  <a:moveTo>
                    <a:pt x="359" y="73"/>
                  </a:moveTo>
                  <a:lnTo>
                    <a:pt x="359" y="73"/>
                  </a:lnTo>
                  <a:cubicBezTo>
                    <a:pt x="359" y="114"/>
                    <a:pt x="334" y="147"/>
                    <a:pt x="301" y="147"/>
                  </a:cubicBezTo>
                  <a:cubicBezTo>
                    <a:pt x="65" y="147"/>
                    <a:pt x="65" y="147"/>
                    <a:pt x="65" y="147"/>
                  </a:cubicBezTo>
                  <a:cubicBezTo>
                    <a:pt x="32" y="147"/>
                    <a:pt x="0" y="114"/>
                    <a:pt x="0" y="73"/>
                  </a:cubicBezTo>
                  <a:cubicBezTo>
                    <a:pt x="0" y="33"/>
                    <a:pt x="32" y="0"/>
                    <a:pt x="65" y="0"/>
                  </a:cubicBezTo>
                  <a:cubicBezTo>
                    <a:pt x="301" y="0"/>
                    <a:pt x="301" y="0"/>
                    <a:pt x="301" y="0"/>
                  </a:cubicBezTo>
                  <a:cubicBezTo>
                    <a:pt x="334" y="0"/>
                    <a:pt x="359" y="33"/>
                    <a:pt x="359" y="73"/>
                  </a:cubicBezTo>
                </a:path>
              </a:pathLst>
            </a:custGeom>
            <a:solidFill>
              <a:srgbClr val="F3F3F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MX" sz="900"/>
            </a:p>
          </p:txBody>
        </p:sp>
        <p:sp>
          <p:nvSpPr>
            <p:cNvPr id="84" name="Freeform 75"/>
            <p:cNvSpPr>
              <a:spLocks noChangeArrowheads="1"/>
            </p:cNvSpPr>
            <p:nvPr/>
          </p:nvSpPr>
          <p:spPr bwMode="auto">
            <a:xfrm>
              <a:off x="13905287" y="3944164"/>
              <a:ext cx="860466" cy="768913"/>
            </a:xfrm>
            <a:custGeom>
              <a:avLst/>
              <a:gdLst>
                <a:gd name="T0" fmla="*/ 438582 w 2525"/>
                <a:gd name="T1" fmla="*/ 0 h 2257"/>
                <a:gd name="T2" fmla="*/ 438582 w 2525"/>
                <a:gd name="T3" fmla="*/ 0 h 2257"/>
                <a:gd name="T4" fmla="*/ 438582 w 2525"/>
                <a:gd name="T5" fmla="*/ 0 h 2257"/>
                <a:gd name="T6" fmla="*/ 430063 w 2525"/>
                <a:gd name="T7" fmla="*/ 0 h 2257"/>
                <a:gd name="T8" fmla="*/ 421543 w 2525"/>
                <a:gd name="T9" fmla="*/ 0 h 2257"/>
                <a:gd name="T10" fmla="*/ 421543 w 2525"/>
                <a:gd name="T11" fmla="*/ 0 h 2257"/>
                <a:gd name="T12" fmla="*/ 216394 w 2525"/>
                <a:gd name="T13" fmla="*/ 532482 h 2257"/>
                <a:gd name="T14" fmla="*/ 327147 w 2525"/>
                <a:gd name="T15" fmla="*/ 768572 h 2257"/>
                <a:gd name="T16" fmla="*/ 430063 w 2525"/>
                <a:gd name="T17" fmla="*/ 768572 h 2257"/>
                <a:gd name="T18" fmla="*/ 446761 w 2525"/>
                <a:gd name="T19" fmla="*/ 768572 h 2257"/>
                <a:gd name="T20" fmla="*/ 538430 w 2525"/>
                <a:gd name="T21" fmla="*/ 768572 h 2257"/>
                <a:gd name="T22" fmla="*/ 646457 w 2525"/>
                <a:gd name="T23" fmla="*/ 532482 h 2257"/>
                <a:gd name="T24" fmla="*/ 438582 w 2525"/>
                <a:gd name="T25" fmla="*/ 0 h 2257"/>
                <a:gd name="T26" fmla="*/ 641345 w 2525"/>
                <a:gd name="T27" fmla="*/ 388034 h 2257"/>
                <a:gd name="T28" fmla="*/ 641345 w 2525"/>
                <a:gd name="T29" fmla="*/ 388034 h 2257"/>
                <a:gd name="T30" fmla="*/ 519006 w 2525"/>
                <a:gd name="T31" fmla="*/ 83126 h 2257"/>
                <a:gd name="T32" fmla="*/ 641345 w 2525"/>
                <a:gd name="T33" fmla="*/ 388034 h 225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2525" h="2257">
                  <a:moveTo>
                    <a:pt x="1287" y="0"/>
                  </a:moveTo>
                  <a:lnTo>
                    <a:pt x="1287" y="0"/>
                  </a:lnTo>
                  <a:cubicBezTo>
                    <a:pt x="1287" y="0"/>
                    <a:pt x="1271" y="0"/>
                    <a:pt x="1262" y="0"/>
                  </a:cubicBezTo>
                  <a:cubicBezTo>
                    <a:pt x="1253" y="0"/>
                    <a:pt x="1287" y="0"/>
                    <a:pt x="1237" y="0"/>
                  </a:cubicBezTo>
                  <a:cubicBezTo>
                    <a:pt x="0" y="31"/>
                    <a:pt x="301" y="1262"/>
                    <a:pt x="635" y="1563"/>
                  </a:cubicBezTo>
                  <a:cubicBezTo>
                    <a:pt x="977" y="1864"/>
                    <a:pt x="960" y="2256"/>
                    <a:pt x="960" y="2256"/>
                  </a:cubicBezTo>
                  <a:cubicBezTo>
                    <a:pt x="1262" y="2256"/>
                    <a:pt x="1262" y="2256"/>
                    <a:pt x="1262" y="2256"/>
                  </a:cubicBezTo>
                  <a:cubicBezTo>
                    <a:pt x="1311" y="2256"/>
                    <a:pt x="1311" y="2256"/>
                    <a:pt x="1311" y="2256"/>
                  </a:cubicBezTo>
                  <a:cubicBezTo>
                    <a:pt x="1580" y="2256"/>
                    <a:pt x="1580" y="2256"/>
                    <a:pt x="1580" y="2256"/>
                  </a:cubicBezTo>
                  <a:cubicBezTo>
                    <a:pt x="1580" y="2256"/>
                    <a:pt x="1555" y="1864"/>
                    <a:pt x="1897" y="1563"/>
                  </a:cubicBezTo>
                  <a:cubicBezTo>
                    <a:pt x="2231" y="1262"/>
                    <a:pt x="2524" y="31"/>
                    <a:pt x="1287" y="0"/>
                  </a:cubicBezTo>
                  <a:close/>
                  <a:moveTo>
                    <a:pt x="1882" y="1139"/>
                  </a:moveTo>
                  <a:lnTo>
                    <a:pt x="1882" y="1139"/>
                  </a:lnTo>
                  <a:cubicBezTo>
                    <a:pt x="2093" y="561"/>
                    <a:pt x="1523" y="244"/>
                    <a:pt x="1523" y="244"/>
                  </a:cubicBezTo>
                  <a:cubicBezTo>
                    <a:pt x="2370" y="382"/>
                    <a:pt x="1882" y="1139"/>
                    <a:pt x="1882" y="1139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MX" sz="900"/>
            </a:p>
          </p:txBody>
        </p:sp>
      </p:grpSp>
      <p:sp>
        <p:nvSpPr>
          <p:cNvPr id="85" name="Freeform 76"/>
          <p:cNvSpPr>
            <a:spLocks noChangeArrowheads="1"/>
          </p:cNvSpPr>
          <p:nvPr/>
        </p:nvSpPr>
        <p:spPr bwMode="auto">
          <a:xfrm>
            <a:off x="4901066" y="2105819"/>
            <a:ext cx="350838" cy="354806"/>
          </a:xfrm>
          <a:custGeom>
            <a:avLst/>
            <a:gdLst>
              <a:gd name="T0" fmla="*/ 448688 w 2060"/>
              <a:gd name="T1" fmla="*/ 343934 h 2086"/>
              <a:gd name="T2" fmla="*/ 448688 w 2060"/>
              <a:gd name="T3" fmla="*/ 343934 h 2086"/>
              <a:gd name="T4" fmla="*/ 435071 w 2060"/>
              <a:gd name="T5" fmla="*/ 302049 h 2086"/>
              <a:gd name="T6" fmla="*/ 435071 w 2060"/>
              <a:gd name="T7" fmla="*/ 138936 h 2086"/>
              <a:gd name="T8" fmla="*/ 451752 w 2060"/>
              <a:gd name="T9" fmla="*/ 116801 h 2086"/>
              <a:gd name="T10" fmla="*/ 454135 w 2060"/>
              <a:gd name="T11" fmla="*/ 116801 h 2086"/>
              <a:gd name="T12" fmla="*/ 454135 w 2060"/>
              <a:gd name="T13" fmla="*/ 41885 h 2086"/>
              <a:gd name="T14" fmla="*/ 451752 w 2060"/>
              <a:gd name="T15" fmla="*/ 41885 h 2086"/>
              <a:gd name="T16" fmla="*/ 451752 w 2060"/>
              <a:gd name="T17" fmla="*/ 41885 h 2086"/>
              <a:gd name="T18" fmla="*/ 348942 w 2060"/>
              <a:gd name="T19" fmla="*/ 0 h 2086"/>
              <a:gd name="T20" fmla="*/ 249196 w 2060"/>
              <a:gd name="T21" fmla="*/ 41885 h 2086"/>
              <a:gd name="T22" fmla="*/ 249196 w 2060"/>
              <a:gd name="T23" fmla="*/ 41885 h 2086"/>
              <a:gd name="T24" fmla="*/ 246813 w 2060"/>
              <a:gd name="T25" fmla="*/ 41885 h 2086"/>
              <a:gd name="T26" fmla="*/ 246813 w 2060"/>
              <a:gd name="T27" fmla="*/ 116801 h 2086"/>
              <a:gd name="T28" fmla="*/ 249196 w 2060"/>
              <a:gd name="T29" fmla="*/ 116801 h 2086"/>
              <a:gd name="T30" fmla="*/ 276770 w 2060"/>
              <a:gd name="T31" fmla="*/ 138936 h 2086"/>
              <a:gd name="T32" fmla="*/ 276770 w 2060"/>
              <a:gd name="T33" fmla="*/ 302049 h 2086"/>
              <a:gd name="T34" fmla="*/ 254642 w 2060"/>
              <a:gd name="T35" fmla="*/ 343934 h 2086"/>
              <a:gd name="T36" fmla="*/ 93959 w 2060"/>
              <a:gd name="T37" fmla="*/ 651772 h 2086"/>
              <a:gd name="T38" fmla="*/ 352006 w 2060"/>
              <a:gd name="T39" fmla="*/ 707278 h 2086"/>
              <a:gd name="T40" fmla="*/ 606648 w 2060"/>
              <a:gd name="T41" fmla="*/ 651772 h 2086"/>
              <a:gd name="T42" fmla="*/ 448688 w 2060"/>
              <a:gd name="T43" fmla="*/ 343934 h 2086"/>
              <a:gd name="T44" fmla="*/ 443241 w 2060"/>
              <a:gd name="T45" fmla="*/ 654837 h 2086"/>
              <a:gd name="T46" fmla="*/ 443241 w 2060"/>
              <a:gd name="T47" fmla="*/ 654837 h 2086"/>
              <a:gd name="T48" fmla="*/ 556945 w 2060"/>
              <a:gd name="T49" fmla="*/ 576856 h 2086"/>
              <a:gd name="T50" fmla="*/ 459922 w 2060"/>
              <a:gd name="T51" fmla="*/ 410337 h 2086"/>
              <a:gd name="T52" fmla="*/ 593031 w 2060"/>
              <a:gd name="T53" fmla="*/ 585369 h 2086"/>
              <a:gd name="T54" fmla="*/ 443241 w 2060"/>
              <a:gd name="T55" fmla="*/ 654837 h 208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0" t="0" r="r" b="b"/>
            <a:pathLst>
              <a:path w="2060" h="2086">
                <a:moveTo>
                  <a:pt x="1318" y="1010"/>
                </a:moveTo>
                <a:lnTo>
                  <a:pt x="1318" y="1010"/>
                </a:lnTo>
                <a:cubicBezTo>
                  <a:pt x="1318" y="1010"/>
                  <a:pt x="1278" y="985"/>
                  <a:pt x="1278" y="887"/>
                </a:cubicBezTo>
                <a:cubicBezTo>
                  <a:pt x="1278" y="815"/>
                  <a:pt x="1278" y="504"/>
                  <a:pt x="1278" y="408"/>
                </a:cubicBezTo>
                <a:cubicBezTo>
                  <a:pt x="1302" y="383"/>
                  <a:pt x="1318" y="367"/>
                  <a:pt x="1327" y="343"/>
                </a:cubicBezTo>
                <a:cubicBezTo>
                  <a:pt x="1334" y="343"/>
                  <a:pt x="1334" y="343"/>
                  <a:pt x="1334" y="343"/>
                </a:cubicBezTo>
                <a:cubicBezTo>
                  <a:pt x="1334" y="123"/>
                  <a:pt x="1334" y="123"/>
                  <a:pt x="1334" y="123"/>
                </a:cubicBezTo>
                <a:cubicBezTo>
                  <a:pt x="1327" y="123"/>
                  <a:pt x="1327" y="123"/>
                  <a:pt x="1327" y="123"/>
                </a:cubicBezTo>
                <a:cubicBezTo>
                  <a:pt x="1327" y="57"/>
                  <a:pt x="1188" y="0"/>
                  <a:pt x="1025" y="0"/>
                </a:cubicBezTo>
                <a:cubicBezTo>
                  <a:pt x="862" y="0"/>
                  <a:pt x="732" y="57"/>
                  <a:pt x="732" y="123"/>
                </a:cubicBezTo>
                <a:cubicBezTo>
                  <a:pt x="725" y="123"/>
                  <a:pt x="725" y="123"/>
                  <a:pt x="725" y="123"/>
                </a:cubicBezTo>
                <a:cubicBezTo>
                  <a:pt x="725" y="343"/>
                  <a:pt x="725" y="343"/>
                  <a:pt x="725" y="343"/>
                </a:cubicBezTo>
                <a:cubicBezTo>
                  <a:pt x="732" y="343"/>
                  <a:pt x="732" y="343"/>
                  <a:pt x="732" y="343"/>
                </a:cubicBezTo>
                <a:cubicBezTo>
                  <a:pt x="732" y="367"/>
                  <a:pt x="757" y="392"/>
                  <a:pt x="813" y="408"/>
                </a:cubicBezTo>
                <a:cubicBezTo>
                  <a:pt x="813" y="513"/>
                  <a:pt x="813" y="815"/>
                  <a:pt x="813" y="887"/>
                </a:cubicBezTo>
                <a:cubicBezTo>
                  <a:pt x="813" y="985"/>
                  <a:pt x="748" y="1010"/>
                  <a:pt x="748" y="1010"/>
                </a:cubicBezTo>
                <a:cubicBezTo>
                  <a:pt x="642" y="1075"/>
                  <a:pt x="0" y="1719"/>
                  <a:pt x="276" y="1914"/>
                </a:cubicBezTo>
                <a:cubicBezTo>
                  <a:pt x="528" y="2085"/>
                  <a:pt x="944" y="2077"/>
                  <a:pt x="1034" y="2077"/>
                </a:cubicBezTo>
                <a:cubicBezTo>
                  <a:pt x="1115" y="2077"/>
                  <a:pt x="1531" y="2085"/>
                  <a:pt x="1782" y="1914"/>
                </a:cubicBezTo>
                <a:cubicBezTo>
                  <a:pt x="2059" y="1719"/>
                  <a:pt x="1432" y="1075"/>
                  <a:pt x="1318" y="1010"/>
                </a:cubicBezTo>
                <a:close/>
                <a:moveTo>
                  <a:pt x="1302" y="1923"/>
                </a:moveTo>
                <a:lnTo>
                  <a:pt x="1302" y="1923"/>
                </a:lnTo>
                <a:cubicBezTo>
                  <a:pt x="1302" y="1923"/>
                  <a:pt x="1620" y="1856"/>
                  <a:pt x="1636" y="1694"/>
                </a:cubicBezTo>
                <a:cubicBezTo>
                  <a:pt x="1652" y="1523"/>
                  <a:pt x="1351" y="1205"/>
                  <a:pt x="1351" y="1205"/>
                </a:cubicBezTo>
                <a:cubicBezTo>
                  <a:pt x="1351" y="1205"/>
                  <a:pt x="1742" y="1507"/>
                  <a:pt x="1742" y="1719"/>
                </a:cubicBezTo>
                <a:cubicBezTo>
                  <a:pt x="1734" y="1923"/>
                  <a:pt x="1302" y="1923"/>
                  <a:pt x="1302" y="1923"/>
                </a:cubicBezTo>
                <a:close/>
              </a:path>
            </a:pathLst>
          </a:custGeom>
          <a:solidFill>
            <a:srgbClr val="F3F3F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86" name="Freeform 77"/>
          <p:cNvSpPr>
            <a:spLocks noChangeArrowheads="1"/>
          </p:cNvSpPr>
          <p:nvPr/>
        </p:nvSpPr>
        <p:spPr bwMode="auto">
          <a:xfrm>
            <a:off x="6679860" y="3177382"/>
            <a:ext cx="300831" cy="277019"/>
          </a:xfrm>
          <a:custGeom>
            <a:avLst/>
            <a:gdLst>
              <a:gd name="T0" fmla="*/ 293935 w 1768"/>
              <a:gd name="T1" fmla="*/ 552315 h 1622"/>
              <a:gd name="T2" fmla="*/ 293935 w 1768"/>
              <a:gd name="T3" fmla="*/ 552315 h 1622"/>
              <a:gd name="T4" fmla="*/ 0 w 1768"/>
              <a:gd name="T5" fmla="*/ 549589 h 1622"/>
              <a:gd name="T6" fmla="*/ 0 w 1768"/>
              <a:gd name="T7" fmla="*/ 111076 h 1622"/>
              <a:gd name="T8" fmla="*/ 299726 w 1768"/>
              <a:gd name="T9" fmla="*/ 111076 h 1622"/>
              <a:gd name="T10" fmla="*/ 601835 w 1768"/>
              <a:gd name="T11" fmla="*/ 111076 h 1622"/>
              <a:gd name="T12" fmla="*/ 601835 w 1768"/>
              <a:gd name="T13" fmla="*/ 552315 h 1622"/>
              <a:gd name="T14" fmla="*/ 293935 w 1768"/>
              <a:gd name="T15" fmla="*/ 552315 h 162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768" h="1622">
                <a:moveTo>
                  <a:pt x="863" y="1621"/>
                </a:moveTo>
                <a:lnTo>
                  <a:pt x="863" y="1621"/>
                </a:lnTo>
                <a:cubicBezTo>
                  <a:pt x="863" y="1621"/>
                  <a:pt x="554" y="1320"/>
                  <a:pt x="0" y="1613"/>
                </a:cubicBezTo>
                <a:cubicBezTo>
                  <a:pt x="0" y="326"/>
                  <a:pt x="0" y="326"/>
                  <a:pt x="0" y="326"/>
                </a:cubicBezTo>
                <a:cubicBezTo>
                  <a:pt x="0" y="326"/>
                  <a:pt x="569" y="0"/>
                  <a:pt x="880" y="326"/>
                </a:cubicBezTo>
                <a:cubicBezTo>
                  <a:pt x="1767" y="326"/>
                  <a:pt x="1767" y="326"/>
                  <a:pt x="1767" y="326"/>
                </a:cubicBezTo>
                <a:cubicBezTo>
                  <a:pt x="1767" y="1621"/>
                  <a:pt x="1767" y="1621"/>
                  <a:pt x="1767" y="1621"/>
                </a:cubicBezTo>
                <a:lnTo>
                  <a:pt x="863" y="1621"/>
                </a:lnTo>
              </a:path>
            </a:pathLst>
          </a:custGeom>
          <a:solidFill>
            <a:srgbClr val="F3F3F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MX" sz="900"/>
          </a:p>
        </p:txBody>
      </p:sp>
      <p:sp>
        <p:nvSpPr>
          <p:cNvPr id="61485" name="TextBox 88"/>
          <p:cNvSpPr txBox="1">
            <a:spLocks noChangeArrowheads="1"/>
          </p:cNvSpPr>
          <p:nvPr/>
        </p:nvSpPr>
        <p:spPr bwMode="auto">
          <a:xfrm>
            <a:off x="8043522" y="5068888"/>
            <a:ext cx="2290763" cy="5069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9710" tIns="54855" rIns="109710" bIns="54855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es-MX" sz="1200" b="1">
                <a:solidFill>
                  <a:schemeClr val="tx2"/>
                </a:solidFill>
                <a:latin typeface="+mj-lt"/>
                <a:cs typeface="Calibri Light" panose="020F0302020204030204" pitchFamily="34" charset="0"/>
              </a:rPr>
              <a:t>Creativity is the key </a:t>
            </a:r>
            <a:r>
              <a:rPr lang="en-US" altLang="es-MX" sz="1200">
                <a:latin typeface="+mj-lt"/>
                <a:cs typeface="Calibri Light" panose="020F0302020204030204" pitchFamily="34" charset="0"/>
              </a:rPr>
              <a:t>to success in the future and primary</a:t>
            </a:r>
          </a:p>
        </p:txBody>
      </p:sp>
      <p:sp>
        <p:nvSpPr>
          <p:cNvPr id="61486" name="TextBox 89"/>
          <p:cNvSpPr txBox="1">
            <a:spLocks noChangeArrowheads="1"/>
          </p:cNvSpPr>
          <p:nvPr/>
        </p:nvSpPr>
        <p:spPr bwMode="auto">
          <a:xfrm>
            <a:off x="8049872" y="4821238"/>
            <a:ext cx="851672" cy="338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2" tIns="45711" rIns="91422" bIns="45711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r>
              <a:rPr lang="es-CO" altLang="es-MX" sz="1600" b="1" dirty="0">
                <a:latin typeface="+mj-lt"/>
              </a:rPr>
              <a:t>Formula</a:t>
            </a:r>
          </a:p>
        </p:txBody>
      </p:sp>
      <p:sp>
        <p:nvSpPr>
          <p:cNvPr id="61487" name="TextBox 90"/>
          <p:cNvSpPr txBox="1">
            <a:spLocks noChangeArrowheads="1"/>
          </p:cNvSpPr>
          <p:nvPr/>
        </p:nvSpPr>
        <p:spPr bwMode="auto">
          <a:xfrm>
            <a:off x="1771310" y="3264694"/>
            <a:ext cx="2289969" cy="5069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9710" tIns="54855" rIns="109710" bIns="54855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r">
              <a:lnSpc>
                <a:spcPct val="110000"/>
              </a:lnSpc>
            </a:pPr>
            <a:r>
              <a:rPr lang="en-US" altLang="es-MX" sz="1200" b="1" dirty="0">
                <a:solidFill>
                  <a:schemeClr val="tx2"/>
                </a:solidFill>
                <a:latin typeface="+mj-lt"/>
                <a:cs typeface="Calibri Light" panose="020F0302020204030204" pitchFamily="34" charset="0"/>
              </a:rPr>
              <a:t>Creativity is the key </a:t>
            </a:r>
            <a:r>
              <a:rPr lang="en-US" altLang="es-MX" sz="1200" dirty="0">
                <a:latin typeface="+mj-lt"/>
                <a:cs typeface="Calibri Light" panose="020F0302020204030204" pitchFamily="34" charset="0"/>
              </a:rPr>
              <a:t>to success in the future and primary</a:t>
            </a:r>
          </a:p>
        </p:txBody>
      </p:sp>
      <p:sp>
        <p:nvSpPr>
          <p:cNvPr id="61488" name="TextBox 91"/>
          <p:cNvSpPr txBox="1">
            <a:spLocks noChangeArrowheads="1"/>
          </p:cNvSpPr>
          <p:nvPr/>
        </p:nvSpPr>
        <p:spPr bwMode="auto">
          <a:xfrm>
            <a:off x="2126256" y="3017044"/>
            <a:ext cx="1906448" cy="338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2" tIns="45711" rIns="91422" bIns="45711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r"/>
            <a:r>
              <a:rPr lang="es-CO" altLang="es-MX" sz="1600" b="1" dirty="0">
                <a:latin typeface="+mj-lt"/>
              </a:rPr>
              <a:t>Alrededor del mundo</a:t>
            </a:r>
          </a:p>
        </p:txBody>
      </p:sp>
      <p:sp>
        <p:nvSpPr>
          <p:cNvPr id="61489" name="TextBox 92"/>
          <p:cNvSpPr txBox="1">
            <a:spLocks noChangeArrowheads="1"/>
          </p:cNvSpPr>
          <p:nvPr/>
        </p:nvSpPr>
        <p:spPr bwMode="auto">
          <a:xfrm>
            <a:off x="7356135" y="2420938"/>
            <a:ext cx="2289969" cy="5069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9710" tIns="54855" rIns="109710" bIns="54855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es-MX" sz="1200" b="1" dirty="0">
                <a:solidFill>
                  <a:schemeClr val="tx2"/>
                </a:solidFill>
                <a:latin typeface="+mj-lt"/>
                <a:cs typeface="Calibri Light" panose="020F0302020204030204" pitchFamily="34" charset="0"/>
              </a:rPr>
              <a:t>Creativity is the key </a:t>
            </a:r>
            <a:r>
              <a:rPr lang="en-US" altLang="es-MX" sz="1200" dirty="0">
                <a:latin typeface="+mj-lt"/>
                <a:cs typeface="Calibri Light" panose="020F0302020204030204" pitchFamily="34" charset="0"/>
              </a:rPr>
              <a:t>to success in the future and primary</a:t>
            </a:r>
          </a:p>
        </p:txBody>
      </p:sp>
      <p:sp>
        <p:nvSpPr>
          <p:cNvPr id="61490" name="TextBox 93"/>
          <p:cNvSpPr txBox="1">
            <a:spLocks noChangeArrowheads="1"/>
          </p:cNvSpPr>
          <p:nvPr/>
        </p:nvSpPr>
        <p:spPr bwMode="auto">
          <a:xfrm>
            <a:off x="7362485" y="2173288"/>
            <a:ext cx="1239406" cy="338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2" tIns="45711" rIns="91422" bIns="45711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r>
              <a:rPr lang="es-CO" altLang="es-MX" sz="1600" b="1" dirty="0">
                <a:latin typeface="+mj-lt"/>
              </a:rPr>
              <a:t>Buenas ideas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FF55AD3E-2982-45C7-9397-2A2BFEA9ECB3}"/>
              </a:ext>
            </a:extLst>
          </p:cNvPr>
          <p:cNvSpPr txBox="1"/>
          <p:nvPr/>
        </p:nvSpPr>
        <p:spPr>
          <a:xfrm>
            <a:off x="1998887" y="235750"/>
            <a:ext cx="819422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400" dirty="0">
                <a:solidFill>
                  <a:srgbClr val="7030A0"/>
                </a:solidFill>
                <a:latin typeface="BubbleGum" panose="00000400000000000000" pitchFamily="2" charset="0"/>
              </a:rPr>
              <a:t>Escribe tu </a:t>
            </a:r>
            <a:r>
              <a:rPr lang="es-CO" sz="4400" dirty="0">
                <a:solidFill>
                  <a:srgbClr val="FC4C86"/>
                </a:solidFill>
                <a:latin typeface="BubbleGum" panose="00000400000000000000" pitchFamily="2" charset="0"/>
              </a:rPr>
              <a:t>titulo </a:t>
            </a:r>
            <a:r>
              <a:rPr lang="es-CO" sz="4400" dirty="0" err="1">
                <a:solidFill>
                  <a:srgbClr val="FC4C86"/>
                </a:solidFill>
                <a:latin typeface="BubbleGum" panose="00000400000000000000" pitchFamily="2" charset="0"/>
              </a:rPr>
              <a:t>aqui</a:t>
            </a:r>
            <a:endParaRPr lang="es-CO" sz="4400" dirty="0">
              <a:solidFill>
                <a:srgbClr val="FC4C86"/>
              </a:solidFill>
              <a:latin typeface="BubbleGum" panose="00000400000000000000" pitchFamily="2" charset="0"/>
            </a:endParaRPr>
          </a:p>
        </p:txBody>
      </p:sp>
    </p:spTree>
  </p:cSld>
  <p:clrMapOvr>
    <a:masterClrMapping/>
  </p:clrMapOvr>
  <p:transition advClick="0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68">
            <a:extLst>
              <a:ext uri="{FF2B5EF4-FFF2-40B4-BE49-F238E27FC236}">
                <a16:creationId xmlns:a16="http://schemas.microsoft.com/office/drawing/2014/main" id="{F8333F91-54F5-4576-B127-F1A365528AAF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403820" y="334823"/>
            <a:ext cx="7094324" cy="6188353"/>
            <a:chOff x="2179" y="614"/>
            <a:chExt cx="3130" cy="2732"/>
          </a:xfrm>
        </p:grpSpPr>
        <p:sp>
          <p:nvSpPr>
            <p:cNvPr id="9" name="Freeform 69">
              <a:extLst>
                <a:ext uri="{FF2B5EF4-FFF2-40B4-BE49-F238E27FC236}">
                  <a16:creationId xmlns:a16="http://schemas.microsoft.com/office/drawing/2014/main" id="{3583F4C6-8065-49D0-B7EC-7BD738CDF319}"/>
                </a:ext>
              </a:extLst>
            </p:cNvPr>
            <p:cNvSpPr>
              <a:spLocks/>
            </p:cNvSpPr>
            <p:nvPr/>
          </p:nvSpPr>
          <p:spPr bwMode="auto">
            <a:xfrm>
              <a:off x="3818" y="783"/>
              <a:ext cx="1277" cy="1277"/>
            </a:xfrm>
            <a:custGeom>
              <a:avLst/>
              <a:gdLst>
                <a:gd name="T0" fmla="*/ 732 w 739"/>
                <a:gd name="T1" fmla="*/ 33 h 739"/>
                <a:gd name="T2" fmla="*/ 33 w 739"/>
                <a:gd name="T3" fmla="*/ 731 h 739"/>
                <a:gd name="T4" fmla="*/ 7 w 739"/>
                <a:gd name="T5" fmla="*/ 731 h 739"/>
                <a:gd name="T6" fmla="*/ 7 w 739"/>
                <a:gd name="T7" fmla="*/ 731 h 739"/>
                <a:gd name="T8" fmla="*/ 7 w 739"/>
                <a:gd name="T9" fmla="*/ 706 h 739"/>
                <a:gd name="T10" fmla="*/ 706 w 739"/>
                <a:gd name="T11" fmla="*/ 7 h 739"/>
                <a:gd name="T12" fmla="*/ 732 w 739"/>
                <a:gd name="T13" fmla="*/ 7 h 739"/>
                <a:gd name="T14" fmla="*/ 732 w 739"/>
                <a:gd name="T15" fmla="*/ 7 h 739"/>
                <a:gd name="T16" fmla="*/ 732 w 739"/>
                <a:gd name="T17" fmla="*/ 33 h 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39" h="739">
                  <a:moveTo>
                    <a:pt x="732" y="33"/>
                  </a:moveTo>
                  <a:cubicBezTo>
                    <a:pt x="33" y="731"/>
                    <a:pt x="33" y="731"/>
                    <a:pt x="33" y="731"/>
                  </a:cubicBezTo>
                  <a:cubicBezTo>
                    <a:pt x="26" y="739"/>
                    <a:pt x="15" y="739"/>
                    <a:pt x="7" y="731"/>
                  </a:cubicBezTo>
                  <a:cubicBezTo>
                    <a:pt x="7" y="731"/>
                    <a:pt x="7" y="731"/>
                    <a:pt x="7" y="731"/>
                  </a:cubicBezTo>
                  <a:cubicBezTo>
                    <a:pt x="0" y="724"/>
                    <a:pt x="0" y="713"/>
                    <a:pt x="7" y="706"/>
                  </a:cubicBezTo>
                  <a:cubicBezTo>
                    <a:pt x="706" y="7"/>
                    <a:pt x="706" y="7"/>
                    <a:pt x="706" y="7"/>
                  </a:cubicBezTo>
                  <a:cubicBezTo>
                    <a:pt x="713" y="0"/>
                    <a:pt x="724" y="0"/>
                    <a:pt x="732" y="7"/>
                  </a:cubicBezTo>
                  <a:cubicBezTo>
                    <a:pt x="732" y="7"/>
                    <a:pt x="732" y="7"/>
                    <a:pt x="732" y="7"/>
                  </a:cubicBezTo>
                  <a:cubicBezTo>
                    <a:pt x="739" y="14"/>
                    <a:pt x="739" y="26"/>
                    <a:pt x="732" y="33"/>
                  </a:cubicBezTo>
                  <a:close/>
                </a:path>
              </a:pathLst>
            </a:custGeom>
            <a:solidFill>
              <a:srgbClr val="FB4C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70">
              <a:extLst>
                <a:ext uri="{FF2B5EF4-FFF2-40B4-BE49-F238E27FC236}">
                  <a16:creationId xmlns:a16="http://schemas.microsoft.com/office/drawing/2014/main" id="{C6ACC5D4-2518-49EB-92AD-870B6372CB2A}"/>
                </a:ext>
              </a:extLst>
            </p:cNvPr>
            <p:cNvSpPr>
              <a:spLocks/>
            </p:cNvSpPr>
            <p:nvPr/>
          </p:nvSpPr>
          <p:spPr bwMode="auto">
            <a:xfrm>
              <a:off x="3925" y="891"/>
              <a:ext cx="1277" cy="1277"/>
            </a:xfrm>
            <a:custGeom>
              <a:avLst/>
              <a:gdLst>
                <a:gd name="T0" fmla="*/ 732 w 739"/>
                <a:gd name="T1" fmla="*/ 33 h 739"/>
                <a:gd name="T2" fmla="*/ 33 w 739"/>
                <a:gd name="T3" fmla="*/ 731 h 739"/>
                <a:gd name="T4" fmla="*/ 7 w 739"/>
                <a:gd name="T5" fmla="*/ 731 h 739"/>
                <a:gd name="T6" fmla="*/ 7 w 739"/>
                <a:gd name="T7" fmla="*/ 731 h 739"/>
                <a:gd name="T8" fmla="*/ 7 w 739"/>
                <a:gd name="T9" fmla="*/ 706 h 739"/>
                <a:gd name="T10" fmla="*/ 706 w 739"/>
                <a:gd name="T11" fmla="*/ 7 h 739"/>
                <a:gd name="T12" fmla="*/ 732 w 739"/>
                <a:gd name="T13" fmla="*/ 7 h 739"/>
                <a:gd name="T14" fmla="*/ 732 w 739"/>
                <a:gd name="T15" fmla="*/ 7 h 739"/>
                <a:gd name="T16" fmla="*/ 732 w 739"/>
                <a:gd name="T17" fmla="*/ 33 h 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39" h="739">
                  <a:moveTo>
                    <a:pt x="732" y="33"/>
                  </a:moveTo>
                  <a:cubicBezTo>
                    <a:pt x="33" y="731"/>
                    <a:pt x="33" y="731"/>
                    <a:pt x="33" y="731"/>
                  </a:cubicBezTo>
                  <a:cubicBezTo>
                    <a:pt x="26" y="739"/>
                    <a:pt x="15" y="739"/>
                    <a:pt x="7" y="731"/>
                  </a:cubicBezTo>
                  <a:cubicBezTo>
                    <a:pt x="7" y="731"/>
                    <a:pt x="7" y="731"/>
                    <a:pt x="7" y="731"/>
                  </a:cubicBezTo>
                  <a:cubicBezTo>
                    <a:pt x="0" y="724"/>
                    <a:pt x="0" y="713"/>
                    <a:pt x="7" y="706"/>
                  </a:cubicBezTo>
                  <a:cubicBezTo>
                    <a:pt x="706" y="7"/>
                    <a:pt x="706" y="7"/>
                    <a:pt x="706" y="7"/>
                  </a:cubicBezTo>
                  <a:cubicBezTo>
                    <a:pt x="713" y="0"/>
                    <a:pt x="724" y="0"/>
                    <a:pt x="732" y="7"/>
                  </a:cubicBezTo>
                  <a:cubicBezTo>
                    <a:pt x="732" y="7"/>
                    <a:pt x="732" y="7"/>
                    <a:pt x="732" y="7"/>
                  </a:cubicBezTo>
                  <a:cubicBezTo>
                    <a:pt x="739" y="14"/>
                    <a:pt x="739" y="26"/>
                    <a:pt x="732" y="33"/>
                  </a:cubicBezTo>
                  <a:close/>
                </a:path>
              </a:pathLst>
            </a:custGeom>
            <a:solidFill>
              <a:srgbClr val="FB4C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71">
              <a:extLst>
                <a:ext uri="{FF2B5EF4-FFF2-40B4-BE49-F238E27FC236}">
                  <a16:creationId xmlns:a16="http://schemas.microsoft.com/office/drawing/2014/main" id="{0F8E0CE4-D693-46ED-8046-639D3478618B}"/>
                </a:ext>
              </a:extLst>
            </p:cNvPr>
            <p:cNvSpPr>
              <a:spLocks/>
            </p:cNvSpPr>
            <p:nvPr/>
          </p:nvSpPr>
          <p:spPr bwMode="auto">
            <a:xfrm>
              <a:off x="4032" y="998"/>
              <a:ext cx="1277" cy="1277"/>
            </a:xfrm>
            <a:custGeom>
              <a:avLst/>
              <a:gdLst>
                <a:gd name="T0" fmla="*/ 732 w 739"/>
                <a:gd name="T1" fmla="*/ 33 h 739"/>
                <a:gd name="T2" fmla="*/ 33 w 739"/>
                <a:gd name="T3" fmla="*/ 731 h 739"/>
                <a:gd name="T4" fmla="*/ 7 w 739"/>
                <a:gd name="T5" fmla="*/ 731 h 739"/>
                <a:gd name="T6" fmla="*/ 7 w 739"/>
                <a:gd name="T7" fmla="*/ 731 h 739"/>
                <a:gd name="T8" fmla="*/ 7 w 739"/>
                <a:gd name="T9" fmla="*/ 706 h 739"/>
                <a:gd name="T10" fmla="*/ 706 w 739"/>
                <a:gd name="T11" fmla="*/ 7 h 739"/>
                <a:gd name="T12" fmla="*/ 732 w 739"/>
                <a:gd name="T13" fmla="*/ 7 h 739"/>
                <a:gd name="T14" fmla="*/ 732 w 739"/>
                <a:gd name="T15" fmla="*/ 7 h 739"/>
                <a:gd name="T16" fmla="*/ 732 w 739"/>
                <a:gd name="T17" fmla="*/ 33 h 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39" h="739">
                  <a:moveTo>
                    <a:pt x="732" y="33"/>
                  </a:moveTo>
                  <a:cubicBezTo>
                    <a:pt x="33" y="731"/>
                    <a:pt x="33" y="731"/>
                    <a:pt x="33" y="731"/>
                  </a:cubicBezTo>
                  <a:cubicBezTo>
                    <a:pt x="26" y="739"/>
                    <a:pt x="15" y="739"/>
                    <a:pt x="7" y="731"/>
                  </a:cubicBezTo>
                  <a:cubicBezTo>
                    <a:pt x="7" y="731"/>
                    <a:pt x="7" y="731"/>
                    <a:pt x="7" y="731"/>
                  </a:cubicBezTo>
                  <a:cubicBezTo>
                    <a:pt x="0" y="724"/>
                    <a:pt x="0" y="713"/>
                    <a:pt x="7" y="706"/>
                  </a:cubicBezTo>
                  <a:cubicBezTo>
                    <a:pt x="706" y="7"/>
                    <a:pt x="706" y="7"/>
                    <a:pt x="706" y="7"/>
                  </a:cubicBezTo>
                  <a:cubicBezTo>
                    <a:pt x="713" y="0"/>
                    <a:pt x="724" y="0"/>
                    <a:pt x="732" y="7"/>
                  </a:cubicBezTo>
                  <a:cubicBezTo>
                    <a:pt x="732" y="7"/>
                    <a:pt x="732" y="7"/>
                    <a:pt x="732" y="7"/>
                  </a:cubicBezTo>
                  <a:cubicBezTo>
                    <a:pt x="739" y="14"/>
                    <a:pt x="739" y="26"/>
                    <a:pt x="732" y="33"/>
                  </a:cubicBezTo>
                  <a:close/>
                </a:path>
              </a:pathLst>
            </a:custGeom>
            <a:solidFill>
              <a:srgbClr val="FB4C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72">
              <a:extLst>
                <a:ext uri="{FF2B5EF4-FFF2-40B4-BE49-F238E27FC236}">
                  <a16:creationId xmlns:a16="http://schemas.microsoft.com/office/drawing/2014/main" id="{18511377-C06C-46CD-8014-A21D27A2C090}"/>
                </a:ext>
              </a:extLst>
            </p:cNvPr>
            <p:cNvSpPr>
              <a:spLocks/>
            </p:cNvSpPr>
            <p:nvPr/>
          </p:nvSpPr>
          <p:spPr bwMode="auto">
            <a:xfrm>
              <a:off x="3818" y="783"/>
              <a:ext cx="1277" cy="1277"/>
            </a:xfrm>
            <a:custGeom>
              <a:avLst/>
              <a:gdLst>
                <a:gd name="T0" fmla="*/ 732 w 739"/>
                <a:gd name="T1" fmla="*/ 33 h 739"/>
                <a:gd name="T2" fmla="*/ 33 w 739"/>
                <a:gd name="T3" fmla="*/ 731 h 739"/>
                <a:gd name="T4" fmla="*/ 7 w 739"/>
                <a:gd name="T5" fmla="*/ 731 h 739"/>
                <a:gd name="T6" fmla="*/ 7 w 739"/>
                <a:gd name="T7" fmla="*/ 731 h 739"/>
                <a:gd name="T8" fmla="*/ 7 w 739"/>
                <a:gd name="T9" fmla="*/ 706 h 739"/>
                <a:gd name="T10" fmla="*/ 706 w 739"/>
                <a:gd name="T11" fmla="*/ 7 h 739"/>
                <a:gd name="T12" fmla="*/ 732 w 739"/>
                <a:gd name="T13" fmla="*/ 7 h 739"/>
                <a:gd name="T14" fmla="*/ 732 w 739"/>
                <a:gd name="T15" fmla="*/ 7 h 739"/>
                <a:gd name="T16" fmla="*/ 732 w 739"/>
                <a:gd name="T17" fmla="*/ 33 h 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39" h="739">
                  <a:moveTo>
                    <a:pt x="732" y="33"/>
                  </a:moveTo>
                  <a:cubicBezTo>
                    <a:pt x="33" y="731"/>
                    <a:pt x="33" y="731"/>
                    <a:pt x="33" y="731"/>
                  </a:cubicBezTo>
                  <a:cubicBezTo>
                    <a:pt x="26" y="739"/>
                    <a:pt x="15" y="739"/>
                    <a:pt x="7" y="731"/>
                  </a:cubicBezTo>
                  <a:cubicBezTo>
                    <a:pt x="7" y="731"/>
                    <a:pt x="7" y="731"/>
                    <a:pt x="7" y="731"/>
                  </a:cubicBezTo>
                  <a:cubicBezTo>
                    <a:pt x="0" y="724"/>
                    <a:pt x="0" y="713"/>
                    <a:pt x="7" y="706"/>
                  </a:cubicBezTo>
                  <a:cubicBezTo>
                    <a:pt x="706" y="7"/>
                    <a:pt x="706" y="7"/>
                    <a:pt x="706" y="7"/>
                  </a:cubicBezTo>
                  <a:cubicBezTo>
                    <a:pt x="713" y="0"/>
                    <a:pt x="724" y="0"/>
                    <a:pt x="732" y="7"/>
                  </a:cubicBezTo>
                  <a:cubicBezTo>
                    <a:pt x="732" y="7"/>
                    <a:pt x="732" y="7"/>
                    <a:pt x="732" y="7"/>
                  </a:cubicBezTo>
                  <a:cubicBezTo>
                    <a:pt x="739" y="14"/>
                    <a:pt x="739" y="26"/>
                    <a:pt x="732" y="33"/>
                  </a:cubicBezTo>
                  <a:close/>
                </a:path>
              </a:pathLst>
            </a:custGeom>
            <a:solidFill>
              <a:srgbClr val="FB4C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73">
              <a:extLst>
                <a:ext uri="{FF2B5EF4-FFF2-40B4-BE49-F238E27FC236}">
                  <a16:creationId xmlns:a16="http://schemas.microsoft.com/office/drawing/2014/main" id="{952574A8-FBFA-41B0-B1D8-4281CE491E88}"/>
                </a:ext>
              </a:extLst>
            </p:cNvPr>
            <p:cNvSpPr>
              <a:spLocks/>
            </p:cNvSpPr>
            <p:nvPr/>
          </p:nvSpPr>
          <p:spPr bwMode="auto">
            <a:xfrm>
              <a:off x="3925" y="891"/>
              <a:ext cx="1277" cy="1277"/>
            </a:xfrm>
            <a:custGeom>
              <a:avLst/>
              <a:gdLst>
                <a:gd name="T0" fmla="*/ 732 w 739"/>
                <a:gd name="T1" fmla="*/ 33 h 739"/>
                <a:gd name="T2" fmla="*/ 33 w 739"/>
                <a:gd name="T3" fmla="*/ 731 h 739"/>
                <a:gd name="T4" fmla="*/ 7 w 739"/>
                <a:gd name="T5" fmla="*/ 731 h 739"/>
                <a:gd name="T6" fmla="*/ 7 w 739"/>
                <a:gd name="T7" fmla="*/ 731 h 739"/>
                <a:gd name="T8" fmla="*/ 7 w 739"/>
                <a:gd name="T9" fmla="*/ 706 h 739"/>
                <a:gd name="T10" fmla="*/ 706 w 739"/>
                <a:gd name="T11" fmla="*/ 7 h 739"/>
                <a:gd name="T12" fmla="*/ 732 w 739"/>
                <a:gd name="T13" fmla="*/ 7 h 739"/>
                <a:gd name="T14" fmla="*/ 732 w 739"/>
                <a:gd name="T15" fmla="*/ 7 h 739"/>
                <a:gd name="T16" fmla="*/ 732 w 739"/>
                <a:gd name="T17" fmla="*/ 33 h 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39" h="739">
                  <a:moveTo>
                    <a:pt x="732" y="33"/>
                  </a:moveTo>
                  <a:cubicBezTo>
                    <a:pt x="33" y="731"/>
                    <a:pt x="33" y="731"/>
                    <a:pt x="33" y="731"/>
                  </a:cubicBezTo>
                  <a:cubicBezTo>
                    <a:pt x="26" y="739"/>
                    <a:pt x="15" y="739"/>
                    <a:pt x="7" y="731"/>
                  </a:cubicBezTo>
                  <a:cubicBezTo>
                    <a:pt x="7" y="731"/>
                    <a:pt x="7" y="731"/>
                    <a:pt x="7" y="731"/>
                  </a:cubicBezTo>
                  <a:cubicBezTo>
                    <a:pt x="0" y="724"/>
                    <a:pt x="0" y="713"/>
                    <a:pt x="7" y="706"/>
                  </a:cubicBezTo>
                  <a:cubicBezTo>
                    <a:pt x="706" y="7"/>
                    <a:pt x="706" y="7"/>
                    <a:pt x="706" y="7"/>
                  </a:cubicBezTo>
                  <a:cubicBezTo>
                    <a:pt x="713" y="0"/>
                    <a:pt x="724" y="0"/>
                    <a:pt x="732" y="7"/>
                  </a:cubicBezTo>
                  <a:cubicBezTo>
                    <a:pt x="732" y="7"/>
                    <a:pt x="732" y="7"/>
                    <a:pt x="732" y="7"/>
                  </a:cubicBezTo>
                  <a:cubicBezTo>
                    <a:pt x="739" y="14"/>
                    <a:pt x="739" y="26"/>
                    <a:pt x="732" y="33"/>
                  </a:cubicBezTo>
                  <a:close/>
                </a:path>
              </a:pathLst>
            </a:custGeom>
            <a:solidFill>
              <a:srgbClr val="FB4C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74">
              <a:extLst>
                <a:ext uri="{FF2B5EF4-FFF2-40B4-BE49-F238E27FC236}">
                  <a16:creationId xmlns:a16="http://schemas.microsoft.com/office/drawing/2014/main" id="{137FB5F5-18EC-4951-9202-74C5B1E67EA8}"/>
                </a:ext>
              </a:extLst>
            </p:cNvPr>
            <p:cNvSpPr>
              <a:spLocks/>
            </p:cNvSpPr>
            <p:nvPr/>
          </p:nvSpPr>
          <p:spPr bwMode="auto">
            <a:xfrm>
              <a:off x="4032" y="998"/>
              <a:ext cx="1277" cy="1277"/>
            </a:xfrm>
            <a:custGeom>
              <a:avLst/>
              <a:gdLst>
                <a:gd name="T0" fmla="*/ 732 w 739"/>
                <a:gd name="T1" fmla="*/ 33 h 739"/>
                <a:gd name="T2" fmla="*/ 33 w 739"/>
                <a:gd name="T3" fmla="*/ 731 h 739"/>
                <a:gd name="T4" fmla="*/ 7 w 739"/>
                <a:gd name="T5" fmla="*/ 731 h 739"/>
                <a:gd name="T6" fmla="*/ 7 w 739"/>
                <a:gd name="T7" fmla="*/ 731 h 739"/>
                <a:gd name="T8" fmla="*/ 7 w 739"/>
                <a:gd name="T9" fmla="*/ 706 h 739"/>
                <a:gd name="T10" fmla="*/ 706 w 739"/>
                <a:gd name="T11" fmla="*/ 7 h 739"/>
                <a:gd name="T12" fmla="*/ 732 w 739"/>
                <a:gd name="T13" fmla="*/ 7 h 739"/>
                <a:gd name="T14" fmla="*/ 732 w 739"/>
                <a:gd name="T15" fmla="*/ 7 h 739"/>
                <a:gd name="T16" fmla="*/ 732 w 739"/>
                <a:gd name="T17" fmla="*/ 33 h 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39" h="739">
                  <a:moveTo>
                    <a:pt x="732" y="33"/>
                  </a:moveTo>
                  <a:cubicBezTo>
                    <a:pt x="33" y="731"/>
                    <a:pt x="33" y="731"/>
                    <a:pt x="33" y="731"/>
                  </a:cubicBezTo>
                  <a:cubicBezTo>
                    <a:pt x="26" y="739"/>
                    <a:pt x="15" y="739"/>
                    <a:pt x="7" y="731"/>
                  </a:cubicBezTo>
                  <a:cubicBezTo>
                    <a:pt x="7" y="731"/>
                    <a:pt x="7" y="731"/>
                    <a:pt x="7" y="731"/>
                  </a:cubicBezTo>
                  <a:cubicBezTo>
                    <a:pt x="0" y="724"/>
                    <a:pt x="0" y="713"/>
                    <a:pt x="7" y="706"/>
                  </a:cubicBezTo>
                  <a:cubicBezTo>
                    <a:pt x="706" y="7"/>
                    <a:pt x="706" y="7"/>
                    <a:pt x="706" y="7"/>
                  </a:cubicBezTo>
                  <a:cubicBezTo>
                    <a:pt x="713" y="0"/>
                    <a:pt x="724" y="0"/>
                    <a:pt x="732" y="7"/>
                  </a:cubicBezTo>
                  <a:cubicBezTo>
                    <a:pt x="732" y="7"/>
                    <a:pt x="732" y="7"/>
                    <a:pt x="732" y="7"/>
                  </a:cubicBezTo>
                  <a:cubicBezTo>
                    <a:pt x="739" y="14"/>
                    <a:pt x="739" y="26"/>
                    <a:pt x="732" y="33"/>
                  </a:cubicBezTo>
                  <a:close/>
                </a:path>
              </a:pathLst>
            </a:custGeom>
            <a:solidFill>
              <a:srgbClr val="FB4C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75">
              <a:extLst>
                <a:ext uri="{FF2B5EF4-FFF2-40B4-BE49-F238E27FC236}">
                  <a16:creationId xmlns:a16="http://schemas.microsoft.com/office/drawing/2014/main" id="{E507ECC4-B114-4532-A48F-57BEAFDC8396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4" y="1857"/>
              <a:ext cx="1276" cy="1275"/>
            </a:xfrm>
            <a:custGeom>
              <a:avLst/>
              <a:gdLst>
                <a:gd name="T0" fmla="*/ 731 w 738"/>
                <a:gd name="T1" fmla="*/ 32 h 738"/>
                <a:gd name="T2" fmla="*/ 33 w 738"/>
                <a:gd name="T3" fmla="*/ 731 h 738"/>
                <a:gd name="T4" fmla="*/ 7 w 738"/>
                <a:gd name="T5" fmla="*/ 731 h 738"/>
                <a:gd name="T6" fmla="*/ 7 w 738"/>
                <a:gd name="T7" fmla="*/ 731 h 738"/>
                <a:gd name="T8" fmla="*/ 7 w 738"/>
                <a:gd name="T9" fmla="*/ 705 h 738"/>
                <a:gd name="T10" fmla="*/ 705 w 738"/>
                <a:gd name="T11" fmla="*/ 7 h 738"/>
                <a:gd name="T12" fmla="*/ 731 w 738"/>
                <a:gd name="T13" fmla="*/ 7 h 738"/>
                <a:gd name="T14" fmla="*/ 731 w 738"/>
                <a:gd name="T15" fmla="*/ 7 h 738"/>
                <a:gd name="T16" fmla="*/ 731 w 738"/>
                <a:gd name="T17" fmla="*/ 32 h 7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38" h="738">
                  <a:moveTo>
                    <a:pt x="731" y="32"/>
                  </a:moveTo>
                  <a:cubicBezTo>
                    <a:pt x="33" y="731"/>
                    <a:pt x="33" y="731"/>
                    <a:pt x="33" y="731"/>
                  </a:cubicBezTo>
                  <a:cubicBezTo>
                    <a:pt x="26" y="738"/>
                    <a:pt x="14" y="738"/>
                    <a:pt x="7" y="731"/>
                  </a:cubicBezTo>
                  <a:cubicBezTo>
                    <a:pt x="7" y="731"/>
                    <a:pt x="7" y="731"/>
                    <a:pt x="7" y="731"/>
                  </a:cubicBezTo>
                  <a:cubicBezTo>
                    <a:pt x="0" y="724"/>
                    <a:pt x="0" y="712"/>
                    <a:pt x="7" y="705"/>
                  </a:cubicBezTo>
                  <a:cubicBezTo>
                    <a:pt x="705" y="7"/>
                    <a:pt x="705" y="7"/>
                    <a:pt x="705" y="7"/>
                  </a:cubicBezTo>
                  <a:cubicBezTo>
                    <a:pt x="713" y="0"/>
                    <a:pt x="724" y="0"/>
                    <a:pt x="731" y="7"/>
                  </a:cubicBezTo>
                  <a:cubicBezTo>
                    <a:pt x="731" y="7"/>
                    <a:pt x="731" y="7"/>
                    <a:pt x="731" y="7"/>
                  </a:cubicBezTo>
                  <a:cubicBezTo>
                    <a:pt x="738" y="14"/>
                    <a:pt x="738" y="25"/>
                    <a:pt x="731" y="32"/>
                  </a:cubicBezTo>
                  <a:close/>
                </a:path>
              </a:pathLst>
            </a:custGeom>
            <a:solidFill>
              <a:srgbClr val="FB4C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76">
              <a:extLst>
                <a:ext uri="{FF2B5EF4-FFF2-40B4-BE49-F238E27FC236}">
                  <a16:creationId xmlns:a16="http://schemas.microsoft.com/office/drawing/2014/main" id="{C8DA4A4E-1F02-40AA-92C2-FD7CAB8E5EFC}"/>
                </a:ext>
              </a:extLst>
            </p:cNvPr>
            <p:cNvSpPr>
              <a:spLocks/>
            </p:cNvSpPr>
            <p:nvPr/>
          </p:nvSpPr>
          <p:spPr bwMode="auto">
            <a:xfrm>
              <a:off x="3081" y="1964"/>
              <a:ext cx="1276" cy="1275"/>
            </a:xfrm>
            <a:custGeom>
              <a:avLst/>
              <a:gdLst>
                <a:gd name="T0" fmla="*/ 731 w 738"/>
                <a:gd name="T1" fmla="*/ 32 h 738"/>
                <a:gd name="T2" fmla="*/ 33 w 738"/>
                <a:gd name="T3" fmla="*/ 731 h 738"/>
                <a:gd name="T4" fmla="*/ 7 w 738"/>
                <a:gd name="T5" fmla="*/ 731 h 738"/>
                <a:gd name="T6" fmla="*/ 7 w 738"/>
                <a:gd name="T7" fmla="*/ 731 h 738"/>
                <a:gd name="T8" fmla="*/ 7 w 738"/>
                <a:gd name="T9" fmla="*/ 705 h 738"/>
                <a:gd name="T10" fmla="*/ 705 w 738"/>
                <a:gd name="T11" fmla="*/ 7 h 738"/>
                <a:gd name="T12" fmla="*/ 731 w 738"/>
                <a:gd name="T13" fmla="*/ 7 h 738"/>
                <a:gd name="T14" fmla="*/ 731 w 738"/>
                <a:gd name="T15" fmla="*/ 7 h 738"/>
                <a:gd name="T16" fmla="*/ 731 w 738"/>
                <a:gd name="T17" fmla="*/ 32 h 7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38" h="738">
                  <a:moveTo>
                    <a:pt x="731" y="32"/>
                  </a:moveTo>
                  <a:cubicBezTo>
                    <a:pt x="33" y="731"/>
                    <a:pt x="33" y="731"/>
                    <a:pt x="33" y="731"/>
                  </a:cubicBezTo>
                  <a:cubicBezTo>
                    <a:pt x="26" y="738"/>
                    <a:pt x="14" y="738"/>
                    <a:pt x="7" y="731"/>
                  </a:cubicBezTo>
                  <a:cubicBezTo>
                    <a:pt x="7" y="731"/>
                    <a:pt x="7" y="731"/>
                    <a:pt x="7" y="731"/>
                  </a:cubicBezTo>
                  <a:cubicBezTo>
                    <a:pt x="0" y="724"/>
                    <a:pt x="0" y="712"/>
                    <a:pt x="7" y="705"/>
                  </a:cubicBezTo>
                  <a:cubicBezTo>
                    <a:pt x="705" y="7"/>
                    <a:pt x="705" y="7"/>
                    <a:pt x="705" y="7"/>
                  </a:cubicBezTo>
                  <a:cubicBezTo>
                    <a:pt x="713" y="0"/>
                    <a:pt x="724" y="0"/>
                    <a:pt x="731" y="7"/>
                  </a:cubicBezTo>
                  <a:cubicBezTo>
                    <a:pt x="731" y="7"/>
                    <a:pt x="731" y="7"/>
                    <a:pt x="731" y="7"/>
                  </a:cubicBezTo>
                  <a:cubicBezTo>
                    <a:pt x="738" y="14"/>
                    <a:pt x="738" y="25"/>
                    <a:pt x="731" y="32"/>
                  </a:cubicBezTo>
                  <a:close/>
                </a:path>
              </a:pathLst>
            </a:custGeom>
            <a:solidFill>
              <a:srgbClr val="FB4C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77">
              <a:extLst>
                <a:ext uri="{FF2B5EF4-FFF2-40B4-BE49-F238E27FC236}">
                  <a16:creationId xmlns:a16="http://schemas.microsoft.com/office/drawing/2014/main" id="{185F2FD2-2171-4B0D-8D9B-BBC8B5C0DC71}"/>
                </a:ext>
              </a:extLst>
            </p:cNvPr>
            <p:cNvSpPr>
              <a:spLocks/>
            </p:cNvSpPr>
            <p:nvPr/>
          </p:nvSpPr>
          <p:spPr bwMode="auto">
            <a:xfrm>
              <a:off x="3189" y="2071"/>
              <a:ext cx="1275" cy="1275"/>
            </a:xfrm>
            <a:custGeom>
              <a:avLst/>
              <a:gdLst>
                <a:gd name="T0" fmla="*/ 731 w 738"/>
                <a:gd name="T1" fmla="*/ 32 h 738"/>
                <a:gd name="T2" fmla="*/ 33 w 738"/>
                <a:gd name="T3" fmla="*/ 731 h 738"/>
                <a:gd name="T4" fmla="*/ 7 w 738"/>
                <a:gd name="T5" fmla="*/ 731 h 738"/>
                <a:gd name="T6" fmla="*/ 7 w 738"/>
                <a:gd name="T7" fmla="*/ 731 h 738"/>
                <a:gd name="T8" fmla="*/ 7 w 738"/>
                <a:gd name="T9" fmla="*/ 705 h 738"/>
                <a:gd name="T10" fmla="*/ 705 w 738"/>
                <a:gd name="T11" fmla="*/ 7 h 738"/>
                <a:gd name="T12" fmla="*/ 731 w 738"/>
                <a:gd name="T13" fmla="*/ 7 h 738"/>
                <a:gd name="T14" fmla="*/ 731 w 738"/>
                <a:gd name="T15" fmla="*/ 7 h 738"/>
                <a:gd name="T16" fmla="*/ 731 w 738"/>
                <a:gd name="T17" fmla="*/ 32 h 7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38" h="738">
                  <a:moveTo>
                    <a:pt x="731" y="32"/>
                  </a:moveTo>
                  <a:cubicBezTo>
                    <a:pt x="33" y="731"/>
                    <a:pt x="33" y="731"/>
                    <a:pt x="33" y="731"/>
                  </a:cubicBezTo>
                  <a:cubicBezTo>
                    <a:pt x="26" y="738"/>
                    <a:pt x="14" y="738"/>
                    <a:pt x="7" y="731"/>
                  </a:cubicBezTo>
                  <a:cubicBezTo>
                    <a:pt x="7" y="731"/>
                    <a:pt x="7" y="731"/>
                    <a:pt x="7" y="731"/>
                  </a:cubicBezTo>
                  <a:cubicBezTo>
                    <a:pt x="0" y="724"/>
                    <a:pt x="0" y="712"/>
                    <a:pt x="7" y="705"/>
                  </a:cubicBezTo>
                  <a:cubicBezTo>
                    <a:pt x="705" y="7"/>
                    <a:pt x="705" y="7"/>
                    <a:pt x="705" y="7"/>
                  </a:cubicBezTo>
                  <a:cubicBezTo>
                    <a:pt x="713" y="0"/>
                    <a:pt x="724" y="0"/>
                    <a:pt x="731" y="7"/>
                  </a:cubicBezTo>
                  <a:cubicBezTo>
                    <a:pt x="731" y="7"/>
                    <a:pt x="731" y="7"/>
                    <a:pt x="731" y="7"/>
                  </a:cubicBezTo>
                  <a:cubicBezTo>
                    <a:pt x="738" y="14"/>
                    <a:pt x="738" y="25"/>
                    <a:pt x="731" y="32"/>
                  </a:cubicBezTo>
                  <a:close/>
                </a:path>
              </a:pathLst>
            </a:custGeom>
            <a:solidFill>
              <a:srgbClr val="FB4C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Oval 78">
              <a:extLst>
                <a:ext uri="{FF2B5EF4-FFF2-40B4-BE49-F238E27FC236}">
                  <a16:creationId xmlns:a16="http://schemas.microsoft.com/office/drawing/2014/main" id="{B060B9C8-428B-4983-A939-BB5981AD88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4" y="832"/>
              <a:ext cx="1103" cy="1102"/>
            </a:xfrm>
            <a:prstGeom prst="ellipse">
              <a:avLst/>
            </a:prstGeom>
            <a:solidFill>
              <a:srgbClr val="4ACED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Freeform 79">
              <a:extLst>
                <a:ext uri="{FF2B5EF4-FFF2-40B4-BE49-F238E27FC236}">
                  <a16:creationId xmlns:a16="http://schemas.microsoft.com/office/drawing/2014/main" id="{E0C9DAC1-27B8-44B6-A17E-B7E35041776A}"/>
                </a:ext>
              </a:extLst>
            </p:cNvPr>
            <p:cNvSpPr>
              <a:spLocks/>
            </p:cNvSpPr>
            <p:nvPr/>
          </p:nvSpPr>
          <p:spPr bwMode="auto">
            <a:xfrm>
              <a:off x="2503" y="1689"/>
              <a:ext cx="1856" cy="1578"/>
            </a:xfrm>
            <a:custGeom>
              <a:avLst/>
              <a:gdLst>
                <a:gd name="T0" fmla="*/ 1074 w 1074"/>
                <a:gd name="T1" fmla="*/ 826 h 913"/>
                <a:gd name="T2" fmla="*/ 729 w 1074"/>
                <a:gd name="T3" fmla="*/ 913 h 913"/>
                <a:gd name="T4" fmla="*/ 0 w 1074"/>
                <a:gd name="T5" fmla="*/ 185 h 913"/>
                <a:gd name="T6" fmla="*/ 24 w 1074"/>
                <a:gd name="T7" fmla="*/ 0 h 9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4" h="913">
                  <a:moveTo>
                    <a:pt x="1074" y="826"/>
                  </a:moveTo>
                  <a:cubicBezTo>
                    <a:pt x="971" y="881"/>
                    <a:pt x="854" y="913"/>
                    <a:pt x="729" y="913"/>
                  </a:cubicBezTo>
                  <a:cubicBezTo>
                    <a:pt x="326" y="913"/>
                    <a:pt x="0" y="587"/>
                    <a:pt x="0" y="185"/>
                  </a:cubicBezTo>
                  <a:cubicBezTo>
                    <a:pt x="0" y="121"/>
                    <a:pt x="9" y="59"/>
                    <a:pt x="24" y="0"/>
                  </a:cubicBezTo>
                </a:path>
              </a:pathLst>
            </a:custGeom>
            <a:noFill/>
            <a:ln w="11113" cap="flat">
              <a:solidFill>
                <a:srgbClr val="F9D04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80">
              <a:extLst>
                <a:ext uri="{FF2B5EF4-FFF2-40B4-BE49-F238E27FC236}">
                  <a16:creationId xmlns:a16="http://schemas.microsoft.com/office/drawing/2014/main" id="{2B32678F-AFB1-4BB6-998E-3BD1FB9148DD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8" y="749"/>
              <a:ext cx="2122" cy="1655"/>
            </a:xfrm>
            <a:custGeom>
              <a:avLst/>
              <a:gdLst>
                <a:gd name="T0" fmla="*/ 0 w 1228"/>
                <a:gd name="T1" fmla="*/ 199 h 958"/>
                <a:gd name="T2" fmla="*/ 500 w 1228"/>
                <a:gd name="T3" fmla="*/ 0 h 958"/>
                <a:gd name="T4" fmla="*/ 1228 w 1228"/>
                <a:gd name="T5" fmla="*/ 729 h 958"/>
                <a:gd name="T6" fmla="*/ 1191 w 1228"/>
                <a:gd name="T7" fmla="*/ 958 h 9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28" h="958">
                  <a:moveTo>
                    <a:pt x="0" y="199"/>
                  </a:moveTo>
                  <a:cubicBezTo>
                    <a:pt x="130" y="76"/>
                    <a:pt x="306" y="0"/>
                    <a:pt x="500" y="0"/>
                  </a:cubicBezTo>
                  <a:cubicBezTo>
                    <a:pt x="902" y="0"/>
                    <a:pt x="1228" y="326"/>
                    <a:pt x="1228" y="729"/>
                  </a:cubicBezTo>
                  <a:cubicBezTo>
                    <a:pt x="1228" y="809"/>
                    <a:pt x="1215" y="886"/>
                    <a:pt x="1191" y="958"/>
                  </a:cubicBezTo>
                </a:path>
              </a:pathLst>
            </a:custGeom>
            <a:noFill/>
            <a:ln w="11113" cap="flat">
              <a:solidFill>
                <a:srgbClr val="F9D04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81">
              <a:extLst>
                <a:ext uri="{FF2B5EF4-FFF2-40B4-BE49-F238E27FC236}">
                  <a16:creationId xmlns:a16="http://schemas.microsoft.com/office/drawing/2014/main" id="{240DE59C-DB28-49FD-82D3-946DB90FCA5F}"/>
                </a:ext>
              </a:extLst>
            </p:cNvPr>
            <p:cNvSpPr>
              <a:spLocks/>
            </p:cNvSpPr>
            <p:nvPr/>
          </p:nvSpPr>
          <p:spPr bwMode="auto">
            <a:xfrm>
              <a:off x="3138" y="1701"/>
              <a:ext cx="1718" cy="1402"/>
            </a:xfrm>
            <a:custGeom>
              <a:avLst/>
              <a:gdLst>
                <a:gd name="T0" fmla="*/ 969 w 994"/>
                <a:gd name="T1" fmla="*/ 0 h 811"/>
                <a:gd name="T2" fmla="*/ 994 w 994"/>
                <a:gd name="T3" fmla="*/ 178 h 811"/>
                <a:gd name="T4" fmla="*/ 361 w 994"/>
                <a:gd name="T5" fmla="*/ 811 h 811"/>
                <a:gd name="T6" fmla="*/ 0 w 994"/>
                <a:gd name="T7" fmla="*/ 698 h 8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94" h="811">
                  <a:moveTo>
                    <a:pt x="969" y="0"/>
                  </a:moveTo>
                  <a:cubicBezTo>
                    <a:pt x="985" y="56"/>
                    <a:pt x="994" y="116"/>
                    <a:pt x="994" y="178"/>
                  </a:cubicBezTo>
                  <a:cubicBezTo>
                    <a:pt x="994" y="527"/>
                    <a:pt x="710" y="811"/>
                    <a:pt x="361" y="811"/>
                  </a:cubicBezTo>
                  <a:cubicBezTo>
                    <a:pt x="227" y="811"/>
                    <a:pt x="102" y="769"/>
                    <a:pt x="0" y="698"/>
                  </a:cubicBezTo>
                </a:path>
              </a:pathLst>
            </a:custGeom>
            <a:noFill/>
            <a:ln w="11113" cap="flat">
              <a:solidFill>
                <a:srgbClr val="F9D04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82">
              <a:extLst>
                <a:ext uri="{FF2B5EF4-FFF2-40B4-BE49-F238E27FC236}">
                  <a16:creationId xmlns:a16="http://schemas.microsoft.com/office/drawing/2014/main" id="{9E95BA6C-ED4C-4D60-A1A3-3301A1C5D8A9}"/>
                </a:ext>
              </a:extLst>
            </p:cNvPr>
            <p:cNvSpPr>
              <a:spLocks/>
            </p:cNvSpPr>
            <p:nvPr/>
          </p:nvSpPr>
          <p:spPr bwMode="auto">
            <a:xfrm>
              <a:off x="2668" y="913"/>
              <a:ext cx="1955" cy="1096"/>
            </a:xfrm>
            <a:custGeom>
              <a:avLst/>
              <a:gdLst>
                <a:gd name="T0" fmla="*/ 0 w 1131"/>
                <a:gd name="T1" fmla="*/ 634 h 634"/>
                <a:gd name="T2" fmla="*/ 256 w 1131"/>
                <a:gd name="T3" fmla="*/ 125 h 634"/>
                <a:gd name="T4" fmla="*/ 633 w 1131"/>
                <a:gd name="T5" fmla="*/ 0 h 634"/>
                <a:gd name="T6" fmla="*/ 1131 w 1131"/>
                <a:gd name="T7" fmla="*/ 243 h 6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31" h="634">
                  <a:moveTo>
                    <a:pt x="0" y="634"/>
                  </a:moveTo>
                  <a:cubicBezTo>
                    <a:pt x="0" y="425"/>
                    <a:pt x="100" y="240"/>
                    <a:pt x="256" y="125"/>
                  </a:cubicBezTo>
                  <a:cubicBezTo>
                    <a:pt x="361" y="47"/>
                    <a:pt x="491" y="0"/>
                    <a:pt x="633" y="0"/>
                  </a:cubicBezTo>
                  <a:cubicBezTo>
                    <a:pt x="835" y="0"/>
                    <a:pt x="1015" y="95"/>
                    <a:pt x="1131" y="243"/>
                  </a:cubicBezTo>
                </a:path>
              </a:pathLst>
            </a:custGeom>
            <a:noFill/>
            <a:ln w="11113" cap="flat">
              <a:solidFill>
                <a:srgbClr val="F9D04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Oval 83">
              <a:extLst>
                <a:ext uri="{FF2B5EF4-FFF2-40B4-BE49-F238E27FC236}">
                  <a16:creationId xmlns:a16="http://schemas.microsoft.com/office/drawing/2014/main" id="{6679A41F-FBDB-49E5-AC2C-538BDEBA9B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9" y="2420"/>
              <a:ext cx="526" cy="524"/>
            </a:xfrm>
            <a:prstGeom prst="ellipse">
              <a:avLst/>
            </a:prstGeom>
            <a:solidFill>
              <a:srgbClr val="FB4C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86">
              <a:extLst>
                <a:ext uri="{FF2B5EF4-FFF2-40B4-BE49-F238E27FC236}">
                  <a16:creationId xmlns:a16="http://schemas.microsoft.com/office/drawing/2014/main" id="{D3871BE0-240E-4503-B08A-FD274EE809D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179" y="2021"/>
              <a:ext cx="242" cy="242"/>
            </a:xfrm>
            <a:custGeom>
              <a:avLst/>
              <a:gdLst>
                <a:gd name="T0" fmla="*/ 70 w 140"/>
                <a:gd name="T1" fmla="*/ 0 h 140"/>
                <a:gd name="T2" fmla="*/ 0 w 140"/>
                <a:gd name="T3" fmla="*/ 70 h 140"/>
                <a:gd name="T4" fmla="*/ 70 w 140"/>
                <a:gd name="T5" fmla="*/ 140 h 140"/>
                <a:gd name="T6" fmla="*/ 140 w 140"/>
                <a:gd name="T7" fmla="*/ 70 h 140"/>
                <a:gd name="T8" fmla="*/ 70 w 140"/>
                <a:gd name="T9" fmla="*/ 0 h 140"/>
                <a:gd name="T10" fmla="*/ 70 w 140"/>
                <a:gd name="T11" fmla="*/ 123 h 140"/>
                <a:gd name="T12" fmla="*/ 18 w 140"/>
                <a:gd name="T13" fmla="*/ 70 h 140"/>
                <a:gd name="T14" fmla="*/ 70 w 140"/>
                <a:gd name="T15" fmla="*/ 17 h 140"/>
                <a:gd name="T16" fmla="*/ 123 w 140"/>
                <a:gd name="T17" fmla="*/ 70 h 140"/>
                <a:gd name="T18" fmla="*/ 70 w 140"/>
                <a:gd name="T19" fmla="*/ 123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0" h="140">
                  <a:moveTo>
                    <a:pt x="70" y="0"/>
                  </a:moveTo>
                  <a:cubicBezTo>
                    <a:pt x="32" y="0"/>
                    <a:pt x="0" y="31"/>
                    <a:pt x="0" y="70"/>
                  </a:cubicBezTo>
                  <a:cubicBezTo>
                    <a:pt x="0" y="109"/>
                    <a:pt x="32" y="140"/>
                    <a:pt x="70" y="140"/>
                  </a:cubicBezTo>
                  <a:cubicBezTo>
                    <a:pt x="109" y="140"/>
                    <a:pt x="140" y="109"/>
                    <a:pt x="140" y="70"/>
                  </a:cubicBezTo>
                  <a:cubicBezTo>
                    <a:pt x="140" y="31"/>
                    <a:pt x="109" y="0"/>
                    <a:pt x="70" y="0"/>
                  </a:cubicBezTo>
                  <a:close/>
                  <a:moveTo>
                    <a:pt x="70" y="123"/>
                  </a:moveTo>
                  <a:cubicBezTo>
                    <a:pt x="41" y="123"/>
                    <a:pt x="18" y="99"/>
                    <a:pt x="18" y="70"/>
                  </a:cubicBezTo>
                  <a:cubicBezTo>
                    <a:pt x="18" y="41"/>
                    <a:pt x="41" y="17"/>
                    <a:pt x="70" y="17"/>
                  </a:cubicBezTo>
                  <a:cubicBezTo>
                    <a:pt x="99" y="17"/>
                    <a:pt x="123" y="41"/>
                    <a:pt x="123" y="70"/>
                  </a:cubicBezTo>
                  <a:cubicBezTo>
                    <a:pt x="123" y="99"/>
                    <a:pt x="99" y="123"/>
                    <a:pt x="70" y="123"/>
                  </a:cubicBezTo>
                  <a:close/>
                </a:path>
              </a:pathLst>
            </a:custGeom>
            <a:solidFill>
              <a:srgbClr val="802F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Oval 87">
              <a:extLst>
                <a:ext uri="{FF2B5EF4-FFF2-40B4-BE49-F238E27FC236}">
                  <a16:creationId xmlns:a16="http://schemas.microsoft.com/office/drawing/2014/main" id="{22D4CBFA-9DF8-43EE-AC2F-FE486EB6F1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2" y="614"/>
              <a:ext cx="152" cy="152"/>
            </a:xfrm>
            <a:prstGeom prst="ellipse">
              <a:avLst/>
            </a:prstGeom>
            <a:solidFill>
              <a:srgbClr val="802F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Oval 88">
              <a:extLst>
                <a:ext uri="{FF2B5EF4-FFF2-40B4-BE49-F238E27FC236}">
                  <a16:creationId xmlns:a16="http://schemas.microsoft.com/office/drawing/2014/main" id="{82C3AD54-3280-4C5F-B5CB-CE576BB6B4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0" y="2911"/>
              <a:ext cx="152" cy="152"/>
            </a:xfrm>
            <a:prstGeom prst="ellipse">
              <a:avLst/>
            </a:prstGeom>
            <a:solidFill>
              <a:srgbClr val="802F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Oval 89">
              <a:extLst>
                <a:ext uri="{FF2B5EF4-FFF2-40B4-BE49-F238E27FC236}">
                  <a16:creationId xmlns:a16="http://schemas.microsoft.com/office/drawing/2014/main" id="{77291E90-40E0-4BE6-A43D-86D2636A1F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55" y="2275"/>
              <a:ext cx="825" cy="824"/>
            </a:xfrm>
            <a:prstGeom prst="ellipse">
              <a:avLst/>
            </a:prstGeom>
            <a:noFill/>
            <a:ln w="11113" cap="flat">
              <a:solidFill>
                <a:srgbClr val="802FE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Oval 90">
              <a:extLst>
                <a:ext uri="{FF2B5EF4-FFF2-40B4-BE49-F238E27FC236}">
                  <a16:creationId xmlns:a16="http://schemas.microsoft.com/office/drawing/2014/main" id="{B2BF7DC9-9F4F-4F49-B80B-582FB0967B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25" y="1157"/>
              <a:ext cx="289" cy="287"/>
            </a:xfrm>
            <a:prstGeom prst="ellipse">
              <a:avLst/>
            </a:prstGeom>
            <a:solidFill>
              <a:srgbClr val="FFEB5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32" name="Picture 91">
              <a:extLst>
                <a:ext uri="{FF2B5EF4-FFF2-40B4-BE49-F238E27FC236}">
                  <a16:creationId xmlns:a16="http://schemas.microsoft.com/office/drawing/2014/main" id="{6D076B22-569F-4438-8D10-66400C95F71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18" y="716"/>
              <a:ext cx="42" cy="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3" name="Picture 92">
              <a:extLst>
                <a:ext uri="{FF2B5EF4-FFF2-40B4-BE49-F238E27FC236}">
                  <a16:creationId xmlns:a16="http://schemas.microsoft.com/office/drawing/2014/main" id="{A39FA860-0FC3-44F3-A8DC-D6966104ABB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30" y="716"/>
              <a:ext cx="42" cy="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4" name="Picture 93">
              <a:extLst>
                <a:ext uri="{FF2B5EF4-FFF2-40B4-BE49-F238E27FC236}">
                  <a16:creationId xmlns:a16="http://schemas.microsoft.com/office/drawing/2014/main" id="{BAD8E334-5646-4F79-8DEB-CB0C7842824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42" y="716"/>
              <a:ext cx="41" cy="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5" name="Picture 94">
              <a:extLst>
                <a:ext uri="{FF2B5EF4-FFF2-40B4-BE49-F238E27FC236}">
                  <a16:creationId xmlns:a16="http://schemas.microsoft.com/office/drawing/2014/main" id="{77FBB574-6626-46EF-9F01-F85F746073C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54" y="716"/>
              <a:ext cx="41" cy="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6" name="Freeform 95">
              <a:extLst>
                <a:ext uri="{FF2B5EF4-FFF2-40B4-BE49-F238E27FC236}">
                  <a16:creationId xmlns:a16="http://schemas.microsoft.com/office/drawing/2014/main" id="{1193B5C6-6722-4445-B1D5-AFCD00AA6858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0" y="1430"/>
              <a:ext cx="685" cy="98"/>
            </a:xfrm>
            <a:custGeom>
              <a:avLst/>
              <a:gdLst>
                <a:gd name="T0" fmla="*/ 367 w 396"/>
                <a:gd name="T1" fmla="*/ 57 h 57"/>
                <a:gd name="T2" fmla="*/ 28 w 396"/>
                <a:gd name="T3" fmla="*/ 57 h 57"/>
                <a:gd name="T4" fmla="*/ 0 w 396"/>
                <a:gd name="T5" fmla="*/ 29 h 57"/>
                <a:gd name="T6" fmla="*/ 0 w 396"/>
                <a:gd name="T7" fmla="*/ 29 h 57"/>
                <a:gd name="T8" fmla="*/ 28 w 396"/>
                <a:gd name="T9" fmla="*/ 0 h 57"/>
                <a:gd name="T10" fmla="*/ 367 w 396"/>
                <a:gd name="T11" fmla="*/ 0 h 57"/>
                <a:gd name="T12" fmla="*/ 396 w 396"/>
                <a:gd name="T13" fmla="*/ 29 h 57"/>
                <a:gd name="T14" fmla="*/ 396 w 396"/>
                <a:gd name="T15" fmla="*/ 29 h 57"/>
                <a:gd name="T16" fmla="*/ 367 w 396"/>
                <a:gd name="T17" fmla="*/ 57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6" h="57">
                  <a:moveTo>
                    <a:pt x="367" y="57"/>
                  </a:moveTo>
                  <a:cubicBezTo>
                    <a:pt x="28" y="57"/>
                    <a:pt x="28" y="57"/>
                    <a:pt x="28" y="57"/>
                  </a:cubicBezTo>
                  <a:cubicBezTo>
                    <a:pt x="13" y="57"/>
                    <a:pt x="0" y="45"/>
                    <a:pt x="0" y="29"/>
                  </a:cubicBezTo>
                  <a:cubicBezTo>
                    <a:pt x="0" y="29"/>
                    <a:pt x="0" y="29"/>
                    <a:pt x="0" y="29"/>
                  </a:cubicBezTo>
                  <a:cubicBezTo>
                    <a:pt x="0" y="13"/>
                    <a:pt x="13" y="0"/>
                    <a:pt x="28" y="0"/>
                  </a:cubicBezTo>
                  <a:cubicBezTo>
                    <a:pt x="367" y="0"/>
                    <a:pt x="367" y="0"/>
                    <a:pt x="367" y="0"/>
                  </a:cubicBezTo>
                  <a:cubicBezTo>
                    <a:pt x="383" y="0"/>
                    <a:pt x="396" y="13"/>
                    <a:pt x="396" y="29"/>
                  </a:cubicBezTo>
                  <a:cubicBezTo>
                    <a:pt x="396" y="29"/>
                    <a:pt x="396" y="29"/>
                    <a:pt x="396" y="29"/>
                  </a:cubicBezTo>
                  <a:cubicBezTo>
                    <a:pt x="396" y="45"/>
                    <a:pt x="383" y="57"/>
                    <a:pt x="367" y="57"/>
                  </a:cubicBezTo>
                  <a:close/>
                </a:path>
              </a:pathLst>
            </a:custGeom>
            <a:solidFill>
              <a:srgbClr val="FFEB5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7" name="Group 4">
            <a:extLst>
              <a:ext uri="{FF2B5EF4-FFF2-40B4-BE49-F238E27FC236}">
                <a16:creationId xmlns:a16="http://schemas.microsoft.com/office/drawing/2014/main" id="{D6734520-81D2-4163-934C-9D39E562343E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51651" y="242137"/>
            <a:ext cx="1704033" cy="1700343"/>
            <a:chOff x="4140" y="1882"/>
            <a:chExt cx="1847" cy="1843"/>
          </a:xfrm>
          <a:solidFill>
            <a:srgbClr val="4ACEDA"/>
          </a:solidFill>
        </p:grpSpPr>
        <p:sp>
          <p:nvSpPr>
            <p:cNvPr id="38" name="Freeform 5">
              <a:extLst>
                <a:ext uri="{FF2B5EF4-FFF2-40B4-BE49-F238E27FC236}">
                  <a16:creationId xmlns:a16="http://schemas.microsoft.com/office/drawing/2014/main" id="{20E8A1AC-0BBA-4681-9974-BC8D0E67C40A}"/>
                </a:ext>
              </a:extLst>
            </p:cNvPr>
            <p:cNvSpPr>
              <a:spLocks/>
            </p:cNvSpPr>
            <p:nvPr/>
          </p:nvSpPr>
          <p:spPr bwMode="auto">
            <a:xfrm>
              <a:off x="5381" y="1940"/>
              <a:ext cx="519" cy="479"/>
            </a:xfrm>
            <a:custGeom>
              <a:avLst/>
              <a:gdLst>
                <a:gd name="T0" fmla="*/ 0 w 143"/>
                <a:gd name="T1" fmla="*/ 0 h 132"/>
                <a:gd name="T2" fmla="*/ 143 w 143"/>
                <a:gd name="T3" fmla="*/ 132 h 132"/>
                <a:gd name="T4" fmla="*/ 0 w 143"/>
                <a:gd name="T5" fmla="*/ 0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32">
                  <a:moveTo>
                    <a:pt x="0" y="0"/>
                  </a:moveTo>
                  <a:cubicBezTo>
                    <a:pt x="143" y="132"/>
                    <a:pt x="143" y="132"/>
                    <a:pt x="143" y="132"/>
                  </a:cubicBezTo>
                  <a:cubicBezTo>
                    <a:pt x="143" y="132"/>
                    <a:pt x="109" y="40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6">
              <a:extLst>
                <a:ext uri="{FF2B5EF4-FFF2-40B4-BE49-F238E27FC236}">
                  <a16:creationId xmlns:a16="http://schemas.microsoft.com/office/drawing/2014/main" id="{87683A61-9126-46A3-B28F-2C1B123D54DA}"/>
                </a:ext>
              </a:extLst>
            </p:cNvPr>
            <p:cNvSpPr>
              <a:spLocks/>
            </p:cNvSpPr>
            <p:nvPr/>
          </p:nvSpPr>
          <p:spPr bwMode="auto">
            <a:xfrm>
              <a:off x="4195" y="3217"/>
              <a:ext cx="515" cy="482"/>
            </a:xfrm>
            <a:custGeom>
              <a:avLst/>
              <a:gdLst>
                <a:gd name="T0" fmla="*/ 142 w 142"/>
                <a:gd name="T1" fmla="*/ 133 h 133"/>
                <a:gd name="T2" fmla="*/ 0 w 142"/>
                <a:gd name="T3" fmla="*/ 0 h 133"/>
                <a:gd name="T4" fmla="*/ 142 w 142"/>
                <a:gd name="T5" fmla="*/ 133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2" h="133">
                  <a:moveTo>
                    <a:pt x="142" y="133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33" y="93"/>
                    <a:pt x="142" y="13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7">
              <a:extLst>
                <a:ext uri="{FF2B5EF4-FFF2-40B4-BE49-F238E27FC236}">
                  <a16:creationId xmlns:a16="http://schemas.microsoft.com/office/drawing/2014/main" id="{BB0B1D44-F280-4B97-A4DD-178E0C0C3963}"/>
                </a:ext>
              </a:extLst>
            </p:cNvPr>
            <p:cNvSpPr>
              <a:spLocks/>
            </p:cNvSpPr>
            <p:nvPr/>
          </p:nvSpPr>
          <p:spPr bwMode="auto">
            <a:xfrm>
              <a:off x="5073" y="1882"/>
              <a:ext cx="910" cy="845"/>
            </a:xfrm>
            <a:custGeom>
              <a:avLst/>
              <a:gdLst>
                <a:gd name="T0" fmla="*/ 0 w 251"/>
                <a:gd name="T1" fmla="*/ 0 h 233"/>
                <a:gd name="T2" fmla="*/ 251 w 251"/>
                <a:gd name="T3" fmla="*/ 233 h 233"/>
                <a:gd name="T4" fmla="*/ 246 w 251"/>
                <a:gd name="T5" fmla="*/ 201 h 233"/>
                <a:gd name="T6" fmla="*/ 32 w 251"/>
                <a:gd name="T7" fmla="*/ 2 h 233"/>
                <a:gd name="T8" fmla="*/ 0 w 251"/>
                <a:gd name="T9" fmla="*/ 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1" h="233">
                  <a:moveTo>
                    <a:pt x="0" y="0"/>
                  </a:moveTo>
                  <a:cubicBezTo>
                    <a:pt x="251" y="233"/>
                    <a:pt x="251" y="233"/>
                    <a:pt x="251" y="233"/>
                  </a:cubicBezTo>
                  <a:cubicBezTo>
                    <a:pt x="251" y="233"/>
                    <a:pt x="247" y="208"/>
                    <a:pt x="246" y="201"/>
                  </a:cubicBezTo>
                  <a:cubicBezTo>
                    <a:pt x="238" y="193"/>
                    <a:pt x="32" y="2"/>
                    <a:pt x="32" y="2"/>
                  </a:cubicBezTo>
                  <a:cubicBezTo>
                    <a:pt x="32" y="2"/>
                    <a:pt x="4" y="0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8">
              <a:extLst>
                <a:ext uri="{FF2B5EF4-FFF2-40B4-BE49-F238E27FC236}">
                  <a16:creationId xmlns:a16="http://schemas.microsoft.com/office/drawing/2014/main" id="{072FC3A8-228A-4184-BBC1-960D675EB9A0}"/>
                </a:ext>
              </a:extLst>
            </p:cNvPr>
            <p:cNvSpPr>
              <a:spLocks/>
            </p:cNvSpPr>
            <p:nvPr/>
          </p:nvSpPr>
          <p:spPr bwMode="auto">
            <a:xfrm>
              <a:off x="4848" y="1885"/>
              <a:ext cx="1139" cy="1063"/>
            </a:xfrm>
            <a:custGeom>
              <a:avLst/>
              <a:gdLst>
                <a:gd name="T0" fmla="*/ 0 w 314"/>
                <a:gd name="T1" fmla="*/ 6 h 293"/>
                <a:gd name="T2" fmla="*/ 310 w 314"/>
                <a:gd name="T3" fmla="*/ 293 h 293"/>
                <a:gd name="T4" fmla="*/ 313 w 314"/>
                <a:gd name="T5" fmla="*/ 268 h 293"/>
                <a:gd name="T6" fmla="*/ 24 w 314"/>
                <a:gd name="T7" fmla="*/ 0 h 293"/>
                <a:gd name="T8" fmla="*/ 0 w 314"/>
                <a:gd name="T9" fmla="*/ 6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93">
                  <a:moveTo>
                    <a:pt x="0" y="6"/>
                  </a:moveTo>
                  <a:cubicBezTo>
                    <a:pt x="310" y="293"/>
                    <a:pt x="310" y="293"/>
                    <a:pt x="310" y="293"/>
                  </a:cubicBezTo>
                  <a:cubicBezTo>
                    <a:pt x="310" y="293"/>
                    <a:pt x="314" y="275"/>
                    <a:pt x="313" y="268"/>
                  </a:cubicBezTo>
                  <a:cubicBezTo>
                    <a:pt x="305" y="260"/>
                    <a:pt x="24" y="0"/>
                    <a:pt x="24" y="0"/>
                  </a:cubicBezTo>
                  <a:cubicBezTo>
                    <a:pt x="24" y="0"/>
                    <a:pt x="4" y="6"/>
                    <a:pt x="0" y="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9">
              <a:extLst>
                <a:ext uri="{FF2B5EF4-FFF2-40B4-BE49-F238E27FC236}">
                  <a16:creationId xmlns:a16="http://schemas.microsoft.com/office/drawing/2014/main" id="{BB05694D-9B5A-4A07-931F-B1D76F9FF763}"/>
                </a:ext>
              </a:extLst>
            </p:cNvPr>
            <p:cNvSpPr>
              <a:spLocks/>
            </p:cNvSpPr>
            <p:nvPr/>
          </p:nvSpPr>
          <p:spPr bwMode="auto">
            <a:xfrm>
              <a:off x="4666" y="1933"/>
              <a:ext cx="1288" cy="1204"/>
            </a:xfrm>
            <a:custGeom>
              <a:avLst/>
              <a:gdLst>
                <a:gd name="T0" fmla="*/ 0 w 355"/>
                <a:gd name="T1" fmla="*/ 10 h 332"/>
                <a:gd name="T2" fmla="*/ 347 w 355"/>
                <a:gd name="T3" fmla="*/ 332 h 332"/>
                <a:gd name="T4" fmla="*/ 353 w 355"/>
                <a:gd name="T5" fmla="*/ 310 h 332"/>
                <a:gd name="T6" fmla="*/ 21 w 355"/>
                <a:gd name="T7" fmla="*/ 2 h 332"/>
                <a:gd name="T8" fmla="*/ 0 w 355"/>
                <a:gd name="T9" fmla="*/ 1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5" h="332">
                  <a:moveTo>
                    <a:pt x="0" y="10"/>
                  </a:moveTo>
                  <a:cubicBezTo>
                    <a:pt x="347" y="332"/>
                    <a:pt x="347" y="332"/>
                    <a:pt x="347" y="332"/>
                  </a:cubicBezTo>
                  <a:cubicBezTo>
                    <a:pt x="347" y="332"/>
                    <a:pt x="355" y="317"/>
                    <a:pt x="353" y="310"/>
                  </a:cubicBezTo>
                  <a:cubicBezTo>
                    <a:pt x="345" y="303"/>
                    <a:pt x="21" y="2"/>
                    <a:pt x="21" y="2"/>
                  </a:cubicBezTo>
                  <a:cubicBezTo>
                    <a:pt x="25" y="0"/>
                    <a:pt x="16" y="4"/>
                    <a:pt x="0" y="1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10">
              <a:extLst>
                <a:ext uri="{FF2B5EF4-FFF2-40B4-BE49-F238E27FC236}">
                  <a16:creationId xmlns:a16="http://schemas.microsoft.com/office/drawing/2014/main" id="{0BF4E4C7-5892-41F6-B42A-98892FEC512A}"/>
                </a:ext>
              </a:extLst>
            </p:cNvPr>
            <p:cNvSpPr>
              <a:spLocks/>
            </p:cNvSpPr>
            <p:nvPr/>
          </p:nvSpPr>
          <p:spPr bwMode="auto">
            <a:xfrm>
              <a:off x="4514" y="2020"/>
              <a:ext cx="1378" cy="1277"/>
            </a:xfrm>
            <a:custGeom>
              <a:avLst/>
              <a:gdLst>
                <a:gd name="T0" fmla="*/ 0 w 380"/>
                <a:gd name="T1" fmla="*/ 11 h 352"/>
                <a:gd name="T2" fmla="*/ 367 w 380"/>
                <a:gd name="T3" fmla="*/ 352 h 352"/>
                <a:gd name="T4" fmla="*/ 377 w 380"/>
                <a:gd name="T5" fmla="*/ 333 h 352"/>
                <a:gd name="T6" fmla="*/ 18 w 380"/>
                <a:gd name="T7" fmla="*/ 0 h 352"/>
                <a:gd name="T8" fmla="*/ 0 w 380"/>
                <a:gd name="T9" fmla="*/ 11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0" h="352">
                  <a:moveTo>
                    <a:pt x="0" y="11"/>
                  </a:moveTo>
                  <a:cubicBezTo>
                    <a:pt x="367" y="352"/>
                    <a:pt x="367" y="352"/>
                    <a:pt x="367" y="352"/>
                  </a:cubicBezTo>
                  <a:cubicBezTo>
                    <a:pt x="367" y="352"/>
                    <a:pt x="380" y="336"/>
                    <a:pt x="377" y="333"/>
                  </a:cubicBezTo>
                  <a:cubicBezTo>
                    <a:pt x="368" y="325"/>
                    <a:pt x="18" y="0"/>
                    <a:pt x="18" y="0"/>
                  </a:cubicBezTo>
                  <a:cubicBezTo>
                    <a:pt x="18" y="0"/>
                    <a:pt x="5" y="8"/>
                    <a:pt x="0" y="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11">
              <a:extLst>
                <a:ext uri="{FF2B5EF4-FFF2-40B4-BE49-F238E27FC236}">
                  <a16:creationId xmlns:a16="http://schemas.microsoft.com/office/drawing/2014/main" id="{9E9B573E-159B-4EC6-AA4E-3E8A689557CE}"/>
                </a:ext>
              </a:extLst>
            </p:cNvPr>
            <p:cNvSpPr>
              <a:spLocks/>
            </p:cNvSpPr>
            <p:nvPr/>
          </p:nvSpPr>
          <p:spPr bwMode="auto">
            <a:xfrm>
              <a:off x="4387" y="2121"/>
              <a:ext cx="1400" cy="1313"/>
            </a:xfrm>
            <a:custGeom>
              <a:avLst/>
              <a:gdLst>
                <a:gd name="T0" fmla="*/ 15 w 386"/>
                <a:gd name="T1" fmla="*/ 0 h 362"/>
                <a:gd name="T2" fmla="*/ 386 w 386"/>
                <a:gd name="T3" fmla="*/ 345 h 362"/>
                <a:gd name="T4" fmla="*/ 372 w 386"/>
                <a:gd name="T5" fmla="*/ 362 h 362"/>
                <a:gd name="T6" fmla="*/ 0 w 386"/>
                <a:gd name="T7" fmla="*/ 15 h 362"/>
                <a:gd name="T8" fmla="*/ 15 w 386"/>
                <a:gd name="T9" fmla="*/ 0 h 3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6" h="362">
                  <a:moveTo>
                    <a:pt x="15" y="0"/>
                  </a:moveTo>
                  <a:cubicBezTo>
                    <a:pt x="386" y="345"/>
                    <a:pt x="386" y="345"/>
                    <a:pt x="386" y="345"/>
                  </a:cubicBezTo>
                  <a:cubicBezTo>
                    <a:pt x="372" y="362"/>
                    <a:pt x="372" y="362"/>
                    <a:pt x="372" y="362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5"/>
                    <a:pt x="11" y="3"/>
                    <a:pt x="15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12">
              <a:extLst>
                <a:ext uri="{FF2B5EF4-FFF2-40B4-BE49-F238E27FC236}">
                  <a16:creationId xmlns:a16="http://schemas.microsoft.com/office/drawing/2014/main" id="{96E95A4F-80BF-4D98-BD6A-FC13D88FFBF3}"/>
                </a:ext>
              </a:extLst>
            </p:cNvPr>
            <p:cNvSpPr>
              <a:spLocks/>
            </p:cNvSpPr>
            <p:nvPr/>
          </p:nvSpPr>
          <p:spPr bwMode="auto">
            <a:xfrm>
              <a:off x="4278" y="2248"/>
              <a:ext cx="1393" cy="1299"/>
            </a:xfrm>
            <a:custGeom>
              <a:avLst/>
              <a:gdLst>
                <a:gd name="T0" fmla="*/ 47 w 1393"/>
                <a:gd name="T1" fmla="*/ 0 h 1299"/>
                <a:gd name="T2" fmla="*/ 1393 w 1393"/>
                <a:gd name="T3" fmla="*/ 1248 h 1299"/>
                <a:gd name="T4" fmla="*/ 1332 w 1393"/>
                <a:gd name="T5" fmla="*/ 1299 h 1299"/>
                <a:gd name="T6" fmla="*/ 0 w 1393"/>
                <a:gd name="T7" fmla="*/ 66 h 1299"/>
                <a:gd name="T8" fmla="*/ 47 w 1393"/>
                <a:gd name="T9" fmla="*/ 0 h 1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93" h="1299">
                  <a:moveTo>
                    <a:pt x="47" y="0"/>
                  </a:moveTo>
                  <a:lnTo>
                    <a:pt x="1393" y="1248"/>
                  </a:lnTo>
                  <a:lnTo>
                    <a:pt x="1332" y="1299"/>
                  </a:lnTo>
                  <a:lnTo>
                    <a:pt x="0" y="66"/>
                  </a:lnTo>
                  <a:lnTo>
                    <a:pt x="4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13">
              <a:extLst>
                <a:ext uri="{FF2B5EF4-FFF2-40B4-BE49-F238E27FC236}">
                  <a16:creationId xmlns:a16="http://schemas.microsoft.com/office/drawing/2014/main" id="{238B22FA-4062-4605-8810-55120ACDA436}"/>
                </a:ext>
              </a:extLst>
            </p:cNvPr>
            <p:cNvSpPr>
              <a:spLocks/>
            </p:cNvSpPr>
            <p:nvPr/>
          </p:nvSpPr>
          <p:spPr bwMode="auto">
            <a:xfrm>
              <a:off x="4206" y="2393"/>
              <a:ext cx="1327" cy="1241"/>
            </a:xfrm>
            <a:custGeom>
              <a:avLst/>
              <a:gdLst>
                <a:gd name="T0" fmla="*/ 29 w 1327"/>
                <a:gd name="T1" fmla="*/ 0 h 1241"/>
                <a:gd name="T2" fmla="*/ 0 w 1327"/>
                <a:gd name="T3" fmla="*/ 69 h 1241"/>
                <a:gd name="T4" fmla="*/ 1258 w 1327"/>
                <a:gd name="T5" fmla="*/ 1241 h 1241"/>
                <a:gd name="T6" fmla="*/ 1327 w 1327"/>
                <a:gd name="T7" fmla="*/ 1205 h 1241"/>
                <a:gd name="T8" fmla="*/ 29 w 1327"/>
                <a:gd name="T9" fmla="*/ 0 h 1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27" h="1241">
                  <a:moveTo>
                    <a:pt x="29" y="0"/>
                  </a:moveTo>
                  <a:lnTo>
                    <a:pt x="0" y="69"/>
                  </a:lnTo>
                  <a:lnTo>
                    <a:pt x="1258" y="1241"/>
                  </a:lnTo>
                  <a:lnTo>
                    <a:pt x="1327" y="1205"/>
                  </a:lnTo>
                  <a:lnTo>
                    <a:pt x="29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14">
              <a:extLst>
                <a:ext uri="{FF2B5EF4-FFF2-40B4-BE49-F238E27FC236}">
                  <a16:creationId xmlns:a16="http://schemas.microsoft.com/office/drawing/2014/main" id="{2053EDD2-5B54-47C0-8C80-7E44AB22DECE}"/>
                </a:ext>
              </a:extLst>
            </p:cNvPr>
            <p:cNvSpPr>
              <a:spLocks/>
            </p:cNvSpPr>
            <p:nvPr/>
          </p:nvSpPr>
          <p:spPr bwMode="auto">
            <a:xfrm>
              <a:off x="4155" y="2567"/>
              <a:ext cx="1208" cy="1132"/>
            </a:xfrm>
            <a:custGeom>
              <a:avLst/>
              <a:gdLst>
                <a:gd name="T0" fmla="*/ 14 w 1208"/>
                <a:gd name="T1" fmla="*/ 0 h 1132"/>
                <a:gd name="T2" fmla="*/ 1208 w 1208"/>
                <a:gd name="T3" fmla="*/ 1107 h 1132"/>
                <a:gd name="T4" fmla="*/ 1128 w 1208"/>
                <a:gd name="T5" fmla="*/ 1132 h 1132"/>
                <a:gd name="T6" fmla="*/ 0 w 1208"/>
                <a:gd name="T7" fmla="*/ 84 h 1132"/>
                <a:gd name="T8" fmla="*/ 14 w 1208"/>
                <a:gd name="T9" fmla="*/ 0 h 1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08" h="1132">
                  <a:moveTo>
                    <a:pt x="14" y="0"/>
                  </a:moveTo>
                  <a:lnTo>
                    <a:pt x="1208" y="1107"/>
                  </a:lnTo>
                  <a:lnTo>
                    <a:pt x="1128" y="1132"/>
                  </a:lnTo>
                  <a:lnTo>
                    <a:pt x="0" y="84"/>
                  </a:lnTo>
                  <a:lnTo>
                    <a:pt x="1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15">
              <a:extLst>
                <a:ext uri="{FF2B5EF4-FFF2-40B4-BE49-F238E27FC236}">
                  <a16:creationId xmlns:a16="http://schemas.microsoft.com/office/drawing/2014/main" id="{DC4DE350-CADB-49FC-BFA8-8B108AA0DD7C}"/>
                </a:ext>
              </a:extLst>
            </p:cNvPr>
            <p:cNvSpPr>
              <a:spLocks/>
            </p:cNvSpPr>
            <p:nvPr/>
          </p:nvSpPr>
          <p:spPr bwMode="auto">
            <a:xfrm>
              <a:off x="4140" y="2771"/>
              <a:ext cx="1020" cy="954"/>
            </a:xfrm>
            <a:custGeom>
              <a:avLst/>
              <a:gdLst>
                <a:gd name="T0" fmla="*/ 0 w 1020"/>
                <a:gd name="T1" fmla="*/ 0 h 954"/>
                <a:gd name="T2" fmla="*/ 4 w 1020"/>
                <a:gd name="T3" fmla="*/ 101 h 954"/>
                <a:gd name="T4" fmla="*/ 922 w 1020"/>
                <a:gd name="T5" fmla="*/ 954 h 954"/>
                <a:gd name="T6" fmla="*/ 1020 w 1020"/>
                <a:gd name="T7" fmla="*/ 950 h 954"/>
                <a:gd name="T8" fmla="*/ 0 w 1020"/>
                <a:gd name="T9" fmla="*/ 0 h 9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20" h="954">
                  <a:moveTo>
                    <a:pt x="0" y="0"/>
                  </a:moveTo>
                  <a:lnTo>
                    <a:pt x="4" y="101"/>
                  </a:lnTo>
                  <a:lnTo>
                    <a:pt x="922" y="954"/>
                  </a:lnTo>
                  <a:lnTo>
                    <a:pt x="1020" y="95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16">
              <a:extLst>
                <a:ext uri="{FF2B5EF4-FFF2-40B4-BE49-F238E27FC236}">
                  <a16:creationId xmlns:a16="http://schemas.microsoft.com/office/drawing/2014/main" id="{3DD0A51E-F879-4255-A668-5761E18AE372}"/>
                </a:ext>
              </a:extLst>
            </p:cNvPr>
            <p:cNvSpPr>
              <a:spLocks/>
            </p:cNvSpPr>
            <p:nvPr/>
          </p:nvSpPr>
          <p:spPr bwMode="auto">
            <a:xfrm>
              <a:off x="4166" y="3024"/>
              <a:ext cx="736" cy="690"/>
            </a:xfrm>
            <a:custGeom>
              <a:avLst/>
              <a:gdLst>
                <a:gd name="T0" fmla="*/ 0 w 736"/>
                <a:gd name="T1" fmla="*/ 0 h 690"/>
                <a:gd name="T2" fmla="*/ 47 w 736"/>
                <a:gd name="T3" fmla="*/ 146 h 690"/>
                <a:gd name="T4" fmla="*/ 595 w 736"/>
                <a:gd name="T5" fmla="*/ 653 h 690"/>
                <a:gd name="T6" fmla="*/ 736 w 736"/>
                <a:gd name="T7" fmla="*/ 690 h 690"/>
                <a:gd name="T8" fmla="*/ 0 w 736"/>
                <a:gd name="T9" fmla="*/ 0 h 6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36" h="690">
                  <a:moveTo>
                    <a:pt x="0" y="0"/>
                  </a:moveTo>
                  <a:lnTo>
                    <a:pt x="47" y="146"/>
                  </a:lnTo>
                  <a:lnTo>
                    <a:pt x="595" y="653"/>
                  </a:lnTo>
                  <a:lnTo>
                    <a:pt x="736" y="69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0" name="Group 4">
            <a:extLst>
              <a:ext uri="{FF2B5EF4-FFF2-40B4-BE49-F238E27FC236}">
                <a16:creationId xmlns:a16="http://schemas.microsoft.com/office/drawing/2014/main" id="{E4FB76CA-450C-4915-8628-E0219F2C9154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9825661" y="4700279"/>
            <a:ext cx="2023808" cy="2019425"/>
            <a:chOff x="4140" y="1882"/>
            <a:chExt cx="1847" cy="1843"/>
          </a:xfrm>
          <a:solidFill>
            <a:srgbClr val="FC4C86"/>
          </a:solidFill>
        </p:grpSpPr>
        <p:sp>
          <p:nvSpPr>
            <p:cNvPr id="51" name="Freeform 5">
              <a:extLst>
                <a:ext uri="{FF2B5EF4-FFF2-40B4-BE49-F238E27FC236}">
                  <a16:creationId xmlns:a16="http://schemas.microsoft.com/office/drawing/2014/main" id="{495F3CEA-41AA-41AF-9605-B94B4EAF633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81" y="1940"/>
              <a:ext cx="519" cy="479"/>
            </a:xfrm>
            <a:custGeom>
              <a:avLst/>
              <a:gdLst>
                <a:gd name="T0" fmla="*/ 0 w 143"/>
                <a:gd name="T1" fmla="*/ 0 h 132"/>
                <a:gd name="T2" fmla="*/ 143 w 143"/>
                <a:gd name="T3" fmla="*/ 132 h 132"/>
                <a:gd name="T4" fmla="*/ 0 w 143"/>
                <a:gd name="T5" fmla="*/ 0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32">
                  <a:moveTo>
                    <a:pt x="0" y="0"/>
                  </a:moveTo>
                  <a:cubicBezTo>
                    <a:pt x="143" y="132"/>
                    <a:pt x="143" y="132"/>
                    <a:pt x="143" y="132"/>
                  </a:cubicBezTo>
                  <a:cubicBezTo>
                    <a:pt x="143" y="132"/>
                    <a:pt x="109" y="40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6">
              <a:extLst>
                <a:ext uri="{FF2B5EF4-FFF2-40B4-BE49-F238E27FC236}">
                  <a16:creationId xmlns:a16="http://schemas.microsoft.com/office/drawing/2014/main" id="{57BE6213-C991-498E-988B-D8D1D0C1924E}"/>
                </a:ext>
              </a:extLst>
            </p:cNvPr>
            <p:cNvSpPr>
              <a:spLocks/>
            </p:cNvSpPr>
            <p:nvPr/>
          </p:nvSpPr>
          <p:spPr bwMode="auto">
            <a:xfrm>
              <a:off x="4195" y="3217"/>
              <a:ext cx="515" cy="482"/>
            </a:xfrm>
            <a:custGeom>
              <a:avLst/>
              <a:gdLst>
                <a:gd name="T0" fmla="*/ 142 w 142"/>
                <a:gd name="T1" fmla="*/ 133 h 133"/>
                <a:gd name="T2" fmla="*/ 0 w 142"/>
                <a:gd name="T3" fmla="*/ 0 h 133"/>
                <a:gd name="T4" fmla="*/ 142 w 142"/>
                <a:gd name="T5" fmla="*/ 133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2" h="133">
                  <a:moveTo>
                    <a:pt x="142" y="133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33" y="93"/>
                    <a:pt x="142" y="13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7">
              <a:extLst>
                <a:ext uri="{FF2B5EF4-FFF2-40B4-BE49-F238E27FC236}">
                  <a16:creationId xmlns:a16="http://schemas.microsoft.com/office/drawing/2014/main" id="{6FE948B3-471D-48AA-9380-1EE8DDB43C2A}"/>
                </a:ext>
              </a:extLst>
            </p:cNvPr>
            <p:cNvSpPr>
              <a:spLocks/>
            </p:cNvSpPr>
            <p:nvPr/>
          </p:nvSpPr>
          <p:spPr bwMode="auto">
            <a:xfrm>
              <a:off x="5073" y="1882"/>
              <a:ext cx="910" cy="845"/>
            </a:xfrm>
            <a:custGeom>
              <a:avLst/>
              <a:gdLst>
                <a:gd name="T0" fmla="*/ 0 w 251"/>
                <a:gd name="T1" fmla="*/ 0 h 233"/>
                <a:gd name="T2" fmla="*/ 251 w 251"/>
                <a:gd name="T3" fmla="*/ 233 h 233"/>
                <a:gd name="T4" fmla="*/ 246 w 251"/>
                <a:gd name="T5" fmla="*/ 201 h 233"/>
                <a:gd name="T6" fmla="*/ 32 w 251"/>
                <a:gd name="T7" fmla="*/ 2 h 233"/>
                <a:gd name="T8" fmla="*/ 0 w 251"/>
                <a:gd name="T9" fmla="*/ 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1" h="233">
                  <a:moveTo>
                    <a:pt x="0" y="0"/>
                  </a:moveTo>
                  <a:cubicBezTo>
                    <a:pt x="251" y="233"/>
                    <a:pt x="251" y="233"/>
                    <a:pt x="251" y="233"/>
                  </a:cubicBezTo>
                  <a:cubicBezTo>
                    <a:pt x="251" y="233"/>
                    <a:pt x="247" y="208"/>
                    <a:pt x="246" y="201"/>
                  </a:cubicBezTo>
                  <a:cubicBezTo>
                    <a:pt x="238" y="193"/>
                    <a:pt x="32" y="2"/>
                    <a:pt x="32" y="2"/>
                  </a:cubicBezTo>
                  <a:cubicBezTo>
                    <a:pt x="32" y="2"/>
                    <a:pt x="4" y="0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8">
              <a:extLst>
                <a:ext uri="{FF2B5EF4-FFF2-40B4-BE49-F238E27FC236}">
                  <a16:creationId xmlns:a16="http://schemas.microsoft.com/office/drawing/2014/main" id="{083B9C65-D057-4EA6-9224-8A6EE54BBB5A}"/>
                </a:ext>
              </a:extLst>
            </p:cNvPr>
            <p:cNvSpPr>
              <a:spLocks/>
            </p:cNvSpPr>
            <p:nvPr/>
          </p:nvSpPr>
          <p:spPr bwMode="auto">
            <a:xfrm>
              <a:off x="4848" y="1885"/>
              <a:ext cx="1139" cy="1063"/>
            </a:xfrm>
            <a:custGeom>
              <a:avLst/>
              <a:gdLst>
                <a:gd name="T0" fmla="*/ 0 w 314"/>
                <a:gd name="T1" fmla="*/ 6 h 293"/>
                <a:gd name="T2" fmla="*/ 310 w 314"/>
                <a:gd name="T3" fmla="*/ 293 h 293"/>
                <a:gd name="T4" fmla="*/ 313 w 314"/>
                <a:gd name="T5" fmla="*/ 268 h 293"/>
                <a:gd name="T6" fmla="*/ 24 w 314"/>
                <a:gd name="T7" fmla="*/ 0 h 293"/>
                <a:gd name="T8" fmla="*/ 0 w 314"/>
                <a:gd name="T9" fmla="*/ 6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93">
                  <a:moveTo>
                    <a:pt x="0" y="6"/>
                  </a:moveTo>
                  <a:cubicBezTo>
                    <a:pt x="310" y="293"/>
                    <a:pt x="310" y="293"/>
                    <a:pt x="310" y="293"/>
                  </a:cubicBezTo>
                  <a:cubicBezTo>
                    <a:pt x="310" y="293"/>
                    <a:pt x="314" y="275"/>
                    <a:pt x="313" y="268"/>
                  </a:cubicBezTo>
                  <a:cubicBezTo>
                    <a:pt x="305" y="260"/>
                    <a:pt x="24" y="0"/>
                    <a:pt x="24" y="0"/>
                  </a:cubicBezTo>
                  <a:cubicBezTo>
                    <a:pt x="24" y="0"/>
                    <a:pt x="4" y="6"/>
                    <a:pt x="0" y="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9">
              <a:extLst>
                <a:ext uri="{FF2B5EF4-FFF2-40B4-BE49-F238E27FC236}">
                  <a16:creationId xmlns:a16="http://schemas.microsoft.com/office/drawing/2014/main" id="{C1EDDF2E-72A3-4E8A-A121-F8E1F4F355DE}"/>
                </a:ext>
              </a:extLst>
            </p:cNvPr>
            <p:cNvSpPr>
              <a:spLocks/>
            </p:cNvSpPr>
            <p:nvPr/>
          </p:nvSpPr>
          <p:spPr bwMode="auto">
            <a:xfrm>
              <a:off x="4666" y="1933"/>
              <a:ext cx="1288" cy="1204"/>
            </a:xfrm>
            <a:custGeom>
              <a:avLst/>
              <a:gdLst>
                <a:gd name="T0" fmla="*/ 0 w 355"/>
                <a:gd name="T1" fmla="*/ 10 h 332"/>
                <a:gd name="T2" fmla="*/ 347 w 355"/>
                <a:gd name="T3" fmla="*/ 332 h 332"/>
                <a:gd name="T4" fmla="*/ 353 w 355"/>
                <a:gd name="T5" fmla="*/ 310 h 332"/>
                <a:gd name="T6" fmla="*/ 21 w 355"/>
                <a:gd name="T7" fmla="*/ 2 h 332"/>
                <a:gd name="T8" fmla="*/ 0 w 355"/>
                <a:gd name="T9" fmla="*/ 1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5" h="332">
                  <a:moveTo>
                    <a:pt x="0" y="10"/>
                  </a:moveTo>
                  <a:cubicBezTo>
                    <a:pt x="347" y="332"/>
                    <a:pt x="347" y="332"/>
                    <a:pt x="347" y="332"/>
                  </a:cubicBezTo>
                  <a:cubicBezTo>
                    <a:pt x="347" y="332"/>
                    <a:pt x="355" y="317"/>
                    <a:pt x="353" y="310"/>
                  </a:cubicBezTo>
                  <a:cubicBezTo>
                    <a:pt x="345" y="303"/>
                    <a:pt x="21" y="2"/>
                    <a:pt x="21" y="2"/>
                  </a:cubicBezTo>
                  <a:cubicBezTo>
                    <a:pt x="25" y="0"/>
                    <a:pt x="16" y="4"/>
                    <a:pt x="0" y="1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10">
              <a:extLst>
                <a:ext uri="{FF2B5EF4-FFF2-40B4-BE49-F238E27FC236}">
                  <a16:creationId xmlns:a16="http://schemas.microsoft.com/office/drawing/2014/main" id="{12153CDE-BA1A-445E-AF0E-226C1F5CE9A9}"/>
                </a:ext>
              </a:extLst>
            </p:cNvPr>
            <p:cNvSpPr>
              <a:spLocks/>
            </p:cNvSpPr>
            <p:nvPr/>
          </p:nvSpPr>
          <p:spPr bwMode="auto">
            <a:xfrm>
              <a:off x="4514" y="2020"/>
              <a:ext cx="1378" cy="1277"/>
            </a:xfrm>
            <a:custGeom>
              <a:avLst/>
              <a:gdLst>
                <a:gd name="T0" fmla="*/ 0 w 380"/>
                <a:gd name="T1" fmla="*/ 11 h 352"/>
                <a:gd name="T2" fmla="*/ 367 w 380"/>
                <a:gd name="T3" fmla="*/ 352 h 352"/>
                <a:gd name="T4" fmla="*/ 377 w 380"/>
                <a:gd name="T5" fmla="*/ 333 h 352"/>
                <a:gd name="T6" fmla="*/ 18 w 380"/>
                <a:gd name="T7" fmla="*/ 0 h 352"/>
                <a:gd name="T8" fmla="*/ 0 w 380"/>
                <a:gd name="T9" fmla="*/ 11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0" h="352">
                  <a:moveTo>
                    <a:pt x="0" y="11"/>
                  </a:moveTo>
                  <a:cubicBezTo>
                    <a:pt x="367" y="352"/>
                    <a:pt x="367" y="352"/>
                    <a:pt x="367" y="352"/>
                  </a:cubicBezTo>
                  <a:cubicBezTo>
                    <a:pt x="367" y="352"/>
                    <a:pt x="380" y="336"/>
                    <a:pt x="377" y="333"/>
                  </a:cubicBezTo>
                  <a:cubicBezTo>
                    <a:pt x="368" y="325"/>
                    <a:pt x="18" y="0"/>
                    <a:pt x="18" y="0"/>
                  </a:cubicBezTo>
                  <a:cubicBezTo>
                    <a:pt x="18" y="0"/>
                    <a:pt x="5" y="8"/>
                    <a:pt x="0" y="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Freeform 11">
              <a:extLst>
                <a:ext uri="{FF2B5EF4-FFF2-40B4-BE49-F238E27FC236}">
                  <a16:creationId xmlns:a16="http://schemas.microsoft.com/office/drawing/2014/main" id="{CD654D36-A628-452E-8C97-BC42376DC903}"/>
                </a:ext>
              </a:extLst>
            </p:cNvPr>
            <p:cNvSpPr>
              <a:spLocks/>
            </p:cNvSpPr>
            <p:nvPr/>
          </p:nvSpPr>
          <p:spPr bwMode="auto">
            <a:xfrm>
              <a:off x="4387" y="2121"/>
              <a:ext cx="1400" cy="1313"/>
            </a:xfrm>
            <a:custGeom>
              <a:avLst/>
              <a:gdLst>
                <a:gd name="T0" fmla="*/ 15 w 386"/>
                <a:gd name="T1" fmla="*/ 0 h 362"/>
                <a:gd name="T2" fmla="*/ 386 w 386"/>
                <a:gd name="T3" fmla="*/ 345 h 362"/>
                <a:gd name="T4" fmla="*/ 372 w 386"/>
                <a:gd name="T5" fmla="*/ 362 h 362"/>
                <a:gd name="T6" fmla="*/ 0 w 386"/>
                <a:gd name="T7" fmla="*/ 15 h 362"/>
                <a:gd name="T8" fmla="*/ 15 w 386"/>
                <a:gd name="T9" fmla="*/ 0 h 3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6" h="362">
                  <a:moveTo>
                    <a:pt x="15" y="0"/>
                  </a:moveTo>
                  <a:cubicBezTo>
                    <a:pt x="386" y="345"/>
                    <a:pt x="386" y="345"/>
                    <a:pt x="386" y="345"/>
                  </a:cubicBezTo>
                  <a:cubicBezTo>
                    <a:pt x="372" y="362"/>
                    <a:pt x="372" y="362"/>
                    <a:pt x="372" y="362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5"/>
                    <a:pt x="11" y="3"/>
                    <a:pt x="15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Freeform 12">
              <a:extLst>
                <a:ext uri="{FF2B5EF4-FFF2-40B4-BE49-F238E27FC236}">
                  <a16:creationId xmlns:a16="http://schemas.microsoft.com/office/drawing/2014/main" id="{EA19FCB2-450B-4A4A-AB40-5FE598BE012B}"/>
                </a:ext>
              </a:extLst>
            </p:cNvPr>
            <p:cNvSpPr>
              <a:spLocks/>
            </p:cNvSpPr>
            <p:nvPr/>
          </p:nvSpPr>
          <p:spPr bwMode="auto">
            <a:xfrm>
              <a:off x="4278" y="2248"/>
              <a:ext cx="1393" cy="1299"/>
            </a:xfrm>
            <a:custGeom>
              <a:avLst/>
              <a:gdLst>
                <a:gd name="T0" fmla="*/ 47 w 1393"/>
                <a:gd name="T1" fmla="*/ 0 h 1299"/>
                <a:gd name="T2" fmla="*/ 1393 w 1393"/>
                <a:gd name="T3" fmla="*/ 1248 h 1299"/>
                <a:gd name="T4" fmla="*/ 1332 w 1393"/>
                <a:gd name="T5" fmla="*/ 1299 h 1299"/>
                <a:gd name="T6" fmla="*/ 0 w 1393"/>
                <a:gd name="T7" fmla="*/ 66 h 1299"/>
                <a:gd name="T8" fmla="*/ 47 w 1393"/>
                <a:gd name="T9" fmla="*/ 0 h 1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93" h="1299">
                  <a:moveTo>
                    <a:pt x="47" y="0"/>
                  </a:moveTo>
                  <a:lnTo>
                    <a:pt x="1393" y="1248"/>
                  </a:lnTo>
                  <a:lnTo>
                    <a:pt x="1332" y="1299"/>
                  </a:lnTo>
                  <a:lnTo>
                    <a:pt x="0" y="66"/>
                  </a:lnTo>
                  <a:lnTo>
                    <a:pt x="4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Freeform 13">
              <a:extLst>
                <a:ext uri="{FF2B5EF4-FFF2-40B4-BE49-F238E27FC236}">
                  <a16:creationId xmlns:a16="http://schemas.microsoft.com/office/drawing/2014/main" id="{A2A67FBC-8D9B-4672-BBED-61A091C25585}"/>
                </a:ext>
              </a:extLst>
            </p:cNvPr>
            <p:cNvSpPr>
              <a:spLocks/>
            </p:cNvSpPr>
            <p:nvPr/>
          </p:nvSpPr>
          <p:spPr bwMode="auto">
            <a:xfrm>
              <a:off x="4206" y="2393"/>
              <a:ext cx="1327" cy="1241"/>
            </a:xfrm>
            <a:custGeom>
              <a:avLst/>
              <a:gdLst>
                <a:gd name="T0" fmla="*/ 29 w 1327"/>
                <a:gd name="T1" fmla="*/ 0 h 1241"/>
                <a:gd name="T2" fmla="*/ 0 w 1327"/>
                <a:gd name="T3" fmla="*/ 69 h 1241"/>
                <a:gd name="T4" fmla="*/ 1258 w 1327"/>
                <a:gd name="T5" fmla="*/ 1241 h 1241"/>
                <a:gd name="T6" fmla="*/ 1327 w 1327"/>
                <a:gd name="T7" fmla="*/ 1205 h 1241"/>
                <a:gd name="T8" fmla="*/ 29 w 1327"/>
                <a:gd name="T9" fmla="*/ 0 h 1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27" h="1241">
                  <a:moveTo>
                    <a:pt x="29" y="0"/>
                  </a:moveTo>
                  <a:lnTo>
                    <a:pt x="0" y="69"/>
                  </a:lnTo>
                  <a:lnTo>
                    <a:pt x="1258" y="1241"/>
                  </a:lnTo>
                  <a:lnTo>
                    <a:pt x="1327" y="1205"/>
                  </a:lnTo>
                  <a:lnTo>
                    <a:pt x="29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Freeform 14">
              <a:extLst>
                <a:ext uri="{FF2B5EF4-FFF2-40B4-BE49-F238E27FC236}">
                  <a16:creationId xmlns:a16="http://schemas.microsoft.com/office/drawing/2014/main" id="{1A011B06-3B36-4992-B4D7-642398A1AD3E}"/>
                </a:ext>
              </a:extLst>
            </p:cNvPr>
            <p:cNvSpPr>
              <a:spLocks/>
            </p:cNvSpPr>
            <p:nvPr/>
          </p:nvSpPr>
          <p:spPr bwMode="auto">
            <a:xfrm>
              <a:off x="4155" y="2567"/>
              <a:ext cx="1208" cy="1132"/>
            </a:xfrm>
            <a:custGeom>
              <a:avLst/>
              <a:gdLst>
                <a:gd name="T0" fmla="*/ 14 w 1208"/>
                <a:gd name="T1" fmla="*/ 0 h 1132"/>
                <a:gd name="T2" fmla="*/ 1208 w 1208"/>
                <a:gd name="T3" fmla="*/ 1107 h 1132"/>
                <a:gd name="T4" fmla="*/ 1128 w 1208"/>
                <a:gd name="T5" fmla="*/ 1132 h 1132"/>
                <a:gd name="T6" fmla="*/ 0 w 1208"/>
                <a:gd name="T7" fmla="*/ 84 h 1132"/>
                <a:gd name="T8" fmla="*/ 14 w 1208"/>
                <a:gd name="T9" fmla="*/ 0 h 1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08" h="1132">
                  <a:moveTo>
                    <a:pt x="14" y="0"/>
                  </a:moveTo>
                  <a:lnTo>
                    <a:pt x="1208" y="1107"/>
                  </a:lnTo>
                  <a:lnTo>
                    <a:pt x="1128" y="1132"/>
                  </a:lnTo>
                  <a:lnTo>
                    <a:pt x="0" y="84"/>
                  </a:lnTo>
                  <a:lnTo>
                    <a:pt x="1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Freeform 15">
              <a:extLst>
                <a:ext uri="{FF2B5EF4-FFF2-40B4-BE49-F238E27FC236}">
                  <a16:creationId xmlns:a16="http://schemas.microsoft.com/office/drawing/2014/main" id="{D7E4B9C7-5DAD-4502-9CD1-9608B13B8732}"/>
                </a:ext>
              </a:extLst>
            </p:cNvPr>
            <p:cNvSpPr>
              <a:spLocks/>
            </p:cNvSpPr>
            <p:nvPr/>
          </p:nvSpPr>
          <p:spPr bwMode="auto">
            <a:xfrm>
              <a:off x="4140" y="2771"/>
              <a:ext cx="1020" cy="954"/>
            </a:xfrm>
            <a:custGeom>
              <a:avLst/>
              <a:gdLst>
                <a:gd name="T0" fmla="*/ 0 w 1020"/>
                <a:gd name="T1" fmla="*/ 0 h 954"/>
                <a:gd name="T2" fmla="*/ 4 w 1020"/>
                <a:gd name="T3" fmla="*/ 101 h 954"/>
                <a:gd name="T4" fmla="*/ 922 w 1020"/>
                <a:gd name="T5" fmla="*/ 954 h 954"/>
                <a:gd name="T6" fmla="*/ 1020 w 1020"/>
                <a:gd name="T7" fmla="*/ 950 h 954"/>
                <a:gd name="T8" fmla="*/ 0 w 1020"/>
                <a:gd name="T9" fmla="*/ 0 h 9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20" h="954">
                  <a:moveTo>
                    <a:pt x="0" y="0"/>
                  </a:moveTo>
                  <a:lnTo>
                    <a:pt x="4" y="101"/>
                  </a:lnTo>
                  <a:lnTo>
                    <a:pt x="922" y="954"/>
                  </a:lnTo>
                  <a:lnTo>
                    <a:pt x="1020" y="95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Freeform 16">
              <a:extLst>
                <a:ext uri="{FF2B5EF4-FFF2-40B4-BE49-F238E27FC236}">
                  <a16:creationId xmlns:a16="http://schemas.microsoft.com/office/drawing/2014/main" id="{70AC0C4C-238C-44BD-ABCB-611D42B101B3}"/>
                </a:ext>
              </a:extLst>
            </p:cNvPr>
            <p:cNvSpPr>
              <a:spLocks/>
            </p:cNvSpPr>
            <p:nvPr/>
          </p:nvSpPr>
          <p:spPr bwMode="auto">
            <a:xfrm>
              <a:off x="4166" y="3024"/>
              <a:ext cx="736" cy="690"/>
            </a:xfrm>
            <a:custGeom>
              <a:avLst/>
              <a:gdLst>
                <a:gd name="T0" fmla="*/ 0 w 736"/>
                <a:gd name="T1" fmla="*/ 0 h 690"/>
                <a:gd name="T2" fmla="*/ 47 w 736"/>
                <a:gd name="T3" fmla="*/ 146 h 690"/>
                <a:gd name="T4" fmla="*/ 595 w 736"/>
                <a:gd name="T5" fmla="*/ 653 h 690"/>
                <a:gd name="T6" fmla="*/ 736 w 736"/>
                <a:gd name="T7" fmla="*/ 690 h 690"/>
                <a:gd name="T8" fmla="*/ 0 w 736"/>
                <a:gd name="T9" fmla="*/ 0 h 6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36" h="690">
                  <a:moveTo>
                    <a:pt x="0" y="0"/>
                  </a:moveTo>
                  <a:lnTo>
                    <a:pt x="47" y="146"/>
                  </a:lnTo>
                  <a:lnTo>
                    <a:pt x="595" y="653"/>
                  </a:lnTo>
                  <a:lnTo>
                    <a:pt x="736" y="69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5" name="Oval 4">
            <a:extLst>
              <a:ext uri="{FF2B5EF4-FFF2-40B4-BE49-F238E27FC236}">
                <a16:creationId xmlns:a16="http://schemas.microsoft.com/office/drawing/2014/main" id="{10869943-5DB7-4B33-A9A6-20CD22F961BB}"/>
              </a:ext>
            </a:extLst>
          </p:cNvPr>
          <p:cNvSpPr/>
          <p:nvPr/>
        </p:nvSpPr>
        <p:spPr>
          <a:xfrm>
            <a:off x="3699591" y="1286784"/>
            <a:ext cx="4571212" cy="4571212"/>
          </a:xfrm>
          <a:prstGeom prst="ellipse">
            <a:avLst/>
          </a:prstGeom>
          <a:solidFill>
            <a:srgbClr val="FECF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A002231B-D2D7-40A6-A981-885456655222}"/>
              </a:ext>
            </a:extLst>
          </p:cNvPr>
          <p:cNvSpPr txBox="1"/>
          <p:nvPr/>
        </p:nvSpPr>
        <p:spPr>
          <a:xfrm>
            <a:off x="1925238" y="2907961"/>
            <a:ext cx="819422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ubbleGum" panose="00000400000000000000" pitchFamily="2" charset="0"/>
              </a:rPr>
              <a:t>gracias</a:t>
            </a:r>
            <a:endParaRPr lang="en-US" sz="8000" dirty="0">
              <a:solidFill>
                <a:srgbClr val="FC4C8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ubbleGum" panose="00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8607603"/>
      </p:ext>
    </p:extLst>
  </p:cSld>
  <p:clrMapOvr>
    <a:masterClrMapping/>
  </p:clrMapOvr>
  <p:transition advClick="0" advTm="3000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タイトル 15"/>
          <p:cNvSpPr>
            <a:spLocks noGrp="1"/>
          </p:cNvSpPr>
          <p:nvPr>
            <p:ph type="ctrTitle" idx="4294967295"/>
          </p:nvPr>
        </p:nvSpPr>
        <p:spPr>
          <a:xfrm>
            <a:off x="0" y="1790700"/>
            <a:ext cx="12192000" cy="1057275"/>
          </a:xfrm>
        </p:spPr>
        <p:txBody>
          <a:bodyPr/>
          <a:lstStyle/>
          <a:p>
            <a:pPr algn="ctr"/>
            <a:r>
              <a:rPr kumimoji="1" lang="es-CO" altLang="ja-JP" sz="3600" b="1" dirty="0">
                <a:solidFill>
                  <a:srgbClr val="B420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Gracias por descargar esta plantilla</a:t>
            </a:r>
          </a:p>
        </p:txBody>
      </p:sp>
      <p:sp>
        <p:nvSpPr>
          <p:cNvPr id="17" name="サブタイトル 16"/>
          <p:cNvSpPr>
            <a:spLocks noGrp="1"/>
          </p:cNvSpPr>
          <p:nvPr>
            <p:ph type="subTitle" idx="4294967295"/>
          </p:nvPr>
        </p:nvSpPr>
        <p:spPr>
          <a:xfrm>
            <a:off x="0" y="2571751"/>
            <a:ext cx="12192000" cy="1234440"/>
          </a:xfrm>
        </p:spPr>
        <p:txBody>
          <a:bodyPr/>
          <a:lstStyle/>
          <a:p>
            <a:pPr marL="0" indent="0" algn="ctr">
              <a:buNone/>
            </a:pPr>
            <a:r>
              <a:rPr lang="en-US" sz="2000" dirty="0">
                <a:solidFill>
                  <a:srgbClr val="E720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www.slidesgratis.com</a:t>
            </a:r>
          </a:p>
          <a:p>
            <a:pPr marL="0" indent="0" algn="ctr">
              <a:buNone/>
            </a:pPr>
            <a:r>
              <a:rPr lang="en-US" altLang="ja-JP" sz="2000" dirty="0">
                <a:solidFill>
                  <a:srgbClr val="E720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Fuentes </a:t>
            </a:r>
            <a:r>
              <a:rPr lang="es-CO" altLang="ja-JP" sz="2000" dirty="0">
                <a:solidFill>
                  <a:srgbClr val="E720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usadas</a:t>
            </a:r>
            <a:r>
              <a:rPr lang="en-US" altLang="ja-JP" sz="2000" dirty="0">
                <a:solidFill>
                  <a:srgbClr val="E720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altLang="ja-JP" sz="2000" dirty="0" err="1">
                <a:solidFill>
                  <a:srgbClr val="E720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BubbleGum</a:t>
            </a:r>
            <a:r>
              <a:rPr lang="en-US" altLang="ja-JP" sz="2000" dirty="0">
                <a:solidFill>
                  <a:srgbClr val="E720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Family </a:t>
            </a:r>
          </a:p>
          <a:p>
            <a:pPr marL="0" indent="0" algn="ctr">
              <a:buNone/>
            </a:pPr>
            <a:r>
              <a:rPr lang="en-US" altLang="ja-JP" sz="2000" dirty="0" err="1">
                <a:solidFill>
                  <a:srgbClr val="E720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Fotos</a:t>
            </a:r>
            <a:r>
              <a:rPr lang="en-US" altLang="ja-JP" sz="2000" dirty="0">
                <a:solidFill>
                  <a:srgbClr val="E720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altLang="ja-JP" sz="2000">
                <a:solidFill>
                  <a:srgbClr val="E720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Pixabay</a:t>
            </a:r>
            <a:r>
              <a:rPr lang="en-US" altLang="ja-JP" sz="2000" dirty="0">
                <a:solidFill>
                  <a:srgbClr val="E720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ja-JP" sz="2000" dirty="0" err="1">
                <a:solidFill>
                  <a:srgbClr val="E720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Unplash</a:t>
            </a:r>
            <a:r>
              <a:rPr lang="en-US" altLang="ja-JP" sz="2000" dirty="0">
                <a:solidFill>
                  <a:srgbClr val="E720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US" altLang="ja-JP" sz="2000" dirty="0" err="1">
                <a:solidFill>
                  <a:srgbClr val="E720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Pexels</a:t>
            </a:r>
            <a:r>
              <a:rPr lang="en-US" altLang="ja-JP" sz="2000" dirty="0">
                <a:solidFill>
                  <a:srgbClr val="E720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altLang="ja-JP" sz="2000" dirty="0">
                <a:solidFill>
                  <a:srgbClr val="01C8F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altLang="ja-JP" sz="2000" dirty="0">
              <a:solidFill>
                <a:srgbClr val="01C8F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3B9795E0-69C4-4883-BEF3-8AB168FE7558}"/>
              </a:ext>
            </a:extLst>
          </p:cNvPr>
          <p:cNvSpPr txBox="1"/>
          <p:nvPr/>
        </p:nvSpPr>
        <p:spPr>
          <a:xfrm>
            <a:off x="2491740" y="3806191"/>
            <a:ext cx="71780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buNone/>
            </a:pPr>
            <a:r>
              <a:rPr lang="es-CO" altLang="ja-JP" sz="1800" dirty="0">
                <a:cs typeface="Arial" panose="020B0604020202020204" pitchFamily="34" charset="0"/>
              </a:rPr>
              <a:t>Si tienes dudas sobre cómo usarlas, </a:t>
            </a:r>
          </a:p>
          <a:p>
            <a:pPr marL="0" indent="0" algn="ctr">
              <a:buNone/>
            </a:pPr>
            <a:r>
              <a:rPr lang="es-CO" altLang="ja-JP" sz="1800" dirty="0">
                <a:cs typeface="Arial" panose="020B0604020202020204" pitchFamily="34" charset="0"/>
              </a:rPr>
              <a:t>escríbenos en redes sociales, trataremos de responderte lo más pronto posible. </a:t>
            </a:r>
          </a:p>
        </p:txBody>
      </p:sp>
    </p:spTree>
    <p:extLst>
      <p:ext uri="{BB962C8B-B14F-4D97-AF65-F5344CB8AC3E}">
        <p14:creationId xmlns:p14="http://schemas.microsoft.com/office/powerpoint/2010/main" val="3383134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9607"/>
    </mc:Choice>
    <mc:Fallback xmlns="">
      <p:transition advTm="9607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">
            <a:extLst>
              <a:ext uri="{FF2B5EF4-FFF2-40B4-BE49-F238E27FC236}">
                <a16:creationId xmlns:a16="http://schemas.microsoft.com/office/drawing/2014/main" id="{4358ABD4-970A-4433-9CC4-97008D3DA57D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6493836" y="2737697"/>
            <a:ext cx="2932113" cy="2925763"/>
            <a:chOff x="4140" y="1882"/>
            <a:chExt cx="1847" cy="1843"/>
          </a:xfrm>
          <a:solidFill>
            <a:srgbClr val="FFEB53"/>
          </a:solidFill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0D57F42F-2F97-4AA4-97F3-313ACDA38280}"/>
                </a:ext>
              </a:extLst>
            </p:cNvPr>
            <p:cNvSpPr>
              <a:spLocks/>
            </p:cNvSpPr>
            <p:nvPr/>
          </p:nvSpPr>
          <p:spPr bwMode="auto">
            <a:xfrm>
              <a:off x="5381" y="1940"/>
              <a:ext cx="519" cy="479"/>
            </a:xfrm>
            <a:custGeom>
              <a:avLst/>
              <a:gdLst>
                <a:gd name="T0" fmla="*/ 0 w 143"/>
                <a:gd name="T1" fmla="*/ 0 h 132"/>
                <a:gd name="T2" fmla="*/ 143 w 143"/>
                <a:gd name="T3" fmla="*/ 132 h 132"/>
                <a:gd name="T4" fmla="*/ 0 w 143"/>
                <a:gd name="T5" fmla="*/ 0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32">
                  <a:moveTo>
                    <a:pt x="0" y="0"/>
                  </a:moveTo>
                  <a:cubicBezTo>
                    <a:pt x="143" y="132"/>
                    <a:pt x="143" y="132"/>
                    <a:pt x="143" y="132"/>
                  </a:cubicBezTo>
                  <a:cubicBezTo>
                    <a:pt x="143" y="132"/>
                    <a:pt x="109" y="40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5B67B61A-F88A-4BC4-8972-8128A7A456D8}"/>
                </a:ext>
              </a:extLst>
            </p:cNvPr>
            <p:cNvSpPr>
              <a:spLocks/>
            </p:cNvSpPr>
            <p:nvPr/>
          </p:nvSpPr>
          <p:spPr bwMode="auto">
            <a:xfrm>
              <a:off x="4195" y="3217"/>
              <a:ext cx="515" cy="482"/>
            </a:xfrm>
            <a:custGeom>
              <a:avLst/>
              <a:gdLst>
                <a:gd name="T0" fmla="*/ 142 w 142"/>
                <a:gd name="T1" fmla="*/ 133 h 133"/>
                <a:gd name="T2" fmla="*/ 0 w 142"/>
                <a:gd name="T3" fmla="*/ 0 h 133"/>
                <a:gd name="T4" fmla="*/ 142 w 142"/>
                <a:gd name="T5" fmla="*/ 133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2" h="133">
                  <a:moveTo>
                    <a:pt x="142" y="133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33" y="93"/>
                    <a:pt x="142" y="13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1741E622-8168-411F-B178-D4F37D801007}"/>
                </a:ext>
              </a:extLst>
            </p:cNvPr>
            <p:cNvSpPr>
              <a:spLocks/>
            </p:cNvSpPr>
            <p:nvPr/>
          </p:nvSpPr>
          <p:spPr bwMode="auto">
            <a:xfrm>
              <a:off x="5073" y="1882"/>
              <a:ext cx="910" cy="845"/>
            </a:xfrm>
            <a:custGeom>
              <a:avLst/>
              <a:gdLst>
                <a:gd name="T0" fmla="*/ 0 w 251"/>
                <a:gd name="T1" fmla="*/ 0 h 233"/>
                <a:gd name="T2" fmla="*/ 251 w 251"/>
                <a:gd name="T3" fmla="*/ 233 h 233"/>
                <a:gd name="T4" fmla="*/ 246 w 251"/>
                <a:gd name="T5" fmla="*/ 201 h 233"/>
                <a:gd name="T6" fmla="*/ 32 w 251"/>
                <a:gd name="T7" fmla="*/ 2 h 233"/>
                <a:gd name="T8" fmla="*/ 0 w 251"/>
                <a:gd name="T9" fmla="*/ 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1" h="233">
                  <a:moveTo>
                    <a:pt x="0" y="0"/>
                  </a:moveTo>
                  <a:cubicBezTo>
                    <a:pt x="251" y="233"/>
                    <a:pt x="251" y="233"/>
                    <a:pt x="251" y="233"/>
                  </a:cubicBezTo>
                  <a:cubicBezTo>
                    <a:pt x="251" y="233"/>
                    <a:pt x="247" y="208"/>
                    <a:pt x="246" y="201"/>
                  </a:cubicBezTo>
                  <a:cubicBezTo>
                    <a:pt x="238" y="193"/>
                    <a:pt x="32" y="2"/>
                    <a:pt x="32" y="2"/>
                  </a:cubicBezTo>
                  <a:cubicBezTo>
                    <a:pt x="32" y="2"/>
                    <a:pt x="4" y="0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EBCE2027-1CB3-4D7D-9A3F-A0E1C2571F2D}"/>
                </a:ext>
              </a:extLst>
            </p:cNvPr>
            <p:cNvSpPr>
              <a:spLocks/>
            </p:cNvSpPr>
            <p:nvPr/>
          </p:nvSpPr>
          <p:spPr bwMode="auto">
            <a:xfrm>
              <a:off x="4848" y="1885"/>
              <a:ext cx="1139" cy="1063"/>
            </a:xfrm>
            <a:custGeom>
              <a:avLst/>
              <a:gdLst>
                <a:gd name="T0" fmla="*/ 0 w 314"/>
                <a:gd name="T1" fmla="*/ 6 h 293"/>
                <a:gd name="T2" fmla="*/ 310 w 314"/>
                <a:gd name="T3" fmla="*/ 293 h 293"/>
                <a:gd name="T4" fmla="*/ 313 w 314"/>
                <a:gd name="T5" fmla="*/ 268 h 293"/>
                <a:gd name="T6" fmla="*/ 24 w 314"/>
                <a:gd name="T7" fmla="*/ 0 h 293"/>
                <a:gd name="T8" fmla="*/ 0 w 314"/>
                <a:gd name="T9" fmla="*/ 6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93">
                  <a:moveTo>
                    <a:pt x="0" y="6"/>
                  </a:moveTo>
                  <a:cubicBezTo>
                    <a:pt x="310" y="293"/>
                    <a:pt x="310" y="293"/>
                    <a:pt x="310" y="293"/>
                  </a:cubicBezTo>
                  <a:cubicBezTo>
                    <a:pt x="310" y="293"/>
                    <a:pt x="314" y="275"/>
                    <a:pt x="313" y="268"/>
                  </a:cubicBezTo>
                  <a:cubicBezTo>
                    <a:pt x="305" y="260"/>
                    <a:pt x="24" y="0"/>
                    <a:pt x="24" y="0"/>
                  </a:cubicBezTo>
                  <a:cubicBezTo>
                    <a:pt x="24" y="0"/>
                    <a:pt x="4" y="6"/>
                    <a:pt x="0" y="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969E7E62-05BB-4177-B176-27630BEC1C43}"/>
                </a:ext>
              </a:extLst>
            </p:cNvPr>
            <p:cNvSpPr>
              <a:spLocks/>
            </p:cNvSpPr>
            <p:nvPr/>
          </p:nvSpPr>
          <p:spPr bwMode="auto">
            <a:xfrm>
              <a:off x="4666" y="1933"/>
              <a:ext cx="1288" cy="1204"/>
            </a:xfrm>
            <a:custGeom>
              <a:avLst/>
              <a:gdLst>
                <a:gd name="T0" fmla="*/ 0 w 355"/>
                <a:gd name="T1" fmla="*/ 10 h 332"/>
                <a:gd name="T2" fmla="*/ 347 w 355"/>
                <a:gd name="T3" fmla="*/ 332 h 332"/>
                <a:gd name="T4" fmla="*/ 353 w 355"/>
                <a:gd name="T5" fmla="*/ 310 h 332"/>
                <a:gd name="T6" fmla="*/ 21 w 355"/>
                <a:gd name="T7" fmla="*/ 2 h 332"/>
                <a:gd name="T8" fmla="*/ 0 w 355"/>
                <a:gd name="T9" fmla="*/ 1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5" h="332">
                  <a:moveTo>
                    <a:pt x="0" y="10"/>
                  </a:moveTo>
                  <a:cubicBezTo>
                    <a:pt x="347" y="332"/>
                    <a:pt x="347" y="332"/>
                    <a:pt x="347" y="332"/>
                  </a:cubicBezTo>
                  <a:cubicBezTo>
                    <a:pt x="347" y="332"/>
                    <a:pt x="355" y="317"/>
                    <a:pt x="353" y="310"/>
                  </a:cubicBezTo>
                  <a:cubicBezTo>
                    <a:pt x="345" y="303"/>
                    <a:pt x="21" y="2"/>
                    <a:pt x="21" y="2"/>
                  </a:cubicBezTo>
                  <a:cubicBezTo>
                    <a:pt x="25" y="0"/>
                    <a:pt x="16" y="4"/>
                    <a:pt x="0" y="1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4B1BD85A-133A-4683-B49E-3509D84335A8}"/>
                </a:ext>
              </a:extLst>
            </p:cNvPr>
            <p:cNvSpPr>
              <a:spLocks/>
            </p:cNvSpPr>
            <p:nvPr/>
          </p:nvSpPr>
          <p:spPr bwMode="auto">
            <a:xfrm>
              <a:off x="4514" y="2020"/>
              <a:ext cx="1378" cy="1277"/>
            </a:xfrm>
            <a:custGeom>
              <a:avLst/>
              <a:gdLst>
                <a:gd name="T0" fmla="*/ 0 w 380"/>
                <a:gd name="T1" fmla="*/ 11 h 352"/>
                <a:gd name="T2" fmla="*/ 367 w 380"/>
                <a:gd name="T3" fmla="*/ 352 h 352"/>
                <a:gd name="T4" fmla="*/ 377 w 380"/>
                <a:gd name="T5" fmla="*/ 333 h 352"/>
                <a:gd name="T6" fmla="*/ 18 w 380"/>
                <a:gd name="T7" fmla="*/ 0 h 352"/>
                <a:gd name="T8" fmla="*/ 0 w 380"/>
                <a:gd name="T9" fmla="*/ 11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0" h="352">
                  <a:moveTo>
                    <a:pt x="0" y="11"/>
                  </a:moveTo>
                  <a:cubicBezTo>
                    <a:pt x="367" y="352"/>
                    <a:pt x="367" y="352"/>
                    <a:pt x="367" y="352"/>
                  </a:cubicBezTo>
                  <a:cubicBezTo>
                    <a:pt x="367" y="352"/>
                    <a:pt x="380" y="336"/>
                    <a:pt x="377" y="333"/>
                  </a:cubicBezTo>
                  <a:cubicBezTo>
                    <a:pt x="368" y="325"/>
                    <a:pt x="18" y="0"/>
                    <a:pt x="18" y="0"/>
                  </a:cubicBezTo>
                  <a:cubicBezTo>
                    <a:pt x="18" y="0"/>
                    <a:pt x="5" y="8"/>
                    <a:pt x="0" y="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23C15C0A-CE91-4611-9396-28EEBBA3886C}"/>
                </a:ext>
              </a:extLst>
            </p:cNvPr>
            <p:cNvSpPr>
              <a:spLocks/>
            </p:cNvSpPr>
            <p:nvPr/>
          </p:nvSpPr>
          <p:spPr bwMode="auto">
            <a:xfrm>
              <a:off x="4387" y="2121"/>
              <a:ext cx="1400" cy="1313"/>
            </a:xfrm>
            <a:custGeom>
              <a:avLst/>
              <a:gdLst>
                <a:gd name="T0" fmla="*/ 15 w 386"/>
                <a:gd name="T1" fmla="*/ 0 h 362"/>
                <a:gd name="T2" fmla="*/ 386 w 386"/>
                <a:gd name="T3" fmla="*/ 345 h 362"/>
                <a:gd name="T4" fmla="*/ 372 w 386"/>
                <a:gd name="T5" fmla="*/ 362 h 362"/>
                <a:gd name="T6" fmla="*/ 0 w 386"/>
                <a:gd name="T7" fmla="*/ 15 h 362"/>
                <a:gd name="T8" fmla="*/ 15 w 386"/>
                <a:gd name="T9" fmla="*/ 0 h 3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6" h="362">
                  <a:moveTo>
                    <a:pt x="15" y="0"/>
                  </a:moveTo>
                  <a:cubicBezTo>
                    <a:pt x="386" y="345"/>
                    <a:pt x="386" y="345"/>
                    <a:pt x="386" y="345"/>
                  </a:cubicBezTo>
                  <a:cubicBezTo>
                    <a:pt x="372" y="362"/>
                    <a:pt x="372" y="362"/>
                    <a:pt x="372" y="362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5"/>
                    <a:pt x="11" y="3"/>
                    <a:pt x="15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C197A171-851F-4E72-880B-60102F4C5862}"/>
                </a:ext>
              </a:extLst>
            </p:cNvPr>
            <p:cNvSpPr>
              <a:spLocks/>
            </p:cNvSpPr>
            <p:nvPr/>
          </p:nvSpPr>
          <p:spPr bwMode="auto">
            <a:xfrm>
              <a:off x="4278" y="2248"/>
              <a:ext cx="1393" cy="1299"/>
            </a:xfrm>
            <a:custGeom>
              <a:avLst/>
              <a:gdLst>
                <a:gd name="T0" fmla="*/ 47 w 1393"/>
                <a:gd name="T1" fmla="*/ 0 h 1299"/>
                <a:gd name="T2" fmla="*/ 1393 w 1393"/>
                <a:gd name="T3" fmla="*/ 1248 h 1299"/>
                <a:gd name="T4" fmla="*/ 1332 w 1393"/>
                <a:gd name="T5" fmla="*/ 1299 h 1299"/>
                <a:gd name="T6" fmla="*/ 0 w 1393"/>
                <a:gd name="T7" fmla="*/ 66 h 1299"/>
                <a:gd name="T8" fmla="*/ 47 w 1393"/>
                <a:gd name="T9" fmla="*/ 0 h 1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93" h="1299">
                  <a:moveTo>
                    <a:pt x="47" y="0"/>
                  </a:moveTo>
                  <a:lnTo>
                    <a:pt x="1393" y="1248"/>
                  </a:lnTo>
                  <a:lnTo>
                    <a:pt x="1332" y="1299"/>
                  </a:lnTo>
                  <a:lnTo>
                    <a:pt x="0" y="66"/>
                  </a:lnTo>
                  <a:lnTo>
                    <a:pt x="4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6DCE9CC4-F2F2-4FC4-89BB-3A793E140B63}"/>
                </a:ext>
              </a:extLst>
            </p:cNvPr>
            <p:cNvSpPr>
              <a:spLocks/>
            </p:cNvSpPr>
            <p:nvPr/>
          </p:nvSpPr>
          <p:spPr bwMode="auto">
            <a:xfrm>
              <a:off x="4206" y="2393"/>
              <a:ext cx="1327" cy="1241"/>
            </a:xfrm>
            <a:custGeom>
              <a:avLst/>
              <a:gdLst>
                <a:gd name="T0" fmla="*/ 29 w 1327"/>
                <a:gd name="T1" fmla="*/ 0 h 1241"/>
                <a:gd name="T2" fmla="*/ 0 w 1327"/>
                <a:gd name="T3" fmla="*/ 69 h 1241"/>
                <a:gd name="T4" fmla="*/ 1258 w 1327"/>
                <a:gd name="T5" fmla="*/ 1241 h 1241"/>
                <a:gd name="T6" fmla="*/ 1327 w 1327"/>
                <a:gd name="T7" fmla="*/ 1205 h 1241"/>
                <a:gd name="T8" fmla="*/ 29 w 1327"/>
                <a:gd name="T9" fmla="*/ 0 h 1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27" h="1241">
                  <a:moveTo>
                    <a:pt x="29" y="0"/>
                  </a:moveTo>
                  <a:lnTo>
                    <a:pt x="0" y="69"/>
                  </a:lnTo>
                  <a:lnTo>
                    <a:pt x="1258" y="1241"/>
                  </a:lnTo>
                  <a:lnTo>
                    <a:pt x="1327" y="1205"/>
                  </a:lnTo>
                  <a:lnTo>
                    <a:pt x="29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260C8612-75E7-486F-B4C1-029348A2E186}"/>
                </a:ext>
              </a:extLst>
            </p:cNvPr>
            <p:cNvSpPr>
              <a:spLocks/>
            </p:cNvSpPr>
            <p:nvPr/>
          </p:nvSpPr>
          <p:spPr bwMode="auto">
            <a:xfrm>
              <a:off x="4155" y="2567"/>
              <a:ext cx="1208" cy="1132"/>
            </a:xfrm>
            <a:custGeom>
              <a:avLst/>
              <a:gdLst>
                <a:gd name="T0" fmla="*/ 14 w 1208"/>
                <a:gd name="T1" fmla="*/ 0 h 1132"/>
                <a:gd name="T2" fmla="*/ 1208 w 1208"/>
                <a:gd name="T3" fmla="*/ 1107 h 1132"/>
                <a:gd name="T4" fmla="*/ 1128 w 1208"/>
                <a:gd name="T5" fmla="*/ 1132 h 1132"/>
                <a:gd name="T6" fmla="*/ 0 w 1208"/>
                <a:gd name="T7" fmla="*/ 84 h 1132"/>
                <a:gd name="T8" fmla="*/ 14 w 1208"/>
                <a:gd name="T9" fmla="*/ 0 h 1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08" h="1132">
                  <a:moveTo>
                    <a:pt x="14" y="0"/>
                  </a:moveTo>
                  <a:lnTo>
                    <a:pt x="1208" y="1107"/>
                  </a:lnTo>
                  <a:lnTo>
                    <a:pt x="1128" y="1132"/>
                  </a:lnTo>
                  <a:lnTo>
                    <a:pt x="0" y="84"/>
                  </a:lnTo>
                  <a:lnTo>
                    <a:pt x="1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8CFE5974-5875-4341-9974-49584A74258C}"/>
                </a:ext>
              </a:extLst>
            </p:cNvPr>
            <p:cNvSpPr>
              <a:spLocks/>
            </p:cNvSpPr>
            <p:nvPr/>
          </p:nvSpPr>
          <p:spPr bwMode="auto">
            <a:xfrm>
              <a:off x="4140" y="2771"/>
              <a:ext cx="1020" cy="954"/>
            </a:xfrm>
            <a:custGeom>
              <a:avLst/>
              <a:gdLst>
                <a:gd name="T0" fmla="*/ 0 w 1020"/>
                <a:gd name="T1" fmla="*/ 0 h 954"/>
                <a:gd name="T2" fmla="*/ 4 w 1020"/>
                <a:gd name="T3" fmla="*/ 101 h 954"/>
                <a:gd name="T4" fmla="*/ 922 w 1020"/>
                <a:gd name="T5" fmla="*/ 954 h 954"/>
                <a:gd name="T6" fmla="*/ 1020 w 1020"/>
                <a:gd name="T7" fmla="*/ 950 h 954"/>
                <a:gd name="T8" fmla="*/ 0 w 1020"/>
                <a:gd name="T9" fmla="*/ 0 h 9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20" h="954">
                  <a:moveTo>
                    <a:pt x="0" y="0"/>
                  </a:moveTo>
                  <a:lnTo>
                    <a:pt x="4" y="101"/>
                  </a:lnTo>
                  <a:lnTo>
                    <a:pt x="922" y="954"/>
                  </a:lnTo>
                  <a:lnTo>
                    <a:pt x="1020" y="95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7A3BB31B-4639-4D26-B11B-7FC7CB2876E7}"/>
                </a:ext>
              </a:extLst>
            </p:cNvPr>
            <p:cNvSpPr>
              <a:spLocks/>
            </p:cNvSpPr>
            <p:nvPr/>
          </p:nvSpPr>
          <p:spPr bwMode="auto">
            <a:xfrm>
              <a:off x="4166" y="3024"/>
              <a:ext cx="736" cy="690"/>
            </a:xfrm>
            <a:custGeom>
              <a:avLst/>
              <a:gdLst>
                <a:gd name="T0" fmla="*/ 0 w 736"/>
                <a:gd name="T1" fmla="*/ 0 h 690"/>
                <a:gd name="T2" fmla="*/ 47 w 736"/>
                <a:gd name="T3" fmla="*/ 146 h 690"/>
                <a:gd name="T4" fmla="*/ 595 w 736"/>
                <a:gd name="T5" fmla="*/ 653 h 690"/>
                <a:gd name="T6" fmla="*/ 736 w 736"/>
                <a:gd name="T7" fmla="*/ 690 h 690"/>
                <a:gd name="T8" fmla="*/ 0 w 736"/>
                <a:gd name="T9" fmla="*/ 0 h 6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36" h="690">
                  <a:moveTo>
                    <a:pt x="0" y="0"/>
                  </a:moveTo>
                  <a:lnTo>
                    <a:pt x="47" y="146"/>
                  </a:lnTo>
                  <a:lnTo>
                    <a:pt x="595" y="653"/>
                  </a:lnTo>
                  <a:lnTo>
                    <a:pt x="736" y="69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10" name="Group 68">
            <a:extLst>
              <a:ext uri="{FF2B5EF4-FFF2-40B4-BE49-F238E27FC236}">
                <a16:creationId xmlns:a16="http://schemas.microsoft.com/office/drawing/2014/main" id="{7495C8A8-68F1-4D26-A03E-17321DE3824A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403820" y="334823"/>
            <a:ext cx="7094324" cy="6188353"/>
            <a:chOff x="2179" y="614"/>
            <a:chExt cx="3130" cy="2732"/>
          </a:xfrm>
        </p:grpSpPr>
        <p:sp>
          <p:nvSpPr>
            <p:cNvPr id="112" name="Freeform 69">
              <a:extLst>
                <a:ext uri="{FF2B5EF4-FFF2-40B4-BE49-F238E27FC236}">
                  <a16:creationId xmlns:a16="http://schemas.microsoft.com/office/drawing/2014/main" id="{11DB963C-5E1E-4EDF-9A4F-2A5FF654FB01}"/>
                </a:ext>
              </a:extLst>
            </p:cNvPr>
            <p:cNvSpPr>
              <a:spLocks/>
            </p:cNvSpPr>
            <p:nvPr/>
          </p:nvSpPr>
          <p:spPr bwMode="auto">
            <a:xfrm>
              <a:off x="3818" y="783"/>
              <a:ext cx="1277" cy="1277"/>
            </a:xfrm>
            <a:custGeom>
              <a:avLst/>
              <a:gdLst>
                <a:gd name="T0" fmla="*/ 732 w 739"/>
                <a:gd name="T1" fmla="*/ 33 h 739"/>
                <a:gd name="T2" fmla="*/ 33 w 739"/>
                <a:gd name="T3" fmla="*/ 731 h 739"/>
                <a:gd name="T4" fmla="*/ 7 w 739"/>
                <a:gd name="T5" fmla="*/ 731 h 739"/>
                <a:gd name="T6" fmla="*/ 7 w 739"/>
                <a:gd name="T7" fmla="*/ 731 h 739"/>
                <a:gd name="T8" fmla="*/ 7 w 739"/>
                <a:gd name="T9" fmla="*/ 706 h 739"/>
                <a:gd name="T10" fmla="*/ 706 w 739"/>
                <a:gd name="T11" fmla="*/ 7 h 739"/>
                <a:gd name="T12" fmla="*/ 732 w 739"/>
                <a:gd name="T13" fmla="*/ 7 h 739"/>
                <a:gd name="T14" fmla="*/ 732 w 739"/>
                <a:gd name="T15" fmla="*/ 7 h 739"/>
                <a:gd name="T16" fmla="*/ 732 w 739"/>
                <a:gd name="T17" fmla="*/ 33 h 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39" h="739">
                  <a:moveTo>
                    <a:pt x="732" y="33"/>
                  </a:moveTo>
                  <a:cubicBezTo>
                    <a:pt x="33" y="731"/>
                    <a:pt x="33" y="731"/>
                    <a:pt x="33" y="731"/>
                  </a:cubicBezTo>
                  <a:cubicBezTo>
                    <a:pt x="26" y="739"/>
                    <a:pt x="15" y="739"/>
                    <a:pt x="7" y="731"/>
                  </a:cubicBezTo>
                  <a:cubicBezTo>
                    <a:pt x="7" y="731"/>
                    <a:pt x="7" y="731"/>
                    <a:pt x="7" y="731"/>
                  </a:cubicBezTo>
                  <a:cubicBezTo>
                    <a:pt x="0" y="724"/>
                    <a:pt x="0" y="713"/>
                    <a:pt x="7" y="706"/>
                  </a:cubicBezTo>
                  <a:cubicBezTo>
                    <a:pt x="706" y="7"/>
                    <a:pt x="706" y="7"/>
                    <a:pt x="706" y="7"/>
                  </a:cubicBezTo>
                  <a:cubicBezTo>
                    <a:pt x="713" y="0"/>
                    <a:pt x="724" y="0"/>
                    <a:pt x="732" y="7"/>
                  </a:cubicBezTo>
                  <a:cubicBezTo>
                    <a:pt x="732" y="7"/>
                    <a:pt x="732" y="7"/>
                    <a:pt x="732" y="7"/>
                  </a:cubicBezTo>
                  <a:cubicBezTo>
                    <a:pt x="739" y="14"/>
                    <a:pt x="739" y="26"/>
                    <a:pt x="732" y="33"/>
                  </a:cubicBezTo>
                  <a:close/>
                </a:path>
              </a:pathLst>
            </a:custGeom>
            <a:solidFill>
              <a:srgbClr val="FB4C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" name="Freeform 70">
              <a:extLst>
                <a:ext uri="{FF2B5EF4-FFF2-40B4-BE49-F238E27FC236}">
                  <a16:creationId xmlns:a16="http://schemas.microsoft.com/office/drawing/2014/main" id="{BFAB6B9F-8927-40C7-BAB2-4B1214196631}"/>
                </a:ext>
              </a:extLst>
            </p:cNvPr>
            <p:cNvSpPr>
              <a:spLocks/>
            </p:cNvSpPr>
            <p:nvPr/>
          </p:nvSpPr>
          <p:spPr bwMode="auto">
            <a:xfrm>
              <a:off x="3925" y="891"/>
              <a:ext cx="1277" cy="1277"/>
            </a:xfrm>
            <a:custGeom>
              <a:avLst/>
              <a:gdLst>
                <a:gd name="T0" fmla="*/ 732 w 739"/>
                <a:gd name="T1" fmla="*/ 33 h 739"/>
                <a:gd name="T2" fmla="*/ 33 w 739"/>
                <a:gd name="T3" fmla="*/ 731 h 739"/>
                <a:gd name="T4" fmla="*/ 7 w 739"/>
                <a:gd name="T5" fmla="*/ 731 h 739"/>
                <a:gd name="T6" fmla="*/ 7 w 739"/>
                <a:gd name="T7" fmla="*/ 731 h 739"/>
                <a:gd name="T8" fmla="*/ 7 w 739"/>
                <a:gd name="T9" fmla="*/ 706 h 739"/>
                <a:gd name="T10" fmla="*/ 706 w 739"/>
                <a:gd name="T11" fmla="*/ 7 h 739"/>
                <a:gd name="T12" fmla="*/ 732 w 739"/>
                <a:gd name="T13" fmla="*/ 7 h 739"/>
                <a:gd name="T14" fmla="*/ 732 w 739"/>
                <a:gd name="T15" fmla="*/ 7 h 739"/>
                <a:gd name="T16" fmla="*/ 732 w 739"/>
                <a:gd name="T17" fmla="*/ 33 h 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39" h="739">
                  <a:moveTo>
                    <a:pt x="732" y="33"/>
                  </a:moveTo>
                  <a:cubicBezTo>
                    <a:pt x="33" y="731"/>
                    <a:pt x="33" y="731"/>
                    <a:pt x="33" y="731"/>
                  </a:cubicBezTo>
                  <a:cubicBezTo>
                    <a:pt x="26" y="739"/>
                    <a:pt x="15" y="739"/>
                    <a:pt x="7" y="731"/>
                  </a:cubicBezTo>
                  <a:cubicBezTo>
                    <a:pt x="7" y="731"/>
                    <a:pt x="7" y="731"/>
                    <a:pt x="7" y="731"/>
                  </a:cubicBezTo>
                  <a:cubicBezTo>
                    <a:pt x="0" y="724"/>
                    <a:pt x="0" y="713"/>
                    <a:pt x="7" y="706"/>
                  </a:cubicBezTo>
                  <a:cubicBezTo>
                    <a:pt x="706" y="7"/>
                    <a:pt x="706" y="7"/>
                    <a:pt x="706" y="7"/>
                  </a:cubicBezTo>
                  <a:cubicBezTo>
                    <a:pt x="713" y="0"/>
                    <a:pt x="724" y="0"/>
                    <a:pt x="732" y="7"/>
                  </a:cubicBezTo>
                  <a:cubicBezTo>
                    <a:pt x="732" y="7"/>
                    <a:pt x="732" y="7"/>
                    <a:pt x="732" y="7"/>
                  </a:cubicBezTo>
                  <a:cubicBezTo>
                    <a:pt x="739" y="14"/>
                    <a:pt x="739" y="26"/>
                    <a:pt x="732" y="33"/>
                  </a:cubicBezTo>
                  <a:close/>
                </a:path>
              </a:pathLst>
            </a:custGeom>
            <a:solidFill>
              <a:srgbClr val="FB4C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" name="Freeform 71">
              <a:extLst>
                <a:ext uri="{FF2B5EF4-FFF2-40B4-BE49-F238E27FC236}">
                  <a16:creationId xmlns:a16="http://schemas.microsoft.com/office/drawing/2014/main" id="{8D99AFDE-911A-4676-94BD-37F682A920B9}"/>
                </a:ext>
              </a:extLst>
            </p:cNvPr>
            <p:cNvSpPr>
              <a:spLocks/>
            </p:cNvSpPr>
            <p:nvPr/>
          </p:nvSpPr>
          <p:spPr bwMode="auto">
            <a:xfrm>
              <a:off x="4032" y="998"/>
              <a:ext cx="1277" cy="1277"/>
            </a:xfrm>
            <a:custGeom>
              <a:avLst/>
              <a:gdLst>
                <a:gd name="T0" fmla="*/ 732 w 739"/>
                <a:gd name="T1" fmla="*/ 33 h 739"/>
                <a:gd name="T2" fmla="*/ 33 w 739"/>
                <a:gd name="T3" fmla="*/ 731 h 739"/>
                <a:gd name="T4" fmla="*/ 7 w 739"/>
                <a:gd name="T5" fmla="*/ 731 h 739"/>
                <a:gd name="T6" fmla="*/ 7 w 739"/>
                <a:gd name="T7" fmla="*/ 731 h 739"/>
                <a:gd name="T8" fmla="*/ 7 w 739"/>
                <a:gd name="T9" fmla="*/ 706 h 739"/>
                <a:gd name="T10" fmla="*/ 706 w 739"/>
                <a:gd name="T11" fmla="*/ 7 h 739"/>
                <a:gd name="T12" fmla="*/ 732 w 739"/>
                <a:gd name="T13" fmla="*/ 7 h 739"/>
                <a:gd name="T14" fmla="*/ 732 w 739"/>
                <a:gd name="T15" fmla="*/ 7 h 739"/>
                <a:gd name="T16" fmla="*/ 732 w 739"/>
                <a:gd name="T17" fmla="*/ 33 h 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39" h="739">
                  <a:moveTo>
                    <a:pt x="732" y="33"/>
                  </a:moveTo>
                  <a:cubicBezTo>
                    <a:pt x="33" y="731"/>
                    <a:pt x="33" y="731"/>
                    <a:pt x="33" y="731"/>
                  </a:cubicBezTo>
                  <a:cubicBezTo>
                    <a:pt x="26" y="739"/>
                    <a:pt x="15" y="739"/>
                    <a:pt x="7" y="731"/>
                  </a:cubicBezTo>
                  <a:cubicBezTo>
                    <a:pt x="7" y="731"/>
                    <a:pt x="7" y="731"/>
                    <a:pt x="7" y="731"/>
                  </a:cubicBezTo>
                  <a:cubicBezTo>
                    <a:pt x="0" y="724"/>
                    <a:pt x="0" y="713"/>
                    <a:pt x="7" y="706"/>
                  </a:cubicBezTo>
                  <a:cubicBezTo>
                    <a:pt x="706" y="7"/>
                    <a:pt x="706" y="7"/>
                    <a:pt x="706" y="7"/>
                  </a:cubicBezTo>
                  <a:cubicBezTo>
                    <a:pt x="713" y="0"/>
                    <a:pt x="724" y="0"/>
                    <a:pt x="732" y="7"/>
                  </a:cubicBezTo>
                  <a:cubicBezTo>
                    <a:pt x="732" y="7"/>
                    <a:pt x="732" y="7"/>
                    <a:pt x="732" y="7"/>
                  </a:cubicBezTo>
                  <a:cubicBezTo>
                    <a:pt x="739" y="14"/>
                    <a:pt x="739" y="26"/>
                    <a:pt x="732" y="33"/>
                  </a:cubicBezTo>
                  <a:close/>
                </a:path>
              </a:pathLst>
            </a:custGeom>
            <a:solidFill>
              <a:srgbClr val="FB4C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5" name="Freeform 72">
              <a:extLst>
                <a:ext uri="{FF2B5EF4-FFF2-40B4-BE49-F238E27FC236}">
                  <a16:creationId xmlns:a16="http://schemas.microsoft.com/office/drawing/2014/main" id="{563CEE49-BA80-4A7F-8ED2-DF647C2559F5}"/>
                </a:ext>
              </a:extLst>
            </p:cNvPr>
            <p:cNvSpPr>
              <a:spLocks/>
            </p:cNvSpPr>
            <p:nvPr/>
          </p:nvSpPr>
          <p:spPr bwMode="auto">
            <a:xfrm>
              <a:off x="3818" y="783"/>
              <a:ext cx="1277" cy="1277"/>
            </a:xfrm>
            <a:custGeom>
              <a:avLst/>
              <a:gdLst>
                <a:gd name="T0" fmla="*/ 732 w 739"/>
                <a:gd name="T1" fmla="*/ 33 h 739"/>
                <a:gd name="T2" fmla="*/ 33 w 739"/>
                <a:gd name="T3" fmla="*/ 731 h 739"/>
                <a:gd name="T4" fmla="*/ 7 w 739"/>
                <a:gd name="T5" fmla="*/ 731 h 739"/>
                <a:gd name="T6" fmla="*/ 7 w 739"/>
                <a:gd name="T7" fmla="*/ 731 h 739"/>
                <a:gd name="T8" fmla="*/ 7 w 739"/>
                <a:gd name="T9" fmla="*/ 706 h 739"/>
                <a:gd name="T10" fmla="*/ 706 w 739"/>
                <a:gd name="T11" fmla="*/ 7 h 739"/>
                <a:gd name="T12" fmla="*/ 732 w 739"/>
                <a:gd name="T13" fmla="*/ 7 h 739"/>
                <a:gd name="T14" fmla="*/ 732 w 739"/>
                <a:gd name="T15" fmla="*/ 7 h 739"/>
                <a:gd name="T16" fmla="*/ 732 w 739"/>
                <a:gd name="T17" fmla="*/ 33 h 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39" h="739">
                  <a:moveTo>
                    <a:pt x="732" y="33"/>
                  </a:moveTo>
                  <a:cubicBezTo>
                    <a:pt x="33" y="731"/>
                    <a:pt x="33" y="731"/>
                    <a:pt x="33" y="731"/>
                  </a:cubicBezTo>
                  <a:cubicBezTo>
                    <a:pt x="26" y="739"/>
                    <a:pt x="15" y="739"/>
                    <a:pt x="7" y="731"/>
                  </a:cubicBezTo>
                  <a:cubicBezTo>
                    <a:pt x="7" y="731"/>
                    <a:pt x="7" y="731"/>
                    <a:pt x="7" y="731"/>
                  </a:cubicBezTo>
                  <a:cubicBezTo>
                    <a:pt x="0" y="724"/>
                    <a:pt x="0" y="713"/>
                    <a:pt x="7" y="706"/>
                  </a:cubicBezTo>
                  <a:cubicBezTo>
                    <a:pt x="706" y="7"/>
                    <a:pt x="706" y="7"/>
                    <a:pt x="706" y="7"/>
                  </a:cubicBezTo>
                  <a:cubicBezTo>
                    <a:pt x="713" y="0"/>
                    <a:pt x="724" y="0"/>
                    <a:pt x="732" y="7"/>
                  </a:cubicBezTo>
                  <a:cubicBezTo>
                    <a:pt x="732" y="7"/>
                    <a:pt x="732" y="7"/>
                    <a:pt x="732" y="7"/>
                  </a:cubicBezTo>
                  <a:cubicBezTo>
                    <a:pt x="739" y="14"/>
                    <a:pt x="739" y="26"/>
                    <a:pt x="732" y="33"/>
                  </a:cubicBezTo>
                  <a:close/>
                </a:path>
              </a:pathLst>
            </a:custGeom>
            <a:solidFill>
              <a:srgbClr val="FB4C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6" name="Freeform 73">
              <a:extLst>
                <a:ext uri="{FF2B5EF4-FFF2-40B4-BE49-F238E27FC236}">
                  <a16:creationId xmlns:a16="http://schemas.microsoft.com/office/drawing/2014/main" id="{2F8A0AA6-8B91-4F1B-A8B3-003BD785202D}"/>
                </a:ext>
              </a:extLst>
            </p:cNvPr>
            <p:cNvSpPr>
              <a:spLocks/>
            </p:cNvSpPr>
            <p:nvPr/>
          </p:nvSpPr>
          <p:spPr bwMode="auto">
            <a:xfrm>
              <a:off x="3925" y="891"/>
              <a:ext cx="1277" cy="1277"/>
            </a:xfrm>
            <a:custGeom>
              <a:avLst/>
              <a:gdLst>
                <a:gd name="T0" fmla="*/ 732 w 739"/>
                <a:gd name="T1" fmla="*/ 33 h 739"/>
                <a:gd name="T2" fmla="*/ 33 w 739"/>
                <a:gd name="T3" fmla="*/ 731 h 739"/>
                <a:gd name="T4" fmla="*/ 7 w 739"/>
                <a:gd name="T5" fmla="*/ 731 h 739"/>
                <a:gd name="T6" fmla="*/ 7 w 739"/>
                <a:gd name="T7" fmla="*/ 731 h 739"/>
                <a:gd name="T8" fmla="*/ 7 w 739"/>
                <a:gd name="T9" fmla="*/ 706 h 739"/>
                <a:gd name="T10" fmla="*/ 706 w 739"/>
                <a:gd name="T11" fmla="*/ 7 h 739"/>
                <a:gd name="T12" fmla="*/ 732 w 739"/>
                <a:gd name="T13" fmla="*/ 7 h 739"/>
                <a:gd name="T14" fmla="*/ 732 w 739"/>
                <a:gd name="T15" fmla="*/ 7 h 739"/>
                <a:gd name="T16" fmla="*/ 732 w 739"/>
                <a:gd name="T17" fmla="*/ 33 h 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39" h="739">
                  <a:moveTo>
                    <a:pt x="732" y="33"/>
                  </a:moveTo>
                  <a:cubicBezTo>
                    <a:pt x="33" y="731"/>
                    <a:pt x="33" y="731"/>
                    <a:pt x="33" y="731"/>
                  </a:cubicBezTo>
                  <a:cubicBezTo>
                    <a:pt x="26" y="739"/>
                    <a:pt x="15" y="739"/>
                    <a:pt x="7" y="731"/>
                  </a:cubicBezTo>
                  <a:cubicBezTo>
                    <a:pt x="7" y="731"/>
                    <a:pt x="7" y="731"/>
                    <a:pt x="7" y="731"/>
                  </a:cubicBezTo>
                  <a:cubicBezTo>
                    <a:pt x="0" y="724"/>
                    <a:pt x="0" y="713"/>
                    <a:pt x="7" y="706"/>
                  </a:cubicBezTo>
                  <a:cubicBezTo>
                    <a:pt x="706" y="7"/>
                    <a:pt x="706" y="7"/>
                    <a:pt x="706" y="7"/>
                  </a:cubicBezTo>
                  <a:cubicBezTo>
                    <a:pt x="713" y="0"/>
                    <a:pt x="724" y="0"/>
                    <a:pt x="732" y="7"/>
                  </a:cubicBezTo>
                  <a:cubicBezTo>
                    <a:pt x="732" y="7"/>
                    <a:pt x="732" y="7"/>
                    <a:pt x="732" y="7"/>
                  </a:cubicBezTo>
                  <a:cubicBezTo>
                    <a:pt x="739" y="14"/>
                    <a:pt x="739" y="26"/>
                    <a:pt x="732" y="33"/>
                  </a:cubicBezTo>
                  <a:close/>
                </a:path>
              </a:pathLst>
            </a:custGeom>
            <a:solidFill>
              <a:srgbClr val="FB4C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7" name="Freeform 74">
              <a:extLst>
                <a:ext uri="{FF2B5EF4-FFF2-40B4-BE49-F238E27FC236}">
                  <a16:creationId xmlns:a16="http://schemas.microsoft.com/office/drawing/2014/main" id="{393A075C-97C2-4971-BF53-2801561F2FB3}"/>
                </a:ext>
              </a:extLst>
            </p:cNvPr>
            <p:cNvSpPr>
              <a:spLocks/>
            </p:cNvSpPr>
            <p:nvPr/>
          </p:nvSpPr>
          <p:spPr bwMode="auto">
            <a:xfrm>
              <a:off x="4032" y="998"/>
              <a:ext cx="1277" cy="1277"/>
            </a:xfrm>
            <a:custGeom>
              <a:avLst/>
              <a:gdLst>
                <a:gd name="T0" fmla="*/ 732 w 739"/>
                <a:gd name="T1" fmla="*/ 33 h 739"/>
                <a:gd name="T2" fmla="*/ 33 w 739"/>
                <a:gd name="T3" fmla="*/ 731 h 739"/>
                <a:gd name="T4" fmla="*/ 7 w 739"/>
                <a:gd name="T5" fmla="*/ 731 h 739"/>
                <a:gd name="T6" fmla="*/ 7 w 739"/>
                <a:gd name="T7" fmla="*/ 731 h 739"/>
                <a:gd name="T8" fmla="*/ 7 w 739"/>
                <a:gd name="T9" fmla="*/ 706 h 739"/>
                <a:gd name="T10" fmla="*/ 706 w 739"/>
                <a:gd name="T11" fmla="*/ 7 h 739"/>
                <a:gd name="T12" fmla="*/ 732 w 739"/>
                <a:gd name="T13" fmla="*/ 7 h 739"/>
                <a:gd name="T14" fmla="*/ 732 w 739"/>
                <a:gd name="T15" fmla="*/ 7 h 739"/>
                <a:gd name="T16" fmla="*/ 732 w 739"/>
                <a:gd name="T17" fmla="*/ 33 h 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39" h="739">
                  <a:moveTo>
                    <a:pt x="732" y="33"/>
                  </a:moveTo>
                  <a:cubicBezTo>
                    <a:pt x="33" y="731"/>
                    <a:pt x="33" y="731"/>
                    <a:pt x="33" y="731"/>
                  </a:cubicBezTo>
                  <a:cubicBezTo>
                    <a:pt x="26" y="739"/>
                    <a:pt x="15" y="739"/>
                    <a:pt x="7" y="731"/>
                  </a:cubicBezTo>
                  <a:cubicBezTo>
                    <a:pt x="7" y="731"/>
                    <a:pt x="7" y="731"/>
                    <a:pt x="7" y="731"/>
                  </a:cubicBezTo>
                  <a:cubicBezTo>
                    <a:pt x="0" y="724"/>
                    <a:pt x="0" y="713"/>
                    <a:pt x="7" y="706"/>
                  </a:cubicBezTo>
                  <a:cubicBezTo>
                    <a:pt x="706" y="7"/>
                    <a:pt x="706" y="7"/>
                    <a:pt x="706" y="7"/>
                  </a:cubicBezTo>
                  <a:cubicBezTo>
                    <a:pt x="713" y="0"/>
                    <a:pt x="724" y="0"/>
                    <a:pt x="732" y="7"/>
                  </a:cubicBezTo>
                  <a:cubicBezTo>
                    <a:pt x="732" y="7"/>
                    <a:pt x="732" y="7"/>
                    <a:pt x="732" y="7"/>
                  </a:cubicBezTo>
                  <a:cubicBezTo>
                    <a:pt x="739" y="14"/>
                    <a:pt x="739" y="26"/>
                    <a:pt x="732" y="33"/>
                  </a:cubicBezTo>
                  <a:close/>
                </a:path>
              </a:pathLst>
            </a:custGeom>
            <a:solidFill>
              <a:srgbClr val="FB4C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8" name="Freeform 75">
              <a:extLst>
                <a:ext uri="{FF2B5EF4-FFF2-40B4-BE49-F238E27FC236}">
                  <a16:creationId xmlns:a16="http://schemas.microsoft.com/office/drawing/2014/main" id="{54AE9277-D794-4BF5-88CF-498D55AAEB6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4" y="1857"/>
              <a:ext cx="1276" cy="1275"/>
            </a:xfrm>
            <a:custGeom>
              <a:avLst/>
              <a:gdLst>
                <a:gd name="T0" fmla="*/ 731 w 738"/>
                <a:gd name="T1" fmla="*/ 32 h 738"/>
                <a:gd name="T2" fmla="*/ 33 w 738"/>
                <a:gd name="T3" fmla="*/ 731 h 738"/>
                <a:gd name="T4" fmla="*/ 7 w 738"/>
                <a:gd name="T5" fmla="*/ 731 h 738"/>
                <a:gd name="T6" fmla="*/ 7 w 738"/>
                <a:gd name="T7" fmla="*/ 731 h 738"/>
                <a:gd name="T8" fmla="*/ 7 w 738"/>
                <a:gd name="T9" fmla="*/ 705 h 738"/>
                <a:gd name="T10" fmla="*/ 705 w 738"/>
                <a:gd name="T11" fmla="*/ 7 h 738"/>
                <a:gd name="T12" fmla="*/ 731 w 738"/>
                <a:gd name="T13" fmla="*/ 7 h 738"/>
                <a:gd name="T14" fmla="*/ 731 w 738"/>
                <a:gd name="T15" fmla="*/ 7 h 738"/>
                <a:gd name="T16" fmla="*/ 731 w 738"/>
                <a:gd name="T17" fmla="*/ 32 h 7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38" h="738">
                  <a:moveTo>
                    <a:pt x="731" y="32"/>
                  </a:moveTo>
                  <a:cubicBezTo>
                    <a:pt x="33" y="731"/>
                    <a:pt x="33" y="731"/>
                    <a:pt x="33" y="731"/>
                  </a:cubicBezTo>
                  <a:cubicBezTo>
                    <a:pt x="26" y="738"/>
                    <a:pt x="14" y="738"/>
                    <a:pt x="7" y="731"/>
                  </a:cubicBezTo>
                  <a:cubicBezTo>
                    <a:pt x="7" y="731"/>
                    <a:pt x="7" y="731"/>
                    <a:pt x="7" y="731"/>
                  </a:cubicBezTo>
                  <a:cubicBezTo>
                    <a:pt x="0" y="724"/>
                    <a:pt x="0" y="712"/>
                    <a:pt x="7" y="705"/>
                  </a:cubicBezTo>
                  <a:cubicBezTo>
                    <a:pt x="705" y="7"/>
                    <a:pt x="705" y="7"/>
                    <a:pt x="705" y="7"/>
                  </a:cubicBezTo>
                  <a:cubicBezTo>
                    <a:pt x="713" y="0"/>
                    <a:pt x="724" y="0"/>
                    <a:pt x="731" y="7"/>
                  </a:cubicBezTo>
                  <a:cubicBezTo>
                    <a:pt x="731" y="7"/>
                    <a:pt x="731" y="7"/>
                    <a:pt x="731" y="7"/>
                  </a:cubicBezTo>
                  <a:cubicBezTo>
                    <a:pt x="738" y="14"/>
                    <a:pt x="738" y="25"/>
                    <a:pt x="731" y="32"/>
                  </a:cubicBezTo>
                  <a:close/>
                </a:path>
              </a:pathLst>
            </a:custGeom>
            <a:solidFill>
              <a:srgbClr val="FB4C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9" name="Freeform 76">
              <a:extLst>
                <a:ext uri="{FF2B5EF4-FFF2-40B4-BE49-F238E27FC236}">
                  <a16:creationId xmlns:a16="http://schemas.microsoft.com/office/drawing/2014/main" id="{0E60A8A8-6D6F-4367-946F-49078F35463D}"/>
                </a:ext>
              </a:extLst>
            </p:cNvPr>
            <p:cNvSpPr>
              <a:spLocks/>
            </p:cNvSpPr>
            <p:nvPr/>
          </p:nvSpPr>
          <p:spPr bwMode="auto">
            <a:xfrm>
              <a:off x="3081" y="1964"/>
              <a:ext cx="1276" cy="1275"/>
            </a:xfrm>
            <a:custGeom>
              <a:avLst/>
              <a:gdLst>
                <a:gd name="T0" fmla="*/ 731 w 738"/>
                <a:gd name="T1" fmla="*/ 32 h 738"/>
                <a:gd name="T2" fmla="*/ 33 w 738"/>
                <a:gd name="T3" fmla="*/ 731 h 738"/>
                <a:gd name="T4" fmla="*/ 7 w 738"/>
                <a:gd name="T5" fmla="*/ 731 h 738"/>
                <a:gd name="T6" fmla="*/ 7 w 738"/>
                <a:gd name="T7" fmla="*/ 731 h 738"/>
                <a:gd name="T8" fmla="*/ 7 w 738"/>
                <a:gd name="T9" fmla="*/ 705 h 738"/>
                <a:gd name="T10" fmla="*/ 705 w 738"/>
                <a:gd name="T11" fmla="*/ 7 h 738"/>
                <a:gd name="T12" fmla="*/ 731 w 738"/>
                <a:gd name="T13" fmla="*/ 7 h 738"/>
                <a:gd name="T14" fmla="*/ 731 w 738"/>
                <a:gd name="T15" fmla="*/ 7 h 738"/>
                <a:gd name="T16" fmla="*/ 731 w 738"/>
                <a:gd name="T17" fmla="*/ 32 h 7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38" h="738">
                  <a:moveTo>
                    <a:pt x="731" y="32"/>
                  </a:moveTo>
                  <a:cubicBezTo>
                    <a:pt x="33" y="731"/>
                    <a:pt x="33" y="731"/>
                    <a:pt x="33" y="731"/>
                  </a:cubicBezTo>
                  <a:cubicBezTo>
                    <a:pt x="26" y="738"/>
                    <a:pt x="14" y="738"/>
                    <a:pt x="7" y="731"/>
                  </a:cubicBezTo>
                  <a:cubicBezTo>
                    <a:pt x="7" y="731"/>
                    <a:pt x="7" y="731"/>
                    <a:pt x="7" y="731"/>
                  </a:cubicBezTo>
                  <a:cubicBezTo>
                    <a:pt x="0" y="724"/>
                    <a:pt x="0" y="712"/>
                    <a:pt x="7" y="705"/>
                  </a:cubicBezTo>
                  <a:cubicBezTo>
                    <a:pt x="705" y="7"/>
                    <a:pt x="705" y="7"/>
                    <a:pt x="705" y="7"/>
                  </a:cubicBezTo>
                  <a:cubicBezTo>
                    <a:pt x="713" y="0"/>
                    <a:pt x="724" y="0"/>
                    <a:pt x="731" y="7"/>
                  </a:cubicBezTo>
                  <a:cubicBezTo>
                    <a:pt x="731" y="7"/>
                    <a:pt x="731" y="7"/>
                    <a:pt x="731" y="7"/>
                  </a:cubicBezTo>
                  <a:cubicBezTo>
                    <a:pt x="738" y="14"/>
                    <a:pt x="738" y="25"/>
                    <a:pt x="731" y="32"/>
                  </a:cubicBezTo>
                  <a:close/>
                </a:path>
              </a:pathLst>
            </a:custGeom>
            <a:solidFill>
              <a:srgbClr val="FB4C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0" name="Freeform 77">
              <a:extLst>
                <a:ext uri="{FF2B5EF4-FFF2-40B4-BE49-F238E27FC236}">
                  <a16:creationId xmlns:a16="http://schemas.microsoft.com/office/drawing/2014/main" id="{679A99C5-BC8F-49E1-8AA6-7A755EA2834F}"/>
                </a:ext>
              </a:extLst>
            </p:cNvPr>
            <p:cNvSpPr>
              <a:spLocks/>
            </p:cNvSpPr>
            <p:nvPr/>
          </p:nvSpPr>
          <p:spPr bwMode="auto">
            <a:xfrm>
              <a:off x="3189" y="2071"/>
              <a:ext cx="1275" cy="1275"/>
            </a:xfrm>
            <a:custGeom>
              <a:avLst/>
              <a:gdLst>
                <a:gd name="T0" fmla="*/ 731 w 738"/>
                <a:gd name="T1" fmla="*/ 32 h 738"/>
                <a:gd name="T2" fmla="*/ 33 w 738"/>
                <a:gd name="T3" fmla="*/ 731 h 738"/>
                <a:gd name="T4" fmla="*/ 7 w 738"/>
                <a:gd name="T5" fmla="*/ 731 h 738"/>
                <a:gd name="T6" fmla="*/ 7 w 738"/>
                <a:gd name="T7" fmla="*/ 731 h 738"/>
                <a:gd name="T8" fmla="*/ 7 w 738"/>
                <a:gd name="T9" fmla="*/ 705 h 738"/>
                <a:gd name="T10" fmla="*/ 705 w 738"/>
                <a:gd name="T11" fmla="*/ 7 h 738"/>
                <a:gd name="T12" fmla="*/ 731 w 738"/>
                <a:gd name="T13" fmla="*/ 7 h 738"/>
                <a:gd name="T14" fmla="*/ 731 w 738"/>
                <a:gd name="T15" fmla="*/ 7 h 738"/>
                <a:gd name="T16" fmla="*/ 731 w 738"/>
                <a:gd name="T17" fmla="*/ 32 h 7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38" h="738">
                  <a:moveTo>
                    <a:pt x="731" y="32"/>
                  </a:moveTo>
                  <a:cubicBezTo>
                    <a:pt x="33" y="731"/>
                    <a:pt x="33" y="731"/>
                    <a:pt x="33" y="731"/>
                  </a:cubicBezTo>
                  <a:cubicBezTo>
                    <a:pt x="26" y="738"/>
                    <a:pt x="14" y="738"/>
                    <a:pt x="7" y="731"/>
                  </a:cubicBezTo>
                  <a:cubicBezTo>
                    <a:pt x="7" y="731"/>
                    <a:pt x="7" y="731"/>
                    <a:pt x="7" y="731"/>
                  </a:cubicBezTo>
                  <a:cubicBezTo>
                    <a:pt x="0" y="724"/>
                    <a:pt x="0" y="712"/>
                    <a:pt x="7" y="705"/>
                  </a:cubicBezTo>
                  <a:cubicBezTo>
                    <a:pt x="705" y="7"/>
                    <a:pt x="705" y="7"/>
                    <a:pt x="705" y="7"/>
                  </a:cubicBezTo>
                  <a:cubicBezTo>
                    <a:pt x="713" y="0"/>
                    <a:pt x="724" y="0"/>
                    <a:pt x="731" y="7"/>
                  </a:cubicBezTo>
                  <a:cubicBezTo>
                    <a:pt x="731" y="7"/>
                    <a:pt x="731" y="7"/>
                    <a:pt x="731" y="7"/>
                  </a:cubicBezTo>
                  <a:cubicBezTo>
                    <a:pt x="738" y="14"/>
                    <a:pt x="738" y="25"/>
                    <a:pt x="731" y="32"/>
                  </a:cubicBezTo>
                  <a:close/>
                </a:path>
              </a:pathLst>
            </a:custGeom>
            <a:solidFill>
              <a:srgbClr val="FB4C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1" name="Oval 78">
              <a:extLst>
                <a:ext uri="{FF2B5EF4-FFF2-40B4-BE49-F238E27FC236}">
                  <a16:creationId xmlns:a16="http://schemas.microsoft.com/office/drawing/2014/main" id="{5C43A7C6-B42A-46CF-AA25-3D8B9249F8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4" y="832"/>
              <a:ext cx="1103" cy="1102"/>
            </a:xfrm>
            <a:prstGeom prst="ellipse">
              <a:avLst/>
            </a:prstGeom>
            <a:solidFill>
              <a:srgbClr val="4ACED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2" name="Freeform 79">
              <a:extLst>
                <a:ext uri="{FF2B5EF4-FFF2-40B4-BE49-F238E27FC236}">
                  <a16:creationId xmlns:a16="http://schemas.microsoft.com/office/drawing/2014/main" id="{448523D4-5456-4398-8BF8-E0CB2C309DCE}"/>
                </a:ext>
              </a:extLst>
            </p:cNvPr>
            <p:cNvSpPr>
              <a:spLocks/>
            </p:cNvSpPr>
            <p:nvPr/>
          </p:nvSpPr>
          <p:spPr bwMode="auto">
            <a:xfrm>
              <a:off x="2503" y="1689"/>
              <a:ext cx="1856" cy="1578"/>
            </a:xfrm>
            <a:custGeom>
              <a:avLst/>
              <a:gdLst>
                <a:gd name="T0" fmla="*/ 1074 w 1074"/>
                <a:gd name="T1" fmla="*/ 826 h 913"/>
                <a:gd name="T2" fmla="*/ 729 w 1074"/>
                <a:gd name="T3" fmla="*/ 913 h 913"/>
                <a:gd name="T4" fmla="*/ 0 w 1074"/>
                <a:gd name="T5" fmla="*/ 185 h 913"/>
                <a:gd name="T6" fmla="*/ 24 w 1074"/>
                <a:gd name="T7" fmla="*/ 0 h 9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4" h="913">
                  <a:moveTo>
                    <a:pt x="1074" y="826"/>
                  </a:moveTo>
                  <a:cubicBezTo>
                    <a:pt x="971" y="881"/>
                    <a:pt x="854" y="913"/>
                    <a:pt x="729" y="913"/>
                  </a:cubicBezTo>
                  <a:cubicBezTo>
                    <a:pt x="326" y="913"/>
                    <a:pt x="0" y="587"/>
                    <a:pt x="0" y="185"/>
                  </a:cubicBezTo>
                  <a:cubicBezTo>
                    <a:pt x="0" y="121"/>
                    <a:pt x="9" y="59"/>
                    <a:pt x="24" y="0"/>
                  </a:cubicBezTo>
                </a:path>
              </a:pathLst>
            </a:custGeom>
            <a:noFill/>
            <a:ln w="11113" cap="flat">
              <a:solidFill>
                <a:srgbClr val="F9D04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3" name="Freeform 80">
              <a:extLst>
                <a:ext uri="{FF2B5EF4-FFF2-40B4-BE49-F238E27FC236}">
                  <a16:creationId xmlns:a16="http://schemas.microsoft.com/office/drawing/2014/main" id="{F974E381-6FEF-4BD2-965C-54084F30D932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8" y="749"/>
              <a:ext cx="2122" cy="1655"/>
            </a:xfrm>
            <a:custGeom>
              <a:avLst/>
              <a:gdLst>
                <a:gd name="T0" fmla="*/ 0 w 1228"/>
                <a:gd name="T1" fmla="*/ 199 h 958"/>
                <a:gd name="T2" fmla="*/ 500 w 1228"/>
                <a:gd name="T3" fmla="*/ 0 h 958"/>
                <a:gd name="T4" fmla="*/ 1228 w 1228"/>
                <a:gd name="T5" fmla="*/ 729 h 958"/>
                <a:gd name="T6" fmla="*/ 1191 w 1228"/>
                <a:gd name="T7" fmla="*/ 958 h 9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28" h="958">
                  <a:moveTo>
                    <a:pt x="0" y="199"/>
                  </a:moveTo>
                  <a:cubicBezTo>
                    <a:pt x="130" y="76"/>
                    <a:pt x="306" y="0"/>
                    <a:pt x="500" y="0"/>
                  </a:cubicBezTo>
                  <a:cubicBezTo>
                    <a:pt x="902" y="0"/>
                    <a:pt x="1228" y="326"/>
                    <a:pt x="1228" y="729"/>
                  </a:cubicBezTo>
                  <a:cubicBezTo>
                    <a:pt x="1228" y="809"/>
                    <a:pt x="1215" y="886"/>
                    <a:pt x="1191" y="958"/>
                  </a:cubicBezTo>
                </a:path>
              </a:pathLst>
            </a:custGeom>
            <a:noFill/>
            <a:ln w="11113" cap="flat">
              <a:solidFill>
                <a:srgbClr val="F9D04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4" name="Freeform 81">
              <a:extLst>
                <a:ext uri="{FF2B5EF4-FFF2-40B4-BE49-F238E27FC236}">
                  <a16:creationId xmlns:a16="http://schemas.microsoft.com/office/drawing/2014/main" id="{12332D41-AC0B-4B66-99AA-9701FE25EEC5}"/>
                </a:ext>
              </a:extLst>
            </p:cNvPr>
            <p:cNvSpPr>
              <a:spLocks/>
            </p:cNvSpPr>
            <p:nvPr/>
          </p:nvSpPr>
          <p:spPr bwMode="auto">
            <a:xfrm>
              <a:off x="3138" y="1701"/>
              <a:ext cx="1718" cy="1402"/>
            </a:xfrm>
            <a:custGeom>
              <a:avLst/>
              <a:gdLst>
                <a:gd name="T0" fmla="*/ 969 w 994"/>
                <a:gd name="T1" fmla="*/ 0 h 811"/>
                <a:gd name="T2" fmla="*/ 994 w 994"/>
                <a:gd name="T3" fmla="*/ 178 h 811"/>
                <a:gd name="T4" fmla="*/ 361 w 994"/>
                <a:gd name="T5" fmla="*/ 811 h 811"/>
                <a:gd name="T6" fmla="*/ 0 w 994"/>
                <a:gd name="T7" fmla="*/ 698 h 8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94" h="811">
                  <a:moveTo>
                    <a:pt x="969" y="0"/>
                  </a:moveTo>
                  <a:cubicBezTo>
                    <a:pt x="985" y="56"/>
                    <a:pt x="994" y="116"/>
                    <a:pt x="994" y="178"/>
                  </a:cubicBezTo>
                  <a:cubicBezTo>
                    <a:pt x="994" y="527"/>
                    <a:pt x="710" y="811"/>
                    <a:pt x="361" y="811"/>
                  </a:cubicBezTo>
                  <a:cubicBezTo>
                    <a:pt x="227" y="811"/>
                    <a:pt x="102" y="769"/>
                    <a:pt x="0" y="698"/>
                  </a:cubicBezTo>
                </a:path>
              </a:pathLst>
            </a:custGeom>
            <a:noFill/>
            <a:ln w="11113" cap="flat">
              <a:solidFill>
                <a:srgbClr val="F9D04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5" name="Freeform 82">
              <a:extLst>
                <a:ext uri="{FF2B5EF4-FFF2-40B4-BE49-F238E27FC236}">
                  <a16:creationId xmlns:a16="http://schemas.microsoft.com/office/drawing/2014/main" id="{7E5D0B34-716C-4759-BEF9-8AB634D08AF2}"/>
                </a:ext>
              </a:extLst>
            </p:cNvPr>
            <p:cNvSpPr>
              <a:spLocks/>
            </p:cNvSpPr>
            <p:nvPr/>
          </p:nvSpPr>
          <p:spPr bwMode="auto">
            <a:xfrm>
              <a:off x="2668" y="913"/>
              <a:ext cx="1955" cy="1096"/>
            </a:xfrm>
            <a:custGeom>
              <a:avLst/>
              <a:gdLst>
                <a:gd name="T0" fmla="*/ 0 w 1131"/>
                <a:gd name="T1" fmla="*/ 634 h 634"/>
                <a:gd name="T2" fmla="*/ 256 w 1131"/>
                <a:gd name="T3" fmla="*/ 125 h 634"/>
                <a:gd name="T4" fmla="*/ 633 w 1131"/>
                <a:gd name="T5" fmla="*/ 0 h 634"/>
                <a:gd name="T6" fmla="*/ 1131 w 1131"/>
                <a:gd name="T7" fmla="*/ 243 h 6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31" h="634">
                  <a:moveTo>
                    <a:pt x="0" y="634"/>
                  </a:moveTo>
                  <a:cubicBezTo>
                    <a:pt x="0" y="425"/>
                    <a:pt x="100" y="240"/>
                    <a:pt x="256" y="125"/>
                  </a:cubicBezTo>
                  <a:cubicBezTo>
                    <a:pt x="361" y="47"/>
                    <a:pt x="491" y="0"/>
                    <a:pt x="633" y="0"/>
                  </a:cubicBezTo>
                  <a:cubicBezTo>
                    <a:pt x="835" y="0"/>
                    <a:pt x="1015" y="95"/>
                    <a:pt x="1131" y="243"/>
                  </a:cubicBezTo>
                </a:path>
              </a:pathLst>
            </a:custGeom>
            <a:noFill/>
            <a:ln w="11113" cap="flat">
              <a:solidFill>
                <a:srgbClr val="F9D04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6" name="Oval 83">
              <a:extLst>
                <a:ext uri="{FF2B5EF4-FFF2-40B4-BE49-F238E27FC236}">
                  <a16:creationId xmlns:a16="http://schemas.microsoft.com/office/drawing/2014/main" id="{FE38B7D5-5328-4A3F-AE78-1B342FED64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9" y="2420"/>
              <a:ext cx="526" cy="524"/>
            </a:xfrm>
            <a:prstGeom prst="ellipse">
              <a:avLst/>
            </a:prstGeom>
            <a:solidFill>
              <a:srgbClr val="FB4C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7" name="Freeform 86">
              <a:extLst>
                <a:ext uri="{FF2B5EF4-FFF2-40B4-BE49-F238E27FC236}">
                  <a16:creationId xmlns:a16="http://schemas.microsoft.com/office/drawing/2014/main" id="{0889B351-378A-4C0C-83CF-2A680AEFD3B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179" y="2021"/>
              <a:ext cx="242" cy="242"/>
            </a:xfrm>
            <a:custGeom>
              <a:avLst/>
              <a:gdLst>
                <a:gd name="T0" fmla="*/ 70 w 140"/>
                <a:gd name="T1" fmla="*/ 0 h 140"/>
                <a:gd name="T2" fmla="*/ 0 w 140"/>
                <a:gd name="T3" fmla="*/ 70 h 140"/>
                <a:gd name="T4" fmla="*/ 70 w 140"/>
                <a:gd name="T5" fmla="*/ 140 h 140"/>
                <a:gd name="T6" fmla="*/ 140 w 140"/>
                <a:gd name="T7" fmla="*/ 70 h 140"/>
                <a:gd name="T8" fmla="*/ 70 w 140"/>
                <a:gd name="T9" fmla="*/ 0 h 140"/>
                <a:gd name="T10" fmla="*/ 70 w 140"/>
                <a:gd name="T11" fmla="*/ 123 h 140"/>
                <a:gd name="T12" fmla="*/ 18 w 140"/>
                <a:gd name="T13" fmla="*/ 70 h 140"/>
                <a:gd name="T14" fmla="*/ 70 w 140"/>
                <a:gd name="T15" fmla="*/ 17 h 140"/>
                <a:gd name="T16" fmla="*/ 123 w 140"/>
                <a:gd name="T17" fmla="*/ 70 h 140"/>
                <a:gd name="T18" fmla="*/ 70 w 140"/>
                <a:gd name="T19" fmla="*/ 123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0" h="140">
                  <a:moveTo>
                    <a:pt x="70" y="0"/>
                  </a:moveTo>
                  <a:cubicBezTo>
                    <a:pt x="32" y="0"/>
                    <a:pt x="0" y="31"/>
                    <a:pt x="0" y="70"/>
                  </a:cubicBezTo>
                  <a:cubicBezTo>
                    <a:pt x="0" y="109"/>
                    <a:pt x="32" y="140"/>
                    <a:pt x="70" y="140"/>
                  </a:cubicBezTo>
                  <a:cubicBezTo>
                    <a:pt x="109" y="140"/>
                    <a:pt x="140" y="109"/>
                    <a:pt x="140" y="70"/>
                  </a:cubicBezTo>
                  <a:cubicBezTo>
                    <a:pt x="140" y="31"/>
                    <a:pt x="109" y="0"/>
                    <a:pt x="70" y="0"/>
                  </a:cubicBezTo>
                  <a:close/>
                  <a:moveTo>
                    <a:pt x="70" y="123"/>
                  </a:moveTo>
                  <a:cubicBezTo>
                    <a:pt x="41" y="123"/>
                    <a:pt x="18" y="99"/>
                    <a:pt x="18" y="70"/>
                  </a:cubicBezTo>
                  <a:cubicBezTo>
                    <a:pt x="18" y="41"/>
                    <a:pt x="41" y="17"/>
                    <a:pt x="70" y="17"/>
                  </a:cubicBezTo>
                  <a:cubicBezTo>
                    <a:pt x="99" y="17"/>
                    <a:pt x="123" y="41"/>
                    <a:pt x="123" y="70"/>
                  </a:cubicBezTo>
                  <a:cubicBezTo>
                    <a:pt x="123" y="99"/>
                    <a:pt x="99" y="123"/>
                    <a:pt x="70" y="123"/>
                  </a:cubicBezTo>
                  <a:close/>
                </a:path>
              </a:pathLst>
            </a:custGeom>
            <a:solidFill>
              <a:srgbClr val="802F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4" name="Oval 87">
              <a:extLst>
                <a:ext uri="{FF2B5EF4-FFF2-40B4-BE49-F238E27FC236}">
                  <a16:creationId xmlns:a16="http://schemas.microsoft.com/office/drawing/2014/main" id="{CBCF18B0-496B-4D71-A6BD-4DD5F08CF5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2" y="614"/>
              <a:ext cx="152" cy="152"/>
            </a:xfrm>
            <a:prstGeom prst="ellipse">
              <a:avLst/>
            </a:prstGeom>
            <a:solidFill>
              <a:srgbClr val="802F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5" name="Oval 88">
              <a:extLst>
                <a:ext uri="{FF2B5EF4-FFF2-40B4-BE49-F238E27FC236}">
                  <a16:creationId xmlns:a16="http://schemas.microsoft.com/office/drawing/2014/main" id="{0B56710A-2357-44DC-B263-49C80F7BC2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0" y="2911"/>
              <a:ext cx="152" cy="152"/>
            </a:xfrm>
            <a:prstGeom prst="ellipse">
              <a:avLst/>
            </a:prstGeom>
            <a:solidFill>
              <a:srgbClr val="802F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6" name="Oval 89">
              <a:extLst>
                <a:ext uri="{FF2B5EF4-FFF2-40B4-BE49-F238E27FC236}">
                  <a16:creationId xmlns:a16="http://schemas.microsoft.com/office/drawing/2014/main" id="{361083CE-297D-4F6A-801D-4548CA04E7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55" y="2275"/>
              <a:ext cx="825" cy="824"/>
            </a:xfrm>
            <a:prstGeom prst="ellipse">
              <a:avLst/>
            </a:prstGeom>
            <a:noFill/>
            <a:ln w="11113" cap="flat">
              <a:solidFill>
                <a:srgbClr val="802FE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7" name="Oval 90">
              <a:extLst>
                <a:ext uri="{FF2B5EF4-FFF2-40B4-BE49-F238E27FC236}">
                  <a16:creationId xmlns:a16="http://schemas.microsoft.com/office/drawing/2014/main" id="{6B025701-230B-4E8F-BC10-777254EC17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25" y="1157"/>
              <a:ext cx="289" cy="287"/>
            </a:xfrm>
            <a:prstGeom prst="ellipse">
              <a:avLst/>
            </a:prstGeom>
            <a:solidFill>
              <a:srgbClr val="FFEB5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115" name="Picture 91">
              <a:extLst>
                <a:ext uri="{FF2B5EF4-FFF2-40B4-BE49-F238E27FC236}">
                  <a16:creationId xmlns:a16="http://schemas.microsoft.com/office/drawing/2014/main" id="{FA054C6A-DC95-42A9-BC42-7A497655F9B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18" y="716"/>
              <a:ext cx="42" cy="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16" name="Picture 92">
              <a:extLst>
                <a:ext uri="{FF2B5EF4-FFF2-40B4-BE49-F238E27FC236}">
                  <a16:creationId xmlns:a16="http://schemas.microsoft.com/office/drawing/2014/main" id="{2EBDB433-3BDB-46A4-B429-4A442177530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30" y="716"/>
              <a:ext cx="42" cy="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17" name="Picture 93">
              <a:extLst>
                <a:ext uri="{FF2B5EF4-FFF2-40B4-BE49-F238E27FC236}">
                  <a16:creationId xmlns:a16="http://schemas.microsoft.com/office/drawing/2014/main" id="{2E965D21-E2F4-48F3-A801-EB760F8D6AF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42" y="716"/>
              <a:ext cx="41" cy="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18" name="Picture 94">
              <a:extLst>
                <a:ext uri="{FF2B5EF4-FFF2-40B4-BE49-F238E27FC236}">
                  <a16:creationId xmlns:a16="http://schemas.microsoft.com/office/drawing/2014/main" id="{5AF431CF-95F7-449C-A508-1D6DBAAD4AA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54" y="716"/>
              <a:ext cx="41" cy="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28" name="Freeform 95">
              <a:extLst>
                <a:ext uri="{FF2B5EF4-FFF2-40B4-BE49-F238E27FC236}">
                  <a16:creationId xmlns:a16="http://schemas.microsoft.com/office/drawing/2014/main" id="{1FF0996B-582C-4588-A3CF-886B94C90E46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0" y="1430"/>
              <a:ext cx="685" cy="98"/>
            </a:xfrm>
            <a:custGeom>
              <a:avLst/>
              <a:gdLst>
                <a:gd name="T0" fmla="*/ 367 w 396"/>
                <a:gd name="T1" fmla="*/ 57 h 57"/>
                <a:gd name="T2" fmla="*/ 28 w 396"/>
                <a:gd name="T3" fmla="*/ 57 h 57"/>
                <a:gd name="T4" fmla="*/ 0 w 396"/>
                <a:gd name="T5" fmla="*/ 29 h 57"/>
                <a:gd name="T6" fmla="*/ 0 w 396"/>
                <a:gd name="T7" fmla="*/ 29 h 57"/>
                <a:gd name="T8" fmla="*/ 28 w 396"/>
                <a:gd name="T9" fmla="*/ 0 h 57"/>
                <a:gd name="T10" fmla="*/ 367 w 396"/>
                <a:gd name="T11" fmla="*/ 0 h 57"/>
                <a:gd name="T12" fmla="*/ 396 w 396"/>
                <a:gd name="T13" fmla="*/ 29 h 57"/>
                <a:gd name="T14" fmla="*/ 396 w 396"/>
                <a:gd name="T15" fmla="*/ 29 h 57"/>
                <a:gd name="T16" fmla="*/ 367 w 396"/>
                <a:gd name="T17" fmla="*/ 57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6" h="57">
                  <a:moveTo>
                    <a:pt x="367" y="57"/>
                  </a:moveTo>
                  <a:cubicBezTo>
                    <a:pt x="28" y="57"/>
                    <a:pt x="28" y="57"/>
                    <a:pt x="28" y="57"/>
                  </a:cubicBezTo>
                  <a:cubicBezTo>
                    <a:pt x="13" y="57"/>
                    <a:pt x="0" y="45"/>
                    <a:pt x="0" y="29"/>
                  </a:cubicBezTo>
                  <a:cubicBezTo>
                    <a:pt x="0" y="29"/>
                    <a:pt x="0" y="29"/>
                    <a:pt x="0" y="29"/>
                  </a:cubicBezTo>
                  <a:cubicBezTo>
                    <a:pt x="0" y="13"/>
                    <a:pt x="13" y="0"/>
                    <a:pt x="28" y="0"/>
                  </a:cubicBezTo>
                  <a:cubicBezTo>
                    <a:pt x="367" y="0"/>
                    <a:pt x="367" y="0"/>
                    <a:pt x="367" y="0"/>
                  </a:cubicBezTo>
                  <a:cubicBezTo>
                    <a:pt x="383" y="0"/>
                    <a:pt x="396" y="13"/>
                    <a:pt x="396" y="29"/>
                  </a:cubicBezTo>
                  <a:cubicBezTo>
                    <a:pt x="396" y="29"/>
                    <a:pt x="396" y="29"/>
                    <a:pt x="396" y="29"/>
                  </a:cubicBezTo>
                  <a:cubicBezTo>
                    <a:pt x="396" y="45"/>
                    <a:pt x="383" y="57"/>
                    <a:pt x="367" y="57"/>
                  </a:cubicBezTo>
                  <a:close/>
                </a:path>
              </a:pathLst>
            </a:custGeom>
            <a:solidFill>
              <a:srgbClr val="FFEB5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1032" name="Picture Placeholder 1031">
            <a:extLst>
              <a:ext uri="{FF2B5EF4-FFF2-40B4-BE49-F238E27FC236}">
                <a16:creationId xmlns:a16="http://schemas.microsoft.com/office/drawing/2014/main" id="{7D45414C-2FED-4B13-B76B-3C8C92CF56F2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303"/>
          <a:stretch/>
        </p:blipFill>
        <p:spPr>
          <a:xfrm>
            <a:off x="4152900" y="1585912"/>
            <a:ext cx="3886200" cy="3886201"/>
          </a:xfrm>
        </p:spPr>
      </p:pic>
      <p:sp>
        <p:nvSpPr>
          <p:cNvPr id="147" name="Oval 146">
            <a:extLst>
              <a:ext uri="{FF2B5EF4-FFF2-40B4-BE49-F238E27FC236}">
                <a16:creationId xmlns:a16="http://schemas.microsoft.com/office/drawing/2014/main" id="{E198355A-CFF5-4436-ACE8-33737300ED7A}"/>
              </a:ext>
            </a:extLst>
          </p:cNvPr>
          <p:cNvSpPr/>
          <p:nvPr/>
        </p:nvSpPr>
        <p:spPr>
          <a:xfrm>
            <a:off x="9100935" y="2613951"/>
            <a:ext cx="721945" cy="721945"/>
          </a:xfrm>
          <a:prstGeom prst="ellipse">
            <a:avLst/>
          </a:prstGeom>
          <a:noFill/>
          <a:ln w="76200">
            <a:solidFill>
              <a:srgbClr val="FB4C8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Oval 147">
            <a:extLst>
              <a:ext uri="{FF2B5EF4-FFF2-40B4-BE49-F238E27FC236}">
                <a16:creationId xmlns:a16="http://schemas.microsoft.com/office/drawing/2014/main" id="{FD8E6C1E-3E46-4AB5-8681-9CC1893BBE71}"/>
              </a:ext>
            </a:extLst>
          </p:cNvPr>
          <p:cNvSpPr/>
          <p:nvPr/>
        </p:nvSpPr>
        <p:spPr>
          <a:xfrm>
            <a:off x="8231097" y="4425660"/>
            <a:ext cx="536437" cy="536437"/>
          </a:xfrm>
          <a:prstGeom prst="ellipse">
            <a:avLst/>
          </a:prstGeom>
          <a:noFill/>
          <a:ln w="76200">
            <a:solidFill>
              <a:srgbClr val="FB4C8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36" name="Group 98">
            <a:extLst>
              <a:ext uri="{FF2B5EF4-FFF2-40B4-BE49-F238E27FC236}">
                <a16:creationId xmlns:a16="http://schemas.microsoft.com/office/drawing/2014/main" id="{7A4A5069-F7E3-41AD-865D-F597DB9832FC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28068" y="262032"/>
            <a:ext cx="2536871" cy="2534994"/>
            <a:chOff x="392" y="46"/>
            <a:chExt cx="1351" cy="1350"/>
          </a:xfrm>
        </p:grpSpPr>
        <p:sp>
          <p:nvSpPr>
            <p:cNvPr id="1038" name="Freeform 99">
              <a:extLst>
                <a:ext uri="{FF2B5EF4-FFF2-40B4-BE49-F238E27FC236}">
                  <a16:creationId xmlns:a16="http://schemas.microsoft.com/office/drawing/2014/main" id="{AB741695-2E23-4643-8A51-72269456AA3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92" y="46"/>
              <a:ext cx="1351" cy="1350"/>
            </a:xfrm>
            <a:custGeom>
              <a:avLst/>
              <a:gdLst>
                <a:gd name="T0" fmla="*/ 80 w 1351"/>
                <a:gd name="T1" fmla="*/ 674 h 1350"/>
                <a:gd name="T2" fmla="*/ 676 w 1351"/>
                <a:gd name="T3" fmla="*/ 80 h 1350"/>
                <a:gd name="T4" fmla="*/ 1271 w 1351"/>
                <a:gd name="T5" fmla="*/ 674 h 1350"/>
                <a:gd name="T6" fmla="*/ 676 w 1351"/>
                <a:gd name="T7" fmla="*/ 1270 h 1350"/>
                <a:gd name="T8" fmla="*/ 80 w 1351"/>
                <a:gd name="T9" fmla="*/ 674 h 1350"/>
                <a:gd name="T10" fmla="*/ 0 w 1351"/>
                <a:gd name="T11" fmla="*/ 674 h 1350"/>
                <a:gd name="T12" fmla="*/ 676 w 1351"/>
                <a:gd name="T13" fmla="*/ 1350 h 1350"/>
                <a:gd name="T14" fmla="*/ 1351 w 1351"/>
                <a:gd name="T15" fmla="*/ 674 h 1350"/>
                <a:gd name="T16" fmla="*/ 676 w 1351"/>
                <a:gd name="T17" fmla="*/ 0 h 1350"/>
                <a:gd name="T18" fmla="*/ 0 w 1351"/>
                <a:gd name="T19" fmla="*/ 674 h 1350"/>
                <a:gd name="T20" fmla="*/ 0 w 1351"/>
                <a:gd name="T21" fmla="*/ 674 h 13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51" h="1350">
                  <a:moveTo>
                    <a:pt x="80" y="674"/>
                  </a:moveTo>
                  <a:lnTo>
                    <a:pt x="676" y="80"/>
                  </a:lnTo>
                  <a:lnTo>
                    <a:pt x="1271" y="674"/>
                  </a:lnTo>
                  <a:lnTo>
                    <a:pt x="676" y="1270"/>
                  </a:lnTo>
                  <a:lnTo>
                    <a:pt x="80" y="674"/>
                  </a:lnTo>
                  <a:close/>
                  <a:moveTo>
                    <a:pt x="0" y="674"/>
                  </a:moveTo>
                  <a:lnTo>
                    <a:pt x="676" y="1350"/>
                  </a:lnTo>
                  <a:lnTo>
                    <a:pt x="1351" y="674"/>
                  </a:lnTo>
                  <a:lnTo>
                    <a:pt x="676" y="0"/>
                  </a:lnTo>
                  <a:lnTo>
                    <a:pt x="0" y="674"/>
                  </a:lnTo>
                  <a:lnTo>
                    <a:pt x="0" y="674"/>
                  </a:ln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9" name="Freeform 100">
              <a:extLst>
                <a:ext uri="{FF2B5EF4-FFF2-40B4-BE49-F238E27FC236}">
                  <a16:creationId xmlns:a16="http://schemas.microsoft.com/office/drawing/2014/main" id="{94F0C59A-61EB-4FBA-9910-77957CA01AF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92" y="46"/>
              <a:ext cx="1351" cy="1350"/>
            </a:xfrm>
            <a:custGeom>
              <a:avLst/>
              <a:gdLst>
                <a:gd name="T0" fmla="*/ 80 w 1351"/>
                <a:gd name="T1" fmla="*/ 674 h 1350"/>
                <a:gd name="T2" fmla="*/ 676 w 1351"/>
                <a:gd name="T3" fmla="*/ 80 h 1350"/>
                <a:gd name="T4" fmla="*/ 1271 w 1351"/>
                <a:gd name="T5" fmla="*/ 674 h 1350"/>
                <a:gd name="T6" fmla="*/ 676 w 1351"/>
                <a:gd name="T7" fmla="*/ 1270 h 1350"/>
                <a:gd name="T8" fmla="*/ 80 w 1351"/>
                <a:gd name="T9" fmla="*/ 674 h 1350"/>
                <a:gd name="T10" fmla="*/ 0 w 1351"/>
                <a:gd name="T11" fmla="*/ 674 h 1350"/>
                <a:gd name="T12" fmla="*/ 676 w 1351"/>
                <a:gd name="T13" fmla="*/ 1350 h 1350"/>
                <a:gd name="T14" fmla="*/ 1351 w 1351"/>
                <a:gd name="T15" fmla="*/ 674 h 1350"/>
                <a:gd name="T16" fmla="*/ 676 w 1351"/>
                <a:gd name="T17" fmla="*/ 0 h 1350"/>
                <a:gd name="T18" fmla="*/ 0 w 1351"/>
                <a:gd name="T19" fmla="*/ 674 h 1350"/>
                <a:gd name="T20" fmla="*/ 0 w 1351"/>
                <a:gd name="T21" fmla="*/ 674 h 13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51" h="1350">
                  <a:moveTo>
                    <a:pt x="80" y="674"/>
                  </a:moveTo>
                  <a:lnTo>
                    <a:pt x="676" y="80"/>
                  </a:lnTo>
                  <a:lnTo>
                    <a:pt x="1271" y="674"/>
                  </a:lnTo>
                  <a:lnTo>
                    <a:pt x="676" y="1270"/>
                  </a:lnTo>
                  <a:lnTo>
                    <a:pt x="80" y="674"/>
                  </a:lnTo>
                  <a:moveTo>
                    <a:pt x="0" y="674"/>
                  </a:moveTo>
                  <a:lnTo>
                    <a:pt x="676" y="1350"/>
                  </a:lnTo>
                  <a:lnTo>
                    <a:pt x="1351" y="674"/>
                  </a:lnTo>
                  <a:lnTo>
                    <a:pt x="676" y="0"/>
                  </a:lnTo>
                  <a:lnTo>
                    <a:pt x="0" y="674"/>
                  </a:lnTo>
                  <a:lnTo>
                    <a:pt x="0" y="674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0" name="Freeform 101">
              <a:extLst>
                <a:ext uri="{FF2B5EF4-FFF2-40B4-BE49-F238E27FC236}">
                  <a16:creationId xmlns:a16="http://schemas.microsoft.com/office/drawing/2014/main" id="{924B7DD3-E34B-493E-9BC3-480D08342F8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6" y="229"/>
              <a:ext cx="984" cy="983"/>
            </a:xfrm>
            <a:custGeom>
              <a:avLst/>
              <a:gdLst>
                <a:gd name="T0" fmla="*/ 58 w 984"/>
                <a:gd name="T1" fmla="*/ 491 h 983"/>
                <a:gd name="T2" fmla="*/ 492 w 984"/>
                <a:gd name="T3" fmla="*/ 58 h 983"/>
                <a:gd name="T4" fmla="*/ 926 w 984"/>
                <a:gd name="T5" fmla="*/ 491 h 983"/>
                <a:gd name="T6" fmla="*/ 492 w 984"/>
                <a:gd name="T7" fmla="*/ 925 h 983"/>
                <a:gd name="T8" fmla="*/ 58 w 984"/>
                <a:gd name="T9" fmla="*/ 491 h 983"/>
                <a:gd name="T10" fmla="*/ 0 w 984"/>
                <a:gd name="T11" fmla="*/ 491 h 983"/>
                <a:gd name="T12" fmla="*/ 492 w 984"/>
                <a:gd name="T13" fmla="*/ 983 h 983"/>
                <a:gd name="T14" fmla="*/ 984 w 984"/>
                <a:gd name="T15" fmla="*/ 491 h 983"/>
                <a:gd name="T16" fmla="*/ 492 w 984"/>
                <a:gd name="T17" fmla="*/ 0 h 983"/>
                <a:gd name="T18" fmla="*/ 0 w 984"/>
                <a:gd name="T19" fmla="*/ 491 h 983"/>
                <a:gd name="T20" fmla="*/ 0 w 984"/>
                <a:gd name="T21" fmla="*/ 491 h 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984" h="983">
                  <a:moveTo>
                    <a:pt x="58" y="491"/>
                  </a:moveTo>
                  <a:lnTo>
                    <a:pt x="492" y="58"/>
                  </a:lnTo>
                  <a:lnTo>
                    <a:pt x="926" y="491"/>
                  </a:lnTo>
                  <a:lnTo>
                    <a:pt x="492" y="925"/>
                  </a:lnTo>
                  <a:lnTo>
                    <a:pt x="58" y="491"/>
                  </a:lnTo>
                  <a:close/>
                  <a:moveTo>
                    <a:pt x="0" y="491"/>
                  </a:moveTo>
                  <a:lnTo>
                    <a:pt x="492" y="983"/>
                  </a:lnTo>
                  <a:lnTo>
                    <a:pt x="984" y="491"/>
                  </a:lnTo>
                  <a:lnTo>
                    <a:pt x="492" y="0"/>
                  </a:lnTo>
                  <a:lnTo>
                    <a:pt x="0" y="491"/>
                  </a:lnTo>
                  <a:lnTo>
                    <a:pt x="0" y="491"/>
                  </a:ln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1" name="Freeform 102">
              <a:extLst>
                <a:ext uri="{FF2B5EF4-FFF2-40B4-BE49-F238E27FC236}">
                  <a16:creationId xmlns:a16="http://schemas.microsoft.com/office/drawing/2014/main" id="{CAFE0CD1-D228-498C-9866-D020E2AE291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6" y="229"/>
              <a:ext cx="984" cy="983"/>
            </a:xfrm>
            <a:custGeom>
              <a:avLst/>
              <a:gdLst>
                <a:gd name="T0" fmla="*/ 58 w 984"/>
                <a:gd name="T1" fmla="*/ 491 h 983"/>
                <a:gd name="T2" fmla="*/ 492 w 984"/>
                <a:gd name="T3" fmla="*/ 58 h 983"/>
                <a:gd name="T4" fmla="*/ 926 w 984"/>
                <a:gd name="T5" fmla="*/ 491 h 983"/>
                <a:gd name="T6" fmla="*/ 492 w 984"/>
                <a:gd name="T7" fmla="*/ 925 h 983"/>
                <a:gd name="T8" fmla="*/ 58 w 984"/>
                <a:gd name="T9" fmla="*/ 491 h 983"/>
                <a:gd name="T10" fmla="*/ 0 w 984"/>
                <a:gd name="T11" fmla="*/ 491 h 983"/>
                <a:gd name="T12" fmla="*/ 492 w 984"/>
                <a:gd name="T13" fmla="*/ 983 h 983"/>
                <a:gd name="T14" fmla="*/ 984 w 984"/>
                <a:gd name="T15" fmla="*/ 491 h 983"/>
                <a:gd name="T16" fmla="*/ 492 w 984"/>
                <a:gd name="T17" fmla="*/ 0 h 983"/>
                <a:gd name="T18" fmla="*/ 0 w 984"/>
                <a:gd name="T19" fmla="*/ 491 h 983"/>
                <a:gd name="T20" fmla="*/ 0 w 984"/>
                <a:gd name="T21" fmla="*/ 491 h 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984" h="983">
                  <a:moveTo>
                    <a:pt x="58" y="491"/>
                  </a:moveTo>
                  <a:lnTo>
                    <a:pt x="492" y="58"/>
                  </a:lnTo>
                  <a:lnTo>
                    <a:pt x="926" y="491"/>
                  </a:lnTo>
                  <a:lnTo>
                    <a:pt x="492" y="925"/>
                  </a:lnTo>
                  <a:lnTo>
                    <a:pt x="58" y="491"/>
                  </a:lnTo>
                  <a:moveTo>
                    <a:pt x="0" y="491"/>
                  </a:moveTo>
                  <a:lnTo>
                    <a:pt x="492" y="983"/>
                  </a:lnTo>
                  <a:lnTo>
                    <a:pt x="984" y="491"/>
                  </a:lnTo>
                  <a:lnTo>
                    <a:pt x="492" y="0"/>
                  </a:lnTo>
                  <a:lnTo>
                    <a:pt x="0" y="491"/>
                  </a:lnTo>
                  <a:lnTo>
                    <a:pt x="0" y="491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043" name="Group 105">
            <a:extLst>
              <a:ext uri="{FF2B5EF4-FFF2-40B4-BE49-F238E27FC236}">
                <a16:creationId xmlns:a16="http://schemas.microsoft.com/office/drawing/2014/main" id="{91B0BD82-D81D-44D7-817C-AE55086F787A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831975" y="1016000"/>
            <a:ext cx="1065213" cy="1065213"/>
            <a:chOff x="1154" y="640"/>
            <a:chExt cx="671" cy="671"/>
          </a:xfrm>
        </p:grpSpPr>
        <p:sp>
          <p:nvSpPr>
            <p:cNvPr id="1045" name="Freeform 106">
              <a:extLst>
                <a:ext uri="{FF2B5EF4-FFF2-40B4-BE49-F238E27FC236}">
                  <a16:creationId xmlns:a16="http://schemas.microsoft.com/office/drawing/2014/main" id="{1F89B157-5707-450A-903B-ED331808916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64" y="753"/>
              <a:ext cx="561" cy="558"/>
            </a:xfrm>
            <a:custGeom>
              <a:avLst/>
              <a:gdLst>
                <a:gd name="T0" fmla="*/ 0 w 561"/>
                <a:gd name="T1" fmla="*/ 0 h 558"/>
                <a:gd name="T2" fmla="*/ 0 w 561"/>
                <a:gd name="T3" fmla="*/ 558 h 558"/>
                <a:gd name="T4" fmla="*/ 561 w 561"/>
                <a:gd name="T5" fmla="*/ 558 h 558"/>
                <a:gd name="T6" fmla="*/ 561 w 561"/>
                <a:gd name="T7" fmla="*/ 0 h 558"/>
                <a:gd name="T8" fmla="*/ 0 w 561"/>
                <a:gd name="T9" fmla="*/ 0 h 558"/>
                <a:gd name="T10" fmla="*/ 0 w 561"/>
                <a:gd name="T11" fmla="*/ 0 h 5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1" h="558">
                  <a:moveTo>
                    <a:pt x="0" y="0"/>
                  </a:moveTo>
                  <a:lnTo>
                    <a:pt x="0" y="558"/>
                  </a:lnTo>
                  <a:lnTo>
                    <a:pt x="561" y="558"/>
                  </a:lnTo>
                  <a:lnTo>
                    <a:pt x="56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44450" cap="flat">
              <a:solidFill>
                <a:srgbClr val="FC4C8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6" name="Freeform 107">
              <a:extLst>
                <a:ext uri="{FF2B5EF4-FFF2-40B4-BE49-F238E27FC236}">
                  <a16:creationId xmlns:a16="http://schemas.microsoft.com/office/drawing/2014/main" id="{CC42FA69-A99D-4ECD-B112-FBF6EB33853D}"/>
                </a:ext>
              </a:extLst>
            </p:cNvPr>
            <p:cNvSpPr>
              <a:spLocks/>
            </p:cNvSpPr>
            <p:nvPr/>
          </p:nvSpPr>
          <p:spPr bwMode="auto">
            <a:xfrm>
              <a:off x="1154" y="640"/>
              <a:ext cx="558" cy="561"/>
            </a:xfrm>
            <a:custGeom>
              <a:avLst/>
              <a:gdLst>
                <a:gd name="T0" fmla="*/ 0 w 558"/>
                <a:gd name="T1" fmla="*/ 0 h 561"/>
                <a:gd name="T2" fmla="*/ 0 w 558"/>
                <a:gd name="T3" fmla="*/ 561 h 561"/>
                <a:gd name="T4" fmla="*/ 558 w 558"/>
                <a:gd name="T5" fmla="*/ 561 h 561"/>
                <a:gd name="T6" fmla="*/ 558 w 558"/>
                <a:gd name="T7" fmla="*/ 0 h 561"/>
                <a:gd name="T8" fmla="*/ 0 w 558"/>
                <a:gd name="T9" fmla="*/ 0 h 561"/>
                <a:gd name="T10" fmla="*/ 0 w 558"/>
                <a:gd name="T11" fmla="*/ 0 h 5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8" h="561">
                  <a:moveTo>
                    <a:pt x="0" y="0"/>
                  </a:moveTo>
                  <a:lnTo>
                    <a:pt x="0" y="561"/>
                  </a:lnTo>
                  <a:lnTo>
                    <a:pt x="558" y="561"/>
                  </a:lnTo>
                  <a:lnTo>
                    <a:pt x="558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C4C8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7" name="Group 4">
            <a:extLst>
              <a:ext uri="{FF2B5EF4-FFF2-40B4-BE49-F238E27FC236}">
                <a16:creationId xmlns:a16="http://schemas.microsoft.com/office/drawing/2014/main" id="{8643EFAF-9266-4E38-876E-313F6676C43A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-542890" y="4984838"/>
            <a:ext cx="2540496" cy="2534994"/>
            <a:chOff x="4140" y="1882"/>
            <a:chExt cx="1847" cy="1843"/>
          </a:xfrm>
          <a:solidFill>
            <a:srgbClr val="4ACEDA"/>
          </a:solidFill>
        </p:grpSpPr>
        <p:sp>
          <p:nvSpPr>
            <p:cNvPr id="58" name="Freeform 5">
              <a:extLst>
                <a:ext uri="{FF2B5EF4-FFF2-40B4-BE49-F238E27FC236}">
                  <a16:creationId xmlns:a16="http://schemas.microsoft.com/office/drawing/2014/main" id="{08C12030-5174-4CEC-ABFC-30078BFAD2A8}"/>
                </a:ext>
              </a:extLst>
            </p:cNvPr>
            <p:cNvSpPr>
              <a:spLocks/>
            </p:cNvSpPr>
            <p:nvPr/>
          </p:nvSpPr>
          <p:spPr bwMode="auto">
            <a:xfrm>
              <a:off x="5381" y="1940"/>
              <a:ext cx="519" cy="479"/>
            </a:xfrm>
            <a:custGeom>
              <a:avLst/>
              <a:gdLst>
                <a:gd name="T0" fmla="*/ 0 w 143"/>
                <a:gd name="T1" fmla="*/ 0 h 132"/>
                <a:gd name="T2" fmla="*/ 143 w 143"/>
                <a:gd name="T3" fmla="*/ 132 h 132"/>
                <a:gd name="T4" fmla="*/ 0 w 143"/>
                <a:gd name="T5" fmla="*/ 0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32">
                  <a:moveTo>
                    <a:pt x="0" y="0"/>
                  </a:moveTo>
                  <a:cubicBezTo>
                    <a:pt x="143" y="132"/>
                    <a:pt x="143" y="132"/>
                    <a:pt x="143" y="132"/>
                  </a:cubicBezTo>
                  <a:cubicBezTo>
                    <a:pt x="143" y="132"/>
                    <a:pt x="109" y="40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Freeform 6">
              <a:extLst>
                <a:ext uri="{FF2B5EF4-FFF2-40B4-BE49-F238E27FC236}">
                  <a16:creationId xmlns:a16="http://schemas.microsoft.com/office/drawing/2014/main" id="{561ACDBB-2003-43A2-B080-94821E5999A4}"/>
                </a:ext>
              </a:extLst>
            </p:cNvPr>
            <p:cNvSpPr>
              <a:spLocks/>
            </p:cNvSpPr>
            <p:nvPr/>
          </p:nvSpPr>
          <p:spPr bwMode="auto">
            <a:xfrm>
              <a:off x="4195" y="3217"/>
              <a:ext cx="515" cy="482"/>
            </a:xfrm>
            <a:custGeom>
              <a:avLst/>
              <a:gdLst>
                <a:gd name="T0" fmla="*/ 142 w 142"/>
                <a:gd name="T1" fmla="*/ 133 h 133"/>
                <a:gd name="T2" fmla="*/ 0 w 142"/>
                <a:gd name="T3" fmla="*/ 0 h 133"/>
                <a:gd name="T4" fmla="*/ 142 w 142"/>
                <a:gd name="T5" fmla="*/ 133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2" h="133">
                  <a:moveTo>
                    <a:pt x="142" y="133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33" y="93"/>
                    <a:pt x="142" y="13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Freeform 7">
              <a:extLst>
                <a:ext uri="{FF2B5EF4-FFF2-40B4-BE49-F238E27FC236}">
                  <a16:creationId xmlns:a16="http://schemas.microsoft.com/office/drawing/2014/main" id="{F7597024-6E6A-4906-9E2F-24A9231680DD}"/>
                </a:ext>
              </a:extLst>
            </p:cNvPr>
            <p:cNvSpPr>
              <a:spLocks/>
            </p:cNvSpPr>
            <p:nvPr/>
          </p:nvSpPr>
          <p:spPr bwMode="auto">
            <a:xfrm>
              <a:off x="5073" y="1882"/>
              <a:ext cx="910" cy="845"/>
            </a:xfrm>
            <a:custGeom>
              <a:avLst/>
              <a:gdLst>
                <a:gd name="T0" fmla="*/ 0 w 251"/>
                <a:gd name="T1" fmla="*/ 0 h 233"/>
                <a:gd name="T2" fmla="*/ 251 w 251"/>
                <a:gd name="T3" fmla="*/ 233 h 233"/>
                <a:gd name="T4" fmla="*/ 246 w 251"/>
                <a:gd name="T5" fmla="*/ 201 h 233"/>
                <a:gd name="T6" fmla="*/ 32 w 251"/>
                <a:gd name="T7" fmla="*/ 2 h 233"/>
                <a:gd name="T8" fmla="*/ 0 w 251"/>
                <a:gd name="T9" fmla="*/ 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1" h="233">
                  <a:moveTo>
                    <a:pt x="0" y="0"/>
                  </a:moveTo>
                  <a:cubicBezTo>
                    <a:pt x="251" y="233"/>
                    <a:pt x="251" y="233"/>
                    <a:pt x="251" y="233"/>
                  </a:cubicBezTo>
                  <a:cubicBezTo>
                    <a:pt x="251" y="233"/>
                    <a:pt x="247" y="208"/>
                    <a:pt x="246" y="201"/>
                  </a:cubicBezTo>
                  <a:cubicBezTo>
                    <a:pt x="238" y="193"/>
                    <a:pt x="32" y="2"/>
                    <a:pt x="32" y="2"/>
                  </a:cubicBezTo>
                  <a:cubicBezTo>
                    <a:pt x="32" y="2"/>
                    <a:pt x="4" y="0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Freeform 8">
              <a:extLst>
                <a:ext uri="{FF2B5EF4-FFF2-40B4-BE49-F238E27FC236}">
                  <a16:creationId xmlns:a16="http://schemas.microsoft.com/office/drawing/2014/main" id="{FDCCB15C-2125-4580-86CB-254408548B1B}"/>
                </a:ext>
              </a:extLst>
            </p:cNvPr>
            <p:cNvSpPr>
              <a:spLocks/>
            </p:cNvSpPr>
            <p:nvPr/>
          </p:nvSpPr>
          <p:spPr bwMode="auto">
            <a:xfrm>
              <a:off x="4848" y="1885"/>
              <a:ext cx="1139" cy="1063"/>
            </a:xfrm>
            <a:custGeom>
              <a:avLst/>
              <a:gdLst>
                <a:gd name="T0" fmla="*/ 0 w 314"/>
                <a:gd name="T1" fmla="*/ 6 h 293"/>
                <a:gd name="T2" fmla="*/ 310 w 314"/>
                <a:gd name="T3" fmla="*/ 293 h 293"/>
                <a:gd name="T4" fmla="*/ 313 w 314"/>
                <a:gd name="T5" fmla="*/ 268 h 293"/>
                <a:gd name="T6" fmla="*/ 24 w 314"/>
                <a:gd name="T7" fmla="*/ 0 h 293"/>
                <a:gd name="T8" fmla="*/ 0 w 314"/>
                <a:gd name="T9" fmla="*/ 6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93">
                  <a:moveTo>
                    <a:pt x="0" y="6"/>
                  </a:moveTo>
                  <a:cubicBezTo>
                    <a:pt x="310" y="293"/>
                    <a:pt x="310" y="293"/>
                    <a:pt x="310" y="293"/>
                  </a:cubicBezTo>
                  <a:cubicBezTo>
                    <a:pt x="310" y="293"/>
                    <a:pt x="314" y="275"/>
                    <a:pt x="313" y="268"/>
                  </a:cubicBezTo>
                  <a:cubicBezTo>
                    <a:pt x="305" y="260"/>
                    <a:pt x="24" y="0"/>
                    <a:pt x="24" y="0"/>
                  </a:cubicBezTo>
                  <a:cubicBezTo>
                    <a:pt x="24" y="0"/>
                    <a:pt x="4" y="6"/>
                    <a:pt x="0" y="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Freeform 9">
              <a:extLst>
                <a:ext uri="{FF2B5EF4-FFF2-40B4-BE49-F238E27FC236}">
                  <a16:creationId xmlns:a16="http://schemas.microsoft.com/office/drawing/2014/main" id="{E9C4E306-3587-458A-91DE-1FE9D38651DF}"/>
                </a:ext>
              </a:extLst>
            </p:cNvPr>
            <p:cNvSpPr>
              <a:spLocks/>
            </p:cNvSpPr>
            <p:nvPr/>
          </p:nvSpPr>
          <p:spPr bwMode="auto">
            <a:xfrm>
              <a:off x="4666" y="1933"/>
              <a:ext cx="1288" cy="1204"/>
            </a:xfrm>
            <a:custGeom>
              <a:avLst/>
              <a:gdLst>
                <a:gd name="T0" fmla="*/ 0 w 355"/>
                <a:gd name="T1" fmla="*/ 10 h 332"/>
                <a:gd name="T2" fmla="*/ 347 w 355"/>
                <a:gd name="T3" fmla="*/ 332 h 332"/>
                <a:gd name="T4" fmla="*/ 353 w 355"/>
                <a:gd name="T5" fmla="*/ 310 h 332"/>
                <a:gd name="T6" fmla="*/ 21 w 355"/>
                <a:gd name="T7" fmla="*/ 2 h 332"/>
                <a:gd name="T8" fmla="*/ 0 w 355"/>
                <a:gd name="T9" fmla="*/ 1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5" h="332">
                  <a:moveTo>
                    <a:pt x="0" y="10"/>
                  </a:moveTo>
                  <a:cubicBezTo>
                    <a:pt x="347" y="332"/>
                    <a:pt x="347" y="332"/>
                    <a:pt x="347" y="332"/>
                  </a:cubicBezTo>
                  <a:cubicBezTo>
                    <a:pt x="347" y="332"/>
                    <a:pt x="355" y="317"/>
                    <a:pt x="353" y="310"/>
                  </a:cubicBezTo>
                  <a:cubicBezTo>
                    <a:pt x="345" y="303"/>
                    <a:pt x="21" y="2"/>
                    <a:pt x="21" y="2"/>
                  </a:cubicBezTo>
                  <a:cubicBezTo>
                    <a:pt x="25" y="0"/>
                    <a:pt x="16" y="4"/>
                    <a:pt x="0" y="1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Freeform 10">
              <a:extLst>
                <a:ext uri="{FF2B5EF4-FFF2-40B4-BE49-F238E27FC236}">
                  <a16:creationId xmlns:a16="http://schemas.microsoft.com/office/drawing/2014/main" id="{98013CE5-E210-43FD-9630-9F710F87607A}"/>
                </a:ext>
              </a:extLst>
            </p:cNvPr>
            <p:cNvSpPr>
              <a:spLocks/>
            </p:cNvSpPr>
            <p:nvPr/>
          </p:nvSpPr>
          <p:spPr bwMode="auto">
            <a:xfrm>
              <a:off x="4514" y="2020"/>
              <a:ext cx="1378" cy="1277"/>
            </a:xfrm>
            <a:custGeom>
              <a:avLst/>
              <a:gdLst>
                <a:gd name="T0" fmla="*/ 0 w 380"/>
                <a:gd name="T1" fmla="*/ 11 h 352"/>
                <a:gd name="T2" fmla="*/ 367 w 380"/>
                <a:gd name="T3" fmla="*/ 352 h 352"/>
                <a:gd name="T4" fmla="*/ 377 w 380"/>
                <a:gd name="T5" fmla="*/ 333 h 352"/>
                <a:gd name="T6" fmla="*/ 18 w 380"/>
                <a:gd name="T7" fmla="*/ 0 h 352"/>
                <a:gd name="T8" fmla="*/ 0 w 380"/>
                <a:gd name="T9" fmla="*/ 11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0" h="352">
                  <a:moveTo>
                    <a:pt x="0" y="11"/>
                  </a:moveTo>
                  <a:cubicBezTo>
                    <a:pt x="367" y="352"/>
                    <a:pt x="367" y="352"/>
                    <a:pt x="367" y="352"/>
                  </a:cubicBezTo>
                  <a:cubicBezTo>
                    <a:pt x="367" y="352"/>
                    <a:pt x="380" y="336"/>
                    <a:pt x="377" y="333"/>
                  </a:cubicBezTo>
                  <a:cubicBezTo>
                    <a:pt x="368" y="325"/>
                    <a:pt x="18" y="0"/>
                    <a:pt x="18" y="0"/>
                  </a:cubicBezTo>
                  <a:cubicBezTo>
                    <a:pt x="18" y="0"/>
                    <a:pt x="5" y="8"/>
                    <a:pt x="0" y="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Freeform 11">
              <a:extLst>
                <a:ext uri="{FF2B5EF4-FFF2-40B4-BE49-F238E27FC236}">
                  <a16:creationId xmlns:a16="http://schemas.microsoft.com/office/drawing/2014/main" id="{C5515FBF-F6CB-4CC4-86B8-A130061B4C60}"/>
                </a:ext>
              </a:extLst>
            </p:cNvPr>
            <p:cNvSpPr>
              <a:spLocks/>
            </p:cNvSpPr>
            <p:nvPr/>
          </p:nvSpPr>
          <p:spPr bwMode="auto">
            <a:xfrm>
              <a:off x="4387" y="2121"/>
              <a:ext cx="1400" cy="1313"/>
            </a:xfrm>
            <a:custGeom>
              <a:avLst/>
              <a:gdLst>
                <a:gd name="T0" fmla="*/ 15 w 386"/>
                <a:gd name="T1" fmla="*/ 0 h 362"/>
                <a:gd name="T2" fmla="*/ 386 w 386"/>
                <a:gd name="T3" fmla="*/ 345 h 362"/>
                <a:gd name="T4" fmla="*/ 372 w 386"/>
                <a:gd name="T5" fmla="*/ 362 h 362"/>
                <a:gd name="T6" fmla="*/ 0 w 386"/>
                <a:gd name="T7" fmla="*/ 15 h 362"/>
                <a:gd name="T8" fmla="*/ 15 w 386"/>
                <a:gd name="T9" fmla="*/ 0 h 3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6" h="362">
                  <a:moveTo>
                    <a:pt x="15" y="0"/>
                  </a:moveTo>
                  <a:cubicBezTo>
                    <a:pt x="386" y="345"/>
                    <a:pt x="386" y="345"/>
                    <a:pt x="386" y="345"/>
                  </a:cubicBezTo>
                  <a:cubicBezTo>
                    <a:pt x="372" y="362"/>
                    <a:pt x="372" y="362"/>
                    <a:pt x="372" y="362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5"/>
                    <a:pt x="11" y="3"/>
                    <a:pt x="15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Freeform 12">
              <a:extLst>
                <a:ext uri="{FF2B5EF4-FFF2-40B4-BE49-F238E27FC236}">
                  <a16:creationId xmlns:a16="http://schemas.microsoft.com/office/drawing/2014/main" id="{680B1A29-0971-469E-9479-7EA2E300AB40}"/>
                </a:ext>
              </a:extLst>
            </p:cNvPr>
            <p:cNvSpPr>
              <a:spLocks/>
            </p:cNvSpPr>
            <p:nvPr/>
          </p:nvSpPr>
          <p:spPr bwMode="auto">
            <a:xfrm>
              <a:off x="4278" y="2248"/>
              <a:ext cx="1393" cy="1299"/>
            </a:xfrm>
            <a:custGeom>
              <a:avLst/>
              <a:gdLst>
                <a:gd name="T0" fmla="*/ 47 w 1393"/>
                <a:gd name="T1" fmla="*/ 0 h 1299"/>
                <a:gd name="T2" fmla="*/ 1393 w 1393"/>
                <a:gd name="T3" fmla="*/ 1248 h 1299"/>
                <a:gd name="T4" fmla="*/ 1332 w 1393"/>
                <a:gd name="T5" fmla="*/ 1299 h 1299"/>
                <a:gd name="T6" fmla="*/ 0 w 1393"/>
                <a:gd name="T7" fmla="*/ 66 h 1299"/>
                <a:gd name="T8" fmla="*/ 47 w 1393"/>
                <a:gd name="T9" fmla="*/ 0 h 1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93" h="1299">
                  <a:moveTo>
                    <a:pt x="47" y="0"/>
                  </a:moveTo>
                  <a:lnTo>
                    <a:pt x="1393" y="1248"/>
                  </a:lnTo>
                  <a:lnTo>
                    <a:pt x="1332" y="1299"/>
                  </a:lnTo>
                  <a:lnTo>
                    <a:pt x="0" y="66"/>
                  </a:lnTo>
                  <a:lnTo>
                    <a:pt x="4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Freeform 13">
              <a:extLst>
                <a:ext uri="{FF2B5EF4-FFF2-40B4-BE49-F238E27FC236}">
                  <a16:creationId xmlns:a16="http://schemas.microsoft.com/office/drawing/2014/main" id="{B17316E8-73D3-4EDA-9832-A18EDC3297DB}"/>
                </a:ext>
              </a:extLst>
            </p:cNvPr>
            <p:cNvSpPr>
              <a:spLocks/>
            </p:cNvSpPr>
            <p:nvPr/>
          </p:nvSpPr>
          <p:spPr bwMode="auto">
            <a:xfrm>
              <a:off x="4206" y="2393"/>
              <a:ext cx="1327" cy="1241"/>
            </a:xfrm>
            <a:custGeom>
              <a:avLst/>
              <a:gdLst>
                <a:gd name="T0" fmla="*/ 29 w 1327"/>
                <a:gd name="T1" fmla="*/ 0 h 1241"/>
                <a:gd name="T2" fmla="*/ 0 w 1327"/>
                <a:gd name="T3" fmla="*/ 69 h 1241"/>
                <a:gd name="T4" fmla="*/ 1258 w 1327"/>
                <a:gd name="T5" fmla="*/ 1241 h 1241"/>
                <a:gd name="T6" fmla="*/ 1327 w 1327"/>
                <a:gd name="T7" fmla="*/ 1205 h 1241"/>
                <a:gd name="T8" fmla="*/ 29 w 1327"/>
                <a:gd name="T9" fmla="*/ 0 h 1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27" h="1241">
                  <a:moveTo>
                    <a:pt x="29" y="0"/>
                  </a:moveTo>
                  <a:lnTo>
                    <a:pt x="0" y="69"/>
                  </a:lnTo>
                  <a:lnTo>
                    <a:pt x="1258" y="1241"/>
                  </a:lnTo>
                  <a:lnTo>
                    <a:pt x="1327" y="1205"/>
                  </a:lnTo>
                  <a:lnTo>
                    <a:pt x="29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" name="Freeform 14">
              <a:extLst>
                <a:ext uri="{FF2B5EF4-FFF2-40B4-BE49-F238E27FC236}">
                  <a16:creationId xmlns:a16="http://schemas.microsoft.com/office/drawing/2014/main" id="{EC57211A-62F1-4A29-8524-454CD4287DEA}"/>
                </a:ext>
              </a:extLst>
            </p:cNvPr>
            <p:cNvSpPr>
              <a:spLocks/>
            </p:cNvSpPr>
            <p:nvPr/>
          </p:nvSpPr>
          <p:spPr bwMode="auto">
            <a:xfrm>
              <a:off x="4155" y="2567"/>
              <a:ext cx="1208" cy="1132"/>
            </a:xfrm>
            <a:custGeom>
              <a:avLst/>
              <a:gdLst>
                <a:gd name="T0" fmla="*/ 14 w 1208"/>
                <a:gd name="T1" fmla="*/ 0 h 1132"/>
                <a:gd name="T2" fmla="*/ 1208 w 1208"/>
                <a:gd name="T3" fmla="*/ 1107 h 1132"/>
                <a:gd name="T4" fmla="*/ 1128 w 1208"/>
                <a:gd name="T5" fmla="*/ 1132 h 1132"/>
                <a:gd name="T6" fmla="*/ 0 w 1208"/>
                <a:gd name="T7" fmla="*/ 84 h 1132"/>
                <a:gd name="T8" fmla="*/ 14 w 1208"/>
                <a:gd name="T9" fmla="*/ 0 h 1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08" h="1132">
                  <a:moveTo>
                    <a:pt x="14" y="0"/>
                  </a:moveTo>
                  <a:lnTo>
                    <a:pt x="1208" y="1107"/>
                  </a:lnTo>
                  <a:lnTo>
                    <a:pt x="1128" y="1132"/>
                  </a:lnTo>
                  <a:lnTo>
                    <a:pt x="0" y="84"/>
                  </a:lnTo>
                  <a:lnTo>
                    <a:pt x="1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" name="Freeform 15">
              <a:extLst>
                <a:ext uri="{FF2B5EF4-FFF2-40B4-BE49-F238E27FC236}">
                  <a16:creationId xmlns:a16="http://schemas.microsoft.com/office/drawing/2014/main" id="{DC9505B5-61B7-402C-9C21-7858C5E5F53D}"/>
                </a:ext>
              </a:extLst>
            </p:cNvPr>
            <p:cNvSpPr>
              <a:spLocks/>
            </p:cNvSpPr>
            <p:nvPr/>
          </p:nvSpPr>
          <p:spPr bwMode="auto">
            <a:xfrm>
              <a:off x="4140" y="2771"/>
              <a:ext cx="1020" cy="954"/>
            </a:xfrm>
            <a:custGeom>
              <a:avLst/>
              <a:gdLst>
                <a:gd name="T0" fmla="*/ 0 w 1020"/>
                <a:gd name="T1" fmla="*/ 0 h 954"/>
                <a:gd name="T2" fmla="*/ 4 w 1020"/>
                <a:gd name="T3" fmla="*/ 101 h 954"/>
                <a:gd name="T4" fmla="*/ 922 w 1020"/>
                <a:gd name="T5" fmla="*/ 954 h 954"/>
                <a:gd name="T6" fmla="*/ 1020 w 1020"/>
                <a:gd name="T7" fmla="*/ 950 h 954"/>
                <a:gd name="T8" fmla="*/ 0 w 1020"/>
                <a:gd name="T9" fmla="*/ 0 h 9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20" h="954">
                  <a:moveTo>
                    <a:pt x="0" y="0"/>
                  </a:moveTo>
                  <a:lnTo>
                    <a:pt x="4" y="101"/>
                  </a:lnTo>
                  <a:lnTo>
                    <a:pt x="922" y="954"/>
                  </a:lnTo>
                  <a:lnTo>
                    <a:pt x="1020" y="95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" name="Freeform 16">
              <a:extLst>
                <a:ext uri="{FF2B5EF4-FFF2-40B4-BE49-F238E27FC236}">
                  <a16:creationId xmlns:a16="http://schemas.microsoft.com/office/drawing/2014/main" id="{F40BD718-93A5-4198-8219-ADC5A55D18F6}"/>
                </a:ext>
              </a:extLst>
            </p:cNvPr>
            <p:cNvSpPr>
              <a:spLocks/>
            </p:cNvSpPr>
            <p:nvPr/>
          </p:nvSpPr>
          <p:spPr bwMode="auto">
            <a:xfrm>
              <a:off x="4166" y="3024"/>
              <a:ext cx="736" cy="690"/>
            </a:xfrm>
            <a:custGeom>
              <a:avLst/>
              <a:gdLst>
                <a:gd name="T0" fmla="*/ 0 w 736"/>
                <a:gd name="T1" fmla="*/ 0 h 690"/>
                <a:gd name="T2" fmla="*/ 47 w 736"/>
                <a:gd name="T3" fmla="*/ 146 h 690"/>
                <a:gd name="T4" fmla="*/ 595 w 736"/>
                <a:gd name="T5" fmla="*/ 653 h 690"/>
                <a:gd name="T6" fmla="*/ 736 w 736"/>
                <a:gd name="T7" fmla="*/ 690 h 690"/>
                <a:gd name="T8" fmla="*/ 0 w 736"/>
                <a:gd name="T9" fmla="*/ 0 h 6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36" h="690">
                  <a:moveTo>
                    <a:pt x="0" y="0"/>
                  </a:moveTo>
                  <a:lnTo>
                    <a:pt x="47" y="146"/>
                  </a:lnTo>
                  <a:lnTo>
                    <a:pt x="595" y="653"/>
                  </a:lnTo>
                  <a:lnTo>
                    <a:pt x="736" y="69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70" name="Group 4">
            <a:extLst>
              <a:ext uri="{FF2B5EF4-FFF2-40B4-BE49-F238E27FC236}">
                <a16:creationId xmlns:a16="http://schemas.microsoft.com/office/drawing/2014/main" id="{3CB41B16-8BB6-4387-B0DE-BE9011F8F655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0182645" y="-628406"/>
            <a:ext cx="2540496" cy="2534994"/>
            <a:chOff x="4140" y="1882"/>
            <a:chExt cx="1847" cy="1843"/>
          </a:xfrm>
          <a:solidFill>
            <a:srgbClr val="FC4C86"/>
          </a:solidFill>
        </p:grpSpPr>
        <p:sp>
          <p:nvSpPr>
            <p:cNvPr id="71" name="Freeform 5">
              <a:extLst>
                <a:ext uri="{FF2B5EF4-FFF2-40B4-BE49-F238E27FC236}">
                  <a16:creationId xmlns:a16="http://schemas.microsoft.com/office/drawing/2014/main" id="{B941BF1C-01B5-433B-AD62-E6BFE2BDA366}"/>
                </a:ext>
              </a:extLst>
            </p:cNvPr>
            <p:cNvSpPr>
              <a:spLocks/>
            </p:cNvSpPr>
            <p:nvPr/>
          </p:nvSpPr>
          <p:spPr bwMode="auto">
            <a:xfrm>
              <a:off x="5381" y="1940"/>
              <a:ext cx="519" cy="479"/>
            </a:xfrm>
            <a:custGeom>
              <a:avLst/>
              <a:gdLst>
                <a:gd name="T0" fmla="*/ 0 w 143"/>
                <a:gd name="T1" fmla="*/ 0 h 132"/>
                <a:gd name="T2" fmla="*/ 143 w 143"/>
                <a:gd name="T3" fmla="*/ 132 h 132"/>
                <a:gd name="T4" fmla="*/ 0 w 143"/>
                <a:gd name="T5" fmla="*/ 0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32">
                  <a:moveTo>
                    <a:pt x="0" y="0"/>
                  </a:moveTo>
                  <a:cubicBezTo>
                    <a:pt x="143" y="132"/>
                    <a:pt x="143" y="132"/>
                    <a:pt x="143" y="132"/>
                  </a:cubicBezTo>
                  <a:cubicBezTo>
                    <a:pt x="143" y="132"/>
                    <a:pt x="109" y="40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" name="Freeform 6">
              <a:extLst>
                <a:ext uri="{FF2B5EF4-FFF2-40B4-BE49-F238E27FC236}">
                  <a16:creationId xmlns:a16="http://schemas.microsoft.com/office/drawing/2014/main" id="{98045BB4-BD74-43D0-92FB-E5302E0321B8}"/>
                </a:ext>
              </a:extLst>
            </p:cNvPr>
            <p:cNvSpPr>
              <a:spLocks/>
            </p:cNvSpPr>
            <p:nvPr/>
          </p:nvSpPr>
          <p:spPr bwMode="auto">
            <a:xfrm>
              <a:off x="4195" y="3217"/>
              <a:ext cx="515" cy="482"/>
            </a:xfrm>
            <a:custGeom>
              <a:avLst/>
              <a:gdLst>
                <a:gd name="T0" fmla="*/ 142 w 142"/>
                <a:gd name="T1" fmla="*/ 133 h 133"/>
                <a:gd name="T2" fmla="*/ 0 w 142"/>
                <a:gd name="T3" fmla="*/ 0 h 133"/>
                <a:gd name="T4" fmla="*/ 142 w 142"/>
                <a:gd name="T5" fmla="*/ 133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2" h="133">
                  <a:moveTo>
                    <a:pt x="142" y="133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33" y="93"/>
                    <a:pt x="142" y="13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" name="Freeform 7">
              <a:extLst>
                <a:ext uri="{FF2B5EF4-FFF2-40B4-BE49-F238E27FC236}">
                  <a16:creationId xmlns:a16="http://schemas.microsoft.com/office/drawing/2014/main" id="{B18526B0-B1B0-4EF1-A0DC-86F9070FE812}"/>
                </a:ext>
              </a:extLst>
            </p:cNvPr>
            <p:cNvSpPr>
              <a:spLocks/>
            </p:cNvSpPr>
            <p:nvPr/>
          </p:nvSpPr>
          <p:spPr bwMode="auto">
            <a:xfrm>
              <a:off x="5073" y="1882"/>
              <a:ext cx="910" cy="845"/>
            </a:xfrm>
            <a:custGeom>
              <a:avLst/>
              <a:gdLst>
                <a:gd name="T0" fmla="*/ 0 w 251"/>
                <a:gd name="T1" fmla="*/ 0 h 233"/>
                <a:gd name="T2" fmla="*/ 251 w 251"/>
                <a:gd name="T3" fmla="*/ 233 h 233"/>
                <a:gd name="T4" fmla="*/ 246 w 251"/>
                <a:gd name="T5" fmla="*/ 201 h 233"/>
                <a:gd name="T6" fmla="*/ 32 w 251"/>
                <a:gd name="T7" fmla="*/ 2 h 233"/>
                <a:gd name="T8" fmla="*/ 0 w 251"/>
                <a:gd name="T9" fmla="*/ 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1" h="233">
                  <a:moveTo>
                    <a:pt x="0" y="0"/>
                  </a:moveTo>
                  <a:cubicBezTo>
                    <a:pt x="251" y="233"/>
                    <a:pt x="251" y="233"/>
                    <a:pt x="251" y="233"/>
                  </a:cubicBezTo>
                  <a:cubicBezTo>
                    <a:pt x="251" y="233"/>
                    <a:pt x="247" y="208"/>
                    <a:pt x="246" y="201"/>
                  </a:cubicBezTo>
                  <a:cubicBezTo>
                    <a:pt x="238" y="193"/>
                    <a:pt x="32" y="2"/>
                    <a:pt x="32" y="2"/>
                  </a:cubicBezTo>
                  <a:cubicBezTo>
                    <a:pt x="32" y="2"/>
                    <a:pt x="4" y="0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" name="Freeform 8">
              <a:extLst>
                <a:ext uri="{FF2B5EF4-FFF2-40B4-BE49-F238E27FC236}">
                  <a16:creationId xmlns:a16="http://schemas.microsoft.com/office/drawing/2014/main" id="{427D7A50-D60A-45FC-A858-B9E875A461DA}"/>
                </a:ext>
              </a:extLst>
            </p:cNvPr>
            <p:cNvSpPr>
              <a:spLocks/>
            </p:cNvSpPr>
            <p:nvPr/>
          </p:nvSpPr>
          <p:spPr bwMode="auto">
            <a:xfrm>
              <a:off x="4848" y="1885"/>
              <a:ext cx="1139" cy="1063"/>
            </a:xfrm>
            <a:custGeom>
              <a:avLst/>
              <a:gdLst>
                <a:gd name="T0" fmla="*/ 0 w 314"/>
                <a:gd name="T1" fmla="*/ 6 h 293"/>
                <a:gd name="T2" fmla="*/ 310 w 314"/>
                <a:gd name="T3" fmla="*/ 293 h 293"/>
                <a:gd name="T4" fmla="*/ 313 w 314"/>
                <a:gd name="T5" fmla="*/ 268 h 293"/>
                <a:gd name="T6" fmla="*/ 24 w 314"/>
                <a:gd name="T7" fmla="*/ 0 h 293"/>
                <a:gd name="T8" fmla="*/ 0 w 314"/>
                <a:gd name="T9" fmla="*/ 6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93">
                  <a:moveTo>
                    <a:pt x="0" y="6"/>
                  </a:moveTo>
                  <a:cubicBezTo>
                    <a:pt x="310" y="293"/>
                    <a:pt x="310" y="293"/>
                    <a:pt x="310" y="293"/>
                  </a:cubicBezTo>
                  <a:cubicBezTo>
                    <a:pt x="310" y="293"/>
                    <a:pt x="314" y="275"/>
                    <a:pt x="313" y="268"/>
                  </a:cubicBezTo>
                  <a:cubicBezTo>
                    <a:pt x="305" y="260"/>
                    <a:pt x="24" y="0"/>
                    <a:pt x="24" y="0"/>
                  </a:cubicBezTo>
                  <a:cubicBezTo>
                    <a:pt x="24" y="0"/>
                    <a:pt x="4" y="6"/>
                    <a:pt x="0" y="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" name="Freeform 9">
              <a:extLst>
                <a:ext uri="{FF2B5EF4-FFF2-40B4-BE49-F238E27FC236}">
                  <a16:creationId xmlns:a16="http://schemas.microsoft.com/office/drawing/2014/main" id="{9BECB16B-98D1-4501-9823-C6D6EF350FEB}"/>
                </a:ext>
              </a:extLst>
            </p:cNvPr>
            <p:cNvSpPr>
              <a:spLocks/>
            </p:cNvSpPr>
            <p:nvPr/>
          </p:nvSpPr>
          <p:spPr bwMode="auto">
            <a:xfrm>
              <a:off x="4666" y="1933"/>
              <a:ext cx="1288" cy="1204"/>
            </a:xfrm>
            <a:custGeom>
              <a:avLst/>
              <a:gdLst>
                <a:gd name="T0" fmla="*/ 0 w 355"/>
                <a:gd name="T1" fmla="*/ 10 h 332"/>
                <a:gd name="T2" fmla="*/ 347 w 355"/>
                <a:gd name="T3" fmla="*/ 332 h 332"/>
                <a:gd name="T4" fmla="*/ 353 w 355"/>
                <a:gd name="T5" fmla="*/ 310 h 332"/>
                <a:gd name="T6" fmla="*/ 21 w 355"/>
                <a:gd name="T7" fmla="*/ 2 h 332"/>
                <a:gd name="T8" fmla="*/ 0 w 355"/>
                <a:gd name="T9" fmla="*/ 1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5" h="332">
                  <a:moveTo>
                    <a:pt x="0" y="10"/>
                  </a:moveTo>
                  <a:cubicBezTo>
                    <a:pt x="347" y="332"/>
                    <a:pt x="347" y="332"/>
                    <a:pt x="347" y="332"/>
                  </a:cubicBezTo>
                  <a:cubicBezTo>
                    <a:pt x="347" y="332"/>
                    <a:pt x="355" y="317"/>
                    <a:pt x="353" y="310"/>
                  </a:cubicBezTo>
                  <a:cubicBezTo>
                    <a:pt x="345" y="303"/>
                    <a:pt x="21" y="2"/>
                    <a:pt x="21" y="2"/>
                  </a:cubicBezTo>
                  <a:cubicBezTo>
                    <a:pt x="25" y="0"/>
                    <a:pt x="16" y="4"/>
                    <a:pt x="0" y="1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Freeform 10">
              <a:extLst>
                <a:ext uri="{FF2B5EF4-FFF2-40B4-BE49-F238E27FC236}">
                  <a16:creationId xmlns:a16="http://schemas.microsoft.com/office/drawing/2014/main" id="{B01DA152-71F7-4144-8153-058E6E8353AC}"/>
                </a:ext>
              </a:extLst>
            </p:cNvPr>
            <p:cNvSpPr>
              <a:spLocks/>
            </p:cNvSpPr>
            <p:nvPr/>
          </p:nvSpPr>
          <p:spPr bwMode="auto">
            <a:xfrm>
              <a:off x="4514" y="2020"/>
              <a:ext cx="1378" cy="1277"/>
            </a:xfrm>
            <a:custGeom>
              <a:avLst/>
              <a:gdLst>
                <a:gd name="T0" fmla="*/ 0 w 380"/>
                <a:gd name="T1" fmla="*/ 11 h 352"/>
                <a:gd name="T2" fmla="*/ 367 w 380"/>
                <a:gd name="T3" fmla="*/ 352 h 352"/>
                <a:gd name="T4" fmla="*/ 377 w 380"/>
                <a:gd name="T5" fmla="*/ 333 h 352"/>
                <a:gd name="T6" fmla="*/ 18 w 380"/>
                <a:gd name="T7" fmla="*/ 0 h 352"/>
                <a:gd name="T8" fmla="*/ 0 w 380"/>
                <a:gd name="T9" fmla="*/ 11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0" h="352">
                  <a:moveTo>
                    <a:pt x="0" y="11"/>
                  </a:moveTo>
                  <a:cubicBezTo>
                    <a:pt x="367" y="352"/>
                    <a:pt x="367" y="352"/>
                    <a:pt x="367" y="352"/>
                  </a:cubicBezTo>
                  <a:cubicBezTo>
                    <a:pt x="367" y="352"/>
                    <a:pt x="380" y="336"/>
                    <a:pt x="377" y="333"/>
                  </a:cubicBezTo>
                  <a:cubicBezTo>
                    <a:pt x="368" y="325"/>
                    <a:pt x="18" y="0"/>
                    <a:pt x="18" y="0"/>
                  </a:cubicBezTo>
                  <a:cubicBezTo>
                    <a:pt x="18" y="0"/>
                    <a:pt x="5" y="8"/>
                    <a:pt x="0" y="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Freeform 11">
              <a:extLst>
                <a:ext uri="{FF2B5EF4-FFF2-40B4-BE49-F238E27FC236}">
                  <a16:creationId xmlns:a16="http://schemas.microsoft.com/office/drawing/2014/main" id="{0CF326A3-93AD-425A-AE33-7E0970F19405}"/>
                </a:ext>
              </a:extLst>
            </p:cNvPr>
            <p:cNvSpPr>
              <a:spLocks/>
            </p:cNvSpPr>
            <p:nvPr/>
          </p:nvSpPr>
          <p:spPr bwMode="auto">
            <a:xfrm>
              <a:off x="4387" y="2121"/>
              <a:ext cx="1400" cy="1313"/>
            </a:xfrm>
            <a:custGeom>
              <a:avLst/>
              <a:gdLst>
                <a:gd name="T0" fmla="*/ 15 w 386"/>
                <a:gd name="T1" fmla="*/ 0 h 362"/>
                <a:gd name="T2" fmla="*/ 386 w 386"/>
                <a:gd name="T3" fmla="*/ 345 h 362"/>
                <a:gd name="T4" fmla="*/ 372 w 386"/>
                <a:gd name="T5" fmla="*/ 362 h 362"/>
                <a:gd name="T6" fmla="*/ 0 w 386"/>
                <a:gd name="T7" fmla="*/ 15 h 362"/>
                <a:gd name="T8" fmla="*/ 15 w 386"/>
                <a:gd name="T9" fmla="*/ 0 h 3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6" h="362">
                  <a:moveTo>
                    <a:pt x="15" y="0"/>
                  </a:moveTo>
                  <a:cubicBezTo>
                    <a:pt x="386" y="345"/>
                    <a:pt x="386" y="345"/>
                    <a:pt x="386" y="345"/>
                  </a:cubicBezTo>
                  <a:cubicBezTo>
                    <a:pt x="372" y="362"/>
                    <a:pt x="372" y="362"/>
                    <a:pt x="372" y="362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5"/>
                    <a:pt x="11" y="3"/>
                    <a:pt x="15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" name="Freeform 12">
              <a:extLst>
                <a:ext uri="{FF2B5EF4-FFF2-40B4-BE49-F238E27FC236}">
                  <a16:creationId xmlns:a16="http://schemas.microsoft.com/office/drawing/2014/main" id="{9A774BA7-E7EE-434C-A3F7-7BCAD5C92DDA}"/>
                </a:ext>
              </a:extLst>
            </p:cNvPr>
            <p:cNvSpPr>
              <a:spLocks/>
            </p:cNvSpPr>
            <p:nvPr/>
          </p:nvSpPr>
          <p:spPr bwMode="auto">
            <a:xfrm>
              <a:off x="4278" y="2248"/>
              <a:ext cx="1393" cy="1299"/>
            </a:xfrm>
            <a:custGeom>
              <a:avLst/>
              <a:gdLst>
                <a:gd name="T0" fmla="*/ 47 w 1393"/>
                <a:gd name="T1" fmla="*/ 0 h 1299"/>
                <a:gd name="T2" fmla="*/ 1393 w 1393"/>
                <a:gd name="T3" fmla="*/ 1248 h 1299"/>
                <a:gd name="T4" fmla="*/ 1332 w 1393"/>
                <a:gd name="T5" fmla="*/ 1299 h 1299"/>
                <a:gd name="T6" fmla="*/ 0 w 1393"/>
                <a:gd name="T7" fmla="*/ 66 h 1299"/>
                <a:gd name="T8" fmla="*/ 47 w 1393"/>
                <a:gd name="T9" fmla="*/ 0 h 1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93" h="1299">
                  <a:moveTo>
                    <a:pt x="47" y="0"/>
                  </a:moveTo>
                  <a:lnTo>
                    <a:pt x="1393" y="1248"/>
                  </a:lnTo>
                  <a:lnTo>
                    <a:pt x="1332" y="1299"/>
                  </a:lnTo>
                  <a:lnTo>
                    <a:pt x="0" y="66"/>
                  </a:lnTo>
                  <a:lnTo>
                    <a:pt x="4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" name="Freeform 13">
              <a:extLst>
                <a:ext uri="{FF2B5EF4-FFF2-40B4-BE49-F238E27FC236}">
                  <a16:creationId xmlns:a16="http://schemas.microsoft.com/office/drawing/2014/main" id="{6C913274-FDDC-455F-9A36-A0752A4D7A70}"/>
                </a:ext>
              </a:extLst>
            </p:cNvPr>
            <p:cNvSpPr>
              <a:spLocks/>
            </p:cNvSpPr>
            <p:nvPr/>
          </p:nvSpPr>
          <p:spPr bwMode="auto">
            <a:xfrm>
              <a:off x="4206" y="2393"/>
              <a:ext cx="1327" cy="1241"/>
            </a:xfrm>
            <a:custGeom>
              <a:avLst/>
              <a:gdLst>
                <a:gd name="T0" fmla="*/ 29 w 1327"/>
                <a:gd name="T1" fmla="*/ 0 h 1241"/>
                <a:gd name="T2" fmla="*/ 0 w 1327"/>
                <a:gd name="T3" fmla="*/ 69 h 1241"/>
                <a:gd name="T4" fmla="*/ 1258 w 1327"/>
                <a:gd name="T5" fmla="*/ 1241 h 1241"/>
                <a:gd name="T6" fmla="*/ 1327 w 1327"/>
                <a:gd name="T7" fmla="*/ 1205 h 1241"/>
                <a:gd name="T8" fmla="*/ 29 w 1327"/>
                <a:gd name="T9" fmla="*/ 0 h 1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27" h="1241">
                  <a:moveTo>
                    <a:pt x="29" y="0"/>
                  </a:moveTo>
                  <a:lnTo>
                    <a:pt x="0" y="69"/>
                  </a:lnTo>
                  <a:lnTo>
                    <a:pt x="1258" y="1241"/>
                  </a:lnTo>
                  <a:lnTo>
                    <a:pt x="1327" y="1205"/>
                  </a:lnTo>
                  <a:lnTo>
                    <a:pt x="29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" name="Freeform 14">
              <a:extLst>
                <a:ext uri="{FF2B5EF4-FFF2-40B4-BE49-F238E27FC236}">
                  <a16:creationId xmlns:a16="http://schemas.microsoft.com/office/drawing/2014/main" id="{815D0049-EF19-4A3B-A80D-C7C3608B1285}"/>
                </a:ext>
              </a:extLst>
            </p:cNvPr>
            <p:cNvSpPr>
              <a:spLocks/>
            </p:cNvSpPr>
            <p:nvPr/>
          </p:nvSpPr>
          <p:spPr bwMode="auto">
            <a:xfrm>
              <a:off x="4155" y="2567"/>
              <a:ext cx="1208" cy="1132"/>
            </a:xfrm>
            <a:custGeom>
              <a:avLst/>
              <a:gdLst>
                <a:gd name="T0" fmla="*/ 14 w 1208"/>
                <a:gd name="T1" fmla="*/ 0 h 1132"/>
                <a:gd name="T2" fmla="*/ 1208 w 1208"/>
                <a:gd name="T3" fmla="*/ 1107 h 1132"/>
                <a:gd name="T4" fmla="*/ 1128 w 1208"/>
                <a:gd name="T5" fmla="*/ 1132 h 1132"/>
                <a:gd name="T6" fmla="*/ 0 w 1208"/>
                <a:gd name="T7" fmla="*/ 84 h 1132"/>
                <a:gd name="T8" fmla="*/ 14 w 1208"/>
                <a:gd name="T9" fmla="*/ 0 h 1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08" h="1132">
                  <a:moveTo>
                    <a:pt x="14" y="0"/>
                  </a:moveTo>
                  <a:lnTo>
                    <a:pt x="1208" y="1107"/>
                  </a:lnTo>
                  <a:lnTo>
                    <a:pt x="1128" y="1132"/>
                  </a:lnTo>
                  <a:lnTo>
                    <a:pt x="0" y="84"/>
                  </a:lnTo>
                  <a:lnTo>
                    <a:pt x="1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" name="Freeform 15">
              <a:extLst>
                <a:ext uri="{FF2B5EF4-FFF2-40B4-BE49-F238E27FC236}">
                  <a16:creationId xmlns:a16="http://schemas.microsoft.com/office/drawing/2014/main" id="{60AD3061-667C-4461-AFEA-B9450145F736}"/>
                </a:ext>
              </a:extLst>
            </p:cNvPr>
            <p:cNvSpPr>
              <a:spLocks/>
            </p:cNvSpPr>
            <p:nvPr/>
          </p:nvSpPr>
          <p:spPr bwMode="auto">
            <a:xfrm>
              <a:off x="4140" y="2771"/>
              <a:ext cx="1020" cy="954"/>
            </a:xfrm>
            <a:custGeom>
              <a:avLst/>
              <a:gdLst>
                <a:gd name="T0" fmla="*/ 0 w 1020"/>
                <a:gd name="T1" fmla="*/ 0 h 954"/>
                <a:gd name="T2" fmla="*/ 4 w 1020"/>
                <a:gd name="T3" fmla="*/ 101 h 954"/>
                <a:gd name="T4" fmla="*/ 922 w 1020"/>
                <a:gd name="T5" fmla="*/ 954 h 954"/>
                <a:gd name="T6" fmla="*/ 1020 w 1020"/>
                <a:gd name="T7" fmla="*/ 950 h 954"/>
                <a:gd name="T8" fmla="*/ 0 w 1020"/>
                <a:gd name="T9" fmla="*/ 0 h 9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20" h="954">
                  <a:moveTo>
                    <a:pt x="0" y="0"/>
                  </a:moveTo>
                  <a:lnTo>
                    <a:pt x="4" y="101"/>
                  </a:lnTo>
                  <a:lnTo>
                    <a:pt x="922" y="954"/>
                  </a:lnTo>
                  <a:lnTo>
                    <a:pt x="1020" y="95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" name="Freeform 16">
              <a:extLst>
                <a:ext uri="{FF2B5EF4-FFF2-40B4-BE49-F238E27FC236}">
                  <a16:creationId xmlns:a16="http://schemas.microsoft.com/office/drawing/2014/main" id="{4BCD8ED4-C1A1-49B3-8EBA-33EB0DB515AE}"/>
                </a:ext>
              </a:extLst>
            </p:cNvPr>
            <p:cNvSpPr>
              <a:spLocks/>
            </p:cNvSpPr>
            <p:nvPr/>
          </p:nvSpPr>
          <p:spPr bwMode="auto">
            <a:xfrm>
              <a:off x="4166" y="3024"/>
              <a:ext cx="736" cy="690"/>
            </a:xfrm>
            <a:custGeom>
              <a:avLst/>
              <a:gdLst>
                <a:gd name="T0" fmla="*/ 0 w 736"/>
                <a:gd name="T1" fmla="*/ 0 h 690"/>
                <a:gd name="T2" fmla="*/ 47 w 736"/>
                <a:gd name="T3" fmla="*/ 146 h 690"/>
                <a:gd name="T4" fmla="*/ 595 w 736"/>
                <a:gd name="T5" fmla="*/ 653 h 690"/>
                <a:gd name="T6" fmla="*/ 736 w 736"/>
                <a:gd name="T7" fmla="*/ 690 h 690"/>
                <a:gd name="T8" fmla="*/ 0 w 736"/>
                <a:gd name="T9" fmla="*/ 0 h 6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36" h="690">
                  <a:moveTo>
                    <a:pt x="0" y="0"/>
                  </a:moveTo>
                  <a:lnTo>
                    <a:pt x="47" y="146"/>
                  </a:lnTo>
                  <a:lnTo>
                    <a:pt x="595" y="653"/>
                  </a:lnTo>
                  <a:lnTo>
                    <a:pt x="736" y="69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83" name="TextBox 82">
            <a:extLst>
              <a:ext uri="{FF2B5EF4-FFF2-40B4-BE49-F238E27FC236}">
                <a16:creationId xmlns:a16="http://schemas.microsoft.com/office/drawing/2014/main" id="{63296E53-0B4B-40E8-ABE6-72BA6323B00C}"/>
              </a:ext>
            </a:extLst>
          </p:cNvPr>
          <p:cNvSpPr txBox="1"/>
          <p:nvPr/>
        </p:nvSpPr>
        <p:spPr>
          <a:xfrm>
            <a:off x="5867487" y="4652108"/>
            <a:ext cx="59817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dirty="0">
                <a:solidFill>
                  <a:srgbClr val="FC4C8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ubbleGum" panose="00000400000000000000" pitchFamily="2" charset="0"/>
              </a:rPr>
              <a:t>NINOS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C79C033-0B85-4D3F-AD4B-A35357458C99}"/>
              </a:ext>
            </a:extLst>
          </p:cNvPr>
          <p:cNvSpPr txBox="1"/>
          <p:nvPr/>
        </p:nvSpPr>
        <p:spPr>
          <a:xfrm>
            <a:off x="6351488" y="5735206"/>
            <a:ext cx="549368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>
                <a:solidFill>
                  <a:srgbClr val="4ACED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Plantilla de PowerPoint</a:t>
            </a:r>
          </a:p>
        </p:txBody>
      </p:sp>
      <p:cxnSp>
        <p:nvCxnSpPr>
          <p:cNvPr id="3" name="Conector: curvado 2">
            <a:extLst>
              <a:ext uri="{FF2B5EF4-FFF2-40B4-BE49-F238E27FC236}">
                <a16:creationId xmlns:a16="http://schemas.microsoft.com/office/drawing/2014/main" id="{57C91ACA-F593-40D8-B21E-563C86930D84}"/>
              </a:ext>
            </a:extLst>
          </p:cNvPr>
          <p:cNvCxnSpPr/>
          <p:nvPr/>
        </p:nvCxnSpPr>
        <p:spPr>
          <a:xfrm flipV="1">
            <a:off x="9961418" y="4799285"/>
            <a:ext cx="411042" cy="106771"/>
          </a:xfrm>
          <a:prstGeom prst="curvedConnector3">
            <a:avLst/>
          </a:prstGeom>
          <a:ln w="76200">
            <a:solidFill>
              <a:srgbClr val="FC4C8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55208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Placeholder 4">
            <a:extLst>
              <a:ext uri="{FF2B5EF4-FFF2-40B4-BE49-F238E27FC236}">
                <a16:creationId xmlns:a16="http://schemas.microsoft.com/office/drawing/2014/main" id="{9D58428E-A103-4337-BE27-C1AB86021CE2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95EA0623-631B-4AFA-80D7-FB05D645FB2B}"/>
              </a:ext>
            </a:extLst>
          </p:cNvPr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FECF0E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C7DC1F5-A969-46BB-8FC3-D37E4AC3220C}"/>
              </a:ext>
            </a:extLst>
          </p:cNvPr>
          <p:cNvSpPr txBox="1"/>
          <p:nvPr/>
        </p:nvSpPr>
        <p:spPr>
          <a:xfrm>
            <a:off x="4638321" y="885111"/>
            <a:ext cx="65549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CO" sz="7200" dirty="0">
                <a:solidFill>
                  <a:schemeClr val="bg1"/>
                </a:solidFill>
                <a:latin typeface="BubbleGum" panose="00000400000000000000" pitchFamily="2" charset="0"/>
              </a:rPr>
              <a:t>bienvenidos</a:t>
            </a:r>
          </a:p>
        </p:txBody>
      </p:sp>
      <p:sp>
        <p:nvSpPr>
          <p:cNvPr id="52" name="Text Placeholder 51">
            <a:extLst>
              <a:ext uri="{FF2B5EF4-FFF2-40B4-BE49-F238E27FC236}">
                <a16:creationId xmlns:a16="http://schemas.microsoft.com/office/drawing/2014/main" id="{0B7C2C1F-F7C4-499D-A87F-A3BF7B67AE44}"/>
              </a:ext>
            </a:extLst>
          </p:cNvPr>
          <p:cNvSpPr txBox="1">
            <a:spLocks/>
          </p:cNvSpPr>
          <p:nvPr/>
        </p:nvSpPr>
        <p:spPr>
          <a:xfrm>
            <a:off x="6576991" y="2438132"/>
            <a:ext cx="4673189" cy="406717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n-US" sz="2000" b="1" dirty="0">
                <a:solidFill>
                  <a:schemeClr val="bg1"/>
                </a:solidFill>
              </a:rPr>
              <a:t>Lorem ipsum </a:t>
            </a:r>
            <a:r>
              <a:rPr lang="en-US" sz="2000" dirty="0">
                <a:solidFill>
                  <a:schemeClr val="bg1"/>
                </a:solidFill>
              </a:rPr>
              <a:t>dolor sit amet, consectetur adipiscing elit. Curabitur eros leo, accumsan quis arcu ac, molestie ornare justo. Vivamus non diam metus..</a:t>
            </a:r>
          </a:p>
          <a:p>
            <a:pPr algn="just"/>
            <a:endParaRPr lang="en-US" sz="2000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n-US" sz="2000" dirty="0">
                <a:solidFill>
                  <a:schemeClr val="bg1"/>
                </a:solidFill>
              </a:rPr>
              <a:t>Lorem ipsum dolor sit amet, consectetur adipiscing elit. Curabitur eros leo, accumsan quis arcu ac, molestie ornare justo. Vivamus non diam metus..</a:t>
            </a:r>
          </a:p>
          <a:p>
            <a:endParaRPr lang="en-US" sz="2000" dirty="0">
              <a:solidFill>
                <a:schemeClr val="bg1"/>
              </a:solidFill>
            </a:endParaRPr>
          </a:p>
        </p:txBody>
      </p:sp>
      <p:grpSp>
        <p:nvGrpSpPr>
          <p:cNvPr id="53" name="Group 4">
            <a:extLst>
              <a:ext uri="{FF2B5EF4-FFF2-40B4-BE49-F238E27FC236}">
                <a16:creationId xmlns:a16="http://schemas.microsoft.com/office/drawing/2014/main" id="{8DAA93AE-3356-4AB3-A707-EF42772DFDFE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692236" y="1781875"/>
            <a:ext cx="933450" cy="931429"/>
            <a:chOff x="4140" y="1882"/>
            <a:chExt cx="1847" cy="1843"/>
          </a:xfrm>
          <a:solidFill>
            <a:schemeClr val="bg1"/>
          </a:solidFill>
        </p:grpSpPr>
        <p:sp>
          <p:nvSpPr>
            <p:cNvPr id="54" name="Freeform 5">
              <a:extLst>
                <a:ext uri="{FF2B5EF4-FFF2-40B4-BE49-F238E27FC236}">
                  <a16:creationId xmlns:a16="http://schemas.microsoft.com/office/drawing/2014/main" id="{8C08FEEC-95B6-4639-90A2-141B54F73AF7}"/>
                </a:ext>
              </a:extLst>
            </p:cNvPr>
            <p:cNvSpPr>
              <a:spLocks/>
            </p:cNvSpPr>
            <p:nvPr/>
          </p:nvSpPr>
          <p:spPr bwMode="auto">
            <a:xfrm>
              <a:off x="5381" y="1940"/>
              <a:ext cx="519" cy="479"/>
            </a:xfrm>
            <a:custGeom>
              <a:avLst/>
              <a:gdLst>
                <a:gd name="T0" fmla="*/ 0 w 143"/>
                <a:gd name="T1" fmla="*/ 0 h 132"/>
                <a:gd name="T2" fmla="*/ 143 w 143"/>
                <a:gd name="T3" fmla="*/ 132 h 132"/>
                <a:gd name="T4" fmla="*/ 0 w 143"/>
                <a:gd name="T5" fmla="*/ 0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32">
                  <a:moveTo>
                    <a:pt x="0" y="0"/>
                  </a:moveTo>
                  <a:cubicBezTo>
                    <a:pt x="143" y="132"/>
                    <a:pt x="143" y="132"/>
                    <a:pt x="143" y="132"/>
                  </a:cubicBezTo>
                  <a:cubicBezTo>
                    <a:pt x="143" y="132"/>
                    <a:pt x="109" y="40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6">
              <a:extLst>
                <a:ext uri="{FF2B5EF4-FFF2-40B4-BE49-F238E27FC236}">
                  <a16:creationId xmlns:a16="http://schemas.microsoft.com/office/drawing/2014/main" id="{2FEE59F2-0CC7-4BA1-A284-AC5512D8D6DF}"/>
                </a:ext>
              </a:extLst>
            </p:cNvPr>
            <p:cNvSpPr>
              <a:spLocks/>
            </p:cNvSpPr>
            <p:nvPr/>
          </p:nvSpPr>
          <p:spPr bwMode="auto">
            <a:xfrm>
              <a:off x="4195" y="3217"/>
              <a:ext cx="515" cy="482"/>
            </a:xfrm>
            <a:custGeom>
              <a:avLst/>
              <a:gdLst>
                <a:gd name="T0" fmla="*/ 142 w 142"/>
                <a:gd name="T1" fmla="*/ 133 h 133"/>
                <a:gd name="T2" fmla="*/ 0 w 142"/>
                <a:gd name="T3" fmla="*/ 0 h 133"/>
                <a:gd name="T4" fmla="*/ 142 w 142"/>
                <a:gd name="T5" fmla="*/ 133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2" h="133">
                  <a:moveTo>
                    <a:pt x="142" y="133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33" y="93"/>
                    <a:pt x="142" y="13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Freeform 7">
              <a:extLst>
                <a:ext uri="{FF2B5EF4-FFF2-40B4-BE49-F238E27FC236}">
                  <a16:creationId xmlns:a16="http://schemas.microsoft.com/office/drawing/2014/main" id="{23712498-A5BA-4896-98DB-A787C7710002}"/>
                </a:ext>
              </a:extLst>
            </p:cNvPr>
            <p:cNvSpPr>
              <a:spLocks/>
            </p:cNvSpPr>
            <p:nvPr/>
          </p:nvSpPr>
          <p:spPr bwMode="auto">
            <a:xfrm>
              <a:off x="5073" y="1882"/>
              <a:ext cx="910" cy="845"/>
            </a:xfrm>
            <a:custGeom>
              <a:avLst/>
              <a:gdLst>
                <a:gd name="T0" fmla="*/ 0 w 251"/>
                <a:gd name="T1" fmla="*/ 0 h 233"/>
                <a:gd name="T2" fmla="*/ 251 w 251"/>
                <a:gd name="T3" fmla="*/ 233 h 233"/>
                <a:gd name="T4" fmla="*/ 246 w 251"/>
                <a:gd name="T5" fmla="*/ 201 h 233"/>
                <a:gd name="T6" fmla="*/ 32 w 251"/>
                <a:gd name="T7" fmla="*/ 2 h 233"/>
                <a:gd name="T8" fmla="*/ 0 w 251"/>
                <a:gd name="T9" fmla="*/ 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1" h="233">
                  <a:moveTo>
                    <a:pt x="0" y="0"/>
                  </a:moveTo>
                  <a:cubicBezTo>
                    <a:pt x="251" y="233"/>
                    <a:pt x="251" y="233"/>
                    <a:pt x="251" y="233"/>
                  </a:cubicBezTo>
                  <a:cubicBezTo>
                    <a:pt x="251" y="233"/>
                    <a:pt x="247" y="208"/>
                    <a:pt x="246" y="201"/>
                  </a:cubicBezTo>
                  <a:cubicBezTo>
                    <a:pt x="238" y="193"/>
                    <a:pt x="32" y="2"/>
                    <a:pt x="32" y="2"/>
                  </a:cubicBezTo>
                  <a:cubicBezTo>
                    <a:pt x="32" y="2"/>
                    <a:pt x="4" y="0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Freeform 8">
              <a:extLst>
                <a:ext uri="{FF2B5EF4-FFF2-40B4-BE49-F238E27FC236}">
                  <a16:creationId xmlns:a16="http://schemas.microsoft.com/office/drawing/2014/main" id="{B61FDA24-4196-411B-931E-2100B9B5B3BB}"/>
                </a:ext>
              </a:extLst>
            </p:cNvPr>
            <p:cNvSpPr>
              <a:spLocks/>
            </p:cNvSpPr>
            <p:nvPr/>
          </p:nvSpPr>
          <p:spPr bwMode="auto">
            <a:xfrm>
              <a:off x="4848" y="1885"/>
              <a:ext cx="1139" cy="1063"/>
            </a:xfrm>
            <a:custGeom>
              <a:avLst/>
              <a:gdLst>
                <a:gd name="T0" fmla="*/ 0 w 314"/>
                <a:gd name="T1" fmla="*/ 6 h 293"/>
                <a:gd name="T2" fmla="*/ 310 w 314"/>
                <a:gd name="T3" fmla="*/ 293 h 293"/>
                <a:gd name="T4" fmla="*/ 313 w 314"/>
                <a:gd name="T5" fmla="*/ 268 h 293"/>
                <a:gd name="T6" fmla="*/ 24 w 314"/>
                <a:gd name="T7" fmla="*/ 0 h 293"/>
                <a:gd name="T8" fmla="*/ 0 w 314"/>
                <a:gd name="T9" fmla="*/ 6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93">
                  <a:moveTo>
                    <a:pt x="0" y="6"/>
                  </a:moveTo>
                  <a:cubicBezTo>
                    <a:pt x="310" y="293"/>
                    <a:pt x="310" y="293"/>
                    <a:pt x="310" y="293"/>
                  </a:cubicBezTo>
                  <a:cubicBezTo>
                    <a:pt x="310" y="293"/>
                    <a:pt x="314" y="275"/>
                    <a:pt x="313" y="268"/>
                  </a:cubicBezTo>
                  <a:cubicBezTo>
                    <a:pt x="305" y="260"/>
                    <a:pt x="24" y="0"/>
                    <a:pt x="24" y="0"/>
                  </a:cubicBezTo>
                  <a:cubicBezTo>
                    <a:pt x="24" y="0"/>
                    <a:pt x="4" y="6"/>
                    <a:pt x="0" y="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Freeform 9">
              <a:extLst>
                <a:ext uri="{FF2B5EF4-FFF2-40B4-BE49-F238E27FC236}">
                  <a16:creationId xmlns:a16="http://schemas.microsoft.com/office/drawing/2014/main" id="{F119FF16-69AD-4FEE-8A5F-CF3CE34EE095}"/>
                </a:ext>
              </a:extLst>
            </p:cNvPr>
            <p:cNvSpPr>
              <a:spLocks/>
            </p:cNvSpPr>
            <p:nvPr/>
          </p:nvSpPr>
          <p:spPr bwMode="auto">
            <a:xfrm>
              <a:off x="4666" y="1933"/>
              <a:ext cx="1288" cy="1204"/>
            </a:xfrm>
            <a:custGeom>
              <a:avLst/>
              <a:gdLst>
                <a:gd name="T0" fmla="*/ 0 w 355"/>
                <a:gd name="T1" fmla="*/ 10 h 332"/>
                <a:gd name="T2" fmla="*/ 347 w 355"/>
                <a:gd name="T3" fmla="*/ 332 h 332"/>
                <a:gd name="T4" fmla="*/ 353 w 355"/>
                <a:gd name="T5" fmla="*/ 310 h 332"/>
                <a:gd name="T6" fmla="*/ 21 w 355"/>
                <a:gd name="T7" fmla="*/ 2 h 332"/>
                <a:gd name="T8" fmla="*/ 0 w 355"/>
                <a:gd name="T9" fmla="*/ 1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5" h="332">
                  <a:moveTo>
                    <a:pt x="0" y="10"/>
                  </a:moveTo>
                  <a:cubicBezTo>
                    <a:pt x="347" y="332"/>
                    <a:pt x="347" y="332"/>
                    <a:pt x="347" y="332"/>
                  </a:cubicBezTo>
                  <a:cubicBezTo>
                    <a:pt x="347" y="332"/>
                    <a:pt x="355" y="317"/>
                    <a:pt x="353" y="310"/>
                  </a:cubicBezTo>
                  <a:cubicBezTo>
                    <a:pt x="345" y="303"/>
                    <a:pt x="21" y="2"/>
                    <a:pt x="21" y="2"/>
                  </a:cubicBezTo>
                  <a:cubicBezTo>
                    <a:pt x="25" y="0"/>
                    <a:pt x="16" y="4"/>
                    <a:pt x="0" y="1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Freeform 10">
              <a:extLst>
                <a:ext uri="{FF2B5EF4-FFF2-40B4-BE49-F238E27FC236}">
                  <a16:creationId xmlns:a16="http://schemas.microsoft.com/office/drawing/2014/main" id="{B97FBAC9-ECF3-4AE5-AABB-427329CB2503}"/>
                </a:ext>
              </a:extLst>
            </p:cNvPr>
            <p:cNvSpPr>
              <a:spLocks/>
            </p:cNvSpPr>
            <p:nvPr/>
          </p:nvSpPr>
          <p:spPr bwMode="auto">
            <a:xfrm>
              <a:off x="4514" y="2020"/>
              <a:ext cx="1378" cy="1277"/>
            </a:xfrm>
            <a:custGeom>
              <a:avLst/>
              <a:gdLst>
                <a:gd name="T0" fmla="*/ 0 w 380"/>
                <a:gd name="T1" fmla="*/ 11 h 352"/>
                <a:gd name="T2" fmla="*/ 367 w 380"/>
                <a:gd name="T3" fmla="*/ 352 h 352"/>
                <a:gd name="T4" fmla="*/ 377 w 380"/>
                <a:gd name="T5" fmla="*/ 333 h 352"/>
                <a:gd name="T6" fmla="*/ 18 w 380"/>
                <a:gd name="T7" fmla="*/ 0 h 352"/>
                <a:gd name="T8" fmla="*/ 0 w 380"/>
                <a:gd name="T9" fmla="*/ 11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0" h="352">
                  <a:moveTo>
                    <a:pt x="0" y="11"/>
                  </a:moveTo>
                  <a:cubicBezTo>
                    <a:pt x="367" y="352"/>
                    <a:pt x="367" y="352"/>
                    <a:pt x="367" y="352"/>
                  </a:cubicBezTo>
                  <a:cubicBezTo>
                    <a:pt x="367" y="352"/>
                    <a:pt x="380" y="336"/>
                    <a:pt x="377" y="333"/>
                  </a:cubicBezTo>
                  <a:cubicBezTo>
                    <a:pt x="368" y="325"/>
                    <a:pt x="18" y="0"/>
                    <a:pt x="18" y="0"/>
                  </a:cubicBezTo>
                  <a:cubicBezTo>
                    <a:pt x="18" y="0"/>
                    <a:pt x="5" y="8"/>
                    <a:pt x="0" y="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Freeform 11">
              <a:extLst>
                <a:ext uri="{FF2B5EF4-FFF2-40B4-BE49-F238E27FC236}">
                  <a16:creationId xmlns:a16="http://schemas.microsoft.com/office/drawing/2014/main" id="{9CC1BA88-8795-4AE4-9D97-98577CCD074C}"/>
                </a:ext>
              </a:extLst>
            </p:cNvPr>
            <p:cNvSpPr>
              <a:spLocks/>
            </p:cNvSpPr>
            <p:nvPr/>
          </p:nvSpPr>
          <p:spPr bwMode="auto">
            <a:xfrm>
              <a:off x="4387" y="2121"/>
              <a:ext cx="1400" cy="1313"/>
            </a:xfrm>
            <a:custGeom>
              <a:avLst/>
              <a:gdLst>
                <a:gd name="T0" fmla="*/ 15 w 386"/>
                <a:gd name="T1" fmla="*/ 0 h 362"/>
                <a:gd name="T2" fmla="*/ 386 w 386"/>
                <a:gd name="T3" fmla="*/ 345 h 362"/>
                <a:gd name="T4" fmla="*/ 372 w 386"/>
                <a:gd name="T5" fmla="*/ 362 h 362"/>
                <a:gd name="T6" fmla="*/ 0 w 386"/>
                <a:gd name="T7" fmla="*/ 15 h 362"/>
                <a:gd name="T8" fmla="*/ 15 w 386"/>
                <a:gd name="T9" fmla="*/ 0 h 3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6" h="362">
                  <a:moveTo>
                    <a:pt x="15" y="0"/>
                  </a:moveTo>
                  <a:cubicBezTo>
                    <a:pt x="386" y="345"/>
                    <a:pt x="386" y="345"/>
                    <a:pt x="386" y="345"/>
                  </a:cubicBezTo>
                  <a:cubicBezTo>
                    <a:pt x="372" y="362"/>
                    <a:pt x="372" y="362"/>
                    <a:pt x="372" y="362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5"/>
                    <a:pt x="11" y="3"/>
                    <a:pt x="15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Freeform 12">
              <a:extLst>
                <a:ext uri="{FF2B5EF4-FFF2-40B4-BE49-F238E27FC236}">
                  <a16:creationId xmlns:a16="http://schemas.microsoft.com/office/drawing/2014/main" id="{1044C6C9-515B-49B0-8D74-B64B18846556}"/>
                </a:ext>
              </a:extLst>
            </p:cNvPr>
            <p:cNvSpPr>
              <a:spLocks/>
            </p:cNvSpPr>
            <p:nvPr/>
          </p:nvSpPr>
          <p:spPr bwMode="auto">
            <a:xfrm>
              <a:off x="4278" y="2248"/>
              <a:ext cx="1393" cy="1299"/>
            </a:xfrm>
            <a:custGeom>
              <a:avLst/>
              <a:gdLst>
                <a:gd name="T0" fmla="*/ 47 w 1393"/>
                <a:gd name="T1" fmla="*/ 0 h 1299"/>
                <a:gd name="T2" fmla="*/ 1393 w 1393"/>
                <a:gd name="T3" fmla="*/ 1248 h 1299"/>
                <a:gd name="T4" fmla="*/ 1332 w 1393"/>
                <a:gd name="T5" fmla="*/ 1299 h 1299"/>
                <a:gd name="T6" fmla="*/ 0 w 1393"/>
                <a:gd name="T7" fmla="*/ 66 h 1299"/>
                <a:gd name="T8" fmla="*/ 47 w 1393"/>
                <a:gd name="T9" fmla="*/ 0 h 1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93" h="1299">
                  <a:moveTo>
                    <a:pt x="47" y="0"/>
                  </a:moveTo>
                  <a:lnTo>
                    <a:pt x="1393" y="1248"/>
                  </a:lnTo>
                  <a:lnTo>
                    <a:pt x="1332" y="1299"/>
                  </a:lnTo>
                  <a:lnTo>
                    <a:pt x="0" y="66"/>
                  </a:lnTo>
                  <a:lnTo>
                    <a:pt x="4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" name="Freeform 13">
              <a:extLst>
                <a:ext uri="{FF2B5EF4-FFF2-40B4-BE49-F238E27FC236}">
                  <a16:creationId xmlns:a16="http://schemas.microsoft.com/office/drawing/2014/main" id="{9A22AEB0-C0E2-4FC3-903C-ED79E9FCC077}"/>
                </a:ext>
              </a:extLst>
            </p:cNvPr>
            <p:cNvSpPr>
              <a:spLocks/>
            </p:cNvSpPr>
            <p:nvPr/>
          </p:nvSpPr>
          <p:spPr bwMode="auto">
            <a:xfrm>
              <a:off x="4206" y="2393"/>
              <a:ext cx="1327" cy="1241"/>
            </a:xfrm>
            <a:custGeom>
              <a:avLst/>
              <a:gdLst>
                <a:gd name="T0" fmla="*/ 29 w 1327"/>
                <a:gd name="T1" fmla="*/ 0 h 1241"/>
                <a:gd name="T2" fmla="*/ 0 w 1327"/>
                <a:gd name="T3" fmla="*/ 69 h 1241"/>
                <a:gd name="T4" fmla="*/ 1258 w 1327"/>
                <a:gd name="T5" fmla="*/ 1241 h 1241"/>
                <a:gd name="T6" fmla="*/ 1327 w 1327"/>
                <a:gd name="T7" fmla="*/ 1205 h 1241"/>
                <a:gd name="T8" fmla="*/ 29 w 1327"/>
                <a:gd name="T9" fmla="*/ 0 h 1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27" h="1241">
                  <a:moveTo>
                    <a:pt x="29" y="0"/>
                  </a:moveTo>
                  <a:lnTo>
                    <a:pt x="0" y="69"/>
                  </a:lnTo>
                  <a:lnTo>
                    <a:pt x="1258" y="1241"/>
                  </a:lnTo>
                  <a:lnTo>
                    <a:pt x="1327" y="1205"/>
                  </a:lnTo>
                  <a:lnTo>
                    <a:pt x="29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Freeform 14">
              <a:extLst>
                <a:ext uri="{FF2B5EF4-FFF2-40B4-BE49-F238E27FC236}">
                  <a16:creationId xmlns:a16="http://schemas.microsoft.com/office/drawing/2014/main" id="{8B75AC2B-A605-4BFE-8453-E3032E58CE27}"/>
                </a:ext>
              </a:extLst>
            </p:cNvPr>
            <p:cNvSpPr>
              <a:spLocks/>
            </p:cNvSpPr>
            <p:nvPr/>
          </p:nvSpPr>
          <p:spPr bwMode="auto">
            <a:xfrm>
              <a:off x="4155" y="2567"/>
              <a:ext cx="1208" cy="1132"/>
            </a:xfrm>
            <a:custGeom>
              <a:avLst/>
              <a:gdLst>
                <a:gd name="T0" fmla="*/ 14 w 1208"/>
                <a:gd name="T1" fmla="*/ 0 h 1132"/>
                <a:gd name="T2" fmla="*/ 1208 w 1208"/>
                <a:gd name="T3" fmla="*/ 1107 h 1132"/>
                <a:gd name="T4" fmla="*/ 1128 w 1208"/>
                <a:gd name="T5" fmla="*/ 1132 h 1132"/>
                <a:gd name="T6" fmla="*/ 0 w 1208"/>
                <a:gd name="T7" fmla="*/ 84 h 1132"/>
                <a:gd name="T8" fmla="*/ 14 w 1208"/>
                <a:gd name="T9" fmla="*/ 0 h 1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08" h="1132">
                  <a:moveTo>
                    <a:pt x="14" y="0"/>
                  </a:moveTo>
                  <a:lnTo>
                    <a:pt x="1208" y="1107"/>
                  </a:lnTo>
                  <a:lnTo>
                    <a:pt x="1128" y="1132"/>
                  </a:lnTo>
                  <a:lnTo>
                    <a:pt x="0" y="84"/>
                  </a:lnTo>
                  <a:lnTo>
                    <a:pt x="1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Freeform 15">
              <a:extLst>
                <a:ext uri="{FF2B5EF4-FFF2-40B4-BE49-F238E27FC236}">
                  <a16:creationId xmlns:a16="http://schemas.microsoft.com/office/drawing/2014/main" id="{939966E4-CF96-4218-9C70-B7B4CDCF105F}"/>
                </a:ext>
              </a:extLst>
            </p:cNvPr>
            <p:cNvSpPr>
              <a:spLocks/>
            </p:cNvSpPr>
            <p:nvPr/>
          </p:nvSpPr>
          <p:spPr bwMode="auto">
            <a:xfrm>
              <a:off x="4140" y="2771"/>
              <a:ext cx="1020" cy="954"/>
            </a:xfrm>
            <a:custGeom>
              <a:avLst/>
              <a:gdLst>
                <a:gd name="T0" fmla="*/ 0 w 1020"/>
                <a:gd name="T1" fmla="*/ 0 h 954"/>
                <a:gd name="T2" fmla="*/ 4 w 1020"/>
                <a:gd name="T3" fmla="*/ 101 h 954"/>
                <a:gd name="T4" fmla="*/ 922 w 1020"/>
                <a:gd name="T5" fmla="*/ 954 h 954"/>
                <a:gd name="T6" fmla="*/ 1020 w 1020"/>
                <a:gd name="T7" fmla="*/ 950 h 954"/>
                <a:gd name="T8" fmla="*/ 0 w 1020"/>
                <a:gd name="T9" fmla="*/ 0 h 9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20" h="954">
                  <a:moveTo>
                    <a:pt x="0" y="0"/>
                  </a:moveTo>
                  <a:lnTo>
                    <a:pt x="4" y="101"/>
                  </a:lnTo>
                  <a:lnTo>
                    <a:pt x="922" y="954"/>
                  </a:lnTo>
                  <a:lnTo>
                    <a:pt x="1020" y="95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" name="Freeform 16">
              <a:extLst>
                <a:ext uri="{FF2B5EF4-FFF2-40B4-BE49-F238E27FC236}">
                  <a16:creationId xmlns:a16="http://schemas.microsoft.com/office/drawing/2014/main" id="{A61C1F07-9054-4132-83B9-A571CE57CADA}"/>
                </a:ext>
              </a:extLst>
            </p:cNvPr>
            <p:cNvSpPr>
              <a:spLocks/>
            </p:cNvSpPr>
            <p:nvPr/>
          </p:nvSpPr>
          <p:spPr bwMode="auto">
            <a:xfrm>
              <a:off x="4166" y="3024"/>
              <a:ext cx="736" cy="690"/>
            </a:xfrm>
            <a:custGeom>
              <a:avLst/>
              <a:gdLst>
                <a:gd name="T0" fmla="*/ 0 w 736"/>
                <a:gd name="T1" fmla="*/ 0 h 690"/>
                <a:gd name="T2" fmla="*/ 47 w 736"/>
                <a:gd name="T3" fmla="*/ 146 h 690"/>
                <a:gd name="T4" fmla="*/ 595 w 736"/>
                <a:gd name="T5" fmla="*/ 653 h 690"/>
                <a:gd name="T6" fmla="*/ 736 w 736"/>
                <a:gd name="T7" fmla="*/ 690 h 690"/>
                <a:gd name="T8" fmla="*/ 0 w 736"/>
                <a:gd name="T9" fmla="*/ 0 h 6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36" h="690">
                  <a:moveTo>
                    <a:pt x="0" y="0"/>
                  </a:moveTo>
                  <a:lnTo>
                    <a:pt x="47" y="146"/>
                  </a:lnTo>
                  <a:lnTo>
                    <a:pt x="595" y="653"/>
                  </a:lnTo>
                  <a:lnTo>
                    <a:pt x="736" y="69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5788835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2E5E2BE5-D647-4DF7-A75B-EACB7E451758}"/>
              </a:ext>
            </a:extLst>
          </p:cNvPr>
          <p:cNvSpPr/>
          <p:nvPr/>
        </p:nvSpPr>
        <p:spPr>
          <a:xfrm>
            <a:off x="8078559" y="1473198"/>
            <a:ext cx="3524250" cy="504190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C124AB0-332A-4D4B-B8CC-0EB53D9F5056}"/>
              </a:ext>
            </a:extLst>
          </p:cNvPr>
          <p:cNvSpPr/>
          <p:nvPr/>
        </p:nvSpPr>
        <p:spPr>
          <a:xfrm>
            <a:off x="4434567" y="1473198"/>
            <a:ext cx="3524250" cy="5041902"/>
          </a:xfrm>
          <a:prstGeom prst="rect">
            <a:avLst/>
          </a:prstGeom>
          <a:solidFill>
            <a:srgbClr val="4ACE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790E0F9-6680-4DD4-B848-5DB07B10E7F8}"/>
              </a:ext>
            </a:extLst>
          </p:cNvPr>
          <p:cNvSpPr/>
          <p:nvPr/>
        </p:nvSpPr>
        <p:spPr>
          <a:xfrm>
            <a:off x="790575" y="1473198"/>
            <a:ext cx="3524250" cy="5041902"/>
          </a:xfrm>
          <a:prstGeom prst="rect">
            <a:avLst/>
          </a:prstGeom>
          <a:solidFill>
            <a:srgbClr val="FC4C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Placeholder 8">
            <a:extLst>
              <a:ext uri="{FF2B5EF4-FFF2-40B4-BE49-F238E27FC236}">
                <a16:creationId xmlns:a16="http://schemas.microsoft.com/office/drawing/2014/main" id="{FF906DB6-D540-4BB3-A8CB-545463EE9D08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  <p:pic>
        <p:nvPicPr>
          <p:cNvPr id="11" name="Picture Placeholder 10">
            <a:extLst>
              <a:ext uri="{FF2B5EF4-FFF2-40B4-BE49-F238E27FC236}">
                <a16:creationId xmlns:a16="http://schemas.microsoft.com/office/drawing/2014/main" id="{1D01975D-A915-40CE-95D8-6965EC03582D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  <p:pic>
        <p:nvPicPr>
          <p:cNvPr id="20" name="Picture Placeholder 19">
            <a:extLst>
              <a:ext uri="{FF2B5EF4-FFF2-40B4-BE49-F238E27FC236}">
                <a16:creationId xmlns:a16="http://schemas.microsoft.com/office/drawing/2014/main" id="{9F5B1AF4-B9FE-4F8D-BBEC-E3D8C23DF0C9}"/>
              </a:ext>
            </a:extLst>
          </p:cNvPr>
          <p:cNvPicPr>
            <a:picLocks noGrp="1" noChangeAspect="1"/>
          </p:cNvPicPr>
          <p:nvPr>
            <p:ph type="pic" sz="quarter" idx="12"/>
          </p:nvPr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DC3CFC45-DCCE-4FDC-96B8-D230588E9324}"/>
              </a:ext>
            </a:extLst>
          </p:cNvPr>
          <p:cNvSpPr/>
          <p:nvPr/>
        </p:nvSpPr>
        <p:spPr>
          <a:xfrm>
            <a:off x="1372961" y="4210050"/>
            <a:ext cx="2226582" cy="647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400" b="1" dirty="0">
                <a:solidFill>
                  <a:srgbClr val="FC4C8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3D52805-952D-4609-9282-B32D07EF5D0F}"/>
              </a:ext>
            </a:extLst>
          </p:cNvPr>
          <p:cNvSpPr/>
          <p:nvPr/>
        </p:nvSpPr>
        <p:spPr>
          <a:xfrm>
            <a:off x="5083400" y="4273552"/>
            <a:ext cx="2226582" cy="647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400" b="1" dirty="0">
                <a:solidFill>
                  <a:srgbClr val="4ACED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6588A7C-378F-49AD-AF6E-0A1A44838E29}"/>
              </a:ext>
            </a:extLst>
          </p:cNvPr>
          <p:cNvSpPr/>
          <p:nvPr/>
        </p:nvSpPr>
        <p:spPr>
          <a:xfrm>
            <a:off x="8727392" y="4273552"/>
            <a:ext cx="2226582" cy="647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</a:t>
            </a:r>
            <a:endParaRPr lang="en-US" sz="24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 Placeholder 51">
            <a:extLst>
              <a:ext uri="{FF2B5EF4-FFF2-40B4-BE49-F238E27FC236}">
                <a16:creationId xmlns:a16="http://schemas.microsoft.com/office/drawing/2014/main" id="{680A8093-7B23-49DD-B26D-FA89C2158304}"/>
              </a:ext>
            </a:extLst>
          </p:cNvPr>
          <p:cNvSpPr txBox="1">
            <a:spLocks/>
          </p:cNvSpPr>
          <p:nvPr/>
        </p:nvSpPr>
        <p:spPr>
          <a:xfrm>
            <a:off x="1111353" y="4939507"/>
            <a:ext cx="2749798" cy="132148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000" dirty="0">
                <a:solidFill>
                  <a:schemeClr val="bg1"/>
                </a:solidFill>
              </a:rPr>
              <a:t>Lorem ipsum dolor sit amet, consectetur adipiscing elit. Curabitur eros leo, accumsan quis </a:t>
            </a:r>
            <a:r>
              <a:rPr lang="en-US" sz="2000" dirty="0" err="1">
                <a:solidFill>
                  <a:schemeClr val="bg1"/>
                </a:solidFill>
              </a:rPr>
              <a:t>arcu</a:t>
            </a:r>
            <a:r>
              <a:rPr lang="en-US" sz="2000" dirty="0">
                <a:solidFill>
                  <a:schemeClr val="bg1"/>
                </a:solidFill>
              </a:rPr>
              <a:t> ac.</a:t>
            </a:r>
          </a:p>
        </p:txBody>
      </p:sp>
      <p:sp>
        <p:nvSpPr>
          <p:cNvPr id="25" name="Text Placeholder 51">
            <a:extLst>
              <a:ext uri="{FF2B5EF4-FFF2-40B4-BE49-F238E27FC236}">
                <a16:creationId xmlns:a16="http://schemas.microsoft.com/office/drawing/2014/main" id="{C3848501-6BC0-4C66-AB81-543069559097}"/>
              </a:ext>
            </a:extLst>
          </p:cNvPr>
          <p:cNvSpPr txBox="1">
            <a:spLocks/>
          </p:cNvSpPr>
          <p:nvPr/>
        </p:nvSpPr>
        <p:spPr>
          <a:xfrm>
            <a:off x="4821792" y="4939507"/>
            <a:ext cx="2749798" cy="132148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000" dirty="0">
                <a:solidFill>
                  <a:schemeClr val="bg1"/>
                </a:solidFill>
              </a:rPr>
              <a:t>Lorem ipsum dolor sit amet, consectetur adipiscing elit. Curabitur eros leo, accumsan quis </a:t>
            </a:r>
            <a:r>
              <a:rPr lang="en-US" sz="2000" dirty="0" err="1">
                <a:solidFill>
                  <a:schemeClr val="bg1"/>
                </a:solidFill>
              </a:rPr>
              <a:t>arcu</a:t>
            </a:r>
            <a:r>
              <a:rPr lang="en-US" sz="2000" dirty="0">
                <a:solidFill>
                  <a:schemeClr val="bg1"/>
                </a:solidFill>
              </a:rPr>
              <a:t> ac.</a:t>
            </a:r>
          </a:p>
        </p:txBody>
      </p:sp>
      <p:sp>
        <p:nvSpPr>
          <p:cNvPr id="27" name="Text Placeholder 51">
            <a:extLst>
              <a:ext uri="{FF2B5EF4-FFF2-40B4-BE49-F238E27FC236}">
                <a16:creationId xmlns:a16="http://schemas.microsoft.com/office/drawing/2014/main" id="{67F10269-B7D8-4494-A9CA-EF9951DC7EAE}"/>
              </a:ext>
            </a:extLst>
          </p:cNvPr>
          <p:cNvSpPr txBox="1">
            <a:spLocks/>
          </p:cNvSpPr>
          <p:nvPr/>
        </p:nvSpPr>
        <p:spPr>
          <a:xfrm>
            <a:off x="8465784" y="4939507"/>
            <a:ext cx="2749798" cy="132148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000" dirty="0">
                <a:solidFill>
                  <a:schemeClr val="bg1"/>
                </a:solidFill>
              </a:rPr>
              <a:t>Lorem ipsum dolor sit amet, consectetur adipiscing elit. Curabitur eros leo, accumsan quis </a:t>
            </a:r>
            <a:r>
              <a:rPr lang="en-US" sz="2000" dirty="0" err="1">
                <a:solidFill>
                  <a:schemeClr val="bg1"/>
                </a:solidFill>
              </a:rPr>
              <a:t>arcu</a:t>
            </a:r>
            <a:r>
              <a:rPr lang="en-US" sz="2000" dirty="0">
                <a:solidFill>
                  <a:schemeClr val="bg1"/>
                </a:solidFill>
              </a:rPr>
              <a:t> ac.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63E6292-DEA6-4B3E-A04C-7496A24BE984}"/>
              </a:ext>
            </a:extLst>
          </p:cNvPr>
          <p:cNvSpPr txBox="1"/>
          <p:nvPr/>
        </p:nvSpPr>
        <p:spPr>
          <a:xfrm>
            <a:off x="1998887" y="278158"/>
            <a:ext cx="819422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400" dirty="0">
                <a:solidFill>
                  <a:srgbClr val="7030A0"/>
                </a:solidFill>
                <a:latin typeface="BubbleGum" panose="00000400000000000000" pitchFamily="2" charset="0"/>
              </a:rPr>
              <a:t>Escribe tu </a:t>
            </a:r>
            <a:r>
              <a:rPr lang="es-CO" sz="4400" dirty="0">
                <a:solidFill>
                  <a:srgbClr val="FC4C86"/>
                </a:solidFill>
                <a:latin typeface="BubbleGum" panose="00000400000000000000" pitchFamily="2" charset="0"/>
              </a:rPr>
              <a:t>titulo </a:t>
            </a:r>
            <a:r>
              <a:rPr lang="es-CO" sz="4400" dirty="0" err="1">
                <a:solidFill>
                  <a:srgbClr val="FC4C86"/>
                </a:solidFill>
                <a:latin typeface="BubbleGum" panose="00000400000000000000" pitchFamily="2" charset="0"/>
              </a:rPr>
              <a:t>aqui</a:t>
            </a:r>
            <a:endParaRPr lang="es-CO" sz="4400" dirty="0">
              <a:solidFill>
                <a:srgbClr val="FC4C86"/>
              </a:solidFill>
              <a:latin typeface="BubbleGum" panose="00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61128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Arrow: Pentagon 30">
            <a:extLst>
              <a:ext uri="{FF2B5EF4-FFF2-40B4-BE49-F238E27FC236}">
                <a16:creationId xmlns:a16="http://schemas.microsoft.com/office/drawing/2014/main" id="{70F83319-5CA5-498A-B629-C74B2B51BEE4}"/>
              </a:ext>
            </a:extLst>
          </p:cNvPr>
          <p:cNvSpPr/>
          <p:nvPr/>
        </p:nvSpPr>
        <p:spPr>
          <a:xfrm>
            <a:off x="6304607" y="3092298"/>
            <a:ext cx="2002741" cy="673403"/>
          </a:xfrm>
          <a:prstGeom prst="homePlate">
            <a:avLst/>
          </a:prstGeom>
          <a:solidFill>
            <a:srgbClr val="FC4C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Arrow: Pentagon 39">
            <a:extLst>
              <a:ext uri="{FF2B5EF4-FFF2-40B4-BE49-F238E27FC236}">
                <a16:creationId xmlns:a16="http://schemas.microsoft.com/office/drawing/2014/main" id="{AFF90649-2F2C-4055-B0B2-67FD82C6E6CF}"/>
              </a:ext>
            </a:extLst>
          </p:cNvPr>
          <p:cNvSpPr/>
          <p:nvPr/>
        </p:nvSpPr>
        <p:spPr>
          <a:xfrm>
            <a:off x="5487635" y="4652223"/>
            <a:ext cx="2002741" cy="644804"/>
          </a:xfrm>
          <a:prstGeom prst="homePlat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Arrow: Pentagon 40">
            <a:extLst>
              <a:ext uri="{FF2B5EF4-FFF2-40B4-BE49-F238E27FC236}">
                <a16:creationId xmlns:a16="http://schemas.microsoft.com/office/drawing/2014/main" id="{82326354-13CB-4A2A-8973-40D8422319B4}"/>
              </a:ext>
            </a:extLst>
          </p:cNvPr>
          <p:cNvSpPr/>
          <p:nvPr/>
        </p:nvSpPr>
        <p:spPr>
          <a:xfrm rot="10800000">
            <a:off x="4264601" y="1920593"/>
            <a:ext cx="2002741" cy="670705"/>
          </a:xfrm>
          <a:prstGeom prst="homePlate">
            <a:avLst/>
          </a:prstGeom>
          <a:solidFill>
            <a:srgbClr val="4ACE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Arrow: Pentagon 41">
            <a:extLst>
              <a:ext uri="{FF2B5EF4-FFF2-40B4-BE49-F238E27FC236}">
                <a16:creationId xmlns:a16="http://schemas.microsoft.com/office/drawing/2014/main" id="{829D8991-6B9F-4BF5-BF5E-E6294BE024D1}"/>
              </a:ext>
            </a:extLst>
          </p:cNvPr>
          <p:cNvSpPr/>
          <p:nvPr/>
        </p:nvSpPr>
        <p:spPr>
          <a:xfrm rot="10800000">
            <a:off x="3360680" y="3617543"/>
            <a:ext cx="2002741" cy="673402"/>
          </a:xfrm>
          <a:prstGeom prst="homePlate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4">
            <a:extLst>
              <a:ext uri="{FF2B5EF4-FFF2-40B4-BE49-F238E27FC236}">
                <a16:creationId xmlns:a16="http://schemas.microsoft.com/office/drawing/2014/main" id="{0072AAC6-A9E3-4228-BCC3-C01388247343}"/>
              </a:ext>
            </a:extLst>
          </p:cNvPr>
          <p:cNvGrpSpPr>
            <a:grpSpLocks noChangeAspect="1"/>
          </p:cNvGrpSpPr>
          <p:nvPr/>
        </p:nvGrpSpPr>
        <p:grpSpPr bwMode="auto">
          <a:xfrm rot="1800000">
            <a:off x="5024716" y="1380380"/>
            <a:ext cx="1111325" cy="5426075"/>
            <a:chOff x="3000" y="572"/>
            <a:chExt cx="951" cy="3418"/>
          </a:xfrm>
        </p:grpSpPr>
        <p:sp>
          <p:nvSpPr>
            <p:cNvPr id="17" name="Freeform 13">
              <a:extLst>
                <a:ext uri="{FF2B5EF4-FFF2-40B4-BE49-F238E27FC236}">
                  <a16:creationId xmlns:a16="http://schemas.microsoft.com/office/drawing/2014/main" id="{70AC866E-6057-414F-952B-4E22BA54D18D}"/>
                </a:ext>
              </a:extLst>
            </p:cNvPr>
            <p:cNvSpPr>
              <a:spLocks/>
            </p:cNvSpPr>
            <p:nvPr/>
          </p:nvSpPr>
          <p:spPr bwMode="auto">
            <a:xfrm>
              <a:off x="3000" y="3072"/>
              <a:ext cx="951" cy="918"/>
            </a:xfrm>
            <a:custGeom>
              <a:avLst/>
              <a:gdLst>
                <a:gd name="T0" fmla="*/ 0 w 951"/>
                <a:gd name="T1" fmla="*/ 0 h 918"/>
                <a:gd name="T2" fmla="*/ 474 w 951"/>
                <a:gd name="T3" fmla="*/ 918 h 918"/>
                <a:gd name="T4" fmla="*/ 951 w 951"/>
                <a:gd name="T5" fmla="*/ 0 h 918"/>
                <a:gd name="T6" fmla="*/ 0 w 951"/>
                <a:gd name="T7" fmla="*/ 0 h 9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51" h="918">
                  <a:moveTo>
                    <a:pt x="0" y="0"/>
                  </a:moveTo>
                  <a:lnTo>
                    <a:pt x="474" y="918"/>
                  </a:lnTo>
                  <a:lnTo>
                    <a:pt x="95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535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4">
              <a:extLst>
                <a:ext uri="{FF2B5EF4-FFF2-40B4-BE49-F238E27FC236}">
                  <a16:creationId xmlns:a16="http://schemas.microsoft.com/office/drawing/2014/main" id="{92272967-F30C-4CFA-B3CF-B53DBDB08D63}"/>
                </a:ext>
              </a:extLst>
            </p:cNvPr>
            <p:cNvSpPr>
              <a:spLocks/>
            </p:cNvSpPr>
            <p:nvPr/>
          </p:nvSpPr>
          <p:spPr bwMode="auto">
            <a:xfrm>
              <a:off x="3000" y="3072"/>
              <a:ext cx="951" cy="611"/>
            </a:xfrm>
            <a:custGeom>
              <a:avLst/>
              <a:gdLst>
                <a:gd name="T0" fmla="*/ 0 w 461"/>
                <a:gd name="T1" fmla="*/ 0 h 296"/>
                <a:gd name="T2" fmla="*/ 101 w 461"/>
                <a:gd name="T3" fmla="*/ 196 h 296"/>
                <a:gd name="T4" fmla="*/ 322 w 461"/>
                <a:gd name="T5" fmla="*/ 268 h 296"/>
                <a:gd name="T6" fmla="*/ 461 w 461"/>
                <a:gd name="T7" fmla="*/ 0 h 296"/>
                <a:gd name="T8" fmla="*/ 0 w 461"/>
                <a:gd name="T9" fmla="*/ 0 h 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1" h="296">
                  <a:moveTo>
                    <a:pt x="0" y="0"/>
                  </a:moveTo>
                  <a:cubicBezTo>
                    <a:pt x="101" y="196"/>
                    <a:pt x="101" y="196"/>
                    <a:pt x="101" y="196"/>
                  </a:cubicBezTo>
                  <a:cubicBezTo>
                    <a:pt x="171" y="296"/>
                    <a:pt x="261" y="218"/>
                    <a:pt x="322" y="268"/>
                  </a:cubicBezTo>
                  <a:cubicBezTo>
                    <a:pt x="461" y="0"/>
                    <a:pt x="461" y="0"/>
                    <a:pt x="461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E7A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5">
              <a:extLst>
                <a:ext uri="{FF2B5EF4-FFF2-40B4-BE49-F238E27FC236}">
                  <a16:creationId xmlns:a16="http://schemas.microsoft.com/office/drawing/2014/main" id="{B09CAF5F-3449-48CA-9FF5-78ED62A33BBE}"/>
                </a:ext>
              </a:extLst>
            </p:cNvPr>
            <p:cNvSpPr>
              <a:spLocks/>
            </p:cNvSpPr>
            <p:nvPr/>
          </p:nvSpPr>
          <p:spPr bwMode="auto">
            <a:xfrm>
              <a:off x="3000" y="3072"/>
              <a:ext cx="371" cy="514"/>
            </a:xfrm>
            <a:custGeom>
              <a:avLst/>
              <a:gdLst>
                <a:gd name="T0" fmla="*/ 0 w 180"/>
                <a:gd name="T1" fmla="*/ 0 h 249"/>
                <a:gd name="T2" fmla="*/ 101 w 180"/>
                <a:gd name="T3" fmla="*/ 196 h 249"/>
                <a:gd name="T4" fmla="*/ 180 w 180"/>
                <a:gd name="T5" fmla="*/ 249 h 249"/>
                <a:gd name="T6" fmla="*/ 109 w 180"/>
                <a:gd name="T7" fmla="*/ 0 h 249"/>
                <a:gd name="T8" fmla="*/ 0 w 180"/>
                <a:gd name="T9" fmla="*/ 0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0" h="249">
                  <a:moveTo>
                    <a:pt x="0" y="0"/>
                  </a:moveTo>
                  <a:cubicBezTo>
                    <a:pt x="101" y="196"/>
                    <a:pt x="101" y="196"/>
                    <a:pt x="101" y="196"/>
                  </a:cubicBezTo>
                  <a:cubicBezTo>
                    <a:pt x="126" y="231"/>
                    <a:pt x="153" y="244"/>
                    <a:pt x="180" y="249"/>
                  </a:cubicBezTo>
                  <a:cubicBezTo>
                    <a:pt x="109" y="0"/>
                    <a:pt x="109" y="0"/>
                    <a:pt x="109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4C76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6">
              <a:extLst>
                <a:ext uri="{FF2B5EF4-FFF2-40B4-BE49-F238E27FC236}">
                  <a16:creationId xmlns:a16="http://schemas.microsoft.com/office/drawing/2014/main" id="{8CF56F22-8C89-48BC-A0DF-11BDD57A169A}"/>
                </a:ext>
              </a:extLst>
            </p:cNvPr>
            <p:cNvSpPr>
              <a:spLocks/>
            </p:cNvSpPr>
            <p:nvPr/>
          </p:nvSpPr>
          <p:spPr bwMode="auto">
            <a:xfrm>
              <a:off x="3224" y="3072"/>
              <a:ext cx="460" cy="524"/>
            </a:xfrm>
            <a:custGeom>
              <a:avLst/>
              <a:gdLst>
                <a:gd name="T0" fmla="*/ 0 w 223"/>
                <a:gd name="T1" fmla="*/ 0 h 254"/>
                <a:gd name="T2" fmla="*/ 71 w 223"/>
                <a:gd name="T3" fmla="*/ 249 h 254"/>
                <a:gd name="T4" fmla="*/ 166 w 223"/>
                <a:gd name="T5" fmla="*/ 250 h 254"/>
                <a:gd name="T6" fmla="*/ 223 w 223"/>
                <a:gd name="T7" fmla="*/ 0 h 254"/>
                <a:gd name="T8" fmla="*/ 0 w 223"/>
                <a:gd name="T9" fmla="*/ 0 h 2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3" h="254">
                  <a:moveTo>
                    <a:pt x="0" y="0"/>
                  </a:moveTo>
                  <a:cubicBezTo>
                    <a:pt x="71" y="249"/>
                    <a:pt x="71" y="249"/>
                    <a:pt x="71" y="249"/>
                  </a:cubicBezTo>
                  <a:cubicBezTo>
                    <a:pt x="103" y="254"/>
                    <a:pt x="136" y="247"/>
                    <a:pt x="166" y="250"/>
                  </a:cubicBezTo>
                  <a:cubicBezTo>
                    <a:pt x="223" y="0"/>
                    <a:pt x="223" y="0"/>
                    <a:pt x="22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DD9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7">
              <a:extLst>
                <a:ext uri="{FF2B5EF4-FFF2-40B4-BE49-F238E27FC236}">
                  <a16:creationId xmlns:a16="http://schemas.microsoft.com/office/drawing/2014/main" id="{05F6AE9F-39BD-48FE-A431-ED4710905DED}"/>
                </a:ext>
              </a:extLst>
            </p:cNvPr>
            <p:cNvSpPr>
              <a:spLocks/>
            </p:cNvSpPr>
            <p:nvPr/>
          </p:nvSpPr>
          <p:spPr bwMode="auto">
            <a:xfrm>
              <a:off x="3567" y="3072"/>
              <a:ext cx="384" cy="553"/>
            </a:xfrm>
            <a:custGeom>
              <a:avLst/>
              <a:gdLst>
                <a:gd name="T0" fmla="*/ 186 w 186"/>
                <a:gd name="T1" fmla="*/ 0 h 268"/>
                <a:gd name="T2" fmla="*/ 57 w 186"/>
                <a:gd name="T3" fmla="*/ 0 h 268"/>
                <a:gd name="T4" fmla="*/ 0 w 186"/>
                <a:gd name="T5" fmla="*/ 250 h 268"/>
                <a:gd name="T6" fmla="*/ 47 w 186"/>
                <a:gd name="T7" fmla="*/ 268 h 268"/>
                <a:gd name="T8" fmla="*/ 186 w 186"/>
                <a:gd name="T9" fmla="*/ 0 h 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6" h="268">
                  <a:moveTo>
                    <a:pt x="186" y="0"/>
                  </a:moveTo>
                  <a:cubicBezTo>
                    <a:pt x="57" y="0"/>
                    <a:pt x="57" y="0"/>
                    <a:pt x="57" y="0"/>
                  </a:cubicBezTo>
                  <a:cubicBezTo>
                    <a:pt x="0" y="250"/>
                    <a:pt x="0" y="250"/>
                    <a:pt x="0" y="250"/>
                  </a:cubicBezTo>
                  <a:cubicBezTo>
                    <a:pt x="17" y="252"/>
                    <a:pt x="33" y="256"/>
                    <a:pt x="47" y="268"/>
                  </a:cubicBezTo>
                  <a:lnTo>
                    <a:pt x="186" y="0"/>
                  </a:lnTo>
                  <a:close/>
                </a:path>
              </a:pathLst>
            </a:custGeom>
            <a:solidFill>
              <a:srgbClr val="FFE7A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8">
              <a:extLst>
                <a:ext uri="{FF2B5EF4-FFF2-40B4-BE49-F238E27FC236}">
                  <a16:creationId xmlns:a16="http://schemas.microsoft.com/office/drawing/2014/main" id="{A8C1916D-058C-4A7D-A060-73881BD8447E}"/>
                </a:ext>
              </a:extLst>
            </p:cNvPr>
            <p:cNvSpPr>
              <a:spLocks/>
            </p:cNvSpPr>
            <p:nvPr/>
          </p:nvSpPr>
          <p:spPr bwMode="auto">
            <a:xfrm>
              <a:off x="3684" y="706"/>
              <a:ext cx="267" cy="2624"/>
            </a:xfrm>
            <a:custGeom>
              <a:avLst/>
              <a:gdLst>
                <a:gd name="T0" fmla="*/ 27 w 267"/>
                <a:gd name="T1" fmla="*/ 2624 h 2624"/>
                <a:gd name="T2" fmla="*/ 267 w 267"/>
                <a:gd name="T3" fmla="*/ 2366 h 2624"/>
                <a:gd name="T4" fmla="*/ 267 w 267"/>
                <a:gd name="T5" fmla="*/ 0 h 2624"/>
                <a:gd name="T6" fmla="*/ 0 w 267"/>
                <a:gd name="T7" fmla="*/ 0 h 2624"/>
                <a:gd name="T8" fmla="*/ 27 w 267"/>
                <a:gd name="T9" fmla="*/ 2624 h 26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7" h="2624">
                  <a:moveTo>
                    <a:pt x="27" y="2624"/>
                  </a:moveTo>
                  <a:lnTo>
                    <a:pt x="267" y="2366"/>
                  </a:lnTo>
                  <a:lnTo>
                    <a:pt x="267" y="0"/>
                  </a:lnTo>
                  <a:lnTo>
                    <a:pt x="0" y="0"/>
                  </a:lnTo>
                  <a:lnTo>
                    <a:pt x="27" y="2624"/>
                  </a:lnTo>
                  <a:close/>
                </a:path>
              </a:pathLst>
            </a:custGeom>
            <a:solidFill>
              <a:srgbClr val="FF57B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9">
              <a:extLst>
                <a:ext uri="{FF2B5EF4-FFF2-40B4-BE49-F238E27FC236}">
                  <a16:creationId xmlns:a16="http://schemas.microsoft.com/office/drawing/2014/main" id="{C5641112-22B8-4EC0-8E8C-56C61C8519E4}"/>
                </a:ext>
              </a:extLst>
            </p:cNvPr>
            <p:cNvSpPr>
              <a:spLocks/>
            </p:cNvSpPr>
            <p:nvPr/>
          </p:nvSpPr>
          <p:spPr bwMode="auto">
            <a:xfrm>
              <a:off x="3000" y="706"/>
              <a:ext cx="266" cy="2624"/>
            </a:xfrm>
            <a:custGeom>
              <a:avLst/>
              <a:gdLst>
                <a:gd name="T0" fmla="*/ 0 w 266"/>
                <a:gd name="T1" fmla="*/ 2366 h 2624"/>
                <a:gd name="T2" fmla="*/ 239 w 266"/>
                <a:gd name="T3" fmla="*/ 2624 h 2624"/>
                <a:gd name="T4" fmla="*/ 266 w 266"/>
                <a:gd name="T5" fmla="*/ 0 h 2624"/>
                <a:gd name="T6" fmla="*/ 0 w 266"/>
                <a:gd name="T7" fmla="*/ 0 h 2624"/>
                <a:gd name="T8" fmla="*/ 0 w 266"/>
                <a:gd name="T9" fmla="*/ 2366 h 26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6" h="2624">
                  <a:moveTo>
                    <a:pt x="0" y="2366"/>
                  </a:moveTo>
                  <a:lnTo>
                    <a:pt x="239" y="2624"/>
                  </a:lnTo>
                  <a:lnTo>
                    <a:pt x="266" y="0"/>
                  </a:lnTo>
                  <a:lnTo>
                    <a:pt x="0" y="0"/>
                  </a:lnTo>
                  <a:lnTo>
                    <a:pt x="0" y="2366"/>
                  </a:lnTo>
                  <a:close/>
                </a:path>
              </a:pathLst>
            </a:custGeom>
            <a:solidFill>
              <a:srgbClr val="F7037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20">
              <a:extLst>
                <a:ext uri="{FF2B5EF4-FFF2-40B4-BE49-F238E27FC236}">
                  <a16:creationId xmlns:a16="http://schemas.microsoft.com/office/drawing/2014/main" id="{247355CE-F6EF-40FE-99E1-C56255E9E5EB}"/>
                </a:ext>
              </a:extLst>
            </p:cNvPr>
            <p:cNvSpPr>
              <a:spLocks/>
            </p:cNvSpPr>
            <p:nvPr/>
          </p:nvSpPr>
          <p:spPr bwMode="auto">
            <a:xfrm>
              <a:off x="3239" y="710"/>
              <a:ext cx="472" cy="2622"/>
            </a:xfrm>
            <a:custGeom>
              <a:avLst/>
              <a:gdLst>
                <a:gd name="T0" fmla="*/ 472 w 472"/>
                <a:gd name="T1" fmla="*/ 2620 h 2622"/>
                <a:gd name="T2" fmla="*/ 239 w 472"/>
                <a:gd name="T3" fmla="*/ 2535 h 2622"/>
                <a:gd name="T4" fmla="*/ 0 w 472"/>
                <a:gd name="T5" fmla="*/ 2622 h 2622"/>
                <a:gd name="T6" fmla="*/ 0 w 472"/>
                <a:gd name="T7" fmla="*/ 0 h 2622"/>
                <a:gd name="T8" fmla="*/ 472 w 472"/>
                <a:gd name="T9" fmla="*/ 0 h 2622"/>
                <a:gd name="T10" fmla="*/ 472 w 472"/>
                <a:gd name="T11" fmla="*/ 2620 h 26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72" h="2622">
                  <a:moveTo>
                    <a:pt x="472" y="2620"/>
                  </a:moveTo>
                  <a:lnTo>
                    <a:pt x="239" y="2535"/>
                  </a:lnTo>
                  <a:lnTo>
                    <a:pt x="0" y="2622"/>
                  </a:lnTo>
                  <a:lnTo>
                    <a:pt x="0" y="0"/>
                  </a:lnTo>
                  <a:lnTo>
                    <a:pt x="472" y="0"/>
                  </a:lnTo>
                  <a:lnTo>
                    <a:pt x="472" y="2620"/>
                  </a:lnTo>
                  <a:close/>
                </a:path>
              </a:pathLst>
            </a:custGeom>
            <a:solidFill>
              <a:srgbClr val="FF1F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21">
              <a:extLst>
                <a:ext uri="{FF2B5EF4-FFF2-40B4-BE49-F238E27FC236}">
                  <a16:creationId xmlns:a16="http://schemas.microsoft.com/office/drawing/2014/main" id="{16B976D9-3B23-40BD-893F-8A3C79EBFB58}"/>
                </a:ext>
              </a:extLst>
            </p:cNvPr>
            <p:cNvSpPr>
              <a:spLocks/>
            </p:cNvSpPr>
            <p:nvPr/>
          </p:nvSpPr>
          <p:spPr bwMode="auto">
            <a:xfrm>
              <a:off x="3000" y="572"/>
              <a:ext cx="951" cy="270"/>
            </a:xfrm>
            <a:custGeom>
              <a:avLst/>
              <a:gdLst>
                <a:gd name="T0" fmla="*/ 237 w 951"/>
                <a:gd name="T1" fmla="*/ 270 h 270"/>
                <a:gd name="T2" fmla="*/ 0 w 951"/>
                <a:gd name="T3" fmla="*/ 134 h 270"/>
                <a:gd name="T4" fmla="*/ 237 w 951"/>
                <a:gd name="T5" fmla="*/ 0 h 270"/>
                <a:gd name="T6" fmla="*/ 713 w 951"/>
                <a:gd name="T7" fmla="*/ 0 h 270"/>
                <a:gd name="T8" fmla="*/ 951 w 951"/>
                <a:gd name="T9" fmla="*/ 134 h 270"/>
                <a:gd name="T10" fmla="*/ 713 w 951"/>
                <a:gd name="T11" fmla="*/ 270 h 270"/>
                <a:gd name="T12" fmla="*/ 237 w 951"/>
                <a:gd name="T13" fmla="*/ 270 h 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51" h="270">
                  <a:moveTo>
                    <a:pt x="237" y="270"/>
                  </a:moveTo>
                  <a:lnTo>
                    <a:pt x="0" y="134"/>
                  </a:lnTo>
                  <a:lnTo>
                    <a:pt x="237" y="0"/>
                  </a:lnTo>
                  <a:lnTo>
                    <a:pt x="713" y="0"/>
                  </a:lnTo>
                  <a:lnTo>
                    <a:pt x="951" y="134"/>
                  </a:lnTo>
                  <a:lnTo>
                    <a:pt x="713" y="270"/>
                  </a:lnTo>
                  <a:lnTo>
                    <a:pt x="237" y="270"/>
                  </a:lnTo>
                  <a:close/>
                </a:path>
              </a:pathLst>
            </a:custGeom>
            <a:solidFill>
              <a:srgbClr val="FFE7A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22">
              <a:extLst>
                <a:ext uri="{FF2B5EF4-FFF2-40B4-BE49-F238E27FC236}">
                  <a16:creationId xmlns:a16="http://schemas.microsoft.com/office/drawing/2014/main" id="{6A858E45-2855-4C8F-9BDF-025A7E09DA35}"/>
                </a:ext>
              </a:extLst>
            </p:cNvPr>
            <p:cNvSpPr>
              <a:spLocks/>
            </p:cNvSpPr>
            <p:nvPr/>
          </p:nvSpPr>
          <p:spPr bwMode="auto">
            <a:xfrm>
              <a:off x="3000" y="939"/>
              <a:ext cx="951" cy="301"/>
            </a:xfrm>
            <a:custGeom>
              <a:avLst/>
              <a:gdLst>
                <a:gd name="T0" fmla="*/ 713 w 951"/>
                <a:gd name="T1" fmla="*/ 140 h 301"/>
                <a:gd name="T2" fmla="*/ 237 w 951"/>
                <a:gd name="T3" fmla="*/ 140 h 301"/>
                <a:gd name="T4" fmla="*/ 0 w 951"/>
                <a:gd name="T5" fmla="*/ 0 h 301"/>
                <a:gd name="T6" fmla="*/ 0 w 951"/>
                <a:gd name="T7" fmla="*/ 165 h 301"/>
                <a:gd name="T8" fmla="*/ 237 w 951"/>
                <a:gd name="T9" fmla="*/ 301 h 301"/>
                <a:gd name="T10" fmla="*/ 713 w 951"/>
                <a:gd name="T11" fmla="*/ 301 h 301"/>
                <a:gd name="T12" fmla="*/ 951 w 951"/>
                <a:gd name="T13" fmla="*/ 165 h 301"/>
                <a:gd name="T14" fmla="*/ 951 w 951"/>
                <a:gd name="T15" fmla="*/ 0 h 301"/>
                <a:gd name="T16" fmla="*/ 713 w 951"/>
                <a:gd name="T17" fmla="*/ 140 h 3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51" h="301">
                  <a:moveTo>
                    <a:pt x="713" y="140"/>
                  </a:moveTo>
                  <a:lnTo>
                    <a:pt x="237" y="140"/>
                  </a:lnTo>
                  <a:lnTo>
                    <a:pt x="0" y="0"/>
                  </a:lnTo>
                  <a:lnTo>
                    <a:pt x="0" y="165"/>
                  </a:lnTo>
                  <a:lnTo>
                    <a:pt x="237" y="301"/>
                  </a:lnTo>
                  <a:lnTo>
                    <a:pt x="713" y="301"/>
                  </a:lnTo>
                  <a:lnTo>
                    <a:pt x="951" y="165"/>
                  </a:lnTo>
                  <a:lnTo>
                    <a:pt x="951" y="0"/>
                  </a:lnTo>
                  <a:lnTo>
                    <a:pt x="713" y="140"/>
                  </a:lnTo>
                  <a:close/>
                </a:path>
              </a:pathLst>
            </a:custGeom>
            <a:solidFill>
              <a:srgbClr val="FFB8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3">
              <a:extLst>
                <a:ext uri="{FF2B5EF4-FFF2-40B4-BE49-F238E27FC236}">
                  <a16:creationId xmlns:a16="http://schemas.microsoft.com/office/drawing/2014/main" id="{6EEF0FD3-2379-404D-8FBC-D701E33BCE27}"/>
                </a:ext>
              </a:extLst>
            </p:cNvPr>
            <p:cNvSpPr>
              <a:spLocks/>
            </p:cNvSpPr>
            <p:nvPr/>
          </p:nvSpPr>
          <p:spPr bwMode="auto">
            <a:xfrm>
              <a:off x="3280" y="939"/>
              <a:ext cx="671" cy="301"/>
            </a:xfrm>
            <a:custGeom>
              <a:avLst/>
              <a:gdLst>
                <a:gd name="T0" fmla="*/ 433 w 671"/>
                <a:gd name="T1" fmla="*/ 140 h 301"/>
                <a:gd name="T2" fmla="*/ 0 w 671"/>
                <a:gd name="T3" fmla="*/ 140 h 301"/>
                <a:gd name="T4" fmla="*/ 0 w 671"/>
                <a:gd name="T5" fmla="*/ 301 h 301"/>
                <a:gd name="T6" fmla="*/ 433 w 671"/>
                <a:gd name="T7" fmla="*/ 301 h 301"/>
                <a:gd name="T8" fmla="*/ 671 w 671"/>
                <a:gd name="T9" fmla="*/ 165 h 301"/>
                <a:gd name="T10" fmla="*/ 671 w 671"/>
                <a:gd name="T11" fmla="*/ 0 h 301"/>
                <a:gd name="T12" fmla="*/ 433 w 671"/>
                <a:gd name="T13" fmla="*/ 140 h 3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71" h="301">
                  <a:moveTo>
                    <a:pt x="433" y="140"/>
                  </a:moveTo>
                  <a:lnTo>
                    <a:pt x="0" y="140"/>
                  </a:lnTo>
                  <a:lnTo>
                    <a:pt x="0" y="301"/>
                  </a:lnTo>
                  <a:lnTo>
                    <a:pt x="433" y="301"/>
                  </a:lnTo>
                  <a:lnTo>
                    <a:pt x="671" y="165"/>
                  </a:lnTo>
                  <a:lnTo>
                    <a:pt x="671" y="0"/>
                  </a:lnTo>
                  <a:lnTo>
                    <a:pt x="433" y="140"/>
                  </a:lnTo>
                  <a:close/>
                </a:path>
              </a:pathLst>
            </a:custGeom>
            <a:solidFill>
              <a:srgbClr val="FFEB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Rectangle 24">
              <a:extLst>
                <a:ext uri="{FF2B5EF4-FFF2-40B4-BE49-F238E27FC236}">
                  <a16:creationId xmlns:a16="http://schemas.microsoft.com/office/drawing/2014/main" id="{35C4A838-4C27-43FE-829B-71038CB49E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37" y="1079"/>
              <a:ext cx="476" cy="161"/>
            </a:xfrm>
            <a:prstGeom prst="rect">
              <a:avLst/>
            </a:prstGeom>
            <a:solidFill>
              <a:srgbClr val="FFD91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Oval 25">
              <a:extLst>
                <a:ext uri="{FF2B5EF4-FFF2-40B4-BE49-F238E27FC236}">
                  <a16:creationId xmlns:a16="http://schemas.microsoft.com/office/drawing/2014/main" id="{935F019A-68DE-40C1-83F4-8486ECC393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37" y="611"/>
              <a:ext cx="476" cy="134"/>
            </a:xfrm>
            <a:prstGeom prst="ellipse">
              <a:avLst/>
            </a:prstGeom>
            <a:solidFill>
              <a:srgbClr val="3535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FF3927DA-6A50-4F57-B2A7-C93D835CF89A}"/>
              </a:ext>
            </a:extLst>
          </p:cNvPr>
          <p:cNvSpPr txBox="1"/>
          <p:nvPr/>
        </p:nvSpPr>
        <p:spPr>
          <a:xfrm>
            <a:off x="4808874" y="1970583"/>
            <a:ext cx="9436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53%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16552DD8-9DD6-44C1-8B29-0EF858F43BC5}"/>
              </a:ext>
            </a:extLst>
          </p:cNvPr>
          <p:cNvSpPr txBox="1"/>
          <p:nvPr/>
        </p:nvSpPr>
        <p:spPr>
          <a:xfrm>
            <a:off x="3890248" y="3695608"/>
            <a:ext cx="9436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53%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C6A065FD-9503-447C-B315-E48B67253605}"/>
              </a:ext>
            </a:extLst>
          </p:cNvPr>
          <p:cNvSpPr txBox="1"/>
          <p:nvPr/>
        </p:nvSpPr>
        <p:spPr>
          <a:xfrm>
            <a:off x="6927978" y="3179003"/>
            <a:ext cx="9436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53%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61FDA157-2393-457A-8BCC-2510FEB4B172}"/>
              </a:ext>
            </a:extLst>
          </p:cNvPr>
          <p:cNvSpPr txBox="1"/>
          <p:nvPr/>
        </p:nvSpPr>
        <p:spPr>
          <a:xfrm>
            <a:off x="6122755" y="4730043"/>
            <a:ext cx="9436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53%</a:t>
            </a:r>
          </a:p>
        </p:txBody>
      </p:sp>
      <p:sp>
        <p:nvSpPr>
          <p:cNvPr id="47" name="Text Placeholder 51">
            <a:extLst>
              <a:ext uri="{FF2B5EF4-FFF2-40B4-BE49-F238E27FC236}">
                <a16:creationId xmlns:a16="http://schemas.microsoft.com/office/drawing/2014/main" id="{55E7D45D-428D-4D63-AFA9-6429396B41E7}"/>
              </a:ext>
            </a:extLst>
          </p:cNvPr>
          <p:cNvSpPr txBox="1">
            <a:spLocks/>
          </p:cNvSpPr>
          <p:nvPr/>
        </p:nvSpPr>
        <p:spPr>
          <a:xfrm>
            <a:off x="1094509" y="1571452"/>
            <a:ext cx="3075459" cy="112021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s-CO" sz="1800" b="1" dirty="0">
                <a:solidFill>
                  <a:srgbClr val="4ACEDA"/>
                </a:solidFill>
              </a:rPr>
              <a:t>Título</a:t>
            </a:r>
          </a:p>
          <a:p>
            <a:pPr marL="0" indent="0" algn="r">
              <a:buNone/>
            </a:pP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Lorem ipsum dolor sit amet, </a:t>
            </a:r>
            <a:b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consectetur adipiscing elit. </a:t>
            </a:r>
          </a:p>
        </p:txBody>
      </p:sp>
      <p:sp>
        <p:nvSpPr>
          <p:cNvPr id="48" name="Text Placeholder 51">
            <a:extLst>
              <a:ext uri="{FF2B5EF4-FFF2-40B4-BE49-F238E27FC236}">
                <a16:creationId xmlns:a16="http://schemas.microsoft.com/office/drawing/2014/main" id="{DAC201E1-E356-422C-AE71-557CAC450B08}"/>
              </a:ext>
            </a:extLst>
          </p:cNvPr>
          <p:cNvSpPr txBox="1">
            <a:spLocks/>
          </p:cNvSpPr>
          <p:nvPr/>
        </p:nvSpPr>
        <p:spPr>
          <a:xfrm>
            <a:off x="106597" y="3394134"/>
            <a:ext cx="3075459" cy="112021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s-CO" sz="1800" b="1" dirty="0">
                <a:solidFill>
                  <a:srgbClr val="7030A0"/>
                </a:solidFill>
              </a:rPr>
              <a:t>Título</a:t>
            </a:r>
          </a:p>
          <a:p>
            <a:pPr marL="0" indent="0" algn="r">
              <a:buNone/>
            </a:pP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Lorem ipsum dolor sit amet, </a:t>
            </a:r>
            <a:b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consectetur adipiscing elit. </a:t>
            </a:r>
          </a:p>
        </p:txBody>
      </p:sp>
      <p:sp>
        <p:nvSpPr>
          <p:cNvPr id="49" name="Text Placeholder 51">
            <a:extLst>
              <a:ext uri="{FF2B5EF4-FFF2-40B4-BE49-F238E27FC236}">
                <a16:creationId xmlns:a16="http://schemas.microsoft.com/office/drawing/2014/main" id="{0B3DECDB-2338-486A-B8D7-30DC715FD38D}"/>
              </a:ext>
            </a:extLst>
          </p:cNvPr>
          <p:cNvSpPr txBox="1">
            <a:spLocks/>
          </p:cNvSpPr>
          <p:nvPr/>
        </p:nvSpPr>
        <p:spPr>
          <a:xfrm>
            <a:off x="7517629" y="4514353"/>
            <a:ext cx="3075459" cy="112021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CO" sz="1800" b="1" dirty="0">
                <a:solidFill>
                  <a:srgbClr val="FFC000"/>
                </a:solidFill>
              </a:rPr>
              <a:t>Título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Lorem ipsum dolor sit amet, </a:t>
            </a:r>
            <a:b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consectetur adipiscing elit. </a:t>
            </a:r>
          </a:p>
        </p:txBody>
      </p:sp>
      <p:sp>
        <p:nvSpPr>
          <p:cNvPr id="50" name="Text Placeholder 51">
            <a:extLst>
              <a:ext uri="{FF2B5EF4-FFF2-40B4-BE49-F238E27FC236}">
                <a16:creationId xmlns:a16="http://schemas.microsoft.com/office/drawing/2014/main" id="{AEE88C8C-51FC-47E8-AAAA-C6768D108A46}"/>
              </a:ext>
            </a:extLst>
          </p:cNvPr>
          <p:cNvSpPr txBox="1">
            <a:spLocks/>
          </p:cNvSpPr>
          <p:nvPr/>
        </p:nvSpPr>
        <p:spPr>
          <a:xfrm>
            <a:off x="8411557" y="3019808"/>
            <a:ext cx="3075459" cy="112021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CO" sz="1800" b="1" dirty="0">
                <a:solidFill>
                  <a:srgbClr val="FC4C86"/>
                </a:solidFill>
              </a:rPr>
              <a:t>Título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Lorem ipsum dolor sit amet, </a:t>
            </a:r>
            <a:b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consectetur adipiscing elit. 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9421E69A-DEAD-453F-8F34-371B7C17AD23}"/>
              </a:ext>
            </a:extLst>
          </p:cNvPr>
          <p:cNvSpPr txBox="1"/>
          <p:nvPr/>
        </p:nvSpPr>
        <p:spPr>
          <a:xfrm>
            <a:off x="1998887" y="235750"/>
            <a:ext cx="819422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400" dirty="0">
                <a:solidFill>
                  <a:srgbClr val="7030A0"/>
                </a:solidFill>
                <a:latin typeface="BubbleGum" panose="00000400000000000000" pitchFamily="2" charset="0"/>
              </a:rPr>
              <a:t>Escribe tu </a:t>
            </a:r>
            <a:r>
              <a:rPr lang="es-CO" sz="4400" dirty="0">
                <a:solidFill>
                  <a:srgbClr val="FC4C86"/>
                </a:solidFill>
                <a:latin typeface="BubbleGum" panose="00000400000000000000" pitchFamily="2" charset="0"/>
              </a:rPr>
              <a:t>titulo </a:t>
            </a:r>
            <a:r>
              <a:rPr lang="es-CO" sz="4400" dirty="0" err="1">
                <a:solidFill>
                  <a:srgbClr val="FC4C86"/>
                </a:solidFill>
                <a:latin typeface="BubbleGum" panose="00000400000000000000" pitchFamily="2" charset="0"/>
              </a:rPr>
              <a:t>aqui</a:t>
            </a:r>
            <a:endParaRPr lang="es-CO" sz="4400" dirty="0">
              <a:solidFill>
                <a:srgbClr val="FC4C86"/>
              </a:solidFill>
              <a:latin typeface="BubbleGum" panose="00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11050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Placeholder 7">
            <a:extLst>
              <a:ext uri="{FF2B5EF4-FFF2-40B4-BE49-F238E27FC236}">
                <a16:creationId xmlns:a16="http://schemas.microsoft.com/office/drawing/2014/main" id="{E58C4505-2736-4D60-A895-E3EFC107C82B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  <p:pic>
        <p:nvPicPr>
          <p:cNvPr id="10" name="Picture Placeholder 9">
            <a:extLst>
              <a:ext uri="{FF2B5EF4-FFF2-40B4-BE49-F238E27FC236}">
                <a16:creationId xmlns:a16="http://schemas.microsoft.com/office/drawing/2014/main" id="{70CF1516-A499-48CF-9187-692042A30C14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AD07F881-4B87-41FE-91B5-5EC24AD7D834}"/>
              </a:ext>
            </a:extLst>
          </p:cNvPr>
          <p:cNvSpPr txBox="1"/>
          <p:nvPr/>
        </p:nvSpPr>
        <p:spPr>
          <a:xfrm>
            <a:off x="1998887" y="235750"/>
            <a:ext cx="819422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400" dirty="0">
                <a:solidFill>
                  <a:srgbClr val="7030A0"/>
                </a:solidFill>
                <a:latin typeface="BubbleGum" panose="00000400000000000000" pitchFamily="2" charset="0"/>
              </a:rPr>
              <a:t>Escribe tu </a:t>
            </a:r>
            <a:r>
              <a:rPr lang="es-CO" sz="4400" dirty="0">
                <a:solidFill>
                  <a:srgbClr val="FC4C86"/>
                </a:solidFill>
                <a:latin typeface="BubbleGum" panose="00000400000000000000" pitchFamily="2" charset="0"/>
              </a:rPr>
              <a:t>titulo </a:t>
            </a:r>
            <a:r>
              <a:rPr lang="es-CO" sz="4400" dirty="0" err="1">
                <a:solidFill>
                  <a:srgbClr val="FC4C86"/>
                </a:solidFill>
                <a:latin typeface="BubbleGum" panose="00000400000000000000" pitchFamily="2" charset="0"/>
              </a:rPr>
              <a:t>aqui</a:t>
            </a:r>
            <a:endParaRPr lang="es-CO" sz="4400" dirty="0">
              <a:solidFill>
                <a:srgbClr val="FC4C86"/>
              </a:solidFill>
              <a:latin typeface="BubbleGum" panose="00000400000000000000" pitchFamily="2" charset="0"/>
            </a:endParaRPr>
          </a:p>
        </p:txBody>
      </p:sp>
      <p:sp>
        <p:nvSpPr>
          <p:cNvPr id="12" name="Text Placeholder 51">
            <a:extLst>
              <a:ext uri="{FF2B5EF4-FFF2-40B4-BE49-F238E27FC236}">
                <a16:creationId xmlns:a16="http://schemas.microsoft.com/office/drawing/2014/main" id="{30636EC6-0A0E-4067-9994-ECC0C672177C}"/>
              </a:ext>
            </a:extLst>
          </p:cNvPr>
          <p:cNvSpPr txBox="1">
            <a:spLocks/>
          </p:cNvSpPr>
          <p:nvPr/>
        </p:nvSpPr>
        <p:spPr>
          <a:xfrm>
            <a:off x="1543050" y="5433709"/>
            <a:ext cx="9105900" cy="81915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000" b="1" dirty="0"/>
              <a:t>Lorem ipsum </a:t>
            </a:r>
            <a:r>
              <a:rPr lang="en-US" sz="2000" dirty="0"/>
              <a:t>dolor sit amet, consectetur adipiscing elit. Curabitur eros leo, accumsan quis arcu ac, molestie ornare justo. Vivamus non diam metus..</a:t>
            </a:r>
          </a:p>
          <a:p>
            <a:pPr marL="0" indent="0" algn="ctr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318935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5">
            <a:extLst>
              <a:ext uri="{FF2B5EF4-FFF2-40B4-BE49-F238E27FC236}">
                <a16:creationId xmlns:a16="http://schemas.microsoft.com/office/drawing/2014/main" id="{B7ED53C5-80E0-49AD-9FE2-BF4615239E1A}"/>
              </a:ext>
            </a:extLst>
          </p:cNvPr>
          <p:cNvSpPr>
            <a:spLocks/>
          </p:cNvSpPr>
          <p:nvPr/>
        </p:nvSpPr>
        <p:spPr bwMode="auto">
          <a:xfrm>
            <a:off x="3678004" y="1542619"/>
            <a:ext cx="4892677" cy="3591559"/>
          </a:xfrm>
          <a:custGeom>
            <a:avLst/>
            <a:gdLst>
              <a:gd name="T0" fmla="*/ 1542 w 1566"/>
              <a:gd name="T1" fmla="*/ 781 h 1149"/>
              <a:gd name="T2" fmla="*/ 1407 w 1566"/>
              <a:gd name="T3" fmla="*/ 1006 h 1149"/>
              <a:gd name="T4" fmla="*/ 1308 w 1566"/>
              <a:gd name="T5" fmla="*/ 1064 h 1149"/>
              <a:gd name="T6" fmla="*/ 826 w 1566"/>
              <a:gd name="T7" fmla="*/ 1146 h 1149"/>
              <a:gd name="T8" fmla="*/ 285 w 1566"/>
              <a:gd name="T9" fmla="*/ 1095 h 1149"/>
              <a:gd name="T10" fmla="*/ 65 w 1566"/>
              <a:gd name="T11" fmla="*/ 974 h 1149"/>
              <a:gd name="T12" fmla="*/ 3 w 1566"/>
              <a:gd name="T13" fmla="*/ 753 h 1149"/>
              <a:gd name="T14" fmla="*/ 382 w 1566"/>
              <a:gd name="T15" fmla="*/ 106 h 1149"/>
              <a:gd name="T16" fmla="*/ 745 w 1566"/>
              <a:gd name="T17" fmla="*/ 4 h 1149"/>
              <a:gd name="T18" fmla="*/ 1287 w 1566"/>
              <a:gd name="T19" fmla="*/ 237 h 1149"/>
              <a:gd name="T20" fmla="*/ 1542 w 1566"/>
              <a:gd name="T21" fmla="*/ 781 h 11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566" h="1149">
                <a:moveTo>
                  <a:pt x="1542" y="781"/>
                </a:moveTo>
                <a:cubicBezTo>
                  <a:pt x="1531" y="864"/>
                  <a:pt x="1490" y="942"/>
                  <a:pt x="1407" y="1006"/>
                </a:cubicBezTo>
                <a:cubicBezTo>
                  <a:pt x="1376" y="1029"/>
                  <a:pt x="1343" y="1048"/>
                  <a:pt x="1308" y="1064"/>
                </a:cubicBezTo>
                <a:cubicBezTo>
                  <a:pt x="1157" y="1132"/>
                  <a:pt x="990" y="1144"/>
                  <a:pt x="826" y="1146"/>
                </a:cubicBezTo>
                <a:cubicBezTo>
                  <a:pt x="645" y="1149"/>
                  <a:pt x="463" y="1130"/>
                  <a:pt x="285" y="1095"/>
                </a:cubicBezTo>
                <a:cubicBezTo>
                  <a:pt x="204" y="1079"/>
                  <a:pt x="121" y="1041"/>
                  <a:pt x="65" y="974"/>
                </a:cubicBezTo>
                <a:cubicBezTo>
                  <a:pt x="15" y="913"/>
                  <a:pt x="0" y="830"/>
                  <a:pt x="3" y="753"/>
                </a:cubicBezTo>
                <a:cubicBezTo>
                  <a:pt x="15" y="500"/>
                  <a:pt x="164" y="236"/>
                  <a:pt x="382" y="106"/>
                </a:cubicBezTo>
                <a:cubicBezTo>
                  <a:pt x="491" y="41"/>
                  <a:pt x="618" y="0"/>
                  <a:pt x="745" y="4"/>
                </a:cubicBezTo>
                <a:cubicBezTo>
                  <a:pt x="947" y="11"/>
                  <a:pt x="1141" y="100"/>
                  <a:pt x="1287" y="237"/>
                </a:cubicBezTo>
                <a:cubicBezTo>
                  <a:pt x="1427" y="368"/>
                  <a:pt x="1566" y="588"/>
                  <a:pt x="1542" y="781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" name="Picture Placeholder 5">
            <a:extLst>
              <a:ext uri="{FF2B5EF4-FFF2-40B4-BE49-F238E27FC236}">
                <a16:creationId xmlns:a16="http://schemas.microsoft.com/office/drawing/2014/main" id="{48280CAE-6B1A-4197-BCFC-2E1225A3DFF9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  <p:grpSp>
        <p:nvGrpSpPr>
          <p:cNvPr id="22" name="Group 8">
            <a:extLst>
              <a:ext uri="{FF2B5EF4-FFF2-40B4-BE49-F238E27FC236}">
                <a16:creationId xmlns:a16="http://schemas.microsoft.com/office/drawing/2014/main" id="{CB0425B1-DE5C-4C7F-92EA-9905267D9BE1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907990" y="1617706"/>
            <a:ext cx="1048010" cy="996650"/>
            <a:chOff x="867" y="605"/>
            <a:chExt cx="857" cy="815"/>
          </a:xfrm>
        </p:grpSpPr>
        <p:sp>
          <p:nvSpPr>
            <p:cNvPr id="24" name="Freeform 9">
              <a:extLst>
                <a:ext uri="{FF2B5EF4-FFF2-40B4-BE49-F238E27FC236}">
                  <a16:creationId xmlns:a16="http://schemas.microsoft.com/office/drawing/2014/main" id="{31AB21FA-E742-4511-A174-578EF3F1DDD3}"/>
                </a:ext>
              </a:extLst>
            </p:cNvPr>
            <p:cNvSpPr>
              <a:spLocks/>
            </p:cNvSpPr>
            <p:nvPr/>
          </p:nvSpPr>
          <p:spPr bwMode="auto">
            <a:xfrm>
              <a:off x="867" y="605"/>
              <a:ext cx="857" cy="815"/>
            </a:xfrm>
            <a:custGeom>
              <a:avLst/>
              <a:gdLst>
                <a:gd name="T0" fmla="*/ 275 w 358"/>
                <a:gd name="T1" fmla="*/ 315 h 341"/>
                <a:gd name="T2" fmla="*/ 168 w 358"/>
                <a:gd name="T3" fmla="*/ 336 h 341"/>
                <a:gd name="T4" fmla="*/ 70 w 358"/>
                <a:gd name="T5" fmla="*/ 287 h 341"/>
                <a:gd name="T6" fmla="*/ 79 w 358"/>
                <a:gd name="T7" fmla="*/ 40 h 341"/>
                <a:gd name="T8" fmla="*/ 281 w 358"/>
                <a:gd name="T9" fmla="*/ 36 h 341"/>
                <a:gd name="T10" fmla="*/ 341 w 358"/>
                <a:gd name="T11" fmla="*/ 226 h 341"/>
                <a:gd name="T12" fmla="*/ 275 w 358"/>
                <a:gd name="T13" fmla="*/ 315 h 3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58" h="341">
                  <a:moveTo>
                    <a:pt x="275" y="315"/>
                  </a:moveTo>
                  <a:cubicBezTo>
                    <a:pt x="244" y="333"/>
                    <a:pt x="206" y="341"/>
                    <a:pt x="168" y="336"/>
                  </a:cubicBezTo>
                  <a:cubicBezTo>
                    <a:pt x="131" y="331"/>
                    <a:pt x="96" y="314"/>
                    <a:pt x="70" y="287"/>
                  </a:cubicBezTo>
                  <a:cubicBezTo>
                    <a:pt x="7" y="223"/>
                    <a:pt x="0" y="95"/>
                    <a:pt x="79" y="40"/>
                  </a:cubicBezTo>
                  <a:cubicBezTo>
                    <a:pt x="133" y="1"/>
                    <a:pt x="225" y="0"/>
                    <a:pt x="281" y="36"/>
                  </a:cubicBezTo>
                  <a:cubicBezTo>
                    <a:pt x="346" y="77"/>
                    <a:pt x="358" y="156"/>
                    <a:pt x="341" y="226"/>
                  </a:cubicBezTo>
                  <a:cubicBezTo>
                    <a:pt x="331" y="266"/>
                    <a:pt x="307" y="296"/>
                    <a:pt x="275" y="315"/>
                  </a:cubicBezTo>
                </a:path>
              </a:pathLst>
            </a:custGeom>
            <a:solidFill>
              <a:srgbClr val="FC4C8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0">
              <a:extLst>
                <a:ext uri="{FF2B5EF4-FFF2-40B4-BE49-F238E27FC236}">
                  <a16:creationId xmlns:a16="http://schemas.microsoft.com/office/drawing/2014/main" id="{C183A627-F24B-4465-86F1-824BE5385EFC}"/>
                </a:ext>
              </a:extLst>
            </p:cNvPr>
            <p:cNvSpPr>
              <a:spLocks/>
            </p:cNvSpPr>
            <p:nvPr/>
          </p:nvSpPr>
          <p:spPr bwMode="auto">
            <a:xfrm>
              <a:off x="1063" y="801"/>
              <a:ext cx="529" cy="416"/>
            </a:xfrm>
            <a:custGeom>
              <a:avLst/>
              <a:gdLst>
                <a:gd name="T0" fmla="*/ 126 w 221"/>
                <a:gd name="T1" fmla="*/ 0 h 174"/>
                <a:gd name="T2" fmla="*/ 123 w 221"/>
                <a:gd name="T3" fmla="*/ 0 h 174"/>
                <a:gd name="T4" fmla="*/ 75 w 221"/>
                <a:gd name="T5" fmla="*/ 8 h 174"/>
                <a:gd name="T6" fmla="*/ 59 w 221"/>
                <a:gd name="T7" fmla="*/ 15 h 174"/>
                <a:gd name="T8" fmla="*/ 51 w 221"/>
                <a:gd name="T9" fmla="*/ 32 h 174"/>
                <a:gd name="T10" fmla="*/ 42 w 221"/>
                <a:gd name="T11" fmla="*/ 89 h 174"/>
                <a:gd name="T12" fmla="*/ 10 w 221"/>
                <a:gd name="T13" fmla="*/ 96 h 174"/>
                <a:gd name="T14" fmla="*/ 2 w 221"/>
                <a:gd name="T15" fmla="*/ 101 h 174"/>
                <a:gd name="T16" fmla="*/ 1 w 221"/>
                <a:gd name="T17" fmla="*/ 110 h 174"/>
                <a:gd name="T18" fmla="*/ 12 w 221"/>
                <a:gd name="T19" fmla="*/ 165 h 174"/>
                <a:gd name="T20" fmla="*/ 17 w 221"/>
                <a:gd name="T21" fmla="*/ 174 h 174"/>
                <a:gd name="T22" fmla="*/ 19 w 221"/>
                <a:gd name="T23" fmla="*/ 174 h 174"/>
                <a:gd name="T24" fmla="*/ 27 w 221"/>
                <a:gd name="T25" fmla="*/ 172 h 174"/>
                <a:gd name="T26" fmla="*/ 50 w 221"/>
                <a:gd name="T27" fmla="*/ 166 h 174"/>
                <a:gd name="T28" fmla="*/ 119 w 221"/>
                <a:gd name="T29" fmla="*/ 147 h 174"/>
                <a:gd name="T30" fmla="*/ 188 w 221"/>
                <a:gd name="T31" fmla="*/ 127 h 174"/>
                <a:gd name="T32" fmla="*/ 206 w 221"/>
                <a:gd name="T33" fmla="*/ 122 h 174"/>
                <a:gd name="T34" fmla="*/ 218 w 221"/>
                <a:gd name="T35" fmla="*/ 116 h 174"/>
                <a:gd name="T36" fmla="*/ 219 w 221"/>
                <a:gd name="T37" fmla="*/ 114 h 174"/>
                <a:gd name="T38" fmla="*/ 218 w 221"/>
                <a:gd name="T39" fmla="*/ 100 h 174"/>
                <a:gd name="T40" fmla="*/ 208 w 221"/>
                <a:gd name="T41" fmla="*/ 58 h 174"/>
                <a:gd name="T42" fmla="*/ 206 w 221"/>
                <a:gd name="T43" fmla="*/ 53 h 174"/>
                <a:gd name="T44" fmla="*/ 201 w 221"/>
                <a:gd name="T45" fmla="*/ 52 h 174"/>
                <a:gd name="T46" fmla="*/ 199 w 221"/>
                <a:gd name="T47" fmla="*/ 52 h 174"/>
                <a:gd name="T48" fmla="*/ 175 w 221"/>
                <a:gd name="T49" fmla="*/ 54 h 174"/>
                <a:gd name="T50" fmla="*/ 164 w 221"/>
                <a:gd name="T51" fmla="*/ 56 h 174"/>
                <a:gd name="T52" fmla="*/ 158 w 221"/>
                <a:gd name="T53" fmla="*/ 53 h 174"/>
                <a:gd name="T54" fmla="*/ 133 w 221"/>
                <a:gd name="T55" fmla="*/ 2 h 174"/>
                <a:gd name="T56" fmla="*/ 126 w 221"/>
                <a:gd name="T57" fmla="*/ 0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221" h="174">
                  <a:moveTo>
                    <a:pt x="126" y="0"/>
                  </a:moveTo>
                  <a:cubicBezTo>
                    <a:pt x="125" y="0"/>
                    <a:pt x="124" y="0"/>
                    <a:pt x="123" y="0"/>
                  </a:cubicBezTo>
                  <a:cubicBezTo>
                    <a:pt x="107" y="2"/>
                    <a:pt x="91" y="4"/>
                    <a:pt x="75" y="8"/>
                  </a:cubicBezTo>
                  <a:cubicBezTo>
                    <a:pt x="69" y="9"/>
                    <a:pt x="63" y="11"/>
                    <a:pt x="59" y="15"/>
                  </a:cubicBezTo>
                  <a:cubicBezTo>
                    <a:pt x="54" y="20"/>
                    <a:pt x="53" y="26"/>
                    <a:pt x="51" y="32"/>
                  </a:cubicBezTo>
                  <a:cubicBezTo>
                    <a:pt x="47" y="51"/>
                    <a:pt x="44" y="70"/>
                    <a:pt x="42" y="89"/>
                  </a:cubicBezTo>
                  <a:cubicBezTo>
                    <a:pt x="31" y="91"/>
                    <a:pt x="21" y="93"/>
                    <a:pt x="10" y="96"/>
                  </a:cubicBezTo>
                  <a:cubicBezTo>
                    <a:pt x="7" y="97"/>
                    <a:pt x="3" y="98"/>
                    <a:pt x="2" y="101"/>
                  </a:cubicBezTo>
                  <a:cubicBezTo>
                    <a:pt x="0" y="104"/>
                    <a:pt x="1" y="107"/>
                    <a:pt x="1" y="110"/>
                  </a:cubicBezTo>
                  <a:cubicBezTo>
                    <a:pt x="4" y="129"/>
                    <a:pt x="6" y="148"/>
                    <a:pt x="12" y="165"/>
                  </a:cubicBezTo>
                  <a:cubicBezTo>
                    <a:pt x="13" y="169"/>
                    <a:pt x="14" y="172"/>
                    <a:pt x="17" y="174"/>
                  </a:cubicBezTo>
                  <a:cubicBezTo>
                    <a:pt x="17" y="174"/>
                    <a:pt x="18" y="174"/>
                    <a:pt x="19" y="174"/>
                  </a:cubicBezTo>
                  <a:cubicBezTo>
                    <a:pt x="21" y="174"/>
                    <a:pt x="25" y="172"/>
                    <a:pt x="27" y="172"/>
                  </a:cubicBezTo>
                  <a:cubicBezTo>
                    <a:pt x="35" y="170"/>
                    <a:pt x="42" y="168"/>
                    <a:pt x="50" y="166"/>
                  </a:cubicBezTo>
                  <a:cubicBezTo>
                    <a:pt x="73" y="160"/>
                    <a:pt x="96" y="154"/>
                    <a:pt x="119" y="147"/>
                  </a:cubicBezTo>
                  <a:cubicBezTo>
                    <a:pt x="142" y="141"/>
                    <a:pt x="165" y="134"/>
                    <a:pt x="188" y="127"/>
                  </a:cubicBezTo>
                  <a:cubicBezTo>
                    <a:pt x="194" y="125"/>
                    <a:pt x="200" y="124"/>
                    <a:pt x="206" y="122"/>
                  </a:cubicBezTo>
                  <a:cubicBezTo>
                    <a:pt x="210" y="120"/>
                    <a:pt x="215" y="119"/>
                    <a:pt x="218" y="116"/>
                  </a:cubicBezTo>
                  <a:cubicBezTo>
                    <a:pt x="218" y="115"/>
                    <a:pt x="218" y="115"/>
                    <a:pt x="219" y="114"/>
                  </a:cubicBezTo>
                  <a:cubicBezTo>
                    <a:pt x="221" y="110"/>
                    <a:pt x="219" y="105"/>
                    <a:pt x="218" y="100"/>
                  </a:cubicBezTo>
                  <a:cubicBezTo>
                    <a:pt x="215" y="86"/>
                    <a:pt x="212" y="72"/>
                    <a:pt x="208" y="58"/>
                  </a:cubicBezTo>
                  <a:cubicBezTo>
                    <a:pt x="208" y="56"/>
                    <a:pt x="207" y="54"/>
                    <a:pt x="206" y="53"/>
                  </a:cubicBezTo>
                  <a:cubicBezTo>
                    <a:pt x="204" y="52"/>
                    <a:pt x="203" y="52"/>
                    <a:pt x="201" y="52"/>
                  </a:cubicBezTo>
                  <a:cubicBezTo>
                    <a:pt x="200" y="52"/>
                    <a:pt x="200" y="52"/>
                    <a:pt x="199" y="52"/>
                  </a:cubicBezTo>
                  <a:cubicBezTo>
                    <a:pt x="191" y="53"/>
                    <a:pt x="183" y="54"/>
                    <a:pt x="175" y="54"/>
                  </a:cubicBezTo>
                  <a:cubicBezTo>
                    <a:pt x="172" y="55"/>
                    <a:pt x="168" y="56"/>
                    <a:pt x="164" y="56"/>
                  </a:cubicBezTo>
                  <a:cubicBezTo>
                    <a:pt x="162" y="56"/>
                    <a:pt x="159" y="56"/>
                    <a:pt x="158" y="53"/>
                  </a:cubicBezTo>
                  <a:cubicBezTo>
                    <a:pt x="153" y="44"/>
                    <a:pt x="140" y="6"/>
                    <a:pt x="133" y="2"/>
                  </a:cubicBezTo>
                  <a:cubicBezTo>
                    <a:pt x="131" y="1"/>
                    <a:pt x="129" y="0"/>
                    <a:pt x="126" y="0"/>
                  </a:cubicBezTo>
                </a:path>
              </a:pathLst>
            </a:custGeom>
            <a:solidFill>
              <a:srgbClr val="F7E5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1">
              <a:extLst>
                <a:ext uri="{FF2B5EF4-FFF2-40B4-BE49-F238E27FC236}">
                  <a16:creationId xmlns:a16="http://schemas.microsoft.com/office/drawing/2014/main" id="{6B0E15BA-64A3-4E65-BCEA-810EF6E3F222}"/>
                </a:ext>
              </a:extLst>
            </p:cNvPr>
            <p:cNvSpPr>
              <a:spLocks/>
            </p:cNvSpPr>
            <p:nvPr/>
          </p:nvSpPr>
          <p:spPr bwMode="auto">
            <a:xfrm>
              <a:off x="1216" y="858"/>
              <a:ext cx="180" cy="165"/>
            </a:xfrm>
            <a:custGeom>
              <a:avLst/>
              <a:gdLst>
                <a:gd name="T0" fmla="*/ 0 w 75"/>
                <a:gd name="T1" fmla="*/ 69 h 69"/>
                <a:gd name="T2" fmla="*/ 15 w 75"/>
                <a:gd name="T3" fmla="*/ 66 h 69"/>
                <a:gd name="T4" fmla="*/ 72 w 75"/>
                <a:gd name="T5" fmla="*/ 51 h 69"/>
                <a:gd name="T6" fmla="*/ 74 w 75"/>
                <a:gd name="T7" fmla="*/ 50 h 69"/>
                <a:gd name="T8" fmla="*/ 74 w 75"/>
                <a:gd name="T9" fmla="*/ 47 h 69"/>
                <a:gd name="T10" fmla="*/ 63 w 75"/>
                <a:gd name="T11" fmla="*/ 16 h 69"/>
                <a:gd name="T12" fmla="*/ 55 w 75"/>
                <a:gd name="T13" fmla="*/ 4 h 69"/>
                <a:gd name="T14" fmla="*/ 37 w 75"/>
                <a:gd name="T15" fmla="*/ 4 h 69"/>
                <a:gd name="T16" fmla="*/ 7 w 75"/>
                <a:gd name="T17" fmla="*/ 22 h 69"/>
                <a:gd name="T18" fmla="*/ 0 w 75"/>
                <a:gd name="T19" fmla="*/ 69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5" h="69">
                  <a:moveTo>
                    <a:pt x="0" y="69"/>
                  </a:moveTo>
                  <a:cubicBezTo>
                    <a:pt x="5" y="69"/>
                    <a:pt x="10" y="67"/>
                    <a:pt x="15" y="66"/>
                  </a:cubicBezTo>
                  <a:cubicBezTo>
                    <a:pt x="34" y="61"/>
                    <a:pt x="53" y="56"/>
                    <a:pt x="72" y="51"/>
                  </a:cubicBezTo>
                  <a:cubicBezTo>
                    <a:pt x="73" y="51"/>
                    <a:pt x="74" y="51"/>
                    <a:pt x="74" y="50"/>
                  </a:cubicBezTo>
                  <a:cubicBezTo>
                    <a:pt x="75" y="49"/>
                    <a:pt x="75" y="48"/>
                    <a:pt x="74" y="47"/>
                  </a:cubicBezTo>
                  <a:cubicBezTo>
                    <a:pt x="70" y="36"/>
                    <a:pt x="67" y="26"/>
                    <a:pt x="63" y="16"/>
                  </a:cubicBezTo>
                  <a:cubicBezTo>
                    <a:pt x="61" y="11"/>
                    <a:pt x="59" y="6"/>
                    <a:pt x="55" y="4"/>
                  </a:cubicBezTo>
                  <a:cubicBezTo>
                    <a:pt x="50" y="0"/>
                    <a:pt x="43" y="2"/>
                    <a:pt x="37" y="4"/>
                  </a:cubicBezTo>
                  <a:cubicBezTo>
                    <a:pt x="26" y="7"/>
                    <a:pt x="10" y="8"/>
                    <a:pt x="7" y="22"/>
                  </a:cubicBezTo>
                  <a:cubicBezTo>
                    <a:pt x="7" y="26"/>
                    <a:pt x="2" y="69"/>
                    <a:pt x="0" y="69"/>
                  </a:cubicBezTo>
                  <a:close/>
                </a:path>
              </a:pathLst>
            </a:custGeom>
            <a:solidFill>
              <a:srgbClr val="D89C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Oval 12">
              <a:extLst>
                <a:ext uri="{FF2B5EF4-FFF2-40B4-BE49-F238E27FC236}">
                  <a16:creationId xmlns:a16="http://schemas.microsoft.com/office/drawing/2014/main" id="{D9519BAF-C8FA-4403-8F68-9F99551C46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8" y="1081"/>
              <a:ext cx="115" cy="107"/>
            </a:xfrm>
            <a:prstGeom prst="ellipse">
              <a:avLst/>
            </a:prstGeom>
            <a:solidFill>
              <a:srgbClr val="D89C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Oval 13">
              <a:extLst>
                <a:ext uri="{FF2B5EF4-FFF2-40B4-BE49-F238E27FC236}">
                  <a16:creationId xmlns:a16="http://schemas.microsoft.com/office/drawing/2014/main" id="{D1157762-2C6F-4352-B71F-6F0455A0AB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3" y="1133"/>
              <a:ext cx="112" cy="110"/>
            </a:xfrm>
            <a:prstGeom prst="ellipse">
              <a:avLst/>
            </a:prstGeom>
            <a:solidFill>
              <a:srgbClr val="D89C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14">
              <a:extLst>
                <a:ext uri="{FF2B5EF4-FFF2-40B4-BE49-F238E27FC236}">
                  <a16:creationId xmlns:a16="http://schemas.microsoft.com/office/drawing/2014/main" id="{5E8285EB-E57E-4719-B0B7-DE7784390C19}"/>
                </a:ext>
              </a:extLst>
            </p:cNvPr>
            <p:cNvSpPr>
              <a:spLocks/>
            </p:cNvSpPr>
            <p:nvPr/>
          </p:nvSpPr>
          <p:spPr bwMode="auto">
            <a:xfrm>
              <a:off x="1487" y="856"/>
              <a:ext cx="19" cy="43"/>
            </a:xfrm>
            <a:custGeom>
              <a:avLst/>
              <a:gdLst>
                <a:gd name="T0" fmla="*/ 1 w 8"/>
                <a:gd name="T1" fmla="*/ 2 h 18"/>
                <a:gd name="T2" fmla="*/ 3 w 8"/>
                <a:gd name="T3" fmla="*/ 17 h 18"/>
                <a:gd name="T4" fmla="*/ 7 w 8"/>
                <a:gd name="T5" fmla="*/ 16 h 18"/>
                <a:gd name="T6" fmla="*/ 4 w 8"/>
                <a:gd name="T7" fmla="*/ 2 h 18"/>
                <a:gd name="T8" fmla="*/ 1 w 8"/>
                <a:gd name="T9" fmla="*/ 2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18">
                  <a:moveTo>
                    <a:pt x="1" y="2"/>
                  </a:moveTo>
                  <a:cubicBezTo>
                    <a:pt x="1" y="7"/>
                    <a:pt x="0" y="12"/>
                    <a:pt x="3" y="17"/>
                  </a:cubicBezTo>
                  <a:cubicBezTo>
                    <a:pt x="4" y="18"/>
                    <a:pt x="6" y="17"/>
                    <a:pt x="7" y="16"/>
                  </a:cubicBezTo>
                  <a:cubicBezTo>
                    <a:pt x="8" y="11"/>
                    <a:pt x="5" y="7"/>
                    <a:pt x="4" y="2"/>
                  </a:cubicBezTo>
                  <a:cubicBezTo>
                    <a:pt x="4" y="0"/>
                    <a:pt x="1" y="0"/>
                    <a:pt x="1" y="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15">
              <a:extLst>
                <a:ext uri="{FF2B5EF4-FFF2-40B4-BE49-F238E27FC236}">
                  <a16:creationId xmlns:a16="http://schemas.microsoft.com/office/drawing/2014/main" id="{CE4EA6ED-B1CA-4CD0-9202-01D0AC3AE470}"/>
                </a:ext>
              </a:extLst>
            </p:cNvPr>
            <p:cNvSpPr>
              <a:spLocks/>
            </p:cNvSpPr>
            <p:nvPr/>
          </p:nvSpPr>
          <p:spPr bwMode="auto">
            <a:xfrm>
              <a:off x="1520" y="820"/>
              <a:ext cx="29" cy="76"/>
            </a:xfrm>
            <a:custGeom>
              <a:avLst/>
              <a:gdLst>
                <a:gd name="T0" fmla="*/ 9 w 12"/>
                <a:gd name="T1" fmla="*/ 2 h 32"/>
                <a:gd name="T2" fmla="*/ 2 w 12"/>
                <a:gd name="T3" fmla="*/ 29 h 32"/>
                <a:gd name="T4" fmla="*/ 5 w 12"/>
                <a:gd name="T5" fmla="*/ 30 h 32"/>
                <a:gd name="T6" fmla="*/ 12 w 12"/>
                <a:gd name="T7" fmla="*/ 3 h 32"/>
                <a:gd name="T8" fmla="*/ 9 w 12"/>
                <a:gd name="T9" fmla="*/ 2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" h="32">
                  <a:moveTo>
                    <a:pt x="9" y="2"/>
                  </a:moveTo>
                  <a:cubicBezTo>
                    <a:pt x="6" y="11"/>
                    <a:pt x="0" y="20"/>
                    <a:pt x="2" y="29"/>
                  </a:cubicBezTo>
                  <a:cubicBezTo>
                    <a:pt x="2" y="31"/>
                    <a:pt x="4" y="32"/>
                    <a:pt x="5" y="30"/>
                  </a:cubicBezTo>
                  <a:cubicBezTo>
                    <a:pt x="11" y="22"/>
                    <a:pt x="10" y="12"/>
                    <a:pt x="12" y="3"/>
                  </a:cubicBezTo>
                  <a:cubicBezTo>
                    <a:pt x="12" y="1"/>
                    <a:pt x="9" y="0"/>
                    <a:pt x="9" y="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1" name="Group 18">
            <a:extLst>
              <a:ext uri="{FF2B5EF4-FFF2-40B4-BE49-F238E27FC236}">
                <a16:creationId xmlns:a16="http://schemas.microsoft.com/office/drawing/2014/main" id="{F475C654-1D9F-454C-8E9E-F36E41025C49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443928" y="3447778"/>
            <a:ext cx="1044342" cy="995426"/>
            <a:chOff x="253" y="1861"/>
            <a:chExt cx="854" cy="814"/>
          </a:xfrm>
        </p:grpSpPr>
        <p:sp>
          <p:nvSpPr>
            <p:cNvPr id="33" name="Freeform 19">
              <a:extLst>
                <a:ext uri="{FF2B5EF4-FFF2-40B4-BE49-F238E27FC236}">
                  <a16:creationId xmlns:a16="http://schemas.microsoft.com/office/drawing/2014/main" id="{8A551E0A-7037-437F-B789-3155DB7513E7}"/>
                </a:ext>
              </a:extLst>
            </p:cNvPr>
            <p:cNvSpPr>
              <a:spLocks/>
            </p:cNvSpPr>
            <p:nvPr/>
          </p:nvSpPr>
          <p:spPr bwMode="auto">
            <a:xfrm>
              <a:off x="253" y="1861"/>
              <a:ext cx="854" cy="814"/>
            </a:xfrm>
            <a:custGeom>
              <a:avLst/>
              <a:gdLst>
                <a:gd name="T0" fmla="*/ 275 w 357"/>
                <a:gd name="T1" fmla="*/ 315 h 340"/>
                <a:gd name="T2" fmla="*/ 167 w 357"/>
                <a:gd name="T3" fmla="*/ 335 h 340"/>
                <a:gd name="T4" fmla="*/ 69 w 357"/>
                <a:gd name="T5" fmla="*/ 287 h 340"/>
                <a:gd name="T6" fmla="*/ 79 w 357"/>
                <a:gd name="T7" fmla="*/ 39 h 340"/>
                <a:gd name="T8" fmla="*/ 280 w 357"/>
                <a:gd name="T9" fmla="*/ 35 h 340"/>
                <a:gd name="T10" fmla="*/ 340 w 357"/>
                <a:gd name="T11" fmla="*/ 226 h 340"/>
                <a:gd name="T12" fmla="*/ 275 w 357"/>
                <a:gd name="T13" fmla="*/ 315 h 3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57" h="340">
                  <a:moveTo>
                    <a:pt x="275" y="315"/>
                  </a:moveTo>
                  <a:cubicBezTo>
                    <a:pt x="244" y="333"/>
                    <a:pt x="206" y="340"/>
                    <a:pt x="167" y="335"/>
                  </a:cubicBezTo>
                  <a:cubicBezTo>
                    <a:pt x="130" y="331"/>
                    <a:pt x="95" y="314"/>
                    <a:pt x="69" y="287"/>
                  </a:cubicBezTo>
                  <a:cubicBezTo>
                    <a:pt x="7" y="223"/>
                    <a:pt x="0" y="95"/>
                    <a:pt x="79" y="39"/>
                  </a:cubicBezTo>
                  <a:cubicBezTo>
                    <a:pt x="133" y="1"/>
                    <a:pt x="224" y="0"/>
                    <a:pt x="280" y="35"/>
                  </a:cubicBezTo>
                  <a:cubicBezTo>
                    <a:pt x="346" y="76"/>
                    <a:pt x="357" y="155"/>
                    <a:pt x="340" y="226"/>
                  </a:cubicBezTo>
                  <a:cubicBezTo>
                    <a:pt x="330" y="266"/>
                    <a:pt x="306" y="296"/>
                    <a:pt x="275" y="315"/>
                  </a:cubicBezTo>
                </a:path>
              </a:pathLst>
            </a:custGeom>
            <a:solidFill>
              <a:srgbClr val="7030A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20">
              <a:extLst>
                <a:ext uri="{FF2B5EF4-FFF2-40B4-BE49-F238E27FC236}">
                  <a16:creationId xmlns:a16="http://schemas.microsoft.com/office/drawing/2014/main" id="{166B23A1-480B-44F8-9ED7-EA22F6863AAD}"/>
                </a:ext>
              </a:extLst>
            </p:cNvPr>
            <p:cNvSpPr>
              <a:spLocks/>
            </p:cNvSpPr>
            <p:nvPr/>
          </p:nvSpPr>
          <p:spPr bwMode="auto">
            <a:xfrm>
              <a:off x="598" y="2026"/>
              <a:ext cx="217" cy="472"/>
            </a:xfrm>
            <a:custGeom>
              <a:avLst/>
              <a:gdLst>
                <a:gd name="T0" fmla="*/ 45 w 91"/>
                <a:gd name="T1" fmla="*/ 0 h 197"/>
                <a:gd name="T2" fmla="*/ 37 w 91"/>
                <a:gd name="T3" fmla="*/ 4 h 197"/>
                <a:gd name="T4" fmla="*/ 36 w 91"/>
                <a:gd name="T5" fmla="*/ 18 h 197"/>
                <a:gd name="T6" fmla="*/ 53 w 91"/>
                <a:gd name="T7" fmla="*/ 117 h 197"/>
                <a:gd name="T8" fmla="*/ 53 w 91"/>
                <a:gd name="T9" fmla="*/ 124 h 197"/>
                <a:gd name="T10" fmla="*/ 45 w 91"/>
                <a:gd name="T11" fmla="*/ 130 h 197"/>
                <a:gd name="T12" fmla="*/ 1 w 91"/>
                <a:gd name="T13" fmla="*/ 171 h 197"/>
                <a:gd name="T14" fmla="*/ 4 w 91"/>
                <a:gd name="T15" fmla="*/ 189 h 197"/>
                <a:gd name="T16" fmla="*/ 18 w 91"/>
                <a:gd name="T17" fmla="*/ 196 h 197"/>
                <a:gd name="T18" fmla="*/ 23 w 91"/>
                <a:gd name="T19" fmla="*/ 197 h 197"/>
                <a:gd name="T20" fmla="*/ 58 w 91"/>
                <a:gd name="T21" fmla="*/ 175 h 197"/>
                <a:gd name="T22" fmla="*/ 68 w 91"/>
                <a:gd name="T23" fmla="*/ 109 h 197"/>
                <a:gd name="T24" fmla="*/ 63 w 91"/>
                <a:gd name="T25" fmla="*/ 70 h 197"/>
                <a:gd name="T26" fmla="*/ 56 w 91"/>
                <a:gd name="T27" fmla="*/ 30 h 197"/>
                <a:gd name="T28" fmla="*/ 56 w 91"/>
                <a:gd name="T29" fmla="*/ 30 h 197"/>
                <a:gd name="T30" fmla="*/ 64 w 91"/>
                <a:gd name="T31" fmla="*/ 37 h 197"/>
                <a:gd name="T32" fmla="*/ 79 w 91"/>
                <a:gd name="T33" fmla="*/ 70 h 197"/>
                <a:gd name="T34" fmla="*/ 81 w 91"/>
                <a:gd name="T35" fmla="*/ 74 h 197"/>
                <a:gd name="T36" fmla="*/ 83 w 91"/>
                <a:gd name="T37" fmla="*/ 74 h 197"/>
                <a:gd name="T38" fmla="*/ 85 w 91"/>
                <a:gd name="T39" fmla="*/ 74 h 197"/>
                <a:gd name="T40" fmla="*/ 86 w 91"/>
                <a:gd name="T41" fmla="*/ 72 h 197"/>
                <a:gd name="T42" fmla="*/ 70 w 91"/>
                <a:gd name="T43" fmla="*/ 18 h 197"/>
                <a:gd name="T44" fmla="*/ 45 w 91"/>
                <a:gd name="T45" fmla="*/ 0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91" h="197">
                  <a:moveTo>
                    <a:pt x="45" y="0"/>
                  </a:moveTo>
                  <a:cubicBezTo>
                    <a:pt x="42" y="0"/>
                    <a:pt x="40" y="1"/>
                    <a:pt x="37" y="4"/>
                  </a:cubicBezTo>
                  <a:cubicBezTo>
                    <a:pt x="35" y="8"/>
                    <a:pt x="35" y="14"/>
                    <a:pt x="36" y="18"/>
                  </a:cubicBezTo>
                  <a:cubicBezTo>
                    <a:pt x="41" y="51"/>
                    <a:pt x="48" y="84"/>
                    <a:pt x="53" y="117"/>
                  </a:cubicBezTo>
                  <a:cubicBezTo>
                    <a:pt x="53" y="119"/>
                    <a:pt x="54" y="122"/>
                    <a:pt x="53" y="124"/>
                  </a:cubicBezTo>
                  <a:cubicBezTo>
                    <a:pt x="51" y="127"/>
                    <a:pt x="48" y="129"/>
                    <a:pt x="45" y="130"/>
                  </a:cubicBezTo>
                  <a:cubicBezTo>
                    <a:pt x="25" y="138"/>
                    <a:pt x="4" y="146"/>
                    <a:pt x="1" y="171"/>
                  </a:cubicBezTo>
                  <a:cubicBezTo>
                    <a:pt x="0" y="177"/>
                    <a:pt x="0" y="184"/>
                    <a:pt x="4" y="189"/>
                  </a:cubicBezTo>
                  <a:cubicBezTo>
                    <a:pt x="8" y="193"/>
                    <a:pt x="13" y="195"/>
                    <a:pt x="18" y="196"/>
                  </a:cubicBezTo>
                  <a:cubicBezTo>
                    <a:pt x="19" y="196"/>
                    <a:pt x="21" y="197"/>
                    <a:pt x="23" y="197"/>
                  </a:cubicBezTo>
                  <a:cubicBezTo>
                    <a:pt x="37" y="197"/>
                    <a:pt x="50" y="187"/>
                    <a:pt x="58" y="175"/>
                  </a:cubicBezTo>
                  <a:cubicBezTo>
                    <a:pt x="70" y="156"/>
                    <a:pt x="70" y="131"/>
                    <a:pt x="68" y="109"/>
                  </a:cubicBezTo>
                  <a:cubicBezTo>
                    <a:pt x="66" y="96"/>
                    <a:pt x="64" y="83"/>
                    <a:pt x="63" y="70"/>
                  </a:cubicBezTo>
                  <a:cubicBezTo>
                    <a:pt x="62" y="56"/>
                    <a:pt x="56" y="44"/>
                    <a:pt x="56" y="30"/>
                  </a:cubicBezTo>
                  <a:cubicBezTo>
                    <a:pt x="56" y="30"/>
                    <a:pt x="56" y="30"/>
                    <a:pt x="56" y="30"/>
                  </a:cubicBezTo>
                  <a:cubicBezTo>
                    <a:pt x="60" y="30"/>
                    <a:pt x="62" y="34"/>
                    <a:pt x="64" y="37"/>
                  </a:cubicBezTo>
                  <a:cubicBezTo>
                    <a:pt x="69" y="48"/>
                    <a:pt x="74" y="59"/>
                    <a:pt x="79" y="70"/>
                  </a:cubicBezTo>
                  <a:cubicBezTo>
                    <a:pt x="80" y="71"/>
                    <a:pt x="80" y="73"/>
                    <a:pt x="81" y="74"/>
                  </a:cubicBezTo>
                  <a:cubicBezTo>
                    <a:pt x="82" y="74"/>
                    <a:pt x="83" y="74"/>
                    <a:pt x="83" y="74"/>
                  </a:cubicBezTo>
                  <a:cubicBezTo>
                    <a:pt x="84" y="74"/>
                    <a:pt x="85" y="74"/>
                    <a:pt x="85" y="74"/>
                  </a:cubicBezTo>
                  <a:cubicBezTo>
                    <a:pt x="86" y="73"/>
                    <a:pt x="86" y="73"/>
                    <a:pt x="86" y="72"/>
                  </a:cubicBezTo>
                  <a:cubicBezTo>
                    <a:pt x="91" y="54"/>
                    <a:pt x="83" y="32"/>
                    <a:pt x="70" y="18"/>
                  </a:cubicBezTo>
                  <a:cubicBezTo>
                    <a:pt x="66" y="13"/>
                    <a:pt x="54" y="0"/>
                    <a:pt x="45" y="0"/>
                  </a:cubicBezTo>
                </a:path>
              </a:pathLst>
            </a:custGeom>
            <a:solidFill>
              <a:srgbClr val="FDC05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21">
              <a:extLst>
                <a:ext uri="{FF2B5EF4-FFF2-40B4-BE49-F238E27FC236}">
                  <a16:creationId xmlns:a16="http://schemas.microsoft.com/office/drawing/2014/main" id="{4DE20C68-73B9-4192-90E7-793630FFE244}"/>
                </a:ext>
              </a:extLst>
            </p:cNvPr>
            <p:cNvSpPr>
              <a:spLocks/>
            </p:cNvSpPr>
            <p:nvPr/>
          </p:nvSpPr>
          <p:spPr bwMode="auto">
            <a:xfrm>
              <a:off x="480" y="2172"/>
              <a:ext cx="75" cy="70"/>
            </a:xfrm>
            <a:custGeom>
              <a:avLst/>
              <a:gdLst>
                <a:gd name="T0" fmla="*/ 16 w 31"/>
                <a:gd name="T1" fmla="*/ 0 h 29"/>
                <a:gd name="T2" fmla="*/ 20 w 31"/>
                <a:gd name="T3" fmla="*/ 8 h 29"/>
                <a:gd name="T4" fmla="*/ 21 w 31"/>
                <a:gd name="T5" fmla="*/ 9 h 29"/>
                <a:gd name="T6" fmla="*/ 31 w 31"/>
                <a:gd name="T7" fmla="*/ 11 h 29"/>
                <a:gd name="T8" fmla="*/ 24 w 31"/>
                <a:gd name="T9" fmla="*/ 17 h 29"/>
                <a:gd name="T10" fmla="*/ 23 w 31"/>
                <a:gd name="T11" fmla="*/ 19 h 29"/>
                <a:gd name="T12" fmla="*/ 25 w 31"/>
                <a:gd name="T13" fmla="*/ 29 h 29"/>
                <a:gd name="T14" fmla="*/ 16 w 31"/>
                <a:gd name="T15" fmla="*/ 24 h 29"/>
                <a:gd name="T16" fmla="*/ 15 w 31"/>
                <a:gd name="T17" fmla="*/ 24 h 29"/>
                <a:gd name="T18" fmla="*/ 6 w 31"/>
                <a:gd name="T19" fmla="*/ 29 h 29"/>
                <a:gd name="T20" fmla="*/ 8 w 31"/>
                <a:gd name="T21" fmla="*/ 19 h 29"/>
                <a:gd name="T22" fmla="*/ 7 w 31"/>
                <a:gd name="T23" fmla="*/ 17 h 29"/>
                <a:gd name="T24" fmla="*/ 0 w 31"/>
                <a:gd name="T25" fmla="*/ 11 h 29"/>
                <a:gd name="T26" fmla="*/ 10 w 31"/>
                <a:gd name="T27" fmla="*/ 9 h 29"/>
                <a:gd name="T28" fmla="*/ 11 w 31"/>
                <a:gd name="T29" fmla="*/ 8 h 29"/>
                <a:gd name="T30" fmla="*/ 16 w 31"/>
                <a:gd name="T31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1" h="29">
                  <a:moveTo>
                    <a:pt x="16" y="0"/>
                  </a:moveTo>
                  <a:cubicBezTo>
                    <a:pt x="20" y="8"/>
                    <a:pt x="20" y="8"/>
                    <a:pt x="20" y="8"/>
                  </a:cubicBezTo>
                  <a:cubicBezTo>
                    <a:pt x="20" y="9"/>
                    <a:pt x="21" y="9"/>
                    <a:pt x="21" y="9"/>
                  </a:cubicBezTo>
                  <a:cubicBezTo>
                    <a:pt x="31" y="11"/>
                    <a:pt x="31" y="11"/>
                    <a:pt x="31" y="11"/>
                  </a:cubicBezTo>
                  <a:cubicBezTo>
                    <a:pt x="24" y="17"/>
                    <a:pt x="24" y="17"/>
                    <a:pt x="24" y="17"/>
                  </a:cubicBezTo>
                  <a:cubicBezTo>
                    <a:pt x="23" y="18"/>
                    <a:pt x="23" y="18"/>
                    <a:pt x="23" y="19"/>
                  </a:cubicBezTo>
                  <a:cubicBezTo>
                    <a:pt x="25" y="29"/>
                    <a:pt x="25" y="29"/>
                    <a:pt x="25" y="29"/>
                  </a:cubicBezTo>
                  <a:cubicBezTo>
                    <a:pt x="16" y="24"/>
                    <a:pt x="16" y="24"/>
                    <a:pt x="16" y="24"/>
                  </a:cubicBezTo>
                  <a:cubicBezTo>
                    <a:pt x="16" y="24"/>
                    <a:pt x="15" y="24"/>
                    <a:pt x="15" y="24"/>
                  </a:cubicBezTo>
                  <a:cubicBezTo>
                    <a:pt x="6" y="29"/>
                    <a:pt x="6" y="29"/>
                    <a:pt x="6" y="29"/>
                  </a:cubicBezTo>
                  <a:cubicBezTo>
                    <a:pt x="8" y="19"/>
                    <a:pt x="8" y="19"/>
                    <a:pt x="8" y="19"/>
                  </a:cubicBezTo>
                  <a:cubicBezTo>
                    <a:pt x="8" y="18"/>
                    <a:pt x="8" y="18"/>
                    <a:pt x="7" y="17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10" y="9"/>
                    <a:pt x="10" y="9"/>
                    <a:pt x="10" y="9"/>
                  </a:cubicBezTo>
                  <a:cubicBezTo>
                    <a:pt x="10" y="9"/>
                    <a:pt x="11" y="9"/>
                    <a:pt x="11" y="8"/>
                  </a:cubicBezTo>
                  <a:lnTo>
                    <a:pt x="1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22">
              <a:extLst>
                <a:ext uri="{FF2B5EF4-FFF2-40B4-BE49-F238E27FC236}">
                  <a16:creationId xmlns:a16="http://schemas.microsoft.com/office/drawing/2014/main" id="{484F04E5-230F-4A63-9590-44D307DCA998}"/>
                </a:ext>
              </a:extLst>
            </p:cNvPr>
            <p:cNvSpPr>
              <a:spLocks/>
            </p:cNvSpPr>
            <p:nvPr/>
          </p:nvSpPr>
          <p:spPr bwMode="auto">
            <a:xfrm>
              <a:off x="569" y="2057"/>
              <a:ext cx="50" cy="48"/>
            </a:xfrm>
            <a:custGeom>
              <a:avLst/>
              <a:gdLst>
                <a:gd name="T0" fmla="*/ 4 w 21"/>
                <a:gd name="T1" fmla="*/ 1 h 20"/>
                <a:gd name="T2" fmla="*/ 9 w 21"/>
                <a:gd name="T3" fmla="*/ 4 h 20"/>
                <a:gd name="T4" fmla="*/ 11 w 21"/>
                <a:gd name="T5" fmla="*/ 4 h 20"/>
                <a:gd name="T6" fmla="*/ 16 w 21"/>
                <a:gd name="T7" fmla="*/ 0 h 20"/>
                <a:gd name="T8" fmla="*/ 15 w 21"/>
                <a:gd name="T9" fmla="*/ 7 h 20"/>
                <a:gd name="T10" fmla="*/ 16 w 21"/>
                <a:gd name="T11" fmla="*/ 8 h 20"/>
                <a:gd name="T12" fmla="*/ 21 w 21"/>
                <a:gd name="T13" fmla="*/ 12 h 20"/>
                <a:gd name="T14" fmla="*/ 15 w 21"/>
                <a:gd name="T15" fmla="*/ 13 h 20"/>
                <a:gd name="T16" fmla="*/ 13 w 21"/>
                <a:gd name="T17" fmla="*/ 15 h 20"/>
                <a:gd name="T18" fmla="*/ 11 w 21"/>
                <a:gd name="T19" fmla="*/ 20 h 20"/>
                <a:gd name="T20" fmla="*/ 8 w 21"/>
                <a:gd name="T21" fmla="*/ 15 h 20"/>
                <a:gd name="T22" fmla="*/ 6 w 21"/>
                <a:gd name="T23" fmla="*/ 14 h 20"/>
                <a:gd name="T24" fmla="*/ 0 w 21"/>
                <a:gd name="T25" fmla="*/ 13 h 20"/>
                <a:gd name="T26" fmla="*/ 4 w 21"/>
                <a:gd name="T27" fmla="*/ 9 h 20"/>
                <a:gd name="T28" fmla="*/ 5 w 21"/>
                <a:gd name="T29" fmla="*/ 7 h 20"/>
                <a:gd name="T30" fmla="*/ 4 w 21"/>
                <a:gd name="T31" fmla="*/ 1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1" h="20">
                  <a:moveTo>
                    <a:pt x="4" y="1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10" y="4"/>
                    <a:pt x="10" y="4"/>
                    <a:pt x="11" y="4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5" y="7"/>
                    <a:pt x="15" y="7"/>
                    <a:pt x="15" y="7"/>
                  </a:cubicBezTo>
                  <a:cubicBezTo>
                    <a:pt x="15" y="7"/>
                    <a:pt x="16" y="8"/>
                    <a:pt x="16" y="8"/>
                  </a:cubicBezTo>
                  <a:cubicBezTo>
                    <a:pt x="21" y="12"/>
                    <a:pt x="21" y="12"/>
                    <a:pt x="21" y="12"/>
                  </a:cubicBezTo>
                  <a:cubicBezTo>
                    <a:pt x="15" y="13"/>
                    <a:pt x="15" y="13"/>
                    <a:pt x="15" y="13"/>
                  </a:cubicBezTo>
                  <a:cubicBezTo>
                    <a:pt x="14" y="14"/>
                    <a:pt x="13" y="14"/>
                    <a:pt x="13" y="15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8" y="15"/>
                    <a:pt x="8" y="15"/>
                    <a:pt x="8" y="15"/>
                  </a:cubicBezTo>
                  <a:cubicBezTo>
                    <a:pt x="7" y="14"/>
                    <a:pt x="7" y="14"/>
                    <a:pt x="6" y="14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5" y="8"/>
                    <a:pt x="5" y="8"/>
                    <a:pt x="5" y="7"/>
                  </a:cubicBezTo>
                  <a:lnTo>
                    <a:pt x="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23">
              <a:extLst>
                <a:ext uri="{FF2B5EF4-FFF2-40B4-BE49-F238E27FC236}">
                  <a16:creationId xmlns:a16="http://schemas.microsoft.com/office/drawing/2014/main" id="{DE6C9210-5AB3-4F3B-B747-D6A2380315B6}"/>
                </a:ext>
              </a:extLst>
            </p:cNvPr>
            <p:cNvSpPr>
              <a:spLocks/>
            </p:cNvSpPr>
            <p:nvPr/>
          </p:nvSpPr>
          <p:spPr bwMode="auto">
            <a:xfrm>
              <a:off x="856" y="2263"/>
              <a:ext cx="91" cy="84"/>
            </a:xfrm>
            <a:custGeom>
              <a:avLst/>
              <a:gdLst>
                <a:gd name="T0" fmla="*/ 20 w 38"/>
                <a:gd name="T1" fmla="*/ 1 h 35"/>
                <a:gd name="T2" fmla="*/ 25 w 38"/>
                <a:gd name="T3" fmla="*/ 10 h 35"/>
                <a:gd name="T4" fmla="*/ 26 w 38"/>
                <a:gd name="T5" fmla="*/ 11 h 35"/>
                <a:gd name="T6" fmla="*/ 35 w 38"/>
                <a:gd name="T7" fmla="*/ 12 h 35"/>
                <a:gd name="T8" fmla="*/ 36 w 38"/>
                <a:gd name="T9" fmla="*/ 15 h 35"/>
                <a:gd name="T10" fmla="*/ 30 w 38"/>
                <a:gd name="T11" fmla="*/ 22 h 35"/>
                <a:gd name="T12" fmla="*/ 29 w 38"/>
                <a:gd name="T13" fmla="*/ 23 h 35"/>
                <a:gd name="T14" fmla="*/ 31 w 38"/>
                <a:gd name="T15" fmla="*/ 33 h 35"/>
                <a:gd name="T16" fmla="*/ 28 w 38"/>
                <a:gd name="T17" fmla="*/ 35 h 35"/>
                <a:gd name="T18" fmla="*/ 20 w 38"/>
                <a:gd name="T19" fmla="*/ 30 h 35"/>
                <a:gd name="T20" fmla="*/ 18 w 38"/>
                <a:gd name="T21" fmla="*/ 30 h 35"/>
                <a:gd name="T22" fmla="*/ 9 w 38"/>
                <a:gd name="T23" fmla="*/ 35 h 35"/>
                <a:gd name="T24" fmla="*/ 7 w 38"/>
                <a:gd name="T25" fmla="*/ 33 h 35"/>
                <a:gd name="T26" fmla="*/ 8 w 38"/>
                <a:gd name="T27" fmla="*/ 23 h 35"/>
                <a:gd name="T28" fmla="*/ 8 w 38"/>
                <a:gd name="T29" fmla="*/ 22 h 35"/>
                <a:gd name="T30" fmla="*/ 1 w 38"/>
                <a:gd name="T31" fmla="*/ 15 h 35"/>
                <a:gd name="T32" fmla="*/ 2 w 38"/>
                <a:gd name="T33" fmla="*/ 12 h 35"/>
                <a:gd name="T34" fmla="*/ 12 w 38"/>
                <a:gd name="T35" fmla="*/ 11 h 35"/>
                <a:gd name="T36" fmla="*/ 13 w 38"/>
                <a:gd name="T37" fmla="*/ 10 h 35"/>
                <a:gd name="T38" fmla="*/ 17 w 38"/>
                <a:gd name="T39" fmla="*/ 1 h 35"/>
                <a:gd name="T40" fmla="*/ 20 w 38"/>
                <a:gd name="T41" fmla="*/ 1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38" h="35">
                  <a:moveTo>
                    <a:pt x="20" y="1"/>
                  </a:moveTo>
                  <a:cubicBezTo>
                    <a:pt x="25" y="10"/>
                    <a:pt x="25" y="10"/>
                    <a:pt x="25" y="10"/>
                  </a:cubicBezTo>
                  <a:cubicBezTo>
                    <a:pt x="25" y="10"/>
                    <a:pt x="25" y="10"/>
                    <a:pt x="26" y="11"/>
                  </a:cubicBezTo>
                  <a:cubicBezTo>
                    <a:pt x="35" y="12"/>
                    <a:pt x="35" y="12"/>
                    <a:pt x="35" y="12"/>
                  </a:cubicBezTo>
                  <a:cubicBezTo>
                    <a:pt x="37" y="12"/>
                    <a:pt x="38" y="14"/>
                    <a:pt x="36" y="15"/>
                  </a:cubicBezTo>
                  <a:cubicBezTo>
                    <a:pt x="30" y="22"/>
                    <a:pt x="30" y="22"/>
                    <a:pt x="30" y="22"/>
                  </a:cubicBezTo>
                  <a:cubicBezTo>
                    <a:pt x="29" y="22"/>
                    <a:pt x="29" y="23"/>
                    <a:pt x="29" y="23"/>
                  </a:cubicBezTo>
                  <a:cubicBezTo>
                    <a:pt x="31" y="33"/>
                    <a:pt x="31" y="33"/>
                    <a:pt x="31" y="33"/>
                  </a:cubicBezTo>
                  <a:cubicBezTo>
                    <a:pt x="31" y="34"/>
                    <a:pt x="29" y="35"/>
                    <a:pt x="28" y="35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19" y="30"/>
                    <a:pt x="18" y="30"/>
                    <a:pt x="18" y="30"/>
                  </a:cubicBezTo>
                  <a:cubicBezTo>
                    <a:pt x="9" y="35"/>
                    <a:pt x="9" y="35"/>
                    <a:pt x="9" y="35"/>
                  </a:cubicBezTo>
                  <a:cubicBezTo>
                    <a:pt x="8" y="35"/>
                    <a:pt x="7" y="34"/>
                    <a:pt x="7" y="33"/>
                  </a:cubicBezTo>
                  <a:cubicBezTo>
                    <a:pt x="8" y="23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1" y="15"/>
                    <a:pt x="1" y="15"/>
                    <a:pt x="1" y="15"/>
                  </a:cubicBezTo>
                  <a:cubicBezTo>
                    <a:pt x="0" y="14"/>
                    <a:pt x="1" y="12"/>
                    <a:pt x="2" y="12"/>
                  </a:cubicBezTo>
                  <a:cubicBezTo>
                    <a:pt x="12" y="11"/>
                    <a:pt x="12" y="11"/>
                    <a:pt x="12" y="11"/>
                  </a:cubicBezTo>
                  <a:cubicBezTo>
                    <a:pt x="12" y="10"/>
                    <a:pt x="13" y="10"/>
                    <a:pt x="13" y="10"/>
                  </a:cubicBezTo>
                  <a:cubicBezTo>
                    <a:pt x="17" y="1"/>
                    <a:pt x="17" y="1"/>
                    <a:pt x="17" y="1"/>
                  </a:cubicBezTo>
                  <a:cubicBezTo>
                    <a:pt x="18" y="0"/>
                    <a:pt x="20" y="0"/>
                    <a:pt x="2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8" name="Group 26">
            <a:extLst>
              <a:ext uri="{FF2B5EF4-FFF2-40B4-BE49-F238E27FC236}">
                <a16:creationId xmlns:a16="http://schemas.microsoft.com/office/drawing/2014/main" id="{77021061-E771-412E-A667-122BC81BE371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336583" y="5415348"/>
            <a:ext cx="1046788" cy="992980"/>
            <a:chOff x="1480" y="3687"/>
            <a:chExt cx="856" cy="812"/>
          </a:xfrm>
        </p:grpSpPr>
        <p:sp>
          <p:nvSpPr>
            <p:cNvPr id="40" name="Freeform 27">
              <a:extLst>
                <a:ext uri="{FF2B5EF4-FFF2-40B4-BE49-F238E27FC236}">
                  <a16:creationId xmlns:a16="http://schemas.microsoft.com/office/drawing/2014/main" id="{44D3DA2E-7595-4023-BD8D-C72062B667F1}"/>
                </a:ext>
              </a:extLst>
            </p:cNvPr>
            <p:cNvSpPr>
              <a:spLocks/>
            </p:cNvSpPr>
            <p:nvPr/>
          </p:nvSpPr>
          <p:spPr bwMode="auto">
            <a:xfrm>
              <a:off x="1480" y="3687"/>
              <a:ext cx="856" cy="812"/>
            </a:xfrm>
            <a:custGeom>
              <a:avLst/>
              <a:gdLst>
                <a:gd name="T0" fmla="*/ 275 w 358"/>
                <a:gd name="T1" fmla="*/ 315 h 340"/>
                <a:gd name="T2" fmla="*/ 168 w 358"/>
                <a:gd name="T3" fmla="*/ 335 h 340"/>
                <a:gd name="T4" fmla="*/ 70 w 358"/>
                <a:gd name="T5" fmla="*/ 287 h 340"/>
                <a:gd name="T6" fmla="*/ 79 w 358"/>
                <a:gd name="T7" fmla="*/ 39 h 340"/>
                <a:gd name="T8" fmla="*/ 281 w 358"/>
                <a:gd name="T9" fmla="*/ 35 h 340"/>
                <a:gd name="T10" fmla="*/ 340 w 358"/>
                <a:gd name="T11" fmla="*/ 226 h 340"/>
                <a:gd name="T12" fmla="*/ 275 w 358"/>
                <a:gd name="T13" fmla="*/ 315 h 3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58" h="340">
                  <a:moveTo>
                    <a:pt x="275" y="315"/>
                  </a:moveTo>
                  <a:cubicBezTo>
                    <a:pt x="244" y="333"/>
                    <a:pt x="206" y="340"/>
                    <a:pt x="168" y="335"/>
                  </a:cubicBezTo>
                  <a:cubicBezTo>
                    <a:pt x="131" y="331"/>
                    <a:pt x="96" y="314"/>
                    <a:pt x="70" y="287"/>
                  </a:cubicBezTo>
                  <a:cubicBezTo>
                    <a:pt x="7" y="223"/>
                    <a:pt x="0" y="95"/>
                    <a:pt x="79" y="39"/>
                  </a:cubicBezTo>
                  <a:cubicBezTo>
                    <a:pt x="133" y="1"/>
                    <a:pt x="225" y="0"/>
                    <a:pt x="281" y="35"/>
                  </a:cubicBezTo>
                  <a:cubicBezTo>
                    <a:pt x="346" y="76"/>
                    <a:pt x="358" y="155"/>
                    <a:pt x="340" y="226"/>
                  </a:cubicBezTo>
                  <a:cubicBezTo>
                    <a:pt x="331" y="266"/>
                    <a:pt x="307" y="296"/>
                    <a:pt x="275" y="315"/>
                  </a:cubicBezTo>
                </a:path>
              </a:pathLst>
            </a:custGeom>
            <a:solidFill>
              <a:srgbClr val="4ACED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28">
              <a:extLst>
                <a:ext uri="{FF2B5EF4-FFF2-40B4-BE49-F238E27FC236}">
                  <a16:creationId xmlns:a16="http://schemas.microsoft.com/office/drawing/2014/main" id="{1C0DBE7F-9638-4815-A149-9507A145AAB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631" y="4071"/>
              <a:ext cx="569" cy="258"/>
            </a:xfrm>
            <a:custGeom>
              <a:avLst/>
              <a:gdLst>
                <a:gd name="T0" fmla="*/ 194 w 238"/>
                <a:gd name="T1" fmla="*/ 75 h 108"/>
                <a:gd name="T2" fmla="*/ 191 w 238"/>
                <a:gd name="T3" fmla="*/ 52 h 108"/>
                <a:gd name="T4" fmla="*/ 200 w 238"/>
                <a:gd name="T5" fmla="*/ 73 h 108"/>
                <a:gd name="T6" fmla="*/ 214 w 238"/>
                <a:gd name="T7" fmla="*/ 94 h 108"/>
                <a:gd name="T8" fmla="*/ 202 w 238"/>
                <a:gd name="T9" fmla="*/ 51 h 108"/>
                <a:gd name="T10" fmla="*/ 204 w 238"/>
                <a:gd name="T11" fmla="*/ 50 h 108"/>
                <a:gd name="T12" fmla="*/ 214 w 238"/>
                <a:gd name="T13" fmla="*/ 94 h 108"/>
                <a:gd name="T14" fmla="*/ 155 w 238"/>
                <a:gd name="T15" fmla="*/ 78 h 108"/>
                <a:gd name="T16" fmla="*/ 155 w 238"/>
                <a:gd name="T17" fmla="*/ 48 h 108"/>
                <a:gd name="T18" fmla="*/ 160 w 238"/>
                <a:gd name="T19" fmla="*/ 78 h 108"/>
                <a:gd name="T20" fmla="*/ 181 w 238"/>
                <a:gd name="T21" fmla="*/ 91 h 108"/>
                <a:gd name="T22" fmla="*/ 171 w 238"/>
                <a:gd name="T23" fmla="*/ 50 h 108"/>
                <a:gd name="T24" fmla="*/ 174 w 238"/>
                <a:gd name="T25" fmla="*/ 49 h 108"/>
                <a:gd name="T26" fmla="*/ 181 w 238"/>
                <a:gd name="T27" fmla="*/ 91 h 108"/>
                <a:gd name="T28" fmla="*/ 120 w 238"/>
                <a:gd name="T29" fmla="*/ 70 h 108"/>
                <a:gd name="T30" fmla="*/ 125 w 238"/>
                <a:gd name="T31" fmla="*/ 43 h 108"/>
                <a:gd name="T32" fmla="*/ 124 w 238"/>
                <a:gd name="T33" fmla="*/ 70 h 108"/>
                <a:gd name="T34" fmla="*/ 140 w 238"/>
                <a:gd name="T35" fmla="*/ 87 h 108"/>
                <a:gd name="T36" fmla="*/ 141 w 238"/>
                <a:gd name="T37" fmla="*/ 41 h 108"/>
                <a:gd name="T38" fmla="*/ 144 w 238"/>
                <a:gd name="T39" fmla="*/ 41 h 108"/>
                <a:gd name="T40" fmla="*/ 140 w 238"/>
                <a:gd name="T41" fmla="*/ 87 h 108"/>
                <a:gd name="T42" fmla="*/ 89 w 238"/>
                <a:gd name="T43" fmla="*/ 67 h 108"/>
                <a:gd name="T44" fmla="*/ 97 w 238"/>
                <a:gd name="T45" fmla="*/ 37 h 108"/>
                <a:gd name="T46" fmla="*/ 93 w 238"/>
                <a:gd name="T47" fmla="*/ 68 h 108"/>
                <a:gd name="T48" fmla="*/ 104 w 238"/>
                <a:gd name="T49" fmla="*/ 84 h 108"/>
                <a:gd name="T50" fmla="*/ 111 w 238"/>
                <a:gd name="T51" fmla="*/ 32 h 108"/>
                <a:gd name="T52" fmla="*/ 114 w 238"/>
                <a:gd name="T53" fmla="*/ 32 h 108"/>
                <a:gd name="T54" fmla="*/ 104 w 238"/>
                <a:gd name="T55" fmla="*/ 84 h 108"/>
                <a:gd name="T56" fmla="*/ 54 w 238"/>
                <a:gd name="T57" fmla="*/ 59 h 108"/>
                <a:gd name="T58" fmla="*/ 66 w 238"/>
                <a:gd name="T59" fmla="*/ 26 h 108"/>
                <a:gd name="T60" fmla="*/ 58 w 238"/>
                <a:gd name="T61" fmla="*/ 61 h 108"/>
                <a:gd name="T62" fmla="*/ 73 w 238"/>
                <a:gd name="T63" fmla="*/ 70 h 108"/>
                <a:gd name="T64" fmla="*/ 83 w 238"/>
                <a:gd name="T65" fmla="*/ 24 h 108"/>
                <a:gd name="T66" fmla="*/ 86 w 238"/>
                <a:gd name="T67" fmla="*/ 25 h 108"/>
                <a:gd name="T68" fmla="*/ 75 w 238"/>
                <a:gd name="T69" fmla="*/ 69 h 108"/>
                <a:gd name="T70" fmla="*/ 42 w 238"/>
                <a:gd name="T71" fmla="*/ 50 h 108"/>
                <a:gd name="T72" fmla="*/ 56 w 238"/>
                <a:gd name="T73" fmla="*/ 15 h 108"/>
                <a:gd name="T74" fmla="*/ 59 w 238"/>
                <a:gd name="T75" fmla="*/ 17 h 108"/>
                <a:gd name="T76" fmla="*/ 42 w 238"/>
                <a:gd name="T77" fmla="*/ 50 h 108"/>
                <a:gd name="T78" fmla="*/ 5 w 238"/>
                <a:gd name="T79" fmla="*/ 38 h 108"/>
                <a:gd name="T80" fmla="*/ 6 w 238"/>
                <a:gd name="T81" fmla="*/ 52 h 108"/>
                <a:gd name="T82" fmla="*/ 192 w 238"/>
                <a:gd name="T83" fmla="*/ 105 h 108"/>
                <a:gd name="T84" fmla="*/ 227 w 238"/>
                <a:gd name="T85" fmla="*/ 108 h 108"/>
                <a:gd name="T86" fmla="*/ 237 w 238"/>
                <a:gd name="T87" fmla="*/ 96 h 108"/>
                <a:gd name="T88" fmla="*/ 54 w 238"/>
                <a:gd name="T89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38" h="108">
                  <a:moveTo>
                    <a:pt x="196" y="77"/>
                  </a:moveTo>
                  <a:cubicBezTo>
                    <a:pt x="195" y="77"/>
                    <a:pt x="194" y="76"/>
                    <a:pt x="194" y="75"/>
                  </a:cubicBezTo>
                  <a:cubicBezTo>
                    <a:pt x="190" y="68"/>
                    <a:pt x="190" y="61"/>
                    <a:pt x="190" y="54"/>
                  </a:cubicBezTo>
                  <a:cubicBezTo>
                    <a:pt x="190" y="53"/>
                    <a:pt x="190" y="52"/>
                    <a:pt x="191" y="52"/>
                  </a:cubicBezTo>
                  <a:cubicBezTo>
                    <a:pt x="192" y="52"/>
                    <a:pt x="193" y="53"/>
                    <a:pt x="193" y="54"/>
                  </a:cubicBezTo>
                  <a:cubicBezTo>
                    <a:pt x="194" y="60"/>
                    <a:pt x="197" y="66"/>
                    <a:pt x="200" y="73"/>
                  </a:cubicBezTo>
                  <a:cubicBezTo>
                    <a:pt x="201" y="75"/>
                    <a:pt x="198" y="77"/>
                    <a:pt x="196" y="77"/>
                  </a:cubicBezTo>
                  <a:moveTo>
                    <a:pt x="214" y="94"/>
                  </a:moveTo>
                  <a:cubicBezTo>
                    <a:pt x="213" y="94"/>
                    <a:pt x="211" y="93"/>
                    <a:pt x="210" y="91"/>
                  </a:cubicBezTo>
                  <a:cubicBezTo>
                    <a:pt x="205" y="79"/>
                    <a:pt x="204" y="64"/>
                    <a:pt x="202" y="51"/>
                  </a:cubicBezTo>
                  <a:cubicBezTo>
                    <a:pt x="201" y="50"/>
                    <a:pt x="202" y="49"/>
                    <a:pt x="203" y="49"/>
                  </a:cubicBezTo>
                  <a:cubicBezTo>
                    <a:pt x="204" y="49"/>
                    <a:pt x="204" y="50"/>
                    <a:pt x="204" y="50"/>
                  </a:cubicBezTo>
                  <a:cubicBezTo>
                    <a:pt x="209" y="63"/>
                    <a:pt x="216" y="76"/>
                    <a:pt x="218" y="89"/>
                  </a:cubicBezTo>
                  <a:cubicBezTo>
                    <a:pt x="218" y="92"/>
                    <a:pt x="216" y="94"/>
                    <a:pt x="214" y="94"/>
                  </a:cubicBezTo>
                  <a:moveTo>
                    <a:pt x="157" y="80"/>
                  </a:moveTo>
                  <a:cubicBezTo>
                    <a:pt x="156" y="80"/>
                    <a:pt x="156" y="79"/>
                    <a:pt x="155" y="78"/>
                  </a:cubicBezTo>
                  <a:cubicBezTo>
                    <a:pt x="153" y="69"/>
                    <a:pt x="154" y="59"/>
                    <a:pt x="153" y="50"/>
                  </a:cubicBezTo>
                  <a:cubicBezTo>
                    <a:pt x="153" y="49"/>
                    <a:pt x="154" y="48"/>
                    <a:pt x="155" y="48"/>
                  </a:cubicBezTo>
                  <a:cubicBezTo>
                    <a:pt x="155" y="48"/>
                    <a:pt x="156" y="49"/>
                    <a:pt x="156" y="50"/>
                  </a:cubicBezTo>
                  <a:cubicBezTo>
                    <a:pt x="158" y="58"/>
                    <a:pt x="161" y="68"/>
                    <a:pt x="160" y="78"/>
                  </a:cubicBezTo>
                  <a:cubicBezTo>
                    <a:pt x="160" y="79"/>
                    <a:pt x="159" y="80"/>
                    <a:pt x="157" y="80"/>
                  </a:cubicBezTo>
                  <a:moveTo>
                    <a:pt x="181" y="91"/>
                  </a:moveTo>
                  <a:cubicBezTo>
                    <a:pt x="180" y="91"/>
                    <a:pt x="178" y="91"/>
                    <a:pt x="178" y="89"/>
                  </a:cubicBezTo>
                  <a:cubicBezTo>
                    <a:pt x="173" y="77"/>
                    <a:pt x="172" y="63"/>
                    <a:pt x="171" y="50"/>
                  </a:cubicBezTo>
                  <a:cubicBezTo>
                    <a:pt x="171" y="49"/>
                    <a:pt x="172" y="48"/>
                    <a:pt x="173" y="48"/>
                  </a:cubicBezTo>
                  <a:cubicBezTo>
                    <a:pt x="173" y="48"/>
                    <a:pt x="174" y="49"/>
                    <a:pt x="174" y="49"/>
                  </a:cubicBezTo>
                  <a:cubicBezTo>
                    <a:pt x="177" y="62"/>
                    <a:pt x="181" y="74"/>
                    <a:pt x="184" y="87"/>
                  </a:cubicBezTo>
                  <a:cubicBezTo>
                    <a:pt x="185" y="90"/>
                    <a:pt x="183" y="91"/>
                    <a:pt x="181" y="91"/>
                  </a:cubicBezTo>
                  <a:moveTo>
                    <a:pt x="122" y="72"/>
                  </a:moveTo>
                  <a:cubicBezTo>
                    <a:pt x="121" y="72"/>
                    <a:pt x="120" y="71"/>
                    <a:pt x="120" y="70"/>
                  </a:cubicBezTo>
                  <a:cubicBezTo>
                    <a:pt x="119" y="61"/>
                    <a:pt x="122" y="53"/>
                    <a:pt x="123" y="44"/>
                  </a:cubicBezTo>
                  <a:cubicBezTo>
                    <a:pt x="123" y="44"/>
                    <a:pt x="124" y="43"/>
                    <a:pt x="125" y="43"/>
                  </a:cubicBezTo>
                  <a:cubicBezTo>
                    <a:pt x="126" y="43"/>
                    <a:pt x="127" y="44"/>
                    <a:pt x="126" y="45"/>
                  </a:cubicBezTo>
                  <a:cubicBezTo>
                    <a:pt x="125" y="53"/>
                    <a:pt x="126" y="62"/>
                    <a:pt x="124" y="70"/>
                  </a:cubicBezTo>
                  <a:cubicBezTo>
                    <a:pt x="124" y="72"/>
                    <a:pt x="123" y="72"/>
                    <a:pt x="122" y="72"/>
                  </a:cubicBezTo>
                  <a:moveTo>
                    <a:pt x="140" y="87"/>
                  </a:moveTo>
                  <a:cubicBezTo>
                    <a:pt x="139" y="87"/>
                    <a:pt x="137" y="86"/>
                    <a:pt x="137" y="84"/>
                  </a:cubicBezTo>
                  <a:cubicBezTo>
                    <a:pt x="136" y="69"/>
                    <a:pt x="140" y="55"/>
                    <a:pt x="141" y="41"/>
                  </a:cubicBezTo>
                  <a:cubicBezTo>
                    <a:pt x="141" y="40"/>
                    <a:pt x="142" y="39"/>
                    <a:pt x="142" y="39"/>
                  </a:cubicBezTo>
                  <a:cubicBezTo>
                    <a:pt x="143" y="39"/>
                    <a:pt x="144" y="40"/>
                    <a:pt x="144" y="41"/>
                  </a:cubicBezTo>
                  <a:cubicBezTo>
                    <a:pt x="145" y="55"/>
                    <a:pt x="146" y="70"/>
                    <a:pt x="143" y="85"/>
                  </a:cubicBezTo>
                  <a:cubicBezTo>
                    <a:pt x="142" y="86"/>
                    <a:pt x="141" y="87"/>
                    <a:pt x="140" y="87"/>
                  </a:cubicBezTo>
                  <a:moveTo>
                    <a:pt x="91" y="69"/>
                  </a:moveTo>
                  <a:cubicBezTo>
                    <a:pt x="90" y="69"/>
                    <a:pt x="89" y="68"/>
                    <a:pt x="89" y="67"/>
                  </a:cubicBezTo>
                  <a:cubicBezTo>
                    <a:pt x="88" y="58"/>
                    <a:pt x="92" y="47"/>
                    <a:pt x="95" y="38"/>
                  </a:cubicBezTo>
                  <a:cubicBezTo>
                    <a:pt x="96" y="37"/>
                    <a:pt x="96" y="37"/>
                    <a:pt x="97" y="37"/>
                  </a:cubicBezTo>
                  <a:cubicBezTo>
                    <a:pt x="98" y="37"/>
                    <a:pt x="98" y="38"/>
                    <a:pt x="98" y="38"/>
                  </a:cubicBezTo>
                  <a:cubicBezTo>
                    <a:pt x="98" y="48"/>
                    <a:pt x="97" y="59"/>
                    <a:pt x="93" y="68"/>
                  </a:cubicBezTo>
                  <a:cubicBezTo>
                    <a:pt x="93" y="69"/>
                    <a:pt x="92" y="69"/>
                    <a:pt x="91" y="69"/>
                  </a:cubicBezTo>
                  <a:moveTo>
                    <a:pt x="104" y="84"/>
                  </a:moveTo>
                  <a:cubicBezTo>
                    <a:pt x="103" y="84"/>
                    <a:pt x="101" y="83"/>
                    <a:pt x="101" y="81"/>
                  </a:cubicBezTo>
                  <a:cubicBezTo>
                    <a:pt x="102" y="65"/>
                    <a:pt x="106" y="47"/>
                    <a:pt x="111" y="32"/>
                  </a:cubicBezTo>
                  <a:cubicBezTo>
                    <a:pt x="112" y="31"/>
                    <a:pt x="112" y="31"/>
                    <a:pt x="113" y="31"/>
                  </a:cubicBezTo>
                  <a:cubicBezTo>
                    <a:pt x="113" y="31"/>
                    <a:pt x="114" y="31"/>
                    <a:pt x="114" y="32"/>
                  </a:cubicBezTo>
                  <a:cubicBezTo>
                    <a:pt x="114" y="48"/>
                    <a:pt x="111" y="67"/>
                    <a:pt x="107" y="82"/>
                  </a:cubicBezTo>
                  <a:cubicBezTo>
                    <a:pt x="106" y="83"/>
                    <a:pt x="105" y="84"/>
                    <a:pt x="104" y="84"/>
                  </a:cubicBezTo>
                  <a:moveTo>
                    <a:pt x="56" y="62"/>
                  </a:moveTo>
                  <a:cubicBezTo>
                    <a:pt x="55" y="62"/>
                    <a:pt x="54" y="60"/>
                    <a:pt x="54" y="59"/>
                  </a:cubicBezTo>
                  <a:cubicBezTo>
                    <a:pt x="55" y="48"/>
                    <a:pt x="60" y="37"/>
                    <a:pt x="65" y="26"/>
                  </a:cubicBezTo>
                  <a:cubicBezTo>
                    <a:pt x="65" y="26"/>
                    <a:pt x="65" y="26"/>
                    <a:pt x="66" y="26"/>
                  </a:cubicBezTo>
                  <a:cubicBezTo>
                    <a:pt x="67" y="26"/>
                    <a:pt x="68" y="27"/>
                    <a:pt x="68" y="28"/>
                  </a:cubicBezTo>
                  <a:cubicBezTo>
                    <a:pt x="66" y="39"/>
                    <a:pt x="63" y="50"/>
                    <a:pt x="58" y="61"/>
                  </a:cubicBezTo>
                  <a:cubicBezTo>
                    <a:pt x="58" y="61"/>
                    <a:pt x="57" y="62"/>
                    <a:pt x="56" y="62"/>
                  </a:cubicBezTo>
                  <a:moveTo>
                    <a:pt x="73" y="70"/>
                  </a:moveTo>
                  <a:cubicBezTo>
                    <a:pt x="72" y="70"/>
                    <a:pt x="71" y="69"/>
                    <a:pt x="71" y="68"/>
                  </a:cubicBezTo>
                  <a:cubicBezTo>
                    <a:pt x="70" y="54"/>
                    <a:pt x="78" y="37"/>
                    <a:pt x="83" y="24"/>
                  </a:cubicBezTo>
                  <a:cubicBezTo>
                    <a:pt x="83" y="24"/>
                    <a:pt x="84" y="23"/>
                    <a:pt x="85" y="23"/>
                  </a:cubicBezTo>
                  <a:cubicBezTo>
                    <a:pt x="86" y="23"/>
                    <a:pt x="87" y="24"/>
                    <a:pt x="86" y="25"/>
                  </a:cubicBezTo>
                  <a:cubicBezTo>
                    <a:pt x="84" y="33"/>
                    <a:pt x="83" y="41"/>
                    <a:pt x="81" y="49"/>
                  </a:cubicBezTo>
                  <a:cubicBezTo>
                    <a:pt x="79" y="56"/>
                    <a:pt x="78" y="63"/>
                    <a:pt x="75" y="69"/>
                  </a:cubicBezTo>
                  <a:cubicBezTo>
                    <a:pt x="74" y="70"/>
                    <a:pt x="74" y="70"/>
                    <a:pt x="73" y="70"/>
                  </a:cubicBezTo>
                  <a:moveTo>
                    <a:pt x="42" y="50"/>
                  </a:moveTo>
                  <a:cubicBezTo>
                    <a:pt x="40" y="50"/>
                    <a:pt x="38" y="49"/>
                    <a:pt x="39" y="46"/>
                  </a:cubicBezTo>
                  <a:cubicBezTo>
                    <a:pt x="43" y="35"/>
                    <a:pt x="49" y="25"/>
                    <a:pt x="56" y="15"/>
                  </a:cubicBezTo>
                  <a:cubicBezTo>
                    <a:pt x="57" y="15"/>
                    <a:pt x="57" y="14"/>
                    <a:pt x="58" y="14"/>
                  </a:cubicBezTo>
                  <a:cubicBezTo>
                    <a:pt x="59" y="14"/>
                    <a:pt x="60" y="15"/>
                    <a:pt x="59" y="17"/>
                  </a:cubicBezTo>
                  <a:cubicBezTo>
                    <a:pt x="55" y="28"/>
                    <a:pt x="50" y="39"/>
                    <a:pt x="44" y="49"/>
                  </a:cubicBezTo>
                  <a:cubicBezTo>
                    <a:pt x="44" y="50"/>
                    <a:pt x="43" y="50"/>
                    <a:pt x="42" y="50"/>
                  </a:cubicBezTo>
                  <a:moveTo>
                    <a:pt x="54" y="0"/>
                  </a:moveTo>
                  <a:cubicBezTo>
                    <a:pt x="36" y="10"/>
                    <a:pt x="19" y="23"/>
                    <a:pt x="5" y="38"/>
                  </a:cubicBezTo>
                  <a:cubicBezTo>
                    <a:pt x="3" y="41"/>
                    <a:pt x="0" y="44"/>
                    <a:pt x="1" y="47"/>
                  </a:cubicBezTo>
                  <a:cubicBezTo>
                    <a:pt x="2" y="49"/>
                    <a:pt x="4" y="51"/>
                    <a:pt x="6" y="52"/>
                  </a:cubicBezTo>
                  <a:cubicBezTo>
                    <a:pt x="51" y="86"/>
                    <a:pt x="106" y="100"/>
                    <a:pt x="162" y="104"/>
                  </a:cubicBezTo>
                  <a:cubicBezTo>
                    <a:pt x="171" y="106"/>
                    <a:pt x="182" y="105"/>
                    <a:pt x="192" y="105"/>
                  </a:cubicBezTo>
                  <a:cubicBezTo>
                    <a:pt x="203" y="106"/>
                    <a:pt x="214" y="107"/>
                    <a:pt x="225" y="108"/>
                  </a:cubicBezTo>
                  <a:cubicBezTo>
                    <a:pt x="226" y="108"/>
                    <a:pt x="227" y="108"/>
                    <a:pt x="227" y="108"/>
                  </a:cubicBezTo>
                  <a:cubicBezTo>
                    <a:pt x="232" y="108"/>
                    <a:pt x="237" y="107"/>
                    <a:pt x="238" y="102"/>
                  </a:cubicBezTo>
                  <a:cubicBezTo>
                    <a:pt x="238" y="100"/>
                    <a:pt x="237" y="98"/>
                    <a:pt x="237" y="96"/>
                  </a:cubicBezTo>
                  <a:cubicBezTo>
                    <a:pt x="228" y="76"/>
                    <a:pt x="223" y="57"/>
                    <a:pt x="211" y="34"/>
                  </a:cubicBezTo>
                  <a:cubicBezTo>
                    <a:pt x="54" y="0"/>
                    <a:pt x="54" y="0"/>
                    <a:pt x="54" y="0"/>
                  </a:cubicBezTo>
                </a:path>
              </a:pathLst>
            </a:custGeom>
            <a:solidFill>
              <a:srgbClr val="F6E06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29">
              <a:extLst>
                <a:ext uri="{FF2B5EF4-FFF2-40B4-BE49-F238E27FC236}">
                  <a16:creationId xmlns:a16="http://schemas.microsoft.com/office/drawing/2014/main" id="{E6CCD39C-2399-47E5-8858-BEAF0C5FFAEB}"/>
                </a:ext>
              </a:extLst>
            </p:cNvPr>
            <p:cNvSpPr>
              <a:spLocks/>
            </p:cNvSpPr>
            <p:nvPr/>
          </p:nvSpPr>
          <p:spPr bwMode="auto">
            <a:xfrm>
              <a:off x="1729" y="4026"/>
              <a:ext cx="438" cy="151"/>
            </a:xfrm>
            <a:custGeom>
              <a:avLst/>
              <a:gdLst>
                <a:gd name="T0" fmla="*/ 165 w 183"/>
                <a:gd name="T1" fmla="*/ 61 h 63"/>
                <a:gd name="T2" fmla="*/ 15 w 183"/>
                <a:gd name="T3" fmla="*/ 26 h 63"/>
                <a:gd name="T4" fmla="*/ 5 w 183"/>
                <a:gd name="T5" fmla="*/ 9 h 63"/>
                <a:gd name="T6" fmla="*/ 30 w 183"/>
                <a:gd name="T7" fmla="*/ 2 h 63"/>
                <a:gd name="T8" fmla="*/ 162 w 183"/>
                <a:gd name="T9" fmla="*/ 32 h 63"/>
                <a:gd name="T10" fmla="*/ 181 w 183"/>
                <a:gd name="T11" fmla="*/ 50 h 63"/>
                <a:gd name="T12" fmla="*/ 165 w 183"/>
                <a:gd name="T13" fmla="*/ 6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3" h="63">
                  <a:moveTo>
                    <a:pt x="165" y="61"/>
                  </a:moveTo>
                  <a:cubicBezTo>
                    <a:pt x="15" y="26"/>
                    <a:pt x="15" y="26"/>
                    <a:pt x="15" y="26"/>
                  </a:cubicBezTo>
                  <a:cubicBezTo>
                    <a:pt x="5" y="24"/>
                    <a:pt x="0" y="16"/>
                    <a:pt x="5" y="9"/>
                  </a:cubicBezTo>
                  <a:cubicBezTo>
                    <a:pt x="10" y="3"/>
                    <a:pt x="21" y="0"/>
                    <a:pt x="30" y="2"/>
                  </a:cubicBezTo>
                  <a:cubicBezTo>
                    <a:pt x="162" y="32"/>
                    <a:pt x="162" y="32"/>
                    <a:pt x="162" y="32"/>
                  </a:cubicBezTo>
                  <a:cubicBezTo>
                    <a:pt x="171" y="35"/>
                    <a:pt x="180" y="42"/>
                    <a:pt x="181" y="50"/>
                  </a:cubicBezTo>
                  <a:cubicBezTo>
                    <a:pt x="183" y="58"/>
                    <a:pt x="176" y="63"/>
                    <a:pt x="165" y="61"/>
                  </a:cubicBezTo>
                  <a:close/>
                </a:path>
              </a:pathLst>
            </a:custGeom>
            <a:solidFill>
              <a:srgbClr val="EA84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30">
              <a:extLst>
                <a:ext uri="{FF2B5EF4-FFF2-40B4-BE49-F238E27FC236}">
                  <a16:creationId xmlns:a16="http://schemas.microsoft.com/office/drawing/2014/main" id="{B6F4E910-D4C3-48F5-899E-39564AEE1793}"/>
                </a:ext>
              </a:extLst>
            </p:cNvPr>
            <p:cNvSpPr>
              <a:spLocks/>
            </p:cNvSpPr>
            <p:nvPr/>
          </p:nvSpPr>
          <p:spPr bwMode="auto">
            <a:xfrm>
              <a:off x="1722" y="4105"/>
              <a:ext cx="52" cy="86"/>
            </a:xfrm>
            <a:custGeom>
              <a:avLst/>
              <a:gdLst>
                <a:gd name="T0" fmla="*/ 20 w 22"/>
                <a:gd name="T1" fmla="*/ 0 h 36"/>
                <a:gd name="T2" fmla="*/ 18 w 22"/>
                <a:gd name="T3" fmla="*/ 1 h 36"/>
                <a:gd name="T4" fmla="*/ 1 w 22"/>
                <a:gd name="T5" fmla="*/ 32 h 36"/>
                <a:gd name="T6" fmla="*/ 4 w 22"/>
                <a:gd name="T7" fmla="*/ 36 h 36"/>
                <a:gd name="T8" fmla="*/ 6 w 22"/>
                <a:gd name="T9" fmla="*/ 35 h 36"/>
                <a:gd name="T10" fmla="*/ 21 w 22"/>
                <a:gd name="T11" fmla="*/ 3 h 36"/>
                <a:gd name="T12" fmla="*/ 20 w 22"/>
                <a:gd name="T13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" h="36">
                  <a:moveTo>
                    <a:pt x="20" y="0"/>
                  </a:moveTo>
                  <a:cubicBezTo>
                    <a:pt x="19" y="0"/>
                    <a:pt x="19" y="1"/>
                    <a:pt x="18" y="1"/>
                  </a:cubicBezTo>
                  <a:cubicBezTo>
                    <a:pt x="11" y="11"/>
                    <a:pt x="5" y="21"/>
                    <a:pt x="1" y="32"/>
                  </a:cubicBezTo>
                  <a:cubicBezTo>
                    <a:pt x="0" y="35"/>
                    <a:pt x="2" y="36"/>
                    <a:pt x="4" y="36"/>
                  </a:cubicBezTo>
                  <a:cubicBezTo>
                    <a:pt x="5" y="36"/>
                    <a:pt x="6" y="36"/>
                    <a:pt x="6" y="35"/>
                  </a:cubicBezTo>
                  <a:cubicBezTo>
                    <a:pt x="12" y="25"/>
                    <a:pt x="17" y="14"/>
                    <a:pt x="21" y="3"/>
                  </a:cubicBezTo>
                  <a:cubicBezTo>
                    <a:pt x="22" y="1"/>
                    <a:pt x="21" y="0"/>
                    <a:pt x="20" y="0"/>
                  </a:cubicBezTo>
                </a:path>
              </a:pathLst>
            </a:custGeom>
            <a:solidFill>
              <a:srgbClr val="FDD05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31">
              <a:extLst>
                <a:ext uri="{FF2B5EF4-FFF2-40B4-BE49-F238E27FC236}">
                  <a16:creationId xmlns:a16="http://schemas.microsoft.com/office/drawing/2014/main" id="{AA3252B3-D3FB-41CC-A3F2-9A6E1CFC182C}"/>
                </a:ext>
              </a:extLst>
            </p:cNvPr>
            <p:cNvSpPr>
              <a:spLocks/>
            </p:cNvSpPr>
            <p:nvPr/>
          </p:nvSpPr>
          <p:spPr bwMode="auto">
            <a:xfrm>
              <a:off x="1760" y="4133"/>
              <a:ext cx="33" cy="87"/>
            </a:xfrm>
            <a:custGeom>
              <a:avLst/>
              <a:gdLst>
                <a:gd name="T0" fmla="*/ 12 w 14"/>
                <a:gd name="T1" fmla="*/ 0 h 36"/>
                <a:gd name="T2" fmla="*/ 11 w 14"/>
                <a:gd name="T3" fmla="*/ 0 h 36"/>
                <a:gd name="T4" fmla="*/ 0 w 14"/>
                <a:gd name="T5" fmla="*/ 33 h 36"/>
                <a:gd name="T6" fmla="*/ 2 w 14"/>
                <a:gd name="T7" fmla="*/ 36 h 36"/>
                <a:gd name="T8" fmla="*/ 4 w 14"/>
                <a:gd name="T9" fmla="*/ 35 h 36"/>
                <a:gd name="T10" fmla="*/ 14 w 14"/>
                <a:gd name="T11" fmla="*/ 2 h 36"/>
                <a:gd name="T12" fmla="*/ 12 w 14"/>
                <a:gd name="T13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" h="36">
                  <a:moveTo>
                    <a:pt x="12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6" y="11"/>
                    <a:pt x="1" y="22"/>
                    <a:pt x="0" y="33"/>
                  </a:cubicBezTo>
                  <a:cubicBezTo>
                    <a:pt x="0" y="34"/>
                    <a:pt x="1" y="36"/>
                    <a:pt x="2" y="36"/>
                  </a:cubicBezTo>
                  <a:cubicBezTo>
                    <a:pt x="3" y="36"/>
                    <a:pt x="4" y="35"/>
                    <a:pt x="4" y="35"/>
                  </a:cubicBezTo>
                  <a:cubicBezTo>
                    <a:pt x="9" y="24"/>
                    <a:pt x="12" y="13"/>
                    <a:pt x="14" y="2"/>
                  </a:cubicBezTo>
                  <a:cubicBezTo>
                    <a:pt x="14" y="1"/>
                    <a:pt x="13" y="0"/>
                    <a:pt x="12" y="0"/>
                  </a:cubicBezTo>
                </a:path>
              </a:pathLst>
            </a:custGeom>
            <a:solidFill>
              <a:srgbClr val="FDD05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32">
              <a:extLst>
                <a:ext uri="{FF2B5EF4-FFF2-40B4-BE49-F238E27FC236}">
                  <a16:creationId xmlns:a16="http://schemas.microsoft.com/office/drawing/2014/main" id="{E870A833-503D-4B68-A8B5-9758A21A2DAF}"/>
                </a:ext>
              </a:extLst>
            </p:cNvPr>
            <p:cNvSpPr>
              <a:spLocks/>
            </p:cNvSpPr>
            <p:nvPr/>
          </p:nvSpPr>
          <p:spPr bwMode="auto">
            <a:xfrm>
              <a:off x="1798" y="4126"/>
              <a:ext cx="41" cy="113"/>
            </a:xfrm>
            <a:custGeom>
              <a:avLst/>
              <a:gdLst>
                <a:gd name="T0" fmla="*/ 15 w 17"/>
                <a:gd name="T1" fmla="*/ 0 h 47"/>
                <a:gd name="T2" fmla="*/ 13 w 17"/>
                <a:gd name="T3" fmla="*/ 1 h 47"/>
                <a:gd name="T4" fmla="*/ 1 w 17"/>
                <a:gd name="T5" fmla="*/ 45 h 47"/>
                <a:gd name="T6" fmla="*/ 3 w 17"/>
                <a:gd name="T7" fmla="*/ 47 h 47"/>
                <a:gd name="T8" fmla="*/ 5 w 17"/>
                <a:gd name="T9" fmla="*/ 46 h 47"/>
                <a:gd name="T10" fmla="*/ 11 w 17"/>
                <a:gd name="T11" fmla="*/ 26 h 47"/>
                <a:gd name="T12" fmla="*/ 16 w 17"/>
                <a:gd name="T13" fmla="*/ 2 h 47"/>
                <a:gd name="T14" fmla="*/ 15 w 17"/>
                <a:gd name="T15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" h="47">
                  <a:moveTo>
                    <a:pt x="15" y="0"/>
                  </a:moveTo>
                  <a:cubicBezTo>
                    <a:pt x="14" y="0"/>
                    <a:pt x="13" y="1"/>
                    <a:pt x="13" y="1"/>
                  </a:cubicBezTo>
                  <a:cubicBezTo>
                    <a:pt x="8" y="14"/>
                    <a:pt x="0" y="31"/>
                    <a:pt x="1" y="45"/>
                  </a:cubicBezTo>
                  <a:cubicBezTo>
                    <a:pt x="1" y="46"/>
                    <a:pt x="2" y="47"/>
                    <a:pt x="3" y="47"/>
                  </a:cubicBezTo>
                  <a:cubicBezTo>
                    <a:pt x="4" y="47"/>
                    <a:pt x="4" y="47"/>
                    <a:pt x="5" y="46"/>
                  </a:cubicBezTo>
                  <a:cubicBezTo>
                    <a:pt x="8" y="40"/>
                    <a:pt x="9" y="33"/>
                    <a:pt x="11" y="26"/>
                  </a:cubicBezTo>
                  <a:cubicBezTo>
                    <a:pt x="13" y="18"/>
                    <a:pt x="14" y="10"/>
                    <a:pt x="16" y="2"/>
                  </a:cubicBezTo>
                  <a:cubicBezTo>
                    <a:pt x="17" y="1"/>
                    <a:pt x="16" y="0"/>
                    <a:pt x="15" y="0"/>
                  </a:cubicBezTo>
                </a:path>
              </a:pathLst>
            </a:custGeom>
            <a:solidFill>
              <a:srgbClr val="FDD05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33">
              <a:extLst>
                <a:ext uri="{FF2B5EF4-FFF2-40B4-BE49-F238E27FC236}">
                  <a16:creationId xmlns:a16="http://schemas.microsoft.com/office/drawing/2014/main" id="{FB1DA32D-E477-4F61-99CF-6BB1F48ECF38}"/>
                </a:ext>
              </a:extLst>
            </p:cNvPr>
            <p:cNvSpPr>
              <a:spLocks/>
            </p:cNvSpPr>
            <p:nvPr/>
          </p:nvSpPr>
          <p:spPr bwMode="auto">
            <a:xfrm>
              <a:off x="1841" y="4160"/>
              <a:ext cx="24" cy="76"/>
            </a:xfrm>
            <a:custGeom>
              <a:avLst/>
              <a:gdLst>
                <a:gd name="T0" fmla="*/ 9 w 10"/>
                <a:gd name="T1" fmla="*/ 0 h 32"/>
                <a:gd name="T2" fmla="*/ 7 w 10"/>
                <a:gd name="T3" fmla="*/ 1 h 32"/>
                <a:gd name="T4" fmla="*/ 1 w 10"/>
                <a:gd name="T5" fmla="*/ 30 h 32"/>
                <a:gd name="T6" fmla="*/ 3 w 10"/>
                <a:gd name="T7" fmla="*/ 32 h 32"/>
                <a:gd name="T8" fmla="*/ 5 w 10"/>
                <a:gd name="T9" fmla="*/ 31 h 32"/>
                <a:gd name="T10" fmla="*/ 10 w 10"/>
                <a:gd name="T11" fmla="*/ 1 h 32"/>
                <a:gd name="T12" fmla="*/ 9 w 10"/>
                <a:gd name="T13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" h="32">
                  <a:moveTo>
                    <a:pt x="9" y="0"/>
                  </a:moveTo>
                  <a:cubicBezTo>
                    <a:pt x="8" y="0"/>
                    <a:pt x="8" y="0"/>
                    <a:pt x="7" y="1"/>
                  </a:cubicBezTo>
                  <a:cubicBezTo>
                    <a:pt x="4" y="10"/>
                    <a:pt x="0" y="21"/>
                    <a:pt x="1" y="30"/>
                  </a:cubicBezTo>
                  <a:cubicBezTo>
                    <a:pt x="1" y="31"/>
                    <a:pt x="2" y="32"/>
                    <a:pt x="3" y="32"/>
                  </a:cubicBezTo>
                  <a:cubicBezTo>
                    <a:pt x="4" y="32"/>
                    <a:pt x="5" y="32"/>
                    <a:pt x="5" y="31"/>
                  </a:cubicBezTo>
                  <a:cubicBezTo>
                    <a:pt x="9" y="22"/>
                    <a:pt x="10" y="11"/>
                    <a:pt x="10" y="1"/>
                  </a:cubicBezTo>
                  <a:cubicBezTo>
                    <a:pt x="10" y="1"/>
                    <a:pt x="10" y="0"/>
                    <a:pt x="9" y="0"/>
                  </a:cubicBezTo>
                </a:path>
              </a:pathLst>
            </a:custGeom>
            <a:solidFill>
              <a:srgbClr val="FDD05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34">
              <a:extLst>
                <a:ext uri="{FF2B5EF4-FFF2-40B4-BE49-F238E27FC236}">
                  <a16:creationId xmlns:a16="http://schemas.microsoft.com/office/drawing/2014/main" id="{AD265759-6576-4B2C-BB5E-D577DEF14410}"/>
                </a:ext>
              </a:extLst>
            </p:cNvPr>
            <p:cNvSpPr>
              <a:spLocks/>
            </p:cNvSpPr>
            <p:nvPr/>
          </p:nvSpPr>
          <p:spPr bwMode="auto">
            <a:xfrm>
              <a:off x="1872" y="4145"/>
              <a:ext cx="31" cy="127"/>
            </a:xfrm>
            <a:custGeom>
              <a:avLst/>
              <a:gdLst>
                <a:gd name="T0" fmla="*/ 12 w 13"/>
                <a:gd name="T1" fmla="*/ 0 h 53"/>
                <a:gd name="T2" fmla="*/ 10 w 13"/>
                <a:gd name="T3" fmla="*/ 1 h 53"/>
                <a:gd name="T4" fmla="*/ 0 w 13"/>
                <a:gd name="T5" fmla="*/ 50 h 53"/>
                <a:gd name="T6" fmla="*/ 3 w 13"/>
                <a:gd name="T7" fmla="*/ 53 h 53"/>
                <a:gd name="T8" fmla="*/ 6 w 13"/>
                <a:gd name="T9" fmla="*/ 51 h 53"/>
                <a:gd name="T10" fmla="*/ 13 w 13"/>
                <a:gd name="T11" fmla="*/ 1 h 53"/>
                <a:gd name="T12" fmla="*/ 12 w 13"/>
                <a:gd name="T13" fmla="*/ 0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" h="53">
                  <a:moveTo>
                    <a:pt x="12" y="0"/>
                  </a:moveTo>
                  <a:cubicBezTo>
                    <a:pt x="11" y="0"/>
                    <a:pt x="11" y="0"/>
                    <a:pt x="10" y="1"/>
                  </a:cubicBezTo>
                  <a:cubicBezTo>
                    <a:pt x="5" y="16"/>
                    <a:pt x="1" y="34"/>
                    <a:pt x="0" y="50"/>
                  </a:cubicBezTo>
                  <a:cubicBezTo>
                    <a:pt x="0" y="52"/>
                    <a:pt x="2" y="53"/>
                    <a:pt x="3" y="53"/>
                  </a:cubicBezTo>
                  <a:cubicBezTo>
                    <a:pt x="4" y="53"/>
                    <a:pt x="5" y="52"/>
                    <a:pt x="6" y="51"/>
                  </a:cubicBezTo>
                  <a:cubicBezTo>
                    <a:pt x="10" y="36"/>
                    <a:pt x="13" y="17"/>
                    <a:pt x="13" y="1"/>
                  </a:cubicBezTo>
                  <a:cubicBezTo>
                    <a:pt x="13" y="0"/>
                    <a:pt x="12" y="0"/>
                    <a:pt x="12" y="0"/>
                  </a:cubicBezTo>
                </a:path>
              </a:pathLst>
            </a:custGeom>
            <a:solidFill>
              <a:srgbClr val="FDD05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35">
              <a:extLst>
                <a:ext uri="{FF2B5EF4-FFF2-40B4-BE49-F238E27FC236}">
                  <a16:creationId xmlns:a16="http://schemas.microsoft.com/office/drawing/2014/main" id="{3A2BECBF-EE61-47E5-9901-542A5DCBEE97}"/>
                </a:ext>
              </a:extLst>
            </p:cNvPr>
            <p:cNvSpPr>
              <a:spLocks/>
            </p:cNvSpPr>
            <p:nvPr/>
          </p:nvSpPr>
          <p:spPr bwMode="auto">
            <a:xfrm>
              <a:off x="1915" y="4174"/>
              <a:ext cx="20" cy="69"/>
            </a:xfrm>
            <a:custGeom>
              <a:avLst/>
              <a:gdLst>
                <a:gd name="T0" fmla="*/ 6 w 8"/>
                <a:gd name="T1" fmla="*/ 0 h 29"/>
                <a:gd name="T2" fmla="*/ 4 w 8"/>
                <a:gd name="T3" fmla="*/ 1 h 29"/>
                <a:gd name="T4" fmla="*/ 1 w 8"/>
                <a:gd name="T5" fmla="*/ 27 h 29"/>
                <a:gd name="T6" fmla="*/ 3 w 8"/>
                <a:gd name="T7" fmla="*/ 29 h 29"/>
                <a:gd name="T8" fmla="*/ 5 w 8"/>
                <a:gd name="T9" fmla="*/ 27 h 29"/>
                <a:gd name="T10" fmla="*/ 7 w 8"/>
                <a:gd name="T11" fmla="*/ 2 h 29"/>
                <a:gd name="T12" fmla="*/ 6 w 8"/>
                <a:gd name="T13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29">
                  <a:moveTo>
                    <a:pt x="6" y="0"/>
                  </a:moveTo>
                  <a:cubicBezTo>
                    <a:pt x="5" y="0"/>
                    <a:pt x="4" y="1"/>
                    <a:pt x="4" y="1"/>
                  </a:cubicBezTo>
                  <a:cubicBezTo>
                    <a:pt x="3" y="10"/>
                    <a:pt x="0" y="18"/>
                    <a:pt x="1" y="27"/>
                  </a:cubicBezTo>
                  <a:cubicBezTo>
                    <a:pt x="1" y="28"/>
                    <a:pt x="2" y="29"/>
                    <a:pt x="3" y="29"/>
                  </a:cubicBezTo>
                  <a:cubicBezTo>
                    <a:pt x="4" y="29"/>
                    <a:pt x="5" y="29"/>
                    <a:pt x="5" y="27"/>
                  </a:cubicBezTo>
                  <a:cubicBezTo>
                    <a:pt x="7" y="19"/>
                    <a:pt x="6" y="10"/>
                    <a:pt x="7" y="2"/>
                  </a:cubicBezTo>
                  <a:cubicBezTo>
                    <a:pt x="8" y="1"/>
                    <a:pt x="7" y="0"/>
                    <a:pt x="6" y="0"/>
                  </a:cubicBezTo>
                </a:path>
              </a:pathLst>
            </a:custGeom>
            <a:solidFill>
              <a:srgbClr val="FDD05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36">
              <a:extLst>
                <a:ext uri="{FF2B5EF4-FFF2-40B4-BE49-F238E27FC236}">
                  <a16:creationId xmlns:a16="http://schemas.microsoft.com/office/drawing/2014/main" id="{3707E444-1F46-47F7-91FB-FCA66FC2A6FB}"/>
                </a:ext>
              </a:extLst>
            </p:cNvPr>
            <p:cNvSpPr>
              <a:spLocks/>
            </p:cNvSpPr>
            <p:nvPr/>
          </p:nvSpPr>
          <p:spPr bwMode="auto">
            <a:xfrm>
              <a:off x="1956" y="4165"/>
              <a:ext cx="24" cy="114"/>
            </a:xfrm>
            <a:custGeom>
              <a:avLst/>
              <a:gdLst>
                <a:gd name="T0" fmla="*/ 6 w 10"/>
                <a:gd name="T1" fmla="*/ 0 h 48"/>
                <a:gd name="T2" fmla="*/ 5 w 10"/>
                <a:gd name="T3" fmla="*/ 2 h 48"/>
                <a:gd name="T4" fmla="*/ 1 w 10"/>
                <a:gd name="T5" fmla="*/ 45 h 48"/>
                <a:gd name="T6" fmla="*/ 4 w 10"/>
                <a:gd name="T7" fmla="*/ 48 h 48"/>
                <a:gd name="T8" fmla="*/ 7 w 10"/>
                <a:gd name="T9" fmla="*/ 46 h 48"/>
                <a:gd name="T10" fmla="*/ 8 w 10"/>
                <a:gd name="T11" fmla="*/ 2 h 48"/>
                <a:gd name="T12" fmla="*/ 6 w 10"/>
                <a:gd name="T13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" h="48">
                  <a:moveTo>
                    <a:pt x="6" y="0"/>
                  </a:moveTo>
                  <a:cubicBezTo>
                    <a:pt x="6" y="0"/>
                    <a:pt x="5" y="1"/>
                    <a:pt x="5" y="2"/>
                  </a:cubicBezTo>
                  <a:cubicBezTo>
                    <a:pt x="4" y="16"/>
                    <a:pt x="0" y="30"/>
                    <a:pt x="1" y="45"/>
                  </a:cubicBezTo>
                  <a:cubicBezTo>
                    <a:pt x="1" y="47"/>
                    <a:pt x="3" y="48"/>
                    <a:pt x="4" y="48"/>
                  </a:cubicBezTo>
                  <a:cubicBezTo>
                    <a:pt x="5" y="48"/>
                    <a:pt x="6" y="47"/>
                    <a:pt x="7" y="46"/>
                  </a:cubicBezTo>
                  <a:cubicBezTo>
                    <a:pt x="10" y="31"/>
                    <a:pt x="9" y="16"/>
                    <a:pt x="8" y="2"/>
                  </a:cubicBezTo>
                  <a:cubicBezTo>
                    <a:pt x="8" y="1"/>
                    <a:pt x="7" y="0"/>
                    <a:pt x="6" y="0"/>
                  </a:cubicBezTo>
                </a:path>
              </a:pathLst>
            </a:custGeom>
            <a:solidFill>
              <a:srgbClr val="FDD05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37">
              <a:extLst>
                <a:ext uri="{FF2B5EF4-FFF2-40B4-BE49-F238E27FC236}">
                  <a16:creationId xmlns:a16="http://schemas.microsoft.com/office/drawing/2014/main" id="{2BE6CAE3-03A5-4F10-A851-91A1E9868F5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997" y="4186"/>
              <a:ext cx="19" cy="77"/>
            </a:xfrm>
            <a:custGeom>
              <a:avLst/>
              <a:gdLst>
                <a:gd name="T0" fmla="*/ 2 w 8"/>
                <a:gd name="T1" fmla="*/ 2 h 32"/>
                <a:gd name="T2" fmla="*/ 2 w 8"/>
                <a:gd name="T3" fmla="*/ 2 h 32"/>
                <a:gd name="T4" fmla="*/ 2 w 8"/>
                <a:gd name="T5" fmla="*/ 2 h 32"/>
                <a:gd name="T6" fmla="*/ 2 w 8"/>
                <a:gd name="T7" fmla="*/ 0 h 32"/>
                <a:gd name="T8" fmla="*/ 0 w 8"/>
                <a:gd name="T9" fmla="*/ 2 h 32"/>
                <a:gd name="T10" fmla="*/ 2 w 8"/>
                <a:gd name="T11" fmla="*/ 30 h 32"/>
                <a:gd name="T12" fmla="*/ 4 w 8"/>
                <a:gd name="T13" fmla="*/ 32 h 32"/>
                <a:gd name="T14" fmla="*/ 7 w 8"/>
                <a:gd name="T15" fmla="*/ 30 h 32"/>
                <a:gd name="T16" fmla="*/ 3 w 8"/>
                <a:gd name="T17" fmla="*/ 2 h 32"/>
                <a:gd name="T18" fmla="*/ 2 w 8"/>
                <a:gd name="T19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" h="32">
                  <a:moveTo>
                    <a:pt x="2" y="2"/>
                  </a:move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moveTo>
                    <a:pt x="2" y="0"/>
                  </a:moveTo>
                  <a:cubicBezTo>
                    <a:pt x="1" y="0"/>
                    <a:pt x="0" y="1"/>
                    <a:pt x="0" y="2"/>
                  </a:cubicBezTo>
                  <a:cubicBezTo>
                    <a:pt x="1" y="11"/>
                    <a:pt x="0" y="21"/>
                    <a:pt x="2" y="30"/>
                  </a:cubicBezTo>
                  <a:cubicBezTo>
                    <a:pt x="3" y="31"/>
                    <a:pt x="3" y="32"/>
                    <a:pt x="4" y="32"/>
                  </a:cubicBezTo>
                  <a:cubicBezTo>
                    <a:pt x="6" y="32"/>
                    <a:pt x="7" y="31"/>
                    <a:pt x="7" y="30"/>
                  </a:cubicBezTo>
                  <a:cubicBezTo>
                    <a:pt x="8" y="20"/>
                    <a:pt x="5" y="10"/>
                    <a:pt x="3" y="2"/>
                  </a:cubicBezTo>
                  <a:cubicBezTo>
                    <a:pt x="3" y="1"/>
                    <a:pt x="2" y="0"/>
                    <a:pt x="2" y="0"/>
                  </a:cubicBezTo>
                </a:path>
              </a:pathLst>
            </a:custGeom>
            <a:solidFill>
              <a:srgbClr val="FDD05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Freeform 38">
              <a:extLst>
                <a:ext uri="{FF2B5EF4-FFF2-40B4-BE49-F238E27FC236}">
                  <a16:creationId xmlns:a16="http://schemas.microsoft.com/office/drawing/2014/main" id="{D5F17043-46A2-4E64-91E4-9A614CB8D056}"/>
                </a:ext>
              </a:extLst>
            </p:cNvPr>
            <p:cNvSpPr>
              <a:spLocks/>
            </p:cNvSpPr>
            <p:nvPr/>
          </p:nvSpPr>
          <p:spPr bwMode="auto">
            <a:xfrm>
              <a:off x="2002" y="4191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CE5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39">
              <a:extLst>
                <a:ext uri="{FF2B5EF4-FFF2-40B4-BE49-F238E27FC236}">
                  <a16:creationId xmlns:a16="http://schemas.microsoft.com/office/drawing/2014/main" id="{D9A6653D-D537-4498-B31E-77827D6CC031}"/>
                </a:ext>
              </a:extLst>
            </p:cNvPr>
            <p:cNvSpPr>
              <a:spLocks/>
            </p:cNvSpPr>
            <p:nvPr/>
          </p:nvSpPr>
          <p:spPr bwMode="auto">
            <a:xfrm>
              <a:off x="2002" y="4191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40">
              <a:extLst>
                <a:ext uri="{FF2B5EF4-FFF2-40B4-BE49-F238E27FC236}">
                  <a16:creationId xmlns:a16="http://schemas.microsoft.com/office/drawing/2014/main" id="{B5C92801-63F2-4357-A0D6-1CFA5E941844}"/>
                </a:ext>
              </a:extLst>
            </p:cNvPr>
            <p:cNvSpPr>
              <a:spLocks/>
            </p:cNvSpPr>
            <p:nvPr/>
          </p:nvSpPr>
          <p:spPr bwMode="auto">
            <a:xfrm>
              <a:off x="2040" y="4186"/>
              <a:ext cx="33" cy="103"/>
            </a:xfrm>
            <a:custGeom>
              <a:avLst/>
              <a:gdLst>
                <a:gd name="T0" fmla="*/ 2 w 14"/>
                <a:gd name="T1" fmla="*/ 0 h 43"/>
                <a:gd name="T2" fmla="*/ 0 w 14"/>
                <a:gd name="T3" fmla="*/ 2 h 43"/>
                <a:gd name="T4" fmla="*/ 7 w 14"/>
                <a:gd name="T5" fmla="*/ 41 h 43"/>
                <a:gd name="T6" fmla="*/ 10 w 14"/>
                <a:gd name="T7" fmla="*/ 43 h 43"/>
                <a:gd name="T8" fmla="*/ 13 w 14"/>
                <a:gd name="T9" fmla="*/ 39 h 43"/>
                <a:gd name="T10" fmla="*/ 3 w 14"/>
                <a:gd name="T11" fmla="*/ 1 h 43"/>
                <a:gd name="T12" fmla="*/ 2 w 14"/>
                <a:gd name="T13" fmla="*/ 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" h="43">
                  <a:moveTo>
                    <a:pt x="2" y="0"/>
                  </a:moveTo>
                  <a:cubicBezTo>
                    <a:pt x="1" y="0"/>
                    <a:pt x="0" y="1"/>
                    <a:pt x="0" y="2"/>
                  </a:cubicBezTo>
                  <a:cubicBezTo>
                    <a:pt x="1" y="15"/>
                    <a:pt x="2" y="29"/>
                    <a:pt x="7" y="41"/>
                  </a:cubicBezTo>
                  <a:cubicBezTo>
                    <a:pt x="7" y="43"/>
                    <a:pt x="9" y="43"/>
                    <a:pt x="10" y="43"/>
                  </a:cubicBezTo>
                  <a:cubicBezTo>
                    <a:pt x="12" y="43"/>
                    <a:pt x="14" y="42"/>
                    <a:pt x="13" y="39"/>
                  </a:cubicBezTo>
                  <a:cubicBezTo>
                    <a:pt x="10" y="26"/>
                    <a:pt x="6" y="14"/>
                    <a:pt x="3" y="1"/>
                  </a:cubicBezTo>
                  <a:cubicBezTo>
                    <a:pt x="3" y="1"/>
                    <a:pt x="2" y="0"/>
                    <a:pt x="2" y="0"/>
                  </a:cubicBezTo>
                </a:path>
              </a:pathLst>
            </a:custGeom>
            <a:solidFill>
              <a:srgbClr val="FDD05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41">
              <a:extLst>
                <a:ext uri="{FF2B5EF4-FFF2-40B4-BE49-F238E27FC236}">
                  <a16:creationId xmlns:a16="http://schemas.microsoft.com/office/drawing/2014/main" id="{528CDDAD-57FA-4401-BDE6-3D3ACB00FCF6}"/>
                </a:ext>
              </a:extLst>
            </p:cNvPr>
            <p:cNvSpPr>
              <a:spLocks/>
            </p:cNvSpPr>
            <p:nvPr/>
          </p:nvSpPr>
          <p:spPr bwMode="auto">
            <a:xfrm>
              <a:off x="2085" y="4196"/>
              <a:ext cx="27" cy="59"/>
            </a:xfrm>
            <a:custGeom>
              <a:avLst/>
              <a:gdLst>
                <a:gd name="T0" fmla="*/ 1 w 11"/>
                <a:gd name="T1" fmla="*/ 0 h 25"/>
                <a:gd name="T2" fmla="*/ 0 w 11"/>
                <a:gd name="T3" fmla="*/ 2 h 25"/>
                <a:gd name="T4" fmla="*/ 4 w 11"/>
                <a:gd name="T5" fmla="*/ 23 h 25"/>
                <a:gd name="T6" fmla="*/ 6 w 11"/>
                <a:gd name="T7" fmla="*/ 25 h 25"/>
                <a:gd name="T8" fmla="*/ 10 w 11"/>
                <a:gd name="T9" fmla="*/ 21 h 25"/>
                <a:gd name="T10" fmla="*/ 3 w 11"/>
                <a:gd name="T11" fmla="*/ 2 h 25"/>
                <a:gd name="T12" fmla="*/ 1 w 11"/>
                <a:gd name="T13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25">
                  <a:moveTo>
                    <a:pt x="1" y="0"/>
                  </a:moveTo>
                  <a:cubicBezTo>
                    <a:pt x="0" y="0"/>
                    <a:pt x="0" y="1"/>
                    <a:pt x="0" y="2"/>
                  </a:cubicBezTo>
                  <a:cubicBezTo>
                    <a:pt x="0" y="9"/>
                    <a:pt x="0" y="16"/>
                    <a:pt x="4" y="23"/>
                  </a:cubicBezTo>
                  <a:cubicBezTo>
                    <a:pt x="4" y="24"/>
                    <a:pt x="5" y="25"/>
                    <a:pt x="6" y="25"/>
                  </a:cubicBezTo>
                  <a:cubicBezTo>
                    <a:pt x="8" y="25"/>
                    <a:pt x="11" y="23"/>
                    <a:pt x="10" y="21"/>
                  </a:cubicBezTo>
                  <a:cubicBezTo>
                    <a:pt x="7" y="14"/>
                    <a:pt x="4" y="8"/>
                    <a:pt x="3" y="2"/>
                  </a:cubicBezTo>
                  <a:cubicBezTo>
                    <a:pt x="3" y="1"/>
                    <a:pt x="2" y="0"/>
                    <a:pt x="1" y="0"/>
                  </a:cubicBezTo>
                </a:path>
              </a:pathLst>
            </a:custGeom>
            <a:solidFill>
              <a:srgbClr val="FDD05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42">
              <a:extLst>
                <a:ext uri="{FF2B5EF4-FFF2-40B4-BE49-F238E27FC236}">
                  <a16:creationId xmlns:a16="http://schemas.microsoft.com/office/drawing/2014/main" id="{23AFA217-251F-401F-8869-1D4115F318F5}"/>
                </a:ext>
              </a:extLst>
            </p:cNvPr>
            <p:cNvSpPr>
              <a:spLocks/>
            </p:cNvSpPr>
            <p:nvPr/>
          </p:nvSpPr>
          <p:spPr bwMode="auto">
            <a:xfrm>
              <a:off x="2112" y="4188"/>
              <a:ext cx="40" cy="108"/>
            </a:xfrm>
            <a:custGeom>
              <a:avLst/>
              <a:gdLst>
                <a:gd name="T0" fmla="*/ 2 w 17"/>
                <a:gd name="T1" fmla="*/ 0 h 45"/>
                <a:gd name="T2" fmla="*/ 1 w 17"/>
                <a:gd name="T3" fmla="*/ 2 h 45"/>
                <a:gd name="T4" fmla="*/ 9 w 17"/>
                <a:gd name="T5" fmla="*/ 42 h 45"/>
                <a:gd name="T6" fmla="*/ 13 w 17"/>
                <a:gd name="T7" fmla="*/ 45 h 45"/>
                <a:gd name="T8" fmla="*/ 17 w 17"/>
                <a:gd name="T9" fmla="*/ 40 h 45"/>
                <a:gd name="T10" fmla="*/ 3 w 17"/>
                <a:gd name="T11" fmla="*/ 1 h 45"/>
                <a:gd name="T12" fmla="*/ 2 w 17"/>
                <a:gd name="T13" fmla="*/ 0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45">
                  <a:moveTo>
                    <a:pt x="2" y="0"/>
                  </a:moveTo>
                  <a:cubicBezTo>
                    <a:pt x="1" y="0"/>
                    <a:pt x="0" y="1"/>
                    <a:pt x="1" y="2"/>
                  </a:cubicBezTo>
                  <a:cubicBezTo>
                    <a:pt x="3" y="15"/>
                    <a:pt x="4" y="30"/>
                    <a:pt x="9" y="42"/>
                  </a:cubicBezTo>
                  <a:cubicBezTo>
                    <a:pt x="10" y="44"/>
                    <a:pt x="12" y="45"/>
                    <a:pt x="13" y="45"/>
                  </a:cubicBezTo>
                  <a:cubicBezTo>
                    <a:pt x="15" y="45"/>
                    <a:pt x="17" y="43"/>
                    <a:pt x="17" y="40"/>
                  </a:cubicBezTo>
                  <a:cubicBezTo>
                    <a:pt x="15" y="27"/>
                    <a:pt x="8" y="14"/>
                    <a:pt x="3" y="1"/>
                  </a:cubicBezTo>
                  <a:cubicBezTo>
                    <a:pt x="3" y="1"/>
                    <a:pt x="3" y="0"/>
                    <a:pt x="2" y="0"/>
                  </a:cubicBezTo>
                </a:path>
              </a:pathLst>
            </a:custGeom>
            <a:solidFill>
              <a:srgbClr val="FDD05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43">
              <a:extLst>
                <a:ext uri="{FF2B5EF4-FFF2-40B4-BE49-F238E27FC236}">
                  <a16:creationId xmlns:a16="http://schemas.microsoft.com/office/drawing/2014/main" id="{2F327E14-86A4-4B16-A45F-221B5681DEF8}"/>
                </a:ext>
              </a:extLst>
            </p:cNvPr>
            <p:cNvSpPr>
              <a:spLocks/>
            </p:cNvSpPr>
            <p:nvPr/>
          </p:nvSpPr>
          <p:spPr bwMode="auto">
            <a:xfrm>
              <a:off x="1920" y="4021"/>
              <a:ext cx="77" cy="69"/>
            </a:xfrm>
            <a:custGeom>
              <a:avLst/>
              <a:gdLst>
                <a:gd name="T0" fmla="*/ 0 w 32"/>
                <a:gd name="T1" fmla="*/ 17 h 29"/>
                <a:gd name="T2" fmla="*/ 4 w 32"/>
                <a:gd name="T3" fmla="*/ 7 h 29"/>
                <a:gd name="T4" fmla="*/ 9 w 32"/>
                <a:gd name="T5" fmla="*/ 2 h 29"/>
                <a:gd name="T6" fmla="*/ 19 w 32"/>
                <a:gd name="T7" fmla="*/ 1 h 29"/>
                <a:gd name="T8" fmla="*/ 30 w 32"/>
                <a:gd name="T9" fmla="*/ 8 h 29"/>
                <a:gd name="T10" fmla="*/ 32 w 32"/>
                <a:gd name="T11" fmla="*/ 16 h 29"/>
                <a:gd name="T12" fmla="*/ 32 w 32"/>
                <a:gd name="T13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2" h="29">
                  <a:moveTo>
                    <a:pt x="0" y="17"/>
                  </a:moveTo>
                  <a:cubicBezTo>
                    <a:pt x="1" y="14"/>
                    <a:pt x="2" y="10"/>
                    <a:pt x="4" y="7"/>
                  </a:cubicBezTo>
                  <a:cubicBezTo>
                    <a:pt x="5" y="5"/>
                    <a:pt x="6" y="3"/>
                    <a:pt x="9" y="2"/>
                  </a:cubicBezTo>
                  <a:cubicBezTo>
                    <a:pt x="11" y="1"/>
                    <a:pt x="15" y="0"/>
                    <a:pt x="19" y="1"/>
                  </a:cubicBezTo>
                  <a:cubicBezTo>
                    <a:pt x="24" y="2"/>
                    <a:pt x="28" y="5"/>
                    <a:pt x="30" y="8"/>
                  </a:cubicBezTo>
                  <a:cubicBezTo>
                    <a:pt x="32" y="10"/>
                    <a:pt x="32" y="13"/>
                    <a:pt x="32" y="16"/>
                  </a:cubicBezTo>
                  <a:cubicBezTo>
                    <a:pt x="32" y="20"/>
                    <a:pt x="32" y="25"/>
                    <a:pt x="32" y="29"/>
                  </a:cubicBezTo>
                </a:path>
              </a:pathLst>
            </a:custGeom>
            <a:solidFill>
              <a:srgbClr val="EA84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Freeform 44">
              <a:extLst>
                <a:ext uri="{FF2B5EF4-FFF2-40B4-BE49-F238E27FC236}">
                  <a16:creationId xmlns:a16="http://schemas.microsoft.com/office/drawing/2014/main" id="{8C0E9247-8221-42E2-BAAE-8E27232CB3C9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2" y="3691"/>
              <a:ext cx="124" cy="368"/>
            </a:xfrm>
            <a:custGeom>
              <a:avLst/>
              <a:gdLst>
                <a:gd name="T0" fmla="*/ 40 w 124"/>
                <a:gd name="T1" fmla="*/ 368 h 368"/>
                <a:gd name="T2" fmla="*/ 0 w 124"/>
                <a:gd name="T3" fmla="*/ 359 h 368"/>
                <a:gd name="T4" fmla="*/ 83 w 124"/>
                <a:gd name="T5" fmla="*/ 0 h 368"/>
                <a:gd name="T6" fmla="*/ 124 w 124"/>
                <a:gd name="T7" fmla="*/ 10 h 368"/>
                <a:gd name="T8" fmla="*/ 40 w 124"/>
                <a:gd name="T9" fmla="*/ 368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4" h="368">
                  <a:moveTo>
                    <a:pt x="40" y="368"/>
                  </a:moveTo>
                  <a:lnTo>
                    <a:pt x="0" y="359"/>
                  </a:lnTo>
                  <a:lnTo>
                    <a:pt x="83" y="0"/>
                  </a:lnTo>
                  <a:lnTo>
                    <a:pt x="124" y="10"/>
                  </a:lnTo>
                  <a:lnTo>
                    <a:pt x="40" y="368"/>
                  </a:lnTo>
                  <a:close/>
                </a:path>
              </a:pathLst>
            </a:custGeom>
            <a:solidFill>
              <a:srgbClr val="EA84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Freeform 45">
              <a:extLst>
                <a:ext uri="{FF2B5EF4-FFF2-40B4-BE49-F238E27FC236}">
                  <a16:creationId xmlns:a16="http://schemas.microsoft.com/office/drawing/2014/main" id="{2B7D57AF-568A-4597-AA55-BE8D514495A1}"/>
                </a:ext>
              </a:extLst>
            </p:cNvPr>
            <p:cNvSpPr>
              <a:spLocks/>
            </p:cNvSpPr>
            <p:nvPr/>
          </p:nvSpPr>
          <p:spPr bwMode="auto">
            <a:xfrm>
              <a:off x="1762" y="4327"/>
              <a:ext cx="134" cy="48"/>
            </a:xfrm>
            <a:custGeom>
              <a:avLst/>
              <a:gdLst>
                <a:gd name="T0" fmla="*/ 2 w 56"/>
                <a:gd name="T1" fmla="*/ 3 h 20"/>
                <a:gd name="T2" fmla="*/ 53 w 56"/>
                <a:gd name="T3" fmla="*/ 19 h 20"/>
                <a:gd name="T4" fmla="*/ 53 w 56"/>
                <a:gd name="T5" fmla="*/ 14 h 20"/>
                <a:gd name="T6" fmla="*/ 3 w 56"/>
                <a:gd name="T7" fmla="*/ 1 h 20"/>
                <a:gd name="T8" fmla="*/ 2 w 56"/>
                <a:gd name="T9" fmla="*/ 3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6" h="20">
                  <a:moveTo>
                    <a:pt x="2" y="3"/>
                  </a:moveTo>
                  <a:cubicBezTo>
                    <a:pt x="17" y="14"/>
                    <a:pt x="34" y="20"/>
                    <a:pt x="53" y="19"/>
                  </a:cubicBezTo>
                  <a:cubicBezTo>
                    <a:pt x="56" y="19"/>
                    <a:pt x="56" y="14"/>
                    <a:pt x="53" y="14"/>
                  </a:cubicBezTo>
                  <a:cubicBezTo>
                    <a:pt x="36" y="12"/>
                    <a:pt x="19" y="8"/>
                    <a:pt x="3" y="1"/>
                  </a:cubicBezTo>
                  <a:cubicBezTo>
                    <a:pt x="1" y="0"/>
                    <a:pt x="0" y="2"/>
                    <a:pt x="2" y="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Freeform 46">
              <a:extLst>
                <a:ext uri="{FF2B5EF4-FFF2-40B4-BE49-F238E27FC236}">
                  <a16:creationId xmlns:a16="http://schemas.microsoft.com/office/drawing/2014/main" id="{B6505538-D061-4EDA-ABD5-1267C01A28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793" y="4377"/>
              <a:ext cx="58" cy="22"/>
            </a:xfrm>
            <a:custGeom>
              <a:avLst/>
              <a:gdLst>
                <a:gd name="T0" fmla="*/ 1 w 24"/>
                <a:gd name="T1" fmla="*/ 1 h 9"/>
                <a:gd name="T2" fmla="*/ 22 w 24"/>
                <a:gd name="T3" fmla="*/ 8 h 9"/>
                <a:gd name="T4" fmla="*/ 22 w 24"/>
                <a:gd name="T5" fmla="*/ 4 h 9"/>
                <a:gd name="T6" fmla="*/ 2 w 24"/>
                <a:gd name="T7" fmla="*/ 0 h 9"/>
                <a:gd name="T8" fmla="*/ 1 w 24"/>
                <a:gd name="T9" fmla="*/ 1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9">
                  <a:moveTo>
                    <a:pt x="1" y="1"/>
                  </a:moveTo>
                  <a:cubicBezTo>
                    <a:pt x="7" y="6"/>
                    <a:pt x="15" y="9"/>
                    <a:pt x="22" y="8"/>
                  </a:cubicBezTo>
                  <a:cubicBezTo>
                    <a:pt x="24" y="7"/>
                    <a:pt x="24" y="5"/>
                    <a:pt x="22" y="4"/>
                  </a:cubicBezTo>
                  <a:cubicBezTo>
                    <a:pt x="16" y="2"/>
                    <a:pt x="8" y="2"/>
                    <a:pt x="2" y="0"/>
                  </a:cubicBezTo>
                  <a:cubicBezTo>
                    <a:pt x="1" y="0"/>
                    <a:pt x="0" y="1"/>
                    <a:pt x="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60" name="Group 49">
            <a:extLst>
              <a:ext uri="{FF2B5EF4-FFF2-40B4-BE49-F238E27FC236}">
                <a16:creationId xmlns:a16="http://schemas.microsoft.com/office/drawing/2014/main" id="{AD159F2D-991E-4931-9400-D7DBDBA10DA9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6219513" y="5569374"/>
            <a:ext cx="1046788" cy="996650"/>
            <a:chOff x="4931" y="3684"/>
            <a:chExt cx="856" cy="815"/>
          </a:xfrm>
        </p:grpSpPr>
        <p:sp>
          <p:nvSpPr>
            <p:cNvPr id="62" name="Freeform 50">
              <a:extLst>
                <a:ext uri="{FF2B5EF4-FFF2-40B4-BE49-F238E27FC236}">
                  <a16:creationId xmlns:a16="http://schemas.microsoft.com/office/drawing/2014/main" id="{9A3CD0D7-4D20-4825-9756-5DCAAA8F5836}"/>
                </a:ext>
              </a:extLst>
            </p:cNvPr>
            <p:cNvSpPr>
              <a:spLocks/>
            </p:cNvSpPr>
            <p:nvPr/>
          </p:nvSpPr>
          <p:spPr bwMode="auto">
            <a:xfrm>
              <a:off x="4931" y="3684"/>
              <a:ext cx="856" cy="815"/>
            </a:xfrm>
            <a:custGeom>
              <a:avLst/>
              <a:gdLst>
                <a:gd name="T0" fmla="*/ 275 w 358"/>
                <a:gd name="T1" fmla="*/ 315 h 341"/>
                <a:gd name="T2" fmla="*/ 168 w 358"/>
                <a:gd name="T3" fmla="*/ 336 h 341"/>
                <a:gd name="T4" fmla="*/ 70 w 358"/>
                <a:gd name="T5" fmla="*/ 287 h 341"/>
                <a:gd name="T6" fmla="*/ 79 w 358"/>
                <a:gd name="T7" fmla="*/ 39 h 341"/>
                <a:gd name="T8" fmla="*/ 281 w 358"/>
                <a:gd name="T9" fmla="*/ 35 h 341"/>
                <a:gd name="T10" fmla="*/ 340 w 358"/>
                <a:gd name="T11" fmla="*/ 226 h 341"/>
                <a:gd name="T12" fmla="*/ 275 w 358"/>
                <a:gd name="T13" fmla="*/ 315 h 3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58" h="341">
                  <a:moveTo>
                    <a:pt x="275" y="315"/>
                  </a:moveTo>
                  <a:cubicBezTo>
                    <a:pt x="244" y="333"/>
                    <a:pt x="206" y="341"/>
                    <a:pt x="168" y="336"/>
                  </a:cubicBezTo>
                  <a:cubicBezTo>
                    <a:pt x="131" y="331"/>
                    <a:pt x="96" y="314"/>
                    <a:pt x="70" y="287"/>
                  </a:cubicBezTo>
                  <a:cubicBezTo>
                    <a:pt x="7" y="223"/>
                    <a:pt x="0" y="95"/>
                    <a:pt x="79" y="39"/>
                  </a:cubicBezTo>
                  <a:cubicBezTo>
                    <a:pt x="133" y="1"/>
                    <a:pt x="225" y="0"/>
                    <a:pt x="281" y="35"/>
                  </a:cubicBezTo>
                  <a:cubicBezTo>
                    <a:pt x="346" y="77"/>
                    <a:pt x="358" y="156"/>
                    <a:pt x="340" y="226"/>
                  </a:cubicBezTo>
                  <a:cubicBezTo>
                    <a:pt x="331" y="266"/>
                    <a:pt x="307" y="296"/>
                    <a:pt x="275" y="315"/>
                  </a:cubicBezTo>
                </a:path>
              </a:pathLst>
            </a:custGeom>
            <a:solidFill>
              <a:srgbClr val="FECF0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Freeform 51">
              <a:extLst>
                <a:ext uri="{FF2B5EF4-FFF2-40B4-BE49-F238E27FC236}">
                  <a16:creationId xmlns:a16="http://schemas.microsoft.com/office/drawing/2014/main" id="{042B465A-F084-4E57-B805-A8F2DECF035E}"/>
                </a:ext>
              </a:extLst>
            </p:cNvPr>
            <p:cNvSpPr>
              <a:spLocks/>
            </p:cNvSpPr>
            <p:nvPr/>
          </p:nvSpPr>
          <p:spPr bwMode="auto">
            <a:xfrm>
              <a:off x="5235" y="4203"/>
              <a:ext cx="134" cy="146"/>
            </a:xfrm>
            <a:custGeom>
              <a:avLst/>
              <a:gdLst>
                <a:gd name="T0" fmla="*/ 7 w 56"/>
                <a:gd name="T1" fmla="*/ 0 h 61"/>
                <a:gd name="T2" fmla="*/ 56 w 56"/>
                <a:gd name="T3" fmla="*/ 26 h 61"/>
                <a:gd name="T4" fmla="*/ 43 w 56"/>
                <a:gd name="T5" fmla="*/ 38 h 61"/>
                <a:gd name="T6" fmla="*/ 32 w 56"/>
                <a:gd name="T7" fmla="*/ 49 h 61"/>
                <a:gd name="T8" fmla="*/ 22 w 56"/>
                <a:gd name="T9" fmla="*/ 58 h 61"/>
                <a:gd name="T10" fmla="*/ 10 w 56"/>
                <a:gd name="T11" fmla="*/ 60 h 61"/>
                <a:gd name="T12" fmla="*/ 6 w 56"/>
                <a:gd name="T13" fmla="*/ 57 h 61"/>
                <a:gd name="T14" fmla="*/ 2 w 56"/>
                <a:gd name="T15" fmla="*/ 53 h 61"/>
                <a:gd name="T16" fmla="*/ 1 w 56"/>
                <a:gd name="T17" fmla="*/ 37 h 61"/>
                <a:gd name="T18" fmla="*/ 4 w 56"/>
                <a:gd name="T19" fmla="*/ 21 h 61"/>
                <a:gd name="T20" fmla="*/ 7 w 56"/>
                <a:gd name="T21" fmla="*/ 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6" h="61">
                  <a:moveTo>
                    <a:pt x="7" y="0"/>
                  </a:moveTo>
                  <a:cubicBezTo>
                    <a:pt x="56" y="26"/>
                    <a:pt x="56" y="26"/>
                    <a:pt x="56" y="26"/>
                  </a:cubicBezTo>
                  <a:cubicBezTo>
                    <a:pt x="51" y="30"/>
                    <a:pt x="47" y="34"/>
                    <a:pt x="43" y="38"/>
                  </a:cubicBezTo>
                  <a:cubicBezTo>
                    <a:pt x="39" y="42"/>
                    <a:pt x="36" y="46"/>
                    <a:pt x="32" y="49"/>
                  </a:cubicBezTo>
                  <a:cubicBezTo>
                    <a:pt x="29" y="52"/>
                    <a:pt x="26" y="55"/>
                    <a:pt x="22" y="58"/>
                  </a:cubicBezTo>
                  <a:cubicBezTo>
                    <a:pt x="18" y="60"/>
                    <a:pt x="13" y="61"/>
                    <a:pt x="10" y="60"/>
                  </a:cubicBezTo>
                  <a:cubicBezTo>
                    <a:pt x="8" y="59"/>
                    <a:pt x="7" y="58"/>
                    <a:pt x="6" y="57"/>
                  </a:cubicBezTo>
                  <a:cubicBezTo>
                    <a:pt x="5" y="56"/>
                    <a:pt x="3" y="55"/>
                    <a:pt x="2" y="53"/>
                  </a:cubicBezTo>
                  <a:cubicBezTo>
                    <a:pt x="0" y="49"/>
                    <a:pt x="0" y="42"/>
                    <a:pt x="1" y="37"/>
                  </a:cubicBezTo>
                  <a:cubicBezTo>
                    <a:pt x="2" y="32"/>
                    <a:pt x="3" y="26"/>
                    <a:pt x="4" y="21"/>
                  </a:cubicBezTo>
                  <a:cubicBezTo>
                    <a:pt x="4" y="20"/>
                    <a:pt x="8" y="1"/>
                    <a:pt x="7" y="0"/>
                  </a:cubicBezTo>
                </a:path>
              </a:pathLst>
            </a:custGeom>
            <a:solidFill>
              <a:srgbClr val="9595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Freeform 52">
              <a:extLst>
                <a:ext uri="{FF2B5EF4-FFF2-40B4-BE49-F238E27FC236}">
                  <a16:creationId xmlns:a16="http://schemas.microsoft.com/office/drawing/2014/main" id="{236099DC-0798-41AD-A8EA-ABB0D9BB0E0B}"/>
                </a:ext>
              </a:extLst>
            </p:cNvPr>
            <p:cNvSpPr>
              <a:spLocks/>
            </p:cNvSpPr>
            <p:nvPr/>
          </p:nvSpPr>
          <p:spPr bwMode="auto">
            <a:xfrm>
              <a:off x="5240" y="3827"/>
              <a:ext cx="327" cy="452"/>
            </a:xfrm>
            <a:custGeom>
              <a:avLst/>
              <a:gdLst>
                <a:gd name="T0" fmla="*/ 90 w 137"/>
                <a:gd name="T1" fmla="*/ 0 h 189"/>
                <a:gd name="T2" fmla="*/ 133 w 137"/>
                <a:gd name="T3" fmla="*/ 22 h 189"/>
                <a:gd name="T4" fmla="*/ 135 w 137"/>
                <a:gd name="T5" fmla="*/ 31 h 189"/>
                <a:gd name="T6" fmla="*/ 55 w 137"/>
                <a:gd name="T7" fmla="*/ 185 h 189"/>
                <a:gd name="T8" fmla="*/ 47 w 137"/>
                <a:gd name="T9" fmla="*/ 186 h 189"/>
                <a:gd name="T10" fmla="*/ 29 w 137"/>
                <a:gd name="T11" fmla="*/ 173 h 189"/>
                <a:gd name="T12" fmla="*/ 6 w 137"/>
                <a:gd name="T13" fmla="*/ 163 h 189"/>
                <a:gd name="T14" fmla="*/ 2 w 137"/>
                <a:gd name="T15" fmla="*/ 156 h 189"/>
                <a:gd name="T16" fmla="*/ 81 w 137"/>
                <a:gd name="T17" fmla="*/ 5 h 189"/>
                <a:gd name="T18" fmla="*/ 90 w 137"/>
                <a:gd name="T19" fmla="*/ 0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37" h="189">
                  <a:moveTo>
                    <a:pt x="90" y="0"/>
                  </a:moveTo>
                  <a:cubicBezTo>
                    <a:pt x="108" y="3"/>
                    <a:pt x="120" y="8"/>
                    <a:pt x="133" y="22"/>
                  </a:cubicBezTo>
                  <a:cubicBezTo>
                    <a:pt x="137" y="25"/>
                    <a:pt x="137" y="27"/>
                    <a:pt x="135" y="31"/>
                  </a:cubicBezTo>
                  <a:cubicBezTo>
                    <a:pt x="108" y="82"/>
                    <a:pt x="82" y="134"/>
                    <a:pt x="55" y="185"/>
                  </a:cubicBezTo>
                  <a:cubicBezTo>
                    <a:pt x="53" y="189"/>
                    <a:pt x="51" y="188"/>
                    <a:pt x="47" y="186"/>
                  </a:cubicBezTo>
                  <a:cubicBezTo>
                    <a:pt x="42" y="181"/>
                    <a:pt x="36" y="177"/>
                    <a:pt x="29" y="173"/>
                  </a:cubicBezTo>
                  <a:cubicBezTo>
                    <a:pt x="22" y="169"/>
                    <a:pt x="15" y="165"/>
                    <a:pt x="6" y="163"/>
                  </a:cubicBezTo>
                  <a:cubicBezTo>
                    <a:pt x="2" y="160"/>
                    <a:pt x="0" y="159"/>
                    <a:pt x="2" y="156"/>
                  </a:cubicBezTo>
                  <a:cubicBezTo>
                    <a:pt x="28" y="106"/>
                    <a:pt x="55" y="55"/>
                    <a:pt x="81" y="5"/>
                  </a:cubicBezTo>
                  <a:cubicBezTo>
                    <a:pt x="83" y="1"/>
                    <a:pt x="85" y="0"/>
                    <a:pt x="90" y="0"/>
                  </a:cubicBezTo>
                </a:path>
              </a:pathLst>
            </a:custGeom>
            <a:solidFill>
              <a:srgbClr val="7979D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Freeform 53">
              <a:extLst>
                <a:ext uri="{FF2B5EF4-FFF2-40B4-BE49-F238E27FC236}">
                  <a16:creationId xmlns:a16="http://schemas.microsoft.com/office/drawing/2014/main" id="{28D8F2E4-585D-4503-9DE8-E057B492E48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276" y="3849"/>
              <a:ext cx="284" cy="411"/>
            </a:xfrm>
            <a:custGeom>
              <a:avLst/>
              <a:gdLst>
                <a:gd name="T0" fmla="*/ 44 w 119"/>
                <a:gd name="T1" fmla="*/ 170 h 172"/>
                <a:gd name="T2" fmla="*/ 42 w 119"/>
                <a:gd name="T3" fmla="*/ 172 h 172"/>
                <a:gd name="T4" fmla="*/ 44 w 119"/>
                <a:gd name="T5" fmla="*/ 170 h 172"/>
                <a:gd name="T6" fmla="*/ 87 w 119"/>
                <a:gd name="T7" fmla="*/ 85 h 172"/>
                <a:gd name="T8" fmla="*/ 51 w 119"/>
                <a:gd name="T9" fmla="*/ 155 h 172"/>
                <a:gd name="T10" fmla="*/ 87 w 119"/>
                <a:gd name="T11" fmla="*/ 85 h 172"/>
                <a:gd name="T12" fmla="*/ 34 w 119"/>
                <a:gd name="T13" fmla="*/ 57 h 172"/>
                <a:gd name="T14" fmla="*/ 0 w 119"/>
                <a:gd name="T15" fmla="*/ 122 h 172"/>
                <a:gd name="T16" fmla="*/ 34 w 119"/>
                <a:gd name="T17" fmla="*/ 57 h 172"/>
                <a:gd name="T18" fmla="*/ 119 w 119"/>
                <a:gd name="T19" fmla="*/ 24 h 172"/>
                <a:gd name="T20" fmla="*/ 108 w 119"/>
                <a:gd name="T21" fmla="*/ 46 h 172"/>
                <a:gd name="T22" fmla="*/ 117 w 119"/>
                <a:gd name="T23" fmla="*/ 27 h 172"/>
                <a:gd name="T24" fmla="*/ 119 w 119"/>
                <a:gd name="T25" fmla="*/ 24 h 172"/>
                <a:gd name="T26" fmla="*/ 64 w 119"/>
                <a:gd name="T27" fmla="*/ 0 h 172"/>
                <a:gd name="T28" fmla="*/ 63 w 119"/>
                <a:gd name="T29" fmla="*/ 1 h 172"/>
                <a:gd name="T30" fmla="*/ 46 w 119"/>
                <a:gd name="T31" fmla="*/ 35 h 172"/>
                <a:gd name="T32" fmla="*/ 64 w 119"/>
                <a:gd name="T33" fmla="*/ 0 h 1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19" h="172">
                  <a:moveTo>
                    <a:pt x="44" y="170"/>
                  </a:moveTo>
                  <a:cubicBezTo>
                    <a:pt x="43" y="170"/>
                    <a:pt x="43" y="171"/>
                    <a:pt x="42" y="172"/>
                  </a:cubicBezTo>
                  <a:cubicBezTo>
                    <a:pt x="43" y="171"/>
                    <a:pt x="43" y="171"/>
                    <a:pt x="44" y="170"/>
                  </a:cubicBezTo>
                  <a:moveTo>
                    <a:pt x="87" y="85"/>
                  </a:moveTo>
                  <a:cubicBezTo>
                    <a:pt x="75" y="108"/>
                    <a:pt x="63" y="132"/>
                    <a:pt x="51" y="155"/>
                  </a:cubicBezTo>
                  <a:cubicBezTo>
                    <a:pt x="63" y="132"/>
                    <a:pt x="75" y="108"/>
                    <a:pt x="87" y="85"/>
                  </a:cubicBezTo>
                  <a:moveTo>
                    <a:pt x="34" y="57"/>
                  </a:moveTo>
                  <a:cubicBezTo>
                    <a:pt x="23" y="79"/>
                    <a:pt x="11" y="100"/>
                    <a:pt x="0" y="122"/>
                  </a:cubicBezTo>
                  <a:cubicBezTo>
                    <a:pt x="11" y="100"/>
                    <a:pt x="23" y="79"/>
                    <a:pt x="34" y="57"/>
                  </a:cubicBezTo>
                  <a:moveTo>
                    <a:pt x="119" y="24"/>
                  </a:moveTo>
                  <a:cubicBezTo>
                    <a:pt x="115" y="31"/>
                    <a:pt x="111" y="38"/>
                    <a:pt x="108" y="46"/>
                  </a:cubicBezTo>
                  <a:cubicBezTo>
                    <a:pt x="111" y="40"/>
                    <a:pt x="114" y="34"/>
                    <a:pt x="117" y="27"/>
                  </a:cubicBezTo>
                  <a:cubicBezTo>
                    <a:pt x="118" y="26"/>
                    <a:pt x="119" y="25"/>
                    <a:pt x="119" y="24"/>
                  </a:cubicBezTo>
                  <a:moveTo>
                    <a:pt x="64" y="0"/>
                  </a:moveTo>
                  <a:cubicBezTo>
                    <a:pt x="63" y="0"/>
                    <a:pt x="63" y="0"/>
                    <a:pt x="63" y="1"/>
                  </a:cubicBezTo>
                  <a:cubicBezTo>
                    <a:pt x="57" y="12"/>
                    <a:pt x="52" y="23"/>
                    <a:pt x="46" y="35"/>
                  </a:cubicBezTo>
                  <a:cubicBezTo>
                    <a:pt x="52" y="23"/>
                    <a:pt x="58" y="11"/>
                    <a:pt x="64" y="0"/>
                  </a:cubicBezTo>
                </a:path>
              </a:pathLst>
            </a:custGeom>
            <a:solidFill>
              <a:srgbClr val="7C80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Freeform 54">
              <a:extLst>
                <a:ext uri="{FF2B5EF4-FFF2-40B4-BE49-F238E27FC236}">
                  <a16:creationId xmlns:a16="http://schemas.microsoft.com/office/drawing/2014/main" id="{CBD46193-3E65-47C7-A349-EE7F2CD92AF6}"/>
                </a:ext>
              </a:extLst>
            </p:cNvPr>
            <p:cNvSpPr>
              <a:spLocks/>
            </p:cNvSpPr>
            <p:nvPr/>
          </p:nvSpPr>
          <p:spPr bwMode="auto">
            <a:xfrm>
              <a:off x="5249" y="3841"/>
              <a:ext cx="314" cy="421"/>
            </a:xfrm>
            <a:custGeom>
              <a:avLst/>
              <a:gdLst>
                <a:gd name="T0" fmla="*/ 80 w 131"/>
                <a:gd name="T1" fmla="*/ 0 h 176"/>
                <a:gd name="T2" fmla="*/ 75 w 131"/>
                <a:gd name="T3" fmla="*/ 3 h 176"/>
                <a:gd name="T4" fmla="*/ 57 w 131"/>
                <a:gd name="T5" fmla="*/ 38 h 176"/>
                <a:gd name="T6" fmla="*/ 45 w 131"/>
                <a:gd name="T7" fmla="*/ 60 h 176"/>
                <a:gd name="T8" fmla="*/ 11 w 131"/>
                <a:gd name="T9" fmla="*/ 125 h 176"/>
                <a:gd name="T10" fmla="*/ 2 w 131"/>
                <a:gd name="T11" fmla="*/ 142 h 176"/>
                <a:gd name="T12" fmla="*/ 3 w 131"/>
                <a:gd name="T13" fmla="*/ 148 h 176"/>
                <a:gd name="T14" fmla="*/ 29 w 131"/>
                <a:gd name="T15" fmla="*/ 159 h 176"/>
                <a:gd name="T16" fmla="*/ 49 w 131"/>
                <a:gd name="T17" fmla="*/ 174 h 176"/>
                <a:gd name="T18" fmla="*/ 52 w 131"/>
                <a:gd name="T19" fmla="*/ 176 h 176"/>
                <a:gd name="T20" fmla="*/ 53 w 131"/>
                <a:gd name="T21" fmla="*/ 175 h 176"/>
                <a:gd name="T22" fmla="*/ 55 w 131"/>
                <a:gd name="T23" fmla="*/ 173 h 176"/>
                <a:gd name="T24" fmla="*/ 55 w 131"/>
                <a:gd name="T25" fmla="*/ 171 h 176"/>
                <a:gd name="T26" fmla="*/ 62 w 131"/>
                <a:gd name="T27" fmla="*/ 158 h 176"/>
                <a:gd name="T28" fmla="*/ 98 w 131"/>
                <a:gd name="T29" fmla="*/ 88 h 176"/>
                <a:gd name="T30" fmla="*/ 119 w 131"/>
                <a:gd name="T31" fmla="*/ 49 h 176"/>
                <a:gd name="T32" fmla="*/ 130 w 131"/>
                <a:gd name="T33" fmla="*/ 27 h 176"/>
                <a:gd name="T34" fmla="*/ 130 w 131"/>
                <a:gd name="T35" fmla="*/ 26 h 176"/>
                <a:gd name="T36" fmla="*/ 127 w 131"/>
                <a:gd name="T37" fmla="*/ 21 h 176"/>
                <a:gd name="T38" fmla="*/ 83 w 131"/>
                <a:gd name="T39" fmla="*/ 0 h 176"/>
                <a:gd name="T40" fmla="*/ 80 w 131"/>
                <a:gd name="T4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31" h="176">
                  <a:moveTo>
                    <a:pt x="80" y="0"/>
                  </a:moveTo>
                  <a:cubicBezTo>
                    <a:pt x="78" y="0"/>
                    <a:pt x="76" y="1"/>
                    <a:pt x="75" y="3"/>
                  </a:cubicBezTo>
                  <a:cubicBezTo>
                    <a:pt x="69" y="14"/>
                    <a:pt x="63" y="26"/>
                    <a:pt x="57" y="38"/>
                  </a:cubicBezTo>
                  <a:cubicBezTo>
                    <a:pt x="53" y="45"/>
                    <a:pt x="49" y="53"/>
                    <a:pt x="45" y="60"/>
                  </a:cubicBezTo>
                  <a:cubicBezTo>
                    <a:pt x="34" y="82"/>
                    <a:pt x="22" y="103"/>
                    <a:pt x="11" y="125"/>
                  </a:cubicBezTo>
                  <a:cubicBezTo>
                    <a:pt x="8" y="131"/>
                    <a:pt x="5" y="137"/>
                    <a:pt x="2" y="142"/>
                  </a:cubicBezTo>
                  <a:cubicBezTo>
                    <a:pt x="0" y="146"/>
                    <a:pt x="0" y="146"/>
                    <a:pt x="3" y="148"/>
                  </a:cubicBezTo>
                  <a:cubicBezTo>
                    <a:pt x="12" y="151"/>
                    <a:pt x="22" y="155"/>
                    <a:pt x="29" y="159"/>
                  </a:cubicBezTo>
                  <a:cubicBezTo>
                    <a:pt x="36" y="163"/>
                    <a:pt x="45" y="169"/>
                    <a:pt x="49" y="174"/>
                  </a:cubicBezTo>
                  <a:cubicBezTo>
                    <a:pt x="51" y="175"/>
                    <a:pt x="52" y="176"/>
                    <a:pt x="52" y="176"/>
                  </a:cubicBezTo>
                  <a:cubicBezTo>
                    <a:pt x="53" y="176"/>
                    <a:pt x="53" y="175"/>
                    <a:pt x="53" y="175"/>
                  </a:cubicBezTo>
                  <a:cubicBezTo>
                    <a:pt x="54" y="174"/>
                    <a:pt x="54" y="173"/>
                    <a:pt x="55" y="173"/>
                  </a:cubicBezTo>
                  <a:cubicBezTo>
                    <a:pt x="55" y="172"/>
                    <a:pt x="55" y="172"/>
                    <a:pt x="55" y="171"/>
                  </a:cubicBezTo>
                  <a:cubicBezTo>
                    <a:pt x="57" y="167"/>
                    <a:pt x="60" y="163"/>
                    <a:pt x="62" y="158"/>
                  </a:cubicBezTo>
                  <a:cubicBezTo>
                    <a:pt x="74" y="135"/>
                    <a:pt x="86" y="111"/>
                    <a:pt x="98" y="88"/>
                  </a:cubicBezTo>
                  <a:cubicBezTo>
                    <a:pt x="105" y="75"/>
                    <a:pt x="112" y="62"/>
                    <a:pt x="119" y="49"/>
                  </a:cubicBezTo>
                  <a:cubicBezTo>
                    <a:pt x="122" y="41"/>
                    <a:pt x="126" y="34"/>
                    <a:pt x="130" y="27"/>
                  </a:cubicBezTo>
                  <a:cubicBezTo>
                    <a:pt x="130" y="27"/>
                    <a:pt x="130" y="26"/>
                    <a:pt x="130" y="26"/>
                  </a:cubicBezTo>
                  <a:cubicBezTo>
                    <a:pt x="131" y="25"/>
                    <a:pt x="129" y="23"/>
                    <a:pt x="127" y="21"/>
                  </a:cubicBezTo>
                  <a:cubicBezTo>
                    <a:pt x="113" y="8"/>
                    <a:pt x="101" y="3"/>
                    <a:pt x="83" y="0"/>
                  </a:cubicBezTo>
                  <a:cubicBezTo>
                    <a:pt x="82" y="0"/>
                    <a:pt x="81" y="0"/>
                    <a:pt x="80" y="0"/>
                  </a:cubicBezTo>
                </a:path>
              </a:pathLst>
            </a:custGeom>
            <a:solidFill>
              <a:srgbClr val="7979D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" name="Freeform 55">
              <a:extLst>
                <a:ext uri="{FF2B5EF4-FFF2-40B4-BE49-F238E27FC236}">
                  <a16:creationId xmlns:a16="http://schemas.microsoft.com/office/drawing/2014/main" id="{9AE292D4-3F1D-4098-AA51-50A3A3564637}"/>
                </a:ext>
              </a:extLst>
            </p:cNvPr>
            <p:cNvSpPr>
              <a:spLocks/>
            </p:cNvSpPr>
            <p:nvPr/>
          </p:nvSpPr>
          <p:spPr bwMode="auto">
            <a:xfrm>
              <a:off x="5342" y="3930"/>
              <a:ext cx="134" cy="237"/>
            </a:xfrm>
            <a:custGeom>
              <a:avLst/>
              <a:gdLst>
                <a:gd name="T0" fmla="*/ 42 w 56"/>
                <a:gd name="T1" fmla="*/ 6 h 99"/>
                <a:gd name="T2" fmla="*/ 26 w 56"/>
                <a:gd name="T3" fmla="*/ 32 h 99"/>
                <a:gd name="T4" fmla="*/ 12 w 56"/>
                <a:gd name="T5" fmla="*/ 60 h 99"/>
                <a:gd name="T6" fmla="*/ 1 w 56"/>
                <a:gd name="T7" fmla="*/ 89 h 99"/>
                <a:gd name="T8" fmla="*/ 1 w 56"/>
                <a:gd name="T9" fmla="*/ 95 h 99"/>
                <a:gd name="T10" fmla="*/ 8 w 56"/>
                <a:gd name="T11" fmla="*/ 98 h 99"/>
                <a:gd name="T12" fmla="*/ 15 w 56"/>
                <a:gd name="T13" fmla="*/ 92 h 99"/>
                <a:gd name="T14" fmla="*/ 35 w 56"/>
                <a:gd name="T15" fmla="*/ 55 h 99"/>
                <a:gd name="T16" fmla="*/ 53 w 56"/>
                <a:gd name="T17" fmla="*/ 16 h 99"/>
                <a:gd name="T18" fmla="*/ 56 w 56"/>
                <a:gd name="T19" fmla="*/ 8 h 99"/>
                <a:gd name="T20" fmla="*/ 52 w 56"/>
                <a:gd name="T21" fmla="*/ 1 h 99"/>
                <a:gd name="T22" fmla="*/ 42 w 56"/>
                <a:gd name="T23" fmla="*/ 6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6" h="99">
                  <a:moveTo>
                    <a:pt x="42" y="6"/>
                  </a:moveTo>
                  <a:cubicBezTo>
                    <a:pt x="35" y="13"/>
                    <a:pt x="31" y="22"/>
                    <a:pt x="26" y="32"/>
                  </a:cubicBezTo>
                  <a:cubicBezTo>
                    <a:pt x="22" y="41"/>
                    <a:pt x="17" y="50"/>
                    <a:pt x="12" y="60"/>
                  </a:cubicBezTo>
                  <a:cubicBezTo>
                    <a:pt x="8" y="69"/>
                    <a:pt x="3" y="79"/>
                    <a:pt x="1" y="89"/>
                  </a:cubicBezTo>
                  <a:cubicBezTo>
                    <a:pt x="0" y="91"/>
                    <a:pt x="0" y="93"/>
                    <a:pt x="1" y="95"/>
                  </a:cubicBezTo>
                  <a:cubicBezTo>
                    <a:pt x="2" y="98"/>
                    <a:pt x="5" y="99"/>
                    <a:pt x="8" y="98"/>
                  </a:cubicBezTo>
                  <a:cubicBezTo>
                    <a:pt x="11" y="97"/>
                    <a:pt x="13" y="94"/>
                    <a:pt x="15" y="92"/>
                  </a:cubicBezTo>
                  <a:cubicBezTo>
                    <a:pt x="24" y="81"/>
                    <a:pt x="29" y="67"/>
                    <a:pt x="35" y="55"/>
                  </a:cubicBezTo>
                  <a:cubicBezTo>
                    <a:pt x="42" y="42"/>
                    <a:pt x="48" y="29"/>
                    <a:pt x="53" y="16"/>
                  </a:cubicBezTo>
                  <a:cubicBezTo>
                    <a:pt x="55" y="13"/>
                    <a:pt x="56" y="11"/>
                    <a:pt x="56" y="8"/>
                  </a:cubicBezTo>
                  <a:cubicBezTo>
                    <a:pt x="56" y="5"/>
                    <a:pt x="54" y="2"/>
                    <a:pt x="52" y="1"/>
                  </a:cubicBezTo>
                  <a:cubicBezTo>
                    <a:pt x="48" y="0"/>
                    <a:pt x="44" y="3"/>
                    <a:pt x="42" y="6"/>
                  </a:cubicBezTo>
                  <a:close/>
                </a:path>
              </a:pathLst>
            </a:custGeom>
            <a:solidFill>
              <a:srgbClr val="6767C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" name="Freeform 56">
              <a:extLst>
                <a:ext uri="{FF2B5EF4-FFF2-40B4-BE49-F238E27FC236}">
                  <a16:creationId xmlns:a16="http://schemas.microsoft.com/office/drawing/2014/main" id="{141E959A-5A5A-41CD-960F-44F20F75C3EC}"/>
                </a:ext>
              </a:extLst>
            </p:cNvPr>
            <p:cNvSpPr>
              <a:spLocks/>
            </p:cNvSpPr>
            <p:nvPr/>
          </p:nvSpPr>
          <p:spPr bwMode="auto">
            <a:xfrm>
              <a:off x="5256" y="4174"/>
              <a:ext cx="125" cy="72"/>
            </a:xfrm>
            <a:custGeom>
              <a:avLst/>
              <a:gdLst>
                <a:gd name="T0" fmla="*/ 52 w 52"/>
                <a:gd name="T1" fmla="*/ 29 h 30"/>
                <a:gd name="T2" fmla="*/ 33 w 52"/>
                <a:gd name="T3" fmla="*/ 12 h 30"/>
                <a:gd name="T4" fmla="*/ 19 w 52"/>
                <a:gd name="T5" fmla="*/ 5 h 30"/>
                <a:gd name="T6" fmla="*/ 3 w 52"/>
                <a:gd name="T7" fmla="*/ 0 h 30"/>
                <a:gd name="T8" fmla="*/ 2 w 52"/>
                <a:gd name="T9" fmla="*/ 3 h 30"/>
                <a:gd name="T10" fmla="*/ 16 w 52"/>
                <a:gd name="T11" fmla="*/ 9 h 30"/>
                <a:gd name="T12" fmla="*/ 30 w 52"/>
                <a:gd name="T13" fmla="*/ 16 h 30"/>
                <a:gd name="T14" fmla="*/ 50 w 52"/>
                <a:gd name="T15" fmla="*/ 30 h 30"/>
                <a:gd name="T16" fmla="*/ 52 w 52"/>
                <a:gd name="T17" fmla="*/ 29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2" h="30">
                  <a:moveTo>
                    <a:pt x="52" y="29"/>
                  </a:moveTo>
                  <a:cubicBezTo>
                    <a:pt x="47" y="22"/>
                    <a:pt x="40" y="17"/>
                    <a:pt x="33" y="12"/>
                  </a:cubicBezTo>
                  <a:cubicBezTo>
                    <a:pt x="28" y="10"/>
                    <a:pt x="23" y="7"/>
                    <a:pt x="19" y="5"/>
                  </a:cubicBezTo>
                  <a:cubicBezTo>
                    <a:pt x="14" y="3"/>
                    <a:pt x="8" y="1"/>
                    <a:pt x="3" y="0"/>
                  </a:cubicBezTo>
                  <a:cubicBezTo>
                    <a:pt x="1" y="0"/>
                    <a:pt x="0" y="2"/>
                    <a:pt x="2" y="3"/>
                  </a:cubicBezTo>
                  <a:cubicBezTo>
                    <a:pt x="6" y="5"/>
                    <a:pt x="11" y="7"/>
                    <a:pt x="16" y="9"/>
                  </a:cubicBezTo>
                  <a:cubicBezTo>
                    <a:pt x="21" y="11"/>
                    <a:pt x="26" y="13"/>
                    <a:pt x="30" y="16"/>
                  </a:cubicBezTo>
                  <a:cubicBezTo>
                    <a:pt x="37" y="20"/>
                    <a:pt x="45" y="24"/>
                    <a:pt x="50" y="30"/>
                  </a:cubicBezTo>
                  <a:cubicBezTo>
                    <a:pt x="51" y="30"/>
                    <a:pt x="52" y="29"/>
                    <a:pt x="52" y="29"/>
                  </a:cubicBezTo>
                  <a:close/>
                </a:path>
              </a:pathLst>
            </a:custGeom>
            <a:solidFill>
              <a:srgbClr val="6767C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" name="Freeform 57">
              <a:extLst>
                <a:ext uri="{FF2B5EF4-FFF2-40B4-BE49-F238E27FC236}">
                  <a16:creationId xmlns:a16="http://schemas.microsoft.com/office/drawing/2014/main" id="{201A26F1-B82D-4381-9DB4-22EEB414847D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4" y="4157"/>
              <a:ext cx="126" cy="74"/>
            </a:xfrm>
            <a:custGeom>
              <a:avLst/>
              <a:gdLst>
                <a:gd name="T0" fmla="*/ 52 w 53"/>
                <a:gd name="T1" fmla="*/ 29 h 31"/>
                <a:gd name="T2" fmla="*/ 33 w 53"/>
                <a:gd name="T3" fmla="*/ 13 h 31"/>
                <a:gd name="T4" fmla="*/ 19 w 53"/>
                <a:gd name="T5" fmla="*/ 6 h 31"/>
                <a:gd name="T6" fmla="*/ 3 w 53"/>
                <a:gd name="T7" fmla="*/ 0 h 31"/>
                <a:gd name="T8" fmla="*/ 2 w 53"/>
                <a:gd name="T9" fmla="*/ 3 h 31"/>
                <a:gd name="T10" fmla="*/ 17 w 53"/>
                <a:gd name="T11" fmla="*/ 9 h 31"/>
                <a:gd name="T12" fmla="*/ 31 w 53"/>
                <a:gd name="T13" fmla="*/ 16 h 31"/>
                <a:gd name="T14" fmla="*/ 51 w 53"/>
                <a:gd name="T15" fmla="*/ 30 h 31"/>
                <a:gd name="T16" fmla="*/ 52 w 53"/>
                <a:gd name="T17" fmla="*/ 29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3" h="31">
                  <a:moveTo>
                    <a:pt x="52" y="29"/>
                  </a:moveTo>
                  <a:cubicBezTo>
                    <a:pt x="48" y="22"/>
                    <a:pt x="40" y="17"/>
                    <a:pt x="33" y="13"/>
                  </a:cubicBezTo>
                  <a:cubicBezTo>
                    <a:pt x="29" y="10"/>
                    <a:pt x="24" y="8"/>
                    <a:pt x="19" y="6"/>
                  </a:cubicBezTo>
                  <a:cubicBezTo>
                    <a:pt x="14" y="3"/>
                    <a:pt x="9" y="1"/>
                    <a:pt x="3" y="0"/>
                  </a:cubicBezTo>
                  <a:cubicBezTo>
                    <a:pt x="1" y="0"/>
                    <a:pt x="0" y="3"/>
                    <a:pt x="2" y="3"/>
                  </a:cubicBezTo>
                  <a:cubicBezTo>
                    <a:pt x="7" y="6"/>
                    <a:pt x="12" y="7"/>
                    <a:pt x="17" y="9"/>
                  </a:cubicBezTo>
                  <a:cubicBezTo>
                    <a:pt x="21" y="11"/>
                    <a:pt x="26" y="14"/>
                    <a:pt x="31" y="16"/>
                  </a:cubicBezTo>
                  <a:cubicBezTo>
                    <a:pt x="38" y="20"/>
                    <a:pt x="45" y="24"/>
                    <a:pt x="51" y="30"/>
                  </a:cubicBezTo>
                  <a:cubicBezTo>
                    <a:pt x="51" y="31"/>
                    <a:pt x="53" y="30"/>
                    <a:pt x="52" y="29"/>
                  </a:cubicBezTo>
                  <a:close/>
                </a:path>
              </a:pathLst>
            </a:custGeom>
            <a:solidFill>
              <a:srgbClr val="6767C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" name="Freeform 58">
              <a:extLst>
                <a:ext uri="{FF2B5EF4-FFF2-40B4-BE49-F238E27FC236}">
                  <a16:creationId xmlns:a16="http://schemas.microsoft.com/office/drawing/2014/main" id="{6715B017-B2A9-4171-836A-A5B7A3151996}"/>
                </a:ext>
              </a:extLst>
            </p:cNvPr>
            <p:cNvSpPr>
              <a:spLocks/>
            </p:cNvSpPr>
            <p:nvPr/>
          </p:nvSpPr>
          <p:spPr bwMode="auto">
            <a:xfrm>
              <a:off x="5426" y="3851"/>
              <a:ext cx="127" cy="67"/>
            </a:xfrm>
            <a:custGeom>
              <a:avLst/>
              <a:gdLst>
                <a:gd name="T0" fmla="*/ 1 w 53"/>
                <a:gd name="T1" fmla="*/ 1 h 28"/>
                <a:gd name="T2" fmla="*/ 25 w 53"/>
                <a:gd name="T3" fmla="*/ 7 h 28"/>
                <a:gd name="T4" fmla="*/ 39 w 53"/>
                <a:gd name="T5" fmla="*/ 14 h 28"/>
                <a:gd name="T6" fmla="*/ 52 w 53"/>
                <a:gd name="T7" fmla="*/ 25 h 28"/>
                <a:gd name="T8" fmla="*/ 50 w 53"/>
                <a:gd name="T9" fmla="*/ 27 h 28"/>
                <a:gd name="T10" fmla="*/ 37 w 53"/>
                <a:gd name="T11" fmla="*/ 18 h 28"/>
                <a:gd name="T12" fmla="*/ 24 w 53"/>
                <a:gd name="T13" fmla="*/ 11 h 28"/>
                <a:gd name="T14" fmla="*/ 1 w 53"/>
                <a:gd name="T15" fmla="*/ 2 h 28"/>
                <a:gd name="T16" fmla="*/ 1 w 53"/>
                <a:gd name="T17" fmla="*/ 1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3" h="28">
                  <a:moveTo>
                    <a:pt x="1" y="1"/>
                  </a:moveTo>
                  <a:cubicBezTo>
                    <a:pt x="9" y="0"/>
                    <a:pt x="17" y="3"/>
                    <a:pt x="25" y="7"/>
                  </a:cubicBezTo>
                  <a:cubicBezTo>
                    <a:pt x="30" y="9"/>
                    <a:pt x="34" y="12"/>
                    <a:pt x="39" y="14"/>
                  </a:cubicBezTo>
                  <a:cubicBezTo>
                    <a:pt x="43" y="17"/>
                    <a:pt x="48" y="20"/>
                    <a:pt x="52" y="25"/>
                  </a:cubicBezTo>
                  <a:cubicBezTo>
                    <a:pt x="53" y="26"/>
                    <a:pt x="52" y="28"/>
                    <a:pt x="50" y="27"/>
                  </a:cubicBezTo>
                  <a:cubicBezTo>
                    <a:pt x="46" y="24"/>
                    <a:pt x="42" y="21"/>
                    <a:pt x="37" y="18"/>
                  </a:cubicBezTo>
                  <a:cubicBezTo>
                    <a:pt x="33" y="16"/>
                    <a:pt x="28" y="13"/>
                    <a:pt x="24" y="11"/>
                  </a:cubicBezTo>
                  <a:cubicBezTo>
                    <a:pt x="16" y="7"/>
                    <a:pt x="9" y="4"/>
                    <a:pt x="1" y="2"/>
                  </a:cubicBezTo>
                  <a:cubicBezTo>
                    <a:pt x="0" y="2"/>
                    <a:pt x="0" y="1"/>
                    <a:pt x="1" y="1"/>
                  </a:cubicBezTo>
                  <a:close/>
                </a:path>
              </a:pathLst>
            </a:custGeom>
            <a:solidFill>
              <a:srgbClr val="6767C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71" name="Group 61">
            <a:extLst>
              <a:ext uri="{FF2B5EF4-FFF2-40B4-BE49-F238E27FC236}">
                <a16:creationId xmlns:a16="http://schemas.microsoft.com/office/drawing/2014/main" id="{5AA4BE23-6560-4400-A3DE-C3A806EB3186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8639462" y="4120641"/>
            <a:ext cx="880476" cy="838898"/>
            <a:chOff x="5814" y="2142"/>
            <a:chExt cx="720" cy="686"/>
          </a:xfrm>
        </p:grpSpPr>
        <p:sp>
          <p:nvSpPr>
            <p:cNvPr id="73" name="Freeform 62">
              <a:extLst>
                <a:ext uri="{FF2B5EF4-FFF2-40B4-BE49-F238E27FC236}">
                  <a16:creationId xmlns:a16="http://schemas.microsoft.com/office/drawing/2014/main" id="{F83D184A-51C2-464C-9763-4F30E1A102BE}"/>
                </a:ext>
              </a:extLst>
            </p:cNvPr>
            <p:cNvSpPr>
              <a:spLocks/>
            </p:cNvSpPr>
            <p:nvPr/>
          </p:nvSpPr>
          <p:spPr bwMode="auto">
            <a:xfrm>
              <a:off x="5814" y="2142"/>
              <a:ext cx="720" cy="686"/>
            </a:xfrm>
            <a:custGeom>
              <a:avLst/>
              <a:gdLst>
                <a:gd name="T0" fmla="*/ 275 w 357"/>
                <a:gd name="T1" fmla="*/ 314 h 340"/>
                <a:gd name="T2" fmla="*/ 167 w 357"/>
                <a:gd name="T3" fmla="*/ 335 h 340"/>
                <a:gd name="T4" fmla="*/ 69 w 357"/>
                <a:gd name="T5" fmla="*/ 287 h 340"/>
                <a:gd name="T6" fmla="*/ 79 w 357"/>
                <a:gd name="T7" fmla="*/ 39 h 340"/>
                <a:gd name="T8" fmla="*/ 280 w 357"/>
                <a:gd name="T9" fmla="*/ 35 h 340"/>
                <a:gd name="T10" fmla="*/ 340 w 357"/>
                <a:gd name="T11" fmla="*/ 226 h 340"/>
                <a:gd name="T12" fmla="*/ 275 w 357"/>
                <a:gd name="T13" fmla="*/ 314 h 3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57" h="340">
                  <a:moveTo>
                    <a:pt x="275" y="314"/>
                  </a:moveTo>
                  <a:cubicBezTo>
                    <a:pt x="244" y="333"/>
                    <a:pt x="206" y="340"/>
                    <a:pt x="167" y="335"/>
                  </a:cubicBezTo>
                  <a:cubicBezTo>
                    <a:pt x="130" y="331"/>
                    <a:pt x="95" y="314"/>
                    <a:pt x="69" y="287"/>
                  </a:cubicBezTo>
                  <a:cubicBezTo>
                    <a:pt x="7" y="222"/>
                    <a:pt x="0" y="94"/>
                    <a:pt x="79" y="39"/>
                  </a:cubicBezTo>
                  <a:cubicBezTo>
                    <a:pt x="133" y="1"/>
                    <a:pt x="224" y="0"/>
                    <a:pt x="280" y="35"/>
                  </a:cubicBezTo>
                  <a:cubicBezTo>
                    <a:pt x="346" y="76"/>
                    <a:pt x="357" y="155"/>
                    <a:pt x="340" y="226"/>
                  </a:cubicBezTo>
                  <a:cubicBezTo>
                    <a:pt x="330" y="266"/>
                    <a:pt x="306" y="296"/>
                    <a:pt x="275" y="314"/>
                  </a:cubicBezTo>
                </a:path>
              </a:pathLst>
            </a:custGeom>
            <a:solidFill>
              <a:srgbClr val="00206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" name="Freeform 63">
              <a:extLst>
                <a:ext uri="{FF2B5EF4-FFF2-40B4-BE49-F238E27FC236}">
                  <a16:creationId xmlns:a16="http://schemas.microsoft.com/office/drawing/2014/main" id="{45669E9A-EE81-4C2D-A672-C14449326042}"/>
                </a:ext>
              </a:extLst>
            </p:cNvPr>
            <p:cNvSpPr>
              <a:spLocks/>
            </p:cNvSpPr>
            <p:nvPr/>
          </p:nvSpPr>
          <p:spPr bwMode="auto">
            <a:xfrm>
              <a:off x="5983" y="2261"/>
              <a:ext cx="382" cy="466"/>
            </a:xfrm>
            <a:custGeom>
              <a:avLst/>
              <a:gdLst>
                <a:gd name="T0" fmla="*/ 8 w 189"/>
                <a:gd name="T1" fmla="*/ 34 h 231"/>
                <a:gd name="T2" fmla="*/ 3 w 189"/>
                <a:gd name="T3" fmla="*/ 41 h 231"/>
                <a:gd name="T4" fmla="*/ 1 w 189"/>
                <a:gd name="T5" fmla="*/ 44 h 231"/>
                <a:gd name="T6" fmla="*/ 2 w 189"/>
                <a:gd name="T7" fmla="*/ 52 h 231"/>
                <a:gd name="T8" fmla="*/ 3 w 189"/>
                <a:gd name="T9" fmla="*/ 62 h 231"/>
                <a:gd name="T10" fmla="*/ 6 w 189"/>
                <a:gd name="T11" fmla="*/ 82 h 231"/>
                <a:gd name="T12" fmla="*/ 13 w 189"/>
                <a:gd name="T13" fmla="*/ 123 h 231"/>
                <a:gd name="T14" fmla="*/ 27 w 189"/>
                <a:gd name="T15" fmla="*/ 204 h 231"/>
                <a:gd name="T16" fmla="*/ 29 w 189"/>
                <a:gd name="T17" fmla="*/ 217 h 231"/>
                <a:gd name="T18" fmla="*/ 33 w 189"/>
                <a:gd name="T19" fmla="*/ 227 h 231"/>
                <a:gd name="T20" fmla="*/ 36 w 189"/>
                <a:gd name="T21" fmla="*/ 228 h 231"/>
                <a:gd name="T22" fmla="*/ 40 w 189"/>
                <a:gd name="T23" fmla="*/ 229 h 231"/>
                <a:gd name="T24" fmla="*/ 51 w 189"/>
                <a:gd name="T25" fmla="*/ 230 h 231"/>
                <a:gd name="T26" fmla="*/ 64 w 189"/>
                <a:gd name="T27" fmla="*/ 226 h 231"/>
                <a:gd name="T28" fmla="*/ 90 w 189"/>
                <a:gd name="T29" fmla="*/ 219 h 231"/>
                <a:gd name="T30" fmla="*/ 141 w 189"/>
                <a:gd name="T31" fmla="*/ 204 h 231"/>
                <a:gd name="T32" fmla="*/ 147 w 189"/>
                <a:gd name="T33" fmla="*/ 202 h 231"/>
                <a:gd name="T34" fmla="*/ 182 w 189"/>
                <a:gd name="T35" fmla="*/ 194 h 231"/>
                <a:gd name="T36" fmla="*/ 189 w 189"/>
                <a:gd name="T37" fmla="*/ 184 h 231"/>
                <a:gd name="T38" fmla="*/ 184 w 189"/>
                <a:gd name="T39" fmla="*/ 165 h 231"/>
                <a:gd name="T40" fmla="*/ 158 w 189"/>
                <a:gd name="T41" fmla="*/ 5 h 231"/>
                <a:gd name="T42" fmla="*/ 151 w 189"/>
                <a:gd name="T43" fmla="*/ 1 h 231"/>
                <a:gd name="T44" fmla="*/ 130 w 189"/>
                <a:gd name="T45" fmla="*/ 5 h 231"/>
                <a:gd name="T46" fmla="*/ 83 w 189"/>
                <a:gd name="T47" fmla="*/ 15 h 231"/>
                <a:gd name="T48" fmla="*/ 33 w 189"/>
                <a:gd name="T49" fmla="*/ 25 h 231"/>
                <a:gd name="T50" fmla="*/ 20 w 189"/>
                <a:gd name="T51" fmla="*/ 28 h 231"/>
                <a:gd name="T52" fmla="*/ 10 w 189"/>
                <a:gd name="T53" fmla="*/ 32 h 231"/>
                <a:gd name="T54" fmla="*/ 8 w 189"/>
                <a:gd name="T55" fmla="*/ 34 h 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89" h="231">
                  <a:moveTo>
                    <a:pt x="8" y="34"/>
                  </a:moveTo>
                  <a:cubicBezTo>
                    <a:pt x="6" y="36"/>
                    <a:pt x="5" y="38"/>
                    <a:pt x="3" y="41"/>
                  </a:cubicBezTo>
                  <a:cubicBezTo>
                    <a:pt x="2" y="42"/>
                    <a:pt x="2" y="42"/>
                    <a:pt x="1" y="44"/>
                  </a:cubicBezTo>
                  <a:cubicBezTo>
                    <a:pt x="0" y="46"/>
                    <a:pt x="1" y="50"/>
                    <a:pt x="2" y="52"/>
                  </a:cubicBezTo>
                  <a:cubicBezTo>
                    <a:pt x="2" y="55"/>
                    <a:pt x="3" y="59"/>
                    <a:pt x="3" y="62"/>
                  </a:cubicBezTo>
                  <a:cubicBezTo>
                    <a:pt x="4" y="68"/>
                    <a:pt x="5" y="75"/>
                    <a:pt x="6" y="82"/>
                  </a:cubicBezTo>
                  <a:cubicBezTo>
                    <a:pt x="8" y="96"/>
                    <a:pt x="10" y="109"/>
                    <a:pt x="13" y="123"/>
                  </a:cubicBezTo>
                  <a:cubicBezTo>
                    <a:pt x="17" y="150"/>
                    <a:pt x="22" y="177"/>
                    <a:pt x="27" y="204"/>
                  </a:cubicBezTo>
                  <a:cubicBezTo>
                    <a:pt x="27" y="208"/>
                    <a:pt x="28" y="212"/>
                    <a:pt x="29" y="217"/>
                  </a:cubicBezTo>
                  <a:cubicBezTo>
                    <a:pt x="29" y="220"/>
                    <a:pt x="29" y="226"/>
                    <a:pt x="33" y="227"/>
                  </a:cubicBezTo>
                  <a:cubicBezTo>
                    <a:pt x="34" y="228"/>
                    <a:pt x="35" y="228"/>
                    <a:pt x="36" y="228"/>
                  </a:cubicBezTo>
                  <a:cubicBezTo>
                    <a:pt x="37" y="229"/>
                    <a:pt x="39" y="229"/>
                    <a:pt x="40" y="229"/>
                  </a:cubicBezTo>
                  <a:cubicBezTo>
                    <a:pt x="44" y="230"/>
                    <a:pt x="47" y="231"/>
                    <a:pt x="51" y="230"/>
                  </a:cubicBezTo>
                  <a:cubicBezTo>
                    <a:pt x="55" y="229"/>
                    <a:pt x="60" y="227"/>
                    <a:pt x="64" y="226"/>
                  </a:cubicBezTo>
                  <a:cubicBezTo>
                    <a:pt x="72" y="224"/>
                    <a:pt x="81" y="221"/>
                    <a:pt x="90" y="219"/>
                  </a:cubicBezTo>
                  <a:cubicBezTo>
                    <a:pt x="107" y="214"/>
                    <a:pt x="124" y="209"/>
                    <a:pt x="141" y="204"/>
                  </a:cubicBezTo>
                  <a:cubicBezTo>
                    <a:pt x="143" y="204"/>
                    <a:pt x="145" y="203"/>
                    <a:pt x="147" y="202"/>
                  </a:cubicBezTo>
                  <a:cubicBezTo>
                    <a:pt x="158" y="199"/>
                    <a:pt x="168" y="197"/>
                    <a:pt x="182" y="194"/>
                  </a:cubicBezTo>
                  <a:cubicBezTo>
                    <a:pt x="186" y="193"/>
                    <a:pt x="189" y="188"/>
                    <a:pt x="189" y="184"/>
                  </a:cubicBezTo>
                  <a:cubicBezTo>
                    <a:pt x="188" y="178"/>
                    <a:pt x="185" y="172"/>
                    <a:pt x="184" y="165"/>
                  </a:cubicBezTo>
                  <a:cubicBezTo>
                    <a:pt x="176" y="112"/>
                    <a:pt x="166" y="58"/>
                    <a:pt x="158" y="5"/>
                  </a:cubicBezTo>
                  <a:cubicBezTo>
                    <a:pt x="158" y="2"/>
                    <a:pt x="155" y="0"/>
                    <a:pt x="151" y="1"/>
                  </a:cubicBezTo>
                  <a:cubicBezTo>
                    <a:pt x="144" y="2"/>
                    <a:pt x="137" y="4"/>
                    <a:pt x="130" y="5"/>
                  </a:cubicBezTo>
                  <a:cubicBezTo>
                    <a:pt x="114" y="8"/>
                    <a:pt x="99" y="12"/>
                    <a:pt x="83" y="15"/>
                  </a:cubicBezTo>
                  <a:cubicBezTo>
                    <a:pt x="66" y="18"/>
                    <a:pt x="49" y="22"/>
                    <a:pt x="33" y="25"/>
                  </a:cubicBezTo>
                  <a:cubicBezTo>
                    <a:pt x="29" y="26"/>
                    <a:pt x="24" y="27"/>
                    <a:pt x="20" y="28"/>
                  </a:cubicBezTo>
                  <a:cubicBezTo>
                    <a:pt x="17" y="29"/>
                    <a:pt x="12" y="29"/>
                    <a:pt x="10" y="32"/>
                  </a:cubicBezTo>
                  <a:cubicBezTo>
                    <a:pt x="9" y="32"/>
                    <a:pt x="9" y="33"/>
                    <a:pt x="8" y="34"/>
                  </a:cubicBezTo>
                </a:path>
              </a:pathLst>
            </a:custGeom>
            <a:solidFill>
              <a:srgbClr val="D66C5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" name="Freeform 64">
              <a:extLst>
                <a:ext uri="{FF2B5EF4-FFF2-40B4-BE49-F238E27FC236}">
                  <a16:creationId xmlns:a16="http://schemas.microsoft.com/office/drawing/2014/main" id="{B6FA41A2-CAB1-4C61-B70A-2AAB72338954}"/>
                </a:ext>
              </a:extLst>
            </p:cNvPr>
            <p:cNvSpPr>
              <a:spLocks/>
            </p:cNvSpPr>
            <p:nvPr/>
          </p:nvSpPr>
          <p:spPr bwMode="auto">
            <a:xfrm>
              <a:off x="6003" y="2257"/>
              <a:ext cx="384" cy="472"/>
            </a:xfrm>
            <a:custGeom>
              <a:avLst/>
              <a:gdLst>
                <a:gd name="T0" fmla="*/ 5 w 190"/>
                <a:gd name="T1" fmla="*/ 31 h 234"/>
                <a:gd name="T2" fmla="*/ 0 w 190"/>
                <a:gd name="T3" fmla="*/ 37 h 234"/>
                <a:gd name="T4" fmla="*/ 31 w 190"/>
                <a:gd name="T5" fmla="*/ 225 h 234"/>
                <a:gd name="T6" fmla="*/ 33 w 190"/>
                <a:gd name="T7" fmla="*/ 231 h 234"/>
                <a:gd name="T8" fmla="*/ 44 w 190"/>
                <a:gd name="T9" fmla="*/ 232 h 234"/>
                <a:gd name="T10" fmla="*/ 147 w 190"/>
                <a:gd name="T11" fmla="*/ 202 h 234"/>
                <a:gd name="T12" fmla="*/ 182 w 190"/>
                <a:gd name="T13" fmla="*/ 194 h 234"/>
                <a:gd name="T14" fmla="*/ 189 w 190"/>
                <a:gd name="T15" fmla="*/ 184 h 234"/>
                <a:gd name="T16" fmla="*/ 185 w 190"/>
                <a:gd name="T17" fmla="*/ 165 h 234"/>
                <a:gd name="T18" fmla="*/ 159 w 190"/>
                <a:gd name="T19" fmla="*/ 5 h 234"/>
                <a:gd name="T20" fmla="*/ 152 w 190"/>
                <a:gd name="T21" fmla="*/ 1 h 234"/>
                <a:gd name="T22" fmla="*/ 5 w 190"/>
                <a:gd name="T23" fmla="*/ 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90" h="234">
                  <a:moveTo>
                    <a:pt x="5" y="31"/>
                  </a:moveTo>
                  <a:cubicBezTo>
                    <a:pt x="2" y="32"/>
                    <a:pt x="0" y="34"/>
                    <a:pt x="0" y="37"/>
                  </a:cubicBezTo>
                  <a:cubicBezTo>
                    <a:pt x="8" y="96"/>
                    <a:pt x="20" y="168"/>
                    <a:pt x="31" y="225"/>
                  </a:cubicBezTo>
                  <a:cubicBezTo>
                    <a:pt x="31" y="227"/>
                    <a:pt x="32" y="229"/>
                    <a:pt x="33" y="231"/>
                  </a:cubicBezTo>
                  <a:cubicBezTo>
                    <a:pt x="36" y="234"/>
                    <a:pt x="41" y="233"/>
                    <a:pt x="44" y="232"/>
                  </a:cubicBezTo>
                  <a:cubicBezTo>
                    <a:pt x="79" y="222"/>
                    <a:pt x="113" y="212"/>
                    <a:pt x="147" y="202"/>
                  </a:cubicBezTo>
                  <a:cubicBezTo>
                    <a:pt x="158" y="199"/>
                    <a:pt x="169" y="197"/>
                    <a:pt x="182" y="194"/>
                  </a:cubicBezTo>
                  <a:cubicBezTo>
                    <a:pt x="187" y="193"/>
                    <a:pt x="190" y="188"/>
                    <a:pt x="189" y="184"/>
                  </a:cubicBezTo>
                  <a:cubicBezTo>
                    <a:pt x="188" y="177"/>
                    <a:pt x="186" y="172"/>
                    <a:pt x="185" y="165"/>
                  </a:cubicBezTo>
                  <a:cubicBezTo>
                    <a:pt x="177" y="112"/>
                    <a:pt x="167" y="58"/>
                    <a:pt x="159" y="5"/>
                  </a:cubicBezTo>
                  <a:cubicBezTo>
                    <a:pt x="158" y="2"/>
                    <a:pt x="155" y="0"/>
                    <a:pt x="152" y="1"/>
                  </a:cubicBezTo>
                  <a:cubicBezTo>
                    <a:pt x="5" y="31"/>
                    <a:pt x="5" y="31"/>
                    <a:pt x="5" y="31"/>
                  </a:cubicBezTo>
                </a:path>
              </a:pathLst>
            </a:custGeom>
            <a:solidFill>
              <a:srgbClr val="EA84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Freeform 65">
              <a:extLst>
                <a:ext uri="{FF2B5EF4-FFF2-40B4-BE49-F238E27FC236}">
                  <a16:creationId xmlns:a16="http://schemas.microsoft.com/office/drawing/2014/main" id="{1CFE032D-5E80-41C9-9A30-F0DBA9681845}"/>
                </a:ext>
              </a:extLst>
            </p:cNvPr>
            <p:cNvSpPr>
              <a:spLocks/>
            </p:cNvSpPr>
            <p:nvPr/>
          </p:nvSpPr>
          <p:spPr bwMode="auto">
            <a:xfrm>
              <a:off x="6054" y="2372"/>
              <a:ext cx="288" cy="230"/>
            </a:xfrm>
            <a:custGeom>
              <a:avLst/>
              <a:gdLst>
                <a:gd name="T0" fmla="*/ 115 w 143"/>
                <a:gd name="T1" fmla="*/ 98 h 114"/>
                <a:gd name="T2" fmla="*/ 139 w 143"/>
                <a:gd name="T3" fmla="*/ 44 h 114"/>
                <a:gd name="T4" fmla="*/ 120 w 143"/>
                <a:gd name="T5" fmla="*/ 8 h 114"/>
                <a:gd name="T6" fmla="*/ 78 w 143"/>
                <a:gd name="T7" fmla="*/ 4 h 114"/>
                <a:gd name="T8" fmla="*/ 28 w 143"/>
                <a:gd name="T9" fmla="*/ 24 h 114"/>
                <a:gd name="T10" fmla="*/ 12 w 143"/>
                <a:gd name="T11" fmla="*/ 40 h 114"/>
                <a:gd name="T12" fmla="*/ 3 w 143"/>
                <a:gd name="T13" fmla="*/ 77 h 114"/>
                <a:gd name="T14" fmla="*/ 26 w 143"/>
                <a:gd name="T15" fmla="*/ 108 h 114"/>
                <a:gd name="T16" fmla="*/ 67 w 143"/>
                <a:gd name="T17" fmla="*/ 111 h 114"/>
                <a:gd name="T18" fmla="*/ 115 w 143"/>
                <a:gd name="T19" fmla="*/ 98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3" h="114">
                  <a:moveTo>
                    <a:pt x="115" y="98"/>
                  </a:moveTo>
                  <a:cubicBezTo>
                    <a:pt x="136" y="87"/>
                    <a:pt x="143" y="67"/>
                    <a:pt x="139" y="44"/>
                  </a:cubicBezTo>
                  <a:cubicBezTo>
                    <a:pt x="136" y="30"/>
                    <a:pt x="131" y="16"/>
                    <a:pt x="120" y="8"/>
                  </a:cubicBezTo>
                  <a:cubicBezTo>
                    <a:pt x="108" y="0"/>
                    <a:pt x="92" y="1"/>
                    <a:pt x="78" y="4"/>
                  </a:cubicBezTo>
                  <a:cubicBezTo>
                    <a:pt x="60" y="8"/>
                    <a:pt x="42" y="14"/>
                    <a:pt x="28" y="24"/>
                  </a:cubicBezTo>
                  <a:cubicBezTo>
                    <a:pt x="22" y="29"/>
                    <a:pt x="16" y="34"/>
                    <a:pt x="12" y="40"/>
                  </a:cubicBezTo>
                  <a:cubicBezTo>
                    <a:pt x="4" y="50"/>
                    <a:pt x="0" y="64"/>
                    <a:pt x="3" y="77"/>
                  </a:cubicBezTo>
                  <a:cubicBezTo>
                    <a:pt x="5" y="90"/>
                    <a:pt x="14" y="102"/>
                    <a:pt x="26" y="108"/>
                  </a:cubicBezTo>
                  <a:cubicBezTo>
                    <a:pt x="38" y="114"/>
                    <a:pt x="53" y="113"/>
                    <a:pt x="67" y="111"/>
                  </a:cubicBezTo>
                  <a:cubicBezTo>
                    <a:pt x="84" y="109"/>
                    <a:pt x="100" y="106"/>
                    <a:pt x="115" y="98"/>
                  </a:cubicBezTo>
                </a:path>
              </a:pathLst>
            </a:custGeom>
            <a:solidFill>
              <a:srgbClr val="EDED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Rectangle 66">
              <a:extLst>
                <a:ext uri="{FF2B5EF4-FFF2-40B4-BE49-F238E27FC236}">
                  <a16:creationId xmlns:a16="http://schemas.microsoft.com/office/drawing/2014/main" id="{9FB472D6-A63D-4B69-98FD-19B960FBCE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88" y="2440"/>
              <a:ext cx="81" cy="95"/>
            </a:xfrm>
            <a:prstGeom prst="rect">
              <a:avLst/>
            </a:prstGeom>
            <a:solidFill>
              <a:srgbClr val="EDED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" name="Rectangle 67">
              <a:extLst>
                <a:ext uri="{FF2B5EF4-FFF2-40B4-BE49-F238E27FC236}">
                  <a16:creationId xmlns:a16="http://schemas.microsoft.com/office/drawing/2014/main" id="{7457E657-02D2-487F-89FC-0339D3F2114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00000">
              <a:off x="6093" y="2406"/>
              <a:ext cx="139" cy="1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A6CF87"/>
                  </a:solidFill>
                  <a:effectLst/>
                  <a:latin typeface="Myriad Pro" panose="020B0503030403020204" pitchFamily="34" charset="0"/>
                </a:rPr>
                <a:t>A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9" name="Rectangle 68">
              <a:extLst>
                <a:ext uri="{FF2B5EF4-FFF2-40B4-BE49-F238E27FC236}">
                  <a16:creationId xmlns:a16="http://schemas.microsoft.com/office/drawing/2014/main" id="{AE70C1BD-B990-40C5-B5E6-775047D6C3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69" y="2430"/>
              <a:ext cx="64" cy="91"/>
            </a:xfrm>
            <a:prstGeom prst="rect">
              <a:avLst/>
            </a:prstGeom>
            <a:solidFill>
              <a:srgbClr val="EDED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" name="Rectangle 69">
              <a:extLst>
                <a:ext uri="{FF2B5EF4-FFF2-40B4-BE49-F238E27FC236}">
                  <a16:creationId xmlns:a16="http://schemas.microsoft.com/office/drawing/2014/main" id="{46480CBE-48F4-44C7-A41D-85270F88F44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00000">
              <a:off x="6166" y="2395"/>
              <a:ext cx="129" cy="1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>
                  <a:ln>
                    <a:noFill/>
                  </a:ln>
                  <a:solidFill>
                    <a:srgbClr val="EA8D72"/>
                  </a:solidFill>
                  <a:effectLst/>
                  <a:latin typeface="Myriad Pro" panose="020B0503030403020204" pitchFamily="34" charset="0"/>
                </a:rPr>
                <a:t>B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1" name="Rectangle 70">
              <a:extLst>
                <a:ext uri="{FF2B5EF4-FFF2-40B4-BE49-F238E27FC236}">
                  <a16:creationId xmlns:a16="http://schemas.microsoft.com/office/drawing/2014/main" id="{9A23D73C-D798-4983-AA24-89CFDC00B1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29" y="2416"/>
              <a:ext cx="75" cy="95"/>
            </a:xfrm>
            <a:prstGeom prst="rect">
              <a:avLst/>
            </a:prstGeom>
            <a:solidFill>
              <a:srgbClr val="EDED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" name="Rectangle 71">
              <a:extLst>
                <a:ext uri="{FF2B5EF4-FFF2-40B4-BE49-F238E27FC236}">
                  <a16:creationId xmlns:a16="http://schemas.microsoft.com/office/drawing/2014/main" id="{A4F5C1FB-2DDA-4AB3-A2B9-ADFAA421D81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00000">
              <a:off x="6233" y="2384"/>
              <a:ext cx="135" cy="1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500" b="0" i="0" u="none" strike="noStrike" cap="none" normalizeH="0" baseline="0" dirty="0">
                  <a:ln>
                    <a:noFill/>
                  </a:ln>
                  <a:solidFill>
                    <a:srgbClr val="9D9DEF"/>
                  </a:solidFill>
                  <a:effectLst/>
                  <a:latin typeface="Myriad Pro" panose="020B0503030403020204" pitchFamily="34" charset="0"/>
                </a:rPr>
                <a:t>C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83" name="Group 74">
            <a:extLst>
              <a:ext uri="{FF2B5EF4-FFF2-40B4-BE49-F238E27FC236}">
                <a16:creationId xmlns:a16="http://schemas.microsoft.com/office/drawing/2014/main" id="{086014A0-6FEB-4648-8A11-1271263EB7B5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8291912" y="2016918"/>
            <a:ext cx="1044343" cy="997873"/>
            <a:chOff x="5357" y="773"/>
            <a:chExt cx="854" cy="816"/>
          </a:xfrm>
        </p:grpSpPr>
        <p:sp>
          <p:nvSpPr>
            <p:cNvPr id="85" name="Freeform 75">
              <a:extLst>
                <a:ext uri="{FF2B5EF4-FFF2-40B4-BE49-F238E27FC236}">
                  <a16:creationId xmlns:a16="http://schemas.microsoft.com/office/drawing/2014/main" id="{E9D0A616-3159-4002-811D-DF6C79EC003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57" y="773"/>
              <a:ext cx="854" cy="816"/>
            </a:xfrm>
            <a:custGeom>
              <a:avLst/>
              <a:gdLst>
                <a:gd name="T0" fmla="*/ 275 w 357"/>
                <a:gd name="T1" fmla="*/ 315 h 341"/>
                <a:gd name="T2" fmla="*/ 167 w 357"/>
                <a:gd name="T3" fmla="*/ 336 h 341"/>
                <a:gd name="T4" fmla="*/ 69 w 357"/>
                <a:gd name="T5" fmla="*/ 287 h 341"/>
                <a:gd name="T6" fmla="*/ 79 w 357"/>
                <a:gd name="T7" fmla="*/ 39 h 341"/>
                <a:gd name="T8" fmla="*/ 280 w 357"/>
                <a:gd name="T9" fmla="*/ 35 h 341"/>
                <a:gd name="T10" fmla="*/ 340 w 357"/>
                <a:gd name="T11" fmla="*/ 226 h 341"/>
                <a:gd name="T12" fmla="*/ 275 w 357"/>
                <a:gd name="T13" fmla="*/ 315 h 3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57" h="341">
                  <a:moveTo>
                    <a:pt x="275" y="315"/>
                  </a:moveTo>
                  <a:cubicBezTo>
                    <a:pt x="244" y="333"/>
                    <a:pt x="206" y="341"/>
                    <a:pt x="167" y="336"/>
                  </a:cubicBezTo>
                  <a:cubicBezTo>
                    <a:pt x="130" y="331"/>
                    <a:pt x="95" y="314"/>
                    <a:pt x="69" y="287"/>
                  </a:cubicBezTo>
                  <a:cubicBezTo>
                    <a:pt x="7" y="223"/>
                    <a:pt x="0" y="95"/>
                    <a:pt x="79" y="39"/>
                  </a:cubicBezTo>
                  <a:cubicBezTo>
                    <a:pt x="133" y="1"/>
                    <a:pt x="224" y="0"/>
                    <a:pt x="280" y="35"/>
                  </a:cubicBezTo>
                  <a:cubicBezTo>
                    <a:pt x="346" y="77"/>
                    <a:pt x="357" y="156"/>
                    <a:pt x="340" y="226"/>
                  </a:cubicBezTo>
                  <a:cubicBezTo>
                    <a:pt x="330" y="266"/>
                    <a:pt x="306" y="296"/>
                    <a:pt x="275" y="315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" name="Freeform 76">
              <a:extLst>
                <a:ext uri="{FF2B5EF4-FFF2-40B4-BE49-F238E27FC236}">
                  <a16:creationId xmlns:a16="http://schemas.microsoft.com/office/drawing/2014/main" id="{41AF20CF-B7BF-4349-9702-29BF6C0ABB28}"/>
                </a:ext>
              </a:extLst>
            </p:cNvPr>
            <p:cNvSpPr>
              <a:spLocks/>
            </p:cNvSpPr>
            <p:nvPr/>
          </p:nvSpPr>
          <p:spPr bwMode="auto">
            <a:xfrm>
              <a:off x="5443" y="1005"/>
              <a:ext cx="709" cy="409"/>
            </a:xfrm>
            <a:custGeom>
              <a:avLst/>
              <a:gdLst>
                <a:gd name="T0" fmla="*/ 296 w 296"/>
                <a:gd name="T1" fmla="*/ 81 h 171"/>
                <a:gd name="T2" fmla="*/ 171 w 296"/>
                <a:gd name="T3" fmla="*/ 168 h 171"/>
                <a:gd name="T4" fmla="*/ 164 w 296"/>
                <a:gd name="T5" fmla="*/ 171 h 171"/>
                <a:gd name="T6" fmla="*/ 157 w 296"/>
                <a:gd name="T7" fmla="*/ 167 h 171"/>
                <a:gd name="T8" fmla="*/ 87 w 296"/>
                <a:gd name="T9" fmla="*/ 142 h 171"/>
                <a:gd name="T10" fmla="*/ 78 w 296"/>
                <a:gd name="T11" fmla="*/ 142 h 171"/>
                <a:gd name="T12" fmla="*/ 69 w 296"/>
                <a:gd name="T13" fmla="*/ 137 h 171"/>
                <a:gd name="T14" fmla="*/ 38 w 296"/>
                <a:gd name="T15" fmla="*/ 116 h 171"/>
                <a:gd name="T16" fmla="*/ 20 w 296"/>
                <a:gd name="T17" fmla="*/ 107 h 171"/>
                <a:gd name="T18" fmla="*/ 3 w 296"/>
                <a:gd name="T19" fmla="*/ 102 h 171"/>
                <a:gd name="T20" fmla="*/ 0 w 296"/>
                <a:gd name="T21" fmla="*/ 101 h 171"/>
                <a:gd name="T22" fmla="*/ 0 w 296"/>
                <a:gd name="T23" fmla="*/ 98 h 171"/>
                <a:gd name="T24" fmla="*/ 11 w 296"/>
                <a:gd name="T25" fmla="*/ 87 h 171"/>
                <a:gd name="T26" fmla="*/ 33 w 296"/>
                <a:gd name="T27" fmla="*/ 71 h 171"/>
                <a:gd name="T28" fmla="*/ 95 w 296"/>
                <a:gd name="T29" fmla="*/ 27 h 171"/>
                <a:gd name="T30" fmla="*/ 121 w 296"/>
                <a:gd name="T31" fmla="*/ 9 h 171"/>
                <a:gd name="T32" fmla="*/ 134 w 296"/>
                <a:gd name="T33" fmla="*/ 2 h 171"/>
                <a:gd name="T34" fmla="*/ 207 w 296"/>
                <a:gd name="T35" fmla="*/ 35 h 171"/>
                <a:gd name="T36" fmla="*/ 296 w 296"/>
                <a:gd name="T37" fmla="*/ 81 h 1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96" h="171">
                  <a:moveTo>
                    <a:pt x="296" y="81"/>
                  </a:moveTo>
                  <a:cubicBezTo>
                    <a:pt x="254" y="109"/>
                    <a:pt x="214" y="140"/>
                    <a:pt x="171" y="168"/>
                  </a:cubicBezTo>
                  <a:cubicBezTo>
                    <a:pt x="169" y="169"/>
                    <a:pt x="166" y="171"/>
                    <a:pt x="164" y="171"/>
                  </a:cubicBezTo>
                  <a:cubicBezTo>
                    <a:pt x="161" y="170"/>
                    <a:pt x="159" y="169"/>
                    <a:pt x="157" y="167"/>
                  </a:cubicBezTo>
                  <a:cubicBezTo>
                    <a:pt x="137" y="151"/>
                    <a:pt x="112" y="139"/>
                    <a:pt x="87" y="142"/>
                  </a:cubicBezTo>
                  <a:cubicBezTo>
                    <a:pt x="84" y="142"/>
                    <a:pt x="81" y="143"/>
                    <a:pt x="78" y="142"/>
                  </a:cubicBezTo>
                  <a:cubicBezTo>
                    <a:pt x="75" y="141"/>
                    <a:pt x="72" y="139"/>
                    <a:pt x="69" y="137"/>
                  </a:cubicBezTo>
                  <a:cubicBezTo>
                    <a:pt x="59" y="129"/>
                    <a:pt x="49" y="122"/>
                    <a:pt x="38" y="116"/>
                  </a:cubicBezTo>
                  <a:cubicBezTo>
                    <a:pt x="32" y="113"/>
                    <a:pt x="26" y="110"/>
                    <a:pt x="20" y="107"/>
                  </a:cubicBezTo>
                  <a:cubicBezTo>
                    <a:pt x="14" y="105"/>
                    <a:pt x="8" y="105"/>
                    <a:pt x="3" y="102"/>
                  </a:cubicBezTo>
                  <a:cubicBezTo>
                    <a:pt x="2" y="102"/>
                    <a:pt x="1" y="102"/>
                    <a:pt x="0" y="101"/>
                  </a:cubicBezTo>
                  <a:cubicBezTo>
                    <a:pt x="0" y="100"/>
                    <a:pt x="0" y="99"/>
                    <a:pt x="0" y="98"/>
                  </a:cubicBezTo>
                  <a:cubicBezTo>
                    <a:pt x="0" y="93"/>
                    <a:pt x="7" y="90"/>
                    <a:pt x="11" y="87"/>
                  </a:cubicBezTo>
                  <a:cubicBezTo>
                    <a:pt x="18" y="81"/>
                    <a:pt x="26" y="76"/>
                    <a:pt x="33" y="71"/>
                  </a:cubicBezTo>
                  <a:cubicBezTo>
                    <a:pt x="54" y="56"/>
                    <a:pt x="74" y="41"/>
                    <a:pt x="95" y="27"/>
                  </a:cubicBezTo>
                  <a:cubicBezTo>
                    <a:pt x="103" y="21"/>
                    <a:pt x="112" y="15"/>
                    <a:pt x="121" y="9"/>
                  </a:cubicBezTo>
                  <a:cubicBezTo>
                    <a:pt x="124" y="7"/>
                    <a:pt x="129" y="3"/>
                    <a:pt x="134" y="2"/>
                  </a:cubicBezTo>
                  <a:cubicBezTo>
                    <a:pt x="153" y="0"/>
                    <a:pt x="194" y="12"/>
                    <a:pt x="207" y="35"/>
                  </a:cubicBezTo>
                  <a:cubicBezTo>
                    <a:pt x="239" y="30"/>
                    <a:pt x="281" y="48"/>
                    <a:pt x="296" y="8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" name="Freeform 77">
              <a:extLst>
                <a:ext uri="{FF2B5EF4-FFF2-40B4-BE49-F238E27FC236}">
                  <a16:creationId xmlns:a16="http://schemas.microsoft.com/office/drawing/2014/main" id="{75565AB0-7B77-4950-9E6F-6503C4553A01}"/>
                </a:ext>
              </a:extLst>
            </p:cNvPr>
            <p:cNvSpPr>
              <a:spLocks/>
            </p:cNvSpPr>
            <p:nvPr/>
          </p:nvSpPr>
          <p:spPr bwMode="auto">
            <a:xfrm>
              <a:off x="5654" y="1101"/>
              <a:ext cx="270" cy="203"/>
            </a:xfrm>
            <a:custGeom>
              <a:avLst/>
              <a:gdLst>
                <a:gd name="T0" fmla="*/ 1 w 113"/>
                <a:gd name="T1" fmla="*/ 85 h 85"/>
                <a:gd name="T2" fmla="*/ 112 w 113"/>
                <a:gd name="T3" fmla="*/ 2 h 85"/>
                <a:gd name="T4" fmla="*/ 111 w 113"/>
                <a:gd name="T5" fmla="*/ 1 h 85"/>
                <a:gd name="T6" fmla="*/ 1 w 113"/>
                <a:gd name="T7" fmla="*/ 84 h 85"/>
                <a:gd name="T8" fmla="*/ 1 w 113"/>
                <a:gd name="T9" fmla="*/ 85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3" h="85">
                  <a:moveTo>
                    <a:pt x="1" y="85"/>
                  </a:moveTo>
                  <a:cubicBezTo>
                    <a:pt x="40" y="59"/>
                    <a:pt x="77" y="31"/>
                    <a:pt x="112" y="2"/>
                  </a:cubicBezTo>
                  <a:cubicBezTo>
                    <a:pt x="113" y="1"/>
                    <a:pt x="112" y="0"/>
                    <a:pt x="111" y="1"/>
                  </a:cubicBezTo>
                  <a:cubicBezTo>
                    <a:pt x="75" y="29"/>
                    <a:pt x="38" y="56"/>
                    <a:pt x="1" y="84"/>
                  </a:cubicBezTo>
                  <a:cubicBezTo>
                    <a:pt x="0" y="84"/>
                    <a:pt x="1" y="85"/>
                    <a:pt x="1" y="85"/>
                  </a:cubicBezTo>
                  <a:close/>
                </a:path>
              </a:pathLst>
            </a:custGeom>
            <a:solidFill>
              <a:srgbClr val="E8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" name="Freeform 78">
              <a:extLst>
                <a:ext uri="{FF2B5EF4-FFF2-40B4-BE49-F238E27FC236}">
                  <a16:creationId xmlns:a16="http://schemas.microsoft.com/office/drawing/2014/main" id="{D8EB7725-518C-4559-8D4B-58C7DAE593C9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3" y="1197"/>
              <a:ext cx="81" cy="45"/>
            </a:xfrm>
            <a:custGeom>
              <a:avLst/>
              <a:gdLst>
                <a:gd name="T0" fmla="*/ 0 w 34"/>
                <a:gd name="T1" fmla="*/ 0 h 19"/>
                <a:gd name="T2" fmla="*/ 32 w 34"/>
                <a:gd name="T3" fmla="*/ 19 h 19"/>
                <a:gd name="T4" fmla="*/ 33 w 34"/>
                <a:gd name="T5" fmla="*/ 18 h 19"/>
                <a:gd name="T6" fmla="*/ 0 w 34"/>
                <a:gd name="T7" fmla="*/ 0 h 19"/>
                <a:gd name="T8" fmla="*/ 0 w 34"/>
                <a:gd name="T9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9">
                  <a:moveTo>
                    <a:pt x="0" y="0"/>
                  </a:moveTo>
                  <a:cubicBezTo>
                    <a:pt x="12" y="5"/>
                    <a:pt x="22" y="11"/>
                    <a:pt x="32" y="19"/>
                  </a:cubicBezTo>
                  <a:cubicBezTo>
                    <a:pt x="33" y="19"/>
                    <a:pt x="34" y="18"/>
                    <a:pt x="33" y="18"/>
                  </a:cubicBezTo>
                  <a:cubicBezTo>
                    <a:pt x="23" y="10"/>
                    <a:pt x="12" y="4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E8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" name="Freeform 79">
              <a:extLst>
                <a:ext uri="{FF2B5EF4-FFF2-40B4-BE49-F238E27FC236}">
                  <a16:creationId xmlns:a16="http://schemas.microsoft.com/office/drawing/2014/main" id="{46FF372E-228E-4466-87C4-8E94FC73AA99}"/>
                </a:ext>
              </a:extLst>
            </p:cNvPr>
            <p:cNvSpPr>
              <a:spLocks/>
            </p:cNvSpPr>
            <p:nvPr/>
          </p:nvSpPr>
          <p:spPr bwMode="auto">
            <a:xfrm>
              <a:off x="5864" y="1206"/>
              <a:ext cx="96" cy="58"/>
            </a:xfrm>
            <a:custGeom>
              <a:avLst/>
              <a:gdLst>
                <a:gd name="T0" fmla="*/ 1 w 40"/>
                <a:gd name="T1" fmla="*/ 1 h 24"/>
                <a:gd name="T2" fmla="*/ 39 w 40"/>
                <a:gd name="T3" fmla="*/ 23 h 24"/>
                <a:gd name="T4" fmla="*/ 40 w 40"/>
                <a:gd name="T5" fmla="*/ 22 h 24"/>
                <a:gd name="T6" fmla="*/ 1 w 40"/>
                <a:gd name="T7" fmla="*/ 0 h 24"/>
                <a:gd name="T8" fmla="*/ 1 w 40"/>
                <a:gd name="T9" fmla="*/ 1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24">
                  <a:moveTo>
                    <a:pt x="1" y="1"/>
                  </a:moveTo>
                  <a:cubicBezTo>
                    <a:pt x="14" y="8"/>
                    <a:pt x="26" y="16"/>
                    <a:pt x="39" y="23"/>
                  </a:cubicBezTo>
                  <a:cubicBezTo>
                    <a:pt x="40" y="24"/>
                    <a:pt x="40" y="23"/>
                    <a:pt x="40" y="22"/>
                  </a:cubicBezTo>
                  <a:cubicBezTo>
                    <a:pt x="28" y="13"/>
                    <a:pt x="14" y="6"/>
                    <a:pt x="1" y="0"/>
                  </a:cubicBezTo>
                  <a:cubicBezTo>
                    <a:pt x="1" y="0"/>
                    <a:pt x="0" y="1"/>
                    <a:pt x="1" y="1"/>
                  </a:cubicBezTo>
                  <a:close/>
                </a:path>
              </a:pathLst>
            </a:custGeom>
            <a:solidFill>
              <a:srgbClr val="E8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" name="Freeform 80">
              <a:extLst>
                <a:ext uri="{FF2B5EF4-FFF2-40B4-BE49-F238E27FC236}">
                  <a16:creationId xmlns:a16="http://schemas.microsoft.com/office/drawing/2014/main" id="{3AB25F8D-523C-44C5-9CAF-3865460BC933}"/>
                </a:ext>
              </a:extLst>
            </p:cNvPr>
            <p:cNvSpPr>
              <a:spLocks/>
            </p:cNvSpPr>
            <p:nvPr/>
          </p:nvSpPr>
          <p:spPr bwMode="auto">
            <a:xfrm>
              <a:off x="5802" y="1245"/>
              <a:ext cx="96" cy="57"/>
            </a:xfrm>
            <a:custGeom>
              <a:avLst/>
              <a:gdLst>
                <a:gd name="T0" fmla="*/ 0 w 40"/>
                <a:gd name="T1" fmla="*/ 1 h 24"/>
                <a:gd name="T2" fmla="*/ 38 w 40"/>
                <a:gd name="T3" fmla="*/ 23 h 24"/>
                <a:gd name="T4" fmla="*/ 39 w 40"/>
                <a:gd name="T5" fmla="*/ 22 h 24"/>
                <a:gd name="T6" fmla="*/ 1 w 40"/>
                <a:gd name="T7" fmla="*/ 0 h 24"/>
                <a:gd name="T8" fmla="*/ 0 w 40"/>
                <a:gd name="T9" fmla="*/ 1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24">
                  <a:moveTo>
                    <a:pt x="0" y="1"/>
                  </a:moveTo>
                  <a:cubicBezTo>
                    <a:pt x="13" y="8"/>
                    <a:pt x="26" y="16"/>
                    <a:pt x="38" y="23"/>
                  </a:cubicBezTo>
                  <a:cubicBezTo>
                    <a:pt x="39" y="24"/>
                    <a:pt x="40" y="23"/>
                    <a:pt x="39" y="22"/>
                  </a:cubicBezTo>
                  <a:cubicBezTo>
                    <a:pt x="27" y="13"/>
                    <a:pt x="14" y="6"/>
                    <a:pt x="1" y="0"/>
                  </a:cubicBezTo>
                  <a:cubicBezTo>
                    <a:pt x="0" y="0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E8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" name="Freeform 81">
              <a:extLst>
                <a:ext uri="{FF2B5EF4-FFF2-40B4-BE49-F238E27FC236}">
                  <a16:creationId xmlns:a16="http://schemas.microsoft.com/office/drawing/2014/main" id="{AA33271D-F4CB-4548-80E3-7212B4E1F5C6}"/>
                </a:ext>
              </a:extLst>
            </p:cNvPr>
            <p:cNvSpPr>
              <a:spLocks/>
            </p:cNvSpPr>
            <p:nvPr/>
          </p:nvSpPr>
          <p:spPr bwMode="auto">
            <a:xfrm>
              <a:off x="5769" y="1063"/>
              <a:ext cx="84" cy="43"/>
            </a:xfrm>
            <a:custGeom>
              <a:avLst/>
              <a:gdLst>
                <a:gd name="T0" fmla="*/ 0 w 35"/>
                <a:gd name="T1" fmla="*/ 1 h 18"/>
                <a:gd name="T2" fmla="*/ 33 w 35"/>
                <a:gd name="T3" fmla="*/ 17 h 18"/>
                <a:gd name="T4" fmla="*/ 34 w 35"/>
                <a:gd name="T5" fmla="*/ 16 h 18"/>
                <a:gd name="T6" fmla="*/ 0 w 35"/>
                <a:gd name="T7" fmla="*/ 0 h 18"/>
                <a:gd name="T8" fmla="*/ 0 w 35"/>
                <a:gd name="T9" fmla="*/ 1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8">
                  <a:moveTo>
                    <a:pt x="0" y="1"/>
                  </a:moveTo>
                  <a:cubicBezTo>
                    <a:pt x="12" y="4"/>
                    <a:pt x="22" y="11"/>
                    <a:pt x="33" y="17"/>
                  </a:cubicBezTo>
                  <a:cubicBezTo>
                    <a:pt x="34" y="18"/>
                    <a:pt x="35" y="16"/>
                    <a:pt x="34" y="16"/>
                  </a:cubicBezTo>
                  <a:cubicBezTo>
                    <a:pt x="24" y="9"/>
                    <a:pt x="13" y="2"/>
                    <a:pt x="0" y="0"/>
                  </a:cubicBezTo>
                  <a:cubicBezTo>
                    <a:pt x="0" y="0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E8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" name="Freeform 82">
              <a:extLst>
                <a:ext uri="{FF2B5EF4-FFF2-40B4-BE49-F238E27FC236}">
                  <a16:creationId xmlns:a16="http://schemas.microsoft.com/office/drawing/2014/main" id="{28F0B906-4480-4711-9C2D-B31FD7F3D3A7}"/>
                </a:ext>
              </a:extLst>
            </p:cNvPr>
            <p:cNvSpPr>
              <a:spLocks/>
            </p:cNvSpPr>
            <p:nvPr/>
          </p:nvSpPr>
          <p:spPr bwMode="auto">
            <a:xfrm>
              <a:off x="5958" y="1154"/>
              <a:ext cx="81" cy="47"/>
            </a:xfrm>
            <a:custGeom>
              <a:avLst/>
              <a:gdLst>
                <a:gd name="T0" fmla="*/ 0 w 34"/>
                <a:gd name="T1" fmla="*/ 1 h 20"/>
                <a:gd name="T2" fmla="*/ 32 w 34"/>
                <a:gd name="T3" fmla="*/ 19 h 20"/>
                <a:gd name="T4" fmla="*/ 33 w 34"/>
                <a:gd name="T5" fmla="*/ 18 h 20"/>
                <a:gd name="T6" fmla="*/ 0 w 34"/>
                <a:gd name="T7" fmla="*/ 0 h 20"/>
                <a:gd name="T8" fmla="*/ 0 w 34"/>
                <a:gd name="T9" fmla="*/ 1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20">
                  <a:moveTo>
                    <a:pt x="0" y="1"/>
                  </a:moveTo>
                  <a:cubicBezTo>
                    <a:pt x="12" y="5"/>
                    <a:pt x="21" y="12"/>
                    <a:pt x="32" y="19"/>
                  </a:cubicBezTo>
                  <a:cubicBezTo>
                    <a:pt x="33" y="20"/>
                    <a:pt x="34" y="18"/>
                    <a:pt x="33" y="18"/>
                  </a:cubicBezTo>
                  <a:cubicBezTo>
                    <a:pt x="23" y="10"/>
                    <a:pt x="13" y="2"/>
                    <a:pt x="0" y="0"/>
                  </a:cubicBezTo>
                  <a:cubicBezTo>
                    <a:pt x="0" y="0"/>
                    <a:pt x="0" y="0"/>
                    <a:pt x="0" y="1"/>
                  </a:cubicBezTo>
                  <a:close/>
                </a:path>
              </a:pathLst>
            </a:custGeom>
            <a:solidFill>
              <a:srgbClr val="E8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" name="Freeform 83">
              <a:extLst>
                <a:ext uri="{FF2B5EF4-FFF2-40B4-BE49-F238E27FC236}">
                  <a16:creationId xmlns:a16="http://schemas.microsoft.com/office/drawing/2014/main" id="{EDFF62DE-5B33-41CC-A8E2-CCC69B56D8AD}"/>
                </a:ext>
              </a:extLst>
            </p:cNvPr>
            <p:cNvSpPr>
              <a:spLocks/>
            </p:cNvSpPr>
            <p:nvPr/>
          </p:nvSpPr>
          <p:spPr bwMode="auto">
            <a:xfrm>
              <a:off x="5733" y="1070"/>
              <a:ext cx="91" cy="53"/>
            </a:xfrm>
            <a:custGeom>
              <a:avLst/>
              <a:gdLst>
                <a:gd name="T0" fmla="*/ 1 w 38"/>
                <a:gd name="T1" fmla="*/ 1 h 22"/>
                <a:gd name="T2" fmla="*/ 37 w 38"/>
                <a:gd name="T3" fmla="*/ 22 h 22"/>
                <a:gd name="T4" fmla="*/ 38 w 38"/>
                <a:gd name="T5" fmla="*/ 20 h 22"/>
                <a:gd name="T6" fmla="*/ 1 w 38"/>
                <a:gd name="T7" fmla="*/ 0 h 22"/>
                <a:gd name="T8" fmla="*/ 1 w 38"/>
                <a:gd name="T9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2">
                  <a:moveTo>
                    <a:pt x="1" y="1"/>
                  </a:moveTo>
                  <a:cubicBezTo>
                    <a:pt x="14" y="6"/>
                    <a:pt x="25" y="13"/>
                    <a:pt x="37" y="22"/>
                  </a:cubicBezTo>
                  <a:cubicBezTo>
                    <a:pt x="37" y="22"/>
                    <a:pt x="38" y="21"/>
                    <a:pt x="38" y="20"/>
                  </a:cubicBezTo>
                  <a:cubicBezTo>
                    <a:pt x="27" y="11"/>
                    <a:pt x="14" y="5"/>
                    <a:pt x="1" y="0"/>
                  </a:cubicBezTo>
                  <a:cubicBezTo>
                    <a:pt x="0" y="0"/>
                    <a:pt x="0" y="1"/>
                    <a:pt x="1" y="1"/>
                  </a:cubicBezTo>
                  <a:close/>
                </a:path>
              </a:pathLst>
            </a:custGeom>
            <a:solidFill>
              <a:srgbClr val="E8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" name="Freeform 84">
              <a:extLst>
                <a:ext uri="{FF2B5EF4-FFF2-40B4-BE49-F238E27FC236}">
                  <a16:creationId xmlns:a16="http://schemas.microsoft.com/office/drawing/2014/main" id="{11CF9BB2-8DCC-47D2-B93B-133B70E0FFED}"/>
                </a:ext>
              </a:extLst>
            </p:cNvPr>
            <p:cNvSpPr>
              <a:spLocks/>
            </p:cNvSpPr>
            <p:nvPr/>
          </p:nvSpPr>
          <p:spPr bwMode="auto">
            <a:xfrm>
              <a:off x="5762" y="1113"/>
              <a:ext cx="43" cy="24"/>
            </a:xfrm>
            <a:custGeom>
              <a:avLst/>
              <a:gdLst>
                <a:gd name="T0" fmla="*/ 1 w 18"/>
                <a:gd name="T1" fmla="*/ 1 h 10"/>
                <a:gd name="T2" fmla="*/ 16 w 18"/>
                <a:gd name="T3" fmla="*/ 10 h 10"/>
                <a:gd name="T4" fmla="*/ 17 w 18"/>
                <a:gd name="T5" fmla="*/ 8 h 10"/>
                <a:gd name="T6" fmla="*/ 1 w 18"/>
                <a:gd name="T7" fmla="*/ 0 h 10"/>
                <a:gd name="T8" fmla="*/ 1 w 18"/>
                <a:gd name="T9" fmla="*/ 1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" h="10">
                  <a:moveTo>
                    <a:pt x="1" y="1"/>
                  </a:moveTo>
                  <a:cubicBezTo>
                    <a:pt x="6" y="3"/>
                    <a:pt x="11" y="6"/>
                    <a:pt x="16" y="10"/>
                  </a:cubicBezTo>
                  <a:cubicBezTo>
                    <a:pt x="17" y="10"/>
                    <a:pt x="18" y="9"/>
                    <a:pt x="17" y="8"/>
                  </a:cubicBezTo>
                  <a:cubicBezTo>
                    <a:pt x="12" y="5"/>
                    <a:pt x="7" y="2"/>
                    <a:pt x="1" y="0"/>
                  </a:cubicBezTo>
                  <a:cubicBezTo>
                    <a:pt x="1" y="0"/>
                    <a:pt x="0" y="1"/>
                    <a:pt x="1" y="1"/>
                  </a:cubicBezTo>
                  <a:close/>
                </a:path>
              </a:pathLst>
            </a:custGeom>
            <a:solidFill>
              <a:srgbClr val="E8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" name="Freeform 85">
              <a:extLst>
                <a:ext uri="{FF2B5EF4-FFF2-40B4-BE49-F238E27FC236}">
                  <a16:creationId xmlns:a16="http://schemas.microsoft.com/office/drawing/2014/main" id="{350F1665-152F-448B-ACE0-9AEE361CEAE4}"/>
                </a:ext>
              </a:extLst>
            </p:cNvPr>
            <p:cNvSpPr>
              <a:spLocks/>
            </p:cNvSpPr>
            <p:nvPr/>
          </p:nvSpPr>
          <p:spPr bwMode="auto">
            <a:xfrm>
              <a:off x="5690" y="1111"/>
              <a:ext cx="88" cy="55"/>
            </a:xfrm>
            <a:custGeom>
              <a:avLst/>
              <a:gdLst>
                <a:gd name="T0" fmla="*/ 1 w 37"/>
                <a:gd name="T1" fmla="*/ 1 h 23"/>
                <a:gd name="T2" fmla="*/ 35 w 37"/>
                <a:gd name="T3" fmla="*/ 23 h 23"/>
                <a:gd name="T4" fmla="*/ 36 w 37"/>
                <a:gd name="T5" fmla="*/ 21 h 23"/>
                <a:gd name="T6" fmla="*/ 1 w 37"/>
                <a:gd name="T7" fmla="*/ 0 h 23"/>
                <a:gd name="T8" fmla="*/ 1 w 37"/>
                <a:gd name="T9" fmla="*/ 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23">
                  <a:moveTo>
                    <a:pt x="1" y="1"/>
                  </a:moveTo>
                  <a:cubicBezTo>
                    <a:pt x="14" y="6"/>
                    <a:pt x="24" y="15"/>
                    <a:pt x="35" y="23"/>
                  </a:cubicBezTo>
                  <a:cubicBezTo>
                    <a:pt x="36" y="23"/>
                    <a:pt x="37" y="22"/>
                    <a:pt x="36" y="21"/>
                  </a:cubicBezTo>
                  <a:cubicBezTo>
                    <a:pt x="26" y="12"/>
                    <a:pt x="14" y="4"/>
                    <a:pt x="1" y="0"/>
                  </a:cubicBezTo>
                  <a:cubicBezTo>
                    <a:pt x="0" y="0"/>
                    <a:pt x="0" y="1"/>
                    <a:pt x="1" y="1"/>
                  </a:cubicBezTo>
                  <a:close/>
                </a:path>
              </a:pathLst>
            </a:custGeom>
            <a:solidFill>
              <a:srgbClr val="E8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6" name="Freeform 86">
              <a:extLst>
                <a:ext uri="{FF2B5EF4-FFF2-40B4-BE49-F238E27FC236}">
                  <a16:creationId xmlns:a16="http://schemas.microsoft.com/office/drawing/2014/main" id="{FEB6088F-4EB6-4E7C-AC89-0DFB3163CDF4}"/>
                </a:ext>
              </a:extLst>
            </p:cNvPr>
            <p:cNvSpPr>
              <a:spLocks/>
            </p:cNvSpPr>
            <p:nvPr/>
          </p:nvSpPr>
          <p:spPr bwMode="auto">
            <a:xfrm>
              <a:off x="5843" y="1230"/>
              <a:ext cx="91" cy="55"/>
            </a:xfrm>
            <a:custGeom>
              <a:avLst/>
              <a:gdLst>
                <a:gd name="T0" fmla="*/ 1 w 38"/>
                <a:gd name="T1" fmla="*/ 1 h 23"/>
                <a:gd name="T2" fmla="*/ 36 w 38"/>
                <a:gd name="T3" fmla="*/ 22 h 23"/>
                <a:gd name="T4" fmla="*/ 37 w 38"/>
                <a:gd name="T5" fmla="*/ 21 h 23"/>
                <a:gd name="T6" fmla="*/ 1 w 38"/>
                <a:gd name="T7" fmla="*/ 0 h 23"/>
                <a:gd name="T8" fmla="*/ 1 w 38"/>
                <a:gd name="T9" fmla="*/ 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3">
                  <a:moveTo>
                    <a:pt x="1" y="1"/>
                  </a:moveTo>
                  <a:cubicBezTo>
                    <a:pt x="14" y="5"/>
                    <a:pt x="24" y="14"/>
                    <a:pt x="36" y="22"/>
                  </a:cubicBezTo>
                  <a:cubicBezTo>
                    <a:pt x="37" y="23"/>
                    <a:pt x="38" y="22"/>
                    <a:pt x="37" y="21"/>
                  </a:cubicBezTo>
                  <a:cubicBezTo>
                    <a:pt x="26" y="12"/>
                    <a:pt x="15" y="4"/>
                    <a:pt x="1" y="0"/>
                  </a:cubicBezTo>
                  <a:cubicBezTo>
                    <a:pt x="1" y="0"/>
                    <a:pt x="0" y="0"/>
                    <a:pt x="1" y="1"/>
                  </a:cubicBezTo>
                  <a:close/>
                </a:path>
              </a:pathLst>
            </a:custGeom>
            <a:solidFill>
              <a:srgbClr val="E8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7" name="Freeform 87">
              <a:extLst>
                <a:ext uri="{FF2B5EF4-FFF2-40B4-BE49-F238E27FC236}">
                  <a16:creationId xmlns:a16="http://schemas.microsoft.com/office/drawing/2014/main" id="{DADF739D-05AB-4912-A640-84C0B07F98DA}"/>
                </a:ext>
              </a:extLst>
            </p:cNvPr>
            <p:cNvSpPr>
              <a:spLocks/>
            </p:cNvSpPr>
            <p:nvPr/>
          </p:nvSpPr>
          <p:spPr bwMode="auto">
            <a:xfrm>
              <a:off x="5919" y="1170"/>
              <a:ext cx="89" cy="53"/>
            </a:xfrm>
            <a:custGeom>
              <a:avLst/>
              <a:gdLst>
                <a:gd name="T0" fmla="*/ 0 w 37"/>
                <a:gd name="T1" fmla="*/ 1 h 22"/>
                <a:gd name="T2" fmla="*/ 35 w 37"/>
                <a:gd name="T3" fmla="*/ 22 h 22"/>
                <a:gd name="T4" fmla="*/ 37 w 37"/>
                <a:gd name="T5" fmla="*/ 20 h 22"/>
                <a:gd name="T6" fmla="*/ 0 w 37"/>
                <a:gd name="T7" fmla="*/ 0 h 22"/>
                <a:gd name="T8" fmla="*/ 0 w 37"/>
                <a:gd name="T9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22">
                  <a:moveTo>
                    <a:pt x="0" y="1"/>
                  </a:moveTo>
                  <a:cubicBezTo>
                    <a:pt x="13" y="5"/>
                    <a:pt x="24" y="14"/>
                    <a:pt x="35" y="22"/>
                  </a:cubicBezTo>
                  <a:cubicBezTo>
                    <a:pt x="36" y="22"/>
                    <a:pt x="37" y="21"/>
                    <a:pt x="37" y="20"/>
                  </a:cubicBezTo>
                  <a:cubicBezTo>
                    <a:pt x="26" y="11"/>
                    <a:pt x="14" y="4"/>
                    <a:pt x="0" y="0"/>
                  </a:cubicBezTo>
                  <a:cubicBezTo>
                    <a:pt x="0" y="0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E8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8" name="Freeform 88">
              <a:extLst>
                <a:ext uri="{FF2B5EF4-FFF2-40B4-BE49-F238E27FC236}">
                  <a16:creationId xmlns:a16="http://schemas.microsoft.com/office/drawing/2014/main" id="{7A5BECA8-C08F-4033-B918-F0BDBC3A1205}"/>
                </a:ext>
              </a:extLst>
            </p:cNvPr>
            <p:cNvSpPr>
              <a:spLocks/>
            </p:cNvSpPr>
            <p:nvPr/>
          </p:nvSpPr>
          <p:spPr bwMode="auto">
            <a:xfrm>
              <a:off x="5656" y="1132"/>
              <a:ext cx="94" cy="60"/>
            </a:xfrm>
            <a:custGeom>
              <a:avLst/>
              <a:gdLst>
                <a:gd name="T0" fmla="*/ 1 w 39"/>
                <a:gd name="T1" fmla="*/ 1 h 25"/>
                <a:gd name="T2" fmla="*/ 37 w 39"/>
                <a:gd name="T3" fmla="*/ 24 h 25"/>
                <a:gd name="T4" fmla="*/ 38 w 39"/>
                <a:gd name="T5" fmla="*/ 23 h 25"/>
                <a:gd name="T6" fmla="*/ 1 w 39"/>
                <a:gd name="T7" fmla="*/ 1 h 25"/>
                <a:gd name="T8" fmla="*/ 1 w 39"/>
                <a:gd name="T9" fmla="*/ 1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25">
                  <a:moveTo>
                    <a:pt x="1" y="1"/>
                  </a:moveTo>
                  <a:cubicBezTo>
                    <a:pt x="14" y="5"/>
                    <a:pt x="26" y="16"/>
                    <a:pt x="37" y="24"/>
                  </a:cubicBezTo>
                  <a:cubicBezTo>
                    <a:pt x="38" y="25"/>
                    <a:pt x="39" y="24"/>
                    <a:pt x="38" y="23"/>
                  </a:cubicBezTo>
                  <a:cubicBezTo>
                    <a:pt x="28" y="14"/>
                    <a:pt x="15" y="3"/>
                    <a:pt x="1" y="1"/>
                  </a:cubicBezTo>
                  <a:cubicBezTo>
                    <a:pt x="1" y="0"/>
                    <a:pt x="0" y="1"/>
                    <a:pt x="1" y="1"/>
                  </a:cubicBezTo>
                  <a:close/>
                </a:path>
              </a:pathLst>
            </a:custGeom>
            <a:solidFill>
              <a:srgbClr val="E8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9" name="Freeform 89">
              <a:extLst>
                <a:ext uri="{FF2B5EF4-FFF2-40B4-BE49-F238E27FC236}">
                  <a16:creationId xmlns:a16="http://schemas.microsoft.com/office/drawing/2014/main" id="{CE1F992C-4B65-4769-AAD0-6B2DB96E1E49}"/>
                </a:ext>
              </a:extLst>
            </p:cNvPr>
            <p:cNvSpPr>
              <a:spLocks/>
            </p:cNvSpPr>
            <p:nvPr/>
          </p:nvSpPr>
          <p:spPr bwMode="auto">
            <a:xfrm>
              <a:off x="5628" y="1158"/>
              <a:ext cx="95" cy="55"/>
            </a:xfrm>
            <a:custGeom>
              <a:avLst/>
              <a:gdLst>
                <a:gd name="T0" fmla="*/ 0 w 40"/>
                <a:gd name="T1" fmla="*/ 1 h 23"/>
                <a:gd name="T2" fmla="*/ 21 w 40"/>
                <a:gd name="T3" fmla="*/ 11 h 23"/>
                <a:gd name="T4" fmla="*/ 38 w 40"/>
                <a:gd name="T5" fmla="*/ 22 h 23"/>
                <a:gd name="T6" fmla="*/ 39 w 40"/>
                <a:gd name="T7" fmla="*/ 20 h 23"/>
                <a:gd name="T8" fmla="*/ 19 w 40"/>
                <a:gd name="T9" fmla="*/ 8 h 23"/>
                <a:gd name="T10" fmla="*/ 0 w 40"/>
                <a:gd name="T11" fmla="*/ 0 h 23"/>
                <a:gd name="T12" fmla="*/ 0 w 40"/>
                <a:gd name="T13" fmla="*/ 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0" h="23">
                  <a:moveTo>
                    <a:pt x="0" y="1"/>
                  </a:moveTo>
                  <a:cubicBezTo>
                    <a:pt x="7" y="2"/>
                    <a:pt x="15" y="8"/>
                    <a:pt x="21" y="11"/>
                  </a:cubicBezTo>
                  <a:cubicBezTo>
                    <a:pt x="27" y="15"/>
                    <a:pt x="32" y="18"/>
                    <a:pt x="38" y="22"/>
                  </a:cubicBezTo>
                  <a:cubicBezTo>
                    <a:pt x="39" y="23"/>
                    <a:pt x="40" y="21"/>
                    <a:pt x="39" y="20"/>
                  </a:cubicBezTo>
                  <a:cubicBezTo>
                    <a:pt x="32" y="16"/>
                    <a:pt x="26" y="12"/>
                    <a:pt x="19" y="8"/>
                  </a:cubicBezTo>
                  <a:cubicBezTo>
                    <a:pt x="13" y="5"/>
                    <a:pt x="7" y="0"/>
                    <a:pt x="0" y="0"/>
                  </a:cubicBezTo>
                  <a:cubicBezTo>
                    <a:pt x="0" y="0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E8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00" name="Text Placeholder 51">
            <a:extLst>
              <a:ext uri="{FF2B5EF4-FFF2-40B4-BE49-F238E27FC236}">
                <a16:creationId xmlns:a16="http://schemas.microsoft.com/office/drawing/2014/main" id="{8606EBAA-EFD3-4C5C-967E-AF1C42AA73F5}"/>
              </a:ext>
            </a:extLst>
          </p:cNvPr>
          <p:cNvSpPr txBox="1">
            <a:spLocks/>
          </p:cNvSpPr>
          <p:nvPr/>
        </p:nvSpPr>
        <p:spPr>
          <a:xfrm>
            <a:off x="58471" y="1532947"/>
            <a:ext cx="2714129" cy="112021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s-CO" sz="1600" b="1" dirty="0">
                <a:solidFill>
                  <a:srgbClr val="FC4C86"/>
                </a:solidFill>
              </a:rPr>
              <a:t>Juega un juego</a:t>
            </a:r>
          </a:p>
          <a:p>
            <a:pPr marL="0" indent="0" algn="r">
              <a:buNone/>
            </a:pP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Lorem ipsum dolor sit amet, </a:t>
            </a:r>
            <a:b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consectetur adipiscing elit. </a:t>
            </a:r>
          </a:p>
        </p:txBody>
      </p:sp>
      <p:sp>
        <p:nvSpPr>
          <p:cNvPr id="101" name="Text Placeholder 51">
            <a:extLst>
              <a:ext uri="{FF2B5EF4-FFF2-40B4-BE49-F238E27FC236}">
                <a16:creationId xmlns:a16="http://schemas.microsoft.com/office/drawing/2014/main" id="{A43AEC01-8714-48E7-AB74-20510936E597}"/>
              </a:ext>
            </a:extLst>
          </p:cNvPr>
          <p:cNvSpPr txBox="1">
            <a:spLocks/>
          </p:cNvSpPr>
          <p:nvPr/>
        </p:nvSpPr>
        <p:spPr>
          <a:xfrm>
            <a:off x="-325765" y="3481989"/>
            <a:ext cx="2714129" cy="112021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s-CO" sz="1600" b="1" dirty="0">
                <a:solidFill>
                  <a:srgbClr val="7030A0"/>
                </a:solidFill>
              </a:rPr>
              <a:t>Canta una canción</a:t>
            </a:r>
          </a:p>
          <a:p>
            <a:pPr marL="0" indent="0" algn="r">
              <a:buNone/>
            </a:pP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Lorem ipsum dolor sit amet, </a:t>
            </a:r>
            <a:b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consectetur adipiscing elit. </a:t>
            </a:r>
          </a:p>
        </p:txBody>
      </p:sp>
      <p:sp>
        <p:nvSpPr>
          <p:cNvPr id="102" name="Text Placeholder 51">
            <a:extLst>
              <a:ext uri="{FF2B5EF4-FFF2-40B4-BE49-F238E27FC236}">
                <a16:creationId xmlns:a16="http://schemas.microsoft.com/office/drawing/2014/main" id="{1CF5D5F5-541A-46C8-B104-FEE3DDF5B199}"/>
              </a:ext>
            </a:extLst>
          </p:cNvPr>
          <p:cNvSpPr txBox="1">
            <a:spLocks/>
          </p:cNvSpPr>
          <p:nvPr/>
        </p:nvSpPr>
        <p:spPr>
          <a:xfrm>
            <a:off x="1546688" y="5549835"/>
            <a:ext cx="2714129" cy="112021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s-CO" sz="1600" b="1" dirty="0">
                <a:solidFill>
                  <a:srgbClr val="4ACEDA"/>
                </a:solidFill>
              </a:rPr>
              <a:t>Haz las tareas juntos</a:t>
            </a:r>
          </a:p>
          <a:p>
            <a:pPr marL="0" indent="0" algn="r">
              <a:buNone/>
            </a:pP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Lorem ipsum dolor sit amet, </a:t>
            </a:r>
            <a:b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consectetur adipiscing elit. </a:t>
            </a:r>
          </a:p>
        </p:txBody>
      </p:sp>
      <p:sp>
        <p:nvSpPr>
          <p:cNvPr id="103" name="Text Placeholder 51">
            <a:extLst>
              <a:ext uri="{FF2B5EF4-FFF2-40B4-BE49-F238E27FC236}">
                <a16:creationId xmlns:a16="http://schemas.microsoft.com/office/drawing/2014/main" id="{EDF414FB-0B4E-4677-B363-D97C9345DD29}"/>
              </a:ext>
            </a:extLst>
          </p:cNvPr>
          <p:cNvSpPr txBox="1">
            <a:spLocks/>
          </p:cNvSpPr>
          <p:nvPr/>
        </p:nvSpPr>
        <p:spPr>
          <a:xfrm>
            <a:off x="7342067" y="5608477"/>
            <a:ext cx="2714129" cy="112021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CO" sz="1600" b="1" dirty="0">
                <a:solidFill>
                  <a:srgbClr val="FFC000"/>
                </a:solidFill>
              </a:rPr>
              <a:t>Dibuja o Pinta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Lorem ipsum dolor sit amet, </a:t>
            </a:r>
            <a:b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consectetur adipiscing elit. </a:t>
            </a:r>
          </a:p>
        </p:txBody>
      </p:sp>
      <p:sp>
        <p:nvSpPr>
          <p:cNvPr id="104" name="Text Placeholder 51">
            <a:extLst>
              <a:ext uri="{FF2B5EF4-FFF2-40B4-BE49-F238E27FC236}">
                <a16:creationId xmlns:a16="http://schemas.microsoft.com/office/drawing/2014/main" id="{6B50D05F-C9A3-4CCB-949D-431E642A8C8E}"/>
              </a:ext>
            </a:extLst>
          </p:cNvPr>
          <p:cNvSpPr txBox="1">
            <a:spLocks/>
          </p:cNvSpPr>
          <p:nvPr/>
        </p:nvSpPr>
        <p:spPr>
          <a:xfrm>
            <a:off x="9610204" y="4109345"/>
            <a:ext cx="2714129" cy="112021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CO" sz="1600" b="1" dirty="0">
                <a:solidFill>
                  <a:srgbClr val="002060"/>
                </a:solidFill>
              </a:rPr>
              <a:t>Lee un libro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Lorem ipsum dolor sit amet, </a:t>
            </a:r>
            <a:b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consectetur adipiscing elit. </a:t>
            </a:r>
          </a:p>
        </p:txBody>
      </p:sp>
      <p:sp>
        <p:nvSpPr>
          <p:cNvPr id="105" name="Text Placeholder 51">
            <a:extLst>
              <a:ext uri="{FF2B5EF4-FFF2-40B4-BE49-F238E27FC236}">
                <a16:creationId xmlns:a16="http://schemas.microsoft.com/office/drawing/2014/main" id="{A10F8F07-E6D6-443D-B257-4A6167119DB0}"/>
              </a:ext>
            </a:extLst>
          </p:cNvPr>
          <p:cNvSpPr txBox="1">
            <a:spLocks/>
          </p:cNvSpPr>
          <p:nvPr/>
        </p:nvSpPr>
        <p:spPr>
          <a:xfrm>
            <a:off x="9441423" y="2082925"/>
            <a:ext cx="2714129" cy="112021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CO" sz="1600" b="1" dirty="0">
                <a:solidFill>
                  <a:srgbClr val="92D050"/>
                </a:solidFill>
              </a:rPr>
              <a:t>Haz los trabajos juntos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Lorem ipsum dolor sit amet, </a:t>
            </a:r>
            <a:b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consectetur adipiscing elit. 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5987B709-7C3D-43C2-81BE-2FF4DCCF6BE4}"/>
              </a:ext>
            </a:extLst>
          </p:cNvPr>
          <p:cNvSpPr txBox="1"/>
          <p:nvPr/>
        </p:nvSpPr>
        <p:spPr>
          <a:xfrm>
            <a:off x="1998887" y="235750"/>
            <a:ext cx="819422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400" dirty="0">
                <a:solidFill>
                  <a:srgbClr val="7030A0"/>
                </a:solidFill>
                <a:latin typeface="BubbleGum" panose="00000400000000000000" pitchFamily="2" charset="0"/>
              </a:rPr>
              <a:t>Escribe tu </a:t>
            </a:r>
            <a:r>
              <a:rPr lang="es-CO" sz="4400" dirty="0">
                <a:solidFill>
                  <a:srgbClr val="FC4C86"/>
                </a:solidFill>
                <a:latin typeface="BubbleGum" panose="00000400000000000000" pitchFamily="2" charset="0"/>
              </a:rPr>
              <a:t>titulo </a:t>
            </a:r>
            <a:r>
              <a:rPr lang="es-CO" sz="4400" dirty="0" err="1">
                <a:solidFill>
                  <a:srgbClr val="FC4C86"/>
                </a:solidFill>
                <a:latin typeface="BubbleGum" panose="00000400000000000000" pitchFamily="2" charset="0"/>
              </a:rPr>
              <a:t>aqui</a:t>
            </a:r>
            <a:endParaRPr lang="es-CO" sz="4400" dirty="0">
              <a:solidFill>
                <a:srgbClr val="FC4C86"/>
              </a:solidFill>
              <a:latin typeface="BubbleGum" panose="00000400000000000000" pitchFamily="2" charset="0"/>
            </a:endParaRPr>
          </a:p>
        </p:txBody>
      </p:sp>
    </p:spTree>
  </p:cSld>
  <p:clrMapOvr>
    <a:masterClrMapping/>
  </p:clrMapOvr>
  <p:transition advClick="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Placeholder 10">
            <a:extLst>
              <a:ext uri="{FF2B5EF4-FFF2-40B4-BE49-F238E27FC236}">
                <a16:creationId xmlns:a16="http://schemas.microsoft.com/office/drawing/2014/main" id="{0172DE0C-1168-4A4E-9B21-3E73F769BDE8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  <p:pic>
        <p:nvPicPr>
          <p:cNvPr id="13" name="Picture Placeholder 12">
            <a:extLst>
              <a:ext uri="{FF2B5EF4-FFF2-40B4-BE49-F238E27FC236}">
                <a16:creationId xmlns:a16="http://schemas.microsoft.com/office/drawing/2014/main" id="{1D927BDB-ECED-4845-8214-DB881FF72276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  <p:pic>
        <p:nvPicPr>
          <p:cNvPr id="16" name="Picture Placeholder 15">
            <a:extLst>
              <a:ext uri="{FF2B5EF4-FFF2-40B4-BE49-F238E27FC236}">
                <a16:creationId xmlns:a16="http://schemas.microsoft.com/office/drawing/2014/main" id="{AC49D5A4-5EEC-41E1-9ABC-2683BBC94287}"/>
              </a:ext>
            </a:extLst>
          </p:cNvPr>
          <p:cNvPicPr>
            <a:picLocks noGrp="1" noChangeAspect="1"/>
          </p:cNvPicPr>
          <p:nvPr>
            <p:ph type="pic" sz="quarter" idx="12"/>
          </p:nvPr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  <p:pic>
        <p:nvPicPr>
          <p:cNvPr id="20" name="Picture Placeholder 19">
            <a:extLst>
              <a:ext uri="{FF2B5EF4-FFF2-40B4-BE49-F238E27FC236}">
                <a16:creationId xmlns:a16="http://schemas.microsoft.com/office/drawing/2014/main" id="{75A3FAF6-62B9-4275-B52C-2BF716CCF39E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  <p:pic>
        <p:nvPicPr>
          <p:cNvPr id="18" name="Picture Placeholder 17">
            <a:extLst>
              <a:ext uri="{FF2B5EF4-FFF2-40B4-BE49-F238E27FC236}">
                <a16:creationId xmlns:a16="http://schemas.microsoft.com/office/drawing/2014/main" id="{DD757A7B-C9CD-435E-97A8-65D5995C8392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267200" y="3543299"/>
            <a:ext cx="5505450" cy="1933577"/>
          </a:xfr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A46C1E38-91FB-46DE-A288-E7A534459D8C}"/>
              </a:ext>
            </a:extLst>
          </p:cNvPr>
          <p:cNvSpPr txBox="1"/>
          <p:nvPr/>
        </p:nvSpPr>
        <p:spPr>
          <a:xfrm>
            <a:off x="1998887" y="235750"/>
            <a:ext cx="819422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400" dirty="0">
                <a:solidFill>
                  <a:srgbClr val="7030A0"/>
                </a:solidFill>
                <a:latin typeface="BubbleGum" panose="00000400000000000000" pitchFamily="2" charset="0"/>
              </a:rPr>
              <a:t>Escribe tu </a:t>
            </a:r>
            <a:r>
              <a:rPr lang="es-CO" sz="4400" dirty="0">
                <a:solidFill>
                  <a:srgbClr val="FC4C86"/>
                </a:solidFill>
                <a:latin typeface="BubbleGum" panose="00000400000000000000" pitchFamily="2" charset="0"/>
              </a:rPr>
              <a:t>titulo </a:t>
            </a:r>
            <a:r>
              <a:rPr lang="es-CO" sz="4400" dirty="0" err="1">
                <a:solidFill>
                  <a:srgbClr val="FC4C86"/>
                </a:solidFill>
                <a:latin typeface="BubbleGum" panose="00000400000000000000" pitchFamily="2" charset="0"/>
              </a:rPr>
              <a:t>aqui</a:t>
            </a:r>
            <a:endParaRPr lang="es-CO" sz="4400" dirty="0">
              <a:solidFill>
                <a:srgbClr val="FC4C86"/>
              </a:solidFill>
              <a:latin typeface="BubbleGum" panose="00000400000000000000" pitchFamily="2" charset="0"/>
            </a:endParaRPr>
          </a:p>
        </p:txBody>
      </p:sp>
      <p:sp>
        <p:nvSpPr>
          <p:cNvPr id="26" name="Text Placeholder 51">
            <a:extLst>
              <a:ext uri="{FF2B5EF4-FFF2-40B4-BE49-F238E27FC236}">
                <a16:creationId xmlns:a16="http://schemas.microsoft.com/office/drawing/2014/main" id="{02256995-F2E7-46E4-B854-61F9A6A146F0}"/>
              </a:ext>
            </a:extLst>
          </p:cNvPr>
          <p:cNvSpPr txBox="1">
            <a:spLocks/>
          </p:cNvSpPr>
          <p:nvPr/>
        </p:nvSpPr>
        <p:spPr>
          <a:xfrm>
            <a:off x="1543050" y="5433709"/>
            <a:ext cx="9105900" cy="81915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000" b="1" dirty="0"/>
              <a:t>Lorem ipsum </a:t>
            </a:r>
            <a:r>
              <a:rPr lang="en-US" sz="2000" dirty="0"/>
              <a:t>dolor sit amet, consectetur adipiscing elit. Curabitur eros leo, accumsan quis arcu ac, molestie ornare justo. Vivamus non diam metus..</a:t>
            </a:r>
          </a:p>
          <a:p>
            <a:pPr marL="0" indent="0" algn="ctr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1889055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Placeholder 7">
            <a:extLst>
              <a:ext uri="{FF2B5EF4-FFF2-40B4-BE49-F238E27FC236}">
                <a16:creationId xmlns:a16="http://schemas.microsoft.com/office/drawing/2014/main" id="{214944AD-1106-43AC-9A25-A133678EA19A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447800"/>
            <a:ext cx="12192000" cy="4267200"/>
          </a:xfr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AFF9EB1C-5645-4AB1-A557-00E781DAF7B8}"/>
              </a:ext>
            </a:extLst>
          </p:cNvPr>
          <p:cNvSpPr/>
          <p:nvPr/>
        </p:nvSpPr>
        <p:spPr>
          <a:xfrm>
            <a:off x="0" y="1447801"/>
            <a:ext cx="12192000" cy="4267200"/>
          </a:xfrm>
          <a:prstGeom prst="rect">
            <a:avLst/>
          </a:prstGeom>
          <a:solidFill>
            <a:srgbClr val="0000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6CE66AF6-8ACD-4A44-AB2F-3BCE0D854A78}"/>
              </a:ext>
            </a:extLst>
          </p:cNvPr>
          <p:cNvSpPr/>
          <p:nvPr/>
        </p:nvSpPr>
        <p:spPr>
          <a:xfrm>
            <a:off x="649904" y="1935779"/>
            <a:ext cx="2453041" cy="2453041"/>
          </a:xfrm>
          <a:prstGeom prst="ellipse">
            <a:avLst/>
          </a:prstGeom>
          <a:solidFill>
            <a:srgbClr val="FECF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4E7FAD18-7245-444D-9EDD-79F6310736A5}"/>
              </a:ext>
            </a:extLst>
          </p:cNvPr>
          <p:cNvSpPr/>
          <p:nvPr/>
        </p:nvSpPr>
        <p:spPr>
          <a:xfrm>
            <a:off x="3465231" y="1952384"/>
            <a:ext cx="2453041" cy="2453041"/>
          </a:xfrm>
          <a:prstGeom prst="ellipse">
            <a:avLst/>
          </a:prstGeom>
          <a:solidFill>
            <a:srgbClr val="FC4C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A81D6DF7-DC2B-4604-B548-501B130980FF}"/>
              </a:ext>
            </a:extLst>
          </p:cNvPr>
          <p:cNvSpPr/>
          <p:nvPr/>
        </p:nvSpPr>
        <p:spPr>
          <a:xfrm>
            <a:off x="6398751" y="1926254"/>
            <a:ext cx="2453041" cy="2453041"/>
          </a:xfrm>
          <a:prstGeom prst="ellipse">
            <a:avLst/>
          </a:prstGeom>
          <a:solidFill>
            <a:srgbClr val="4ACE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8EE203E0-4EAC-412C-99EF-645CE5B466E8}"/>
              </a:ext>
            </a:extLst>
          </p:cNvPr>
          <p:cNvSpPr/>
          <p:nvPr/>
        </p:nvSpPr>
        <p:spPr>
          <a:xfrm>
            <a:off x="9235693" y="1907897"/>
            <a:ext cx="2453041" cy="2453041"/>
          </a:xfrm>
          <a:prstGeom prst="ellipse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Placeholder 10">
            <a:extLst>
              <a:ext uri="{FF2B5EF4-FFF2-40B4-BE49-F238E27FC236}">
                <a16:creationId xmlns:a16="http://schemas.microsoft.com/office/drawing/2014/main" id="{D46744AD-D06E-4ACD-80CB-7620AE7A2F62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  <p:pic>
        <p:nvPicPr>
          <p:cNvPr id="27" name="Picture Placeholder 26">
            <a:extLst>
              <a:ext uri="{FF2B5EF4-FFF2-40B4-BE49-F238E27FC236}">
                <a16:creationId xmlns:a16="http://schemas.microsoft.com/office/drawing/2014/main" id="{7069E7D9-59C1-40F0-8053-7C1AB47BEBF5}"/>
              </a:ext>
            </a:extLst>
          </p:cNvPr>
          <p:cNvPicPr>
            <a:picLocks noGrp="1" noChangeAspect="1"/>
          </p:cNvPicPr>
          <p:nvPr>
            <p:ph type="pic" sz="quarter" idx="12"/>
          </p:nvPr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  <p:pic>
        <p:nvPicPr>
          <p:cNvPr id="29" name="Picture Placeholder 28">
            <a:extLst>
              <a:ext uri="{FF2B5EF4-FFF2-40B4-BE49-F238E27FC236}">
                <a16:creationId xmlns:a16="http://schemas.microsoft.com/office/drawing/2014/main" id="{F148F7F4-6CE0-4C18-B9C7-FD2DB25013C8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  <p:pic>
        <p:nvPicPr>
          <p:cNvPr id="31" name="Picture Placeholder 30">
            <a:extLst>
              <a:ext uri="{FF2B5EF4-FFF2-40B4-BE49-F238E27FC236}">
                <a16:creationId xmlns:a16="http://schemas.microsoft.com/office/drawing/2014/main" id="{B0190955-E676-47C6-844E-9EA3E1C83A11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4677D67E-297B-4FCD-B7E3-9592515DFB22}"/>
              </a:ext>
            </a:extLst>
          </p:cNvPr>
          <p:cNvSpPr txBox="1"/>
          <p:nvPr/>
        </p:nvSpPr>
        <p:spPr>
          <a:xfrm>
            <a:off x="1998887" y="235750"/>
            <a:ext cx="819422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400" dirty="0">
                <a:solidFill>
                  <a:srgbClr val="7030A0"/>
                </a:solidFill>
                <a:latin typeface="BubbleGum" panose="00000400000000000000" pitchFamily="2" charset="0"/>
              </a:rPr>
              <a:t>Escribe tu </a:t>
            </a:r>
            <a:r>
              <a:rPr lang="es-CO" sz="4400" dirty="0">
                <a:solidFill>
                  <a:srgbClr val="FC4C86"/>
                </a:solidFill>
                <a:latin typeface="BubbleGum" panose="00000400000000000000" pitchFamily="2" charset="0"/>
              </a:rPr>
              <a:t>titulo </a:t>
            </a:r>
            <a:r>
              <a:rPr lang="es-CO" sz="4400" dirty="0" err="1">
                <a:solidFill>
                  <a:srgbClr val="FC4C86"/>
                </a:solidFill>
                <a:latin typeface="BubbleGum" panose="00000400000000000000" pitchFamily="2" charset="0"/>
              </a:rPr>
              <a:t>aqui</a:t>
            </a:r>
            <a:endParaRPr lang="es-CO" sz="4400" dirty="0">
              <a:solidFill>
                <a:srgbClr val="FC4C86"/>
              </a:solidFill>
              <a:latin typeface="BubbleGum" panose="00000400000000000000" pitchFamily="2" charset="0"/>
            </a:endParaRPr>
          </a:p>
        </p:txBody>
      </p:sp>
      <p:sp>
        <p:nvSpPr>
          <p:cNvPr id="16" name="Text Placeholder 51">
            <a:extLst>
              <a:ext uri="{FF2B5EF4-FFF2-40B4-BE49-F238E27FC236}">
                <a16:creationId xmlns:a16="http://schemas.microsoft.com/office/drawing/2014/main" id="{A86808A0-2C5D-4803-95DD-1E9B75C043C2}"/>
              </a:ext>
            </a:extLst>
          </p:cNvPr>
          <p:cNvSpPr txBox="1">
            <a:spLocks/>
          </p:cNvSpPr>
          <p:nvPr/>
        </p:nvSpPr>
        <p:spPr>
          <a:xfrm>
            <a:off x="233706" y="4450040"/>
            <a:ext cx="3075459" cy="112021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CO" sz="1800" b="1" dirty="0">
                <a:solidFill>
                  <a:schemeClr val="bg1"/>
                </a:solidFill>
              </a:rPr>
              <a:t>Título</a:t>
            </a:r>
          </a:p>
          <a:p>
            <a:pPr marL="0" indent="0" algn="ctr">
              <a:buNone/>
            </a:pPr>
            <a:r>
              <a:rPr lang="en-US" sz="1800" dirty="0">
                <a:solidFill>
                  <a:schemeClr val="bg1"/>
                </a:solidFill>
              </a:rPr>
              <a:t>Lorem ipsum dolor sit amet, </a:t>
            </a:r>
            <a:br>
              <a:rPr lang="en-US" sz="1800" dirty="0">
                <a:solidFill>
                  <a:schemeClr val="bg1"/>
                </a:solidFill>
              </a:rPr>
            </a:br>
            <a:r>
              <a:rPr lang="en-US" sz="1800" dirty="0">
                <a:solidFill>
                  <a:schemeClr val="bg1"/>
                </a:solidFill>
              </a:rPr>
              <a:t>consectetur adipiscing elit. </a:t>
            </a:r>
          </a:p>
        </p:txBody>
      </p:sp>
      <p:sp>
        <p:nvSpPr>
          <p:cNvPr id="19" name="Text Placeholder 51">
            <a:extLst>
              <a:ext uri="{FF2B5EF4-FFF2-40B4-BE49-F238E27FC236}">
                <a16:creationId xmlns:a16="http://schemas.microsoft.com/office/drawing/2014/main" id="{52F99F23-573C-42E2-BE3F-FE9405CDC459}"/>
              </a:ext>
            </a:extLst>
          </p:cNvPr>
          <p:cNvSpPr txBox="1">
            <a:spLocks/>
          </p:cNvSpPr>
          <p:nvPr/>
        </p:nvSpPr>
        <p:spPr>
          <a:xfrm>
            <a:off x="3194650" y="4450040"/>
            <a:ext cx="3075459" cy="112021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CO" sz="1800" b="1" dirty="0">
                <a:solidFill>
                  <a:schemeClr val="bg1"/>
                </a:solidFill>
              </a:rPr>
              <a:t>Título </a:t>
            </a:r>
          </a:p>
          <a:p>
            <a:pPr marL="0" indent="0" algn="ctr">
              <a:buNone/>
            </a:pPr>
            <a:r>
              <a:rPr lang="en-US" sz="1800" dirty="0">
                <a:solidFill>
                  <a:schemeClr val="bg1"/>
                </a:solidFill>
              </a:rPr>
              <a:t>Lorem ipsum dolor sit amet, </a:t>
            </a:r>
            <a:br>
              <a:rPr lang="en-US" sz="1800" dirty="0">
                <a:solidFill>
                  <a:schemeClr val="bg1"/>
                </a:solidFill>
              </a:rPr>
            </a:br>
            <a:r>
              <a:rPr lang="en-US" sz="1800" dirty="0">
                <a:solidFill>
                  <a:schemeClr val="bg1"/>
                </a:solidFill>
              </a:rPr>
              <a:t>consectetur adipiscing elit. </a:t>
            </a:r>
          </a:p>
        </p:txBody>
      </p:sp>
      <p:sp>
        <p:nvSpPr>
          <p:cNvPr id="20" name="Text Placeholder 51">
            <a:extLst>
              <a:ext uri="{FF2B5EF4-FFF2-40B4-BE49-F238E27FC236}">
                <a16:creationId xmlns:a16="http://schemas.microsoft.com/office/drawing/2014/main" id="{82EC0B79-6E46-45D0-849A-A3CF18118E8F}"/>
              </a:ext>
            </a:extLst>
          </p:cNvPr>
          <p:cNvSpPr txBox="1">
            <a:spLocks/>
          </p:cNvSpPr>
          <p:nvPr/>
        </p:nvSpPr>
        <p:spPr>
          <a:xfrm>
            <a:off x="6096000" y="4522410"/>
            <a:ext cx="3075459" cy="112021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CO" sz="1800" b="1" dirty="0">
                <a:solidFill>
                  <a:schemeClr val="bg1"/>
                </a:solidFill>
              </a:rPr>
              <a:t>Título </a:t>
            </a:r>
          </a:p>
          <a:p>
            <a:pPr marL="0" indent="0" algn="ctr">
              <a:buNone/>
            </a:pPr>
            <a:r>
              <a:rPr lang="en-US" sz="1800" dirty="0">
                <a:solidFill>
                  <a:schemeClr val="bg1"/>
                </a:solidFill>
              </a:rPr>
              <a:t>Lorem ipsum dolor sit amet, </a:t>
            </a:r>
            <a:br>
              <a:rPr lang="en-US" sz="1800" dirty="0">
                <a:solidFill>
                  <a:schemeClr val="bg1"/>
                </a:solidFill>
              </a:rPr>
            </a:br>
            <a:r>
              <a:rPr lang="en-US" sz="1800" dirty="0">
                <a:solidFill>
                  <a:schemeClr val="bg1"/>
                </a:solidFill>
              </a:rPr>
              <a:t>consectetur adipiscing elit. </a:t>
            </a:r>
          </a:p>
        </p:txBody>
      </p:sp>
      <p:sp>
        <p:nvSpPr>
          <p:cNvPr id="21" name="Text Placeholder 51">
            <a:extLst>
              <a:ext uri="{FF2B5EF4-FFF2-40B4-BE49-F238E27FC236}">
                <a16:creationId xmlns:a16="http://schemas.microsoft.com/office/drawing/2014/main" id="{E64F4288-830F-4852-9120-7F813408FE9A}"/>
              </a:ext>
            </a:extLst>
          </p:cNvPr>
          <p:cNvSpPr txBox="1">
            <a:spLocks/>
          </p:cNvSpPr>
          <p:nvPr/>
        </p:nvSpPr>
        <p:spPr>
          <a:xfrm>
            <a:off x="9059284" y="4522410"/>
            <a:ext cx="3075459" cy="112021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CO" sz="1800" b="1" dirty="0">
                <a:solidFill>
                  <a:schemeClr val="bg1"/>
                </a:solidFill>
              </a:rPr>
              <a:t>Título </a:t>
            </a:r>
          </a:p>
          <a:p>
            <a:pPr marL="0" indent="0" algn="ctr">
              <a:buNone/>
            </a:pPr>
            <a:r>
              <a:rPr lang="en-US" sz="1800" dirty="0">
                <a:solidFill>
                  <a:schemeClr val="bg1"/>
                </a:solidFill>
              </a:rPr>
              <a:t>Lorem ipsum dolor sit amet, </a:t>
            </a:r>
            <a:br>
              <a:rPr lang="en-US" sz="1800" dirty="0">
                <a:solidFill>
                  <a:schemeClr val="bg1"/>
                </a:solidFill>
              </a:rPr>
            </a:br>
            <a:r>
              <a:rPr lang="en-US" sz="1800" dirty="0">
                <a:solidFill>
                  <a:schemeClr val="bg1"/>
                </a:solidFill>
              </a:rPr>
              <a:t>consectetur adipiscing elit. </a:t>
            </a:r>
          </a:p>
        </p:txBody>
      </p:sp>
    </p:spTree>
    <p:extLst>
      <p:ext uri="{BB962C8B-B14F-4D97-AF65-F5344CB8AC3E}">
        <p14:creationId xmlns:p14="http://schemas.microsoft.com/office/powerpoint/2010/main" val="108161240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8522</TotalTime>
  <Words>793</Words>
  <Application>Microsoft Office PowerPoint</Application>
  <PresentationFormat>Panorámica</PresentationFormat>
  <Paragraphs>105</Paragraphs>
  <Slides>14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10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25" baseType="lpstr">
      <vt:lpstr>Arial</vt:lpstr>
      <vt:lpstr>BubbleGum</vt:lpstr>
      <vt:lpstr>Calibri</vt:lpstr>
      <vt:lpstr>Calibri Light</vt:lpstr>
      <vt:lpstr>Gill Sans</vt:lpstr>
      <vt:lpstr>Lato</vt:lpstr>
      <vt:lpstr>Lato Black</vt:lpstr>
      <vt:lpstr>Lato Light</vt:lpstr>
      <vt:lpstr>Myriad Pro</vt:lpstr>
      <vt:lpstr>Source Sans Pro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Gracias por descargar esta plantilla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Jolie Nayibe Serrano</dc:creator>
  <cp:lastModifiedBy>Jolie Nayibe Serrano</cp:lastModifiedBy>
  <cp:revision>571</cp:revision>
  <dcterms:created xsi:type="dcterms:W3CDTF">2020-03-21T22:03:23Z</dcterms:created>
  <dcterms:modified xsi:type="dcterms:W3CDTF">2020-09-03T02:53:25Z</dcterms:modified>
</cp:coreProperties>
</file>