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6"/>
  </p:notesMasterIdLst>
  <p:handoutMasterIdLst>
    <p:handoutMasterId r:id="rId17"/>
  </p:handoutMasterIdLst>
  <p:sldIdLst>
    <p:sldId id="1523" r:id="rId2"/>
    <p:sldId id="256" r:id="rId3"/>
    <p:sldId id="1402" r:id="rId4"/>
    <p:sldId id="1392" r:id="rId5"/>
    <p:sldId id="1394" r:id="rId6"/>
    <p:sldId id="1436" r:id="rId7"/>
    <p:sldId id="1427" r:id="rId8"/>
    <p:sldId id="1444" r:id="rId9"/>
    <p:sldId id="1310" r:id="rId10"/>
    <p:sldId id="1409" r:id="rId11"/>
    <p:sldId id="1265" r:id="rId12"/>
    <p:sldId id="1386" r:id="rId13"/>
    <p:sldId id="266" r:id="rId14"/>
    <p:sldId id="1524"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2F2F2"/>
    <a:srgbClr val="490129"/>
    <a:srgbClr val="FEF52C"/>
    <a:srgbClr val="41A1C7"/>
    <a:srgbClr val="EC3C6B"/>
    <a:srgbClr val="F16997"/>
    <a:srgbClr val="450A29"/>
    <a:srgbClr val="981638"/>
    <a:srgbClr val="FFD5B2"/>
    <a:srgbClr val="2E011E"/>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69" d="100"/>
          <a:sy n="69" d="100"/>
        </p:scale>
        <p:origin x="696" y="60"/>
      </p:cViewPr>
      <p:guideLst/>
    </p:cSldViewPr>
  </p:slideViewPr>
  <p:notesTextViewPr>
    <p:cViewPr>
      <p:scale>
        <a:sx n="3" d="2"/>
        <a:sy n="3" d="2"/>
      </p:scale>
      <p:origin x="0" y="0"/>
    </p:cViewPr>
  </p:notesTextViewPr>
  <p:notesViewPr>
    <p:cSldViewPr snapToGrid="0">
      <p:cViewPr varScale="1">
        <p:scale>
          <a:sx n="52" d="100"/>
          <a:sy n="52" d="100"/>
        </p:scale>
        <p:origin x="2862" y="96"/>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1C954D19-FD35-44E8-86B7-90E3D25DDD9A}"/>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CEE12292-5D83-45D8-8246-31A494D4E247}"/>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EB3D3E5B-3B80-487D-8B8D-ED6B886C50BD}" type="datetimeFigureOut">
              <a:rPr lang="en-US" smtClean="0"/>
              <a:t>8/26/2020</a:t>
            </a:fld>
            <a:endParaRPr lang="en-US"/>
          </a:p>
        </p:txBody>
      </p:sp>
      <p:sp>
        <p:nvSpPr>
          <p:cNvPr id="4" name="Footer Placeholder 3">
            <a:extLst>
              <a:ext uri="{FF2B5EF4-FFF2-40B4-BE49-F238E27FC236}">
                <a16:creationId xmlns:a16="http://schemas.microsoft.com/office/drawing/2014/main" id="{A9F0F97B-3810-4C79-A70F-E1EED0CCB334}"/>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613A2D6A-CFF0-4A98-BEF3-4C26B553D624}"/>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DD757E0C-B345-4C76-A706-4ED245B8DDE9}" type="slidenum">
              <a:rPr lang="en-US" smtClean="0"/>
              <a:t>‹Nº›</a:t>
            </a:fld>
            <a:endParaRPr lang="en-US"/>
          </a:p>
        </p:txBody>
      </p:sp>
    </p:spTree>
    <p:extLst>
      <p:ext uri="{BB962C8B-B14F-4D97-AF65-F5344CB8AC3E}">
        <p14:creationId xmlns:p14="http://schemas.microsoft.com/office/powerpoint/2010/main" val="420238457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B82301F-19DB-43DE-8BE8-B598AB07BC26}" type="datetimeFigureOut">
              <a:rPr lang="en-US" smtClean="0"/>
              <a:t>8/26/2020</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6940C13-4458-439A-B49C-8C0231ABA990}" type="slidenum">
              <a:rPr lang="en-US" smtClean="0"/>
              <a:t>‹Nº›</a:t>
            </a:fld>
            <a:endParaRPr lang="en-US"/>
          </a:p>
        </p:txBody>
      </p:sp>
    </p:spTree>
    <p:extLst>
      <p:ext uri="{BB962C8B-B14F-4D97-AF65-F5344CB8AC3E}">
        <p14:creationId xmlns:p14="http://schemas.microsoft.com/office/powerpoint/2010/main" val="63631134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3"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0114"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s-MX" altLang="es-MX">
              <a:latin typeface="Source Sans Pro" panose="020B0503030403020204" pitchFamily="34" charset="0"/>
            </a:endParaRPr>
          </a:p>
        </p:txBody>
      </p:sp>
      <p:sp>
        <p:nvSpPr>
          <p:cNvPr id="90115" name="Header Placeholder 3"/>
          <p:cNvSpPr>
            <a:spLocks noGrp="1"/>
          </p:cNvSpPr>
          <p:nvPr>
            <p:ph type="hdr" sz="quarter"/>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lvl1pPr defTabSz="1030288">
              <a:defRPr sz="3600">
                <a:solidFill>
                  <a:schemeClr val="tx1"/>
                </a:solidFill>
                <a:latin typeface="Lato Light" panose="020F0302020204030203" pitchFamily="34" charset="0"/>
                <a:ea typeface="MS PGothic" panose="020B0600070205080204" pitchFamily="34" charset="-128"/>
              </a:defRPr>
            </a:lvl1pPr>
            <a:lvl2pPr marL="742950" indent="-285750" defTabSz="1030288">
              <a:defRPr sz="3600">
                <a:solidFill>
                  <a:schemeClr val="tx1"/>
                </a:solidFill>
                <a:latin typeface="Lato Light" panose="020F0302020204030203" pitchFamily="34" charset="0"/>
                <a:ea typeface="MS PGothic" panose="020B0600070205080204" pitchFamily="34" charset="-128"/>
              </a:defRPr>
            </a:lvl2pPr>
            <a:lvl3pPr marL="1143000" indent="-228600" defTabSz="1030288">
              <a:defRPr sz="3600">
                <a:solidFill>
                  <a:schemeClr val="tx1"/>
                </a:solidFill>
                <a:latin typeface="Lato Light" panose="020F0302020204030203" pitchFamily="34" charset="0"/>
                <a:ea typeface="MS PGothic" panose="020B0600070205080204" pitchFamily="34" charset="-128"/>
              </a:defRPr>
            </a:lvl3pPr>
            <a:lvl4pPr marL="1600200" indent="-228600" defTabSz="1030288">
              <a:defRPr sz="3600">
                <a:solidFill>
                  <a:schemeClr val="tx1"/>
                </a:solidFill>
                <a:latin typeface="Lato Light" panose="020F0302020204030203" pitchFamily="34" charset="0"/>
                <a:ea typeface="MS PGothic" panose="020B0600070205080204" pitchFamily="34" charset="-128"/>
              </a:defRPr>
            </a:lvl4pPr>
            <a:lvl5pPr marL="2057400" indent="-228600" defTabSz="1030288">
              <a:defRPr sz="3600">
                <a:solidFill>
                  <a:schemeClr val="tx1"/>
                </a:solidFill>
                <a:latin typeface="Lato Light" panose="020F0302020204030203" pitchFamily="34" charset="0"/>
                <a:ea typeface="MS PGothic" panose="020B0600070205080204" pitchFamily="34" charset="-128"/>
              </a:defRPr>
            </a:lvl5pPr>
            <a:lvl6pPr marL="2514600" indent="-228600" defTabSz="1030288"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030288"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030288"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030288"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fontAlgn="base">
              <a:spcBef>
                <a:spcPct val="0"/>
              </a:spcBef>
              <a:spcAft>
                <a:spcPct val="0"/>
              </a:spcAft>
            </a:pPr>
            <a:r>
              <a:rPr lang="en-US" altLang="es-MX" sz="1200">
                <a:latin typeface="Source Sans Pro" panose="020B0503030403020204" pitchFamily="34" charset="0"/>
                <a:cs typeface="Arial" panose="020B0604020202020204" pitchFamily="34" charset="0"/>
              </a:rPr>
              <a:t>My First Template</a:t>
            </a: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7" name="Picture Placeholder 6">
            <a:extLst>
              <a:ext uri="{FF2B5EF4-FFF2-40B4-BE49-F238E27FC236}">
                <a16:creationId xmlns:a16="http://schemas.microsoft.com/office/drawing/2014/main" id="{3241EC0F-9CFD-4D05-9EEC-797CDD8A7554}"/>
              </a:ext>
            </a:extLst>
          </p:cNvPr>
          <p:cNvSpPr>
            <a:spLocks noGrp="1"/>
          </p:cNvSpPr>
          <p:nvPr>
            <p:ph type="pic" sz="quarter" idx="10"/>
          </p:nvPr>
        </p:nvSpPr>
        <p:spPr>
          <a:xfrm>
            <a:off x="6081486" y="0"/>
            <a:ext cx="6110514" cy="6858000"/>
          </a:xfrm>
          <a:custGeom>
            <a:avLst/>
            <a:gdLst>
              <a:gd name="connsiteX0" fmla="*/ 0 w 6096000"/>
              <a:gd name="connsiteY0" fmla="*/ 0 h 6858000"/>
              <a:gd name="connsiteX1" fmla="*/ 6096000 w 6096000"/>
              <a:gd name="connsiteY1" fmla="*/ 0 h 6858000"/>
              <a:gd name="connsiteX2" fmla="*/ 6096000 w 6096000"/>
              <a:gd name="connsiteY2" fmla="*/ 6858000 h 6858000"/>
              <a:gd name="connsiteX3" fmla="*/ 0 w 6096000"/>
              <a:gd name="connsiteY3" fmla="*/ 6858000 h 6858000"/>
              <a:gd name="connsiteX4" fmla="*/ 0 w 6096000"/>
              <a:gd name="connsiteY4" fmla="*/ 0 h 6858000"/>
              <a:gd name="connsiteX0" fmla="*/ 0 w 6096000"/>
              <a:gd name="connsiteY0" fmla="*/ 1001486 h 6858000"/>
              <a:gd name="connsiteX1" fmla="*/ 6096000 w 6096000"/>
              <a:gd name="connsiteY1" fmla="*/ 0 h 6858000"/>
              <a:gd name="connsiteX2" fmla="*/ 6096000 w 6096000"/>
              <a:gd name="connsiteY2" fmla="*/ 6858000 h 6858000"/>
              <a:gd name="connsiteX3" fmla="*/ 0 w 6096000"/>
              <a:gd name="connsiteY3" fmla="*/ 6858000 h 6858000"/>
              <a:gd name="connsiteX4" fmla="*/ 0 w 6096000"/>
              <a:gd name="connsiteY4" fmla="*/ 1001486 h 6858000"/>
              <a:gd name="connsiteX0" fmla="*/ 14514 w 6110514"/>
              <a:gd name="connsiteY0" fmla="*/ 1001486 h 6858000"/>
              <a:gd name="connsiteX1" fmla="*/ 6110514 w 6110514"/>
              <a:gd name="connsiteY1" fmla="*/ 0 h 6858000"/>
              <a:gd name="connsiteX2" fmla="*/ 6110514 w 6110514"/>
              <a:gd name="connsiteY2" fmla="*/ 6858000 h 6858000"/>
              <a:gd name="connsiteX3" fmla="*/ 0 w 6110514"/>
              <a:gd name="connsiteY3" fmla="*/ 5827486 h 6858000"/>
              <a:gd name="connsiteX4" fmla="*/ 14514 w 6110514"/>
              <a:gd name="connsiteY4" fmla="*/ 1001486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110514" h="6858000">
                <a:moveTo>
                  <a:pt x="14514" y="1001486"/>
                </a:moveTo>
                <a:lnTo>
                  <a:pt x="6110514" y="0"/>
                </a:lnTo>
                <a:lnTo>
                  <a:pt x="6110514" y="6858000"/>
                </a:lnTo>
                <a:lnTo>
                  <a:pt x="0" y="5827486"/>
                </a:lnTo>
                <a:lnTo>
                  <a:pt x="14514" y="1001486"/>
                </a:lnTo>
                <a:close/>
              </a:path>
            </a:pathLst>
          </a:custGeom>
        </p:spPr>
        <p:txBody>
          <a:bodyPr/>
          <a:lstStyle/>
          <a:p>
            <a:endParaRPr lang="en-US"/>
          </a:p>
        </p:txBody>
      </p:sp>
    </p:spTree>
    <p:extLst>
      <p:ext uri="{BB962C8B-B14F-4D97-AF65-F5344CB8AC3E}">
        <p14:creationId xmlns:p14="http://schemas.microsoft.com/office/powerpoint/2010/main" val="5399819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Vertical Title and Text">
    <p:spTree>
      <p:nvGrpSpPr>
        <p:cNvPr id="1" name=""/>
        <p:cNvGrpSpPr/>
        <p:nvPr/>
      </p:nvGrpSpPr>
      <p:grpSpPr>
        <a:xfrm>
          <a:off x="0" y="0"/>
          <a:ext cx="0" cy="0"/>
          <a:chOff x="0" y="0"/>
          <a:chExt cx="0" cy="0"/>
        </a:xfrm>
      </p:grpSpPr>
      <p:sp>
        <p:nvSpPr>
          <p:cNvPr id="4" name="Picture Placeholder 3">
            <a:extLst>
              <a:ext uri="{FF2B5EF4-FFF2-40B4-BE49-F238E27FC236}">
                <a16:creationId xmlns:a16="http://schemas.microsoft.com/office/drawing/2014/main" id="{976AFAAB-BFFA-40C3-BF01-7BAD4B773E48}"/>
              </a:ext>
            </a:extLst>
          </p:cNvPr>
          <p:cNvSpPr>
            <a:spLocks noGrp="1"/>
          </p:cNvSpPr>
          <p:nvPr>
            <p:ph type="pic" sz="quarter" idx="10"/>
          </p:nvPr>
        </p:nvSpPr>
        <p:spPr>
          <a:xfrm>
            <a:off x="3410403" y="0"/>
            <a:ext cx="2554288" cy="4717143"/>
          </a:xfrm>
          <a:prstGeom prst="rect">
            <a:avLst/>
          </a:prstGeom>
        </p:spPr>
        <p:txBody>
          <a:bodyPr/>
          <a:lstStyle/>
          <a:p>
            <a:endParaRPr lang="en-US"/>
          </a:p>
        </p:txBody>
      </p:sp>
      <p:sp>
        <p:nvSpPr>
          <p:cNvPr id="5" name="Picture Placeholder 3">
            <a:extLst>
              <a:ext uri="{FF2B5EF4-FFF2-40B4-BE49-F238E27FC236}">
                <a16:creationId xmlns:a16="http://schemas.microsoft.com/office/drawing/2014/main" id="{2974EB4D-EDC4-4220-BF6C-370C2EDDFB13}"/>
              </a:ext>
            </a:extLst>
          </p:cNvPr>
          <p:cNvSpPr>
            <a:spLocks noGrp="1"/>
          </p:cNvSpPr>
          <p:nvPr>
            <p:ph type="pic" sz="quarter" idx="11"/>
          </p:nvPr>
        </p:nvSpPr>
        <p:spPr>
          <a:xfrm>
            <a:off x="6203497" y="3429000"/>
            <a:ext cx="2554288" cy="3429000"/>
          </a:xfrm>
          <a:prstGeom prst="rect">
            <a:avLst/>
          </a:prstGeom>
        </p:spPr>
        <p:txBody>
          <a:bodyPr/>
          <a:lstStyle/>
          <a:p>
            <a:endParaRPr lang="en-US" dirty="0"/>
          </a:p>
        </p:txBody>
      </p:sp>
      <p:sp>
        <p:nvSpPr>
          <p:cNvPr id="6" name="Picture Placeholder 3">
            <a:extLst>
              <a:ext uri="{FF2B5EF4-FFF2-40B4-BE49-F238E27FC236}">
                <a16:creationId xmlns:a16="http://schemas.microsoft.com/office/drawing/2014/main" id="{0CB57145-9240-43DD-89A2-76A09A650880}"/>
              </a:ext>
            </a:extLst>
          </p:cNvPr>
          <p:cNvSpPr>
            <a:spLocks noGrp="1"/>
          </p:cNvSpPr>
          <p:nvPr>
            <p:ph type="pic" sz="quarter" idx="12"/>
          </p:nvPr>
        </p:nvSpPr>
        <p:spPr>
          <a:xfrm>
            <a:off x="3410403" y="4862286"/>
            <a:ext cx="2554288" cy="1995714"/>
          </a:xfrm>
          <a:prstGeom prst="rect">
            <a:avLst/>
          </a:prstGeom>
        </p:spPr>
        <p:txBody>
          <a:bodyPr/>
          <a:lstStyle/>
          <a:p>
            <a:endParaRPr lang="en-US"/>
          </a:p>
        </p:txBody>
      </p:sp>
      <p:sp>
        <p:nvSpPr>
          <p:cNvPr id="7" name="Picture Placeholder 3">
            <a:extLst>
              <a:ext uri="{FF2B5EF4-FFF2-40B4-BE49-F238E27FC236}">
                <a16:creationId xmlns:a16="http://schemas.microsoft.com/office/drawing/2014/main" id="{392EE9D5-6550-46EB-930D-2B78130CD2B0}"/>
              </a:ext>
            </a:extLst>
          </p:cNvPr>
          <p:cNvSpPr>
            <a:spLocks noGrp="1"/>
          </p:cNvSpPr>
          <p:nvPr>
            <p:ph type="pic" sz="quarter" idx="13"/>
          </p:nvPr>
        </p:nvSpPr>
        <p:spPr>
          <a:xfrm>
            <a:off x="6227311" y="0"/>
            <a:ext cx="2554288" cy="3323772"/>
          </a:xfrm>
          <a:prstGeom prst="rect">
            <a:avLst/>
          </a:prstGeom>
        </p:spPr>
        <p:txBody>
          <a:bodyPr/>
          <a:lstStyle/>
          <a:p>
            <a:endParaRPr lang="en-US"/>
          </a:p>
        </p:txBody>
      </p:sp>
    </p:spTree>
    <p:extLst>
      <p:ext uri="{BB962C8B-B14F-4D97-AF65-F5344CB8AC3E}">
        <p14:creationId xmlns:p14="http://schemas.microsoft.com/office/powerpoint/2010/main" val="203664338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3_Custom Layout">
    <p:spTree>
      <p:nvGrpSpPr>
        <p:cNvPr id="1" name=""/>
        <p:cNvGrpSpPr/>
        <p:nvPr/>
      </p:nvGrpSpPr>
      <p:grpSpPr>
        <a:xfrm>
          <a:off x="0" y="0"/>
          <a:ext cx="0" cy="0"/>
          <a:chOff x="0" y="0"/>
          <a:chExt cx="0" cy="0"/>
        </a:xfrm>
      </p:grpSpPr>
      <p:sp>
        <p:nvSpPr>
          <p:cNvPr id="3" name="Picture Placeholder 3">
            <a:extLst>
              <a:ext uri="{FF2B5EF4-FFF2-40B4-BE49-F238E27FC236}">
                <a16:creationId xmlns:a16="http://schemas.microsoft.com/office/drawing/2014/main" id="{E9314941-2803-4F22-BE9F-312B1CBA4CEC}"/>
              </a:ext>
            </a:extLst>
          </p:cNvPr>
          <p:cNvSpPr>
            <a:spLocks noGrp="1"/>
          </p:cNvSpPr>
          <p:nvPr>
            <p:ph type="pic" sz="quarter" idx="12"/>
          </p:nvPr>
        </p:nvSpPr>
        <p:spPr>
          <a:xfrm>
            <a:off x="9056003" y="0"/>
            <a:ext cx="3135997" cy="2229407"/>
          </a:xfrm>
          <a:prstGeom prst="rect">
            <a:avLst/>
          </a:prstGeom>
        </p:spPr>
        <p:txBody>
          <a:bodyPr/>
          <a:lstStyle/>
          <a:p>
            <a:endParaRPr lang="en-US"/>
          </a:p>
        </p:txBody>
      </p:sp>
      <p:sp>
        <p:nvSpPr>
          <p:cNvPr id="4" name="Picture Placeholder 3">
            <a:extLst>
              <a:ext uri="{FF2B5EF4-FFF2-40B4-BE49-F238E27FC236}">
                <a16:creationId xmlns:a16="http://schemas.microsoft.com/office/drawing/2014/main" id="{CA9D3D25-E311-4B5D-9728-EF340D5EEB95}"/>
              </a:ext>
            </a:extLst>
          </p:cNvPr>
          <p:cNvSpPr>
            <a:spLocks noGrp="1"/>
          </p:cNvSpPr>
          <p:nvPr>
            <p:ph type="pic" sz="quarter" idx="13"/>
          </p:nvPr>
        </p:nvSpPr>
        <p:spPr>
          <a:xfrm>
            <a:off x="6964580" y="2229407"/>
            <a:ext cx="3135997" cy="2399186"/>
          </a:xfrm>
          <a:prstGeom prst="rect">
            <a:avLst/>
          </a:prstGeom>
        </p:spPr>
        <p:txBody>
          <a:bodyPr/>
          <a:lstStyle/>
          <a:p>
            <a:endParaRPr lang="en-US"/>
          </a:p>
        </p:txBody>
      </p:sp>
      <p:sp>
        <p:nvSpPr>
          <p:cNvPr id="5" name="Picture Placeholder 3">
            <a:extLst>
              <a:ext uri="{FF2B5EF4-FFF2-40B4-BE49-F238E27FC236}">
                <a16:creationId xmlns:a16="http://schemas.microsoft.com/office/drawing/2014/main" id="{733832A0-7F26-4ADE-88F2-0E36C75FC8D6}"/>
              </a:ext>
            </a:extLst>
          </p:cNvPr>
          <p:cNvSpPr>
            <a:spLocks noGrp="1"/>
          </p:cNvSpPr>
          <p:nvPr>
            <p:ph type="pic" sz="quarter" idx="14"/>
          </p:nvPr>
        </p:nvSpPr>
        <p:spPr>
          <a:xfrm>
            <a:off x="9164860" y="4628593"/>
            <a:ext cx="3027140" cy="2229407"/>
          </a:xfrm>
          <a:prstGeom prst="rect">
            <a:avLst/>
          </a:prstGeom>
        </p:spPr>
        <p:txBody>
          <a:bodyPr/>
          <a:lstStyle/>
          <a:p>
            <a:endParaRPr lang="en-US"/>
          </a:p>
        </p:txBody>
      </p:sp>
    </p:spTree>
    <p:extLst>
      <p:ext uri="{BB962C8B-B14F-4D97-AF65-F5344CB8AC3E}">
        <p14:creationId xmlns:p14="http://schemas.microsoft.com/office/powerpoint/2010/main" val="294339181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Diapositia 2">
    <p:spTree>
      <p:nvGrpSpPr>
        <p:cNvPr id="1" name=""/>
        <p:cNvGrpSpPr/>
        <p:nvPr/>
      </p:nvGrpSpPr>
      <p:grpSpPr>
        <a:xfrm>
          <a:off x="0" y="0"/>
          <a:ext cx="0" cy="0"/>
          <a:chOff x="0" y="0"/>
          <a:chExt cx="0" cy="0"/>
        </a:xfrm>
      </p:grpSpPr>
      <p:sp>
        <p:nvSpPr>
          <p:cNvPr id="4" name="Marcador de posición de imagen 3">
            <a:extLst>
              <a:ext uri="{FF2B5EF4-FFF2-40B4-BE49-F238E27FC236}">
                <a16:creationId xmlns:a16="http://schemas.microsoft.com/office/drawing/2014/main" id="{8932BA8E-B107-45BD-83DB-D4B6684C29AE}"/>
              </a:ext>
            </a:extLst>
          </p:cNvPr>
          <p:cNvSpPr>
            <a:spLocks noGrp="1"/>
          </p:cNvSpPr>
          <p:nvPr>
            <p:ph type="pic" sz="quarter" idx="10"/>
          </p:nvPr>
        </p:nvSpPr>
        <p:spPr>
          <a:xfrm>
            <a:off x="3860801" y="0"/>
            <a:ext cx="4857750" cy="6858000"/>
          </a:xfrm>
          <a:prstGeom prst="rect">
            <a:avLst/>
          </a:prstGeom>
        </p:spPr>
        <p:txBody>
          <a:bodyPr/>
          <a:lstStyle>
            <a:lvl1pPr marL="0" indent="0">
              <a:buNone/>
              <a:defRPr sz="2000"/>
            </a:lvl1pPr>
          </a:lstStyle>
          <a:p>
            <a:endParaRPr lang="es-CO" dirty="0"/>
          </a:p>
        </p:txBody>
      </p:sp>
    </p:spTree>
    <p:extLst>
      <p:ext uri="{BB962C8B-B14F-4D97-AF65-F5344CB8AC3E}">
        <p14:creationId xmlns:p14="http://schemas.microsoft.com/office/powerpoint/2010/main" val="6133412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1_Slide 4">
    <p:spTree>
      <p:nvGrpSpPr>
        <p:cNvPr id="1" name=""/>
        <p:cNvGrpSpPr/>
        <p:nvPr/>
      </p:nvGrpSpPr>
      <p:grpSpPr>
        <a:xfrm>
          <a:off x="0" y="0"/>
          <a:ext cx="0" cy="0"/>
          <a:chOff x="0" y="0"/>
          <a:chExt cx="0" cy="0"/>
        </a:xfrm>
      </p:grpSpPr>
    </p:spTree>
    <p:extLst>
      <p:ext uri="{BB962C8B-B14F-4D97-AF65-F5344CB8AC3E}">
        <p14:creationId xmlns:p14="http://schemas.microsoft.com/office/powerpoint/2010/main" val="422841574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5" name="Picture Placeholder 4">
            <a:extLst>
              <a:ext uri="{FF2B5EF4-FFF2-40B4-BE49-F238E27FC236}">
                <a16:creationId xmlns:a16="http://schemas.microsoft.com/office/drawing/2014/main" id="{CD55D09B-B3C1-43C6-AEFE-045AD7AB3B6E}"/>
              </a:ext>
            </a:extLst>
          </p:cNvPr>
          <p:cNvSpPr>
            <a:spLocks noGrp="1"/>
          </p:cNvSpPr>
          <p:nvPr>
            <p:ph type="pic" sz="quarter" idx="10"/>
          </p:nvPr>
        </p:nvSpPr>
        <p:spPr>
          <a:xfrm>
            <a:off x="5314950" y="1085850"/>
            <a:ext cx="2266950" cy="3238500"/>
          </a:xfrm>
          <a:prstGeom prst="rect">
            <a:avLst/>
          </a:prstGeom>
        </p:spPr>
        <p:txBody>
          <a:bodyPr/>
          <a:lstStyle/>
          <a:p>
            <a:endParaRPr lang="en-US"/>
          </a:p>
        </p:txBody>
      </p:sp>
      <p:sp>
        <p:nvSpPr>
          <p:cNvPr id="6" name="Picture Placeholder 4">
            <a:extLst>
              <a:ext uri="{FF2B5EF4-FFF2-40B4-BE49-F238E27FC236}">
                <a16:creationId xmlns:a16="http://schemas.microsoft.com/office/drawing/2014/main" id="{1D84B3C1-F486-47F8-BFFE-AAA93911E142}"/>
              </a:ext>
            </a:extLst>
          </p:cNvPr>
          <p:cNvSpPr>
            <a:spLocks noGrp="1"/>
          </p:cNvSpPr>
          <p:nvPr>
            <p:ph type="pic" sz="quarter" idx="11"/>
          </p:nvPr>
        </p:nvSpPr>
        <p:spPr>
          <a:xfrm>
            <a:off x="9086850" y="1085850"/>
            <a:ext cx="2266950" cy="3238500"/>
          </a:xfrm>
          <a:prstGeom prst="rect">
            <a:avLst/>
          </a:prstGeom>
        </p:spPr>
        <p:txBody>
          <a:bodyPr/>
          <a:lstStyle/>
          <a:p>
            <a:endParaRPr lang="en-US"/>
          </a:p>
        </p:txBody>
      </p:sp>
      <p:sp>
        <p:nvSpPr>
          <p:cNvPr id="7" name="Picture Placeholder 4">
            <a:extLst>
              <a:ext uri="{FF2B5EF4-FFF2-40B4-BE49-F238E27FC236}">
                <a16:creationId xmlns:a16="http://schemas.microsoft.com/office/drawing/2014/main" id="{324325DC-B7EE-4139-AF2D-B4910A9E89B7}"/>
              </a:ext>
            </a:extLst>
          </p:cNvPr>
          <p:cNvSpPr>
            <a:spLocks noGrp="1"/>
          </p:cNvSpPr>
          <p:nvPr>
            <p:ph type="pic" sz="quarter" idx="12"/>
          </p:nvPr>
        </p:nvSpPr>
        <p:spPr>
          <a:xfrm>
            <a:off x="7200900" y="2133600"/>
            <a:ext cx="2266950" cy="3238500"/>
          </a:xfrm>
          <a:prstGeom prst="rect">
            <a:avLst/>
          </a:prstGeom>
        </p:spPr>
        <p:txBody>
          <a:bodyPr/>
          <a:lstStyle/>
          <a:p>
            <a:endParaRPr lang="en-US"/>
          </a:p>
        </p:txBody>
      </p:sp>
    </p:spTree>
    <p:extLst>
      <p:ext uri="{BB962C8B-B14F-4D97-AF65-F5344CB8AC3E}">
        <p14:creationId xmlns:p14="http://schemas.microsoft.com/office/powerpoint/2010/main" val="29326941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4" name="Picture Placeholder 3">
            <a:extLst>
              <a:ext uri="{FF2B5EF4-FFF2-40B4-BE49-F238E27FC236}">
                <a16:creationId xmlns:a16="http://schemas.microsoft.com/office/drawing/2014/main" id="{AA04DE63-C153-4D74-B66F-DE587FB04E38}"/>
              </a:ext>
            </a:extLst>
          </p:cNvPr>
          <p:cNvSpPr>
            <a:spLocks noGrp="1"/>
          </p:cNvSpPr>
          <p:nvPr>
            <p:ph type="pic" sz="quarter" idx="10"/>
          </p:nvPr>
        </p:nvSpPr>
        <p:spPr>
          <a:xfrm>
            <a:off x="0" y="0"/>
            <a:ext cx="12192000" cy="6858000"/>
          </a:xfrm>
          <a:prstGeom prst="rect">
            <a:avLst/>
          </a:prstGeom>
        </p:spPr>
        <p:txBody>
          <a:bodyPr/>
          <a:lstStyle/>
          <a:p>
            <a:endParaRPr lang="en-US"/>
          </a:p>
        </p:txBody>
      </p:sp>
    </p:spTree>
    <p:extLst>
      <p:ext uri="{BB962C8B-B14F-4D97-AF65-F5344CB8AC3E}">
        <p14:creationId xmlns:p14="http://schemas.microsoft.com/office/powerpoint/2010/main" val="18569079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14" name="Picture Placeholder 12">
            <a:extLst>
              <a:ext uri="{FF2B5EF4-FFF2-40B4-BE49-F238E27FC236}">
                <a16:creationId xmlns:a16="http://schemas.microsoft.com/office/drawing/2014/main" id="{590D792C-6DE6-4912-8285-DDC2D02B14D3}"/>
              </a:ext>
            </a:extLst>
          </p:cNvPr>
          <p:cNvSpPr>
            <a:spLocks noGrp="1"/>
          </p:cNvSpPr>
          <p:nvPr>
            <p:ph type="pic" sz="quarter" idx="12"/>
          </p:nvPr>
        </p:nvSpPr>
        <p:spPr>
          <a:xfrm rot="2348786">
            <a:off x="8997989" y="1867604"/>
            <a:ext cx="1914812" cy="3909116"/>
          </a:xfrm>
          <a:prstGeom prst="flowChartAlternateProcess">
            <a:avLst/>
          </a:prstGeom>
        </p:spPr>
        <p:txBody>
          <a:bodyPr/>
          <a:lstStyle/>
          <a:p>
            <a:endParaRPr lang="en-US"/>
          </a:p>
        </p:txBody>
      </p:sp>
      <p:sp>
        <p:nvSpPr>
          <p:cNvPr id="16" name="Picture Placeholder 12">
            <a:extLst>
              <a:ext uri="{FF2B5EF4-FFF2-40B4-BE49-F238E27FC236}">
                <a16:creationId xmlns:a16="http://schemas.microsoft.com/office/drawing/2014/main" id="{08C9A73A-F841-46F9-A185-9A5FA34BB717}"/>
              </a:ext>
            </a:extLst>
          </p:cNvPr>
          <p:cNvSpPr>
            <a:spLocks noGrp="1"/>
          </p:cNvSpPr>
          <p:nvPr>
            <p:ph type="pic" sz="quarter" idx="13"/>
          </p:nvPr>
        </p:nvSpPr>
        <p:spPr>
          <a:xfrm rot="2348786">
            <a:off x="6406701" y="1348071"/>
            <a:ext cx="1914812" cy="3909116"/>
          </a:xfrm>
          <a:prstGeom prst="flowChartAlternateProcess">
            <a:avLst/>
          </a:prstGeom>
        </p:spPr>
        <p:txBody>
          <a:bodyPr/>
          <a:lstStyle/>
          <a:p>
            <a:endParaRPr lang="en-US"/>
          </a:p>
        </p:txBody>
      </p:sp>
    </p:spTree>
    <p:extLst>
      <p:ext uri="{BB962C8B-B14F-4D97-AF65-F5344CB8AC3E}">
        <p14:creationId xmlns:p14="http://schemas.microsoft.com/office/powerpoint/2010/main" val="9556576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5" name="Picture Placeholder 4">
            <a:extLst>
              <a:ext uri="{FF2B5EF4-FFF2-40B4-BE49-F238E27FC236}">
                <a16:creationId xmlns:a16="http://schemas.microsoft.com/office/drawing/2014/main" id="{76B1A905-1275-4492-9B03-9E208F5D3BC7}"/>
              </a:ext>
            </a:extLst>
          </p:cNvPr>
          <p:cNvSpPr>
            <a:spLocks noGrp="1"/>
          </p:cNvSpPr>
          <p:nvPr>
            <p:ph type="pic" sz="quarter" idx="10"/>
          </p:nvPr>
        </p:nvSpPr>
        <p:spPr>
          <a:xfrm>
            <a:off x="-507999" y="1175656"/>
            <a:ext cx="5283200" cy="3309257"/>
          </a:xfrm>
          <a:prstGeom prst="rect">
            <a:avLst/>
          </a:prstGeom>
        </p:spPr>
        <p:txBody>
          <a:bodyPr/>
          <a:lstStyle/>
          <a:p>
            <a:endParaRPr lang="en-US"/>
          </a:p>
        </p:txBody>
      </p:sp>
    </p:spTree>
    <p:extLst>
      <p:ext uri="{BB962C8B-B14F-4D97-AF65-F5344CB8AC3E}">
        <p14:creationId xmlns:p14="http://schemas.microsoft.com/office/powerpoint/2010/main" val="415963072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4" name="Picture Placeholder 3">
            <a:extLst>
              <a:ext uri="{FF2B5EF4-FFF2-40B4-BE49-F238E27FC236}">
                <a16:creationId xmlns:a16="http://schemas.microsoft.com/office/drawing/2014/main" id="{0520A3DE-B59E-467C-9347-B766BFD43178}"/>
              </a:ext>
            </a:extLst>
          </p:cNvPr>
          <p:cNvSpPr>
            <a:spLocks noGrp="1"/>
          </p:cNvSpPr>
          <p:nvPr>
            <p:ph type="pic" sz="quarter" idx="10"/>
          </p:nvPr>
        </p:nvSpPr>
        <p:spPr>
          <a:xfrm>
            <a:off x="8796338" y="0"/>
            <a:ext cx="3395662" cy="6858000"/>
          </a:xfrm>
          <a:prstGeom prst="rect">
            <a:avLst/>
          </a:prstGeom>
        </p:spPr>
        <p:txBody>
          <a:bodyPr/>
          <a:lstStyle/>
          <a:p>
            <a:endParaRPr lang="en-US"/>
          </a:p>
        </p:txBody>
      </p:sp>
      <p:sp>
        <p:nvSpPr>
          <p:cNvPr id="11" name="Picture Placeholder 3">
            <a:extLst>
              <a:ext uri="{FF2B5EF4-FFF2-40B4-BE49-F238E27FC236}">
                <a16:creationId xmlns:a16="http://schemas.microsoft.com/office/drawing/2014/main" id="{35A95C72-6768-42B0-A365-0AF3969EB8DD}"/>
              </a:ext>
            </a:extLst>
          </p:cNvPr>
          <p:cNvSpPr>
            <a:spLocks noGrp="1"/>
          </p:cNvSpPr>
          <p:nvPr>
            <p:ph type="pic" sz="quarter" idx="11"/>
          </p:nvPr>
        </p:nvSpPr>
        <p:spPr>
          <a:xfrm>
            <a:off x="5394100" y="0"/>
            <a:ext cx="3395662" cy="3429000"/>
          </a:xfrm>
          <a:prstGeom prst="rect">
            <a:avLst/>
          </a:prstGeom>
        </p:spPr>
        <p:txBody>
          <a:bodyPr/>
          <a:lstStyle/>
          <a:p>
            <a:endParaRPr lang="en-US"/>
          </a:p>
        </p:txBody>
      </p:sp>
    </p:spTree>
    <p:extLst>
      <p:ext uri="{BB962C8B-B14F-4D97-AF65-F5344CB8AC3E}">
        <p14:creationId xmlns:p14="http://schemas.microsoft.com/office/powerpoint/2010/main" val="418786677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4" name="Picture Placeholder 12">
            <a:extLst>
              <a:ext uri="{FF2B5EF4-FFF2-40B4-BE49-F238E27FC236}">
                <a16:creationId xmlns:a16="http://schemas.microsoft.com/office/drawing/2014/main" id="{6D01D9E2-A046-4E5E-9817-9D97073284AE}"/>
              </a:ext>
            </a:extLst>
          </p:cNvPr>
          <p:cNvSpPr>
            <a:spLocks noGrp="1"/>
          </p:cNvSpPr>
          <p:nvPr>
            <p:ph type="pic" sz="quarter" idx="13"/>
          </p:nvPr>
        </p:nvSpPr>
        <p:spPr>
          <a:xfrm rot="2348786">
            <a:off x="6770491" y="2051907"/>
            <a:ext cx="3266809" cy="6859983"/>
          </a:xfrm>
          <a:prstGeom prst="flowChartAlternateProcess">
            <a:avLst/>
          </a:prstGeom>
        </p:spPr>
        <p:txBody>
          <a:bodyPr/>
          <a:lstStyle/>
          <a:p>
            <a:endParaRPr lang="en-US"/>
          </a:p>
        </p:txBody>
      </p:sp>
    </p:spTree>
    <p:extLst>
      <p:ext uri="{BB962C8B-B14F-4D97-AF65-F5344CB8AC3E}">
        <p14:creationId xmlns:p14="http://schemas.microsoft.com/office/powerpoint/2010/main" val="378589003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1_Custom Layout">
    <p:spTree>
      <p:nvGrpSpPr>
        <p:cNvPr id="1" name=""/>
        <p:cNvGrpSpPr/>
        <p:nvPr/>
      </p:nvGrpSpPr>
      <p:grpSpPr>
        <a:xfrm>
          <a:off x="0" y="0"/>
          <a:ext cx="0" cy="0"/>
          <a:chOff x="0" y="0"/>
          <a:chExt cx="0" cy="0"/>
        </a:xfrm>
      </p:grpSpPr>
      <p:sp>
        <p:nvSpPr>
          <p:cNvPr id="4" name="Picture Placeholder 3">
            <a:extLst>
              <a:ext uri="{FF2B5EF4-FFF2-40B4-BE49-F238E27FC236}">
                <a16:creationId xmlns:a16="http://schemas.microsoft.com/office/drawing/2014/main" id="{172D04A2-7849-47EA-9E9C-624CE53458EA}"/>
              </a:ext>
            </a:extLst>
          </p:cNvPr>
          <p:cNvSpPr>
            <a:spLocks noGrp="1"/>
          </p:cNvSpPr>
          <p:nvPr>
            <p:ph type="pic" sz="quarter" idx="10"/>
          </p:nvPr>
        </p:nvSpPr>
        <p:spPr>
          <a:xfrm>
            <a:off x="900113" y="4545356"/>
            <a:ext cx="3149828" cy="2334869"/>
          </a:xfrm>
          <a:prstGeom prst="rect">
            <a:avLst/>
          </a:prstGeom>
        </p:spPr>
        <p:txBody>
          <a:bodyPr/>
          <a:lstStyle/>
          <a:p>
            <a:endParaRPr lang="en-US"/>
          </a:p>
        </p:txBody>
      </p:sp>
      <p:sp>
        <p:nvSpPr>
          <p:cNvPr id="5" name="Picture Placeholder 3">
            <a:extLst>
              <a:ext uri="{FF2B5EF4-FFF2-40B4-BE49-F238E27FC236}">
                <a16:creationId xmlns:a16="http://schemas.microsoft.com/office/drawing/2014/main" id="{7EADFB3F-A049-4A09-9348-C723308CEED5}"/>
              </a:ext>
            </a:extLst>
          </p:cNvPr>
          <p:cNvSpPr>
            <a:spLocks noGrp="1"/>
          </p:cNvSpPr>
          <p:nvPr>
            <p:ph type="pic" sz="quarter" idx="11"/>
          </p:nvPr>
        </p:nvSpPr>
        <p:spPr>
          <a:xfrm>
            <a:off x="4049941" y="2334869"/>
            <a:ext cx="3149828" cy="2334869"/>
          </a:xfrm>
          <a:prstGeom prst="rect">
            <a:avLst/>
          </a:prstGeom>
        </p:spPr>
        <p:txBody>
          <a:bodyPr/>
          <a:lstStyle/>
          <a:p>
            <a:endParaRPr lang="en-US"/>
          </a:p>
        </p:txBody>
      </p:sp>
      <p:sp>
        <p:nvSpPr>
          <p:cNvPr id="6" name="Picture Placeholder 3">
            <a:extLst>
              <a:ext uri="{FF2B5EF4-FFF2-40B4-BE49-F238E27FC236}">
                <a16:creationId xmlns:a16="http://schemas.microsoft.com/office/drawing/2014/main" id="{4930D988-6576-4C54-B0BD-0AA28B84648E}"/>
              </a:ext>
            </a:extLst>
          </p:cNvPr>
          <p:cNvSpPr>
            <a:spLocks noGrp="1"/>
          </p:cNvSpPr>
          <p:nvPr>
            <p:ph type="pic" sz="quarter" idx="12"/>
          </p:nvPr>
        </p:nvSpPr>
        <p:spPr>
          <a:xfrm>
            <a:off x="7199769" y="0"/>
            <a:ext cx="3149828" cy="2334869"/>
          </a:xfrm>
          <a:prstGeom prst="rect">
            <a:avLst/>
          </a:prstGeom>
        </p:spPr>
        <p:txBody>
          <a:bodyPr/>
          <a:lstStyle/>
          <a:p>
            <a:endParaRPr lang="en-US"/>
          </a:p>
        </p:txBody>
      </p:sp>
    </p:spTree>
    <p:extLst>
      <p:ext uri="{BB962C8B-B14F-4D97-AF65-F5344CB8AC3E}">
        <p14:creationId xmlns:p14="http://schemas.microsoft.com/office/powerpoint/2010/main" val="252039825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2_Custom Layout">
    <p:spTree>
      <p:nvGrpSpPr>
        <p:cNvPr id="1" name=""/>
        <p:cNvGrpSpPr/>
        <p:nvPr/>
      </p:nvGrpSpPr>
      <p:grpSpPr>
        <a:xfrm>
          <a:off x="0" y="0"/>
          <a:ext cx="0" cy="0"/>
          <a:chOff x="0" y="0"/>
          <a:chExt cx="0" cy="0"/>
        </a:xfrm>
      </p:grpSpPr>
      <p:sp>
        <p:nvSpPr>
          <p:cNvPr id="12" name="Picture Placeholder 10">
            <a:extLst>
              <a:ext uri="{FF2B5EF4-FFF2-40B4-BE49-F238E27FC236}">
                <a16:creationId xmlns:a16="http://schemas.microsoft.com/office/drawing/2014/main" id="{01F4BBAD-8F47-4A89-8FE5-22C54F62E195}"/>
              </a:ext>
            </a:extLst>
          </p:cNvPr>
          <p:cNvSpPr>
            <a:spLocks noGrp="1"/>
          </p:cNvSpPr>
          <p:nvPr>
            <p:ph type="pic" sz="quarter" idx="11"/>
          </p:nvPr>
        </p:nvSpPr>
        <p:spPr>
          <a:xfrm>
            <a:off x="5853113" y="2433638"/>
            <a:ext cx="1365250" cy="2449513"/>
          </a:xfrm>
          <a:prstGeom prst="rect">
            <a:avLst/>
          </a:prstGeom>
        </p:spPr>
        <p:txBody>
          <a:bodyPr/>
          <a:lstStyle/>
          <a:p>
            <a:endParaRPr lang="en-US"/>
          </a:p>
        </p:txBody>
      </p:sp>
      <p:sp>
        <p:nvSpPr>
          <p:cNvPr id="13" name="Picture Placeholder 10">
            <a:extLst>
              <a:ext uri="{FF2B5EF4-FFF2-40B4-BE49-F238E27FC236}">
                <a16:creationId xmlns:a16="http://schemas.microsoft.com/office/drawing/2014/main" id="{F5D5C94D-BE69-4181-89D8-22542F2263AF}"/>
              </a:ext>
            </a:extLst>
          </p:cNvPr>
          <p:cNvSpPr>
            <a:spLocks noGrp="1"/>
          </p:cNvSpPr>
          <p:nvPr>
            <p:ph type="pic" sz="quarter" idx="10"/>
          </p:nvPr>
        </p:nvSpPr>
        <p:spPr>
          <a:xfrm>
            <a:off x="8158163" y="1225550"/>
            <a:ext cx="2786062" cy="3740150"/>
          </a:xfrm>
          <a:prstGeom prst="rect">
            <a:avLst/>
          </a:prstGeom>
        </p:spPr>
        <p:txBody>
          <a:bodyPr/>
          <a:lstStyle/>
          <a:p>
            <a:endParaRPr lang="en-US" dirty="0"/>
          </a:p>
        </p:txBody>
      </p:sp>
    </p:spTree>
    <p:extLst>
      <p:ext uri="{BB962C8B-B14F-4D97-AF65-F5344CB8AC3E}">
        <p14:creationId xmlns:p14="http://schemas.microsoft.com/office/powerpoint/2010/main" val="5548759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7401CCA2-66A4-42E2-AC32-45D8CB329EF4}"/>
              </a:ext>
            </a:extLst>
          </p:cNvPr>
          <p:cNvSpPr/>
          <p:nvPr userDrawn="1"/>
        </p:nvSpPr>
        <p:spPr>
          <a:xfrm>
            <a:off x="0" y="0"/>
            <a:ext cx="12192000" cy="6858000"/>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91601628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61" r:id="rId7"/>
    <p:sldLayoutId id="2147483662" r:id="rId8"/>
    <p:sldLayoutId id="2147483663" r:id="rId9"/>
    <p:sldLayoutId id="2147483659" r:id="rId10"/>
    <p:sldLayoutId id="2147483664" r:id="rId11"/>
    <p:sldLayoutId id="2147483665" r:id="rId12"/>
    <p:sldLayoutId id="2147483666" r:id="rId13"/>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www.pexels.com/" TargetMode="External"/><Relationship Id="rId2" Type="http://schemas.openxmlformats.org/officeDocument/2006/relationships/hyperlink" Target="http://www.pixabay.com/" TargetMode="Externa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3" Type="http://schemas.openxmlformats.org/officeDocument/2006/relationships/image" Target="../media/image17.jpeg"/><Relationship Id="rId2" Type="http://schemas.openxmlformats.org/officeDocument/2006/relationships/image" Target="../media/image16.jpeg"/><Relationship Id="rId1" Type="http://schemas.openxmlformats.org/officeDocument/2006/relationships/slideLayout" Target="../slideLayouts/slideLayout8.xml"/><Relationship Id="rId4" Type="http://schemas.openxmlformats.org/officeDocument/2006/relationships/image" Target="../media/image18.jpeg"/></Relationships>
</file>

<file path=ppt/slides/_rels/slide11.xml.rels><?xml version="1.0" encoding="UTF-8" standalone="yes"?>
<Relationships xmlns="http://schemas.openxmlformats.org/package/2006/relationships"><Relationship Id="rId3" Type="http://schemas.openxmlformats.org/officeDocument/2006/relationships/image" Target="../media/image20.jpeg"/><Relationship Id="rId2" Type="http://schemas.openxmlformats.org/officeDocument/2006/relationships/image" Target="../media/image19.jpeg"/><Relationship Id="rId1" Type="http://schemas.openxmlformats.org/officeDocument/2006/relationships/slideLayout" Target="../slideLayouts/slideLayout9.xml"/></Relationships>
</file>

<file path=ppt/slides/_rels/slide12.xml.rels><?xml version="1.0" encoding="UTF-8" standalone="yes"?>
<Relationships xmlns="http://schemas.openxmlformats.org/package/2006/relationships"><Relationship Id="rId3" Type="http://schemas.openxmlformats.org/officeDocument/2006/relationships/image" Target="../media/image22.jpeg"/><Relationship Id="rId2" Type="http://schemas.openxmlformats.org/officeDocument/2006/relationships/image" Target="../media/image21.jpeg"/><Relationship Id="rId1" Type="http://schemas.openxmlformats.org/officeDocument/2006/relationships/slideLayout" Target="../slideLayouts/slideLayout10.xml"/><Relationship Id="rId5" Type="http://schemas.openxmlformats.org/officeDocument/2006/relationships/image" Target="../media/image24.jpeg"/><Relationship Id="rId4" Type="http://schemas.openxmlformats.org/officeDocument/2006/relationships/image" Target="../media/image23.jpeg"/></Relationships>
</file>

<file path=ppt/slides/_rels/slide13.xml.rels><?xml version="1.0" encoding="UTF-8" standalone="yes"?>
<Relationships xmlns="http://schemas.openxmlformats.org/package/2006/relationships"><Relationship Id="rId3" Type="http://schemas.openxmlformats.org/officeDocument/2006/relationships/image" Target="../media/image26.jpeg"/><Relationship Id="rId2" Type="http://schemas.openxmlformats.org/officeDocument/2006/relationships/image" Target="../media/image25.jpeg"/><Relationship Id="rId1" Type="http://schemas.openxmlformats.org/officeDocument/2006/relationships/slideLayout" Target="../slideLayouts/slideLayout11.xml"/><Relationship Id="rId4" Type="http://schemas.openxmlformats.org/officeDocument/2006/relationships/image" Target="../media/image27.jpeg"/></Relationships>
</file>

<file path=ppt/slides/_rels/slide14.xml.rels><?xml version="1.0" encoding="UTF-8" standalone="yes"?>
<Relationships xmlns="http://schemas.openxmlformats.org/package/2006/relationships"><Relationship Id="rId3" Type="http://schemas.openxmlformats.org/officeDocument/2006/relationships/hyperlink" Target="http://www.pexels.com/" TargetMode="External"/><Relationship Id="rId2" Type="http://schemas.openxmlformats.org/officeDocument/2006/relationships/hyperlink" Target="https://free-powerpoint-templates-download.com/" TargetMode="External"/><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3" Type="http://schemas.openxmlformats.org/officeDocument/2006/relationships/hyperlink" Target="https://free-powerpoint-templates-download.com/" TargetMode="External"/><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2.xml"/><Relationship Id="rId4" Type="http://schemas.openxmlformats.org/officeDocument/2006/relationships/image" Target="../media/image5.jpeg"/></Relationships>
</file>

<file path=ppt/slides/_rels/slide5.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emf"/><Relationship Id="rId1" Type="http://schemas.openxmlformats.org/officeDocument/2006/relationships/slideLayout" Target="../slideLayouts/slideLayout4.xml"/><Relationship Id="rId5" Type="http://schemas.openxmlformats.org/officeDocument/2006/relationships/image" Target="../media/image9.emf"/><Relationship Id="rId4" Type="http://schemas.openxmlformats.org/officeDocument/2006/relationships/image" Target="../media/image8.jpeg"/></Relationships>
</file>

<file path=ppt/slides/_rels/slide6.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image" Target="../media/image10.emf"/><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notesSlide" Target="../notesSlides/notesSlide1.xml"/><Relationship Id="rId1" Type="http://schemas.openxmlformats.org/officeDocument/2006/relationships/slideLayout" Target="../slideLayouts/slideLayout6.xml"/><Relationship Id="rId4" Type="http://schemas.openxmlformats.org/officeDocument/2006/relationships/image" Target="../media/image14.jpeg"/></Relationships>
</file>

<file path=ppt/slides/_rels/slide9.xml.rels><?xml version="1.0" encoding="UTF-8" standalone="yes"?>
<Relationships xmlns="http://schemas.openxmlformats.org/package/2006/relationships"><Relationship Id="rId2" Type="http://schemas.openxmlformats.org/officeDocument/2006/relationships/image" Target="../media/image15.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 name="Text Box 334"/>
          <p:cNvSpPr txBox="1">
            <a:spLocks noChangeArrowheads="1"/>
          </p:cNvSpPr>
          <p:nvPr/>
        </p:nvSpPr>
        <p:spPr bwMode="auto">
          <a:xfrm>
            <a:off x="2162009" y="2036326"/>
            <a:ext cx="714940" cy="738664"/>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cap="flat">
                <a:solidFill>
                  <a:srgbClr val="808080"/>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lIns="0" tIns="0" rIns="0" bIns="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914217">
              <a:defRPr/>
            </a:pPr>
            <a:r>
              <a:rPr lang="en-US" sz="4800" dirty="0">
                <a:solidFill>
                  <a:srgbClr val="E1E122"/>
                </a:solidFill>
                <a:latin typeface="Lato Black"/>
                <a:cs typeface="Lato Black"/>
              </a:rPr>
              <a:t>01</a:t>
            </a:r>
          </a:p>
        </p:txBody>
      </p:sp>
      <p:sp>
        <p:nvSpPr>
          <p:cNvPr id="87" name="Text Box 346"/>
          <p:cNvSpPr txBox="1">
            <a:spLocks noChangeArrowheads="1"/>
          </p:cNvSpPr>
          <p:nvPr/>
        </p:nvSpPr>
        <p:spPr bwMode="auto">
          <a:xfrm>
            <a:off x="2179807" y="2919645"/>
            <a:ext cx="714940" cy="738664"/>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cap="flat">
                <a:solidFill>
                  <a:srgbClr val="808080"/>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lIns="0" tIns="0" rIns="0" bIns="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914217">
              <a:defRPr/>
            </a:pPr>
            <a:r>
              <a:rPr lang="en-US" sz="4800" dirty="0">
                <a:solidFill>
                  <a:srgbClr val="5AA0AF"/>
                </a:solidFill>
                <a:latin typeface="Lato Black"/>
                <a:cs typeface="Lato Black"/>
              </a:rPr>
              <a:t>02</a:t>
            </a:r>
          </a:p>
        </p:txBody>
      </p:sp>
      <p:sp>
        <p:nvSpPr>
          <p:cNvPr id="99" name="Text Box 358"/>
          <p:cNvSpPr txBox="1">
            <a:spLocks noChangeArrowheads="1"/>
          </p:cNvSpPr>
          <p:nvPr/>
        </p:nvSpPr>
        <p:spPr bwMode="auto">
          <a:xfrm>
            <a:off x="2184684" y="4707042"/>
            <a:ext cx="714940" cy="738664"/>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cap="flat">
                <a:solidFill>
                  <a:srgbClr val="808080"/>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lIns="0" tIns="0" rIns="0" bIns="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914217">
              <a:defRPr/>
            </a:pPr>
            <a:r>
              <a:rPr lang="en-US" sz="4800" dirty="0">
                <a:solidFill>
                  <a:srgbClr val="E1E122"/>
                </a:solidFill>
                <a:latin typeface="Lato Black"/>
              </a:rPr>
              <a:t>04</a:t>
            </a:r>
          </a:p>
        </p:txBody>
      </p:sp>
      <p:sp>
        <p:nvSpPr>
          <p:cNvPr id="55311" name="TextBox 124"/>
          <p:cNvSpPr txBox="1">
            <a:spLocks noChangeArrowheads="1"/>
          </p:cNvSpPr>
          <p:nvPr/>
        </p:nvSpPr>
        <p:spPr bwMode="auto">
          <a:xfrm>
            <a:off x="3013641" y="4744792"/>
            <a:ext cx="7181284" cy="8098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s-MX" altLang="es-MX" sz="1400" b="1" dirty="0">
                <a:solidFill>
                  <a:srgbClr val="01C8F2"/>
                </a:solidFill>
                <a:cs typeface="Arial" panose="020B0604020202020204" pitchFamily="34" charset="0"/>
              </a:rPr>
              <a:t>Disfruta, </a:t>
            </a:r>
            <a:r>
              <a:rPr lang="es-MX" altLang="es-MX" sz="1400" dirty="0">
                <a:cs typeface="Arial" panose="020B0604020202020204" pitchFamily="34" charset="0"/>
              </a:rPr>
              <a:t>si te gusta esta plantilla no olvides dejarnos tu comentario y compartir en tus redes sociales, otra persona te lo agradecerá. Recuerda volver, estaremos subiendo diariamente más opciones para que puedas seguir impresionando a tu audiencia.</a:t>
            </a:r>
          </a:p>
        </p:txBody>
      </p:sp>
      <p:sp>
        <p:nvSpPr>
          <p:cNvPr id="55317" name="TextBox 29"/>
          <p:cNvSpPr txBox="1">
            <a:spLocks noChangeArrowheads="1"/>
          </p:cNvSpPr>
          <p:nvPr/>
        </p:nvSpPr>
        <p:spPr bwMode="auto">
          <a:xfrm>
            <a:off x="2026217" y="505197"/>
            <a:ext cx="3095527" cy="6001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3300" b="1" dirty="0">
                <a:latin typeface="+mj-lt"/>
                <a:cs typeface="Arial" panose="020B0604020202020204" pitchFamily="34" charset="0"/>
              </a:rPr>
              <a:t>Lee antes de </a:t>
            </a:r>
            <a:r>
              <a:rPr lang="en-US" altLang="es-MX" sz="3300" b="1" dirty="0" err="1">
                <a:latin typeface="+mj-lt"/>
                <a:cs typeface="Arial" panose="020B0604020202020204" pitchFamily="34" charset="0"/>
              </a:rPr>
              <a:t>usar</a:t>
            </a:r>
            <a:endParaRPr lang="en-US" altLang="es-MX" sz="3300" b="1" dirty="0">
              <a:latin typeface="+mj-lt"/>
              <a:cs typeface="Arial" panose="020B0604020202020204" pitchFamily="34" charset="0"/>
            </a:endParaRPr>
          </a:p>
        </p:txBody>
      </p:sp>
      <p:grpSp>
        <p:nvGrpSpPr>
          <p:cNvPr id="55318" name="Group 30"/>
          <p:cNvGrpSpPr>
            <a:grpSpLocks/>
          </p:cNvGrpSpPr>
          <p:nvPr/>
        </p:nvGrpSpPr>
        <p:grpSpPr bwMode="auto">
          <a:xfrm>
            <a:off x="2106385" y="1099716"/>
            <a:ext cx="1139825" cy="36513"/>
            <a:chOff x="1775295" y="2028842"/>
            <a:chExt cx="3021910" cy="45719"/>
          </a:xfrm>
          <a:solidFill>
            <a:srgbClr val="0099B8"/>
          </a:solidFill>
        </p:grpSpPr>
        <p:sp>
          <p:nvSpPr>
            <p:cNvPr id="32" name="Rectangle 31"/>
            <p:cNvSpPr/>
            <p:nvPr/>
          </p:nvSpPr>
          <p:spPr>
            <a:xfrm flipV="1">
              <a:off x="1775295" y="2028842"/>
              <a:ext cx="540830"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99" tIns="60950" rIns="121899" bIns="60950" anchor="ctr"/>
            <a:lstStyle/>
            <a:p>
              <a:pPr algn="ctr" defTabSz="914217">
                <a:defRPr/>
              </a:pPr>
              <a:endParaRPr lang="en-US" sz="900" dirty="0">
                <a:latin typeface="Calibri Light"/>
              </a:endParaRPr>
            </a:p>
          </p:txBody>
        </p:sp>
        <p:sp>
          <p:nvSpPr>
            <p:cNvPr id="33" name="Rectangle 32"/>
            <p:cNvSpPr/>
            <p:nvPr/>
          </p:nvSpPr>
          <p:spPr>
            <a:xfrm flipV="1">
              <a:off x="2391883" y="2028842"/>
              <a:ext cx="538725"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99" tIns="60950" rIns="121899" bIns="60950" anchor="ctr"/>
            <a:lstStyle/>
            <a:p>
              <a:pPr algn="ctr" defTabSz="914217">
                <a:defRPr/>
              </a:pPr>
              <a:endParaRPr lang="en-US" sz="900" dirty="0">
                <a:latin typeface="Calibri Light"/>
              </a:endParaRPr>
            </a:p>
          </p:txBody>
        </p:sp>
        <p:sp>
          <p:nvSpPr>
            <p:cNvPr id="34" name="Rectangle 33"/>
            <p:cNvSpPr/>
            <p:nvPr/>
          </p:nvSpPr>
          <p:spPr>
            <a:xfrm flipV="1">
              <a:off x="3025305" y="2028842"/>
              <a:ext cx="540830"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99" tIns="60950" rIns="121899" bIns="60950" anchor="ctr"/>
            <a:lstStyle/>
            <a:p>
              <a:pPr algn="ctr" defTabSz="914217">
                <a:defRPr/>
              </a:pPr>
              <a:endParaRPr lang="en-US" sz="900" dirty="0">
                <a:latin typeface="Calibri Light"/>
              </a:endParaRPr>
            </a:p>
          </p:txBody>
        </p:sp>
        <p:sp>
          <p:nvSpPr>
            <p:cNvPr id="35" name="Rectangle 34"/>
            <p:cNvSpPr/>
            <p:nvPr/>
          </p:nvSpPr>
          <p:spPr>
            <a:xfrm flipV="1">
              <a:off x="3641893" y="2028842"/>
              <a:ext cx="538725"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99" tIns="60950" rIns="121899" bIns="60950" anchor="ctr"/>
            <a:lstStyle/>
            <a:p>
              <a:pPr algn="ctr" defTabSz="914217">
                <a:defRPr/>
              </a:pPr>
              <a:endParaRPr lang="en-US" sz="900" dirty="0">
                <a:latin typeface="Calibri Light"/>
              </a:endParaRPr>
            </a:p>
          </p:txBody>
        </p:sp>
        <p:sp>
          <p:nvSpPr>
            <p:cNvPr id="36" name="Rectangle 35"/>
            <p:cNvSpPr/>
            <p:nvPr/>
          </p:nvSpPr>
          <p:spPr>
            <a:xfrm flipV="1">
              <a:off x="4256376" y="2028842"/>
              <a:ext cx="540829"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99" tIns="60950" rIns="121899" bIns="60950" anchor="ctr"/>
            <a:lstStyle/>
            <a:p>
              <a:pPr algn="ctr" defTabSz="914217">
                <a:defRPr/>
              </a:pPr>
              <a:endParaRPr lang="en-US" sz="900" dirty="0">
                <a:latin typeface="Calibri Light"/>
              </a:endParaRPr>
            </a:p>
          </p:txBody>
        </p:sp>
      </p:grpSp>
      <p:sp>
        <p:nvSpPr>
          <p:cNvPr id="30" name="TextBox 121">
            <a:extLst>
              <a:ext uri="{FF2B5EF4-FFF2-40B4-BE49-F238E27FC236}">
                <a16:creationId xmlns:a16="http://schemas.microsoft.com/office/drawing/2014/main" id="{4994152A-3327-45D6-9425-D1DCEF519E86}"/>
              </a:ext>
            </a:extLst>
          </p:cNvPr>
          <p:cNvSpPr txBox="1">
            <a:spLocks noChangeArrowheads="1"/>
          </p:cNvSpPr>
          <p:nvPr/>
        </p:nvSpPr>
        <p:spPr bwMode="auto">
          <a:xfrm>
            <a:off x="3042216" y="2990617"/>
            <a:ext cx="7181284" cy="56584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s-CO" altLang="es-MX" sz="1400" dirty="0">
                <a:cs typeface="Arial" panose="020B0604020202020204" pitchFamily="34" charset="0"/>
              </a:rPr>
              <a:t>No encontrarás las im</a:t>
            </a:r>
            <a:r>
              <a:rPr lang="es-CO" altLang="es-MX" sz="1400" dirty="0">
                <a:cs typeface="Arial" panose="020B0604020202020204" pitchFamily="34" charset="0"/>
                <a:hlinkClick r:id="rId2">
                  <a:extLst>
                    <a:ext uri="{A12FA001-AC4F-418D-AE19-62706E023703}">
                      <ahyp:hlinkClr xmlns:ahyp="http://schemas.microsoft.com/office/drawing/2018/hyperlinkcolor" val="tx"/>
                    </a:ext>
                  </a:extLst>
                </a:hlinkClick>
              </a:rPr>
              <a:t>á</a:t>
            </a:r>
            <a:r>
              <a:rPr lang="es-CO" altLang="es-MX" sz="1400" dirty="0">
                <a:cs typeface="Arial" panose="020B0604020202020204" pitchFamily="34" charset="0"/>
              </a:rPr>
              <a:t>genes en esta plantilla, pero puedes encontrar gratis en </a:t>
            </a:r>
            <a:r>
              <a:rPr lang="en-US" altLang="es-MX" sz="1400" dirty="0">
                <a:solidFill>
                  <a:schemeClr val="accent1">
                    <a:lumMod val="25000"/>
                  </a:schemeClr>
                </a:solidFill>
                <a:latin typeface="+mn-lt"/>
                <a:cs typeface="Arial" panose="020B0604020202020204" pitchFamily="34" charset="0"/>
                <a:hlinkClick r:id="rId3"/>
              </a:rPr>
              <a:t>www.pexels.com</a:t>
            </a:r>
            <a:r>
              <a:rPr lang="en-US" altLang="es-MX" sz="1400" dirty="0">
                <a:solidFill>
                  <a:schemeClr val="accent1">
                    <a:lumMod val="25000"/>
                  </a:schemeClr>
                </a:solidFill>
                <a:latin typeface="+mn-lt"/>
                <a:cs typeface="Arial" panose="020B0604020202020204" pitchFamily="34" charset="0"/>
              </a:rPr>
              <a:t> </a:t>
            </a:r>
            <a:endParaRPr lang="en-US" altLang="es-MX" sz="1400" dirty="0">
              <a:cs typeface="Arial" panose="020B0604020202020204" pitchFamily="34" charset="0"/>
            </a:endParaRPr>
          </a:p>
        </p:txBody>
      </p:sp>
      <p:sp>
        <p:nvSpPr>
          <p:cNvPr id="2" name="Rectángulo 1">
            <a:extLst>
              <a:ext uri="{FF2B5EF4-FFF2-40B4-BE49-F238E27FC236}">
                <a16:creationId xmlns:a16="http://schemas.microsoft.com/office/drawing/2014/main" id="{A861E1E4-650F-4B58-BD99-93E6FC21ADED}"/>
              </a:ext>
            </a:extLst>
          </p:cNvPr>
          <p:cNvSpPr/>
          <p:nvPr/>
        </p:nvSpPr>
        <p:spPr>
          <a:xfrm>
            <a:off x="2026217" y="1137063"/>
            <a:ext cx="6096000" cy="369332"/>
          </a:xfrm>
          <a:prstGeom prst="rect">
            <a:avLst/>
          </a:prstGeom>
        </p:spPr>
        <p:txBody>
          <a:bodyPr>
            <a:spAutoFit/>
          </a:bodyPr>
          <a:lstStyle/>
          <a:p>
            <a:r>
              <a:rPr lang="en-US" b="1" dirty="0">
                <a:solidFill>
                  <a:srgbClr val="B4207D"/>
                </a:solidFill>
                <a:latin typeface="+mj-lt"/>
              </a:rPr>
              <a:t>Gracias por </a:t>
            </a:r>
            <a:r>
              <a:rPr lang="es-CO" b="1" dirty="0">
                <a:solidFill>
                  <a:srgbClr val="B4207D"/>
                </a:solidFill>
                <a:latin typeface="+mj-lt"/>
              </a:rPr>
              <a:t>descargar</a:t>
            </a:r>
            <a:r>
              <a:rPr lang="en-US" b="1" dirty="0">
                <a:solidFill>
                  <a:srgbClr val="B4207D"/>
                </a:solidFill>
                <a:latin typeface="+mj-lt"/>
              </a:rPr>
              <a:t> </a:t>
            </a:r>
          </a:p>
        </p:txBody>
      </p:sp>
      <p:sp>
        <p:nvSpPr>
          <p:cNvPr id="3" name="Rectángulo 2">
            <a:extLst>
              <a:ext uri="{FF2B5EF4-FFF2-40B4-BE49-F238E27FC236}">
                <a16:creationId xmlns:a16="http://schemas.microsoft.com/office/drawing/2014/main" id="{4FD16BAF-8F85-4252-90D0-A30F2681D6B9}"/>
              </a:ext>
            </a:extLst>
          </p:cNvPr>
          <p:cNvSpPr/>
          <p:nvPr/>
        </p:nvSpPr>
        <p:spPr>
          <a:xfrm>
            <a:off x="3013641" y="2196629"/>
            <a:ext cx="7040105" cy="545277"/>
          </a:xfrm>
          <a:prstGeom prst="rect">
            <a:avLst/>
          </a:prstGeom>
        </p:spPr>
        <p:txBody>
          <a:bodyPr wrap="square">
            <a:spAutoFit/>
          </a:bodyPr>
          <a:lstStyle/>
          <a:p>
            <a:pPr>
              <a:lnSpc>
                <a:spcPct val="110000"/>
              </a:lnSpc>
            </a:pPr>
            <a:r>
              <a:rPr lang="es-MX" altLang="es-MX" sz="1400" b="1" dirty="0">
                <a:solidFill>
                  <a:srgbClr val="AD003D"/>
                </a:solidFill>
                <a:latin typeface="Lato Light" panose="020F0302020204030203" pitchFamily="34" charset="0"/>
                <a:cs typeface="Arial" panose="020B0604020202020204" pitchFamily="34" charset="0"/>
              </a:rPr>
              <a:t>Alguien dijo: “La creatividad es la clave del éxito en el futuro”, </a:t>
            </a:r>
            <a:r>
              <a:rPr lang="es-MX" altLang="es-MX" sz="1400" dirty="0">
                <a:latin typeface="Lato Light" panose="020F0302020204030203" pitchFamily="34" charset="0"/>
                <a:ea typeface="MS PGothic" panose="020B0600070205080204" pitchFamily="34" charset="-128"/>
                <a:cs typeface="Arial" panose="020B0604020202020204" pitchFamily="34" charset="0"/>
              </a:rPr>
              <a:t>puedes usar esta plantilla como quieras, usa tu creatividad y cambia colores, íconos e imagen según tu marca</a:t>
            </a:r>
            <a:r>
              <a:rPr lang="en-US" altLang="es-MX" sz="1400" dirty="0">
                <a:latin typeface="Lato Light" panose="020F0302020204030203" pitchFamily="34" charset="0"/>
                <a:ea typeface="MS PGothic" panose="020B0600070205080204" pitchFamily="34" charset="-128"/>
                <a:cs typeface="Arial" panose="020B0604020202020204" pitchFamily="34" charset="0"/>
              </a:rPr>
              <a:t> o </a:t>
            </a:r>
            <a:r>
              <a:rPr lang="en-US" altLang="es-MX" sz="1400" dirty="0" err="1">
                <a:latin typeface="Lato Light" panose="020F0302020204030203" pitchFamily="34" charset="0"/>
                <a:ea typeface="MS PGothic" panose="020B0600070205080204" pitchFamily="34" charset="-128"/>
                <a:cs typeface="Arial" panose="020B0604020202020204" pitchFamily="34" charset="0"/>
              </a:rPr>
              <a:t>tema</a:t>
            </a:r>
            <a:r>
              <a:rPr lang="en-US" altLang="es-MX" sz="1400" dirty="0">
                <a:latin typeface="Lato Light" panose="020F0302020204030203" pitchFamily="34" charset="0"/>
                <a:ea typeface="MS PGothic" panose="020B0600070205080204" pitchFamily="34" charset="-128"/>
                <a:cs typeface="Arial" panose="020B0604020202020204" pitchFamily="34" charset="0"/>
              </a:rPr>
              <a:t>.</a:t>
            </a:r>
          </a:p>
        </p:txBody>
      </p:sp>
      <p:sp>
        <p:nvSpPr>
          <p:cNvPr id="4" name="Text Box 358">
            <a:extLst>
              <a:ext uri="{FF2B5EF4-FFF2-40B4-BE49-F238E27FC236}">
                <a16:creationId xmlns:a16="http://schemas.microsoft.com/office/drawing/2014/main" id="{588E8FD0-07B6-4B71-9E3C-BAED98B735DA}"/>
              </a:ext>
            </a:extLst>
          </p:cNvPr>
          <p:cNvSpPr txBox="1">
            <a:spLocks noChangeArrowheads="1"/>
          </p:cNvSpPr>
          <p:nvPr/>
        </p:nvSpPr>
        <p:spPr bwMode="auto">
          <a:xfrm>
            <a:off x="2179807" y="3785855"/>
            <a:ext cx="714940" cy="738664"/>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cap="flat">
                <a:solidFill>
                  <a:srgbClr val="808080"/>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lIns="0" tIns="0" rIns="0" bIns="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914217">
              <a:defRPr/>
            </a:pPr>
            <a:r>
              <a:rPr lang="en-US" sz="4800" dirty="0">
                <a:solidFill>
                  <a:srgbClr val="FBCF48"/>
                </a:solidFill>
                <a:latin typeface="Lato Black"/>
                <a:cs typeface="Lato Black"/>
              </a:rPr>
              <a:t>03</a:t>
            </a:r>
          </a:p>
        </p:txBody>
      </p:sp>
      <p:sp>
        <p:nvSpPr>
          <p:cNvPr id="5" name="TextBox 124">
            <a:extLst>
              <a:ext uri="{FF2B5EF4-FFF2-40B4-BE49-F238E27FC236}">
                <a16:creationId xmlns:a16="http://schemas.microsoft.com/office/drawing/2014/main" id="{D9E76C72-2E21-48D8-9205-24BF5087DF5A}"/>
              </a:ext>
            </a:extLst>
          </p:cNvPr>
          <p:cNvSpPr txBox="1">
            <a:spLocks noChangeArrowheads="1"/>
          </p:cNvSpPr>
          <p:nvPr/>
        </p:nvSpPr>
        <p:spPr bwMode="auto">
          <a:xfrm>
            <a:off x="3042216" y="3901525"/>
            <a:ext cx="6705599" cy="5663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s-MX" altLang="es-MX" sz="1400" dirty="0">
                <a:cs typeface="Arial" panose="020B0604020202020204" pitchFamily="34" charset="0"/>
              </a:rPr>
              <a:t>Para cambiar textos, selecciónalos y remplázalos. Para cambiar imágenes, selecciónala, bórrela y haga clic en el icono del centro para agregar una nueva imagen. </a:t>
            </a:r>
            <a:endParaRPr lang="en-US" altLang="es-MX" sz="1400" dirty="0">
              <a:cs typeface="Arial" panose="020B0604020202020204" pitchFamily="34" charset="0"/>
            </a:endParaRPr>
          </a:p>
        </p:txBody>
      </p:sp>
    </p:spTree>
  </p:cSld>
  <p:clrMapOvr>
    <a:masterClrMapping/>
  </p:clrMapOvr>
  <p:transition advClick="0"/>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Placeholder 7">
            <a:extLst>
              <a:ext uri="{FF2B5EF4-FFF2-40B4-BE49-F238E27FC236}">
                <a16:creationId xmlns:a16="http://schemas.microsoft.com/office/drawing/2014/main" id="{66115E47-8FAD-4514-B835-2DF8E83F1645}"/>
              </a:ext>
            </a:extLst>
          </p:cNvPr>
          <p:cNvPicPr>
            <a:picLocks noGrp="1" noChangeAspect="1"/>
          </p:cNvPicPr>
          <p:nvPr>
            <p:ph type="pic" sz="quarter" idx="10"/>
          </p:nvPr>
        </p:nvPicPr>
        <p:blipFill>
          <a:blip r:embed="rId2" cstate="email">
            <a:extLst>
              <a:ext uri="{28A0092B-C50C-407E-A947-70E740481C1C}">
                <a14:useLocalDpi xmlns:a14="http://schemas.microsoft.com/office/drawing/2010/main"/>
              </a:ext>
            </a:extLst>
          </a:blip>
          <a:srcRect/>
          <a:stretch>
            <a:fillRect/>
          </a:stretch>
        </p:blipFill>
        <p:spPr/>
      </p:pic>
      <p:pic>
        <p:nvPicPr>
          <p:cNvPr id="10" name="Picture Placeholder 9">
            <a:extLst>
              <a:ext uri="{FF2B5EF4-FFF2-40B4-BE49-F238E27FC236}">
                <a16:creationId xmlns:a16="http://schemas.microsoft.com/office/drawing/2014/main" id="{5800AF73-2BCE-49CA-AE87-5EAF6BB9F982}"/>
              </a:ext>
            </a:extLst>
          </p:cNvPr>
          <p:cNvPicPr>
            <a:picLocks noGrp="1" noChangeAspect="1"/>
          </p:cNvPicPr>
          <p:nvPr>
            <p:ph type="pic" sz="quarter" idx="11"/>
          </p:nvPr>
        </p:nvPicPr>
        <p:blipFill>
          <a:blip r:embed="rId3" cstate="email">
            <a:extLst>
              <a:ext uri="{28A0092B-C50C-407E-A947-70E740481C1C}">
                <a14:useLocalDpi xmlns:a14="http://schemas.microsoft.com/office/drawing/2010/main"/>
              </a:ext>
            </a:extLst>
          </a:blip>
          <a:srcRect/>
          <a:stretch>
            <a:fillRect/>
          </a:stretch>
        </p:blipFill>
        <p:spPr/>
      </p:pic>
      <p:pic>
        <p:nvPicPr>
          <p:cNvPr id="12" name="Picture Placeholder 11">
            <a:extLst>
              <a:ext uri="{FF2B5EF4-FFF2-40B4-BE49-F238E27FC236}">
                <a16:creationId xmlns:a16="http://schemas.microsoft.com/office/drawing/2014/main" id="{DB82AA12-8DD4-4CB7-B5AE-0B0EB88158BD}"/>
              </a:ext>
            </a:extLst>
          </p:cNvPr>
          <p:cNvPicPr>
            <a:picLocks noGrp="1" noChangeAspect="1"/>
          </p:cNvPicPr>
          <p:nvPr>
            <p:ph type="pic" sz="quarter" idx="12"/>
          </p:nvPr>
        </p:nvPicPr>
        <p:blipFill>
          <a:blip r:embed="rId4" cstate="email">
            <a:extLst>
              <a:ext uri="{28A0092B-C50C-407E-A947-70E740481C1C}">
                <a14:useLocalDpi xmlns:a14="http://schemas.microsoft.com/office/drawing/2010/main"/>
              </a:ext>
            </a:extLst>
          </a:blip>
          <a:srcRect/>
          <a:stretch>
            <a:fillRect/>
          </a:stretch>
        </p:blipFill>
        <p:spPr/>
      </p:pic>
      <p:sp>
        <p:nvSpPr>
          <p:cNvPr id="285" name="TextBox 157">
            <a:extLst>
              <a:ext uri="{FF2B5EF4-FFF2-40B4-BE49-F238E27FC236}">
                <a16:creationId xmlns:a16="http://schemas.microsoft.com/office/drawing/2014/main" id="{D58C3DA8-1A93-45EF-A8AE-6F8BA07B0C70}"/>
              </a:ext>
            </a:extLst>
          </p:cNvPr>
          <p:cNvSpPr txBox="1">
            <a:spLocks noChangeArrowheads="1"/>
          </p:cNvSpPr>
          <p:nvPr/>
        </p:nvSpPr>
        <p:spPr bwMode="auto">
          <a:xfrm>
            <a:off x="7719903" y="3429000"/>
            <a:ext cx="3571984" cy="21079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es-MX" sz="1200" dirty="0">
                <a:latin typeface="+mn-lt"/>
                <a:cs typeface="Calibri Light" panose="020F0302020204030204" pitchFamily="34" charset="0"/>
              </a:rPr>
              <a:t>Creativity is the key to success in the future, and primary education where our teachers can bring creativity in children at that level keep growing.</a:t>
            </a:r>
          </a:p>
          <a:p>
            <a:pPr>
              <a:lnSpc>
                <a:spcPct val="110000"/>
              </a:lnSpc>
            </a:pPr>
            <a:endParaRPr lang="en-US" altLang="es-MX" sz="1200" b="1" dirty="0">
              <a:latin typeface="+mn-lt"/>
            </a:endParaRPr>
          </a:p>
          <a:p>
            <a:pPr>
              <a:lnSpc>
                <a:spcPct val="110000"/>
              </a:lnSpc>
            </a:pPr>
            <a:r>
              <a:rPr lang="pt-BR" altLang="es-MX" sz="1200" b="1" dirty="0">
                <a:latin typeface="+mn-lt"/>
              </a:rPr>
              <a:t>Lorem ipsum dolor </a:t>
            </a:r>
            <a:r>
              <a:rPr lang="pt-BR" altLang="es-MX" sz="1200" dirty="0">
                <a:latin typeface="+mn-lt"/>
                <a:cs typeface="Calibri Light" panose="020F0302020204030204" pitchFamily="34" charset="0"/>
              </a:rPr>
              <a:t>sit amet, consectetur adipiscing elit. Aliquam tincidunt ante nec sem congue convallis. Pellentesque vel mauris quis nisl ornare rutrum in id risus. Proin vehicula ut sem et tempus. Interdum et malesuada fames ac ante ipsum primis in faucibus.</a:t>
            </a:r>
            <a:endParaRPr lang="en-US" altLang="es-MX" sz="1200" dirty="0">
              <a:latin typeface="+mn-lt"/>
              <a:cs typeface="Calibri Light" panose="020F0302020204030204" pitchFamily="34" charset="0"/>
            </a:endParaRPr>
          </a:p>
        </p:txBody>
      </p:sp>
      <p:grpSp>
        <p:nvGrpSpPr>
          <p:cNvPr id="286" name="Group 285">
            <a:extLst>
              <a:ext uri="{FF2B5EF4-FFF2-40B4-BE49-F238E27FC236}">
                <a16:creationId xmlns:a16="http://schemas.microsoft.com/office/drawing/2014/main" id="{2E5A3A9B-58DE-4AA5-A74D-7B9352F0BFFC}"/>
              </a:ext>
            </a:extLst>
          </p:cNvPr>
          <p:cNvGrpSpPr/>
          <p:nvPr/>
        </p:nvGrpSpPr>
        <p:grpSpPr>
          <a:xfrm rot="19800000">
            <a:off x="778042" y="789754"/>
            <a:ext cx="768172" cy="755360"/>
            <a:chOff x="864536" y="2894881"/>
            <a:chExt cx="1835930" cy="1805308"/>
          </a:xfrm>
        </p:grpSpPr>
        <p:sp>
          <p:nvSpPr>
            <p:cNvPr id="287" name="Hexagon 286">
              <a:extLst>
                <a:ext uri="{FF2B5EF4-FFF2-40B4-BE49-F238E27FC236}">
                  <a16:creationId xmlns:a16="http://schemas.microsoft.com/office/drawing/2014/main" id="{1A81E136-E155-4057-B914-6C03A68EF687}"/>
                </a:ext>
              </a:extLst>
            </p:cNvPr>
            <p:cNvSpPr/>
            <p:nvPr/>
          </p:nvSpPr>
          <p:spPr>
            <a:xfrm rot="18000000">
              <a:off x="752039" y="3007378"/>
              <a:ext cx="1631216" cy="1406221"/>
            </a:xfrm>
            <a:prstGeom prst="hexagon">
              <a:avLst/>
            </a:prstGeom>
            <a:noFill/>
            <a:ln w="57150">
              <a:solidFill>
                <a:srgbClr val="49012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1" name="Hexagon 320">
              <a:extLst>
                <a:ext uri="{FF2B5EF4-FFF2-40B4-BE49-F238E27FC236}">
                  <a16:creationId xmlns:a16="http://schemas.microsoft.com/office/drawing/2014/main" id="{C6DA8735-8C29-45D4-AAC2-D1C707EAE87C}"/>
                </a:ext>
              </a:extLst>
            </p:cNvPr>
            <p:cNvSpPr/>
            <p:nvPr/>
          </p:nvSpPr>
          <p:spPr>
            <a:xfrm rot="18000000">
              <a:off x="1181748" y="3181470"/>
              <a:ext cx="1631216" cy="1406221"/>
            </a:xfrm>
            <a:prstGeom prst="hexagon">
              <a:avLst/>
            </a:prstGeom>
            <a:solidFill>
              <a:srgbClr val="FFC000"/>
            </a:solidFill>
            <a:ln w="5715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6" name="TextBox 156">
            <a:extLst>
              <a:ext uri="{FF2B5EF4-FFF2-40B4-BE49-F238E27FC236}">
                <a16:creationId xmlns:a16="http://schemas.microsoft.com/office/drawing/2014/main" id="{8EDBD6E9-981E-480D-B90D-ED8929ECA123}"/>
              </a:ext>
            </a:extLst>
          </p:cNvPr>
          <p:cNvSpPr txBox="1">
            <a:spLocks noChangeArrowheads="1"/>
          </p:cNvSpPr>
          <p:nvPr/>
        </p:nvSpPr>
        <p:spPr bwMode="auto">
          <a:xfrm>
            <a:off x="640661" y="1734714"/>
            <a:ext cx="2364714" cy="12003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s-CO" altLang="es-MX" dirty="0">
                <a:latin typeface="+mn-lt"/>
              </a:rPr>
              <a:t>Escribe tu </a:t>
            </a:r>
          </a:p>
          <a:p>
            <a:r>
              <a:rPr lang="es-CO" altLang="es-MX" dirty="0">
                <a:latin typeface="+mn-lt"/>
              </a:rPr>
              <a:t>Título aquí</a:t>
            </a:r>
          </a:p>
        </p:txBody>
      </p:sp>
    </p:spTree>
  </p:cSld>
  <p:clrMapOvr>
    <a:masterClrMapping/>
  </p:clrMapOvr>
  <p:transition advClick="0"/>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Freeform 5">
            <a:extLst>
              <a:ext uri="{FF2B5EF4-FFF2-40B4-BE49-F238E27FC236}">
                <a16:creationId xmlns:a16="http://schemas.microsoft.com/office/drawing/2014/main" id="{75313B5E-4AB3-4299-8797-2B265F02EC10}"/>
              </a:ext>
            </a:extLst>
          </p:cNvPr>
          <p:cNvSpPr>
            <a:spLocks/>
          </p:cNvSpPr>
          <p:nvPr/>
        </p:nvSpPr>
        <p:spPr bwMode="auto">
          <a:xfrm>
            <a:off x="7825467" y="842963"/>
            <a:ext cx="3452813" cy="4487862"/>
          </a:xfrm>
          <a:custGeom>
            <a:avLst/>
            <a:gdLst>
              <a:gd name="T0" fmla="*/ 1779 w 1779"/>
              <a:gd name="T1" fmla="*/ 2210 h 2313"/>
              <a:gd name="T2" fmla="*/ 1676 w 1779"/>
              <a:gd name="T3" fmla="*/ 2313 h 2313"/>
              <a:gd name="T4" fmla="*/ 102 w 1779"/>
              <a:gd name="T5" fmla="*/ 2313 h 2313"/>
              <a:gd name="T6" fmla="*/ 0 w 1779"/>
              <a:gd name="T7" fmla="*/ 2210 h 2313"/>
              <a:gd name="T8" fmla="*/ 0 w 1779"/>
              <a:gd name="T9" fmla="*/ 103 h 2313"/>
              <a:gd name="T10" fmla="*/ 102 w 1779"/>
              <a:gd name="T11" fmla="*/ 0 h 2313"/>
              <a:gd name="T12" fmla="*/ 1676 w 1779"/>
              <a:gd name="T13" fmla="*/ 0 h 2313"/>
              <a:gd name="T14" fmla="*/ 1779 w 1779"/>
              <a:gd name="T15" fmla="*/ 103 h 2313"/>
              <a:gd name="T16" fmla="*/ 1779 w 1779"/>
              <a:gd name="T17" fmla="*/ 2210 h 23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779" h="2313">
                <a:moveTo>
                  <a:pt x="1779" y="2210"/>
                </a:moveTo>
                <a:cubicBezTo>
                  <a:pt x="1779" y="2267"/>
                  <a:pt x="1733" y="2313"/>
                  <a:pt x="1676" y="2313"/>
                </a:cubicBezTo>
                <a:cubicBezTo>
                  <a:pt x="102" y="2313"/>
                  <a:pt x="102" y="2313"/>
                  <a:pt x="102" y="2313"/>
                </a:cubicBezTo>
                <a:cubicBezTo>
                  <a:pt x="46" y="2313"/>
                  <a:pt x="0" y="2267"/>
                  <a:pt x="0" y="2210"/>
                </a:cubicBezTo>
                <a:cubicBezTo>
                  <a:pt x="0" y="103"/>
                  <a:pt x="0" y="103"/>
                  <a:pt x="0" y="103"/>
                </a:cubicBezTo>
                <a:cubicBezTo>
                  <a:pt x="0" y="47"/>
                  <a:pt x="46" y="0"/>
                  <a:pt x="102" y="0"/>
                </a:cubicBezTo>
                <a:cubicBezTo>
                  <a:pt x="1676" y="0"/>
                  <a:pt x="1676" y="0"/>
                  <a:pt x="1676" y="0"/>
                </a:cubicBezTo>
                <a:cubicBezTo>
                  <a:pt x="1733" y="0"/>
                  <a:pt x="1779" y="47"/>
                  <a:pt x="1779" y="103"/>
                </a:cubicBezTo>
                <a:lnTo>
                  <a:pt x="1779" y="2210"/>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9" name="Rectangle 6">
            <a:extLst>
              <a:ext uri="{FF2B5EF4-FFF2-40B4-BE49-F238E27FC236}">
                <a16:creationId xmlns:a16="http://schemas.microsoft.com/office/drawing/2014/main" id="{758E2BC5-98A9-40F4-9C6D-710458F87E0F}"/>
              </a:ext>
            </a:extLst>
          </p:cNvPr>
          <p:cNvSpPr>
            <a:spLocks noChangeArrowheads="1"/>
          </p:cNvSpPr>
          <p:nvPr/>
        </p:nvSpPr>
        <p:spPr bwMode="auto">
          <a:xfrm>
            <a:off x="8158842" y="1225550"/>
            <a:ext cx="2786063" cy="3722687"/>
          </a:xfrm>
          <a:prstGeom prst="rect">
            <a:avLst/>
          </a:prstGeom>
          <a:solidFill>
            <a:srgbClr val="E6E7E8"/>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 name="Oval 7">
            <a:extLst>
              <a:ext uri="{FF2B5EF4-FFF2-40B4-BE49-F238E27FC236}">
                <a16:creationId xmlns:a16="http://schemas.microsoft.com/office/drawing/2014/main" id="{D8D5F7E5-37C2-4EB0-B3E7-326972A61243}"/>
              </a:ext>
            </a:extLst>
          </p:cNvPr>
          <p:cNvSpPr>
            <a:spLocks noChangeArrowheads="1"/>
          </p:cNvSpPr>
          <p:nvPr/>
        </p:nvSpPr>
        <p:spPr bwMode="auto">
          <a:xfrm>
            <a:off x="9508217" y="1004888"/>
            <a:ext cx="87313" cy="88900"/>
          </a:xfrm>
          <a:prstGeom prst="ellipse">
            <a:avLst/>
          </a:prstGeom>
          <a:solidFill>
            <a:srgbClr val="58595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 name="Oval 8">
            <a:extLst>
              <a:ext uri="{FF2B5EF4-FFF2-40B4-BE49-F238E27FC236}">
                <a16:creationId xmlns:a16="http://schemas.microsoft.com/office/drawing/2014/main" id="{A69AD520-2ECB-402A-8C2C-52B4460AF2E7}"/>
              </a:ext>
            </a:extLst>
          </p:cNvPr>
          <p:cNvSpPr>
            <a:spLocks noChangeArrowheads="1"/>
          </p:cNvSpPr>
          <p:nvPr/>
        </p:nvSpPr>
        <p:spPr bwMode="auto">
          <a:xfrm>
            <a:off x="9473292" y="5049838"/>
            <a:ext cx="155575" cy="152400"/>
          </a:xfrm>
          <a:prstGeom prst="ellipse">
            <a:avLst/>
          </a:prstGeom>
          <a:solidFill>
            <a:srgbClr val="80828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nvGrpSpPr>
          <p:cNvPr id="13" name="Group 11">
            <a:extLst>
              <a:ext uri="{FF2B5EF4-FFF2-40B4-BE49-F238E27FC236}">
                <a16:creationId xmlns:a16="http://schemas.microsoft.com/office/drawing/2014/main" id="{F6717874-517A-4A91-A23F-1722D0137EB0}"/>
              </a:ext>
            </a:extLst>
          </p:cNvPr>
          <p:cNvGrpSpPr>
            <a:grpSpLocks noChangeAspect="1"/>
          </p:cNvGrpSpPr>
          <p:nvPr/>
        </p:nvGrpSpPr>
        <p:grpSpPr bwMode="auto">
          <a:xfrm>
            <a:off x="5737905" y="1974850"/>
            <a:ext cx="1597025" cy="3351213"/>
            <a:chOff x="1603" y="1244"/>
            <a:chExt cx="1006" cy="2111"/>
          </a:xfrm>
        </p:grpSpPr>
        <p:sp>
          <p:nvSpPr>
            <p:cNvPr id="15" name="Freeform 12">
              <a:extLst>
                <a:ext uri="{FF2B5EF4-FFF2-40B4-BE49-F238E27FC236}">
                  <a16:creationId xmlns:a16="http://schemas.microsoft.com/office/drawing/2014/main" id="{5BF46406-DD16-4A28-BBB7-47828454E3F9}"/>
                </a:ext>
              </a:extLst>
            </p:cNvPr>
            <p:cNvSpPr>
              <a:spLocks/>
            </p:cNvSpPr>
            <p:nvPr/>
          </p:nvSpPr>
          <p:spPr bwMode="auto">
            <a:xfrm>
              <a:off x="1603" y="1244"/>
              <a:ext cx="1006" cy="2111"/>
            </a:xfrm>
            <a:custGeom>
              <a:avLst/>
              <a:gdLst>
                <a:gd name="T0" fmla="*/ 291 w 291"/>
                <a:gd name="T1" fmla="*/ 569 h 614"/>
                <a:gd name="T2" fmla="*/ 246 w 291"/>
                <a:gd name="T3" fmla="*/ 614 h 614"/>
                <a:gd name="T4" fmla="*/ 45 w 291"/>
                <a:gd name="T5" fmla="*/ 614 h 614"/>
                <a:gd name="T6" fmla="*/ 0 w 291"/>
                <a:gd name="T7" fmla="*/ 569 h 614"/>
                <a:gd name="T8" fmla="*/ 0 w 291"/>
                <a:gd name="T9" fmla="*/ 45 h 614"/>
                <a:gd name="T10" fmla="*/ 45 w 291"/>
                <a:gd name="T11" fmla="*/ 0 h 614"/>
                <a:gd name="T12" fmla="*/ 246 w 291"/>
                <a:gd name="T13" fmla="*/ 0 h 614"/>
                <a:gd name="T14" fmla="*/ 291 w 291"/>
                <a:gd name="T15" fmla="*/ 45 h 614"/>
                <a:gd name="T16" fmla="*/ 291 w 291"/>
                <a:gd name="T17" fmla="*/ 569 h 6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91" h="614">
                  <a:moveTo>
                    <a:pt x="291" y="569"/>
                  </a:moveTo>
                  <a:cubicBezTo>
                    <a:pt x="291" y="594"/>
                    <a:pt x="271" y="614"/>
                    <a:pt x="246" y="614"/>
                  </a:cubicBezTo>
                  <a:cubicBezTo>
                    <a:pt x="45" y="614"/>
                    <a:pt x="45" y="614"/>
                    <a:pt x="45" y="614"/>
                  </a:cubicBezTo>
                  <a:cubicBezTo>
                    <a:pt x="20" y="614"/>
                    <a:pt x="0" y="594"/>
                    <a:pt x="0" y="569"/>
                  </a:cubicBezTo>
                  <a:cubicBezTo>
                    <a:pt x="0" y="45"/>
                    <a:pt x="0" y="45"/>
                    <a:pt x="0" y="45"/>
                  </a:cubicBezTo>
                  <a:cubicBezTo>
                    <a:pt x="0" y="20"/>
                    <a:pt x="20" y="0"/>
                    <a:pt x="45" y="0"/>
                  </a:cubicBezTo>
                  <a:cubicBezTo>
                    <a:pt x="246" y="0"/>
                    <a:pt x="246" y="0"/>
                    <a:pt x="246" y="0"/>
                  </a:cubicBezTo>
                  <a:cubicBezTo>
                    <a:pt x="271" y="0"/>
                    <a:pt x="291" y="20"/>
                    <a:pt x="291" y="45"/>
                  </a:cubicBezTo>
                  <a:lnTo>
                    <a:pt x="291" y="569"/>
                  </a:lnTo>
                  <a:close/>
                </a:path>
              </a:pathLst>
            </a:custGeom>
            <a:solidFill>
              <a:srgbClr val="4140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 name="Rectangle 13">
              <a:extLst>
                <a:ext uri="{FF2B5EF4-FFF2-40B4-BE49-F238E27FC236}">
                  <a16:creationId xmlns:a16="http://schemas.microsoft.com/office/drawing/2014/main" id="{FEC4696B-B937-4369-874F-F58460B61753}"/>
                </a:ext>
              </a:extLst>
            </p:cNvPr>
            <p:cNvSpPr>
              <a:spLocks noChangeArrowheads="1"/>
            </p:cNvSpPr>
            <p:nvPr/>
          </p:nvSpPr>
          <p:spPr bwMode="auto">
            <a:xfrm>
              <a:off x="1676" y="1533"/>
              <a:ext cx="860" cy="1543"/>
            </a:xfrm>
            <a:prstGeom prst="rect">
              <a:avLst/>
            </a:prstGeom>
            <a:solidFill>
              <a:srgbClr val="E6E7E8"/>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7" name="Oval 14">
              <a:extLst>
                <a:ext uri="{FF2B5EF4-FFF2-40B4-BE49-F238E27FC236}">
                  <a16:creationId xmlns:a16="http://schemas.microsoft.com/office/drawing/2014/main" id="{600FF1D6-D452-446E-AC47-0EBB2BC481BB}"/>
                </a:ext>
              </a:extLst>
            </p:cNvPr>
            <p:cNvSpPr>
              <a:spLocks noChangeArrowheads="1"/>
            </p:cNvSpPr>
            <p:nvPr/>
          </p:nvSpPr>
          <p:spPr bwMode="auto">
            <a:xfrm>
              <a:off x="2035" y="3128"/>
              <a:ext cx="142" cy="141"/>
            </a:xfrm>
            <a:prstGeom prst="ellipse">
              <a:avLst/>
            </a:prstGeom>
            <a:solidFill>
              <a:srgbClr val="80828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8" name="Freeform 15">
              <a:extLst>
                <a:ext uri="{FF2B5EF4-FFF2-40B4-BE49-F238E27FC236}">
                  <a16:creationId xmlns:a16="http://schemas.microsoft.com/office/drawing/2014/main" id="{F852F604-41FD-4389-90A8-536AB86DEAB7}"/>
                </a:ext>
              </a:extLst>
            </p:cNvPr>
            <p:cNvSpPr>
              <a:spLocks/>
            </p:cNvSpPr>
            <p:nvPr/>
          </p:nvSpPr>
          <p:spPr bwMode="auto">
            <a:xfrm>
              <a:off x="2007" y="1412"/>
              <a:ext cx="173" cy="42"/>
            </a:xfrm>
            <a:custGeom>
              <a:avLst/>
              <a:gdLst>
                <a:gd name="T0" fmla="*/ 50 w 50"/>
                <a:gd name="T1" fmla="*/ 6 h 12"/>
                <a:gd name="T2" fmla="*/ 44 w 50"/>
                <a:gd name="T3" fmla="*/ 12 h 12"/>
                <a:gd name="T4" fmla="*/ 6 w 50"/>
                <a:gd name="T5" fmla="*/ 12 h 12"/>
                <a:gd name="T6" fmla="*/ 0 w 50"/>
                <a:gd name="T7" fmla="*/ 6 h 12"/>
                <a:gd name="T8" fmla="*/ 0 w 50"/>
                <a:gd name="T9" fmla="*/ 6 h 12"/>
                <a:gd name="T10" fmla="*/ 6 w 50"/>
                <a:gd name="T11" fmla="*/ 0 h 12"/>
                <a:gd name="T12" fmla="*/ 44 w 50"/>
                <a:gd name="T13" fmla="*/ 0 h 12"/>
                <a:gd name="T14" fmla="*/ 50 w 50"/>
                <a:gd name="T15" fmla="*/ 6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0" h="12">
                  <a:moveTo>
                    <a:pt x="50" y="6"/>
                  </a:moveTo>
                  <a:cubicBezTo>
                    <a:pt x="50" y="9"/>
                    <a:pt x="48" y="12"/>
                    <a:pt x="44" y="12"/>
                  </a:cubicBezTo>
                  <a:cubicBezTo>
                    <a:pt x="6" y="12"/>
                    <a:pt x="6" y="12"/>
                    <a:pt x="6" y="12"/>
                  </a:cubicBezTo>
                  <a:cubicBezTo>
                    <a:pt x="3" y="12"/>
                    <a:pt x="0" y="9"/>
                    <a:pt x="0" y="6"/>
                  </a:cubicBezTo>
                  <a:cubicBezTo>
                    <a:pt x="0" y="6"/>
                    <a:pt x="0" y="6"/>
                    <a:pt x="0" y="6"/>
                  </a:cubicBezTo>
                  <a:cubicBezTo>
                    <a:pt x="0" y="2"/>
                    <a:pt x="3" y="0"/>
                    <a:pt x="6" y="0"/>
                  </a:cubicBezTo>
                  <a:cubicBezTo>
                    <a:pt x="44" y="0"/>
                    <a:pt x="44" y="0"/>
                    <a:pt x="44" y="0"/>
                  </a:cubicBezTo>
                  <a:cubicBezTo>
                    <a:pt x="48" y="0"/>
                    <a:pt x="50" y="2"/>
                    <a:pt x="50" y="6"/>
                  </a:cubicBezTo>
                  <a:close/>
                </a:path>
              </a:pathLst>
            </a:custGeom>
            <a:solidFill>
              <a:srgbClr val="58595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pic>
        <p:nvPicPr>
          <p:cNvPr id="22" name="Picture Placeholder 21">
            <a:extLst>
              <a:ext uri="{FF2B5EF4-FFF2-40B4-BE49-F238E27FC236}">
                <a16:creationId xmlns:a16="http://schemas.microsoft.com/office/drawing/2014/main" id="{635D8E14-39DC-43CC-8739-B51CE08C1E05}"/>
              </a:ext>
            </a:extLst>
          </p:cNvPr>
          <p:cNvPicPr>
            <a:picLocks noGrp="1" noChangeAspect="1"/>
          </p:cNvPicPr>
          <p:nvPr>
            <p:ph type="pic" sz="quarter" idx="10"/>
          </p:nvPr>
        </p:nvPicPr>
        <p:blipFill rotWithShape="1">
          <a:blip r:embed="rId2" cstate="email">
            <a:extLst>
              <a:ext uri="{28A0092B-C50C-407E-A947-70E740481C1C}">
                <a14:useLocalDpi xmlns:a14="http://schemas.microsoft.com/office/drawing/2010/main"/>
              </a:ext>
            </a:extLst>
          </a:blip>
          <a:srcRect/>
          <a:stretch/>
        </p:blipFill>
        <p:spPr>
          <a:xfrm>
            <a:off x="8158163" y="1225550"/>
            <a:ext cx="2786062" cy="3740150"/>
          </a:xfrm>
        </p:spPr>
      </p:pic>
      <p:pic>
        <p:nvPicPr>
          <p:cNvPr id="31" name="Picture Placeholder 30">
            <a:extLst>
              <a:ext uri="{FF2B5EF4-FFF2-40B4-BE49-F238E27FC236}">
                <a16:creationId xmlns:a16="http://schemas.microsoft.com/office/drawing/2014/main" id="{14458D8A-3085-417E-AFF2-90EB3066D4E4}"/>
              </a:ext>
            </a:extLst>
          </p:cNvPr>
          <p:cNvPicPr>
            <a:picLocks noGrp="1" noChangeAspect="1"/>
          </p:cNvPicPr>
          <p:nvPr>
            <p:ph type="pic" sz="quarter" idx="11"/>
          </p:nvPr>
        </p:nvPicPr>
        <p:blipFill rotWithShape="1">
          <a:blip r:embed="rId3" cstate="email">
            <a:extLst>
              <a:ext uri="{28A0092B-C50C-407E-A947-70E740481C1C}">
                <a14:useLocalDpi xmlns:a14="http://schemas.microsoft.com/office/drawing/2010/main"/>
              </a:ext>
            </a:extLst>
          </a:blip>
          <a:srcRect/>
          <a:stretch/>
        </p:blipFill>
        <p:spPr>
          <a:xfrm>
            <a:off x="5853113" y="2433638"/>
            <a:ext cx="1365250" cy="2449513"/>
          </a:xfrm>
        </p:spPr>
      </p:pic>
      <p:sp>
        <p:nvSpPr>
          <p:cNvPr id="84" name="TextBox 156">
            <a:extLst>
              <a:ext uri="{FF2B5EF4-FFF2-40B4-BE49-F238E27FC236}">
                <a16:creationId xmlns:a16="http://schemas.microsoft.com/office/drawing/2014/main" id="{6FBC6172-BB20-42BD-A8A5-6CBD5AF14F8D}"/>
              </a:ext>
            </a:extLst>
          </p:cNvPr>
          <p:cNvSpPr txBox="1">
            <a:spLocks noChangeArrowheads="1"/>
          </p:cNvSpPr>
          <p:nvPr/>
        </p:nvSpPr>
        <p:spPr bwMode="auto">
          <a:xfrm>
            <a:off x="629330" y="2669392"/>
            <a:ext cx="2518602" cy="4000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s-CO" altLang="es-MX" sz="2000" dirty="0">
                <a:latin typeface="+mn-lt"/>
              </a:rPr>
              <a:t>Escribe tu título aquí</a:t>
            </a:r>
            <a:endParaRPr lang="id-ID" altLang="es-MX" sz="2000" dirty="0">
              <a:latin typeface="+mn-lt"/>
            </a:endParaRPr>
          </a:p>
        </p:txBody>
      </p:sp>
      <p:sp>
        <p:nvSpPr>
          <p:cNvPr id="86" name="TextBox 157">
            <a:extLst>
              <a:ext uri="{FF2B5EF4-FFF2-40B4-BE49-F238E27FC236}">
                <a16:creationId xmlns:a16="http://schemas.microsoft.com/office/drawing/2014/main" id="{FB8077AF-6EB7-4B06-9E0D-1C74422004F4}"/>
              </a:ext>
            </a:extLst>
          </p:cNvPr>
          <p:cNvSpPr txBox="1">
            <a:spLocks noChangeArrowheads="1"/>
          </p:cNvSpPr>
          <p:nvPr/>
        </p:nvSpPr>
        <p:spPr bwMode="auto">
          <a:xfrm>
            <a:off x="629330" y="3055154"/>
            <a:ext cx="4422775" cy="19047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es-MX" sz="1200" dirty="0">
                <a:latin typeface="+mn-lt"/>
                <a:cs typeface="Calibri Light" panose="020F0302020204030204" pitchFamily="34" charset="0"/>
              </a:rPr>
              <a:t>Creativity is the key to success in the future, and primary education where our teachers can bring creativity in children at that level keep growing.</a:t>
            </a:r>
          </a:p>
          <a:p>
            <a:pPr>
              <a:lnSpc>
                <a:spcPct val="110000"/>
              </a:lnSpc>
            </a:pPr>
            <a:endParaRPr lang="en-US" altLang="es-MX" sz="1200" b="1" dirty="0">
              <a:latin typeface="+mn-lt"/>
            </a:endParaRPr>
          </a:p>
          <a:p>
            <a:pPr>
              <a:lnSpc>
                <a:spcPct val="110000"/>
              </a:lnSpc>
            </a:pPr>
            <a:r>
              <a:rPr lang="pt-BR" altLang="es-MX" sz="1200" b="1" dirty="0">
                <a:latin typeface="+mn-lt"/>
              </a:rPr>
              <a:t>Lorem ipsum dolor </a:t>
            </a:r>
            <a:r>
              <a:rPr lang="pt-BR" altLang="es-MX" sz="1200" dirty="0">
                <a:latin typeface="+mn-lt"/>
                <a:cs typeface="Calibri Light" panose="020F0302020204030204" pitchFamily="34" charset="0"/>
              </a:rPr>
              <a:t>sit amet, consectetur adipiscing elit. Aliquam tincidunt ante nec sem congue convallis. Pellentesque vel mauris quis nisl ornare rutrum in id risus. Proin vehicula ut sem et tempus. Interdum et malesuada fames ac ante ipsum primis in faucibus.</a:t>
            </a:r>
            <a:endParaRPr lang="en-US" altLang="es-MX" sz="1200" dirty="0">
              <a:latin typeface="+mn-lt"/>
              <a:cs typeface="Calibri Light" panose="020F0302020204030204" pitchFamily="34" charset="0"/>
            </a:endParaRPr>
          </a:p>
        </p:txBody>
      </p:sp>
      <p:grpSp>
        <p:nvGrpSpPr>
          <p:cNvPr id="87" name="Group 86">
            <a:extLst>
              <a:ext uri="{FF2B5EF4-FFF2-40B4-BE49-F238E27FC236}">
                <a16:creationId xmlns:a16="http://schemas.microsoft.com/office/drawing/2014/main" id="{97F9BD1B-2EB2-429A-8382-069995FC95CE}"/>
              </a:ext>
            </a:extLst>
          </p:cNvPr>
          <p:cNvGrpSpPr/>
          <p:nvPr/>
        </p:nvGrpSpPr>
        <p:grpSpPr>
          <a:xfrm rot="19800000">
            <a:off x="876882" y="1630291"/>
            <a:ext cx="768172" cy="755360"/>
            <a:chOff x="864536" y="2894881"/>
            <a:chExt cx="1835930" cy="1805308"/>
          </a:xfrm>
        </p:grpSpPr>
        <p:sp>
          <p:nvSpPr>
            <p:cNvPr id="93" name="Hexagon 92">
              <a:extLst>
                <a:ext uri="{FF2B5EF4-FFF2-40B4-BE49-F238E27FC236}">
                  <a16:creationId xmlns:a16="http://schemas.microsoft.com/office/drawing/2014/main" id="{75C9746E-2F4C-47D2-B3CC-36244AA8144C}"/>
                </a:ext>
              </a:extLst>
            </p:cNvPr>
            <p:cNvSpPr/>
            <p:nvPr/>
          </p:nvSpPr>
          <p:spPr>
            <a:xfrm rot="18000000">
              <a:off x="752039" y="3007378"/>
              <a:ext cx="1631216" cy="1406221"/>
            </a:xfrm>
            <a:prstGeom prst="hexagon">
              <a:avLst/>
            </a:prstGeom>
            <a:noFill/>
            <a:ln w="57150">
              <a:solidFill>
                <a:srgbClr val="49012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4" name="Hexagon 93">
              <a:extLst>
                <a:ext uri="{FF2B5EF4-FFF2-40B4-BE49-F238E27FC236}">
                  <a16:creationId xmlns:a16="http://schemas.microsoft.com/office/drawing/2014/main" id="{87B2CC0D-9BAA-4E36-B86F-FBC6E70B8729}"/>
                </a:ext>
              </a:extLst>
            </p:cNvPr>
            <p:cNvSpPr/>
            <p:nvPr/>
          </p:nvSpPr>
          <p:spPr>
            <a:xfrm rot="18000000">
              <a:off x="1181748" y="3181470"/>
              <a:ext cx="1631216" cy="1406221"/>
            </a:xfrm>
            <a:prstGeom prst="hexagon">
              <a:avLst/>
            </a:prstGeom>
            <a:solidFill>
              <a:srgbClr val="FFC000"/>
            </a:solidFill>
            <a:ln w="5715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2222200576"/>
      </p:ext>
    </p:extLst>
  </p:cSld>
  <p:clrMapOvr>
    <a:masterClrMapping/>
  </p:clrMapOvr>
  <mc:AlternateContent xmlns:mc="http://schemas.openxmlformats.org/markup-compatibility/2006" xmlns:p14="http://schemas.microsoft.com/office/powerpoint/2010/main">
    <mc:Choice Requires="p14">
      <p:transition p14:dur="0" advClick="0"/>
    </mc:Choice>
    <mc:Fallback xmlns="">
      <p:transition xmlns:p14="http://schemas.microsoft.com/office/powerpoint/2010/main" advClick="0"/>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Placeholder 8">
            <a:extLst>
              <a:ext uri="{FF2B5EF4-FFF2-40B4-BE49-F238E27FC236}">
                <a16:creationId xmlns:a16="http://schemas.microsoft.com/office/drawing/2014/main" id="{5734DBC8-977B-4CF0-8FC0-4BA998DBD41A}"/>
              </a:ext>
            </a:extLst>
          </p:cNvPr>
          <p:cNvPicPr>
            <a:picLocks noGrp="1" noChangeAspect="1"/>
          </p:cNvPicPr>
          <p:nvPr>
            <p:ph type="pic" sz="quarter" idx="10"/>
          </p:nvPr>
        </p:nvPicPr>
        <p:blipFill>
          <a:blip r:embed="rId2" cstate="email">
            <a:extLst>
              <a:ext uri="{28A0092B-C50C-407E-A947-70E740481C1C}">
                <a14:useLocalDpi xmlns:a14="http://schemas.microsoft.com/office/drawing/2010/main"/>
              </a:ext>
            </a:extLst>
          </a:blip>
          <a:srcRect/>
          <a:stretch>
            <a:fillRect/>
          </a:stretch>
        </p:blipFill>
        <p:spPr/>
      </p:pic>
      <p:pic>
        <p:nvPicPr>
          <p:cNvPr id="11" name="Picture Placeholder 10">
            <a:extLst>
              <a:ext uri="{FF2B5EF4-FFF2-40B4-BE49-F238E27FC236}">
                <a16:creationId xmlns:a16="http://schemas.microsoft.com/office/drawing/2014/main" id="{2545FF4A-99A0-408F-BE48-4FBE15323EEC}"/>
              </a:ext>
            </a:extLst>
          </p:cNvPr>
          <p:cNvPicPr>
            <a:picLocks noGrp="1" noChangeAspect="1"/>
          </p:cNvPicPr>
          <p:nvPr>
            <p:ph type="pic" sz="quarter" idx="11"/>
          </p:nvPr>
        </p:nvPicPr>
        <p:blipFill>
          <a:blip r:embed="rId3" cstate="email">
            <a:extLst>
              <a:ext uri="{28A0092B-C50C-407E-A947-70E740481C1C}">
                <a14:useLocalDpi xmlns:a14="http://schemas.microsoft.com/office/drawing/2010/main"/>
              </a:ext>
            </a:extLst>
          </a:blip>
          <a:srcRect/>
          <a:stretch>
            <a:fillRect/>
          </a:stretch>
        </p:blipFill>
        <p:spPr/>
      </p:pic>
      <p:pic>
        <p:nvPicPr>
          <p:cNvPr id="15" name="Picture Placeholder 14">
            <a:extLst>
              <a:ext uri="{FF2B5EF4-FFF2-40B4-BE49-F238E27FC236}">
                <a16:creationId xmlns:a16="http://schemas.microsoft.com/office/drawing/2014/main" id="{34A84B21-72F6-4E96-91D5-9C08BA9EC1AB}"/>
              </a:ext>
            </a:extLst>
          </p:cNvPr>
          <p:cNvPicPr>
            <a:picLocks noGrp="1" noChangeAspect="1"/>
          </p:cNvPicPr>
          <p:nvPr>
            <p:ph type="pic" sz="quarter" idx="12"/>
          </p:nvPr>
        </p:nvPicPr>
        <p:blipFill>
          <a:blip r:embed="rId4" cstate="email">
            <a:extLst>
              <a:ext uri="{28A0092B-C50C-407E-A947-70E740481C1C}">
                <a14:useLocalDpi xmlns:a14="http://schemas.microsoft.com/office/drawing/2010/main"/>
              </a:ext>
            </a:extLst>
          </a:blip>
          <a:srcRect/>
          <a:stretch>
            <a:fillRect/>
          </a:stretch>
        </p:blipFill>
        <p:spPr/>
      </p:pic>
      <p:pic>
        <p:nvPicPr>
          <p:cNvPr id="13" name="Picture Placeholder 12">
            <a:extLst>
              <a:ext uri="{FF2B5EF4-FFF2-40B4-BE49-F238E27FC236}">
                <a16:creationId xmlns:a16="http://schemas.microsoft.com/office/drawing/2014/main" id="{A286A315-C3AB-405A-AA5C-215DF39EAB71}"/>
              </a:ext>
            </a:extLst>
          </p:cNvPr>
          <p:cNvPicPr>
            <a:picLocks noGrp="1" noChangeAspect="1"/>
          </p:cNvPicPr>
          <p:nvPr>
            <p:ph type="pic" sz="quarter" idx="13"/>
          </p:nvPr>
        </p:nvPicPr>
        <p:blipFill>
          <a:blip r:embed="rId5" cstate="email">
            <a:extLst>
              <a:ext uri="{28A0092B-C50C-407E-A947-70E740481C1C}">
                <a14:useLocalDpi xmlns:a14="http://schemas.microsoft.com/office/drawing/2010/main"/>
              </a:ext>
            </a:extLst>
          </a:blip>
          <a:srcRect/>
          <a:stretch>
            <a:fillRect/>
          </a:stretch>
        </p:blipFill>
        <p:spPr/>
      </p:pic>
      <p:sp>
        <p:nvSpPr>
          <p:cNvPr id="67" name="TextBox 156">
            <a:extLst>
              <a:ext uri="{FF2B5EF4-FFF2-40B4-BE49-F238E27FC236}">
                <a16:creationId xmlns:a16="http://schemas.microsoft.com/office/drawing/2014/main" id="{666CC8EE-D42A-45DF-9CF8-577C26800EB6}"/>
              </a:ext>
            </a:extLst>
          </p:cNvPr>
          <p:cNvSpPr txBox="1">
            <a:spLocks noChangeArrowheads="1"/>
          </p:cNvSpPr>
          <p:nvPr/>
        </p:nvSpPr>
        <p:spPr bwMode="auto">
          <a:xfrm rot="16200000">
            <a:off x="259061" y="3853191"/>
            <a:ext cx="3364987" cy="12003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s-CO" altLang="es-MX" dirty="0">
                <a:latin typeface="+mn-lt"/>
              </a:rPr>
              <a:t>Escribe tu título</a:t>
            </a:r>
          </a:p>
          <a:p>
            <a:r>
              <a:rPr lang="es-CO" altLang="es-MX" dirty="0">
                <a:latin typeface="+mn-lt"/>
              </a:rPr>
              <a:t>Aquí</a:t>
            </a:r>
          </a:p>
        </p:txBody>
      </p:sp>
      <p:grpSp>
        <p:nvGrpSpPr>
          <p:cNvPr id="68" name="Group 67">
            <a:extLst>
              <a:ext uri="{FF2B5EF4-FFF2-40B4-BE49-F238E27FC236}">
                <a16:creationId xmlns:a16="http://schemas.microsoft.com/office/drawing/2014/main" id="{D5885779-B054-4314-B7AD-9CA7CFECE147}"/>
              </a:ext>
            </a:extLst>
          </p:cNvPr>
          <p:cNvGrpSpPr/>
          <p:nvPr/>
        </p:nvGrpSpPr>
        <p:grpSpPr>
          <a:xfrm rot="10800000">
            <a:off x="369353" y="5359384"/>
            <a:ext cx="768172" cy="755360"/>
            <a:chOff x="864536" y="2894881"/>
            <a:chExt cx="1835930" cy="1805308"/>
          </a:xfrm>
        </p:grpSpPr>
        <p:sp>
          <p:nvSpPr>
            <p:cNvPr id="69" name="Hexagon 68">
              <a:extLst>
                <a:ext uri="{FF2B5EF4-FFF2-40B4-BE49-F238E27FC236}">
                  <a16:creationId xmlns:a16="http://schemas.microsoft.com/office/drawing/2014/main" id="{51BA68D5-5D26-4AAE-9EFF-25344ED05ECC}"/>
                </a:ext>
              </a:extLst>
            </p:cNvPr>
            <p:cNvSpPr/>
            <p:nvPr/>
          </p:nvSpPr>
          <p:spPr>
            <a:xfrm rot="18000000">
              <a:off x="752039" y="3007378"/>
              <a:ext cx="1631216" cy="1406221"/>
            </a:xfrm>
            <a:prstGeom prst="hexagon">
              <a:avLst/>
            </a:prstGeom>
            <a:noFill/>
            <a:ln w="57150">
              <a:solidFill>
                <a:srgbClr val="49012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3" name="Hexagon 72">
              <a:extLst>
                <a:ext uri="{FF2B5EF4-FFF2-40B4-BE49-F238E27FC236}">
                  <a16:creationId xmlns:a16="http://schemas.microsoft.com/office/drawing/2014/main" id="{764DD4DC-6003-4E75-A0BB-3ED61BD44824}"/>
                </a:ext>
              </a:extLst>
            </p:cNvPr>
            <p:cNvSpPr/>
            <p:nvPr/>
          </p:nvSpPr>
          <p:spPr>
            <a:xfrm rot="18000000">
              <a:off x="1181748" y="3181470"/>
              <a:ext cx="1631216" cy="1406221"/>
            </a:xfrm>
            <a:prstGeom prst="hexagon">
              <a:avLst/>
            </a:prstGeom>
            <a:solidFill>
              <a:srgbClr val="FFC000"/>
            </a:solidFill>
            <a:ln w="5715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6" name="TextBox 157">
            <a:extLst>
              <a:ext uri="{FF2B5EF4-FFF2-40B4-BE49-F238E27FC236}">
                <a16:creationId xmlns:a16="http://schemas.microsoft.com/office/drawing/2014/main" id="{A9C4381D-DCDD-4FC0-9C1D-B19542377C37}"/>
              </a:ext>
            </a:extLst>
          </p:cNvPr>
          <p:cNvSpPr txBox="1">
            <a:spLocks noChangeArrowheads="1"/>
          </p:cNvSpPr>
          <p:nvPr/>
        </p:nvSpPr>
        <p:spPr bwMode="auto">
          <a:xfrm>
            <a:off x="9064612" y="1862308"/>
            <a:ext cx="2750017" cy="10922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pt-BR" altLang="es-MX" sz="1200" b="1" dirty="0">
                <a:latin typeface="+mn-lt"/>
              </a:rPr>
              <a:t>Lorem ipsum dolor </a:t>
            </a:r>
            <a:r>
              <a:rPr lang="pt-BR" altLang="es-MX" sz="1200" dirty="0">
                <a:latin typeface="+mn-lt"/>
                <a:cs typeface="Calibri Light" panose="020F0302020204030204" pitchFamily="34" charset="0"/>
              </a:rPr>
              <a:t>sit amet, consectetur adipiscing elit. Aliquam tincidunt ante nec sem congue convallis. </a:t>
            </a:r>
          </a:p>
          <a:p>
            <a:pPr>
              <a:lnSpc>
                <a:spcPct val="110000"/>
              </a:lnSpc>
            </a:pPr>
            <a:endParaRPr lang="pt-BR" altLang="es-MX" sz="1200" dirty="0">
              <a:latin typeface="+mn-lt"/>
              <a:cs typeface="Calibri Light" panose="020F0302020204030204" pitchFamily="34" charset="0"/>
            </a:endParaRPr>
          </a:p>
        </p:txBody>
      </p:sp>
      <p:sp>
        <p:nvSpPr>
          <p:cNvPr id="17" name="TextBox 157">
            <a:extLst>
              <a:ext uri="{FF2B5EF4-FFF2-40B4-BE49-F238E27FC236}">
                <a16:creationId xmlns:a16="http://schemas.microsoft.com/office/drawing/2014/main" id="{6D66CA42-D1B8-41F9-A3C9-D1BBA4CB6FAA}"/>
              </a:ext>
            </a:extLst>
          </p:cNvPr>
          <p:cNvSpPr txBox="1">
            <a:spLocks noChangeArrowheads="1"/>
          </p:cNvSpPr>
          <p:nvPr/>
        </p:nvSpPr>
        <p:spPr bwMode="auto">
          <a:xfrm>
            <a:off x="9064612" y="3133234"/>
            <a:ext cx="2750017" cy="10922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pt-BR" altLang="es-MX" sz="1200" b="1" dirty="0">
                <a:latin typeface="+mn-lt"/>
              </a:rPr>
              <a:t>Lorem ipsum dolor </a:t>
            </a:r>
            <a:r>
              <a:rPr lang="pt-BR" altLang="es-MX" sz="1200" dirty="0">
                <a:latin typeface="+mn-lt"/>
                <a:cs typeface="Calibri Light" panose="020F0302020204030204" pitchFamily="34" charset="0"/>
              </a:rPr>
              <a:t>sit amet, consectetur adipiscing elit. Aliquam tincidunt ante nec sem congue convallis. </a:t>
            </a:r>
          </a:p>
          <a:p>
            <a:pPr>
              <a:lnSpc>
                <a:spcPct val="110000"/>
              </a:lnSpc>
            </a:pPr>
            <a:endParaRPr lang="pt-BR" altLang="es-MX" sz="1200" dirty="0">
              <a:latin typeface="+mn-lt"/>
              <a:cs typeface="Calibri Light" panose="020F0302020204030204" pitchFamily="34" charset="0"/>
            </a:endParaRPr>
          </a:p>
        </p:txBody>
      </p:sp>
      <p:sp>
        <p:nvSpPr>
          <p:cNvPr id="18" name="TextBox 157">
            <a:extLst>
              <a:ext uri="{FF2B5EF4-FFF2-40B4-BE49-F238E27FC236}">
                <a16:creationId xmlns:a16="http://schemas.microsoft.com/office/drawing/2014/main" id="{D889D3ED-3447-476B-B2B9-ED9CBB29C8BC}"/>
              </a:ext>
            </a:extLst>
          </p:cNvPr>
          <p:cNvSpPr txBox="1">
            <a:spLocks noChangeArrowheads="1"/>
          </p:cNvSpPr>
          <p:nvPr/>
        </p:nvSpPr>
        <p:spPr bwMode="auto">
          <a:xfrm>
            <a:off x="9064612" y="4404160"/>
            <a:ext cx="2750017" cy="10922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pt-BR" altLang="es-MX" sz="1200" b="1" dirty="0">
                <a:latin typeface="+mn-lt"/>
              </a:rPr>
              <a:t>Lorem ipsum dolor </a:t>
            </a:r>
            <a:r>
              <a:rPr lang="pt-BR" altLang="es-MX" sz="1200" dirty="0">
                <a:latin typeface="+mn-lt"/>
                <a:cs typeface="Calibri Light" panose="020F0302020204030204" pitchFamily="34" charset="0"/>
              </a:rPr>
              <a:t>sit amet, consectetur adipiscing elit. Aliquam tincidunt ante nec sem congue convallis. </a:t>
            </a:r>
          </a:p>
          <a:p>
            <a:pPr>
              <a:lnSpc>
                <a:spcPct val="110000"/>
              </a:lnSpc>
            </a:pPr>
            <a:endParaRPr lang="pt-BR" altLang="es-MX" sz="1200" dirty="0">
              <a:latin typeface="+mn-lt"/>
              <a:cs typeface="Calibri Light" panose="020F0302020204030204" pitchFamily="34" charset="0"/>
            </a:endParaRPr>
          </a:p>
        </p:txBody>
      </p:sp>
    </p:spTree>
  </p:cSld>
  <p:clrMapOvr>
    <a:masterClrMapping/>
  </p:clrMapOvr>
  <p:transition advClick="0"/>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Placeholder 7">
            <a:extLst>
              <a:ext uri="{FF2B5EF4-FFF2-40B4-BE49-F238E27FC236}">
                <a16:creationId xmlns:a16="http://schemas.microsoft.com/office/drawing/2014/main" id="{151D6397-833F-4282-BD60-57A1106DB8F8}"/>
              </a:ext>
            </a:extLst>
          </p:cNvPr>
          <p:cNvPicPr>
            <a:picLocks noGrp="1" noChangeAspect="1"/>
          </p:cNvPicPr>
          <p:nvPr>
            <p:ph type="pic" sz="quarter" idx="12"/>
          </p:nvPr>
        </p:nvPicPr>
        <p:blipFill>
          <a:blip r:embed="rId2" cstate="email">
            <a:extLst>
              <a:ext uri="{28A0092B-C50C-407E-A947-70E740481C1C}">
                <a14:useLocalDpi xmlns:a14="http://schemas.microsoft.com/office/drawing/2010/main"/>
              </a:ext>
            </a:extLst>
          </a:blip>
          <a:srcRect/>
          <a:stretch>
            <a:fillRect/>
          </a:stretch>
        </p:blipFill>
        <p:spPr/>
      </p:pic>
      <p:pic>
        <p:nvPicPr>
          <p:cNvPr id="10" name="Picture Placeholder 9">
            <a:extLst>
              <a:ext uri="{FF2B5EF4-FFF2-40B4-BE49-F238E27FC236}">
                <a16:creationId xmlns:a16="http://schemas.microsoft.com/office/drawing/2014/main" id="{73BB0413-B65A-4781-A790-E213AF14A424}"/>
              </a:ext>
            </a:extLst>
          </p:cNvPr>
          <p:cNvPicPr>
            <a:picLocks noGrp="1" noChangeAspect="1"/>
          </p:cNvPicPr>
          <p:nvPr>
            <p:ph type="pic" sz="quarter" idx="13"/>
          </p:nvPr>
        </p:nvPicPr>
        <p:blipFill>
          <a:blip r:embed="rId3" cstate="email">
            <a:extLst>
              <a:ext uri="{28A0092B-C50C-407E-A947-70E740481C1C}">
                <a14:useLocalDpi xmlns:a14="http://schemas.microsoft.com/office/drawing/2010/main"/>
              </a:ext>
            </a:extLst>
          </a:blip>
          <a:srcRect/>
          <a:stretch>
            <a:fillRect/>
          </a:stretch>
        </p:blipFill>
        <p:spPr/>
      </p:pic>
      <p:pic>
        <p:nvPicPr>
          <p:cNvPr id="12" name="Picture Placeholder 11">
            <a:extLst>
              <a:ext uri="{FF2B5EF4-FFF2-40B4-BE49-F238E27FC236}">
                <a16:creationId xmlns:a16="http://schemas.microsoft.com/office/drawing/2014/main" id="{6EFE4867-BAF7-45F8-AED4-288EBF3E660D}"/>
              </a:ext>
            </a:extLst>
          </p:cNvPr>
          <p:cNvPicPr>
            <a:picLocks noGrp="1" noChangeAspect="1"/>
          </p:cNvPicPr>
          <p:nvPr>
            <p:ph type="pic" sz="quarter" idx="14"/>
          </p:nvPr>
        </p:nvPicPr>
        <p:blipFill>
          <a:blip r:embed="rId4" cstate="email">
            <a:extLst>
              <a:ext uri="{28A0092B-C50C-407E-A947-70E740481C1C}">
                <a14:useLocalDpi xmlns:a14="http://schemas.microsoft.com/office/drawing/2010/main"/>
              </a:ext>
            </a:extLst>
          </a:blip>
          <a:srcRect/>
          <a:stretch>
            <a:fillRect/>
          </a:stretch>
        </p:blipFill>
        <p:spPr/>
      </p:pic>
      <p:sp>
        <p:nvSpPr>
          <p:cNvPr id="72" name="TextBox 156">
            <a:extLst>
              <a:ext uri="{FF2B5EF4-FFF2-40B4-BE49-F238E27FC236}">
                <a16:creationId xmlns:a16="http://schemas.microsoft.com/office/drawing/2014/main" id="{751593C5-A316-4BF2-9C6C-F6FD014A9AE7}"/>
              </a:ext>
            </a:extLst>
          </p:cNvPr>
          <p:cNvSpPr txBox="1">
            <a:spLocks noChangeArrowheads="1"/>
          </p:cNvSpPr>
          <p:nvPr/>
        </p:nvSpPr>
        <p:spPr bwMode="auto">
          <a:xfrm>
            <a:off x="629330" y="2669392"/>
            <a:ext cx="2518602" cy="4000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s-CO" altLang="es-MX" sz="2000" dirty="0">
                <a:latin typeface="+mn-lt"/>
              </a:rPr>
              <a:t>Escribe tu título aquí</a:t>
            </a:r>
            <a:endParaRPr lang="id-ID" altLang="es-MX" sz="2000" dirty="0">
              <a:latin typeface="+mn-lt"/>
            </a:endParaRPr>
          </a:p>
        </p:txBody>
      </p:sp>
      <p:sp>
        <p:nvSpPr>
          <p:cNvPr id="73" name="TextBox 157">
            <a:extLst>
              <a:ext uri="{FF2B5EF4-FFF2-40B4-BE49-F238E27FC236}">
                <a16:creationId xmlns:a16="http://schemas.microsoft.com/office/drawing/2014/main" id="{242297BC-FAD2-44A7-B374-1AAB07649BE4}"/>
              </a:ext>
            </a:extLst>
          </p:cNvPr>
          <p:cNvSpPr txBox="1">
            <a:spLocks noChangeArrowheads="1"/>
          </p:cNvSpPr>
          <p:nvPr/>
        </p:nvSpPr>
        <p:spPr bwMode="auto">
          <a:xfrm>
            <a:off x="629330" y="3055154"/>
            <a:ext cx="4422775" cy="19047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es-MX" sz="1200" dirty="0">
                <a:latin typeface="+mn-lt"/>
                <a:cs typeface="Calibri Light" panose="020F0302020204030204" pitchFamily="34" charset="0"/>
              </a:rPr>
              <a:t>Creativity is the key to success in the future, and primary education where our teachers can bring creativity in children at that level keep growing.</a:t>
            </a:r>
          </a:p>
          <a:p>
            <a:pPr>
              <a:lnSpc>
                <a:spcPct val="110000"/>
              </a:lnSpc>
            </a:pPr>
            <a:endParaRPr lang="en-US" altLang="es-MX" sz="1200" b="1" dirty="0">
              <a:latin typeface="+mn-lt"/>
            </a:endParaRPr>
          </a:p>
          <a:p>
            <a:pPr>
              <a:lnSpc>
                <a:spcPct val="110000"/>
              </a:lnSpc>
            </a:pPr>
            <a:r>
              <a:rPr lang="pt-BR" altLang="es-MX" sz="1200" b="1" dirty="0">
                <a:latin typeface="+mn-lt"/>
              </a:rPr>
              <a:t>Lorem ipsum dolor </a:t>
            </a:r>
            <a:r>
              <a:rPr lang="pt-BR" altLang="es-MX" sz="1200" dirty="0">
                <a:latin typeface="+mn-lt"/>
                <a:cs typeface="Calibri Light" panose="020F0302020204030204" pitchFamily="34" charset="0"/>
              </a:rPr>
              <a:t>sit amet, consectetur adipiscing elit. Aliquam tincidunt ante nec sem congue convallis. Pellentesque vel mauris quis nisl ornare rutrum in id risus. Proin vehicula ut sem et tempus. Interdum et malesuada fames ac ante ipsum primis in faucibus.</a:t>
            </a:r>
            <a:endParaRPr lang="en-US" altLang="es-MX" sz="1200" dirty="0">
              <a:latin typeface="+mn-lt"/>
              <a:cs typeface="Calibri Light" panose="020F0302020204030204" pitchFamily="34" charset="0"/>
            </a:endParaRPr>
          </a:p>
        </p:txBody>
      </p:sp>
      <p:grpSp>
        <p:nvGrpSpPr>
          <p:cNvPr id="74" name="Group 73">
            <a:extLst>
              <a:ext uri="{FF2B5EF4-FFF2-40B4-BE49-F238E27FC236}">
                <a16:creationId xmlns:a16="http://schemas.microsoft.com/office/drawing/2014/main" id="{5A71F4A4-6540-4C81-8B58-2EB0485DE3CD}"/>
              </a:ext>
            </a:extLst>
          </p:cNvPr>
          <p:cNvGrpSpPr/>
          <p:nvPr/>
        </p:nvGrpSpPr>
        <p:grpSpPr>
          <a:xfrm rot="19800000">
            <a:off x="876882" y="1630291"/>
            <a:ext cx="768172" cy="755360"/>
            <a:chOff x="864536" y="2894881"/>
            <a:chExt cx="1835930" cy="1805308"/>
          </a:xfrm>
        </p:grpSpPr>
        <p:sp>
          <p:nvSpPr>
            <p:cNvPr id="75" name="Hexagon 74">
              <a:extLst>
                <a:ext uri="{FF2B5EF4-FFF2-40B4-BE49-F238E27FC236}">
                  <a16:creationId xmlns:a16="http://schemas.microsoft.com/office/drawing/2014/main" id="{507C0B90-EE2D-4D96-AE86-7B34AD019343}"/>
                </a:ext>
              </a:extLst>
            </p:cNvPr>
            <p:cNvSpPr/>
            <p:nvPr/>
          </p:nvSpPr>
          <p:spPr>
            <a:xfrm rot="18000000">
              <a:off x="752039" y="3007378"/>
              <a:ext cx="1631216" cy="1406221"/>
            </a:xfrm>
            <a:prstGeom prst="hexagon">
              <a:avLst/>
            </a:prstGeom>
            <a:noFill/>
            <a:ln w="57150">
              <a:solidFill>
                <a:srgbClr val="49012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Hexagon 75">
              <a:extLst>
                <a:ext uri="{FF2B5EF4-FFF2-40B4-BE49-F238E27FC236}">
                  <a16:creationId xmlns:a16="http://schemas.microsoft.com/office/drawing/2014/main" id="{D94D048D-5275-448B-8A9C-4C8AB34251E4}"/>
                </a:ext>
              </a:extLst>
            </p:cNvPr>
            <p:cNvSpPr/>
            <p:nvPr/>
          </p:nvSpPr>
          <p:spPr>
            <a:xfrm rot="18000000">
              <a:off x="1181748" y="3181470"/>
              <a:ext cx="1631216" cy="1406221"/>
            </a:xfrm>
            <a:prstGeom prst="hexagon">
              <a:avLst/>
            </a:prstGeom>
            <a:solidFill>
              <a:srgbClr val="FFC000"/>
            </a:solidFill>
            <a:ln w="5715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70021565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タイトル 15"/>
          <p:cNvSpPr>
            <a:spLocks noGrp="1"/>
          </p:cNvSpPr>
          <p:nvPr>
            <p:ph type="ctrTitle" idx="4294967295"/>
          </p:nvPr>
        </p:nvSpPr>
        <p:spPr>
          <a:xfrm>
            <a:off x="0" y="2371725"/>
            <a:ext cx="12192000" cy="1057275"/>
          </a:xfrm>
          <a:prstGeom prst="rect">
            <a:avLst/>
          </a:prstGeom>
        </p:spPr>
        <p:txBody>
          <a:bodyPr/>
          <a:lstStyle/>
          <a:p>
            <a:pPr algn="ctr"/>
            <a:r>
              <a:rPr kumimoji="1" lang="es-CO" altLang="ja-JP" b="1">
                <a:solidFill>
                  <a:srgbClr val="BA1C6C"/>
                </a:solidFill>
                <a:latin typeface="Lato Light" panose="020F0302020204030203" pitchFamily="34" charset="0"/>
              </a:rPr>
              <a:t>Gracias por descargar esta plantilla</a:t>
            </a:r>
          </a:p>
        </p:txBody>
      </p:sp>
      <p:sp>
        <p:nvSpPr>
          <p:cNvPr id="17" name="サブタイトル 16"/>
          <p:cNvSpPr>
            <a:spLocks noGrp="1"/>
          </p:cNvSpPr>
          <p:nvPr>
            <p:ph type="subTitle" idx="4294967295"/>
          </p:nvPr>
        </p:nvSpPr>
        <p:spPr>
          <a:xfrm>
            <a:off x="0" y="3324225"/>
            <a:ext cx="12192000" cy="2147888"/>
          </a:xfrm>
        </p:spPr>
        <p:txBody>
          <a:bodyPr/>
          <a:lstStyle/>
          <a:p>
            <a:pPr marL="0" indent="0" algn="ctr">
              <a:buNone/>
            </a:pPr>
            <a:r>
              <a:rPr lang="en-US" sz="2400" dirty="0">
                <a:hlinkClick r:id="rId2">
                  <a:extLst>
                    <a:ext uri="{A12FA001-AC4F-418D-AE19-62706E023703}">
                      <ahyp:hlinkClr xmlns:ahyp="http://schemas.microsoft.com/office/drawing/2018/hyperlinkcolor" val="tx"/>
                    </a:ext>
                  </a:extLst>
                </a:hlinkClick>
              </a:rPr>
              <a:t>https://www.slidesgratis.com/</a:t>
            </a:r>
            <a:endParaRPr lang="en-US" sz="2400" dirty="0"/>
          </a:p>
          <a:p>
            <a:pPr marL="0" indent="0" algn="ctr">
              <a:buNone/>
            </a:pPr>
            <a:r>
              <a:rPr lang="en-US" altLang="ja-JP" sz="2400" dirty="0" err="1">
                <a:cs typeface="Arial" panose="020B0604020202020204" pitchFamily="34" charset="0"/>
              </a:rPr>
              <a:t>Fotos</a:t>
            </a:r>
            <a:r>
              <a:rPr lang="en-US" altLang="ja-JP" sz="2400" dirty="0">
                <a:cs typeface="Arial" panose="020B0604020202020204" pitchFamily="34" charset="0"/>
              </a:rPr>
              <a:t>: </a:t>
            </a:r>
            <a:r>
              <a:rPr lang="en-US" altLang="ja-JP" sz="2400" dirty="0">
                <a:cs typeface="Arial" panose="020B0604020202020204" pitchFamily="34" charset="0"/>
                <a:hlinkClick r:id="rId3"/>
              </a:rPr>
              <a:t>www.</a:t>
            </a:r>
            <a:r>
              <a:rPr lang="es-CO" altLang="ja-JP" sz="2400" dirty="0">
                <a:cs typeface="Arial" panose="020B0604020202020204" pitchFamily="34" charset="0"/>
                <a:hlinkClick r:id="rId3"/>
              </a:rPr>
              <a:t>pexels.com</a:t>
            </a:r>
            <a:r>
              <a:rPr lang="es-CO" altLang="ja-JP" sz="2400" dirty="0">
                <a:cs typeface="Arial" panose="020B0604020202020204" pitchFamily="34" charset="0"/>
              </a:rPr>
              <a:t> </a:t>
            </a:r>
          </a:p>
          <a:p>
            <a:pPr marL="0" indent="0" algn="ctr">
              <a:buNone/>
            </a:pPr>
            <a:r>
              <a:rPr lang="en-US" altLang="ja-JP" sz="1600" dirty="0" err="1">
                <a:cs typeface="Arial" panose="020B0604020202020204" pitchFamily="34" charset="0"/>
              </a:rPr>
              <a:t>Mwabonje</a:t>
            </a:r>
            <a:r>
              <a:rPr lang="en-US" altLang="ja-JP" sz="1600" dirty="0">
                <a:cs typeface="Arial" panose="020B0604020202020204" pitchFamily="34" charset="0"/>
              </a:rPr>
              <a:t> - </a:t>
            </a:r>
            <a:r>
              <a:rPr lang="nl-NL" altLang="ja-JP" sz="1600" dirty="0">
                <a:cs typeface="Arial" panose="020B0604020202020204" pitchFamily="34" charset="0"/>
              </a:rPr>
              <a:t> Matheus Bertelli </a:t>
            </a:r>
            <a:r>
              <a:rPr lang="es-CO" altLang="ja-JP" sz="1600" dirty="0">
                <a:cs typeface="Arial" panose="020B0604020202020204" pitchFamily="34" charset="0"/>
              </a:rPr>
              <a:t>- </a:t>
            </a:r>
            <a:r>
              <a:rPr lang="en-US" altLang="ja-JP" sz="1600" dirty="0" err="1">
                <a:cs typeface="Arial" panose="020B0604020202020204" pitchFamily="34" charset="0"/>
              </a:rPr>
              <a:t>Luriko</a:t>
            </a:r>
            <a:r>
              <a:rPr lang="en-US" altLang="ja-JP" sz="1600" dirty="0">
                <a:cs typeface="Arial" panose="020B0604020202020204" pitchFamily="34" charset="0"/>
              </a:rPr>
              <a:t> Yamaguchi - Bruno </a:t>
            </a:r>
            <a:r>
              <a:rPr lang="en-US" altLang="ja-JP" sz="1600" dirty="0" err="1">
                <a:cs typeface="Arial" panose="020B0604020202020204" pitchFamily="34" charset="0"/>
              </a:rPr>
              <a:t>Thethe</a:t>
            </a:r>
            <a:r>
              <a:rPr lang="en-US" altLang="ja-JP" sz="1600" dirty="0">
                <a:cs typeface="Arial" panose="020B0604020202020204" pitchFamily="34" charset="0"/>
              </a:rPr>
              <a:t> -  Edson Assis </a:t>
            </a:r>
            <a:r>
              <a:rPr lang="es-CO" altLang="ja-JP" sz="1600" dirty="0">
                <a:cs typeface="Arial" panose="020B0604020202020204" pitchFamily="34" charset="0"/>
              </a:rPr>
              <a:t>- </a:t>
            </a:r>
            <a:r>
              <a:rPr lang="es-MX" altLang="ja-JP" sz="1600" dirty="0" err="1">
                <a:cs typeface="Arial" panose="020B0604020202020204" pitchFamily="34" charset="0"/>
              </a:rPr>
              <a:t>Lhairton</a:t>
            </a:r>
            <a:r>
              <a:rPr lang="es-MX" altLang="ja-JP" sz="1600" dirty="0">
                <a:cs typeface="Arial" panose="020B0604020202020204" pitchFamily="34" charset="0"/>
              </a:rPr>
              <a:t> Kelvin Costa </a:t>
            </a:r>
            <a:r>
              <a:rPr lang="es-CO" altLang="ja-JP" sz="1600" dirty="0">
                <a:cs typeface="Arial" panose="020B0604020202020204" pitchFamily="34" charset="0"/>
              </a:rPr>
              <a:t>- </a:t>
            </a:r>
            <a:r>
              <a:rPr lang="en-US" altLang="ja-JP" sz="1600" dirty="0" err="1">
                <a:cs typeface="Arial" panose="020B0604020202020204" pitchFamily="34" charset="0"/>
              </a:rPr>
              <a:t>Juanjo</a:t>
            </a:r>
            <a:r>
              <a:rPr lang="en-US" altLang="ja-JP" sz="1600" dirty="0">
                <a:cs typeface="Arial" panose="020B0604020202020204" pitchFamily="34" charset="0"/>
              </a:rPr>
              <a:t> Menta </a:t>
            </a:r>
            <a:r>
              <a:rPr lang="es-CO" altLang="ja-JP" sz="1600" dirty="0">
                <a:cs typeface="Arial" panose="020B0604020202020204" pitchFamily="34" charset="0"/>
              </a:rPr>
              <a:t>- </a:t>
            </a:r>
            <a:r>
              <a:rPr lang="pt-BR" altLang="ja-JP" sz="1600" dirty="0">
                <a:cs typeface="Arial" panose="020B0604020202020204" pitchFamily="34" charset="0"/>
              </a:rPr>
              <a:t>Jorge </a:t>
            </a:r>
            <a:r>
              <a:rPr lang="pt-BR" altLang="ja-JP" sz="1600" dirty="0" err="1">
                <a:cs typeface="Arial" panose="020B0604020202020204" pitchFamily="34" charset="0"/>
              </a:rPr>
              <a:t>Fakhouri</a:t>
            </a:r>
            <a:r>
              <a:rPr lang="pt-BR" altLang="ja-JP" sz="1600" dirty="0">
                <a:cs typeface="Arial" panose="020B0604020202020204" pitchFamily="34" charset="0"/>
              </a:rPr>
              <a:t> Filho </a:t>
            </a:r>
            <a:r>
              <a:rPr lang="es-CO" altLang="ja-JP" sz="1600" dirty="0">
                <a:cs typeface="Arial" panose="020B0604020202020204" pitchFamily="34" charset="0"/>
              </a:rPr>
              <a:t>- </a:t>
            </a:r>
            <a:r>
              <a:rPr lang="en-US" altLang="ja-JP" sz="1600" dirty="0">
                <a:cs typeface="Arial" panose="020B0604020202020204" pitchFamily="34" charset="0"/>
              </a:rPr>
              <a:t>Carlo Martin </a:t>
            </a:r>
            <a:r>
              <a:rPr lang="en-US" altLang="ja-JP" sz="1600" dirty="0" err="1">
                <a:cs typeface="Arial" panose="020B0604020202020204" pitchFamily="34" charset="0"/>
              </a:rPr>
              <a:t>Alcordo</a:t>
            </a:r>
            <a:r>
              <a:rPr lang="en-US" altLang="ja-JP" sz="1600" dirty="0">
                <a:cs typeface="Arial" panose="020B0604020202020204" pitchFamily="34" charset="0"/>
              </a:rPr>
              <a:t> - </a:t>
            </a:r>
            <a:r>
              <a:rPr lang="sv-SE" altLang="ja-JP" sz="1600" dirty="0">
                <a:cs typeface="Arial" panose="020B0604020202020204" pitchFamily="34" charset="0"/>
              </a:rPr>
              <a:t> Anna Shvets en Pexels - Nick Bondarev</a:t>
            </a:r>
            <a:endParaRPr lang="en-US" altLang="ja-JP" sz="1600" dirty="0">
              <a:cs typeface="Arial" panose="020B0604020202020204" pitchFamily="34" charset="0"/>
            </a:endParaRPr>
          </a:p>
          <a:p>
            <a:pPr marL="0" indent="0" algn="ctr">
              <a:buNone/>
            </a:pPr>
            <a:br>
              <a:rPr lang="en-US" altLang="ja-JP" sz="1600" dirty="0">
                <a:cs typeface="Arial" panose="020B0604020202020204" pitchFamily="34" charset="0"/>
              </a:rPr>
            </a:br>
            <a:endParaRPr lang="en-US" altLang="ja-JP" sz="1600" dirty="0">
              <a:cs typeface="Arial" panose="020B0604020202020204" pitchFamily="34" charset="0"/>
            </a:endParaRPr>
          </a:p>
        </p:txBody>
      </p:sp>
      <p:sp>
        <p:nvSpPr>
          <p:cNvPr id="2" name="CuadroTexto 1">
            <a:extLst>
              <a:ext uri="{FF2B5EF4-FFF2-40B4-BE49-F238E27FC236}">
                <a16:creationId xmlns:a16="http://schemas.microsoft.com/office/drawing/2014/main" id="{2CE39948-FF40-4AC8-AE9C-DFC90C9262AC}"/>
              </a:ext>
            </a:extLst>
          </p:cNvPr>
          <p:cNvSpPr txBox="1"/>
          <p:nvPr/>
        </p:nvSpPr>
        <p:spPr>
          <a:xfrm>
            <a:off x="2506980" y="4765041"/>
            <a:ext cx="7178040" cy="923330"/>
          </a:xfrm>
          <a:prstGeom prst="rect">
            <a:avLst/>
          </a:prstGeom>
          <a:noFill/>
        </p:spPr>
        <p:txBody>
          <a:bodyPr wrap="square" rtlCol="0">
            <a:spAutoFit/>
          </a:bodyPr>
          <a:lstStyle/>
          <a:p>
            <a:pPr marL="0" indent="0" algn="ctr">
              <a:buNone/>
            </a:pPr>
            <a:r>
              <a:rPr lang="es-CO" altLang="ja-JP" sz="1800" dirty="0">
                <a:cs typeface="Arial" panose="020B0604020202020204" pitchFamily="34" charset="0"/>
              </a:rPr>
              <a:t>Si tienes dudas sobre cómo usarlas, </a:t>
            </a:r>
          </a:p>
          <a:p>
            <a:pPr marL="0" indent="0" algn="ctr">
              <a:buNone/>
            </a:pPr>
            <a:r>
              <a:rPr lang="es-CO" altLang="ja-JP" sz="1800" dirty="0">
                <a:cs typeface="Arial" panose="020B0604020202020204" pitchFamily="34" charset="0"/>
              </a:rPr>
              <a:t>escríbenos en redes sociales, trataremos de responderte lo más pronto posible. </a:t>
            </a:r>
          </a:p>
        </p:txBody>
      </p:sp>
    </p:spTree>
    <p:extLst>
      <p:ext uri="{BB962C8B-B14F-4D97-AF65-F5344CB8AC3E}">
        <p14:creationId xmlns:p14="http://schemas.microsoft.com/office/powerpoint/2010/main" val="1145544800"/>
      </p:ext>
    </p:extLst>
  </p:cSld>
  <p:clrMapOvr>
    <a:masterClrMapping/>
  </p:clrMapOvr>
  <mc:AlternateContent xmlns:mc="http://schemas.openxmlformats.org/markup-compatibility/2006" xmlns:p14="http://schemas.microsoft.com/office/powerpoint/2010/main">
    <mc:Choice Requires="p14">
      <p:transition p14:dur="0" advTm="9607"/>
    </mc:Choice>
    <mc:Fallback xmlns="">
      <p:transition advTm="9607"/>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Placeholder 7">
            <a:extLst>
              <a:ext uri="{FF2B5EF4-FFF2-40B4-BE49-F238E27FC236}">
                <a16:creationId xmlns:a16="http://schemas.microsoft.com/office/drawing/2014/main" id="{8C781CBD-3CA5-435C-ADDD-CD0ECA13A928}"/>
              </a:ext>
            </a:extLst>
          </p:cNvPr>
          <p:cNvPicPr>
            <a:picLocks noGrp="1" noChangeAspect="1"/>
          </p:cNvPicPr>
          <p:nvPr>
            <p:ph type="pic" sz="quarter" idx="10"/>
          </p:nvPr>
        </p:nvPicPr>
        <p:blipFill>
          <a:blip r:embed="rId2" cstate="email">
            <a:extLst>
              <a:ext uri="{28A0092B-C50C-407E-A947-70E740481C1C}">
                <a14:useLocalDpi xmlns:a14="http://schemas.microsoft.com/office/drawing/2010/main"/>
              </a:ext>
            </a:extLst>
          </a:blip>
          <a:srcRect/>
          <a:stretch>
            <a:fillRect/>
          </a:stretch>
        </p:blipFill>
        <p:spPr/>
      </p:pic>
      <p:grpSp>
        <p:nvGrpSpPr>
          <p:cNvPr id="20" name="Group 19">
            <a:extLst>
              <a:ext uri="{FF2B5EF4-FFF2-40B4-BE49-F238E27FC236}">
                <a16:creationId xmlns:a16="http://schemas.microsoft.com/office/drawing/2014/main" id="{905E9CD9-1E2D-4EF5-84E4-1D964BF7D6A5}"/>
              </a:ext>
            </a:extLst>
          </p:cNvPr>
          <p:cNvGrpSpPr/>
          <p:nvPr/>
        </p:nvGrpSpPr>
        <p:grpSpPr>
          <a:xfrm>
            <a:off x="4001730" y="929639"/>
            <a:ext cx="4360528" cy="5024021"/>
            <a:chOff x="4001730" y="929639"/>
            <a:chExt cx="4360528" cy="5024021"/>
          </a:xfrm>
        </p:grpSpPr>
        <p:sp>
          <p:nvSpPr>
            <p:cNvPr id="18" name="Hexagon 17">
              <a:extLst>
                <a:ext uri="{FF2B5EF4-FFF2-40B4-BE49-F238E27FC236}">
                  <a16:creationId xmlns:a16="http://schemas.microsoft.com/office/drawing/2014/main" id="{FCD0CA8A-B7A7-4A74-B0A6-539F86212435}"/>
                </a:ext>
              </a:extLst>
            </p:cNvPr>
            <p:cNvSpPr/>
            <p:nvPr/>
          </p:nvSpPr>
          <p:spPr>
            <a:xfrm rot="16200000">
              <a:off x="3684720" y="1276123"/>
              <a:ext cx="5024021" cy="4331054"/>
            </a:xfrm>
            <a:prstGeom prst="hexagon">
              <a:avLst/>
            </a:prstGeom>
            <a:noFill/>
            <a:ln w="571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Hexagon 6">
              <a:extLst>
                <a:ext uri="{FF2B5EF4-FFF2-40B4-BE49-F238E27FC236}">
                  <a16:creationId xmlns:a16="http://schemas.microsoft.com/office/drawing/2014/main" id="{DD71901D-7468-4D09-9523-804A6934633C}"/>
                </a:ext>
              </a:extLst>
            </p:cNvPr>
            <p:cNvSpPr/>
            <p:nvPr/>
          </p:nvSpPr>
          <p:spPr>
            <a:xfrm rot="16200000">
              <a:off x="3666646" y="1343418"/>
              <a:ext cx="4858709" cy="4188542"/>
            </a:xfrm>
            <a:prstGeom prst="hexagon">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Hexagon 15">
              <a:extLst>
                <a:ext uri="{FF2B5EF4-FFF2-40B4-BE49-F238E27FC236}">
                  <a16:creationId xmlns:a16="http://schemas.microsoft.com/office/drawing/2014/main" id="{8544893B-C2BA-4C50-8F7C-58264BD4F634}"/>
                </a:ext>
              </a:extLst>
            </p:cNvPr>
            <p:cNvSpPr/>
            <p:nvPr/>
          </p:nvSpPr>
          <p:spPr>
            <a:xfrm rot="16200000">
              <a:off x="3933819" y="1547076"/>
              <a:ext cx="4314356" cy="3719273"/>
            </a:xfrm>
            <a:prstGeom prst="hexagon">
              <a:avLst/>
            </a:prstGeom>
            <a:solidFill>
              <a:srgbClr val="490129"/>
            </a:solidFill>
            <a:ln w="57150">
              <a:solidFill>
                <a:srgbClr val="49012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2" name="サブタイトル 16">
            <a:extLst>
              <a:ext uri="{FF2B5EF4-FFF2-40B4-BE49-F238E27FC236}">
                <a16:creationId xmlns:a16="http://schemas.microsoft.com/office/drawing/2014/main" id="{89F40F73-16C6-4597-9220-15742927B21C}"/>
              </a:ext>
            </a:extLst>
          </p:cNvPr>
          <p:cNvSpPr txBox="1">
            <a:spLocks/>
          </p:cNvSpPr>
          <p:nvPr/>
        </p:nvSpPr>
        <p:spPr>
          <a:xfrm>
            <a:off x="683342" y="6206215"/>
            <a:ext cx="7908208" cy="280813"/>
          </a:xfr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endParaRPr lang="en-US" altLang="ja-JP" sz="2400" dirty="0">
              <a:solidFill>
                <a:schemeClr val="bg1">
                  <a:lumMod val="50000"/>
                </a:schemeClr>
              </a:solidFill>
              <a:cs typeface="Arial" panose="020B0604020202020204" pitchFamily="34" charset="0"/>
            </a:endParaRPr>
          </a:p>
        </p:txBody>
      </p:sp>
      <p:sp>
        <p:nvSpPr>
          <p:cNvPr id="10" name="TextBox 9">
            <a:extLst>
              <a:ext uri="{FF2B5EF4-FFF2-40B4-BE49-F238E27FC236}">
                <a16:creationId xmlns:a16="http://schemas.microsoft.com/office/drawing/2014/main" id="{C8E77316-5F61-488B-AD49-6565288EE222}"/>
              </a:ext>
            </a:extLst>
          </p:cNvPr>
          <p:cNvSpPr txBox="1"/>
          <p:nvPr/>
        </p:nvSpPr>
        <p:spPr>
          <a:xfrm>
            <a:off x="3908321" y="2478401"/>
            <a:ext cx="4188543" cy="1200329"/>
          </a:xfrm>
          <a:prstGeom prst="rect">
            <a:avLst/>
          </a:prstGeom>
          <a:noFill/>
        </p:spPr>
        <p:txBody>
          <a:bodyPr wrap="square" rtlCol="0">
            <a:spAutoFit/>
          </a:bodyPr>
          <a:lstStyle/>
          <a:p>
            <a:pPr algn="ctr"/>
            <a:r>
              <a:rPr lang="es-CO" sz="3600">
                <a:solidFill>
                  <a:srgbClr val="FFC000"/>
                </a:solidFill>
                <a:latin typeface="Metropolis Extra Bold" panose="00000900000000000000" pitchFamily="50" charset="0"/>
              </a:rPr>
              <a:t>Las mejores</a:t>
            </a:r>
          </a:p>
          <a:p>
            <a:pPr algn="ctr"/>
            <a:r>
              <a:rPr lang="es-CO" sz="3600">
                <a:solidFill>
                  <a:srgbClr val="FFC000"/>
                </a:solidFill>
                <a:latin typeface="Metropolis Extra Bold" panose="00000900000000000000" pitchFamily="50" charset="0"/>
              </a:rPr>
              <a:t>Fotografías</a:t>
            </a:r>
            <a:endParaRPr lang="es-CO" sz="3200">
              <a:solidFill>
                <a:srgbClr val="FFC000"/>
              </a:solidFill>
              <a:latin typeface="Metropolis" panose="00000500000000000000" pitchFamily="50" charset="0"/>
            </a:endParaRPr>
          </a:p>
        </p:txBody>
      </p:sp>
      <p:sp>
        <p:nvSpPr>
          <p:cNvPr id="13" name="TextBox 12">
            <a:extLst>
              <a:ext uri="{FF2B5EF4-FFF2-40B4-BE49-F238E27FC236}">
                <a16:creationId xmlns:a16="http://schemas.microsoft.com/office/drawing/2014/main" id="{3B869971-F4EC-48F6-BF30-0592B91B17C5}"/>
              </a:ext>
            </a:extLst>
          </p:cNvPr>
          <p:cNvSpPr txBox="1"/>
          <p:nvPr/>
        </p:nvSpPr>
        <p:spPr>
          <a:xfrm>
            <a:off x="583193" y="726585"/>
            <a:ext cx="4188543" cy="1631216"/>
          </a:xfrm>
          <a:prstGeom prst="rect">
            <a:avLst/>
          </a:prstGeom>
          <a:noFill/>
        </p:spPr>
        <p:txBody>
          <a:bodyPr wrap="square" rtlCol="0">
            <a:spAutoFit/>
          </a:bodyPr>
          <a:lstStyle/>
          <a:p>
            <a:r>
              <a:rPr lang="es-CO" sz="3600" dirty="0">
                <a:solidFill>
                  <a:srgbClr val="490129"/>
                </a:solidFill>
                <a:latin typeface="Metropolis Extra Bold" panose="00000900000000000000" pitchFamily="50" charset="0"/>
              </a:rPr>
              <a:t>FOTOGRAFÍA</a:t>
            </a:r>
          </a:p>
          <a:p>
            <a:r>
              <a:rPr lang="es-CO" sz="3200" dirty="0">
                <a:solidFill>
                  <a:schemeClr val="bg1">
                    <a:lumMod val="50000"/>
                  </a:schemeClr>
                </a:solidFill>
                <a:latin typeface="Metropolis" panose="00000500000000000000" pitchFamily="50" charset="0"/>
              </a:rPr>
              <a:t>Plantilla de </a:t>
            </a:r>
          </a:p>
          <a:p>
            <a:r>
              <a:rPr lang="es-CO" sz="3200" dirty="0">
                <a:solidFill>
                  <a:schemeClr val="bg1">
                    <a:lumMod val="50000"/>
                  </a:schemeClr>
                </a:solidFill>
                <a:latin typeface="Metropolis" panose="00000500000000000000" pitchFamily="50" charset="0"/>
              </a:rPr>
              <a:t>PowerPoint</a:t>
            </a:r>
          </a:p>
        </p:txBody>
      </p:sp>
      <p:sp>
        <p:nvSpPr>
          <p:cNvPr id="15" name="TextBox 14">
            <a:extLst>
              <a:ext uri="{FF2B5EF4-FFF2-40B4-BE49-F238E27FC236}">
                <a16:creationId xmlns:a16="http://schemas.microsoft.com/office/drawing/2014/main" id="{EAE2C658-6CCA-4C19-B4E9-26750A1C426A}"/>
              </a:ext>
            </a:extLst>
          </p:cNvPr>
          <p:cNvSpPr txBox="1"/>
          <p:nvPr/>
        </p:nvSpPr>
        <p:spPr>
          <a:xfrm>
            <a:off x="4228036" y="3053425"/>
            <a:ext cx="3549112" cy="1569660"/>
          </a:xfrm>
          <a:prstGeom prst="rect">
            <a:avLst/>
          </a:prstGeom>
          <a:noFill/>
        </p:spPr>
        <p:txBody>
          <a:bodyPr wrap="square" rtlCol="0">
            <a:spAutoFit/>
          </a:bodyPr>
          <a:lstStyle/>
          <a:p>
            <a:pPr algn="ctr"/>
            <a:r>
              <a:rPr lang="es-CO" sz="9600" dirty="0">
                <a:solidFill>
                  <a:schemeClr val="bg1">
                    <a:lumMod val="95000"/>
                  </a:schemeClr>
                </a:solidFill>
                <a:latin typeface="Albondigas" pitchFamily="2" charset="0"/>
              </a:rPr>
              <a:t>Aquí</a:t>
            </a:r>
          </a:p>
        </p:txBody>
      </p:sp>
      <p:grpSp>
        <p:nvGrpSpPr>
          <p:cNvPr id="25" name="Group 24">
            <a:extLst>
              <a:ext uri="{FF2B5EF4-FFF2-40B4-BE49-F238E27FC236}">
                <a16:creationId xmlns:a16="http://schemas.microsoft.com/office/drawing/2014/main" id="{F4B442B0-52A9-4B43-9795-F02AF0DBD731}"/>
              </a:ext>
            </a:extLst>
          </p:cNvPr>
          <p:cNvGrpSpPr/>
          <p:nvPr/>
        </p:nvGrpSpPr>
        <p:grpSpPr>
          <a:xfrm rot="19800000">
            <a:off x="1613963" y="2837524"/>
            <a:ext cx="1220689" cy="1200329"/>
            <a:chOff x="864536" y="2894881"/>
            <a:chExt cx="1835930" cy="1805308"/>
          </a:xfrm>
        </p:grpSpPr>
        <p:sp>
          <p:nvSpPr>
            <p:cNvPr id="21" name="Hexagon 20">
              <a:extLst>
                <a:ext uri="{FF2B5EF4-FFF2-40B4-BE49-F238E27FC236}">
                  <a16:creationId xmlns:a16="http://schemas.microsoft.com/office/drawing/2014/main" id="{64A3BE0C-2949-4785-BB90-F21512951EC5}"/>
                </a:ext>
              </a:extLst>
            </p:cNvPr>
            <p:cNvSpPr/>
            <p:nvPr/>
          </p:nvSpPr>
          <p:spPr>
            <a:xfrm rot="18000000">
              <a:off x="752039" y="3007378"/>
              <a:ext cx="1631216" cy="1406221"/>
            </a:xfrm>
            <a:prstGeom prst="hexagon">
              <a:avLst/>
            </a:prstGeom>
            <a:noFill/>
            <a:ln w="57150">
              <a:solidFill>
                <a:srgbClr val="49012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Hexagon 22">
              <a:extLst>
                <a:ext uri="{FF2B5EF4-FFF2-40B4-BE49-F238E27FC236}">
                  <a16:creationId xmlns:a16="http://schemas.microsoft.com/office/drawing/2014/main" id="{BDF41145-1C99-4206-ABBB-5515401B7922}"/>
                </a:ext>
              </a:extLst>
            </p:cNvPr>
            <p:cNvSpPr/>
            <p:nvPr/>
          </p:nvSpPr>
          <p:spPr>
            <a:xfrm rot="18000000">
              <a:off x="1181748" y="3181470"/>
              <a:ext cx="1631216" cy="1406221"/>
            </a:xfrm>
            <a:prstGeom prst="hexagon">
              <a:avLst/>
            </a:prstGeom>
            <a:solidFill>
              <a:srgbClr val="FFC000"/>
            </a:solidFill>
            <a:ln w="5715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 name="Rectangle 1">
            <a:extLst>
              <a:ext uri="{FF2B5EF4-FFF2-40B4-BE49-F238E27FC236}">
                <a16:creationId xmlns:a16="http://schemas.microsoft.com/office/drawing/2014/main" id="{F9064864-9DC7-40AE-B274-4B7742BC8D4B}"/>
              </a:ext>
            </a:extLst>
          </p:cNvPr>
          <p:cNvSpPr/>
          <p:nvPr/>
        </p:nvSpPr>
        <p:spPr>
          <a:xfrm>
            <a:off x="583193" y="6159353"/>
            <a:ext cx="2531462" cy="369332"/>
          </a:xfrm>
          <a:prstGeom prst="rect">
            <a:avLst/>
          </a:prstGeom>
        </p:spPr>
        <p:txBody>
          <a:bodyPr wrap="none">
            <a:spAutoFit/>
          </a:bodyPr>
          <a:lstStyle/>
          <a:p>
            <a:r>
              <a:rPr lang="en-US" dirty="0">
                <a:solidFill>
                  <a:schemeClr val="bg1">
                    <a:lumMod val="50000"/>
                  </a:schemeClr>
                </a:solidFill>
                <a:hlinkClick r:id="rId3">
                  <a:extLst>
                    <a:ext uri="{A12FA001-AC4F-418D-AE19-62706E023703}">
                      <ahyp:hlinkClr xmlns:ahyp="http://schemas.microsoft.com/office/drawing/2018/hyperlinkcolor" val="tx"/>
                    </a:ext>
                  </a:extLst>
                </a:hlinkClick>
              </a:rPr>
              <a:t>https://slidesgratis.com</a:t>
            </a:r>
            <a:endParaRPr lang="en-US" dirty="0"/>
          </a:p>
        </p:txBody>
      </p:sp>
    </p:spTree>
    <p:extLst>
      <p:ext uri="{BB962C8B-B14F-4D97-AF65-F5344CB8AC3E}">
        <p14:creationId xmlns:p14="http://schemas.microsoft.com/office/powerpoint/2010/main" val="206664563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Placeholder 5">
            <a:extLst>
              <a:ext uri="{FF2B5EF4-FFF2-40B4-BE49-F238E27FC236}">
                <a16:creationId xmlns:a16="http://schemas.microsoft.com/office/drawing/2014/main" id="{247E004B-9BE5-44DD-80FA-284D4B72E4F2}"/>
              </a:ext>
            </a:extLst>
          </p:cNvPr>
          <p:cNvPicPr>
            <a:picLocks noGrp="1" noChangeAspect="1"/>
          </p:cNvPicPr>
          <p:nvPr>
            <p:ph type="pic" sz="quarter" idx="10"/>
          </p:nvPr>
        </p:nvPicPr>
        <p:blipFill>
          <a:blip r:embed="rId2" cstate="email">
            <a:extLst>
              <a:ext uri="{28A0092B-C50C-407E-A947-70E740481C1C}">
                <a14:useLocalDpi xmlns:a14="http://schemas.microsoft.com/office/drawing/2010/main"/>
              </a:ext>
            </a:extLst>
          </a:blip>
          <a:srcRect/>
          <a:stretch>
            <a:fillRect/>
          </a:stretch>
        </p:blipFill>
        <p:spPr/>
      </p:pic>
      <p:sp>
        <p:nvSpPr>
          <p:cNvPr id="7" name="TextBox 156">
            <a:extLst>
              <a:ext uri="{FF2B5EF4-FFF2-40B4-BE49-F238E27FC236}">
                <a16:creationId xmlns:a16="http://schemas.microsoft.com/office/drawing/2014/main" id="{D14F8F81-CF89-4B4F-9358-EF7D29FDB3E9}"/>
              </a:ext>
            </a:extLst>
          </p:cNvPr>
          <p:cNvSpPr txBox="1">
            <a:spLocks noChangeArrowheads="1"/>
          </p:cNvSpPr>
          <p:nvPr/>
        </p:nvSpPr>
        <p:spPr bwMode="auto">
          <a:xfrm>
            <a:off x="415236" y="679881"/>
            <a:ext cx="2210825" cy="646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dirty="0">
                <a:solidFill>
                  <a:schemeClr val="bg1"/>
                </a:solidFill>
                <a:latin typeface="+mn-lt"/>
              </a:rPr>
              <a:t>About</a:t>
            </a:r>
            <a:r>
              <a:rPr lang="es-CO" altLang="es-MX" dirty="0">
                <a:solidFill>
                  <a:schemeClr val="bg1"/>
                </a:solidFill>
                <a:latin typeface="+mn-lt"/>
              </a:rPr>
              <a:t>  </a:t>
            </a:r>
            <a:r>
              <a:rPr lang="en-US" altLang="es-MX" dirty="0">
                <a:solidFill>
                  <a:schemeClr val="bg1"/>
                </a:solidFill>
                <a:latin typeface="+mn-lt"/>
              </a:rPr>
              <a:t>Us</a:t>
            </a:r>
          </a:p>
        </p:txBody>
      </p:sp>
      <p:sp>
        <p:nvSpPr>
          <p:cNvPr id="8" name="TextBox 157">
            <a:extLst>
              <a:ext uri="{FF2B5EF4-FFF2-40B4-BE49-F238E27FC236}">
                <a16:creationId xmlns:a16="http://schemas.microsoft.com/office/drawing/2014/main" id="{8D39508B-B9E0-4A59-BAF6-116A06CA8079}"/>
              </a:ext>
            </a:extLst>
          </p:cNvPr>
          <p:cNvSpPr txBox="1">
            <a:spLocks noChangeArrowheads="1"/>
          </p:cNvSpPr>
          <p:nvPr/>
        </p:nvSpPr>
        <p:spPr bwMode="auto">
          <a:xfrm>
            <a:off x="415236" y="1326194"/>
            <a:ext cx="2785164" cy="292046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es-MX" sz="1200" dirty="0">
                <a:solidFill>
                  <a:schemeClr val="bg1"/>
                </a:solidFill>
                <a:latin typeface="+mn-lt"/>
                <a:cs typeface="Calibri Light" panose="020F0302020204030204" pitchFamily="34" charset="0"/>
              </a:rPr>
              <a:t>Lorem ipsum dolor sit amet, consectetur adipiscing elit. Aliquam tincidunt ante nec sem congue convallis. Pellentesque vel mauris quis nisl ornare rutrum in id risus. </a:t>
            </a:r>
          </a:p>
          <a:p>
            <a:pPr>
              <a:lnSpc>
                <a:spcPct val="110000"/>
              </a:lnSpc>
            </a:pPr>
            <a:endParaRPr lang="en-US" altLang="es-MX" sz="1200" b="1" dirty="0">
              <a:solidFill>
                <a:schemeClr val="bg1"/>
              </a:solidFill>
              <a:latin typeface="+mn-lt"/>
            </a:endParaRPr>
          </a:p>
          <a:p>
            <a:pPr>
              <a:lnSpc>
                <a:spcPct val="110000"/>
              </a:lnSpc>
            </a:pPr>
            <a:r>
              <a:rPr lang="pt-BR" altLang="es-MX" sz="1200" b="1" dirty="0">
                <a:solidFill>
                  <a:schemeClr val="bg1"/>
                </a:solidFill>
                <a:latin typeface="+mn-lt"/>
              </a:rPr>
              <a:t>Lorem ipsum dolor </a:t>
            </a:r>
            <a:r>
              <a:rPr lang="pt-BR" altLang="es-MX" sz="1200" dirty="0">
                <a:solidFill>
                  <a:schemeClr val="bg1"/>
                </a:solidFill>
                <a:latin typeface="+mn-lt"/>
                <a:cs typeface="Calibri Light" panose="020F0302020204030204" pitchFamily="34" charset="0"/>
              </a:rPr>
              <a:t>sit amet, consectetur adipiscing elit. Aliquam tincidunt ante nec sem congue convallis. Pellentesque vel mauris quis nisl ornare rutrum in id risus. Proin vehicula ut sem et tempus. Interdum et malesuada fames ac ante ipsum primis in faucibus.</a:t>
            </a:r>
            <a:endParaRPr lang="en-US" altLang="es-MX" sz="1200" dirty="0">
              <a:solidFill>
                <a:schemeClr val="bg1"/>
              </a:solidFill>
              <a:latin typeface="+mn-lt"/>
              <a:cs typeface="Calibri Light" panose="020F0302020204030204" pitchFamily="34" charset="0"/>
            </a:endParaRPr>
          </a:p>
        </p:txBody>
      </p:sp>
    </p:spTree>
  </p:cSld>
  <p:clrMapOvr>
    <a:masterClrMapping/>
  </p:clrMapOvr>
  <p:transition advClick="0"/>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Picture Placeholder 9">
            <a:extLst>
              <a:ext uri="{FF2B5EF4-FFF2-40B4-BE49-F238E27FC236}">
                <a16:creationId xmlns:a16="http://schemas.microsoft.com/office/drawing/2014/main" id="{F7DD9DB0-7D47-4390-B3D2-0A618067C48D}"/>
              </a:ext>
            </a:extLst>
          </p:cNvPr>
          <p:cNvPicPr>
            <a:picLocks noGrp="1" noChangeAspect="1"/>
          </p:cNvPicPr>
          <p:nvPr>
            <p:ph type="pic" sz="quarter" idx="10"/>
          </p:nvPr>
        </p:nvPicPr>
        <p:blipFill>
          <a:blip r:embed="rId2" cstate="email">
            <a:extLst>
              <a:ext uri="{28A0092B-C50C-407E-A947-70E740481C1C}">
                <a14:useLocalDpi xmlns:a14="http://schemas.microsoft.com/office/drawing/2010/main"/>
              </a:ext>
            </a:extLst>
          </a:blip>
          <a:srcRect/>
          <a:stretch>
            <a:fillRect/>
          </a:stretch>
        </p:blipFill>
        <p:spPr/>
      </p:pic>
      <p:pic>
        <p:nvPicPr>
          <p:cNvPr id="14" name="Picture Placeholder 13">
            <a:extLst>
              <a:ext uri="{FF2B5EF4-FFF2-40B4-BE49-F238E27FC236}">
                <a16:creationId xmlns:a16="http://schemas.microsoft.com/office/drawing/2014/main" id="{7DA4CE4C-3432-4E59-B006-901E9D17AB1A}"/>
              </a:ext>
            </a:extLst>
          </p:cNvPr>
          <p:cNvPicPr>
            <a:picLocks noGrp="1" noChangeAspect="1"/>
          </p:cNvPicPr>
          <p:nvPr>
            <p:ph type="pic" sz="quarter" idx="11"/>
          </p:nvPr>
        </p:nvPicPr>
        <p:blipFill>
          <a:blip r:embed="rId3" cstate="email">
            <a:extLst>
              <a:ext uri="{28A0092B-C50C-407E-A947-70E740481C1C}">
                <a14:useLocalDpi xmlns:a14="http://schemas.microsoft.com/office/drawing/2010/main"/>
              </a:ext>
            </a:extLst>
          </a:blip>
          <a:srcRect/>
          <a:stretch>
            <a:fillRect/>
          </a:stretch>
        </p:blipFill>
        <p:spPr/>
      </p:pic>
      <p:pic>
        <p:nvPicPr>
          <p:cNvPr id="12" name="Picture Placeholder 11">
            <a:extLst>
              <a:ext uri="{FF2B5EF4-FFF2-40B4-BE49-F238E27FC236}">
                <a16:creationId xmlns:a16="http://schemas.microsoft.com/office/drawing/2014/main" id="{5A314FF8-5580-41EF-BA20-D5DE44981D21}"/>
              </a:ext>
            </a:extLst>
          </p:cNvPr>
          <p:cNvPicPr>
            <a:picLocks noGrp="1" noChangeAspect="1"/>
          </p:cNvPicPr>
          <p:nvPr>
            <p:ph type="pic" sz="quarter" idx="12"/>
          </p:nvPr>
        </p:nvPicPr>
        <p:blipFill>
          <a:blip r:embed="rId4" cstate="email">
            <a:extLst>
              <a:ext uri="{28A0092B-C50C-407E-A947-70E740481C1C}">
                <a14:useLocalDpi xmlns:a14="http://schemas.microsoft.com/office/drawing/2010/main"/>
              </a:ext>
            </a:extLst>
          </a:blip>
          <a:srcRect/>
          <a:stretch>
            <a:fillRect/>
          </a:stretch>
        </p:blipFill>
        <p:spPr/>
      </p:pic>
      <p:sp>
        <p:nvSpPr>
          <p:cNvPr id="2" name="TextBox 156">
            <a:extLst>
              <a:ext uri="{FF2B5EF4-FFF2-40B4-BE49-F238E27FC236}">
                <a16:creationId xmlns:a16="http://schemas.microsoft.com/office/drawing/2014/main" id="{3CEF3D6F-8A4D-47D1-AAE5-39720467FBAF}"/>
              </a:ext>
            </a:extLst>
          </p:cNvPr>
          <p:cNvSpPr txBox="1">
            <a:spLocks noChangeArrowheads="1"/>
          </p:cNvSpPr>
          <p:nvPr/>
        </p:nvSpPr>
        <p:spPr bwMode="auto">
          <a:xfrm>
            <a:off x="643836" y="4223181"/>
            <a:ext cx="2518602" cy="4000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s-CO" altLang="es-MX" sz="2000" dirty="0">
                <a:latin typeface="+mn-lt"/>
              </a:rPr>
              <a:t>Escribe tu título aquí</a:t>
            </a:r>
            <a:endParaRPr lang="id-ID" altLang="es-MX" sz="2000" dirty="0">
              <a:latin typeface="+mn-lt"/>
            </a:endParaRPr>
          </a:p>
        </p:txBody>
      </p:sp>
      <p:sp>
        <p:nvSpPr>
          <p:cNvPr id="3" name="TextBox 157">
            <a:extLst>
              <a:ext uri="{FF2B5EF4-FFF2-40B4-BE49-F238E27FC236}">
                <a16:creationId xmlns:a16="http://schemas.microsoft.com/office/drawing/2014/main" id="{7F908D84-CFF6-462B-93E2-0E87EEA99EE8}"/>
              </a:ext>
            </a:extLst>
          </p:cNvPr>
          <p:cNvSpPr txBox="1">
            <a:spLocks noChangeArrowheads="1"/>
          </p:cNvSpPr>
          <p:nvPr/>
        </p:nvSpPr>
        <p:spPr bwMode="auto">
          <a:xfrm>
            <a:off x="643836" y="4608943"/>
            <a:ext cx="5259388" cy="1504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es-MX" sz="1200" dirty="0">
                <a:latin typeface="+mn-lt"/>
                <a:cs typeface="Calibri Light" panose="020F0302020204030204" pitchFamily="34" charset="0"/>
              </a:rPr>
              <a:t>Creativity is the key to success in the future, and primary education where our teachers can bring creativity in children at that level keep growing.</a:t>
            </a:r>
          </a:p>
          <a:p>
            <a:pPr>
              <a:lnSpc>
                <a:spcPct val="110000"/>
              </a:lnSpc>
            </a:pPr>
            <a:endParaRPr lang="en-US" altLang="es-MX" sz="1200" b="1" dirty="0">
              <a:latin typeface="+mn-lt"/>
            </a:endParaRPr>
          </a:p>
          <a:p>
            <a:pPr>
              <a:lnSpc>
                <a:spcPct val="110000"/>
              </a:lnSpc>
            </a:pPr>
            <a:r>
              <a:rPr lang="pt-BR" altLang="es-MX" sz="1200" b="1" dirty="0">
                <a:latin typeface="+mn-lt"/>
              </a:rPr>
              <a:t>Lorem ipsum dolor </a:t>
            </a:r>
            <a:r>
              <a:rPr lang="pt-BR" altLang="es-MX" sz="1200" dirty="0">
                <a:latin typeface="+mn-lt"/>
                <a:cs typeface="Calibri Light" panose="020F0302020204030204" pitchFamily="34" charset="0"/>
              </a:rPr>
              <a:t>sit amet, consectetur adipiscing elit. Aliquam tincidunt ante nec sem congue convallis. Pellentesque vel mauris quis nisl ornare rutrum in id risus. Proin vehicula ut sem et tempus. Interdum et malesuada fames ac ante ipsum primis in faucibus.</a:t>
            </a:r>
            <a:endParaRPr lang="en-US" altLang="es-MX" sz="1200" dirty="0">
              <a:latin typeface="+mn-lt"/>
              <a:cs typeface="Calibri Light" panose="020F0302020204030204" pitchFamily="34" charset="0"/>
            </a:endParaRPr>
          </a:p>
        </p:txBody>
      </p:sp>
      <p:grpSp>
        <p:nvGrpSpPr>
          <p:cNvPr id="9" name="Group 8">
            <a:extLst>
              <a:ext uri="{FF2B5EF4-FFF2-40B4-BE49-F238E27FC236}">
                <a16:creationId xmlns:a16="http://schemas.microsoft.com/office/drawing/2014/main" id="{4D5D9A09-0762-4D5C-B94E-D02795BC17A7}"/>
              </a:ext>
            </a:extLst>
          </p:cNvPr>
          <p:cNvGrpSpPr/>
          <p:nvPr/>
        </p:nvGrpSpPr>
        <p:grpSpPr>
          <a:xfrm rot="19800000">
            <a:off x="891388" y="3184080"/>
            <a:ext cx="768172" cy="755360"/>
            <a:chOff x="864536" y="2894881"/>
            <a:chExt cx="1835930" cy="1805308"/>
          </a:xfrm>
        </p:grpSpPr>
        <p:sp>
          <p:nvSpPr>
            <p:cNvPr id="11" name="Hexagon 10">
              <a:extLst>
                <a:ext uri="{FF2B5EF4-FFF2-40B4-BE49-F238E27FC236}">
                  <a16:creationId xmlns:a16="http://schemas.microsoft.com/office/drawing/2014/main" id="{CBB1B227-8163-4B63-866C-7F2D2936A1D0}"/>
                </a:ext>
              </a:extLst>
            </p:cNvPr>
            <p:cNvSpPr/>
            <p:nvPr/>
          </p:nvSpPr>
          <p:spPr>
            <a:xfrm rot="18000000">
              <a:off x="752039" y="3007378"/>
              <a:ext cx="1631216" cy="1406221"/>
            </a:xfrm>
            <a:prstGeom prst="hexagon">
              <a:avLst/>
            </a:prstGeom>
            <a:noFill/>
            <a:ln w="57150">
              <a:solidFill>
                <a:srgbClr val="49012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Hexagon 12">
              <a:extLst>
                <a:ext uri="{FF2B5EF4-FFF2-40B4-BE49-F238E27FC236}">
                  <a16:creationId xmlns:a16="http://schemas.microsoft.com/office/drawing/2014/main" id="{0B622F49-24DD-4C4A-9E6C-5F36ADA58648}"/>
                </a:ext>
              </a:extLst>
            </p:cNvPr>
            <p:cNvSpPr/>
            <p:nvPr/>
          </p:nvSpPr>
          <p:spPr>
            <a:xfrm rot="18000000">
              <a:off x="1181748" y="3181470"/>
              <a:ext cx="1631216" cy="1406221"/>
            </a:xfrm>
            <a:prstGeom prst="hexagon">
              <a:avLst/>
            </a:prstGeom>
            <a:solidFill>
              <a:srgbClr val="FFC000"/>
            </a:solidFill>
            <a:ln w="5715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cSld>
  <p:clrMapOvr>
    <a:masterClrMapping/>
  </p:clrMapOvr>
  <p:transition advClick="0"/>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62C6AE08-95B8-4670-B7F9-D30DEBC7B2C2}"/>
              </a:ext>
            </a:extLst>
          </p:cNvPr>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rot="2271499">
            <a:off x="6331229" y="1235170"/>
            <a:ext cx="2045417" cy="4164146"/>
          </a:xfrm>
          <a:prstGeom prst="rect">
            <a:avLst/>
          </a:prstGeom>
        </p:spPr>
      </p:pic>
      <p:pic>
        <p:nvPicPr>
          <p:cNvPr id="4" name="Picture 3">
            <a:extLst>
              <a:ext uri="{FF2B5EF4-FFF2-40B4-BE49-F238E27FC236}">
                <a16:creationId xmlns:a16="http://schemas.microsoft.com/office/drawing/2014/main" id="{F48F3BDB-5240-43C7-A821-1233557F6108}"/>
              </a:ext>
            </a:extLst>
          </p:cNvPr>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rot="2271499">
            <a:off x="8922030" y="1779454"/>
            <a:ext cx="2045417" cy="4164146"/>
          </a:xfrm>
          <a:prstGeom prst="rect">
            <a:avLst/>
          </a:prstGeom>
        </p:spPr>
      </p:pic>
      <p:pic>
        <p:nvPicPr>
          <p:cNvPr id="16" name="Picture Placeholder 15">
            <a:extLst>
              <a:ext uri="{FF2B5EF4-FFF2-40B4-BE49-F238E27FC236}">
                <a16:creationId xmlns:a16="http://schemas.microsoft.com/office/drawing/2014/main" id="{9C692971-0546-4169-BAB7-71D564CFC615}"/>
              </a:ext>
            </a:extLst>
          </p:cNvPr>
          <p:cNvPicPr>
            <a:picLocks noGrp="1" noChangeAspect="1"/>
          </p:cNvPicPr>
          <p:nvPr>
            <p:ph type="pic" sz="quarter" idx="13"/>
          </p:nvPr>
        </p:nvPicPr>
        <p:blipFill>
          <a:blip r:embed="rId3" cstate="email">
            <a:extLst>
              <a:ext uri="{28A0092B-C50C-407E-A947-70E740481C1C}">
                <a14:useLocalDpi xmlns:a14="http://schemas.microsoft.com/office/drawing/2010/main"/>
              </a:ext>
            </a:extLst>
          </a:blip>
          <a:srcRect/>
          <a:stretch>
            <a:fillRect/>
          </a:stretch>
        </p:blipFill>
        <p:spPr/>
      </p:pic>
      <p:pic>
        <p:nvPicPr>
          <p:cNvPr id="22" name="Picture Placeholder 21">
            <a:extLst>
              <a:ext uri="{FF2B5EF4-FFF2-40B4-BE49-F238E27FC236}">
                <a16:creationId xmlns:a16="http://schemas.microsoft.com/office/drawing/2014/main" id="{AFDA99D9-5AED-482B-875E-575911E46ECA}"/>
              </a:ext>
            </a:extLst>
          </p:cNvPr>
          <p:cNvPicPr>
            <a:picLocks noGrp="1" noChangeAspect="1"/>
          </p:cNvPicPr>
          <p:nvPr>
            <p:ph type="pic" sz="quarter" idx="12"/>
          </p:nvPr>
        </p:nvPicPr>
        <p:blipFill>
          <a:blip r:embed="rId4" cstate="email">
            <a:extLst>
              <a:ext uri="{28A0092B-C50C-407E-A947-70E740481C1C}">
                <a14:useLocalDpi xmlns:a14="http://schemas.microsoft.com/office/drawing/2010/main"/>
              </a:ext>
            </a:extLst>
          </a:blip>
          <a:srcRect/>
          <a:stretch>
            <a:fillRect/>
          </a:stretch>
        </p:blipFill>
        <p:spPr/>
      </p:pic>
      <p:sp>
        <p:nvSpPr>
          <p:cNvPr id="75" name="TextBox 156">
            <a:extLst>
              <a:ext uri="{FF2B5EF4-FFF2-40B4-BE49-F238E27FC236}">
                <a16:creationId xmlns:a16="http://schemas.microsoft.com/office/drawing/2014/main" id="{34CD4E7A-D082-4524-8226-C38827382721}"/>
              </a:ext>
            </a:extLst>
          </p:cNvPr>
          <p:cNvSpPr txBox="1">
            <a:spLocks noChangeArrowheads="1"/>
          </p:cNvSpPr>
          <p:nvPr/>
        </p:nvSpPr>
        <p:spPr bwMode="auto">
          <a:xfrm>
            <a:off x="511634" y="1539126"/>
            <a:ext cx="2518602" cy="4000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s-CO" altLang="es-MX" sz="2000" dirty="0">
                <a:latin typeface="+mn-lt"/>
              </a:rPr>
              <a:t>Escribe tu título aquí</a:t>
            </a:r>
            <a:endParaRPr lang="id-ID" altLang="es-MX" sz="2000" dirty="0">
              <a:latin typeface="+mn-lt"/>
            </a:endParaRPr>
          </a:p>
        </p:txBody>
      </p:sp>
      <p:sp>
        <p:nvSpPr>
          <p:cNvPr id="76" name="TextBox 157">
            <a:extLst>
              <a:ext uri="{FF2B5EF4-FFF2-40B4-BE49-F238E27FC236}">
                <a16:creationId xmlns:a16="http://schemas.microsoft.com/office/drawing/2014/main" id="{EE65E564-CD15-4BA7-9898-FF1AF2B1C09C}"/>
              </a:ext>
            </a:extLst>
          </p:cNvPr>
          <p:cNvSpPr txBox="1">
            <a:spLocks noChangeArrowheads="1"/>
          </p:cNvSpPr>
          <p:nvPr/>
        </p:nvSpPr>
        <p:spPr bwMode="auto">
          <a:xfrm>
            <a:off x="511634" y="1924888"/>
            <a:ext cx="5259388" cy="1504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es-MX" sz="1200" dirty="0">
                <a:latin typeface="+mn-lt"/>
                <a:cs typeface="Calibri Light" panose="020F0302020204030204" pitchFamily="34" charset="0"/>
              </a:rPr>
              <a:t>Creativity is the key to success in the future, and primary education where our teachers can bring creativity in children at that level keep growing.</a:t>
            </a:r>
          </a:p>
          <a:p>
            <a:pPr>
              <a:lnSpc>
                <a:spcPct val="110000"/>
              </a:lnSpc>
            </a:pPr>
            <a:endParaRPr lang="en-US" altLang="es-MX" sz="1200" b="1" dirty="0">
              <a:latin typeface="+mn-lt"/>
            </a:endParaRPr>
          </a:p>
          <a:p>
            <a:pPr>
              <a:lnSpc>
                <a:spcPct val="110000"/>
              </a:lnSpc>
            </a:pPr>
            <a:r>
              <a:rPr lang="pt-BR" altLang="es-MX" sz="1200" b="1" dirty="0">
                <a:latin typeface="+mn-lt"/>
              </a:rPr>
              <a:t>Lorem ipsum dolor </a:t>
            </a:r>
            <a:r>
              <a:rPr lang="pt-BR" altLang="es-MX" sz="1200" dirty="0">
                <a:latin typeface="+mn-lt"/>
                <a:cs typeface="Calibri Light" panose="020F0302020204030204" pitchFamily="34" charset="0"/>
              </a:rPr>
              <a:t>sit amet, consectetur adipiscing elit. Aliquam tincidunt ante nec sem congue convallis. Pellentesque vel mauris quis nisl ornare rutrum in id risus. Proin vehicula ut sem et tempus. Interdum et malesuada fames ac ante ipsum primis in faucibus.</a:t>
            </a:r>
            <a:endParaRPr lang="en-US" altLang="es-MX" sz="1200" dirty="0">
              <a:latin typeface="+mn-lt"/>
              <a:cs typeface="Calibri Light" panose="020F0302020204030204" pitchFamily="34" charset="0"/>
            </a:endParaRPr>
          </a:p>
        </p:txBody>
      </p:sp>
      <p:grpSp>
        <p:nvGrpSpPr>
          <p:cNvPr id="77" name="Group 76">
            <a:extLst>
              <a:ext uri="{FF2B5EF4-FFF2-40B4-BE49-F238E27FC236}">
                <a16:creationId xmlns:a16="http://schemas.microsoft.com/office/drawing/2014/main" id="{FD4F8485-CB6D-4C8B-88EF-3707C9AB68EB}"/>
              </a:ext>
            </a:extLst>
          </p:cNvPr>
          <p:cNvGrpSpPr/>
          <p:nvPr/>
        </p:nvGrpSpPr>
        <p:grpSpPr>
          <a:xfrm rot="19800000">
            <a:off x="759186" y="500025"/>
            <a:ext cx="768172" cy="755360"/>
            <a:chOff x="864536" y="2894881"/>
            <a:chExt cx="1835930" cy="1805308"/>
          </a:xfrm>
        </p:grpSpPr>
        <p:sp>
          <p:nvSpPr>
            <p:cNvPr id="78" name="Hexagon 77">
              <a:extLst>
                <a:ext uri="{FF2B5EF4-FFF2-40B4-BE49-F238E27FC236}">
                  <a16:creationId xmlns:a16="http://schemas.microsoft.com/office/drawing/2014/main" id="{642D7461-8888-4073-BD01-44CDDB495B07}"/>
                </a:ext>
              </a:extLst>
            </p:cNvPr>
            <p:cNvSpPr/>
            <p:nvPr/>
          </p:nvSpPr>
          <p:spPr>
            <a:xfrm rot="18000000">
              <a:off x="752039" y="3007378"/>
              <a:ext cx="1631216" cy="1406221"/>
            </a:xfrm>
            <a:prstGeom prst="hexagon">
              <a:avLst/>
            </a:prstGeom>
            <a:noFill/>
            <a:ln w="57150">
              <a:solidFill>
                <a:srgbClr val="49012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Hexagon 78">
              <a:extLst>
                <a:ext uri="{FF2B5EF4-FFF2-40B4-BE49-F238E27FC236}">
                  <a16:creationId xmlns:a16="http://schemas.microsoft.com/office/drawing/2014/main" id="{71C57053-8953-43DF-9C97-7DF1C73952D6}"/>
                </a:ext>
              </a:extLst>
            </p:cNvPr>
            <p:cNvSpPr/>
            <p:nvPr/>
          </p:nvSpPr>
          <p:spPr>
            <a:xfrm rot="18000000">
              <a:off x="1181748" y="3181470"/>
              <a:ext cx="1631216" cy="1406221"/>
            </a:xfrm>
            <a:prstGeom prst="hexagon">
              <a:avLst/>
            </a:prstGeom>
            <a:solidFill>
              <a:srgbClr val="FFC000"/>
            </a:solidFill>
            <a:ln w="5715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pic>
        <p:nvPicPr>
          <p:cNvPr id="23" name="Picture 22">
            <a:extLst>
              <a:ext uri="{FF2B5EF4-FFF2-40B4-BE49-F238E27FC236}">
                <a16:creationId xmlns:a16="http://schemas.microsoft.com/office/drawing/2014/main" id="{87F8196E-60DE-4903-9319-437574A815C2}"/>
              </a:ext>
            </a:extLst>
          </p:cNvPr>
          <p:cNvPicPr>
            <a:picLocks noChangeAspect="1"/>
          </p:cNvPicPr>
          <p:nvPr/>
        </p:nvPicPr>
        <p:blipFill>
          <a:blip r:embed="rId5"/>
          <a:stretch>
            <a:fillRect/>
          </a:stretch>
        </p:blipFill>
        <p:spPr>
          <a:xfrm rot="2257507">
            <a:off x="7908032" y="1772488"/>
            <a:ext cx="1343378" cy="304800"/>
          </a:xfrm>
          <a:prstGeom prst="rect">
            <a:avLst/>
          </a:prstGeom>
        </p:spPr>
      </p:pic>
      <p:pic>
        <p:nvPicPr>
          <p:cNvPr id="24" name="Picture 23">
            <a:extLst>
              <a:ext uri="{FF2B5EF4-FFF2-40B4-BE49-F238E27FC236}">
                <a16:creationId xmlns:a16="http://schemas.microsoft.com/office/drawing/2014/main" id="{F938509E-96D6-483C-944A-B5A6E52C2D87}"/>
              </a:ext>
            </a:extLst>
          </p:cNvPr>
          <p:cNvPicPr>
            <a:picLocks noChangeAspect="1"/>
          </p:cNvPicPr>
          <p:nvPr/>
        </p:nvPicPr>
        <p:blipFill>
          <a:blip r:embed="rId5"/>
          <a:stretch>
            <a:fillRect/>
          </a:stretch>
        </p:blipFill>
        <p:spPr>
          <a:xfrm rot="2257507">
            <a:off x="10530128" y="2317581"/>
            <a:ext cx="1343378" cy="304800"/>
          </a:xfrm>
          <a:prstGeom prst="rect">
            <a:avLst/>
          </a:prstGeom>
        </p:spPr>
      </p:pic>
    </p:spTree>
  </p:cSld>
  <p:clrMapOvr>
    <a:masterClrMapping/>
  </p:clrMapOvr>
  <p:transition advClick="0"/>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Picture 9">
            <a:extLst>
              <a:ext uri="{FF2B5EF4-FFF2-40B4-BE49-F238E27FC236}">
                <a16:creationId xmlns:a16="http://schemas.microsoft.com/office/drawing/2014/main" id="{B1F9FE06-3A2A-4B18-83D4-FE3B9A3B7673}"/>
              </a:ext>
            </a:extLst>
          </p:cNvPr>
          <p:cNvPicPr>
            <a:picLocks noChangeAspect="1"/>
          </p:cNvPicPr>
          <p:nvPr/>
        </p:nvPicPr>
        <p:blipFill>
          <a:blip r:embed="rId2"/>
          <a:stretch>
            <a:fillRect/>
          </a:stretch>
        </p:blipFill>
        <p:spPr>
          <a:xfrm>
            <a:off x="-2130245" y="878114"/>
            <a:ext cx="8560491" cy="5979886"/>
          </a:xfrm>
          <a:prstGeom prst="rect">
            <a:avLst/>
          </a:prstGeom>
        </p:spPr>
      </p:pic>
      <p:sp>
        <p:nvSpPr>
          <p:cNvPr id="30" name="TextBox 156">
            <a:extLst>
              <a:ext uri="{FF2B5EF4-FFF2-40B4-BE49-F238E27FC236}">
                <a16:creationId xmlns:a16="http://schemas.microsoft.com/office/drawing/2014/main" id="{01181351-0661-4577-A5EF-926CDEBF1F12}"/>
              </a:ext>
            </a:extLst>
          </p:cNvPr>
          <p:cNvSpPr txBox="1">
            <a:spLocks noChangeArrowheads="1"/>
          </p:cNvSpPr>
          <p:nvPr/>
        </p:nvSpPr>
        <p:spPr bwMode="auto">
          <a:xfrm>
            <a:off x="6288320" y="2421514"/>
            <a:ext cx="2518602" cy="4000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s-CO" altLang="es-MX" sz="2000" dirty="0">
                <a:latin typeface="+mn-lt"/>
              </a:rPr>
              <a:t>Escribe tu título aquí</a:t>
            </a:r>
            <a:endParaRPr lang="id-ID" altLang="es-MX" sz="2000" dirty="0">
              <a:latin typeface="+mn-lt"/>
            </a:endParaRPr>
          </a:p>
        </p:txBody>
      </p:sp>
      <p:sp>
        <p:nvSpPr>
          <p:cNvPr id="31" name="TextBox 157">
            <a:extLst>
              <a:ext uri="{FF2B5EF4-FFF2-40B4-BE49-F238E27FC236}">
                <a16:creationId xmlns:a16="http://schemas.microsoft.com/office/drawing/2014/main" id="{7B897CB4-F69A-4F04-BAA1-968FBF348A47}"/>
              </a:ext>
            </a:extLst>
          </p:cNvPr>
          <p:cNvSpPr txBox="1">
            <a:spLocks noChangeArrowheads="1"/>
          </p:cNvSpPr>
          <p:nvPr/>
        </p:nvSpPr>
        <p:spPr bwMode="auto">
          <a:xfrm>
            <a:off x="6288320" y="2807276"/>
            <a:ext cx="5259388" cy="1504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es-MX" sz="1200" dirty="0">
                <a:latin typeface="+mn-lt"/>
                <a:cs typeface="Calibri Light" panose="020F0302020204030204" pitchFamily="34" charset="0"/>
              </a:rPr>
              <a:t>Creativity is the key to success in the future, and primary education where our teachers can bring creativity in children at that level keep growing.</a:t>
            </a:r>
          </a:p>
          <a:p>
            <a:pPr>
              <a:lnSpc>
                <a:spcPct val="110000"/>
              </a:lnSpc>
            </a:pPr>
            <a:endParaRPr lang="en-US" altLang="es-MX" sz="1200" b="1" dirty="0">
              <a:latin typeface="+mn-lt"/>
            </a:endParaRPr>
          </a:p>
          <a:p>
            <a:pPr>
              <a:lnSpc>
                <a:spcPct val="110000"/>
              </a:lnSpc>
            </a:pPr>
            <a:r>
              <a:rPr lang="pt-BR" altLang="es-MX" sz="1200" b="1" dirty="0">
                <a:latin typeface="+mn-lt"/>
              </a:rPr>
              <a:t>Lorem ipsum dolor </a:t>
            </a:r>
            <a:r>
              <a:rPr lang="pt-BR" altLang="es-MX" sz="1200" dirty="0">
                <a:latin typeface="+mn-lt"/>
                <a:cs typeface="Calibri Light" panose="020F0302020204030204" pitchFamily="34" charset="0"/>
              </a:rPr>
              <a:t>sit amet, consectetur adipiscing elit. Aliquam tincidunt ante nec sem congue convallis. Pellentesque vel mauris quis nisl ornare rutrum in id risus. Proin vehicula ut sem et tempus. Interdum et malesuada fames ac ante ipsum primis in faucibus.</a:t>
            </a:r>
            <a:endParaRPr lang="en-US" altLang="es-MX" sz="1200" dirty="0">
              <a:latin typeface="+mn-lt"/>
              <a:cs typeface="Calibri Light" panose="020F0302020204030204" pitchFamily="34" charset="0"/>
            </a:endParaRPr>
          </a:p>
        </p:txBody>
      </p:sp>
      <p:grpSp>
        <p:nvGrpSpPr>
          <p:cNvPr id="32" name="Group 31">
            <a:extLst>
              <a:ext uri="{FF2B5EF4-FFF2-40B4-BE49-F238E27FC236}">
                <a16:creationId xmlns:a16="http://schemas.microsoft.com/office/drawing/2014/main" id="{36184060-460F-44F0-A525-619749386391}"/>
              </a:ext>
            </a:extLst>
          </p:cNvPr>
          <p:cNvGrpSpPr/>
          <p:nvPr/>
        </p:nvGrpSpPr>
        <p:grpSpPr>
          <a:xfrm rot="19800000">
            <a:off x="6535872" y="1382413"/>
            <a:ext cx="768172" cy="755360"/>
            <a:chOff x="864536" y="2894881"/>
            <a:chExt cx="1835930" cy="1805308"/>
          </a:xfrm>
        </p:grpSpPr>
        <p:sp>
          <p:nvSpPr>
            <p:cNvPr id="33" name="Hexagon 32">
              <a:extLst>
                <a:ext uri="{FF2B5EF4-FFF2-40B4-BE49-F238E27FC236}">
                  <a16:creationId xmlns:a16="http://schemas.microsoft.com/office/drawing/2014/main" id="{77BE950E-5C6C-4299-9DD5-646181ABCCF9}"/>
                </a:ext>
              </a:extLst>
            </p:cNvPr>
            <p:cNvSpPr/>
            <p:nvPr/>
          </p:nvSpPr>
          <p:spPr>
            <a:xfrm rot="18000000">
              <a:off x="752039" y="3007378"/>
              <a:ext cx="1631216" cy="1406221"/>
            </a:xfrm>
            <a:prstGeom prst="hexagon">
              <a:avLst/>
            </a:prstGeom>
            <a:noFill/>
            <a:ln w="57150">
              <a:solidFill>
                <a:srgbClr val="49012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Hexagon 33">
              <a:extLst>
                <a:ext uri="{FF2B5EF4-FFF2-40B4-BE49-F238E27FC236}">
                  <a16:creationId xmlns:a16="http://schemas.microsoft.com/office/drawing/2014/main" id="{C5D1D851-ABD0-47DE-BC23-11A12F1ACB08}"/>
                </a:ext>
              </a:extLst>
            </p:cNvPr>
            <p:cNvSpPr/>
            <p:nvPr/>
          </p:nvSpPr>
          <p:spPr>
            <a:xfrm rot="18000000">
              <a:off x="1181748" y="3181470"/>
              <a:ext cx="1631216" cy="1406221"/>
            </a:xfrm>
            <a:prstGeom prst="hexagon">
              <a:avLst/>
            </a:prstGeom>
            <a:solidFill>
              <a:srgbClr val="FFC000"/>
            </a:solidFill>
            <a:ln w="5715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pic>
        <p:nvPicPr>
          <p:cNvPr id="24" name="Picture Placeholder 23">
            <a:extLst>
              <a:ext uri="{FF2B5EF4-FFF2-40B4-BE49-F238E27FC236}">
                <a16:creationId xmlns:a16="http://schemas.microsoft.com/office/drawing/2014/main" id="{00199C79-D9CC-4379-A7DB-58C768A399F4}"/>
              </a:ext>
            </a:extLst>
          </p:cNvPr>
          <p:cNvPicPr>
            <a:picLocks noGrp="1" noChangeAspect="1"/>
          </p:cNvPicPr>
          <p:nvPr>
            <p:ph type="pic" sz="quarter" idx="10"/>
          </p:nvPr>
        </p:nvPicPr>
        <p:blipFill rotWithShape="1">
          <a:blip r:embed="rId3" cstate="email">
            <a:extLst>
              <a:ext uri="{28A0092B-C50C-407E-A947-70E740481C1C}">
                <a14:useLocalDpi xmlns:a14="http://schemas.microsoft.com/office/drawing/2010/main"/>
              </a:ext>
            </a:extLst>
          </a:blip>
          <a:srcRect/>
          <a:stretch/>
        </p:blipFill>
        <p:spPr>
          <a:xfrm>
            <a:off x="-507999" y="1175656"/>
            <a:ext cx="5283200" cy="3309257"/>
          </a:xfrm>
        </p:spPr>
      </p:pic>
    </p:spTree>
  </p:cSld>
  <p:clrMapOvr>
    <a:masterClrMapping/>
  </p:clrMapOvr>
  <p:transition advClick="0"/>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Placeholder 4">
            <a:extLst>
              <a:ext uri="{FF2B5EF4-FFF2-40B4-BE49-F238E27FC236}">
                <a16:creationId xmlns:a16="http://schemas.microsoft.com/office/drawing/2014/main" id="{B2D4A990-3B23-4218-B398-A11D9F21C43E}"/>
              </a:ext>
            </a:extLst>
          </p:cNvPr>
          <p:cNvPicPr>
            <a:picLocks noGrp="1" noChangeAspect="1"/>
          </p:cNvPicPr>
          <p:nvPr>
            <p:ph type="pic" sz="quarter" idx="10"/>
          </p:nvPr>
        </p:nvPicPr>
        <p:blipFill rotWithShape="1">
          <a:blip r:embed="rId2" cstate="email">
            <a:extLst>
              <a:ext uri="{28A0092B-C50C-407E-A947-70E740481C1C}">
                <a14:useLocalDpi xmlns:a14="http://schemas.microsoft.com/office/drawing/2010/main"/>
              </a:ext>
            </a:extLst>
          </a:blip>
          <a:srcRect/>
          <a:stretch/>
        </p:blipFill>
        <p:spPr>
          <a:xfrm>
            <a:off x="0" y="0"/>
            <a:ext cx="12192000" cy="6858000"/>
          </a:xfrm>
        </p:spPr>
      </p:pic>
      <p:sp>
        <p:nvSpPr>
          <p:cNvPr id="6" name="Rectangle 5">
            <a:extLst>
              <a:ext uri="{FF2B5EF4-FFF2-40B4-BE49-F238E27FC236}">
                <a16:creationId xmlns:a16="http://schemas.microsoft.com/office/drawing/2014/main" id="{E05000E5-C84D-43F7-818F-1B6BC64DC42C}"/>
              </a:ext>
            </a:extLst>
          </p:cNvPr>
          <p:cNvSpPr/>
          <p:nvPr/>
        </p:nvSpPr>
        <p:spPr>
          <a:xfrm>
            <a:off x="0" y="1291771"/>
            <a:ext cx="3425371" cy="5566229"/>
          </a:xfrm>
          <a:prstGeom prst="rect">
            <a:avLst/>
          </a:prstGeom>
          <a:solidFill>
            <a:srgbClr val="F2F2F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a:extLst>
              <a:ext uri="{FF2B5EF4-FFF2-40B4-BE49-F238E27FC236}">
                <a16:creationId xmlns:a16="http://schemas.microsoft.com/office/drawing/2014/main" id="{BF3303DC-171E-4420-8C5D-9591BBBE429B}"/>
              </a:ext>
            </a:extLst>
          </p:cNvPr>
          <p:cNvSpPr/>
          <p:nvPr/>
        </p:nvSpPr>
        <p:spPr>
          <a:xfrm>
            <a:off x="8766629" y="1291771"/>
            <a:ext cx="3425371" cy="5566229"/>
          </a:xfrm>
          <a:prstGeom prst="rect">
            <a:avLst/>
          </a:prstGeom>
          <a:solidFill>
            <a:srgbClr val="F2F2F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extBox 156">
            <a:extLst>
              <a:ext uri="{FF2B5EF4-FFF2-40B4-BE49-F238E27FC236}">
                <a16:creationId xmlns:a16="http://schemas.microsoft.com/office/drawing/2014/main" id="{17BF1527-F274-4DE7-A950-74021FC103AC}"/>
              </a:ext>
            </a:extLst>
          </p:cNvPr>
          <p:cNvSpPr txBox="1">
            <a:spLocks noChangeArrowheads="1"/>
          </p:cNvSpPr>
          <p:nvPr/>
        </p:nvSpPr>
        <p:spPr bwMode="auto">
          <a:xfrm rot="16200000">
            <a:off x="259061" y="3853191"/>
            <a:ext cx="3364987" cy="12003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s-CO" altLang="es-MX" dirty="0">
                <a:latin typeface="+mn-lt"/>
              </a:rPr>
              <a:t>Escribe tu título</a:t>
            </a:r>
          </a:p>
          <a:p>
            <a:r>
              <a:rPr lang="es-CO" altLang="es-MX" dirty="0">
                <a:latin typeface="+mn-lt"/>
              </a:rPr>
              <a:t>Aquí</a:t>
            </a:r>
          </a:p>
        </p:txBody>
      </p:sp>
      <p:grpSp>
        <p:nvGrpSpPr>
          <p:cNvPr id="87" name="Group 86">
            <a:extLst>
              <a:ext uri="{FF2B5EF4-FFF2-40B4-BE49-F238E27FC236}">
                <a16:creationId xmlns:a16="http://schemas.microsoft.com/office/drawing/2014/main" id="{6A2AAB61-E8BF-4F60-A7A8-9683140BBA68}"/>
              </a:ext>
            </a:extLst>
          </p:cNvPr>
          <p:cNvGrpSpPr/>
          <p:nvPr/>
        </p:nvGrpSpPr>
        <p:grpSpPr>
          <a:xfrm rot="10800000">
            <a:off x="369353" y="5359384"/>
            <a:ext cx="768172" cy="755360"/>
            <a:chOff x="864536" y="2894881"/>
            <a:chExt cx="1835930" cy="1805308"/>
          </a:xfrm>
        </p:grpSpPr>
        <p:sp>
          <p:nvSpPr>
            <p:cNvPr id="88" name="Hexagon 87">
              <a:extLst>
                <a:ext uri="{FF2B5EF4-FFF2-40B4-BE49-F238E27FC236}">
                  <a16:creationId xmlns:a16="http://schemas.microsoft.com/office/drawing/2014/main" id="{E539546C-CB78-4142-AFC1-66BBEEDF1E97}"/>
                </a:ext>
              </a:extLst>
            </p:cNvPr>
            <p:cNvSpPr/>
            <p:nvPr/>
          </p:nvSpPr>
          <p:spPr>
            <a:xfrm rot="18000000">
              <a:off x="752039" y="3007378"/>
              <a:ext cx="1631216" cy="1406221"/>
            </a:xfrm>
            <a:prstGeom prst="hexagon">
              <a:avLst/>
            </a:prstGeom>
            <a:noFill/>
            <a:ln w="57150">
              <a:solidFill>
                <a:srgbClr val="49012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9" name="Hexagon 88">
              <a:extLst>
                <a:ext uri="{FF2B5EF4-FFF2-40B4-BE49-F238E27FC236}">
                  <a16:creationId xmlns:a16="http://schemas.microsoft.com/office/drawing/2014/main" id="{8A2CB260-9B75-4B35-A3CD-D365A3E3D902}"/>
                </a:ext>
              </a:extLst>
            </p:cNvPr>
            <p:cNvSpPr/>
            <p:nvPr/>
          </p:nvSpPr>
          <p:spPr>
            <a:xfrm rot="18000000">
              <a:off x="1181748" y="3181470"/>
              <a:ext cx="1631216" cy="1406221"/>
            </a:xfrm>
            <a:prstGeom prst="hexagon">
              <a:avLst/>
            </a:prstGeom>
            <a:solidFill>
              <a:srgbClr val="FFC000"/>
            </a:solidFill>
            <a:ln w="5715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9" name="TextBox 157">
            <a:extLst>
              <a:ext uri="{FF2B5EF4-FFF2-40B4-BE49-F238E27FC236}">
                <a16:creationId xmlns:a16="http://schemas.microsoft.com/office/drawing/2014/main" id="{5904DB4B-B3C0-4F68-A2D0-7F17D547EBD8}"/>
              </a:ext>
            </a:extLst>
          </p:cNvPr>
          <p:cNvSpPr txBox="1">
            <a:spLocks noChangeArrowheads="1"/>
          </p:cNvSpPr>
          <p:nvPr/>
        </p:nvSpPr>
        <p:spPr bwMode="auto">
          <a:xfrm>
            <a:off x="9426077" y="2613418"/>
            <a:ext cx="2188023" cy="35298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es-MX" sz="1200" dirty="0">
                <a:latin typeface="+mn-lt"/>
                <a:cs typeface="Calibri Light" panose="020F0302020204030204" pitchFamily="34" charset="0"/>
              </a:rPr>
              <a:t>Creativity is the key to success in the future, and primary education where our teachers can bring creativity in children at that level keep growing.</a:t>
            </a:r>
          </a:p>
          <a:p>
            <a:pPr>
              <a:lnSpc>
                <a:spcPct val="110000"/>
              </a:lnSpc>
            </a:pPr>
            <a:endParaRPr lang="en-US" altLang="es-MX" sz="1200" b="1" dirty="0">
              <a:latin typeface="+mn-lt"/>
            </a:endParaRPr>
          </a:p>
          <a:p>
            <a:pPr>
              <a:lnSpc>
                <a:spcPct val="110000"/>
              </a:lnSpc>
            </a:pPr>
            <a:r>
              <a:rPr lang="pt-BR" altLang="es-MX" sz="1200" b="1" dirty="0">
                <a:latin typeface="+mn-lt"/>
              </a:rPr>
              <a:t>Lorem ipsum dolor </a:t>
            </a:r>
            <a:r>
              <a:rPr lang="pt-BR" altLang="es-MX" sz="1200" dirty="0">
                <a:latin typeface="+mn-lt"/>
                <a:cs typeface="Calibri Light" panose="020F0302020204030204" pitchFamily="34" charset="0"/>
              </a:rPr>
              <a:t>sit amet, consectetur adipiscing elit. Aliquam tincidunt ante nec sem congue convallis. Pellentesque vel mauris quis nisl ornare rutrum in id risus. Proin vehicula ut sem et tempus. Interdum et malesuada fames ac ante ipsum primis in faucibus.</a:t>
            </a:r>
            <a:endParaRPr lang="en-US" altLang="es-MX" sz="1200" dirty="0">
              <a:latin typeface="+mn-lt"/>
              <a:cs typeface="Calibri Light" panose="020F0302020204030204" pitchFamily="34" charset="0"/>
            </a:endParaRPr>
          </a:p>
        </p:txBody>
      </p:sp>
    </p:spTree>
  </p:cSld>
  <p:clrMapOvr>
    <a:masterClrMapping/>
  </p:clrMapOvr>
  <p:transition advClick="0"/>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Placeholder 5">
            <a:extLst>
              <a:ext uri="{FF2B5EF4-FFF2-40B4-BE49-F238E27FC236}">
                <a16:creationId xmlns:a16="http://schemas.microsoft.com/office/drawing/2014/main" id="{549961D9-DB50-4A11-A02F-007158EA6195}"/>
              </a:ext>
            </a:extLst>
          </p:cNvPr>
          <p:cNvPicPr>
            <a:picLocks noGrp="1" noChangeAspect="1"/>
          </p:cNvPicPr>
          <p:nvPr>
            <p:ph type="pic" sz="quarter" idx="10"/>
          </p:nvPr>
        </p:nvPicPr>
        <p:blipFill>
          <a:blip r:embed="rId3" cstate="email">
            <a:extLst>
              <a:ext uri="{28A0092B-C50C-407E-A947-70E740481C1C}">
                <a14:useLocalDpi xmlns:a14="http://schemas.microsoft.com/office/drawing/2010/main"/>
              </a:ext>
            </a:extLst>
          </a:blip>
          <a:srcRect/>
          <a:stretch>
            <a:fillRect/>
          </a:stretch>
        </p:blipFill>
        <p:spPr/>
      </p:pic>
      <p:pic>
        <p:nvPicPr>
          <p:cNvPr id="8" name="Picture Placeholder 7">
            <a:extLst>
              <a:ext uri="{FF2B5EF4-FFF2-40B4-BE49-F238E27FC236}">
                <a16:creationId xmlns:a16="http://schemas.microsoft.com/office/drawing/2014/main" id="{4FCAA476-6017-44CB-9869-10A6143E1407}"/>
              </a:ext>
            </a:extLst>
          </p:cNvPr>
          <p:cNvPicPr>
            <a:picLocks noGrp="1" noChangeAspect="1"/>
          </p:cNvPicPr>
          <p:nvPr>
            <p:ph type="pic" sz="quarter" idx="11"/>
          </p:nvPr>
        </p:nvPicPr>
        <p:blipFill>
          <a:blip r:embed="rId4" cstate="email">
            <a:extLst>
              <a:ext uri="{28A0092B-C50C-407E-A947-70E740481C1C}">
                <a14:useLocalDpi xmlns:a14="http://schemas.microsoft.com/office/drawing/2010/main"/>
              </a:ext>
            </a:extLst>
          </a:blip>
          <a:srcRect/>
          <a:stretch>
            <a:fillRect/>
          </a:stretch>
        </p:blipFill>
        <p:spPr/>
      </p:pic>
      <p:sp>
        <p:nvSpPr>
          <p:cNvPr id="51" name="TextBox 156">
            <a:extLst>
              <a:ext uri="{FF2B5EF4-FFF2-40B4-BE49-F238E27FC236}">
                <a16:creationId xmlns:a16="http://schemas.microsoft.com/office/drawing/2014/main" id="{3EE16782-84F1-4486-99A7-D39307BB3232}"/>
              </a:ext>
            </a:extLst>
          </p:cNvPr>
          <p:cNvSpPr txBox="1">
            <a:spLocks noChangeArrowheads="1"/>
          </p:cNvSpPr>
          <p:nvPr/>
        </p:nvSpPr>
        <p:spPr bwMode="auto">
          <a:xfrm>
            <a:off x="1266377" y="3974543"/>
            <a:ext cx="2518602" cy="4000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s-CO" altLang="es-MX" sz="2000" dirty="0">
                <a:latin typeface="+mn-lt"/>
              </a:rPr>
              <a:t>Escribe tu título aquí</a:t>
            </a:r>
            <a:endParaRPr lang="id-ID" altLang="es-MX" sz="2000" dirty="0">
              <a:latin typeface="+mn-lt"/>
            </a:endParaRPr>
          </a:p>
        </p:txBody>
      </p:sp>
      <p:sp>
        <p:nvSpPr>
          <p:cNvPr id="52" name="TextBox 157">
            <a:extLst>
              <a:ext uri="{FF2B5EF4-FFF2-40B4-BE49-F238E27FC236}">
                <a16:creationId xmlns:a16="http://schemas.microsoft.com/office/drawing/2014/main" id="{A235A708-A46E-4C9B-ACCC-660634FD4DF0}"/>
              </a:ext>
            </a:extLst>
          </p:cNvPr>
          <p:cNvSpPr txBox="1">
            <a:spLocks noChangeArrowheads="1"/>
          </p:cNvSpPr>
          <p:nvPr/>
        </p:nvSpPr>
        <p:spPr bwMode="auto">
          <a:xfrm>
            <a:off x="1266377" y="4360305"/>
            <a:ext cx="5259388" cy="1504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es-MX" sz="1200" dirty="0">
                <a:latin typeface="+mn-lt"/>
                <a:cs typeface="Calibri Light" panose="020F0302020204030204" pitchFamily="34" charset="0"/>
              </a:rPr>
              <a:t>Creativity is the key to success in the future, and primary education where our teachers can bring creativity in children at that level keep growing.</a:t>
            </a:r>
          </a:p>
          <a:p>
            <a:pPr>
              <a:lnSpc>
                <a:spcPct val="110000"/>
              </a:lnSpc>
            </a:pPr>
            <a:endParaRPr lang="en-US" altLang="es-MX" sz="1200" b="1" dirty="0">
              <a:latin typeface="+mn-lt"/>
            </a:endParaRPr>
          </a:p>
          <a:p>
            <a:pPr>
              <a:lnSpc>
                <a:spcPct val="110000"/>
              </a:lnSpc>
            </a:pPr>
            <a:r>
              <a:rPr lang="pt-BR" altLang="es-MX" sz="1200" b="1" dirty="0">
                <a:latin typeface="+mn-lt"/>
              </a:rPr>
              <a:t>Lorem ipsum dolor </a:t>
            </a:r>
            <a:r>
              <a:rPr lang="pt-BR" altLang="es-MX" sz="1200" dirty="0">
                <a:latin typeface="+mn-lt"/>
                <a:cs typeface="Calibri Light" panose="020F0302020204030204" pitchFamily="34" charset="0"/>
              </a:rPr>
              <a:t>sit amet, consectetur adipiscing elit. Aliquam tincidunt ante nec sem congue convallis. Pellentesque vel mauris quis nisl ornare rutrum in id risus. Proin vehicula ut sem et tempus. Interdum et malesuada fames ac ante ipsum primis in faucibus.</a:t>
            </a:r>
            <a:endParaRPr lang="en-US" altLang="es-MX" sz="1200" dirty="0">
              <a:latin typeface="+mn-lt"/>
              <a:cs typeface="Calibri Light" panose="020F0302020204030204" pitchFamily="34" charset="0"/>
            </a:endParaRPr>
          </a:p>
        </p:txBody>
      </p:sp>
      <p:grpSp>
        <p:nvGrpSpPr>
          <p:cNvPr id="53" name="Group 52">
            <a:extLst>
              <a:ext uri="{FF2B5EF4-FFF2-40B4-BE49-F238E27FC236}">
                <a16:creationId xmlns:a16="http://schemas.microsoft.com/office/drawing/2014/main" id="{9D66FAD5-D799-4F73-B5BF-AD569A86FAFB}"/>
              </a:ext>
            </a:extLst>
          </p:cNvPr>
          <p:cNvGrpSpPr/>
          <p:nvPr/>
        </p:nvGrpSpPr>
        <p:grpSpPr>
          <a:xfrm rot="19800000">
            <a:off x="1513929" y="2935442"/>
            <a:ext cx="768172" cy="755360"/>
            <a:chOff x="864536" y="2894881"/>
            <a:chExt cx="1835930" cy="1805308"/>
          </a:xfrm>
        </p:grpSpPr>
        <p:sp>
          <p:nvSpPr>
            <p:cNvPr id="54" name="Hexagon 53">
              <a:extLst>
                <a:ext uri="{FF2B5EF4-FFF2-40B4-BE49-F238E27FC236}">
                  <a16:creationId xmlns:a16="http://schemas.microsoft.com/office/drawing/2014/main" id="{4F12EC95-44FB-4DF4-A6F0-27BAA129595C}"/>
                </a:ext>
              </a:extLst>
            </p:cNvPr>
            <p:cNvSpPr/>
            <p:nvPr/>
          </p:nvSpPr>
          <p:spPr>
            <a:xfrm rot="18000000">
              <a:off x="752039" y="3007378"/>
              <a:ext cx="1631216" cy="1406221"/>
            </a:xfrm>
            <a:prstGeom prst="hexagon">
              <a:avLst/>
            </a:prstGeom>
            <a:noFill/>
            <a:ln w="57150">
              <a:solidFill>
                <a:srgbClr val="49012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Hexagon 54">
              <a:extLst>
                <a:ext uri="{FF2B5EF4-FFF2-40B4-BE49-F238E27FC236}">
                  <a16:creationId xmlns:a16="http://schemas.microsoft.com/office/drawing/2014/main" id="{7692EAA5-D739-4348-8FD5-A2E94D82B0A3}"/>
                </a:ext>
              </a:extLst>
            </p:cNvPr>
            <p:cNvSpPr/>
            <p:nvPr/>
          </p:nvSpPr>
          <p:spPr>
            <a:xfrm rot="18000000">
              <a:off x="1181748" y="3181470"/>
              <a:ext cx="1631216" cy="1406221"/>
            </a:xfrm>
            <a:prstGeom prst="hexagon">
              <a:avLst/>
            </a:prstGeom>
            <a:solidFill>
              <a:srgbClr val="FFC000"/>
            </a:solidFill>
            <a:ln w="5715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cSld>
  <p:clrMapOvr>
    <a:masterClrMapping/>
  </p:clrMapOvr>
  <p:transition advClick="0"/>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4" name="Group 9">
            <a:extLst>
              <a:ext uri="{FF2B5EF4-FFF2-40B4-BE49-F238E27FC236}">
                <a16:creationId xmlns:a16="http://schemas.microsoft.com/office/drawing/2014/main" id="{F125FDBD-F22B-48A3-B7CF-3877131375E1}"/>
              </a:ext>
            </a:extLst>
          </p:cNvPr>
          <p:cNvGrpSpPr>
            <a:grpSpLocks noChangeAspect="1"/>
          </p:cNvGrpSpPr>
          <p:nvPr/>
        </p:nvGrpSpPr>
        <p:grpSpPr bwMode="auto">
          <a:xfrm rot="2347506">
            <a:off x="6618288" y="1924051"/>
            <a:ext cx="3536951" cy="7192962"/>
            <a:chOff x="4169" y="1212"/>
            <a:chExt cx="2228" cy="4531"/>
          </a:xfrm>
        </p:grpSpPr>
        <p:sp>
          <p:nvSpPr>
            <p:cNvPr id="32" name="Freeform 10">
              <a:extLst>
                <a:ext uri="{FF2B5EF4-FFF2-40B4-BE49-F238E27FC236}">
                  <a16:creationId xmlns:a16="http://schemas.microsoft.com/office/drawing/2014/main" id="{2190C040-2157-44DC-B92D-08EFE5B38101}"/>
                </a:ext>
              </a:extLst>
            </p:cNvPr>
            <p:cNvSpPr>
              <a:spLocks/>
            </p:cNvSpPr>
            <p:nvPr/>
          </p:nvSpPr>
          <p:spPr bwMode="auto">
            <a:xfrm>
              <a:off x="4169" y="1212"/>
              <a:ext cx="2228" cy="4531"/>
            </a:xfrm>
            <a:custGeom>
              <a:avLst/>
              <a:gdLst>
                <a:gd name="T0" fmla="*/ 702 w 835"/>
                <a:gd name="T1" fmla="*/ 1701 h 1701"/>
                <a:gd name="T2" fmla="*/ 125 w 835"/>
                <a:gd name="T3" fmla="*/ 1698 h 1701"/>
                <a:gd name="T4" fmla="*/ 0 w 835"/>
                <a:gd name="T5" fmla="*/ 1572 h 1701"/>
                <a:gd name="T6" fmla="*/ 6 w 835"/>
                <a:gd name="T7" fmla="*/ 125 h 1701"/>
                <a:gd name="T8" fmla="*/ 133 w 835"/>
                <a:gd name="T9" fmla="*/ 0 h 1701"/>
                <a:gd name="T10" fmla="*/ 710 w 835"/>
                <a:gd name="T11" fmla="*/ 3 h 1701"/>
                <a:gd name="T12" fmla="*/ 835 w 835"/>
                <a:gd name="T13" fmla="*/ 129 h 1701"/>
                <a:gd name="T14" fmla="*/ 829 w 835"/>
                <a:gd name="T15" fmla="*/ 1576 h 1701"/>
                <a:gd name="T16" fmla="*/ 702 w 835"/>
                <a:gd name="T17" fmla="*/ 1701 h 170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835" h="1701">
                  <a:moveTo>
                    <a:pt x="702" y="1701"/>
                  </a:moveTo>
                  <a:cubicBezTo>
                    <a:pt x="125" y="1698"/>
                    <a:pt x="125" y="1698"/>
                    <a:pt x="125" y="1698"/>
                  </a:cubicBezTo>
                  <a:cubicBezTo>
                    <a:pt x="56" y="1698"/>
                    <a:pt x="0" y="1641"/>
                    <a:pt x="0" y="1572"/>
                  </a:cubicBezTo>
                  <a:cubicBezTo>
                    <a:pt x="6" y="125"/>
                    <a:pt x="6" y="125"/>
                    <a:pt x="6" y="125"/>
                  </a:cubicBezTo>
                  <a:cubicBezTo>
                    <a:pt x="7" y="56"/>
                    <a:pt x="63" y="0"/>
                    <a:pt x="133" y="0"/>
                  </a:cubicBezTo>
                  <a:cubicBezTo>
                    <a:pt x="710" y="3"/>
                    <a:pt x="710" y="3"/>
                    <a:pt x="710" y="3"/>
                  </a:cubicBezTo>
                  <a:cubicBezTo>
                    <a:pt x="779" y="3"/>
                    <a:pt x="835" y="60"/>
                    <a:pt x="835" y="129"/>
                  </a:cubicBezTo>
                  <a:cubicBezTo>
                    <a:pt x="829" y="1576"/>
                    <a:pt x="829" y="1576"/>
                    <a:pt x="829" y="1576"/>
                  </a:cubicBezTo>
                  <a:cubicBezTo>
                    <a:pt x="828" y="1645"/>
                    <a:pt x="772" y="1701"/>
                    <a:pt x="702" y="1701"/>
                  </a:cubicBezTo>
                  <a:close/>
                </a:path>
              </a:pathLst>
            </a:custGeom>
            <a:solidFill>
              <a:srgbClr val="26323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3" name="Freeform 11">
              <a:extLst>
                <a:ext uri="{FF2B5EF4-FFF2-40B4-BE49-F238E27FC236}">
                  <a16:creationId xmlns:a16="http://schemas.microsoft.com/office/drawing/2014/main" id="{544A03A0-0625-48E3-894A-1871D21AFBEF}"/>
                </a:ext>
              </a:extLst>
            </p:cNvPr>
            <p:cNvSpPr>
              <a:spLocks/>
            </p:cNvSpPr>
            <p:nvPr/>
          </p:nvSpPr>
          <p:spPr bwMode="auto">
            <a:xfrm>
              <a:off x="4271" y="1343"/>
              <a:ext cx="2022" cy="4238"/>
            </a:xfrm>
            <a:custGeom>
              <a:avLst/>
              <a:gdLst>
                <a:gd name="T0" fmla="*/ 670 w 758"/>
                <a:gd name="T1" fmla="*/ 3 h 1591"/>
                <a:gd name="T2" fmla="*/ 558 w 758"/>
                <a:gd name="T3" fmla="*/ 3 h 1591"/>
                <a:gd name="T4" fmla="*/ 531 w 758"/>
                <a:gd name="T5" fmla="*/ 31 h 1591"/>
                <a:gd name="T6" fmla="*/ 531 w 758"/>
                <a:gd name="T7" fmla="*/ 51 h 1591"/>
                <a:gd name="T8" fmla="*/ 504 w 758"/>
                <a:gd name="T9" fmla="*/ 79 h 1591"/>
                <a:gd name="T10" fmla="*/ 286 w 758"/>
                <a:gd name="T11" fmla="*/ 78 h 1591"/>
                <a:gd name="T12" fmla="*/ 259 w 758"/>
                <a:gd name="T13" fmla="*/ 50 h 1591"/>
                <a:gd name="T14" fmla="*/ 259 w 758"/>
                <a:gd name="T15" fmla="*/ 30 h 1591"/>
                <a:gd name="T16" fmla="*/ 232 w 758"/>
                <a:gd name="T17" fmla="*/ 1 h 1591"/>
                <a:gd name="T18" fmla="*/ 192 w 758"/>
                <a:gd name="T19" fmla="*/ 1 h 1591"/>
                <a:gd name="T20" fmla="*/ 94 w 758"/>
                <a:gd name="T21" fmla="*/ 0 h 1591"/>
                <a:gd name="T22" fmla="*/ 6 w 758"/>
                <a:gd name="T23" fmla="*/ 88 h 1591"/>
                <a:gd name="T24" fmla="*/ 0 w 758"/>
                <a:gd name="T25" fmla="*/ 1500 h 1591"/>
                <a:gd name="T26" fmla="*/ 88 w 758"/>
                <a:gd name="T27" fmla="*/ 1588 h 1591"/>
                <a:gd name="T28" fmla="*/ 663 w 758"/>
                <a:gd name="T29" fmla="*/ 1591 h 1591"/>
                <a:gd name="T30" fmla="*/ 752 w 758"/>
                <a:gd name="T31" fmla="*/ 1503 h 1591"/>
                <a:gd name="T32" fmla="*/ 758 w 758"/>
                <a:gd name="T33" fmla="*/ 91 h 1591"/>
                <a:gd name="T34" fmla="*/ 670 w 758"/>
                <a:gd name="T35" fmla="*/ 3 h 15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758" h="1591">
                  <a:moveTo>
                    <a:pt x="670" y="3"/>
                  </a:moveTo>
                  <a:cubicBezTo>
                    <a:pt x="558" y="3"/>
                    <a:pt x="558" y="3"/>
                    <a:pt x="558" y="3"/>
                  </a:cubicBezTo>
                  <a:cubicBezTo>
                    <a:pt x="543" y="3"/>
                    <a:pt x="531" y="15"/>
                    <a:pt x="531" y="31"/>
                  </a:cubicBezTo>
                  <a:cubicBezTo>
                    <a:pt x="531" y="51"/>
                    <a:pt x="531" y="51"/>
                    <a:pt x="531" y="51"/>
                  </a:cubicBezTo>
                  <a:cubicBezTo>
                    <a:pt x="531" y="67"/>
                    <a:pt x="519" y="79"/>
                    <a:pt x="504" y="79"/>
                  </a:cubicBezTo>
                  <a:cubicBezTo>
                    <a:pt x="286" y="78"/>
                    <a:pt x="286" y="78"/>
                    <a:pt x="286" y="78"/>
                  </a:cubicBezTo>
                  <a:cubicBezTo>
                    <a:pt x="271" y="78"/>
                    <a:pt x="259" y="66"/>
                    <a:pt x="259" y="50"/>
                  </a:cubicBezTo>
                  <a:cubicBezTo>
                    <a:pt x="259" y="30"/>
                    <a:pt x="259" y="30"/>
                    <a:pt x="259" y="30"/>
                  </a:cubicBezTo>
                  <a:cubicBezTo>
                    <a:pt x="259" y="14"/>
                    <a:pt x="247" y="1"/>
                    <a:pt x="232" y="1"/>
                  </a:cubicBezTo>
                  <a:cubicBezTo>
                    <a:pt x="192" y="1"/>
                    <a:pt x="192" y="1"/>
                    <a:pt x="192" y="1"/>
                  </a:cubicBezTo>
                  <a:cubicBezTo>
                    <a:pt x="94" y="0"/>
                    <a:pt x="94" y="0"/>
                    <a:pt x="94" y="0"/>
                  </a:cubicBezTo>
                  <a:cubicBezTo>
                    <a:pt x="46" y="0"/>
                    <a:pt x="6" y="39"/>
                    <a:pt x="6" y="88"/>
                  </a:cubicBezTo>
                  <a:cubicBezTo>
                    <a:pt x="0" y="1500"/>
                    <a:pt x="0" y="1500"/>
                    <a:pt x="0" y="1500"/>
                  </a:cubicBezTo>
                  <a:cubicBezTo>
                    <a:pt x="0" y="1549"/>
                    <a:pt x="39" y="1588"/>
                    <a:pt x="88" y="1588"/>
                  </a:cubicBezTo>
                  <a:cubicBezTo>
                    <a:pt x="663" y="1591"/>
                    <a:pt x="663" y="1591"/>
                    <a:pt x="663" y="1591"/>
                  </a:cubicBezTo>
                  <a:cubicBezTo>
                    <a:pt x="712" y="1591"/>
                    <a:pt x="752" y="1552"/>
                    <a:pt x="752" y="1503"/>
                  </a:cubicBezTo>
                  <a:cubicBezTo>
                    <a:pt x="758" y="91"/>
                    <a:pt x="758" y="91"/>
                    <a:pt x="758" y="91"/>
                  </a:cubicBezTo>
                  <a:cubicBezTo>
                    <a:pt x="758" y="43"/>
                    <a:pt x="719" y="3"/>
                    <a:pt x="670" y="3"/>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pic>
        <p:nvPicPr>
          <p:cNvPr id="6" name="Picture Placeholder 5">
            <a:extLst>
              <a:ext uri="{FF2B5EF4-FFF2-40B4-BE49-F238E27FC236}">
                <a16:creationId xmlns:a16="http://schemas.microsoft.com/office/drawing/2014/main" id="{2A129929-BE6E-4CC8-9E11-5FD57F7CDD7C}"/>
              </a:ext>
            </a:extLst>
          </p:cNvPr>
          <p:cNvPicPr>
            <a:picLocks noGrp="1" noChangeAspect="1"/>
          </p:cNvPicPr>
          <p:nvPr>
            <p:ph type="pic" sz="quarter" idx="13"/>
          </p:nvPr>
        </p:nvPicPr>
        <p:blipFill>
          <a:blip r:embed="rId2" cstate="email">
            <a:extLst>
              <a:ext uri="{28A0092B-C50C-407E-A947-70E740481C1C}">
                <a14:useLocalDpi xmlns:a14="http://schemas.microsoft.com/office/drawing/2010/main"/>
              </a:ext>
            </a:extLst>
          </a:blip>
          <a:srcRect/>
          <a:stretch>
            <a:fillRect/>
          </a:stretch>
        </p:blipFill>
        <p:spPr/>
      </p:pic>
      <p:sp>
        <p:nvSpPr>
          <p:cNvPr id="27" name="TextBox 156">
            <a:extLst>
              <a:ext uri="{FF2B5EF4-FFF2-40B4-BE49-F238E27FC236}">
                <a16:creationId xmlns:a16="http://schemas.microsoft.com/office/drawing/2014/main" id="{B59FC909-A167-4C73-931E-DB0EA5E94B1C}"/>
              </a:ext>
            </a:extLst>
          </p:cNvPr>
          <p:cNvSpPr txBox="1">
            <a:spLocks noChangeArrowheads="1"/>
          </p:cNvSpPr>
          <p:nvPr/>
        </p:nvSpPr>
        <p:spPr bwMode="auto">
          <a:xfrm>
            <a:off x="1237348" y="1930011"/>
            <a:ext cx="2518602" cy="4000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s-CO" altLang="es-MX" sz="2000" dirty="0">
                <a:latin typeface="+mn-lt"/>
              </a:rPr>
              <a:t>Escribe tu título aquí</a:t>
            </a:r>
            <a:endParaRPr lang="id-ID" altLang="es-MX" sz="2000" dirty="0">
              <a:latin typeface="+mn-lt"/>
            </a:endParaRPr>
          </a:p>
        </p:txBody>
      </p:sp>
      <p:sp>
        <p:nvSpPr>
          <p:cNvPr id="28" name="TextBox 157">
            <a:extLst>
              <a:ext uri="{FF2B5EF4-FFF2-40B4-BE49-F238E27FC236}">
                <a16:creationId xmlns:a16="http://schemas.microsoft.com/office/drawing/2014/main" id="{C37D2A3E-2F85-4FA1-9321-D0F09DF4C130}"/>
              </a:ext>
            </a:extLst>
          </p:cNvPr>
          <p:cNvSpPr txBox="1">
            <a:spLocks noChangeArrowheads="1"/>
          </p:cNvSpPr>
          <p:nvPr/>
        </p:nvSpPr>
        <p:spPr bwMode="auto">
          <a:xfrm>
            <a:off x="1237348" y="2315773"/>
            <a:ext cx="5259388" cy="1504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es-MX" sz="1200" dirty="0">
                <a:latin typeface="+mn-lt"/>
                <a:cs typeface="Calibri Light" panose="020F0302020204030204" pitchFamily="34" charset="0"/>
              </a:rPr>
              <a:t>Creativity is the key to success in the future, and primary education where our teachers can bring creativity in children at that level keep growing.</a:t>
            </a:r>
          </a:p>
          <a:p>
            <a:pPr>
              <a:lnSpc>
                <a:spcPct val="110000"/>
              </a:lnSpc>
            </a:pPr>
            <a:endParaRPr lang="en-US" altLang="es-MX" sz="1200" b="1" dirty="0">
              <a:latin typeface="+mn-lt"/>
            </a:endParaRPr>
          </a:p>
          <a:p>
            <a:pPr>
              <a:lnSpc>
                <a:spcPct val="110000"/>
              </a:lnSpc>
            </a:pPr>
            <a:r>
              <a:rPr lang="pt-BR" altLang="es-MX" sz="1200" b="1" dirty="0">
                <a:latin typeface="+mn-lt"/>
              </a:rPr>
              <a:t>Lorem ipsum dolor </a:t>
            </a:r>
            <a:r>
              <a:rPr lang="pt-BR" altLang="es-MX" sz="1200" dirty="0">
                <a:latin typeface="+mn-lt"/>
                <a:cs typeface="Calibri Light" panose="020F0302020204030204" pitchFamily="34" charset="0"/>
              </a:rPr>
              <a:t>sit amet, consectetur adipiscing elit. Aliquam tincidunt ante nec sem congue convallis. Pellentesque vel mauris quis nisl ornare rutrum in id risus. Proin vehicula ut sem et tempus. Interdum et malesuada fames ac ante ipsum primis in faucibus.</a:t>
            </a:r>
            <a:endParaRPr lang="en-US" altLang="es-MX" sz="1200" dirty="0">
              <a:latin typeface="+mn-lt"/>
              <a:cs typeface="Calibri Light" panose="020F0302020204030204" pitchFamily="34" charset="0"/>
            </a:endParaRPr>
          </a:p>
        </p:txBody>
      </p:sp>
      <p:grpSp>
        <p:nvGrpSpPr>
          <p:cNvPr id="29" name="Group 28">
            <a:extLst>
              <a:ext uri="{FF2B5EF4-FFF2-40B4-BE49-F238E27FC236}">
                <a16:creationId xmlns:a16="http://schemas.microsoft.com/office/drawing/2014/main" id="{A904627C-C4A4-479B-A8BE-9D684FCD6E4D}"/>
              </a:ext>
            </a:extLst>
          </p:cNvPr>
          <p:cNvGrpSpPr/>
          <p:nvPr/>
        </p:nvGrpSpPr>
        <p:grpSpPr>
          <a:xfrm rot="19800000">
            <a:off x="1484900" y="890910"/>
            <a:ext cx="768172" cy="755360"/>
            <a:chOff x="864536" y="2894881"/>
            <a:chExt cx="1835930" cy="1805308"/>
          </a:xfrm>
        </p:grpSpPr>
        <p:sp>
          <p:nvSpPr>
            <p:cNvPr id="30" name="Hexagon 29">
              <a:extLst>
                <a:ext uri="{FF2B5EF4-FFF2-40B4-BE49-F238E27FC236}">
                  <a16:creationId xmlns:a16="http://schemas.microsoft.com/office/drawing/2014/main" id="{92123517-8317-4353-BFEE-D1FDFCCEF914}"/>
                </a:ext>
              </a:extLst>
            </p:cNvPr>
            <p:cNvSpPr/>
            <p:nvPr/>
          </p:nvSpPr>
          <p:spPr>
            <a:xfrm rot="18000000">
              <a:off x="752039" y="3007378"/>
              <a:ext cx="1631216" cy="1406221"/>
            </a:xfrm>
            <a:prstGeom prst="hexagon">
              <a:avLst/>
            </a:prstGeom>
            <a:noFill/>
            <a:ln w="57150">
              <a:solidFill>
                <a:srgbClr val="49012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Hexagon 30">
              <a:extLst>
                <a:ext uri="{FF2B5EF4-FFF2-40B4-BE49-F238E27FC236}">
                  <a16:creationId xmlns:a16="http://schemas.microsoft.com/office/drawing/2014/main" id="{DC097E8B-AA77-423A-9B97-DB57E7F35DA4}"/>
                </a:ext>
              </a:extLst>
            </p:cNvPr>
            <p:cNvSpPr/>
            <p:nvPr/>
          </p:nvSpPr>
          <p:spPr>
            <a:xfrm rot="18000000">
              <a:off x="1181748" y="3181470"/>
              <a:ext cx="1631216" cy="1406221"/>
            </a:xfrm>
            <a:prstGeom prst="hexagon">
              <a:avLst/>
            </a:prstGeom>
            <a:solidFill>
              <a:srgbClr val="FFC000"/>
            </a:solidFill>
            <a:ln w="5715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36" name="Freeform 15">
            <a:extLst>
              <a:ext uri="{FF2B5EF4-FFF2-40B4-BE49-F238E27FC236}">
                <a16:creationId xmlns:a16="http://schemas.microsoft.com/office/drawing/2014/main" id="{0FB29941-E3D4-4D3B-B8AB-F54AF3EA6F96}"/>
              </a:ext>
            </a:extLst>
          </p:cNvPr>
          <p:cNvSpPr>
            <a:spLocks/>
          </p:cNvSpPr>
          <p:nvPr/>
        </p:nvSpPr>
        <p:spPr bwMode="auto">
          <a:xfrm rot="2259675">
            <a:off x="9307513" y="2781299"/>
            <a:ext cx="2473325" cy="654049"/>
          </a:xfrm>
          <a:custGeom>
            <a:avLst/>
            <a:gdLst>
              <a:gd name="T0" fmla="*/ 0 w 355"/>
              <a:gd name="T1" fmla="*/ 7 h 91"/>
              <a:gd name="T2" fmla="*/ 27 w 355"/>
              <a:gd name="T3" fmla="*/ 44 h 91"/>
              <a:gd name="T4" fmla="*/ 68 w 355"/>
              <a:gd name="T5" fmla="*/ 84 h 91"/>
              <a:gd name="T6" fmla="*/ 265 w 355"/>
              <a:gd name="T7" fmla="*/ 84 h 91"/>
              <a:gd name="T8" fmla="*/ 299 w 355"/>
              <a:gd name="T9" fmla="*/ 57 h 91"/>
              <a:gd name="T10" fmla="*/ 299 w 355"/>
              <a:gd name="T11" fmla="*/ 37 h 91"/>
              <a:gd name="T12" fmla="*/ 355 w 355"/>
              <a:gd name="T13" fmla="*/ 9 h 91"/>
              <a:gd name="T14" fmla="*/ 0 w 355"/>
              <a:gd name="T15" fmla="*/ 7 h 91"/>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355" h="91">
                <a:moveTo>
                  <a:pt x="0" y="7"/>
                </a:moveTo>
                <a:cubicBezTo>
                  <a:pt x="0" y="7"/>
                  <a:pt x="30" y="12"/>
                  <a:pt x="27" y="44"/>
                </a:cubicBezTo>
                <a:cubicBezTo>
                  <a:pt x="27" y="66"/>
                  <a:pt x="26" y="84"/>
                  <a:pt x="68" y="84"/>
                </a:cubicBezTo>
                <a:cubicBezTo>
                  <a:pt x="110" y="85"/>
                  <a:pt x="265" y="84"/>
                  <a:pt x="265" y="84"/>
                </a:cubicBezTo>
                <a:cubicBezTo>
                  <a:pt x="265" y="84"/>
                  <a:pt x="296" y="91"/>
                  <a:pt x="299" y="57"/>
                </a:cubicBezTo>
                <a:cubicBezTo>
                  <a:pt x="299" y="37"/>
                  <a:pt x="299" y="37"/>
                  <a:pt x="299" y="37"/>
                </a:cubicBezTo>
                <a:cubicBezTo>
                  <a:pt x="299" y="37"/>
                  <a:pt x="296" y="0"/>
                  <a:pt x="355" y="9"/>
                </a:cubicBezTo>
                <a:cubicBezTo>
                  <a:pt x="220" y="9"/>
                  <a:pt x="0" y="7"/>
                  <a:pt x="0" y="7"/>
                </a:cubicBezTo>
                <a:close/>
              </a:path>
            </a:pathLst>
          </a:custGeom>
          <a:solidFill>
            <a:srgbClr val="26323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Arial Black-Arial">
      <a:majorFont>
        <a:latin typeface="Arial Black" panose="020B0A04020102020204"/>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1376</TotalTime>
  <Words>1069</Words>
  <Application>Microsoft Office PowerPoint</Application>
  <PresentationFormat>Panorámica</PresentationFormat>
  <Paragraphs>72</Paragraphs>
  <Slides>14</Slides>
  <Notes>1</Notes>
  <HiddenSlides>0</HiddenSlides>
  <MMClips>0</MMClips>
  <ScaleCrop>false</ScaleCrop>
  <HeadingPairs>
    <vt:vector size="6" baseType="variant">
      <vt:variant>
        <vt:lpstr>Fuentes usadas</vt:lpstr>
      </vt:variant>
      <vt:variant>
        <vt:i4>10</vt:i4>
      </vt:variant>
      <vt:variant>
        <vt:lpstr>Tema</vt:lpstr>
      </vt:variant>
      <vt:variant>
        <vt:i4>1</vt:i4>
      </vt:variant>
      <vt:variant>
        <vt:lpstr>Títulos de diapositiva</vt:lpstr>
      </vt:variant>
      <vt:variant>
        <vt:i4>14</vt:i4>
      </vt:variant>
    </vt:vector>
  </HeadingPairs>
  <TitlesOfParts>
    <vt:vector size="25" baseType="lpstr">
      <vt:lpstr>Albondigas</vt:lpstr>
      <vt:lpstr>Arial</vt:lpstr>
      <vt:lpstr>Arial Black</vt:lpstr>
      <vt:lpstr>Calibri</vt:lpstr>
      <vt:lpstr>Calibri Light</vt:lpstr>
      <vt:lpstr>Lato Black</vt:lpstr>
      <vt:lpstr>Lato Light</vt:lpstr>
      <vt:lpstr>Metropolis</vt:lpstr>
      <vt:lpstr>Metropolis Extra Bold</vt:lpstr>
      <vt:lpstr>Source Sans Pro</vt:lpstr>
      <vt:lpstr>Office Theme</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Gracias por descargar esta plantilla</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Jolie Nayibe Serrano</dc:creator>
  <cp:lastModifiedBy>Jolie Nayibe Serrano</cp:lastModifiedBy>
  <cp:revision>72</cp:revision>
  <dcterms:created xsi:type="dcterms:W3CDTF">2020-04-22T15:34:04Z</dcterms:created>
  <dcterms:modified xsi:type="dcterms:W3CDTF">2020-08-27T01:53:36Z</dcterms:modified>
</cp:coreProperties>
</file>