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523" r:id="rId2"/>
    <p:sldId id="1480" r:id="rId3"/>
    <p:sldId id="1510" r:id="rId4"/>
    <p:sldId id="1511" r:id="rId5"/>
    <p:sldId id="1518" r:id="rId6"/>
    <p:sldId id="1519" r:id="rId7"/>
    <p:sldId id="1520" r:id="rId8"/>
    <p:sldId id="1515" r:id="rId9"/>
    <p:sldId id="1516" r:id="rId10"/>
    <p:sldId id="1522" r:id="rId11"/>
    <p:sldId id="1517" r:id="rId12"/>
    <p:sldId id="1521" r:id="rId13"/>
    <p:sldId id="1490" r:id="rId14"/>
    <p:sldId id="350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C8F2"/>
    <a:srgbClr val="B4207D"/>
    <a:srgbClr val="E1E122"/>
    <a:srgbClr val="FCB040"/>
    <a:srgbClr val="5AA0AF"/>
    <a:srgbClr val="8ACCDC"/>
    <a:srgbClr val="000000"/>
    <a:srgbClr val="00A79D"/>
    <a:srgbClr val="FF890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5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17/08/2020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altLang="es-MX">
              <a:latin typeface="Source Sans Pro" panose="020B0503030403020204" pitchFamily="34" charset="0"/>
            </a:endParaRPr>
          </a:p>
        </p:txBody>
      </p:sp>
      <p:sp>
        <p:nvSpPr>
          <p:cNvPr id="104451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s-MX" sz="1200">
                <a:latin typeface="Source Sans Pro" panose="020B0503030403020204" pitchFamily="34" charset="0"/>
                <a:cs typeface="Arial" panose="020B0604020202020204" pitchFamily="34" charset="0"/>
              </a:rPr>
              <a:t>My First Template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52AD2B1D-919F-4B4B-9EA4-6B8862BB2E92}"/>
              </a:ext>
            </a:extLst>
          </p:cNvPr>
          <p:cNvSpPr/>
          <p:nvPr userDrawn="1"/>
        </p:nvSpPr>
        <p:spPr>
          <a:xfrm>
            <a:off x="9296400" y="4686300"/>
            <a:ext cx="2895600" cy="217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D3DC459A-3C24-4445-8E41-D3C974BC45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25725" y="1871662"/>
            <a:ext cx="3900488" cy="3900488"/>
          </a:xfrm>
          <a:prstGeom prst="ellipse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4A1E1C62-7682-45EB-A414-2445831CA73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82150" y="1371600"/>
            <a:ext cx="2305050" cy="4076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67FDB8DE-73CA-434E-AB2D-412B8633F22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77100" y="1047750"/>
            <a:ext cx="2609850" cy="4648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18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B4AE9F9E-652F-43BC-A855-1A8A6E6F90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9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0785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0347B16B-9C2C-4D16-9B21-06B9EABFFD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900" y="3067050"/>
            <a:ext cx="2647950" cy="379095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5">
            <a:extLst>
              <a:ext uri="{FF2B5EF4-FFF2-40B4-BE49-F238E27FC236}">
                <a16:creationId xmlns:a16="http://schemas.microsoft.com/office/drawing/2014/main" id="{EFB27D9A-2D65-40EB-8469-4CCCE84A8FD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19900" y="424815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73EE433E-FDFC-4524-9C88-3716406B8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848600" y="1866900"/>
            <a:ext cx="3124200" cy="3124200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Marcador de posición de imagen 5">
            <a:extLst>
              <a:ext uri="{FF2B5EF4-FFF2-40B4-BE49-F238E27FC236}">
                <a16:creationId xmlns:a16="http://schemas.microsoft.com/office/drawing/2014/main" id="{FBD22183-ECEA-4B2E-8E71-FED174EF38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57651" y="-676274"/>
            <a:ext cx="4819649" cy="4819649"/>
          </a:xfrm>
          <a:prstGeom prst="ellipse">
            <a:avLst/>
          </a:prstGeom>
        </p:spPr>
        <p:txBody>
          <a:bodyPr/>
          <a:lstStyle>
            <a:lvl1pPr>
              <a:defRPr sz="24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31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id="{F37E0FB7-5DFD-457C-9973-CF27072BC0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62500" y="1066800"/>
            <a:ext cx="2647950" cy="47053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9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Marcador de posición de imagen 19">
            <a:extLst>
              <a:ext uri="{FF2B5EF4-FFF2-40B4-BE49-F238E27FC236}">
                <a16:creationId xmlns:a16="http://schemas.microsoft.com/office/drawing/2014/main" id="{62D4B476-27DE-4E36-B143-EE3D5E816C9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305050" y="2895600"/>
            <a:ext cx="7239000" cy="3962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5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C4FB51C-EAB8-454B-AA5E-2D566DE14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43088" y="2903538"/>
            <a:ext cx="2598737" cy="3954462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A5BF10-1837-40BA-A101-7939856BCE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86400" y="0"/>
            <a:ext cx="6705600" cy="6705600"/>
          </a:xfrm>
          <a:prstGeom prst="teardrop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noProof="0" dirty="0"/>
              <a:t>Click on the Icon to add an image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5F5567E8-3E6D-4407-B177-D2D3262F61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0550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ción de imagen 3">
            <a:extLst>
              <a:ext uri="{FF2B5EF4-FFF2-40B4-BE49-F238E27FC236}">
                <a16:creationId xmlns:a16="http://schemas.microsoft.com/office/drawing/2014/main" id="{23361A33-0DF6-455A-9F52-7A2DD4F98A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81375" y="1581150"/>
            <a:ext cx="3638550" cy="3638550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4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5" r:id="rId2"/>
    <p:sldLayoutId id="2147483702" r:id="rId3"/>
    <p:sldLayoutId id="2147483692" r:id="rId4"/>
    <p:sldLayoutId id="2147483688" r:id="rId5"/>
    <p:sldLayoutId id="2147483689" r:id="rId6"/>
    <p:sldLayoutId id="2147483686" r:id="rId7"/>
    <p:sldLayoutId id="2147483668" r:id="rId8"/>
    <p:sldLayoutId id="2147483682" r:id="rId9"/>
    <p:sldLayoutId id="2147483660" r:id="rId10"/>
    <p:sldLayoutId id="2147483699" r:id="rId11"/>
    <p:sldLayoutId id="2147483698" r:id="rId12"/>
    <p:sldLayoutId id="214748370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stocksnap.io/search/fashion" TargetMode="External"/><Relationship Id="rId5" Type="http://schemas.openxmlformats.org/officeDocument/2006/relationships/hyperlink" Target="http://www.freepik.es/" TargetMode="Externa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7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pik.es/" TargetMode="External"/><Relationship Id="rId2" Type="http://schemas.openxmlformats.org/officeDocument/2006/relationships/hyperlink" Target="http://www.pixabay.com/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stocksnap.io/search/fashio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38254" y="153809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62009" y="25212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79807" y="340455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84684" y="5191951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25764" y="157955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cs typeface="Arial" panose="020B0604020202020204" pitchFamily="34" charset="0"/>
                <a:hlinkClick r:id="rId2"/>
              </a:rPr>
              <a:t>Lato</a:t>
            </a:r>
            <a:r>
              <a:rPr lang="en-US" altLang="ja-JP" sz="1400" dirty="0">
                <a:cs typeface="Arial" panose="020B0604020202020204" pitchFamily="34" charset="0"/>
                <a:hlinkClick r:id="rId2"/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 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www.slidesgratis.com</a:t>
            </a:r>
            <a:r>
              <a:rPr lang="es-MX" altLang="ja-JP" sz="1400">
                <a:cs typeface="Arial" panose="020B0604020202020204" pitchFamily="34" charset="0"/>
              </a:rPr>
              <a:t> </a:t>
            </a:r>
            <a:r>
              <a:rPr lang="es-MX" altLang="ja-JP" sz="1400" dirty="0">
                <a:cs typeface="Arial" panose="020B0604020202020204" pitchFamily="34" charset="0"/>
              </a:rPr>
              <a:t>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13641" y="5229701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01C8F2"/>
                </a:solidFill>
                <a:cs typeface="Arial" panose="020B0604020202020204" pitchFamily="34" charset="0"/>
              </a:rPr>
              <a:t>Disfruta, </a:t>
            </a:r>
            <a:r>
              <a:rPr lang="es-MX" altLang="es-MX" sz="1400" dirty="0">
                <a:cs typeface="Arial" panose="020B0604020202020204" pitchFamily="34" charset="0"/>
              </a:rPr>
              <a:t>si te gusta esta plantilla no olvides dejarnos tu comentario y compartir en tus redes sociales, otra persona te lo agradecerá. Recuerda volver, estaremos subiendo diariamente más opciones para que puedas seguir impresionando a tu audiencia.</a:t>
            </a: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3475526"/>
            <a:ext cx="7181284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Las imágenes usadas fueron descargadas </a:t>
            </a:r>
            <a:r>
              <a:rPr lang="en-US" altLang="es-MX" sz="1400" dirty="0">
                <a:cs typeface="Arial" panose="020B0604020202020204" pitchFamily="34" charset="0"/>
              </a:rPr>
              <a:t>de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–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www.freepik.es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- </a:t>
            </a:r>
            <a:r>
              <a:rPr lang="es-CO" sz="1400" dirty="0">
                <a:solidFill>
                  <a:srgbClr val="01C8F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https://stocksnap.io </a:t>
            </a:r>
            <a:r>
              <a:rPr lang="es-CO" sz="1400" dirty="0">
                <a:solidFill>
                  <a:srgbClr val="01C8F2"/>
                </a:solidFill>
              </a:rPr>
              <a:t> </a:t>
            </a:r>
            <a:r>
              <a:rPr lang="es-MX" altLang="es-MX" sz="1400" dirty="0">
                <a:cs typeface="Arial" panose="020B0604020202020204" pitchFamily="34" charset="0"/>
              </a:rPr>
              <a:t>allí puedes encontrar otras si lo deseas. Y por supuesto, puedes cambiarlo por el tuyo.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13641" y="2681538"/>
            <a:ext cx="7040105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807" y="427076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4386434"/>
            <a:ext cx="6705599" cy="56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ción de imagen 3">
            <a:extLst>
              <a:ext uri="{FF2B5EF4-FFF2-40B4-BE49-F238E27FC236}">
                <a16:creationId xmlns:a16="http://schemas.microsoft.com/office/drawing/2014/main" id="{1A3F336E-7E19-4571-BF0D-461ECCACDC5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50"/>
          <a:stretch/>
        </p:blipFill>
        <p:spPr>
          <a:xfrm>
            <a:off x="3860801" y="0"/>
            <a:ext cx="4857750" cy="6858000"/>
          </a:xfr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9B36FD0D-9BA0-4C12-8624-1E7C994A61EF}"/>
              </a:ext>
            </a:extLst>
          </p:cNvPr>
          <p:cNvSpPr/>
          <p:nvPr/>
        </p:nvSpPr>
        <p:spPr>
          <a:xfrm>
            <a:off x="2759489" y="1125458"/>
            <a:ext cx="2271712" cy="2271712"/>
          </a:xfrm>
          <a:prstGeom prst="ellipse">
            <a:avLst/>
          </a:prstGeom>
          <a:solidFill>
            <a:srgbClr val="B42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238DD198-79AF-4F84-8637-B5BE241438B8}"/>
              </a:ext>
            </a:extLst>
          </p:cNvPr>
          <p:cNvSpPr/>
          <p:nvPr/>
        </p:nvSpPr>
        <p:spPr>
          <a:xfrm>
            <a:off x="7204076" y="3228975"/>
            <a:ext cx="3028950" cy="3028950"/>
          </a:xfrm>
          <a:prstGeom prst="ellipse">
            <a:avLst/>
          </a:prstGeom>
          <a:solidFill>
            <a:srgbClr val="E1E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798452E2-94F9-44A2-BE3C-B4DC7CCEA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139" y="4303473"/>
            <a:ext cx="3703206" cy="255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614E843-90F2-424D-89E3-35F3F21E36E7}"/>
              </a:ext>
            </a:extLst>
          </p:cNvPr>
          <p:cNvSpPr txBox="1"/>
          <p:nvPr/>
        </p:nvSpPr>
        <p:spPr>
          <a:xfrm>
            <a:off x="190861" y="3127665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DF257A8-17DD-4298-9E74-77DA7EAFB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8939" y="596421"/>
            <a:ext cx="2893961" cy="2800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C1A12A9B-C198-43AB-8E0A-C93ED120ED02}"/>
              </a:ext>
            </a:extLst>
          </p:cNvPr>
          <p:cNvGrpSpPr/>
          <p:nvPr/>
        </p:nvGrpSpPr>
        <p:grpSpPr>
          <a:xfrm>
            <a:off x="-317897" y="-519986"/>
            <a:ext cx="1473994" cy="1473994"/>
            <a:chOff x="488157" y="996553"/>
            <a:chExt cx="1473994" cy="1473994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F03D307-04BA-4CC2-908C-83BCEDFC8E8F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D2F56F9F-24CB-4F08-8CDC-60C3578D490C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90E14F6-C66D-400F-9C15-E5BB556CBC36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C5CAA23-B91D-4795-8160-1C4C0C4286B6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24755CD1-BB75-4536-8D6D-F01A248603DA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145D48B8-8E13-4BDB-B284-D5BBC5F3B71C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1ACD53FB-B0E5-411D-BCDC-9569AF3A5BA8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7742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6" descr="iPhone6_mockup_front_white.png">
            <a:extLst>
              <a:ext uri="{FF2B5EF4-FFF2-40B4-BE49-F238E27FC236}">
                <a16:creationId xmlns:a16="http://schemas.microsoft.com/office/drawing/2014/main" id="{31E316A9-E2AA-4F9E-82E0-85807B10293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86228" y="462707"/>
            <a:ext cx="3790951" cy="5932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Marcador de posición de imagen 21">
            <a:extLst>
              <a:ext uri="{FF2B5EF4-FFF2-40B4-BE49-F238E27FC236}">
                <a16:creationId xmlns:a16="http://schemas.microsoft.com/office/drawing/2014/main" id="{70784EDA-10AE-430C-979B-F3562466875F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69"/>
          <a:stretch/>
        </p:blipFill>
        <p:spPr>
          <a:xfrm>
            <a:off x="9582150" y="1371600"/>
            <a:ext cx="2305050" cy="4076700"/>
          </a:xfrm>
        </p:spPr>
      </p:pic>
      <p:pic>
        <p:nvPicPr>
          <p:cNvPr id="20" name="Picture 46" descr="iPhone6_mockup_front_white.png">
            <a:extLst>
              <a:ext uri="{FF2B5EF4-FFF2-40B4-BE49-F238E27FC236}">
                <a16:creationId xmlns:a16="http://schemas.microsoft.com/office/drawing/2014/main" id="{04991C2B-AD69-4CED-A4E8-0644E6764F5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01395" y="3108"/>
            <a:ext cx="4380309" cy="685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Marcador de posición de imagen 23">
            <a:extLst>
              <a:ext uri="{FF2B5EF4-FFF2-40B4-BE49-F238E27FC236}">
                <a16:creationId xmlns:a16="http://schemas.microsoft.com/office/drawing/2014/main" id="{B1EA0CC2-56EF-4BF5-8964-BF3ECB6AB2C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FCC4961D-D0D0-48C2-8F3F-010B7206E6F0}"/>
              </a:ext>
            </a:extLst>
          </p:cNvPr>
          <p:cNvSpPr txBox="1"/>
          <p:nvPr/>
        </p:nvSpPr>
        <p:spPr>
          <a:xfrm>
            <a:off x="586254" y="670946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313102F9-7F27-408D-BD00-142AD8DC1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254" y="1774342"/>
            <a:ext cx="5509745" cy="584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B1668D3B-5734-436D-805F-820E2B54E845}"/>
              </a:ext>
            </a:extLst>
          </p:cNvPr>
          <p:cNvGrpSpPr/>
          <p:nvPr/>
        </p:nvGrpSpPr>
        <p:grpSpPr>
          <a:xfrm>
            <a:off x="586254" y="2729134"/>
            <a:ext cx="2252196" cy="1330762"/>
            <a:chOff x="586254" y="3013151"/>
            <a:chExt cx="2252196" cy="1330762"/>
          </a:xfrm>
        </p:grpSpPr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87F09648-45FE-4FE1-B9F3-5D710D5FCE0B}"/>
                </a:ext>
              </a:extLst>
            </p:cNvPr>
            <p:cNvSpPr/>
            <p:nvPr/>
          </p:nvSpPr>
          <p:spPr>
            <a:xfrm>
              <a:off x="586255" y="3512916"/>
              <a:ext cx="225219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dolor sit amet, consectetur adipiscing elit. </a:t>
              </a:r>
            </a:p>
          </p:txBody>
        </p:sp>
        <p:sp>
          <p:nvSpPr>
            <p:cNvPr id="31" name="CuadroTexto 30">
              <a:extLst>
                <a:ext uri="{FF2B5EF4-FFF2-40B4-BE49-F238E27FC236}">
                  <a16:creationId xmlns:a16="http://schemas.microsoft.com/office/drawing/2014/main" id="{F99925D5-C762-4639-8E96-3CABAB975AB6}"/>
                </a:ext>
              </a:extLst>
            </p:cNvPr>
            <p:cNvSpPr txBox="1"/>
            <p:nvPr/>
          </p:nvSpPr>
          <p:spPr>
            <a:xfrm>
              <a:off x="586254" y="3013151"/>
              <a:ext cx="1595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Title</a:t>
              </a:r>
            </a:p>
          </p:txBody>
        </p:sp>
      </p:grpSp>
      <p:grpSp>
        <p:nvGrpSpPr>
          <p:cNvPr id="33" name="Grupo 32">
            <a:extLst>
              <a:ext uri="{FF2B5EF4-FFF2-40B4-BE49-F238E27FC236}">
                <a16:creationId xmlns:a16="http://schemas.microsoft.com/office/drawing/2014/main" id="{3F4AC401-E4EE-4ED1-967F-86DAF4D50969}"/>
              </a:ext>
            </a:extLst>
          </p:cNvPr>
          <p:cNvGrpSpPr/>
          <p:nvPr/>
        </p:nvGrpSpPr>
        <p:grpSpPr>
          <a:xfrm>
            <a:off x="3460954" y="2729134"/>
            <a:ext cx="2252196" cy="1330762"/>
            <a:chOff x="586254" y="3013151"/>
            <a:chExt cx="2252196" cy="1330762"/>
          </a:xfrm>
        </p:grpSpPr>
        <p:sp>
          <p:nvSpPr>
            <p:cNvPr id="34" name="Rectángulo 33">
              <a:extLst>
                <a:ext uri="{FF2B5EF4-FFF2-40B4-BE49-F238E27FC236}">
                  <a16:creationId xmlns:a16="http://schemas.microsoft.com/office/drawing/2014/main" id="{D0C8FEE3-404F-4256-962B-2F04428B33B5}"/>
                </a:ext>
              </a:extLst>
            </p:cNvPr>
            <p:cNvSpPr/>
            <p:nvPr/>
          </p:nvSpPr>
          <p:spPr>
            <a:xfrm>
              <a:off x="586255" y="3512916"/>
              <a:ext cx="225219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dolor sit amet, consectetur adipiscing elit. 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DE7F2148-AEB6-498A-BB1A-031F22BB8A5C}"/>
                </a:ext>
              </a:extLst>
            </p:cNvPr>
            <p:cNvSpPr txBox="1"/>
            <p:nvPr/>
          </p:nvSpPr>
          <p:spPr>
            <a:xfrm>
              <a:off x="586254" y="3013151"/>
              <a:ext cx="1595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Title</a:t>
              </a:r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E92B20F8-873A-4722-848C-E31388ABA2DB}"/>
              </a:ext>
            </a:extLst>
          </p:cNvPr>
          <p:cNvGrpSpPr/>
          <p:nvPr/>
        </p:nvGrpSpPr>
        <p:grpSpPr>
          <a:xfrm>
            <a:off x="560720" y="4498902"/>
            <a:ext cx="2252196" cy="1330762"/>
            <a:chOff x="586254" y="3013151"/>
            <a:chExt cx="2252196" cy="1330762"/>
          </a:xfrm>
        </p:grpSpPr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4A6E6A00-DFD9-413B-9939-00915729A1CD}"/>
                </a:ext>
              </a:extLst>
            </p:cNvPr>
            <p:cNvSpPr/>
            <p:nvPr/>
          </p:nvSpPr>
          <p:spPr>
            <a:xfrm>
              <a:off x="586255" y="3512916"/>
              <a:ext cx="225219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dolor sit amet, consectetur adipiscing elit. </a:t>
              </a:r>
            </a:p>
          </p:txBody>
        </p:sp>
        <p:sp>
          <p:nvSpPr>
            <p:cNvPr id="38" name="CuadroTexto 37">
              <a:extLst>
                <a:ext uri="{FF2B5EF4-FFF2-40B4-BE49-F238E27FC236}">
                  <a16:creationId xmlns:a16="http://schemas.microsoft.com/office/drawing/2014/main" id="{F4F51140-4811-40A1-BF5E-82D49BC437C2}"/>
                </a:ext>
              </a:extLst>
            </p:cNvPr>
            <p:cNvSpPr txBox="1"/>
            <p:nvPr/>
          </p:nvSpPr>
          <p:spPr>
            <a:xfrm>
              <a:off x="586254" y="3013151"/>
              <a:ext cx="1595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Title</a:t>
              </a:r>
            </a:p>
          </p:txBody>
        </p:sp>
      </p:grpSp>
      <p:grpSp>
        <p:nvGrpSpPr>
          <p:cNvPr id="39" name="Grupo 38">
            <a:extLst>
              <a:ext uri="{FF2B5EF4-FFF2-40B4-BE49-F238E27FC236}">
                <a16:creationId xmlns:a16="http://schemas.microsoft.com/office/drawing/2014/main" id="{4E360F41-D561-42A0-8DFE-E1F18745FE16}"/>
              </a:ext>
            </a:extLst>
          </p:cNvPr>
          <p:cNvGrpSpPr/>
          <p:nvPr/>
        </p:nvGrpSpPr>
        <p:grpSpPr>
          <a:xfrm>
            <a:off x="3435420" y="4498902"/>
            <a:ext cx="2252196" cy="1330762"/>
            <a:chOff x="586254" y="3013151"/>
            <a:chExt cx="2252196" cy="1330762"/>
          </a:xfrm>
        </p:grpSpPr>
        <p:sp>
          <p:nvSpPr>
            <p:cNvPr id="40" name="Rectángulo 39">
              <a:extLst>
                <a:ext uri="{FF2B5EF4-FFF2-40B4-BE49-F238E27FC236}">
                  <a16:creationId xmlns:a16="http://schemas.microsoft.com/office/drawing/2014/main" id="{5CB95E0C-0F52-4381-9DE4-6FB1FE981B66}"/>
                </a:ext>
              </a:extLst>
            </p:cNvPr>
            <p:cNvSpPr/>
            <p:nvPr/>
          </p:nvSpPr>
          <p:spPr>
            <a:xfrm>
              <a:off x="586255" y="3512916"/>
              <a:ext cx="225219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CO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Lorem ipsum </a:t>
              </a:r>
              <a:r>
                <a:rPr lang="es-CO" sz="1600" dirty="0">
                  <a:latin typeface="Arial" panose="020B0604020202020204" pitchFamily="34" charset="0"/>
                  <a:cs typeface="Arial" panose="020B0604020202020204" pitchFamily="34" charset="0"/>
                </a:rPr>
                <a:t>dolor sit amet, consectetur adipiscing elit. </a:t>
              </a:r>
            </a:p>
          </p:txBody>
        </p:sp>
        <p:sp>
          <p:nvSpPr>
            <p:cNvPr id="41" name="CuadroTexto 40">
              <a:extLst>
                <a:ext uri="{FF2B5EF4-FFF2-40B4-BE49-F238E27FC236}">
                  <a16:creationId xmlns:a16="http://schemas.microsoft.com/office/drawing/2014/main" id="{ED57A672-D750-4A22-A2BB-522B8D3A2402}"/>
                </a:ext>
              </a:extLst>
            </p:cNvPr>
            <p:cNvSpPr txBox="1"/>
            <p:nvPr/>
          </p:nvSpPr>
          <p:spPr>
            <a:xfrm>
              <a:off x="586254" y="3013151"/>
              <a:ext cx="1595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Title</a:t>
              </a:r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515E77B2-E75B-426A-8200-D645711A76AF}"/>
              </a:ext>
            </a:extLst>
          </p:cNvPr>
          <p:cNvGrpSpPr/>
          <p:nvPr/>
        </p:nvGrpSpPr>
        <p:grpSpPr>
          <a:xfrm>
            <a:off x="10868749" y="-332193"/>
            <a:ext cx="1473994" cy="1473994"/>
            <a:chOff x="488157" y="996553"/>
            <a:chExt cx="1473994" cy="1473994"/>
          </a:xfrm>
        </p:grpSpPr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F8B7B659-3CC4-4AE4-A7BF-9E3F4E36709E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6BB9A95C-317D-4C06-BD2E-67729A3D3D3C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567DA619-E0C1-4FAB-912B-F27FA58D1F5C}"/>
              </a:ext>
            </a:extLst>
          </p:cNvPr>
          <p:cNvGrpSpPr/>
          <p:nvPr/>
        </p:nvGrpSpPr>
        <p:grpSpPr>
          <a:xfrm>
            <a:off x="-489177" y="5867764"/>
            <a:ext cx="1473994" cy="1473994"/>
            <a:chOff x="488157" y="996553"/>
            <a:chExt cx="1473994" cy="1473994"/>
          </a:xfrm>
        </p:grpSpPr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25DE6DB-4D08-413C-97F9-575F41341717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911CABC2-9600-48CF-A19E-2CCCB78F4969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EEDD47C3-4B3A-465C-A9E8-0A715F9D3DC9}"/>
              </a:ext>
            </a:extLst>
          </p:cNvPr>
          <p:cNvGrpSpPr/>
          <p:nvPr/>
        </p:nvGrpSpPr>
        <p:grpSpPr>
          <a:xfrm>
            <a:off x="4640616" y="-794452"/>
            <a:ext cx="1698994" cy="1698994"/>
            <a:chOff x="488157" y="996553"/>
            <a:chExt cx="1473994" cy="1473994"/>
          </a:xfrm>
        </p:grpSpPr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7CAB5DFC-B2DF-49F0-B306-721E67B246AC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DC5DD894-B040-43A6-AE68-22C7ED31ACC3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741BB0D5-9FC2-43D9-A31B-BB404375D537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E39A3AF3-7234-4D42-BAD4-FC62A76EE503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D3750903-9318-44A4-9B34-ABC71E37DD68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ángulo 53">
              <a:extLst>
                <a:ext uri="{FF2B5EF4-FFF2-40B4-BE49-F238E27FC236}">
                  <a16:creationId xmlns:a16="http://schemas.microsoft.com/office/drawing/2014/main" id="{AD774C6C-7F65-4EFE-80C8-66C67A776827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62F45E9E-B08B-4921-AB3C-6D28379E555B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422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upo 28">
            <a:extLst>
              <a:ext uri="{FF2B5EF4-FFF2-40B4-BE49-F238E27FC236}">
                <a16:creationId xmlns:a16="http://schemas.microsoft.com/office/drawing/2014/main" id="{176C7A97-03CD-4458-A291-69246B2F2807}"/>
              </a:ext>
            </a:extLst>
          </p:cNvPr>
          <p:cNvGrpSpPr/>
          <p:nvPr/>
        </p:nvGrpSpPr>
        <p:grpSpPr>
          <a:xfrm>
            <a:off x="10032939" y="5060404"/>
            <a:ext cx="2437905" cy="2437905"/>
            <a:chOff x="488157" y="996553"/>
            <a:chExt cx="1473994" cy="1473994"/>
          </a:xfrm>
        </p:grpSpPr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FF8B383A-F143-46B6-9C5F-0A473F50287A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393E4C78-2522-4EF0-96BC-C3DD363AD7E4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6" name="Marcador de posición de imagen 25">
            <a:extLst>
              <a:ext uri="{FF2B5EF4-FFF2-40B4-BE49-F238E27FC236}">
                <a16:creationId xmlns:a16="http://schemas.microsoft.com/office/drawing/2014/main" id="{9EB5E4CC-D2FE-4FA6-B665-103872A1002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5" name="Marcador de posición de imagen 4">
            <a:extLst>
              <a:ext uri="{FF2B5EF4-FFF2-40B4-BE49-F238E27FC236}">
                <a16:creationId xmlns:a16="http://schemas.microsoft.com/office/drawing/2014/main" id="{106F2AD7-D706-4F69-8EC5-EF0DA47A5F5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6F2D1BD7-A275-4FEC-94EB-D92A6351236C}"/>
              </a:ext>
            </a:extLst>
          </p:cNvPr>
          <p:cNvSpPr/>
          <p:nvPr/>
        </p:nvSpPr>
        <p:spPr>
          <a:xfrm>
            <a:off x="2802211" y="3947375"/>
            <a:ext cx="1771650" cy="1771650"/>
          </a:xfrm>
          <a:prstGeom prst="ellipse">
            <a:avLst/>
          </a:prstGeom>
          <a:solidFill>
            <a:srgbClr val="B4207D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839EEE3-0A3A-4204-9E6D-6E5C569B6884}"/>
              </a:ext>
            </a:extLst>
          </p:cNvPr>
          <p:cNvGrpSpPr/>
          <p:nvPr/>
        </p:nvGrpSpPr>
        <p:grpSpPr>
          <a:xfrm>
            <a:off x="10868749" y="-332193"/>
            <a:ext cx="1473994" cy="1473994"/>
            <a:chOff x="488157" y="996553"/>
            <a:chExt cx="1473994" cy="1473994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240340D8-3C05-45C3-9C78-5A29652CCB60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A3EBCB94-960F-4396-987D-F515A07D7D9D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C6675BAF-3454-491F-9EA4-FBDC243EE85E}"/>
              </a:ext>
            </a:extLst>
          </p:cNvPr>
          <p:cNvGrpSpPr/>
          <p:nvPr/>
        </p:nvGrpSpPr>
        <p:grpSpPr>
          <a:xfrm>
            <a:off x="-489177" y="5867764"/>
            <a:ext cx="1473994" cy="1473994"/>
            <a:chOff x="488157" y="996553"/>
            <a:chExt cx="1473994" cy="147399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7C330CE5-64AB-4974-84AD-9D4A0C0D1646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92F0A88F-3A26-44A4-AA4A-3421A1EC9FB5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85E3DDA-9127-4959-A370-FF8BEF36B64F}"/>
              </a:ext>
            </a:extLst>
          </p:cNvPr>
          <p:cNvGrpSpPr/>
          <p:nvPr/>
        </p:nvGrpSpPr>
        <p:grpSpPr>
          <a:xfrm>
            <a:off x="4640616" y="-794452"/>
            <a:ext cx="1698994" cy="1698994"/>
            <a:chOff x="488157" y="996553"/>
            <a:chExt cx="1473994" cy="1473994"/>
          </a:xfrm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C525BDD4-E1F2-4422-B257-96B627DE1465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34C70D2-DCC2-45A2-840B-145604309E56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CF6E2200-4E9B-49AF-AD21-75534B134A1C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19" name="Rectángulo 18">
              <a:extLst>
                <a:ext uri="{FF2B5EF4-FFF2-40B4-BE49-F238E27FC236}">
                  <a16:creationId xmlns:a16="http://schemas.microsoft.com/office/drawing/2014/main" id="{3D352A25-B01E-4BA4-BD5E-68A25817C728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D86BE9DA-651D-4E54-B098-DCCD0FC8D42D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7EBDA8C5-8B3D-4C3E-886D-70CCEF7A2039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36A436F5-E1A0-4EF5-BF4C-ABE00A736439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TextBox 10">
            <a:extLst>
              <a:ext uri="{FF2B5EF4-FFF2-40B4-BE49-F238E27FC236}">
                <a16:creationId xmlns:a16="http://schemas.microsoft.com/office/drawing/2014/main" id="{636A4857-0979-4AF9-A4F8-48936675E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4271" y="3047886"/>
            <a:ext cx="3703206" cy="255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C43BE25-7BB1-4FCB-A297-2BE7321C4017}"/>
              </a:ext>
            </a:extLst>
          </p:cNvPr>
          <p:cNvSpPr txBox="1"/>
          <p:nvPr/>
        </p:nvSpPr>
        <p:spPr>
          <a:xfrm>
            <a:off x="7324271" y="1762352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2008607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Marcador de posición de imagen 36">
            <a:extLst>
              <a:ext uri="{FF2B5EF4-FFF2-40B4-BE49-F238E27FC236}">
                <a16:creationId xmlns:a16="http://schemas.microsoft.com/office/drawing/2014/main" id="{9B142250-C3B1-4D95-9010-3560178D507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9" name="Group 64">
            <a:extLst>
              <a:ext uri="{FF2B5EF4-FFF2-40B4-BE49-F238E27FC236}">
                <a16:creationId xmlns:a16="http://schemas.microsoft.com/office/drawing/2014/main" id="{CABE6173-39FC-467F-962B-576260EBE4E2}"/>
              </a:ext>
            </a:extLst>
          </p:cNvPr>
          <p:cNvGrpSpPr>
            <a:grpSpLocks/>
          </p:cNvGrpSpPr>
          <p:nvPr/>
        </p:nvGrpSpPr>
        <p:grpSpPr bwMode="auto">
          <a:xfrm>
            <a:off x="7843479" y="4100137"/>
            <a:ext cx="1281907" cy="380207"/>
            <a:chOff x="2315487" y="10721814"/>
            <a:chExt cx="2562325" cy="760766"/>
          </a:xfrm>
          <a:solidFill>
            <a:schemeClr val="bg1"/>
          </a:solidFill>
        </p:grpSpPr>
        <p:sp>
          <p:nvSpPr>
            <p:cNvPr id="10" name="Freeform 312">
              <a:extLst>
                <a:ext uri="{FF2B5EF4-FFF2-40B4-BE49-F238E27FC236}">
                  <a16:creationId xmlns:a16="http://schemas.microsoft.com/office/drawing/2014/main" id="{49010938-D0AD-41AB-87EE-68C18CEB29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15487" y="10726579"/>
              <a:ext cx="753625" cy="752824"/>
            </a:xfrm>
            <a:custGeom>
              <a:avLst/>
              <a:gdLst>
                <a:gd name="T0" fmla="*/ 101 w 185"/>
                <a:gd name="T1" fmla="*/ 72 h 185"/>
                <a:gd name="T2" fmla="*/ 106 w 185"/>
                <a:gd name="T3" fmla="*/ 67 h 185"/>
                <a:gd name="T4" fmla="*/ 113 w 185"/>
                <a:gd name="T5" fmla="*/ 67 h 185"/>
                <a:gd name="T6" fmla="*/ 113 w 185"/>
                <a:gd name="T7" fmla="*/ 54 h 185"/>
                <a:gd name="T8" fmla="*/ 102 w 185"/>
                <a:gd name="T9" fmla="*/ 54 h 185"/>
                <a:gd name="T10" fmla="*/ 84 w 185"/>
                <a:gd name="T11" fmla="*/ 71 h 185"/>
                <a:gd name="T12" fmla="*/ 84 w 185"/>
                <a:gd name="T13" fmla="*/ 80 h 185"/>
                <a:gd name="T14" fmla="*/ 75 w 185"/>
                <a:gd name="T15" fmla="*/ 80 h 185"/>
                <a:gd name="T16" fmla="*/ 75 w 185"/>
                <a:gd name="T17" fmla="*/ 92 h 185"/>
                <a:gd name="T18" fmla="*/ 84 w 185"/>
                <a:gd name="T19" fmla="*/ 92 h 185"/>
                <a:gd name="T20" fmla="*/ 84 w 185"/>
                <a:gd name="T21" fmla="*/ 130 h 185"/>
                <a:gd name="T22" fmla="*/ 101 w 185"/>
                <a:gd name="T23" fmla="*/ 130 h 185"/>
                <a:gd name="T24" fmla="*/ 101 w 185"/>
                <a:gd name="T25" fmla="*/ 92 h 185"/>
                <a:gd name="T26" fmla="*/ 112 w 185"/>
                <a:gd name="T27" fmla="*/ 92 h 185"/>
                <a:gd name="T28" fmla="*/ 113 w 185"/>
                <a:gd name="T29" fmla="*/ 80 h 185"/>
                <a:gd name="T30" fmla="*/ 101 w 185"/>
                <a:gd name="T31" fmla="*/ 80 h 185"/>
                <a:gd name="T32" fmla="*/ 101 w 185"/>
                <a:gd name="T33" fmla="*/ 72 h 185"/>
                <a:gd name="T34" fmla="*/ 92 w 185"/>
                <a:gd name="T35" fmla="*/ 0 h 185"/>
                <a:gd name="T36" fmla="*/ 0 w 185"/>
                <a:gd name="T37" fmla="*/ 92 h 185"/>
                <a:gd name="T38" fmla="*/ 92 w 185"/>
                <a:gd name="T39" fmla="*/ 185 h 185"/>
                <a:gd name="T40" fmla="*/ 185 w 185"/>
                <a:gd name="T41" fmla="*/ 92 h 185"/>
                <a:gd name="T42" fmla="*/ 92 w 185"/>
                <a:gd name="T43" fmla="*/ 0 h 185"/>
                <a:gd name="T44" fmla="*/ 92 w 185"/>
                <a:gd name="T45" fmla="*/ 177 h 185"/>
                <a:gd name="T46" fmla="*/ 8 w 185"/>
                <a:gd name="T47" fmla="*/ 92 h 185"/>
                <a:gd name="T48" fmla="*/ 92 w 185"/>
                <a:gd name="T49" fmla="*/ 8 h 185"/>
                <a:gd name="T50" fmla="*/ 177 w 185"/>
                <a:gd name="T51" fmla="*/ 92 h 185"/>
                <a:gd name="T52" fmla="*/ 92 w 185"/>
                <a:gd name="T53" fmla="*/ 177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5" h="185">
                  <a:moveTo>
                    <a:pt x="101" y="72"/>
                  </a:moveTo>
                  <a:cubicBezTo>
                    <a:pt x="101" y="69"/>
                    <a:pt x="101" y="67"/>
                    <a:pt x="106" y="67"/>
                  </a:cubicBezTo>
                  <a:cubicBezTo>
                    <a:pt x="113" y="67"/>
                    <a:pt x="113" y="67"/>
                    <a:pt x="113" y="67"/>
                  </a:cubicBezTo>
                  <a:cubicBezTo>
                    <a:pt x="113" y="54"/>
                    <a:pt x="113" y="54"/>
                    <a:pt x="113" y="54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89" y="54"/>
                    <a:pt x="84" y="61"/>
                    <a:pt x="84" y="71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75" y="92"/>
                    <a:pt x="75" y="92"/>
                    <a:pt x="75" y="92"/>
                  </a:cubicBezTo>
                  <a:cubicBezTo>
                    <a:pt x="84" y="92"/>
                    <a:pt x="84" y="92"/>
                    <a:pt x="84" y="92"/>
                  </a:cubicBezTo>
                  <a:cubicBezTo>
                    <a:pt x="84" y="130"/>
                    <a:pt x="84" y="130"/>
                    <a:pt x="84" y="130"/>
                  </a:cubicBezTo>
                  <a:cubicBezTo>
                    <a:pt x="101" y="130"/>
                    <a:pt x="101" y="130"/>
                    <a:pt x="101" y="130"/>
                  </a:cubicBezTo>
                  <a:cubicBezTo>
                    <a:pt x="101" y="92"/>
                    <a:pt x="101" y="92"/>
                    <a:pt x="101" y="92"/>
                  </a:cubicBezTo>
                  <a:cubicBezTo>
                    <a:pt x="112" y="92"/>
                    <a:pt x="112" y="92"/>
                    <a:pt x="112" y="92"/>
                  </a:cubicBezTo>
                  <a:cubicBezTo>
                    <a:pt x="113" y="80"/>
                    <a:pt x="113" y="80"/>
                    <a:pt x="113" y="80"/>
                  </a:cubicBezTo>
                  <a:cubicBezTo>
                    <a:pt x="101" y="80"/>
                    <a:pt x="101" y="80"/>
                    <a:pt x="101" y="80"/>
                  </a:cubicBezTo>
                  <a:lnTo>
                    <a:pt x="101" y="72"/>
                  </a:ln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2"/>
                  </a:cubicBezTo>
                  <a:cubicBezTo>
                    <a:pt x="0" y="144"/>
                    <a:pt x="41" y="185"/>
                    <a:pt x="92" y="185"/>
                  </a:cubicBezTo>
                  <a:cubicBezTo>
                    <a:pt x="144" y="185"/>
                    <a:pt x="185" y="144"/>
                    <a:pt x="185" y="92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2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2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sp>
          <p:nvSpPr>
            <p:cNvPr id="11" name="Freeform 317">
              <a:extLst>
                <a:ext uri="{FF2B5EF4-FFF2-40B4-BE49-F238E27FC236}">
                  <a16:creationId xmlns:a16="http://schemas.microsoft.com/office/drawing/2014/main" id="{DFC99B2C-C58B-4475-A1DC-C10BF55B50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24187" y="10721814"/>
              <a:ext cx="753625" cy="757590"/>
            </a:xfrm>
            <a:custGeom>
              <a:avLst/>
              <a:gdLst>
                <a:gd name="T0" fmla="*/ 59 w 185"/>
                <a:gd name="T1" fmla="*/ 126 h 186"/>
                <a:gd name="T2" fmla="*/ 76 w 185"/>
                <a:gd name="T3" fmla="*/ 126 h 186"/>
                <a:gd name="T4" fmla="*/ 76 w 185"/>
                <a:gd name="T5" fmla="*/ 80 h 186"/>
                <a:gd name="T6" fmla="*/ 59 w 185"/>
                <a:gd name="T7" fmla="*/ 80 h 186"/>
                <a:gd name="T8" fmla="*/ 59 w 185"/>
                <a:gd name="T9" fmla="*/ 126 h 186"/>
                <a:gd name="T10" fmla="*/ 67 w 185"/>
                <a:gd name="T11" fmla="*/ 59 h 186"/>
                <a:gd name="T12" fmla="*/ 59 w 185"/>
                <a:gd name="T13" fmla="*/ 67 h 186"/>
                <a:gd name="T14" fmla="*/ 67 w 185"/>
                <a:gd name="T15" fmla="*/ 76 h 186"/>
                <a:gd name="T16" fmla="*/ 76 w 185"/>
                <a:gd name="T17" fmla="*/ 67 h 186"/>
                <a:gd name="T18" fmla="*/ 67 w 185"/>
                <a:gd name="T19" fmla="*/ 59 h 186"/>
                <a:gd name="T20" fmla="*/ 115 w 185"/>
                <a:gd name="T21" fmla="*/ 80 h 186"/>
                <a:gd name="T22" fmla="*/ 101 w 185"/>
                <a:gd name="T23" fmla="*/ 88 h 186"/>
                <a:gd name="T24" fmla="*/ 101 w 185"/>
                <a:gd name="T25" fmla="*/ 80 h 186"/>
                <a:gd name="T26" fmla="*/ 84 w 185"/>
                <a:gd name="T27" fmla="*/ 80 h 186"/>
                <a:gd name="T28" fmla="*/ 84 w 185"/>
                <a:gd name="T29" fmla="*/ 126 h 186"/>
                <a:gd name="T30" fmla="*/ 101 w 185"/>
                <a:gd name="T31" fmla="*/ 126 h 186"/>
                <a:gd name="T32" fmla="*/ 101 w 185"/>
                <a:gd name="T33" fmla="*/ 101 h 186"/>
                <a:gd name="T34" fmla="*/ 108 w 185"/>
                <a:gd name="T35" fmla="*/ 93 h 186"/>
                <a:gd name="T36" fmla="*/ 114 w 185"/>
                <a:gd name="T37" fmla="*/ 101 h 186"/>
                <a:gd name="T38" fmla="*/ 114 w 185"/>
                <a:gd name="T39" fmla="*/ 126 h 186"/>
                <a:gd name="T40" fmla="*/ 130 w 185"/>
                <a:gd name="T41" fmla="*/ 126 h 186"/>
                <a:gd name="T42" fmla="*/ 130 w 185"/>
                <a:gd name="T43" fmla="*/ 101 h 186"/>
                <a:gd name="T44" fmla="*/ 115 w 185"/>
                <a:gd name="T45" fmla="*/ 80 h 186"/>
                <a:gd name="T46" fmla="*/ 92 w 185"/>
                <a:gd name="T47" fmla="*/ 0 h 186"/>
                <a:gd name="T48" fmla="*/ 0 w 185"/>
                <a:gd name="T49" fmla="*/ 93 h 186"/>
                <a:gd name="T50" fmla="*/ 92 w 185"/>
                <a:gd name="T51" fmla="*/ 186 h 186"/>
                <a:gd name="T52" fmla="*/ 185 w 185"/>
                <a:gd name="T53" fmla="*/ 93 h 186"/>
                <a:gd name="T54" fmla="*/ 92 w 185"/>
                <a:gd name="T55" fmla="*/ 0 h 186"/>
                <a:gd name="T56" fmla="*/ 92 w 185"/>
                <a:gd name="T57" fmla="*/ 177 h 186"/>
                <a:gd name="T58" fmla="*/ 8 w 185"/>
                <a:gd name="T59" fmla="*/ 93 h 186"/>
                <a:gd name="T60" fmla="*/ 92 w 185"/>
                <a:gd name="T61" fmla="*/ 8 h 186"/>
                <a:gd name="T62" fmla="*/ 177 w 185"/>
                <a:gd name="T63" fmla="*/ 93 h 186"/>
                <a:gd name="T64" fmla="*/ 92 w 185"/>
                <a:gd name="T65" fmla="*/ 177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5" h="186">
                  <a:moveTo>
                    <a:pt x="59" y="126"/>
                  </a:moveTo>
                  <a:cubicBezTo>
                    <a:pt x="76" y="126"/>
                    <a:pt x="76" y="126"/>
                    <a:pt x="76" y="126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59" y="80"/>
                    <a:pt x="59" y="80"/>
                    <a:pt x="59" y="80"/>
                  </a:cubicBezTo>
                  <a:lnTo>
                    <a:pt x="59" y="126"/>
                  </a:lnTo>
                  <a:close/>
                  <a:moveTo>
                    <a:pt x="67" y="59"/>
                  </a:moveTo>
                  <a:cubicBezTo>
                    <a:pt x="62" y="59"/>
                    <a:pt x="59" y="63"/>
                    <a:pt x="59" y="67"/>
                  </a:cubicBezTo>
                  <a:cubicBezTo>
                    <a:pt x="59" y="72"/>
                    <a:pt x="62" y="76"/>
                    <a:pt x="67" y="76"/>
                  </a:cubicBezTo>
                  <a:cubicBezTo>
                    <a:pt x="72" y="76"/>
                    <a:pt x="76" y="72"/>
                    <a:pt x="76" y="67"/>
                  </a:cubicBezTo>
                  <a:cubicBezTo>
                    <a:pt x="76" y="63"/>
                    <a:pt x="72" y="59"/>
                    <a:pt x="67" y="59"/>
                  </a:cubicBezTo>
                  <a:close/>
                  <a:moveTo>
                    <a:pt x="115" y="80"/>
                  </a:moveTo>
                  <a:cubicBezTo>
                    <a:pt x="103" y="80"/>
                    <a:pt x="101" y="88"/>
                    <a:pt x="101" y="88"/>
                  </a:cubicBezTo>
                  <a:cubicBezTo>
                    <a:pt x="101" y="80"/>
                    <a:pt x="101" y="80"/>
                    <a:pt x="101" y="80"/>
                  </a:cubicBezTo>
                  <a:cubicBezTo>
                    <a:pt x="84" y="80"/>
                    <a:pt x="84" y="80"/>
                    <a:pt x="84" y="80"/>
                  </a:cubicBezTo>
                  <a:cubicBezTo>
                    <a:pt x="84" y="126"/>
                    <a:pt x="84" y="126"/>
                    <a:pt x="84" y="126"/>
                  </a:cubicBezTo>
                  <a:cubicBezTo>
                    <a:pt x="101" y="126"/>
                    <a:pt x="101" y="126"/>
                    <a:pt x="101" y="126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1" y="101"/>
                    <a:pt x="101" y="93"/>
                    <a:pt x="108" y="93"/>
                  </a:cubicBezTo>
                  <a:cubicBezTo>
                    <a:pt x="112" y="93"/>
                    <a:pt x="114" y="96"/>
                    <a:pt x="114" y="101"/>
                  </a:cubicBezTo>
                  <a:cubicBezTo>
                    <a:pt x="114" y="126"/>
                    <a:pt x="114" y="126"/>
                    <a:pt x="114" y="126"/>
                  </a:cubicBezTo>
                  <a:cubicBezTo>
                    <a:pt x="130" y="126"/>
                    <a:pt x="130" y="126"/>
                    <a:pt x="130" y="126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88"/>
                    <a:pt x="125" y="80"/>
                    <a:pt x="115" y="80"/>
                  </a:cubicBezTo>
                  <a:close/>
                  <a:moveTo>
                    <a:pt x="92" y="0"/>
                  </a:moveTo>
                  <a:cubicBezTo>
                    <a:pt x="41" y="0"/>
                    <a:pt x="0" y="41"/>
                    <a:pt x="0" y="93"/>
                  </a:cubicBezTo>
                  <a:cubicBezTo>
                    <a:pt x="0" y="144"/>
                    <a:pt x="41" y="186"/>
                    <a:pt x="92" y="186"/>
                  </a:cubicBezTo>
                  <a:cubicBezTo>
                    <a:pt x="144" y="186"/>
                    <a:pt x="185" y="144"/>
                    <a:pt x="185" y="93"/>
                  </a:cubicBezTo>
                  <a:cubicBezTo>
                    <a:pt x="185" y="41"/>
                    <a:pt x="144" y="0"/>
                    <a:pt x="92" y="0"/>
                  </a:cubicBezTo>
                  <a:close/>
                  <a:moveTo>
                    <a:pt x="92" y="177"/>
                  </a:moveTo>
                  <a:cubicBezTo>
                    <a:pt x="46" y="177"/>
                    <a:pt x="8" y="139"/>
                    <a:pt x="8" y="93"/>
                  </a:cubicBezTo>
                  <a:cubicBezTo>
                    <a:pt x="8" y="46"/>
                    <a:pt x="46" y="8"/>
                    <a:pt x="92" y="8"/>
                  </a:cubicBezTo>
                  <a:cubicBezTo>
                    <a:pt x="139" y="8"/>
                    <a:pt x="177" y="46"/>
                    <a:pt x="177" y="93"/>
                  </a:cubicBezTo>
                  <a:cubicBezTo>
                    <a:pt x="177" y="139"/>
                    <a:pt x="139" y="177"/>
                    <a:pt x="92" y="1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34290" tIns="17145" rIns="34290" bIns="17145"/>
            <a:lstStyle/>
            <a:p>
              <a:pPr defTabSz="914217">
                <a:defRPr/>
              </a:pPr>
              <a:endParaRPr lang="en-US" sz="900" dirty="0">
                <a:latin typeface="Lato Light"/>
                <a:cs typeface="Lato Light"/>
              </a:endParaRPr>
            </a:p>
          </p:txBody>
        </p:sp>
        <p:grpSp>
          <p:nvGrpSpPr>
            <p:cNvPr id="12" name="Group 68">
              <a:extLst>
                <a:ext uri="{FF2B5EF4-FFF2-40B4-BE49-F238E27FC236}">
                  <a16:creationId xmlns:a16="http://schemas.microsoft.com/office/drawing/2014/main" id="{F704EB8A-239E-4D3C-BB9F-DC17CA5085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15073" y="10726581"/>
              <a:ext cx="756797" cy="755999"/>
              <a:chOff x="7408018" y="7017268"/>
              <a:chExt cx="1340715" cy="1339301"/>
            </a:xfrm>
            <a:grpFill/>
          </p:grpSpPr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586E14DC-6005-4B00-9C3B-05D68DF1C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32437" y="7467441"/>
                <a:ext cx="553714" cy="452999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16"/>
                  </a:cxn>
                  <a:cxn ang="0">
                    <a:pos x="243" y="7"/>
                  </a:cxn>
                  <a:cxn ang="0">
                    <a:pos x="249" y="4"/>
                  </a:cxn>
                  <a:cxn ang="0">
                    <a:pos x="232" y="29"/>
                  </a:cxn>
                  <a:cxn ang="0">
                    <a:pos x="226" y="33"/>
                  </a:cxn>
                  <a:cxn ang="0">
                    <a:pos x="226" y="33"/>
                  </a:cxn>
                  <a:cxn ang="0">
                    <a:pos x="256" y="25"/>
                  </a:cxn>
                  <a:cxn ang="0">
                    <a:pos x="256" y="25"/>
                  </a:cxn>
                  <a:cxn ang="0">
                    <a:pos x="238" y="45"/>
                  </a:cxn>
                  <a:cxn ang="0">
                    <a:pos x="230" y="52"/>
                  </a:cxn>
                  <a:cxn ang="0">
                    <a:pos x="228" y="85"/>
                  </a:cxn>
                  <a:cxn ang="0">
                    <a:pos x="125" y="202"/>
                  </a:cxn>
                  <a:cxn ang="0">
                    <a:pos x="50" y="205"/>
                  </a:cxn>
                  <a:cxn ang="0">
                    <a:pos x="19" y="195"/>
                  </a:cxn>
                  <a:cxn ang="0">
                    <a:pos x="5" y="187"/>
                  </a:cxn>
                  <a:cxn ang="0">
                    <a:pos x="0" y="184"/>
                  </a:cxn>
                  <a:cxn ang="0">
                    <a:pos x="17" y="185"/>
                  </a:cxn>
                  <a:cxn ang="0">
                    <a:pos x="32" y="183"/>
                  </a:cxn>
                  <a:cxn ang="0">
                    <a:pos x="63" y="172"/>
                  </a:cxn>
                  <a:cxn ang="0">
                    <a:pos x="78" y="162"/>
                  </a:cxn>
                  <a:cxn ang="0">
                    <a:pos x="62" y="160"/>
                  </a:cxn>
                  <a:cxn ang="0">
                    <a:pos x="29" y="126"/>
                  </a:cxn>
                  <a:cxn ang="0">
                    <a:pos x="52" y="125"/>
                  </a:cxn>
                  <a:cxn ang="0">
                    <a:pos x="35" y="118"/>
                  </a:cxn>
                  <a:cxn ang="0">
                    <a:pos x="10" y="73"/>
                  </a:cxn>
                  <a:cxn ang="0">
                    <a:pos x="16" y="76"/>
                  </a:cxn>
                  <a:cxn ang="0">
                    <a:pos x="27" y="79"/>
                  </a:cxn>
                  <a:cxn ang="0">
                    <a:pos x="34" y="79"/>
                  </a:cxn>
                  <a:cxn ang="0">
                    <a:pos x="33" y="79"/>
                  </a:cxn>
                  <a:cxn ang="0">
                    <a:pos x="24" y="71"/>
                  </a:cxn>
                  <a:cxn ang="0">
                    <a:pos x="12" y="23"/>
                  </a:cxn>
                  <a:cxn ang="0">
                    <a:pos x="18" y="10"/>
                  </a:cxn>
                  <a:cxn ang="0">
                    <a:pos x="18" y="10"/>
                  </a:cxn>
                  <a:cxn ang="0">
                    <a:pos x="23" y="15"/>
                  </a:cxn>
                  <a:cxn ang="0">
                    <a:pos x="38" y="30"/>
                  </a:cxn>
                  <a:cxn ang="0">
                    <a:pos x="103" y="61"/>
                  </a:cxn>
                  <a:cxn ang="0">
                    <a:pos x="126" y="64"/>
                  </a:cxn>
                  <a:cxn ang="0">
                    <a:pos x="126" y="40"/>
                  </a:cxn>
                  <a:cxn ang="0">
                    <a:pos x="156" y="4"/>
                  </a:cxn>
                  <a:cxn ang="0">
                    <a:pos x="168" y="1"/>
                  </a:cxn>
                  <a:cxn ang="0">
                    <a:pos x="174" y="0"/>
                  </a:cxn>
                </a:cxnLst>
                <a:rect l="0" t="0" r="r" b="b"/>
                <a:pathLst>
                  <a:path w="256" h="210">
                    <a:moveTo>
                      <a:pt x="174" y="0"/>
                    </a:moveTo>
                    <a:cubicBezTo>
                      <a:pt x="194" y="0"/>
                      <a:pt x="205" y="7"/>
                      <a:pt x="216" y="16"/>
                    </a:cubicBezTo>
                    <a:cubicBezTo>
                      <a:pt x="224" y="16"/>
                      <a:pt x="236" y="11"/>
                      <a:pt x="243" y="7"/>
                    </a:cubicBezTo>
                    <a:cubicBezTo>
                      <a:pt x="245" y="6"/>
                      <a:pt x="247" y="5"/>
                      <a:pt x="249" y="4"/>
                    </a:cubicBezTo>
                    <a:cubicBezTo>
                      <a:pt x="245" y="14"/>
                      <a:pt x="240" y="22"/>
                      <a:pt x="232" y="29"/>
                    </a:cubicBezTo>
                    <a:cubicBezTo>
                      <a:pt x="230" y="30"/>
                      <a:pt x="229" y="32"/>
                      <a:pt x="226" y="33"/>
                    </a:cubicBezTo>
                    <a:cubicBezTo>
                      <a:pt x="226" y="33"/>
                      <a:pt x="226" y="33"/>
                      <a:pt x="226" y="33"/>
                    </a:cubicBezTo>
                    <a:cubicBezTo>
                      <a:pt x="238" y="33"/>
                      <a:pt x="247" y="27"/>
                      <a:pt x="256" y="25"/>
                    </a:cubicBezTo>
                    <a:cubicBezTo>
                      <a:pt x="256" y="25"/>
                      <a:pt x="256" y="25"/>
                      <a:pt x="256" y="25"/>
                    </a:cubicBezTo>
                    <a:cubicBezTo>
                      <a:pt x="251" y="32"/>
                      <a:pt x="245" y="40"/>
                      <a:pt x="238" y="45"/>
                    </a:cubicBezTo>
                    <a:cubicBezTo>
                      <a:pt x="235" y="47"/>
                      <a:pt x="233" y="50"/>
                      <a:pt x="230" y="52"/>
                    </a:cubicBezTo>
                    <a:cubicBezTo>
                      <a:pt x="230" y="64"/>
                      <a:pt x="230" y="75"/>
                      <a:pt x="228" y="85"/>
                    </a:cubicBezTo>
                    <a:cubicBezTo>
                      <a:pt x="214" y="144"/>
                      <a:pt x="180" y="184"/>
                      <a:pt x="125" y="202"/>
                    </a:cubicBezTo>
                    <a:cubicBezTo>
                      <a:pt x="105" y="208"/>
                      <a:pt x="73" y="210"/>
                      <a:pt x="50" y="205"/>
                    </a:cubicBezTo>
                    <a:cubicBezTo>
                      <a:pt x="39" y="202"/>
                      <a:pt x="29" y="199"/>
                      <a:pt x="19" y="195"/>
                    </a:cubicBezTo>
                    <a:cubicBezTo>
                      <a:pt x="14" y="192"/>
                      <a:pt x="9" y="190"/>
                      <a:pt x="5" y="187"/>
                    </a:cubicBezTo>
                    <a:cubicBezTo>
                      <a:pt x="3" y="186"/>
                      <a:pt x="2" y="185"/>
                      <a:pt x="0" y="184"/>
                    </a:cubicBezTo>
                    <a:cubicBezTo>
                      <a:pt x="5" y="184"/>
                      <a:pt x="11" y="186"/>
                      <a:pt x="17" y="185"/>
                    </a:cubicBezTo>
                    <a:cubicBezTo>
                      <a:pt x="22" y="184"/>
                      <a:pt x="27" y="184"/>
                      <a:pt x="32" y="183"/>
                    </a:cubicBezTo>
                    <a:cubicBezTo>
                      <a:pt x="44" y="180"/>
                      <a:pt x="54" y="177"/>
                      <a:pt x="63" y="172"/>
                    </a:cubicBezTo>
                    <a:cubicBezTo>
                      <a:pt x="68" y="169"/>
                      <a:pt x="74" y="166"/>
                      <a:pt x="78" y="162"/>
                    </a:cubicBezTo>
                    <a:cubicBezTo>
                      <a:pt x="72" y="162"/>
                      <a:pt x="66" y="161"/>
                      <a:pt x="62" y="160"/>
                    </a:cubicBezTo>
                    <a:cubicBezTo>
                      <a:pt x="45" y="154"/>
                      <a:pt x="35" y="143"/>
                      <a:pt x="29" y="126"/>
                    </a:cubicBezTo>
                    <a:cubicBezTo>
                      <a:pt x="34" y="127"/>
                      <a:pt x="49" y="128"/>
                      <a:pt x="52" y="125"/>
                    </a:cubicBezTo>
                    <a:cubicBezTo>
                      <a:pt x="46" y="125"/>
                      <a:pt x="39" y="121"/>
                      <a:pt x="35" y="118"/>
                    </a:cubicBezTo>
                    <a:cubicBezTo>
                      <a:pt x="21" y="109"/>
                      <a:pt x="10" y="95"/>
                      <a:pt x="10" y="73"/>
                    </a:cubicBezTo>
                    <a:cubicBezTo>
                      <a:pt x="12" y="74"/>
                      <a:pt x="14" y="75"/>
                      <a:pt x="16" y="76"/>
                    </a:cubicBezTo>
                    <a:cubicBezTo>
                      <a:pt x="19" y="77"/>
                      <a:pt x="22" y="78"/>
                      <a:pt x="27" y="79"/>
                    </a:cubicBezTo>
                    <a:cubicBezTo>
                      <a:pt x="28" y="79"/>
                      <a:pt x="32" y="80"/>
                      <a:pt x="34" y="79"/>
                    </a:cubicBezTo>
                    <a:cubicBezTo>
                      <a:pt x="33" y="79"/>
                      <a:pt x="33" y="79"/>
                      <a:pt x="33" y="79"/>
                    </a:cubicBezTo>
                    <a:cubicBezTo>
                      <a:pt x="31" y="76"/>
                      <a:pt x="26" y="74"/>
                      <a:pt x="24" y="71"/>
                    </a:cubicBezTo>
                    <a:cubicBezTo>
                      <a:pt x="15" y="60"/>
                      <a:pt x="7" y="43"/>
                      <a:pt x="12" y="23"/>
                    </a:cubicBezTo>
                    <a:cubicBezTo>
                      <a:pt x="13" y="18"/>
                      <a:pt x="15" y="14"/>
                      <a:pt x="18" y="10"/>
                    </a:cubicBezTo>
                    <a:cubicBezTo>
                      <a:pt x="18" y="10"/>
                      <a:pt x="18" y="10"/>
                      <a:pt x="18" y="10"/>
                    </a:cubicBezTo>
                    <a:cubicBezTo>
                      <a:pt x="19" y="12"/>
                      <a:pt x="21" y="13"/>
                      <a:pt x="23" y="15"/>
                    </a:cubicBezTo>
                    <a:cubicBezTo>
                      <a:pt x="27" y="21"/>
                      <a:pt x="33" y="26"/>
                      <a:pt x="38" y="30"/>
                    </a:cubicBezTo>
                    <a:cubicBezTo>
                      <a:pt x="57" y="45"/>
                      <a:pt x="75" y="54"/>
                      <a:pt x="103" y="61"/>
                    </a:cubicBezTo>
                    <a:cubicBezTo>
                      <a:pt x="110" y="63"/>
                      <a:pt x="118" y="64"/>
                      <a:pt x="126" y="64"/>
                    </a:cubicBezTo>
                    <a:cubicBezTo>
                      <a:pt x="124" y="57"/>
                      <a:pt x="124" y="46"/>
                      <a:pt x="126" y="40"/>
                    </a:cubicBezTo>
                    <a:cubicBezTo>
                      <a:pt x="131" y="23"/>
                      <a:pt x="141" y="11"/>
                      <a:pt x="156" y="4"/>
                    </a:cubicBezTo>
                    <a:cubicBezTo>
                      <a:pt x="160" y="3"/>
                      <a:pt x="164" y="2"/>
                      <a:pt x="168" y="1"/>
                    </a:cubicBezTo>
                    <a:cubicBezTo>
                      <a:pt x="170" y="1"/>
                      <a:pt x="172" y="0"/>
                      <a:pt x="174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defTabSz="914217">
                  <a:defRPr/>
                </a:pPr>
                <a:endParaRPr lang="en-US" sz="900" dirty="0">
                  <a:latin typeface="Lato Light"/>
                  <a:cs typeface="Lato Light"/>
                </a:endParaRPr>
              </a:p>
            </p:txBody>
          </p:sp>
          <p:sp>
            <p:nvSpPr>
              <p:cNvPr id="14" name="Oval 74">
                <a:extLst>
                  <a:ext uri="{FF2B5EF4-FFF2-40B4-BE49-F238E27FC236}">
                    <a16:creationId xmlns:a16="http://schemas.microsoft.com/office/drawing/2014/main" id="{FFAEFC99-B3A1-4C1F-98A9-2CEECE2CF16F}"/>
                  </a:ext>
                </a:extLst>
              </p:cNvPr>
              <p:cNvSpPr/>
              <p:nvPr/>
            </p:nvSpPr>
            <p:spPr>
              <a:xfrm>
                <a:off x="7408018" y="7017268"/>
                <a:ext cx="1340715" cy="1339301"/>
              </a:xfrm>
              <a:prstGeom prst="ellipse">
                <a:avLst/>
              </a:prstGeom>
              <a:noFill/>
              <a:ln w="28575" cmpd="sng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217">
                  <a:defRPr/>
                </a:pPr>
                <a:endParaRPr lang="en-US" sz="2200" dirty="0">
                  <a:solidFill>
                    <a:schemeClr val="tx1"/>
                  </a:solidFill>
                  <a:cs typeface="Lato Light"/>
                </a:endParaRPr>
              </a:p>
            </p:txBody>
          </p:sp>
        </p:grp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35F84E21-4891-486A-A8BC-89CA42EEC65C}"/>
              </a:ext>
            </a:extLst>
          </p:cNvPr>
          <p:cNvGrpSpPr/>
          <p:nvPr/>
        </p:nvGrpSpPr>
        <p:grpSpPr>
          <a:xfrm>
            <a:off x="7843479" y="2254805"/>
            <a:ext cx="1559296" cy="1522406"/>
            <a:chOff x="6502457" y="2952553"/>
            <a:chExt cx="1559296" cy="1522406"/>
          </a:xfrm>
        </p:grpSpPr>
        <p:sp>
          <p:nvSpPr>
            <p:cNvPr id="15" name="Rectangle 58">
              <a:extLst>
                <a:ext uri="{FF2B5EF4-FFF2-40B4-BE49-F238E27FC236}">
                  <a16:creationId xmlns:a16="http://schemas.microsoft.com/office/drawing/2014/main" id="{426474FE-E870-4640-9F61-31D4D8E66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5026" y="2952553"/>
              <a:ext cx="965928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/>
                  </a:solidFill>
                </a:rPr>
                <a:t>Address</a:t>
              </a:r>
            </a:p>
          </p:txBody>
        </p:sp>
        <p:sp>
          <p:nvSpPr>
            <p:cNvPr id="16" name="Rectangle 59">
              <a:extLst>
                <a:ext uri="{FF2B5EF4-FFF2-40B4-BE49-F238E27FC236}">
                  <a16:creationId xmlns:a16="http://schemas.microsoft.com/office/drawing/2014/main" id="{D9F3F830-1642-4CF5-B4D0-4DA34D2F28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326" y="3531085"/>
              <a:ext cx="1339427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/>
                  </a:solidFill>
                </a:rPr>
                <a:t>Contact Info</a:t>
              </a:r>
            </a:p>
          </p:txBody>
        </p:sp>
        <p:sp>
          <p:nvSpPr>
            <p:cNvPr id="17" name="Rectangle 60">
              <a:extLst>
                <a:ext uri="{FF2B5EF4-FFF2-40B4-BE49-F238E27FC236}">
                  <a16:creationId xmlns:a16="http://schemas.microsoft.com/office/drawing/2014/main" id="{5BEE8072-BC28-425F-9DA3-553DC5EB5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326" y="4105647"/>
              <a:ext cx="1147451" cy="369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1899" tIns="60950" rIns="121899" bIns="60950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s-MX" sz="1600" b="1" dirty="0">
                  <a:solidFill>
                    <a:schemeClr val="bg1"/>
                  </a:solidFill>
                </a:rPr>
                <a:t>Telephone</a:t>
              </a:r>
            </a:p>
          </p:txBody>
        </p:sp>
        <p:sp>
          <p:nvSpPr>
            <p:cNvPr id="18" name="Freeform 161">
              <a:extLst>
                <a:ext uri="{FF2B5EF4-FFF2-40B4-BE49-F238E27FC236}">
                  <a16:creationId xmlns:a16="http://schemas.microsoft.com/office/drawing/2014/main" id="{C4F31701-967A-467A-8B6F-E7A4F5720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1507" y="3049391"/>
              <a:ext cx="253206" cy="328613"/>
            </a:xfrm>
            <a:custGeom>
              <a:avLst/>
              <a:gdLst>
                <a:gd name="T0" fmla="*/ 252583 w 472"/>
                <a:gd name="T1" fmla="*/ 0 h 619"/>
                <a:gd name="T2" fmla="*/ 252583 w 472"/>
                <a:gd name="T3" fmla="*/ 0 h 619"/>
                <a:gd name="T4" fmla="*/ 0 w 472"/>
                <a:gd name="T5" fmla="*/ 249764 h 619"/>
                <a:gd name="T6" fmla="*/ 252583 w 472"/>
                <a:gd name="T7" fmla="*/ 656825 h 619"/>
                <a:gd name="T8" fmla="*/ 504095 w 472"/>
                <a:gd name="T9" fmla="*/ 249764 h 619"/>
                <a:gd name="T10" fmla="*/ 252583 w 472"/>
                <a:gd name="T11" fmla="*/ 0 h 619"/>
                <a:gd name="T12" fmla="*/ 252583 w 472"/>
                <a:gd name="T13" fmla="*/ 594119 h 619"/>
                <a:gd name="T14" fmla="*/ 252583 w 472"/>
                <a:gd name="T15" fmla="*/ 594119 h 619"/>
                <a:gd name="T16" fmla="*/ 48162 w 472"/>
                <a:gd name="T17" fmla="*/ 249764 h 619"/>
                <a:gd name="T18" fmla="*/ 252583 w 472"/>
                <a:gd name="T19" fmla="*/ 30822 h 619"/>
                <a:gd name="T20" fmla="*/ 457003 w 472"/>
                <a:gd name="T21" fmla="*/ 249764 h 619"/>
                <a:gd name="T22" fmla="*/ 252583 w 472"/>
                <a:gd name="T23" fmla="*/ 594119 h 619"/>
                <a:gd name="T24" fmla="*/ 252583 w 472"/>
                <a:gd name="T25" fmla="*/ 140293 h 619"/>
                <a:gd name="T26" fmla="*/ 252583 w 472"/>
                <a:gd name="T27" fmla="*/ 140293 h 619"/>
                <a:gd name="T28" fmla="*/ 142345 w 472"/>
                <a:gd name="T29" fmla="*/ 249764 h 619"/>
                <a:gd name="T30" fmla="*/ 252583 w 472"/>
                <a:gd name="T31" fmla="*/ 343292 h 619"/>
                <a:gd name="T32" fmla="*/ 362820 w 472"/>
                <a:gd name="T33" fmla="*/ 249764 h 619"/>
                <a:gd name="T34" fmla="*/ 252583 w 472"/>
                <a:gd name="T35" fmla="*/ 140293 h 619"/>
                <a:gd name="T36" fmla="*/ 252583 w 472"/>
                <a:gd name="T37" fmla="*/ 312470 h 619"/>
                <a:gd name="T38" fmla="*/ 252583 w 472"/>
                <a:gd name="T39" fmla="*/ 312470 h 619"/>
                <a:gd name="T40" fmla="*/ 189437 w 472"/>
                <a:gd name="T41" fmla="*/ 249764 h 619"/>
                <a:gd name="T42" fmla="*/ 252583 w 472"/>
                <a:gd name="T43" fmla="*/ 187057 h 619"/>
                <a:gd name="T44" fmla="*/ 315728 w 472"/>
                <a:gd name="T45" fmla="*/ 249764 h 619"/>
                <a:gd name="T46" fmla="*/ 252583 w 472"/>
                <a:gd name="T47" fmla="*/ 312470 h 6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472" h="619">
                  <a:moveTo>
                    <a:pt x="236" y="0"/>
                  </a:moveTo>
                  <a:lnTo>
                    <a:pt x="236" y="0"/>
                  </a:lnTo>
                  <a:cubicBezTo>
                    <a:pt x="104" y="0"/>
                    <a:pt x="0" y="103"/>
                    <a:pt x="0" y="235"/>
                  </a:cubicBezTo>
                  <a:cubicBezTo>
                    <a:pt x="0" y="323"/>
                    <a:pt x="192" y="618"/>
                    <a:pt x="236" y="618"/>
                  </a:cubicBezTo>
                  <a:cubicBezTo>
                    <a:pt x="280" y="618"/>
                    <a:pt x="471" y="323"/>
                    <a:pt x="471" y="235"/>
                  </a:cubicBezTo>
                  <a:cubicBezTo>
                    <a:pt x="471" y="103"/>
                    <a:pt x="368" y="0"/>
                    <a:pt x="236" y="0"/>
                  </a:cubicBezTo>
                  <a:close/>
                  <a:moveTo>
                    <a:pt x="236" y="559"/>
                  </a:moveTo>
                  <a:lnTo>
                    <a:pt x="236" y="559"/>
                  </a:lnTo>
                  <a:cubicBezTo>
                    <a:pt x="207" y="559"/>
                    <a:pt x="45" y="309"/>
                    <a:pt x="45" y="235"/>
                  </a:cubicBezTo>
                  <a:cubicBezTo>
                    <a:pt x="45" y="117"/>
                    <a:pt x="133" y="29"/>
                    <a:pt x="236" y="29"/>
                  </a:cubicBezTo>
                  <a:cubicBezTo>
                    <a:pt x="339" y="29"/>
                    <a:pt x="427" y="117"/>
                    <a:pt x="427" y="235"/>
                  </a:cubicBezTo>
                  <a:cubicBezTo>
                    <a:pt x="427" y="309"/>
                    <a:pt x="266" y="559"/>
                    <a:pt x="236" y="559"/>
                  </a:cubicBezTo>
                  <a:close/>
                  <a:moveTo>
                    <a:pt x="236" y="132"/>
                  </a:moveTo>
                  <a:lnTo>
                    <a:pt x="236" y="132"/>
                  </a:lnTo>
                  <a:cubicBezTo>
                    <a:pt x="177" y="132"/>
                    <a:pt x="133" y="176"/>
                    <a:pt x="133" y="235"/>
                  </a:cubicBezTo>
                  <a:cubicBezTo>
                    <a:pt x="133" y="279"/>
                    <a:pt x="177" y="323"/>
                    <a:pt x="236" y="323"/>
                  </a:cubicBezTo>
                  <a:cubicBezTo>
                    <a:pt x="295" y="323"/>
                    <a:pt x="339" y="279"/>
                    <a:pt x="339" y="235"/>
                  </a:cubicBezTo>
                  <a:cubicBezTo>
                    <a:pt x="339" y="176"/>
                    <a:pt x="295" y="132"/>
                    <a:pt x="236" y="132"/>
                  </a:cubicBezTo>
                  <a:close/>
                  <a:moveTo>
                    <a:pt x="236" y="294"/>
                  </a:moveTo>
                  <a:lnTo>
                    <a:pt x="236" y="294"/>
                  </a:lnTo>
                  <a:cubicBezTo>
                    <a:pt x="207" y="294"/>
                    <a:pt x="177" y="264"/>
                    <a:pt x="177" y="235"/>
                  </a:cubicBezTo>
                  <a:cubicBezTo>
                    <a:pt x="177" y="191"/>
                    <a:pt x="207" y="176"/>
                    <a:pt x="236" y="176"/>
                  </a:cubicBezTo>
                  <a:cubicBezTo>
                    <a:pt x="266" y="176"/>
                    <a:pt x="295" y="191"/>
                    <a:pt x="295" y="235"/>
                  </a:cubicBezTo>
                  <a:cubicBezTo>
                    <a:pt x="295" y="264"/>
                    <a:pt x="266" y="294"/>
                    <a:pt x="236" y="2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s-MX" sz="90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85">
              <a:extLst>
                <a:ext uri="{FF2B5EF4-FFF2-40B4-BE49-F238E27FC236}">
                  <a16:creationId xmlns:a16="http://schemas.microsoft.com/office/drawing/2014/main" id="{6C8C5EDD-354C-4819-A92D-1F00566DE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4838" y="3631097"/>
              <a:ext cx="289719" cy="221457"/>
            </a:xfrm>
            <a:custGeom>
              <a:avLst/>
              <a:gdLst>
                <a:gd name="T0" fmla="*/ 509661 w 619"/>
                <a:gd name="T1" fmla="*/ 0 h 472"/>
                <a:gd name="T2" fmla="*/ 509661 w 619"/>
                <a:gd name="T3" fmla="*/ 0 h 472"/>
                <a:gd name="T4" fmla="*/ 68267 w 619"/>
                <a:gd name="T5" fmla="*/ 0 h 472"/>
                <a:gd name="T6" fmla="*/ 0 w 619"/>
                <a:gd name="T7" fmla="*/ 68485 h 472"/>
                <a:gd name="T8" fmla="*/ 0 w 619"/>
                <a:gd name="T9" fmla="*/ 372444 h 472"/>
                <a:gd name="T10" fmla="*/ 68267 w 619"/>
                <a:gd name="T11" fmla="*/ 441867 h 472"/>
                <a:gd name="T12" fmla="*/ 509661 w 619"/>
                <a:gd name="T13" fmla="*/ 441867 h 472"/>
                <a:gd name="T14" fmla="*/ 577928 w 619"/>
                <a:gd name="T15" fmla="*/ 372444 h 472"/>
                <a:gd name="T16" fmla="*/ 577928 w 619"/>
                <a:gd name="T17" fmla="*/ 68485 h 472"/>
                <a:gd name="T18" fmla="*/ 509661 w 619"/>
                <a:gd name="T19" fmla="*/ 0 h 472"/>
                <a:gd name="T20" fmla="*/ 522754 w 619"/>
                <a:gd name="T21" fmla="*/ 41278 h 472"/>
                <a:gd name="T22" fmla="*/ 522754 w 619"/>
                <a:gd name="T23" fmla="*/ 41278 h 472"/>
                <a:gd name="T24" fmla="*/ 288964 w 619"/>
                <a:gd name="T25" fmla="*/ 220464 h 472"/>
                <a:gd name="T26" fmla="*/ 55174 w 619"/>
                <a:gd name="T27" fmla="*/ 41278 h 472"/>
                <a:gd name="T28" fmla="*/ 522754 w 619"/>
                <a:gd name="T29" fmla="*/ 41278 h 472"/>
                <a:gd name="T30" fmla="*/ 27120 w 619"/>
                <a:gd name="T31" fmla="*/ 372444 h 472"/>
                <a:gd name="T32" fmla="*/ 27120 w 619"/>
                <a:gd name="T33" fmla="*/ 372444 h 472"/>
                <a:gd name="T34" fmla="*/ 27120 w 619"/>
                <a:gd name="T35" fmla="*/ 68485 h 472"/>
                <a:gd name="T36" fmla="*/ 192643 w 619"/>
                <a:gd name="T37" fmla="*/ 207330 h 472"/>
                <a:gd name="T38" fmla="*/ 27120 w 619"/>
                <a:gd name="T39" fmla="*/ 372444 h 472"/>
                <a:gd name="T40" fmla="*/ 55174 w 619"/>
                <a:gd name="T41" fmla="*/ 400588 h 472"/>
                <a:gd name="T42" fmla="*/ 55174 w 619"/>
                <a:gd name="T43" fmla="*/ 400588 h 472"/>
                <a:gd name="T44" fmla="*/ 220697 w 619"/>
                <a:gd name="T45" fmla="*/ 220464 h 472"/>
                <a:gd name="T46" fmla="*/ 288964 w 619"/>
                <a:gd name="T47" fmla="*/ 275815 h 472"/>
                <a:gd name="T48" fmla="*/ 344138 w 619"/>
                <a:gd name="T49" fmla="*/ 220464 h 472"/>
                <a:gd name="T50" fmla="*/ 522754 w 619"/>
                <a:gd name="T51" fmla="*/ 400588 h 472"/>
                <a:gd name="T52" fmla="*/ 55174 w 619"/>
                <a:gd name="T53" fmla="*/ 400588 h 472"/>
                <a:gd name="T54" fmla="*/ 550808 w 619"/>
                <a:gd name="T55" fmla="*/ 372444 h 472"/>
                <a:gd name="T56" fmla="*/ 550808 w 619"/>
                <a:gd name="T57" fmla="*/ 372444 h 472"/>
                <a:gd name="T58" fmla="*/ 550808 w 619"/>
                <a:gd name="T59" fmla="*/ 372444 h 472"/>
                <a:gd name="T60" fmla="*/ 385285 w 619"/>
                <a:gd name="T61" fmla="*/ 207330 h 472"/>
                <a:gd name="T62" fmla="*/ 550808 w 619"/>
                <a:gd name="T63" fmla="*/ 68485 h 472"/>
                <a:gd name="T64" fmla="*/ 550808 w 619"/>
                <a:gd name="T65" fmla="*/ 372444 h 4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19" h="472">
                  <a:moveTo>
                    <a:pt x="545" y="0"/>
                  </a:moveTo>
                  <a:lnTo>
                    <a:pt x="545" y="0"/>
                  </a:lnTo>
                  <a:cubicBezTo>
                    <a:pt x="73" y="0"/>
                    <a:pt x="73" y="0"/>
                    <a:pt x="73" y="0"/>
                  </a:cubicBezTo>
                  <a:cubicBezTo>
                    <a:pt x="29" y="0"/>
                    <a:pt x="0" y="30"/>
                    <a:pt x="0" y="73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42"/>
                    <a:pt x="29" y="471"/>
                    <a:pt x="73" y="471"/>
                  </a:cubicBezTo>
                  <a:cubicBezTo>
                    <a:pt x="545" y="471"/>
                    <a:pt x="545" y="471"/>
                    <a:pt x="545" y="471"/>
                  </a:cubicBezTo>
                  <a:cubicBezTo>
                    <a:pt x="589" y="471"/>
                    <a:pt x="618" y="442"/>
                    <a:pt x="618" y="397"/>
                  </a:cubicBezTo>
                  <a:cubicBezTo>
                    <a:pt x="618" y="73"/>
                    <a:pt x="618" y="73"/>
                    <a:pt x="618" y="73"/>
                  </a:cubicBezTo>
                  <a:cubicBezTo>
                    <a:pt x="618" y="30"/>
                    <a:pt x="589" y="0"/>
                    <a:pt x="545" y="0"/>
                  </a:cubicBezTo>
                  <a:close/>
                  <a:moveTo>
                    <a:pt x="559" y="44"/>
                  </a:moveTo>
                  <a:lnTo>
                    <a:pt x="559" y="44"/>
                  </a:lnTo>
                  <a:cubicBezTo>
                    <a:pt x="309" y="235"/>
                    <a:pt x="309" y="235"/>
                    <a:pt x="309" y="235"/>
                  </a:cubicBezTo>
                  <a:cubicBezTo>
                    <a:pt x="59" y="44"/>
                    <a:pt x="59" y="44"/>
                    <a:pt x="59" y="44"/>
                  </a:cubicBezTo>
                  <a:lnTo>
                    <a:pt x="559" y="44"/>
                  </a:lnTo>
                  <a:close/>
                  <a:moveTo>
                    <a:pt x="29" y="397"/>
                  </a:moveTo>
                  <a:lnTo>
                    <a:pt x="29" y="397"/>
                  </a:lnTo>
                  <a:cubicBezTo>
                    <a:pt x="29" y="73"/>
                    <a:pt x="29" y="73"/>
                    <a:pt x="29" y="73"/>
                  </a:cubicBezTo>
                  <a:cubicBezTo>
                    <a:pt x="206" y="221"/>
                    <a:pt x="206" y="221"/>
                    <a:pt x="206" y="221"/>
                  </a:cubicBezTo>
                  <a:cubicBezTo>
                    <a:pt x="29" y="397"/>
                    <a:pt x="29" y="397"/>
                    <a:pt x="29" y="397"/>
                  </a:cubicBezTo>
                  <a:close/>
                  <a:moveTo>
                    <a:pt x="59" y="427"/>
                  </a:moveTo>
                  <a:lnTo>
                    <a:pt x="59" y="427"/>
                  </a:lnTo>
                  <a:cubicBezTo>
                    <a:pt x="236" y="235"/>
                    <a:pt x="236" y="235"/>
                    <a:pt x="236" y="235"/>
                  </a:cubicBezTo>
                  <a:cubicBezTo>
                    <a:pt x="309" y="294"/>
                    <a:pt x="309" y="294"/>
                    <a:pt x="309" y="294"/>
                  </a:cubicBezTo>
                  <a:cubicBezTo>
                    <a:pt x="368" y="235"/>
                    <a:pt x="368" y="235"/>
                    <a:pt x="368" y="235"/>
                  </a:cubicBezTo>
                  <a:cubicBezTo>
                    <a:pt x="559" y="427"/>
                    <a:pt x="559" y="427"/>
                    <a:pt x="559" y="427"/>
                  </a:cubicBezTo>
                  <a:cubicBezTo>
                    <a:pt x="545" y="427"/>
                    <a:pt x="73" y="427"/>
                    <a:pt x="59" y="427"/>
                  </a:cubicBezTo>
                  <a:close/>
                  <a:moveTo>
                    <a:pt x="589" y="397"/>
                  </a:moveTo>
                  <a:lnTo>
                    <a:pt x="589" y="397"/>
                  </a:lnTo>
                  <a:cubicBezTo>
                    <a:pt x="412" y="221"/>
                    <a:pt x="412" y="221"/>
                    <a:pt x="412" y="221"/>
                  </a:cubicBezTo>
                  <a:cubicBezTo>
                    <a:pt x="589" y="73"/>
                    <a:pt x="589" y="73"/>
                    <a:pt x="589" y="73"/>
                  </a:cubicBezTo>
                  <a:lnTo>
                    <a:pt x="589" y="39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45716" tIns="22858" rIns="45716" bIns="22858" anchor="ctr"/>
            <a:lstStyle/>
            <a:p>
              <a:endParaRPr lang="es-MX" sz="9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78">
              <a:extLst>
                <a:ext uri="{FF2B5EF4-FFF2-40B4-BE49-F238E27FC236}">
                  <a16:creationId xmlns:a16="http://schemas.microsoft.com/office/drawing/2014/main" id="{64305A20-9958-4437-8259-FC9DA59E9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2457" y="4176291"/>
              <a:ext cx="292100" cy="283369"/>
            </a:xfrm>
            <a:custGeom>
              <a:avLst/>
              <a:gdLst>
                <a:gd name="T0" fmla="*/ 603 w 634"/>
                <a:gd name="T1" fmla="*/ 74 h 619"/>
                <a:gd name="T2" fmla="*/ 603 w 634"/>
                <a:gd name="T3" fmla="*/ 74 h 619"/>
                <a:gd name="T4" fmla="*/ 545 w 634"/>
                <a:gd name="T5" fmla="*/ 15 h 619"/>
                <a:gd name="T6" fmla="*/ 486 w 634"/>
                <a:gd name="T7" fmla="*/ 15 h 619"/>
                <a:gd name="T8" fmla="*/ 412 w 634"/>
                <a:gd name="T9" fmla="*/ 133 h 619"/>
                <a:gd name="T10" fmla="*/ 412 w 634"/>
                <a:gd name="T11" fmla="*/ 191 h 619"/>
                <a:gd name="T12" fmla="*/ 441 w 634"/>
                <a:gd name="T13" fmla="*/ 221 h 619"/>
                <a:gd name="T14" fmla="*/ 353 w 634"/>
                <a:gd name="T15" fmla="*/ 324 h 619"/>
                <a:gd name="T16" fmla="*/ 235 w 634"/>
                <a:gd name="T17" fmla="*/ 427 h 619"/>
                <a:gd name="T18" fmla="*/ 191 w 634"/>
                <a:gd name="T19" fmla="*/ 397 h 619"/>
                <a:gd name="T20" fmla="*/ 132 w 634"/>
                <a:gd name="T21" fmla="*/ 397 h 619"/>
                <a:gd name="T22" fmla="*/ 29 w 634"/>
                <a:gd name="T23" fmla="*/ 486 h 619"/>
                <a:gd name="T24" fmla="*/ 29 w 634"/>
                <a:gd name="T25" fmla="*/ 530 h 619"/>
                <a:gd name="T26" fmla="*/ 88 w 634"/>
                <a:gd name="T27" fmla="*/ 589 h 619"/>
                <a:gd name="T28" fmla="*/ 191 w 634"/>
                <a:gd name="T29" fmla="*/ 589 h 619"/>
                <a:gd name="T30" fmla="*/ 427 w 634"/>
                <a:gd name="T31" fmla="*/ 412 h 619"/>
                <a:gd name="T32" fmla="*/ 603 w 634"/>
                <a:gd name="T33" fmla="*/ 191 h 619"/>
                <a:gd name="T34" fmla="*/ 603 w 634"/>
                <a:gd name="T35" fmla="*/ 74 h 619"/>
                <a:gd name="T36" fmla="*/ 574 w 634"/>
                <a:gd name="T37" fmla="*/ 162 h 619"/>
                <a:gd name="T38" fmla="*/ 574 w 634"/>
                <a:gd name="T39" fmla="*/ 162 h 619"/>
                <a:gd name="T40" fmla="*/ 412 w 634"/>
                <a:gd name="T41" fmla="*/ 383 h 619"/>
                <a:gd name="T42" fmla="*/ 162 w 634"/>
                <a:gd name="T43" fmla="*/ 559 h 619"/>
                <a:gd name="T44" fmla="*/ 103 w 634"/>
                <a:gd name="T45" fmla="*/ 559 h 619"/>
                <a:gd name="T46" fmla="*/ 73 w 634"/>
                <a:gd name="T47" fmla="*/ 530 h 619"/>
                <a:gd name="T48" fmla="*/ 73 w 634"/>
                <a:gd name="T49" fmla="*/ 486 h 619"/>
                <a:gd name="T50" fmla="*/ 147 w 634"/>
                <a:gd name="T51" fmla="*/ 442 h 619"/>
                <a:gd name="T52" fmla="*/ 177 w 634"/>
                <a:gd name="T53" fmla="*/ 442 h 619"/>
                <a:gd name="T54" fmla="*/ 221 w 634"/>
                <a:gd name="T55" fmla="*/ 486 h 619"/>
                <a:gd name="T56" fmla="*/ 500 w 634"/>
                <a:gd name="T57" fmla="*/ 221 h 619"/>
                <a:gd name="T58" fmla="*/ 441 w 634"/>
                <a:gd name="T59" fmla="*/ 176 h 619"/>
                <a:gd name="T60" fmla="*/ 441 w 634"/>
                <a:gd name="T61" fmla="*/ 133 h 619"/>
                <a:gd name="T62" fmla="*/ 500 w 634"/>
                <a:gd name="T63" fmla="*/ 59 h 619"/>
                <a:gd name="T64" fmla="*/ 545 w 634"/>
                <a:gd name="T65" fmla="*/ 59 h 619"/>
                <a:gd name="T66" fmla="*/ 574 w 634"/>
                <a:gd name="T67" fmla="*/ 103 h 619"/>
                <a:gd name="T68" fmla="*/ 574 w 634"/>
                <a:gd name="T69" fmla="*/ 162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34" h="619">
                  <a:moveTo>
                    <a:pt x="603" y="74"/>
                  </a:moveTo>
                  <a:lnTo>
                    <a:pt x="603" y="74"/>
                  </a:lnTo>
                  <a:cubicBezTo>
                    <a:pt x="545" y="15"/>
                    <a:pt x="545" y="15"/>
                    <a:pt x="545" y="15"/>
                  </a:cubicBezTo>
                  <a:cubicBezTo>
                    <a:pt x="530" y="0"/>
                    <a:pt x="500" y="0"/>
                    <a:pt x="486" y="15"/>
                  </a:cubicBezTo>
                  <a:cubicBezTo>
                    <a:pt x="412" y="133"/>
                    <a:pt x="412" y="133"/>
                    <a:pt x="412" y="133"/>
                  </a:cubicBezTo>
                  <a:cubicBezTo>
                    <a:pt x="398" y="147"/>
                    <a:pt x="398" y="176"/>
                    <a:pt x="412" y="191"/>
                  </a:cubicBezTo>
                  <a:cubicBezTo>
                    <a:pt x="441" y="221"/>
                    <a:pt x="441" y="221"/>
                    <a:pt x="441" y="221"/>
                  </a:cubicBezTo>
                  <a:cubicBezTo>
                    <a:pt x="412" y="250"/>
                    <a:pt x="382" y="294"/>
                    <a:pt x="353" y="324"/>
                  </a:cubicBezTo>
                  <a:cubicBezTo>
                    <a:pt x="309" y="368"/>
                    <a:pt x="265" y="397"/>
                    <a:pt x="235" y="427"/>
                  </a:cubicBezTo>
                  <a:cubicBezTo>
                    <a:pt x="191" y="397"/>
                    <a:pt x="191" y="397"/>
                    <a:pt x="191" y="397"/>
                  </a:cubicBezTo>
                  <a:cubicBezTo>
                    <a:pt x="177" y="383"/>
                    <a:pt x="162" y="383"/>
                    <a:pt x="132" y="397"/>
                  </a:cubicBezTo>
                  <a:cubicBezTo>
                    <a:pt x="29" y="486"/>
                    <a:pt x="29" y="486"/>
                    <a:pt x="29" y="486"/>
                  </a:cubicBezTo>
                  <a:cubicBezTo>
                    <a:pt x="0" y="500"/>
                    <a:pt x="15" y="515"/>
                    <a:pt x="29" y="530"/>
                  </a:cubicBezTo>
                  <a:cubicBezTo>
                    <a:pt x="88" y="589"/>
                    <a:pt x="88" y="589"/>
                    <a:pt x="88" y="589"/>
                  </a:cubicBezTo>
                  <a:cubicBezTo>
                    <a:pt x="118" y="618"/>
                    <a:pt x="147" y="618"/>
                    <a:pt x="191" y="589"/>
                  </a:cubicBezTo>
                  <a:cubicBezTo>
                    <a:pt x="191" y="589"/>
                    <a:pt x="324" y="530"/>
                    <a:pt x="427" y="412"/>
                  </a:cubicBezTo>
                  <a:cubicBezTo>
                    <a:pt x="530" y="324"/>
                    <a:pt x="603" y="191"/>
                    <a:pt x="603" y="191"/>
                  </a:cubicBezTo>
                  <a:cubicBezTo>
                    <a:pt x="618" y="147"/>
                    <a:pt x="633" y="103"/>
                    <a:pt x="603" y="74"/>
                  </a:cubicBezTo>
                  <a:close/>
                  <a:moveTo>
                    <a:pt x="574" y="162"/>
                  </a:moveTo>
                  <a:lnTo>
                    <a:pt x="574" y="162"/>
                  </a:lnTo>
                  <a:cubicBezTo>
                    <a:pt x="545" y="221"/>
                    <a:pt x="471" y="324"/>
                    <a:pt x="412" y="383"/>
                  </a:cubicBezTo>
                  <a:cubicBezTo>
                    <a:pt x="339" y="456"/>
                    <a:pt x="162" y="559"/>
                    <a:pt x="162" y="559"/>
                  </a:cubicBezTo>
                  <a:cubicBezTo>
                    <a:pt x="147" y="574"/>
                    <a:pt x="118" y="574"/>
                    <a:pt x="103" y="559"/>
                  </a:cubicBezTo>
                  <a:cubicBezTo>
                    <a:pt x="73" y="530"/>
                    <a:pt x="73" y="530"/>
                    <a:pt x="73" y="530"/>
                  </a:cubicBezTo>
                  <a:cubicBezTo>
                    <a:pt x="59" y="515"/>
                    <a:pt x="59" y="500"/>
                    <a:pt x="73" y="486"/>
                  </a:cubicBezTo>
                  <a:cubicBezTo>
                    <a:pt x="147" y="442"/>
                    <a:pt x="147" y="442"/>
                    <a:pt x="147" y="442"/>
                  </a:cubicBezTo>
                  <a:cubicBezTo>
                    <a:pt x="162" y="427"/>
                    <a:pt x="177" y="427"/>
                    <a:pt x="177" y="442"/>
                  </a:cubicBezTo>
                  <a:cubicBezTo>
                    <a:pt x="221" y="486"/>
                    <a:pt x="221" y="486"/>
                    <a:pt x="221" y="486"/>
                  </a:cubicBezTo>
                  <a:cubicBezTo>
                    <a:pt x="235" y="471"/>
                    <a:pt x="398" y="368"/>
                    <a:pt x="500" y="221"/>
                  </a:cubicBezTo>
                  <a:cubicBezTo>
                    <a:pt x="441" y="176"/>
                    <a:pt x="441" y="176"/>
                    <a:pt x="441" y="176"/>
                  </a:cubicBezTo>
                  <a:cubicBezTo>
                    <a:pt x="441" y="162"/>
                    <a:pt x="441" y="147"/>
                    <a:pt x="441" y="133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15" y="44"/>
                    <a:pt x="530" y="59"/>
                    <a:pt x="545" y="59"/>
                  </a:cubicBezTo>
                  <a:cubicBezTo>
                    <a:pt x="574" y="103"/>
                    <a:pt x="574" y="103"/>
                    <a:pt x="574" y="103"/>
                  </a:cubicBezTo>
                  <a:cubicBezTo>
                    <a:pt x="589" y="117"/>
                    <a:pt x="589" y="147"/>
                    <a:pt x="574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lIns="45716" tIns="22858" rIns="45716" bIns="22858" anchor="ctr"/>
            <a:lstStyle/>
            <a:p>
              <a:pPr defTabSz="914217">
                <a:defRPr/>
              </a:pPr>
              <a:endParaRPr lang="en-US" sz="900">
                <a:solidFill>
                  <a:schemeClr val="bg1"/>
                </a:solidFill>
              </a:endParaRP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A12C54D-9E5C-4BD4-9E05-24379001D340}"/>
              </a:ext>
            </a:extLst>
          </p:cNvPr>
          <p:cNvSpPr txBox="1"/>
          <p:nvPr/>
        </p:nvSpPr>
        <p:spPr>
          <a:xfrm>
            <a:off x="6882275" y="1331475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THANKS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53256B9-B5D4-441C-850D-87D7020296CA}"/>
              </a:ext>
            </a:extLst>
          </p:cNvPr>
          <p:cNvSpPr txBox="1"/>
          <p:nvPr/>
        </p:nvSpPr>
        <p:spPr>
          <a:xfrm>
            <a:off x="6225761" y="6317303"/>
            <a:ext cx="554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www.powerpoint-templastes-presentation.com</a:t>
            </a: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DD3A4684-3C3F-44B3-8F31-48F76FB5EA24}"/>
              </a:ext>
            </a:extLst>
          </p:cNvPr>
          <p:cNvGrpSpPr/>
          <p:nvPr/>
        </p:nvGrpSpPr>
        <p:grpSpPr>
          <a:xfrm>
            <a:off x="10868749" y="-332193"/>
            <a:ext cx="1473994" cy="1473994"/>
            <a:chOff x="488157" y="996553"/>
            <a:chExt cx="1473994" cy="1473994"/>
          </a:xfrm>
        </p:grpSpPr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A0E3112-7462-42E4-AF95-12897BECB10D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4D524E3B-A422-4234-81A5-9D47E84945E1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rgbClr val="8AC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18B22A85-D9DE-4251-91EC-4E1AB4362CBF}"/>
              </a:ext>
            </a:extLst>
          </p:cNvPr>
          <p:cNvGrpSpPr/>
          <p:nvPr/>
        </p:nvGrpSpPr>
        <p:grpSpPr>
          <a:xfrm>
            <a:off x="11346006" y="2792111"/>
            <a:ext cx="1737279" cy="1737279"/>
            <a:chOff x="488157" y="996553"/>
            <a:chExt cx="1473994" cy="1473994"/>
          </a:xfrm>
        </p:grpSpPr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B03EC36B-4710-47AB-A685-C88C4B511CB1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974E0EB0-F41B-448F-806A-33C969C51B61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rgbClr val="8AC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64B46C5F-D48A-4DDE-98ED-7AB91CA2E062}"/>
              </a:ext>
            </a:extLst>
          </p:cNvPr>
          <p:cNvGrpSpPr/>
          <p:nvPr/>
        </p:nvGrpSpPr>
        <p:grpSpPr>
          <a:xfrm>
            <a:off x="-489177" y="5867764"/>
            <a:ext cx="1473994" cy="1473994"/>
            <a:chOff x="488157" y="996553"/>
            <a:chExt cx="1473994" cy="1473994"/>
          </a:xfrm>
        </p:grpSpPr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6629BE51-AD21-41E2-8C7C-042AA9514486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8253AFD2-ED9E-42B4-ABBD-2CE54704F6C8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rgbClr val="5AA0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3AA203E4-1564-418B-8EEA-5BA82207BF19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3BCCFC73-FCF2-42DC-9BEF-D4004B806F30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251223F7-FA68-4D67-A82E-B16639D15779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ángulo 53">
              <a:extLst>
                <a:ext uri="{FF2B5EF4-FFF2-40B4-BE49-F238E27FC236}">
                  <a16:creationId xmlns:a16="http://schemas.microsoft.com/office/drawing/2014/main" id="{DDE4CFDB-EA6D-41F7-80B7-0A0327127290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ángulo 54">
              <a:extLst>
                <a:ext uri="{FF2B5EF4-FFF2-40B4-BE49-F238E27FC236}">
                  <a16:creationId xmlns:a16="http://schemas.microsoft.com/office/drawing/2014/main" id="{EC7B06B2-E76C-475D-A8B3-61726B15E01D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8851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647950"/>
            <a:ext cx="12192000" cy="1057275"/>
          </a:xfrm>
        </p:spPr>
        <p:txBody>
          <a:bodyPr/>
          <a:lstStyle/>
          <a:p>
            <a:pPr algn="ctr"/>
            <a:r>
              <a:rPr kumimoji="1" lang="es-CO" altLang="ja-JP" sz="4000" b="1">
                <a:solidFill>
                  <a:srgbClr val="B42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429000"/>
            <a:ext cx="12192000" cy="1172029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www.slidesgratis.com</a:t>
            </a:r>
          </a:p>
          <a:p>
            <a:pPr marL="0" indent="0" algn="ctr">
              <a:buNone/>
            </a:pPr>
            <a: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Pics: </a:t>
            </a:r>
            <a:r>
              <a:rPr lang="en-US" altLang="es-MX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– </a:t>
            </a:r>
            <a:r>
              <a:rPr lang="en-US" altLang="es-MX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www.freepik.es</a:t>
            </a:r>
            <a:r>
              <a:rPr lang="en-US" altLang="es-MX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s-CO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https://stocksnap.io </a:t>
            </a: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</a:t>
            </a:r>
            <a:r>
              <a:rPr lang="en-US" altLang="ja-JP" sz="2000" dirty="0" err="1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Lato</a:t>
            </a:r>
            <a: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Family</a:t>
            </a:r>
            <a:br>
              <a:rPr lang="en-US" altLang="ja-JP" sz="2000" dirty="0">
                <a:solidFill>
                  <a:srgbClr val="01C8F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ja-JP" sz="2000" dirty="0">
              <a:solidFill>
                <a:srgbClr val="01C8F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CC19268-32B0-495C-BD01-B2514EE93C2F}"/>
              </a:ext>
            </a:extLst>
          </p:cNvPr>
          <p:cNvSpPr txBox="1"/>
          <p:nvPr/>
        </p:nvSpPr>
        <p:spPr>
          <a:xfrm>
            <a:off x="2506980" y="476504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374616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o 25">
            <a:extLst>
              <a:ext uri="{FF2B5EF4-FFF2-40B4-BE49-F238E27FC236}">
                <a16:creationId xmlns:a16="http://schemas.microsoft.com/office/drawing/2014/main" id="{F1507F77-24F9-4DB6-B239-DB09FA742FE7}"/>
              </a:ext>
            </a:extLst>
          </p:cNvPr>
          <p:cNvGrpSpPr/>
          <p:nvPr/>
        </p:nvGrpSpPr>
        <p:grpSpPr>
          <a:xfrm>
            <a:off x="-676275" y="383458"/>
            <a:ext cx="13467159" cy="7517530"/>
            <a:chOff x="-676275" y="383458"/>
            <a:chExt cx="13467159" cy="7517530"/>
          </a:xfrm>
        </p:grpSpPr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438E02DD-4F2F-437B-B2FB-83B775AA1A46}"/>
                </a:ext>
              </a:extLst>
            </p:cNvPr>
            <p:cNvSpPr/>
            <p:nvPr/>
          </p:nvSpPr>
          <p:spPr>
            <a:xfrm>
              <a:off x="1858883" y="2202656"/>
              <a:ext cx="1295400" cy="1295400"/>
            </a:xfrm>
            <a:prstGeom prst="ellipse">
              <a:avLst/>
            </a:prstGeom>
            <a:solidFill>
              <a:srgbClr val="FF89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0DDC93C3-C329-4FE9-8A13-6F6B9EAB5C78}"/>
                </a:ext>
              </a:extLst>
            </p:cNvPr>
            <p:cNvSpPr/>
            <p:nvPr/>
          </p:nvSpPr>
          <p:spPr>
            <a:xfrm>
              <a:off x="-676275" y="4605338"/>
              <a:ext cx="3295650" cy="3295650"/>
            </a:xfrm>
            <a:prstGeom prst="ellipse">
              <a:avLst/>
            </a:prstGeom>
            <a:solidFill>
              <a:srgbClr val="EE1E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C24E6BA1-3498-4CA5-AA18-11099EF9AB1E}"/>
                </a:ext>
              </a:extLst>
            </p:cNvPr>
            <p:cNvSpPr/>
            <p:nvPr/>
          </p:nvSpPr>
          <p:spPr>
            <a:xfrm>
              <a:off x="419100" y="2924175"/>
              <a:ext cx="3295650" cy="3295650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E84E4CCD-F79C-4B1D-ABBE-A465D3ED5FD4}"/>
                </a:ext>
              </a:extLst>
            </p:cNvPr>
            <p:cNvSpPr/>
            <p:nvPr/>
          </p:nvSpPr>
          <p:spPr>
            <a:xfrm>
              <a:off x="2228850" y="4812507"/>
              <a:ext cx="2495550" cy="2495550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5A9F1CA6-397A-4B4D-BB81-BA6A56326BBE}"/>
                </a:ext>
              </a:extLst>
            </p:cNvPr>
            <p:cNvSpPr/>
            <p:nvPr/>
          </p:nvSpPr>
          <p:spPr>
            <a:xfrm>
              <a:off x="6424613" y="888206"/>
              <a:ext cx="862012" cy="862012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2E0179D9-80D4-4D73-A53A-6A68AADD792B}"/>
                </a:ext>
              </a:extLst>
            </p:cNvPr>
            <p:cNvSpPr/>
            <p:nvPr/>
          </p:nvSpPr>
          <p:spPr>
            <a:xfrm>
              <a:off x="10197319" y="383458"/>
              <a:ext cx="2593565" cy="2593565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DB594C32-FF3F-4C5C-B3AC-1EF0066BA0E6}"/>
                </a:ext>
              </a:extLst>
            </p:cNvPr>
            <p:cNvSpPr/>
            <p:nvPr/>
          </p:nvSpPr>
          <p:spPr>
            <a:xfrm>
              <a:off x="6996612" y="2100263"/>
              <a:ext cx="524950" cy="524950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DFC22F5C-6BF9-4287-B242-9C49D787555C}"/>
                </a:ext>
              </a:extLst>
            </p:cNvPr>
            <p:cNvSpPr/>
            <p:nvPr/>
          </p:nvSpPr>
          <p:spPr>
            <a:xfrm>
              <a:off x="1550982" y="2791613"/>
              <a:ext cx="515943" cy="515943"/>
            </a:xfrm>
            <a:prstGeom prst="ellipse">
              <a:avLst/>
            </a:prstGeom>
            <a:solidFill>
              <a:srgbClr val="B4207D">
                <a:alpha val="8784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E552F161-5E3B-46F7-83A3-9624AFDF56EF}"/>
                </a:ext>
              </a:extLst>
            </p:cNvPr>
            <p:cNvSpPr/>
            <p:nvPr/>
          </p:nvSpPr>
          <p:spPr>
            <a:xfrm>
              <a:off x="1550982" y="5724298"/>
              <a:ext cx="862012" cy="862012"/>
            </a:xfrm>
            <a:prstGeom prst="ellipse">
              <a:avLst/>
            </a:prstGeom>
            <a:solidFill>
              <a:srgbClr val="FF8902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96A4F3D1-F28D-41D5-BA2E-D574CB7B5E36}"/>
                </a:ext>
              </a:extLst>
            </p:cNvPr>
            <p:cNvSpPr/>
            <p:nvPr/>
          </p:nvSpPr>
          <p:spPr>
            <a:xfrm>
              <a:off x="9950215" y="1819754"/>
              <a:ext cx="765804" cy="765804"/>
            </a:xfrm>
            <a:prstGeom prst="ellipse">
              <a:avLst/>
            </a:prstGeom>
            <a:solidFill>
              <a:srgbClr val="01C8F2">
                <a:alpha val="5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483FF49A-B410-4648-AAEC-B053C8EC3F3F}"/>
                </a:ext>
              </a:extLst>
            </p:cNvPr>
            <p:cNvSpPr/>
            <p:nvPr/>
          </p:nvSpPr>
          <p:spPr>
            <a:xfrm>
              <a:off x="1722995" y="471065"/>
              <a:ext cx="524950" cy="524950"/>
            </a:xfrm>
            <a:prstGeom prst="ellipse">
              <a:avLst/>
            </a:prstGeom>
            <a:solidFill>
              <a:srgbClr val="FF8902">
                <a:alpha val="7686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7A28BFF1-1F20-4ED4-AE3E-501F4BD92998}"/>
                </a:ext>
              </a:extLst>
            </p:cNvPr>
            <p:cNvSpPr/>
            <p:nvPr/>
          </p:nvSpPr>
          <p:spPr>
            <a:xfrm>
              <a:off x="6771498" y="622310"/>
              <a:ext cx="524950" cy="524950"/>
            </a:xfrm>
            <a:prstGeom prst="ellipse">
              <a:avLst/>
            </a:prstGeom>
            <a:solidFill>
              <a:srgbClr val="FF8902">
                <a:alpha val="7686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6" name="Marcador de posición de imagen 55">
            <a:extLst>
              <a:ext uri="{FF2B5EF4-FFF2-40B4-BE49-F238E27FC236}">
                <a16:creationId xmlns:a16="http://schemas.microsoft.com/office/drawing/2014/main" id="{5576CF76-3A64-4AAC-BB86-878A37EB7CB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7352EFD0-A523-4424-830C-009B634E4257}"/>
              </a:ext>
            </a:extLst>
          </p:cNvPr>
          <p:cNvSpPr/>
          <p:nvPr/>
        </p:nvSpPr>
        <p:spPr>
          <a:xfrm>
            <a:off x="6931025" y="5044652"/>
            <a:ext cx="4841875" cy="375336"/>
          </a:xfrm>
          <a:prstGeom prst="rect">
            <a:avLst/>
          </a:prstGeom>
          <a:solidFill>
            <a:srgbClr val="B42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https://slidesgratis.com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47EB42E-875D-4C5E-AC07-5689EC1CB842}"/>
              </a:ext>
            </a:extLst>
          </p:cNvPr>
          <p:cNvSpPr txBox="1"/>
          <p:nvPr/>
        </p:nvSpPr>
        <p:spPr>
          <a:xfrm>
            <a:off x="8719684" y="4028989"/>
            <a:ext cx="34723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Lato Black" panose="020F0A02020204030203" pitchFamily="34" charset="0"/>
              </a:rPr>
              <a:t>DESIGN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E85109E-95E6-4EAD-99D2-E707F52A0E68}"/>
              </a:ext>
            </a:extLst>
          </p:cNvPr>
          <p:cNvSpPr txBox="1"/>
          <p:nvPr/>
        </p:nvSpPr>
        <p:spPr>
          <a:xfrm>
            <a:off x="6855619" y="4178970"/>
            <a:ext cx="1944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rgbClr val="00A79D"/>
                </a:solidFill>
                <a:latin typeface="Lato Light" panose="020F0302020204030203" pitchFamily="34" charset="0"/>
              </a:rPr>
              <a:t>POWERPOINT</a:t>
            </a:r>
          </a:p>
          <a:p>
            <a:pPr algn="r"/>
            <a:r>
              <a:rPr lang="en-US" sz="2000" b="1" dirty="0">
                <a:solidFill>
                  <a:srgbClr val="00A79D"/>
                </a:solidFill>
                <a:latin typeface="Lato Light" panose="020F0302020204030203" pitchFamily="34" charset="0"/>
              </a:rPr>
              <a:t>TEMPLATE</a:t>
            </a:r>
          </a:p>
        </p:txBody>
      </p:sp>
      <p:sp>
        <p:nvSpPr>
          <p:cNvPr id="29" name="Elipse 28">
            <a:extLst>
              <a:ext uri="{FF2B5EF4-FFF2-40B4-BE49-F238E27FC236}">
                <a16:creationId xmlns:a16="http://schemas.microsoft.com/office/drawing/2014/main" id="{8FD1FCB2-BCE5-431C-9A50-24D2116B45F4}"/>
              </a:ext>
            </a:extLst>
          </p:cNvPr>
          <p:cNvSpPr/>
          <p:nvPr/>
        </p:nvSpPr>
        <p:spPr>
          <a:xfrm>
            <a:off x="-403771" y="-460921"/>
            <a:ext cx="2470696" cy="2470696"/>
          </a:xfrm>
          <a:prstGeom prst="ellipse">
            <a:avLst/>
          </a:prstGeom>
          <a:solidFill>
            <a:srgbClr val="E1E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EB52705E-6724-4D76-978E-E8D15A6905A9}"/>
              </a:ext>
            </a:extLst>
          </p:cNvPr>
          <p:cNvGrpSpPr/>
          <p:nvPr/>
        </p:nvGrpSpPr>
        <p:grpSpPr>
          <a:xfrm>
            <a:off x="2590958" y="1630775"/>
            <a:ext cx="3314683" cy="3353564"/>
            <a:chOff x="2608256" y="1922869"/>
            <a:chExt cx="3314683" cy="3353564"/>
          </a:xfrm>
        </p:grpSpPr>
        <p:sp>
          <p:nvSpPr>
            <p:cNvPr id="53" name="Elipse 52">
              <a:extLst>
                <a:ext uri="{FF2B5EF4-FFF2-40B4-BE49-F238E27FC236}">
                  <a16:creationId xmlns:a16="http://schemas.microsoft.com/office/drawing/2014/main" id="{F17C5137-155D-4E0B-A479-22F353CCEB64}"/>
                </a:ext>
              </a:extLst>
            </p:cNvPr>
            <p:cNvSpPr/>
            <p:nvPr/>
          </p:nvSpPr>
          <p:spPr>
            <a:xfrm>
              <a:off x="2608256" y="4760490"/>
              <a:ext cx="515943" cy="515943"/>
            </a:xfrm>
            <a:prstGeom prst="ellipse">
              <a:avLst/>
            </a:prstGeom>
            <a:solidFill>
              <a:srgbClr val="E1E122">
                <a:alpha val="8784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533FB7B1-CA6A-4628-AA16-CF285085FC23}"/>
                </a:ext>
              </a:extLst>
            </p:cNvPr>
            <p:cNvSpPr/>
            <p:nvPr/>
          </p:nvSpPr>
          <p:spPr>
            <a:xfrm>
              <a:off x="3534657" y="1922869"/>
              <a:ext cx="765804" cy="765804"/>
            </a:xfrm>
            <a:prstGeom prst="ellipse">
              <a:avLst/>
            </a:prstGeom>
            <a:solidFill>
              <a:srgbClr val="01C8F2">
                <a:alpha val="5882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94153C9D-FA34-4BA4-A591-EAA58B724468}"/>
                </a:ext>
              </a:extLst>
            </p:cNvPr>
            <p:cNvSpPr/>
            <p:nvPr/>
          </p:nvSpPr>
          <p:spPr>
            <a:xfrm>
              <a:off x="5406996" y="2155259"/>
              <a:ext cx="515943" cy="515943"/>
            </a:xfrm>
            <a:prstGeom prst="ellipse">
              <a:avLst/>
            </a:prstGeom>
            <a:solidFill>
              <a:srgbClr val="E1E122">
                <a:alpha val="8784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2505BA4D-E70E-4C06-9EF8-7070998DF2B8}"/>
              </a:ext>
            </a:extLst>
          </p:cNvPr>
          <p:cNvGrpSpPr/>
          <p:nvPr/>
        </p:nvGrpSpPr>
        <p:grpSpPr>
          <a:xfrm>
            <a:off x="-1655755" y="-1041575"/>
            <a:ext cx="15503510" cy="8941150"/>
            <a:chOff x="-1622323" y="-1040162"/>
            <a:chExt cx="15503510" cy="8941150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1E3F0ABA-4BF4-4236-8698-1348FD278500}"/>
                </a:ext>
              </a:extLst>
            </p:cNvPr>
            <p:cNvSpPr/>
            <p:nvPr/>
          </p:nvSpPr>
          <p:spPr>
            <a:xfrm>
              <a:off x="-1622323" y="0"/>
              <a:ext cx="1672947" cy="7900988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1CB0035D-A714-4A55-9AC4-FDE0C01A2B91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59C9D725-20B6-422D-8DC5-3D0AF04CC6CE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905F9FFF-06EE-4400-A8BA-72AB3B659D8B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upo 40">
            <a:extLst>
              <a:ext uri="{FF2B5EF4-FFF2-40B4-BE49-F238E27FC236}">
                <a16:creationId xmlns:a16="http://schemas.microsoft.com/office/drawing/2014/main" id="{EC257140-A590-4BC1-924E-2241A968C7D6}"/>
              </a:ext>
            </a:extLst>
          </p:cNvPr>
          <p:cNvGrpSpPr/>
          <p:nvPr/>
        </p:nvGrpSpPr>
        <p:grpSpPr>
          <a:xfrm>
            <a:off x="-550068" y="5910443"/>
            <a:ext cx="1473994" cy="1473994"/>
            <a:chOff x="488157" y="996553"/>
            <a:chExt cx="1473994" cy="1473994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32B6CFEF-F0D5-42E2-9925-6C99DE70C986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0695F7F-53C8-4E20-A2D8-4EC519664D60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A93974F2-1E83-4860-8177-2926D6B8210C}"/>
              </a:ext>
            </a:extLst>
          </p:cNvPr>
          <p:cNvSpPr/>
          <p:nvPr/>
        </p:nvSpPr>
        <p:spPr>
          <a:xfrm>
            <a:off x="5524499" y="195262"/>
            <a:ext cx="5743575" cy="5743575"/>
          </a:xfrm>
          <a:prstGeom prst="ellipse">
            <a:avLst/>
          </a:prstGeom>
          <a:solidFill>
            <a:srgbClr val="E1E12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46" descr="iPhone6_mockup_front_white.png">
            <a:extLst>
              <a:ext uri="{FF2B5EF4-FFF2-40B4-BE49-F238E27FC236}">
                <a16:creationId xmlns:a16="http://schemas.microsoft.com/office/drawing/2014/main" id="{64A898B7-6A02-4FE2-93DA-A8ED510324B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43650" y="2057400"/>
            <a:ext cx="4380309" cy="685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Marcador de posición de imagen 34">
            <a:extLst>
              <a:ext uri="{FF2B5EF4-FFF2-40B4-BE49-F238E27FC236}">
                <a16:creationId xmlns:a16="http://schemas.microsoft.com/office/drawing/2014/main" id="{0EBEB88C-3DF1-44A5-BD3F-A6DE1671110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2" name="TextBox 10">
            <a:extLst>
              <a:ext uri="{FF2B5EF4-FFF2-40B4-BE49-F238E27FC236}">
                <a16:creationId xmlns:a16="http://schemas.microsoft.com/office/drawing/2014/main" id="{DE098C9A-1CB6-4162-9E79-D2FBD0B0A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33" y="3146425"/>
            <a:ext cx="3703206" cy="3477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Elipse 36">
            <a:extLst>
              <a:ext uri="{FF2B5EF4-FFF2-40B4-BE49-F238E27FC236}">
                <a16:creationId xmlns:a16="http://schemas.microsoft.com/office/drawing/2014/main" id="{00F27AAD-D8EA-43FF-8668-3F97A22AAF61}"/>
              </a:ext>
            </a:extLst>
          </p:cNvPr>
          <p:cNvSpPr/>
          <p:nvPr/>
        </p:nvSpPr>
        <p:spPr>
          <a:xfrm>
            <a:off x="5093493" y="2205038"/>
            <a:ext cx="862012" cy="862012"/>
          </a:xfrm>
          <a:prstGeom prst="ellipse">
            <a:avLst/>
          </a:prstGeom>
          <a:solidFill>
            <a:srgbClr val="B42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9463A1BA-2691-41A6-AF19-DA40FF7CE77B}"/>
              </a:ext>
            </a:extLst>
          </p:cNvPr>
          <p:cNvSpPr/>
          <p:nvPr/>
        </p:nvSpPr>
        <p:spPr>
          <a:xfrm>
            <a:off x="10341057" y="1110912"/>
            <a:ext cx="765804" cy="765804"/>
          </a:xfrm>
          <a:prstGeom prst="ellipse">
            <a:avLst/>
          </a:prstGeom>
          <a:solidFill>
            <a:srgbClr val="01C8F2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6E206146-3068-4E3B-AAA6-029A5EC214FB}"/>
              </a:ext>
            </a:extLst>
          </p:cNvPr>
          <p:cNvSpPr/>
          <p:nvPr/>
        </p:nvSpPr>
        <p:spPr>
          <a:xfrm>
            <a:off x="5440378" y="1939142"/>
            <a:ext cx="524950" cy="524950"/>
          </a:xfrm>
          <a:prstGeom prst="ellipse">
            <a:avLst/>
          </a:prstGeom>
          <a:solidFill>
            <a:srgbClr val="FF8902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BB512565-C74B-47DB-9E37-1D0A4F3C7573}"/>
              </a:ext>
            </a:extLst>
          </p:cNvPr>
          <p:cNvSpPr txBox="1"/>
          <p:nvPr/>
        </p:nvSpPr>
        <p:spPr>
          <a:xfrm>
            <a:off x="709867" y="1901374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F003CE75-A990-44A9-95B3-B79441AD8173}"/>
              </a:ext>
            </a:extLst>
          </p:cNvPr>
          <p:cNvGrpSpPr/>
          <p:nvPr/>
        </p:nvGrpSpPr>
        <p:grpSpPr>
          <a:xfrm>
            <a:off x="3501075" y="262113"/>
            <a:ext cx="1230582" cy="1230582"/>
            <a:chOff x="488157" y="996553"/>
            <a:chExt cx="1473994" cy="1473994"/>
          </a:xfrm>
        </p:grpSpPr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84165363-40BB-4815-93AE-E0D08EEEC34D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F2C957E-0E09-4FF3-BF34-34BE42A41312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7" name="Grupo 46">
            <a:extLst>
              <a:ext uri="{FF2B5EF4-FFF2-40B4-BE49-F238E27FC236}">
                <a16:creationId xmlns:a16="http://schemas.microsoft.com/office/drawing/2014/main" id="{1170C682-E529-4B37-8721-9A4C60A09145}"/>
              </a:ext>
            </a:extLst>
          </p:cNvPr>
          <p:cNvGrpSpPr/>
          <p:nvPr/>
        </p:nvGrpSpPr>
        <p:grpSpPr>
          <a:xfrm>
            <a:off x="11398363" y="6240247"/>
            <a:ext cx="937616" cy="937616"/>
            <a:chOff x="488157" y="996553"/>
            <a:chExt cx="1473994" cy="1473994"/>
          </a:xfrm>
        </p:grpSpPr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79FD9167-8FBF-4C3C-9703-1A9349D5063F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50395CF6-B20D-4C74-BAE7-259E6D2F8AEC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0" name="Grupo 49">
            <a:extLst>
              <a:ext uri="{FF2B5EF4-FFF2-40B4-BE49-F238E27FC236}">
                <a16:creationId xmlns:a16="http://schemas.microsoft.com/office/drawing/2014/main" id="{E60CD8B4-895A-4455-9E12-A7C61EB41153}"/>
              </a:ext>
            </a:extLst>
          </p:cNvPr>
          <p:cNvGrpSpPr/>
          <p:nvPr/>
        </p:nvGrpSpPr>
        <p:grpSpPr>
          <a:xfrm>
            <a:off x="-1655755" y="-1041575"/>
            <a:ext cx="15503510" cy="10044980"/>
            <a:chOff x="-1622323" y="-1040162"/>
            <a:chExt cx="15503510" cy="10044980"/>
          </a:xfrm>
        </p:grpSpPr>
        <p:sp>
          <p:nvSpPr>
            <p:cNvPr id="51" name="Rectángulo 50">
              <a:extLst>
                <a:ext uri="{FF2B5EF4-FFF2-40B4-BE49-F238E27FC236}">
                  <a16:creationId xmlns:a16="http://schemas.microsoft.com/office/drawing/2014/main" id="{CEA1FBA2-16C2-4C30-B9C1-F765602FA044}"/>
                </a:ext>
              </a:extLst>
            </p:cNvPr>
            <p:cNvSpPr/>
            <p:nvPr/>
          </p:nvSpPr>
          <p:spPr>
            <a:xfrm>
              <a:off x="-1622323" y="0"/>
              <a:ext cx="1672947" cy="7900988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58B2B2CC-7E66-4CAD-8DCC-204AAA814C95}"/>
                </a:ext>
              </a:extLst>
            </p:cNvPr>
            <p:cNvSpPr/>
            <p:nvPr/>
          </p:nvSpPr>
          <p:spPr>
            <a:xfrm>
              <a:off x="-1622323" y="6885325"/>
              <a:ext cx="14100073" cy="211949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B94DF624-D94E-4FD8-A966-17453803ED56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ángulo 53">
              <a:extLst>
                <a:ext uri="{FF2B5EF4-FFF2-40B4-BE49-F238E27FC236}">
                  <a16:creationId xmlns:a16="http://schemas.microsoft.com/office/drawing/2014/main" id="{A53D1FBC-52AA-47BA-A598-C80EA2B2920E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611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o 29">
            <a:extLst>
              <a:ext uri="{FF2B5EF4-FFF2-40B4-BE49-F238E27FC236}">
                <a16:creationId xmlns:a16="http://schemas.microsoft.com/office/drawing/2014/main" id="{3AEEAF05-34E4-4A81-8983-CF41A59C1920}"/>
              </a:ext>
            </a:extLst>
          </p:cNvPr>
          <p:cNvGrpSpPr/>
          <p:nvPr/>
        </p:nvGrpSpPr>
        <p:grpSpPr>
          <a:xfrm>
            <a:off x="9207103" y="5810250"/>
            <a:ext cx="1473994" cy="1473994"/>
            <a:chOff x="488157" y="996553"/>
            <a:chExt cx="1473994" cy="1473994"/>
          </a:xfrm>
        </p:grpSpPr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1ADEB483-4F79-4909-AC77-EA4A5CE6ACA7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C10E52E3-B6B3-4769-B164-EE0422848243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5" name="Marcador de posición de imagen 24">
            <a:extLst>
              <a:ext uri="{FF2B5EF4-FFF2-40B4-BE49-F238E27FC236}">
                <a16:creationId xmlns:a16="http://schemas.microsoft.com/office/drawing/2014/main" id="{A4EA3E99-AACB-4ADA-91B7-E5A52C79E7C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3" name="Marcador de posición de imagen 22">
            <a:extLst>
              <a:ext uri="{FF2B5EF4-FFF2-40B4-BE49-F238E27FC236}">
                <a16:creationId xmlns:a16="http://schemas.microsoft.com/office/drawing/2014/main" id="{1575B38C-BB8F-4949-99F9-A7A67F92AD1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1" name="Marcador de posición de imagen 20">
            <a:extLst>
              <a:ext uri="{FF2B5EF4-FFF2-40B4-BE49-F238E27FC236}">
                <a16:creationId xmlns:a16="http://schemas.microsoft.com/office/drawing/2014/main" id="{341A212B-7D58-4676-B934-CD8BC708436E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28" name="Grupo 27">
            <a:extLst>
              <a:ext uri="{FF2B5EF4-FFF2-40B4-BE49-F238E27FC236}">
                <a16:creationId xmlns:a16="http://schemas.microsoft.com/office/drawing/2014/main" id="{6A0FE8AD-F91E-4E21-A01B-FF4F261227BC}"/>
              </a:ext>
            </a:extLst>
          </p:cNvPr>
          <p:cNvGrpSpPr/>
          <p:nvPr/>
        </p:nvGrpSpPr>
        <p:grpSpPr>
          <a:xfrm>
            <a:off x="-502443" y="-413147"/>
            <a:ext cx="1473994" cy="1473994"/>
            <a:chOff x="488157" y="996553"/>
            <a:chExt cx="1473994" cy="1473994"/>
          </a:xfrm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250C7490-1F30-484C-ACE9-D11BA44C3BE4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8CF68299-7007-413E-9F47-1AA655DC5C03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3" name="Grupo 32">
            <a:extLst>
              <a:ext uri="{FF2B5EF4-FFF2-40B4-BE49-F238E27FC236}">
                <a16:creationId xmlns:a16="http://schemas.microsoft.com/office/drawing/2014/main" id="{1ADD36A2-A17A-48E6-A8EB-2A2914017FD6}"/>
              </a:ext>
            </a:extLst>
          </p:cNvPr>
          <p:cNvGrpSpPr/>
          <p:nvPr/>
        </p:nvGrpSpPr>
        <p:grpSpPr>
          <a:xfrm>
            <a:off x="11264503" y="392906"/>
            <a:ext cx="1473994" cy="1473994"/>
            <a:chOff x="488157" y="996553"/>
            <a:chExt cx="1473994" cy="1473994"/>
          </a:xfrm>
        </p:grpSpPr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FE80F754-6E3B-47D3-9687-3DB5B9BB93B3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65547354-78AF-4609-BB5E-0F71048177E4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74857E16-397D-4C2C-8244-3A54335F96A4}"/>
              </a:ext>
            </a:extLst>
          </p:cNvPr>
          <p:cNvGrpSpPr/>
          <p:nvPr/>
        </p:nvGrpSpPr>
        <p:grpSpPr>
          <a:xfrm>
            <a:off x="10527506" y="4542829"/>
            <a:ext cx="937616" cy="937616"/>
            <a:chOff x="488157" y="996553"/>
            <a:chExt cx="1473994" cy="1473994"/>
          </a:xfrm>
        </p:grpSpPr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2571936D-4D96-42F1-B658-CD52354DCFDD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8DB02FF-E76E-4EF8-91B3-AE2DBCA4CDB8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9" name="TextBox 10">
            <a:extLst>
              <a:ext uri="{FF2B5EF4-FFF2-40B4-BE49-F238E27FC236}">
                <a16:creationId xmlns:a16="http://schemas.microsoft.com/office/drawing/2014/main" id="{7DF21CD3-F0F6-48E5-B3D0-3248D72A5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867" y="4303473"/>
            <a:ext cx="4662234" cy="317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4329861-A6C9-495B-8598-B74C1254379C}"/>
              </a:ext>
            </a:extLst>
          </p:cNvPr>
          <p:cNvSpPr txBox="1"/>
          <p:nvPr/>
        </p:nvSpPr>
        <p:spPr>
          <a:xfrm>
            <a:off x="709867" y="3017939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58E97256-EF95-49F5-8D78-057F5E04C00F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71633981-7175-41DC-B45E-312105E45AD0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ángulo 42">
              <a:extLst>
                <a:ext uri="{FF2B5EF4-FFF2-40B4-BE49-F238E27FC236}">
                  <a16:creationId xmlns:a16="http://schemas.microsoft.com/office/drawing/2014/main" id="{155309CD-828C-4FBC-934D-06980FB63DE2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ángulo 43">
              <a:extLst>
                <a:ext uri="{FF2B5EF4-FFF2-40B4-BE49-F238E27FC236}">
                  <a16:creationId xmlns:a16="http://schemas.microsoft.com/office/drawing/2014/main" id="{34D01CEB-C0C1-4991-99A0-88C414C0A360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ángulo 44">
              <a:extLst>
                <a:ext uri="{FF2B5EF4-FFF2-40B4-BE49-F238E27FC236}">
                  <a16:creationId xmlns:a16="http://schemas.microsoft.com/office/drawing/2014/main" id="{5D2298DE-4551-4A00-BD97-2064111A3D96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8883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6" descr="iPhone6_mockup_front_white.png">
            <a:extLst>
              <a:ext uri="{FF2B5EF4-FFF2-40B4-BE49-F238E27FC236}">
                <a16:creationId xmlns:a16="http://schemas.microsoft.com/office/drawing/2014/main" id="{10432B09-18CB-43A6-A896-7618A0794CB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5845" y="3108"/>
            <a:ext cx="4380309" cy="685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10">
            <a:extLst>
              <a:ext uri="{FF2B5EF4-FFF2-40B4-BE49-F238E27FC236}">
                <a16:creationId xmlns:a16="http://schemas.microsoft.com/office/drawing/2014/main" id="{AB1FCD19-E35A-4063-8C44-E34C48B8B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33" y="3146425"/>
            <a:ext cx="3703206" cy="3477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A361A0-5440-4F84-B9C8-956E578901CA}"/>
              </a:ext>
            </a:extLst>
          </p:cNvPr>
          <p:cNvSpPr txBox="1"/>
          <p:nvPr/>
        </p:nvSpPr>
        <p:spPr>
          <a:xfrm>
            <a:off x="709867" y="1901374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pic>
        <p:nvPicPr>
          <p:cNvPr id="42" name="Marcador de posición de imagen 41">
            <a:extLst>
              <a:ext uri="{FF2B5EF4-FFF2-40B4-BE49-F238E27FC236}">
                <a16:creationId xmlns:a16="http://schemas.microsoft.com/office/drawing/2014/main" id="{B942AC87-6E6B-4C02-BC12-231DF18DF59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3" name="Elipse 42">
            <a:extLst>
              <a:ext uri="{FF2B5EF4-FFF2-40B4-BE49-F238E27FC236}">
                <a16:creationId xmlns:a16="http://schemas.microsoft.com/office/drawing/2014/main" id="{3AFA1D92-B79E-415D-B2C8-5DE3CD2955E7}"/>
              </a:ext>
            </a:extLst>
          </p:cNvPr>
          <p:cNvSpPr/>
          <p:nvPr/>
        </p:nvSpPr>
        <p:spPr>
          <a:xfrm>
            <a:off x="7171199" y="1255043"/>
            <a:ext cx="875704" cy="875704"/>
          </a:xfrm>
          <a:prstGeom prst="ellipse">
            <a:avLst/>
          </a:prstGeom>
          <a:solidFill>
            <a:srgbClr val="FCB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34F94A5A-5DCE-47B6-8F2B-504325CD4AB0}"/>
              </a:ext>
            </a:extLst>
          </p:cNvPr>
          <p:cNvSpPr/>
          <p:nvPr/>
        </p:nvSpPr>
        <p:spPr>
          <a:xfrm>
            <a:off x="7171199" y="2889937"/>
            <a:ext cx="875704" cy="875704"/>
          </a:xfrm>
          <a:prstGeom prst="ellipse">
            <a:avLst/>
          </a:prstGeom>
          <a:solidFill>
            <a:srgbClr val="E1E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5411F908-D003-49D9-9B1B-CCA26860DBA1}"/>
              </a:ext>
            </a:extLst>
          </p:cNvPr>
          <p:cNvSpPr/>
          <p:nvPr/>
        </p:nvSpPr>
        <p:spPr>
          <a:xfrm>
            <a:off x="7171199" y="4524831"/>
            <a:ext cx="875704" cy="875704"/>
          </a:xfrm>
          <a:prstGeom prst="ellipse">
            <a:avLst/>
          </a:prstGeom>
          <a:solidFill>
            <a:srgbClr val="01C8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E1F046D6-39BF-439C-9B5E-E3985C86E1E2}"/>
              </a:ext>
            </a:extLst>
          </p:cNvPr>
          <p:cNvSpPr/>
          <p:nvPr/>
        </p:nvSpPr>
        <p:spPr>
          <a:xfrm>
            <a:off x="8267105" y="1185063"/>
            <a:ext cx="3321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96993F85-8CE4-4CC2-A1D1-795F058E4B8A}"/>
              </a:ext>
            </a:extLst>
          </p:cNvPr>
          <p:cNvSpPr/>
          <p:nvPr/>
        </p:nvSpPr>
        <p:spPr>
          <a:xfrm>
            <a:off x="8286154" y="2911643"/>
            <a:ext cx="3321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6E370933-4CC0-4114-A9AC-1D3BF912F1F5}"/>
              </a:ext>
            </a:extLst>
          </p:cNvPr>
          <p:cNvSpPr/>
          <p:nvPr/>
        </p:nvSpPr>
        <p:spPr>
          <a:xfrm>
            <a:off x="8286154" y="4639517"/>
            <a:ext cx="33213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sp>
        <p:nvSpPr>
          <p:cNvPr id="50" name="Freeform 29">
            <a:extLst>
              <a:ext uri="{FF2B5EF4-FFF2-40B4-BE49-F238E27FC236}">
                <a16:creationId xmlns:a16="http://schemas.microsoft.com/office/drawing/2014/main" id="{5C3EC85E-A245-418E-B6B8-ABBA3E5FA6E1}"/>
              </a:ext>
            </a:extLst>
          </p:cNvPr>
          <p:cNvSpPr>
            <a:spLocks/>
          </p:cNvSpPr>
          <p:nvPr/>
        </p:nvSpPr>
        <p:spPr bwMode="auto">
          <a:xfrm>
            <a:off x="7371191" y="1491799"/>
            <a:ext cx="530225" cy="409575"/>
          </a:xfrm>
          <a:custGeom>
            <a:avLst/>
            <a:gdLst>
              <a:gd name="T0" fmla="*/ 58 w 59"/>
              <a:gd name="T1" fmla="*/ 12 h 45"/>
              <a:gd name="T2" fmla="*/ 30 w 59"/>
              <a:gd name="T3" fmla="*/ 39 h 45"/>
              <a:gd name="T4" fmla="*/ 25 w 59"/>
              <a:gd name="T5" fmla="*/ 44 h 45"/>
              <a:gd name="T6" fmla="*/ 23 w 59"/>
              <a:gd name="T7" fmla="*/ 45 h 45"/>
              <a:gd name="T8" fmla="*/ 20 w 59"/>
              <a:gd name="T9" fmla="*/ 44 h 45"/>
              <a:gd name="T10" fmla="*/ 15 w 59"/>
              <a:gd name="T11" fmla="*/ 39 h 45"/>
              <a:gd name="T12" fmla="*/ 1 w 59"/>
              <a:gd name="T13" fmla="*/ 26 h 45"/>
              <a:gd name="T14" fmla="*/ 0 w 59"/>
              <a:gd name="T15" fmla="*/ 23 h 45"/>
              <a:gd name="T16" fmla="*/ 1 w 59"/>
              <a:gd name="T17" fmla="*/ 20 h 45"/>
              <a:gd name="T18" fmla="*/ 6 w 59"/>
              <a:gd name="T19" fmla="*/ 15 h 45"/>
              <a:gd name="T20" fmla="*/ 9 w 59"/>
              <a:gd name="T21" fmla="*/ 14 h 45"/>
              <a:gd name="T22" fmla="*/ 11 w 59"/>
              <a:gd name="T23" fmla="*/ 15 h 45"/>
              <a:gd name="T24" fmla="*/ 23 w 59"/>
              <a:gd name="T25" fmla="*/ 26 h 45"/>
              <a:gd name="T26" fmla="*/ 47 w 59"/>
              <a:gd name="T27" fmla="*/ 1 h 45"/>
              <a:gd name="T28" fmla="*/ 50 w 59"/>
              <a:gd name="T29" fmla="*/ 0 h 45"/>
              <a:gd name="T30" fmla="*/ 53 w 59"/>
              <a:gd name="T31" fmla="*/ 1 h 45"/>
              <a:gd name="T32" fmla="*/ 58 w 59"/>
              <a:gd name="T33" fmla="*/ 7 h 45"/>
              <a:gd name="T34" fmla="*/ 59 w 59"/>
              <a:gd name="T35" fmla="*/ 9 h 45"/>
              <a:gd name="T36" fmla="*/ 58 w 59"/>
              <a:gd name="T37" fmla="*/ 12 h 4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9" h="45">
                <a:moveTo>
                  <a:pt x="58" y="12"/>
                </a:moveTo>
                <a:cubicBezTo>
                  <a:pt x="30" y="39"/>
                  <a:pt x="30" y="39"/>
                  <a:pt x="30" y="39"/>
                </a:cubicBezTo>
                <a:cubicBezTo>
                  <a:pt x="25" y="44"/>
                  <a:pt x="25" y="44"/>
                  <a:pt x="25" y="44"/>
                </a:cubicBezTo>
                <a:cubicBezTo>
                  <a:pt x="24" y="45"/>
                  <a:pt x="24" y="45"/>
                  <a:pt x="23" y="45"/>
                </a:cubicBezTo>
                <a:cubicBezTo>
                  <a:pt x="22" y="45"/>
                  <a:pt x="21" y="45"/>
                  <a:pt x="20" y="44"/>
                </a:cubicBezTo>
                <a:cubicBezTo>
                  <a:pt x="15" y="39"/>
                  <a:pt x="15" y="39"/>
                  <a:pt x="15" y="39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5"/>
                  <a:pt x="0" y="24"/>
                  <a:pt x="0" y="23"/>
                </a:cubicBezTo>
                <a:cubicBezTo>
                  <a:pt x="0" y="22"/>
                  <a:pt x="0" y="21"/>
                  <a:pt x="1" y="20"/>
                </a:cubicBezTo>
                <a:cubicBezTo>
                  <a:pt x="6" y="15"/>
                  <a:pt x="6" y="15"/>
                  <a:pt x="6" y="15"/>
                </a:cubicBezTo>
                <a:cubicBezTo>
                  <a:pt x="7" y="14"/>
                  <a:pt x="8" y="14"/>
                  <a:pt x="9" y="14"/>
                </a:cubicBezTo>
                <a:cubicBezTo>
                  <a:pt x="10" y="14"/>
                  <a:pt x="11" y="14"/>
                  <a:pt x="11" y="15"/>
                </a:cubicBezTo>
                <a:cubicBezTo>
                  <a:pt x="23" y="26"/>
                  <a:pt x="23" y="26"/>
                  <a:pt x="23" y="26"/>
                </a:cubicBezTo>
                <a:cubicBezTo>
                  <a:pt x="47" y="1"/>
                  <a:pt x="47" y="1"/>
                  <a:pt x="47" y="1"/>
                </a:cubicBezTo>
                <a:cubicBezTo>
                  <a:pt x="48" y="1"/>
                  <a:pt x="49" y="0"/>
                  <a:pt x="50" y="0"/>
                </a:cubicBezTo>
                <a:cubicBezTo>
                  <a:pt x="51" y="0"/>
                  <a:pt x="52" y="1"/>
                  <a:pt x="53" y="1"/>
                </a:cubicBezTo>
                <a:cubicBezTo>
                  <a:pt x="58" y="7"/>
                  <a:pt x="58" y="7"/>
                  <a:pt x="58" y="7"/>
                </a:cubicBezTo>
                <a:cubicBezTo>
                  <a:pt x="58" y="7"/>
                  <a:pt x="59" y="8"/>
                  <a:pt x="59" y="9"/>
                </a:cubicBezTo>
                <a:cubicBezTo>
                  <a:pt x="59" y="10"/>
                  <a:pt x="58" y="11"/>
                  <a:pt x="58" y="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52" name="Freeform 29">
            <a:extLst>
              <a:ext uri="{FF2B5EF4-FFF2-40B4-BE49-F238E27FC236}">
                <a16:creationId xmlns:a16="http://schemas.microsoft.com/office/drawing/2014/main" id="{4921D5EB-6352-4D0C-8EEB-7BE8222F4CCC}"/>
              </a:ext>
            </a:extLst>
          </p:cNvPr>
          <p:cNvSpPr>
            <a:spLocks/>
          </p:cNvSpPr>
          <p:nvPr/>
        </p:nvSpPr>
        <p:spPr bwMode="auto">
          <a:xfrm>
            <a:off x="7318076" y="3176127"/>
            <a:ext cx="530225" cy="409575"/>
          </a:xfrm>
          <a:custGeom>
            <a:avLst/>
            <a:gdLst>
              <a:gd name="T0" fmla="*/ 58 w 59"/>
              <a:gd name="T1" fmla="*/ 12 h 45"/>
              <a:gd name="T2" fmla="*/ 30 w 59"/>
              <a:gd name="T3" fmla="*/ 39 h 45"/>
              <a:gd name="T4" fmla="*/ 25 w 59"/>
              <a:gd name="T5" fmla="*/ 44 h 45"/>
              <a:gd name="T6" fmla="*/ 23 w 59"/>
              <a:gd name="T7" fmla="*/ 45 h 45"/>
              <a:gd name="T8" fmla="*/ 20 w 59"/>
              <a:gd name="T9" fmla="*/ 44 h 45"/>
              <a:gd name="T10" fmla="*/ 15 w 59"/>
              <a:gd name="T11" fmla="*/ 39 h 45"/>
              <a:gd name="T12" fmla="*/ 1 w 59"/>
              <a:gd name="T13" fmla="*/ 26 h 45"/>
              <a:gd name="T14" fmla="*/ 0 w 59"/>
              <a:gd name="T15" fmla="*/ 23 h 45"/>
              <a:gd name="T16" fmla="*/ 1 w 59"/>
              <a:gd name="T17" fmla="*/ 20 h 45"/>
              <a:gd name="T18" fmla="*/ 6 w 59"/>
              <a:gd name="T19" fmla="*/ 15 h 45"/>
              <a:gd name="T20" fmla="*/ 9 w 59"/>
              <a:gd name="T21" fmla="*/ 14 h 45"/>
              <a:gd name="T22" fmla="*/ 11 w 59"/>
              <a:gd name="T23" fmla="*/ 15 h 45"/>
              <a:gd name="T24" fmla="*/ 23 w 59"/>
              <a:gd name="T25" fmla="*/ 26 h 45"/>
              <a:gd name="T26" fmla="*/ 47 w 59"/>
              <a:gd name="T27" fmla="*/ 1 h 45"/>
              <a:gd name="T28" fmla="*/ 50 w 59"/>
              <a:gd name="T29" fmla="*/ 0 h 45"/>
              <a:gd name="T30" fmla="*/ 53 w 59"/>
              <a:gd name="T31" fmla="*/ 1 h 45"/>
              <a:gd name="T32" fmla="*/ 58 w 59"/>
              <a:gd name="T33" fmla="*/ 7 h 45"/>
              <a:gd name="T34" fmla="*/ 59 w 59"/>
              <a:gd name="T35" fmla="*/ 9 h 45"/>
              <a:gd name="T36" fmla="*/ 58 w 59"/>
              <a:gd name="T37" fmla="*/ 12 h 4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9" h="45">
                <a:moveTo>
                  <a:pt x="58" y="12"/>
                </a:moveTo>
                <a:cubicBezTo>
                  <a:pt x="30" y="39"/>
                  <a:pt x="30" y="39"/>
                  <a:pt x="30" y="39"/>
                </a:cubicBezTo>
                <a:cubicBezTo>
                  <a:pt x="25" y="44"/>
                  <a:pt x="25" y="44"/>
                  <a:pt x="25" y="44"/>
                </a:cubicBezTo>
                <a:cubicBezTo>
                  <a:pt x="24" y="45"/>
                  <a:pt x="24" y="45"/>
                  <a:pt x="23" y="45"/>
                </a:cubicBezTo>
                <a:cubicBezTo>
                  <a:pt x="22" y="45"/>
                  <a:pt x="21" y="45"/>
                  <a:pt x="20" y="44"/>
                </a:cubicBezTo>
                <a:cubicBezTo>
                  <a:pt x="15" y="39"/>
                  <a:pt x="15" y="39"/>
                  <a:pt x="15" y="39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5"/>
                  <a:pt x="0" y="24"/>
                  <a:pt x="0" y="23"/>
                </a:cubicBezTo>
                <a:cubicBezTo>
                  <a:pt x="0" y="22"/>
                  <a:pt x="0" y="21"/>
                  <a:pt x="1" y="20"/>
                </a:cubicBezTo>
                <a:cubicBezTo>
                  <a:pt x="6" y="15"/>
                  <a:pt x="6" y="15"/>
                  <a:pt x="6" y="15"/>
                </a:cubicBezTo>
                <a:cubicBezTo>
                  <a:pt x="7" y="14"/>
                  <a:pt x="8" y="14"/>
                  <a:pt x="9" y="14"/>
                </a:cubicBezTo>
                <a:cubicBezTo>
                  <a:pt x="10" y="14"/>
                  <a:pt x="11" y="14"/>
                  <a:pt x="11" y="15"/>
                </a:cubicBezTo>
                <a:cubicBezTo>
                  <a:pt x="23" y="26"/>
                  <a:pt x="23" y="26"/>
                  <a:pt x="23" y="26"/>
                </a:cubicBezTo>
                <a:cubicBezTo>
                  <a:pt x="47" y="1"/>
                  <a:pt x="47" y="1"/>
                  <a:pt x="47" y="1"/>
                </a:cubicBezTo>
                <a:cubicBezTo>
                  <a:pt x="48" y="1"/>
                  <a:pt x="49" y="0"/>
                  <a:pt x="50" y="0"/>
                </a:cubicBezTo>
                <a:cubicBezTo>
                  <a:pt x="51" y="0"/>
                  <a:pt x="52" y="1"/>
                  <a:pt x="53" y="1"/>
                </a:cubicBezTo>
                <a:cubicBezTo>
                  <a:pt x="58" y="7"/>
                  <a:pt x="58" y="7"/>
                  <a:pt x="58" y="7"/>
                </a:cubicBezTo>
                <a:cubicBezTo>
                  <a:pt x="58" y="7"/>
                  <a:pt x="59" y="8"/>
                  <a:pt x="59" y="9"/>
                </a:cubicBezTo>
                <a:cubicBezTo>
                  <a:pt x="59" y="10"/>
                  <a:pt x="58" y="11"/>
                  <a:pt x="58" y="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sp>
        <p:nvSpPr>
          <p:cNvPr id="53" name="Freeform 29">
            <a:extLst>
              <a:ext uri="{FF2B5EF4-FFF2-40B4-BE49-F238E27FC236}">
                <a16:creationId xmlns:a16="http://schemas.microsoft.com/office/drawing/2014/main" id="{3AD29445-4D51-4E35-99A1-EE571579C207}"/>
              </a:ext>
            </a:extLst>
          </p:cNvPr>
          <p:cNvSpPr>
            <a:spLocks/>
          </p:cNvSpPr>
          <p:nvPr/>
        </p:nvSpPr>
        <p:spPr bwMode="auto">
          <a:xfrm>
            <a:off x="7331638" y="4757894"/>
            <a:ext cx="530225" cy="409575"/>
          </a:xfrm>
          <a:custGeom>
            <a:avLst/>
            <a:gdLst>
              <a:gd name="T0" fmla="*/ 58 w 59"/>
              <a:gd name="T1" fmla="*/ 12 h 45"/>
              <a:gd name="T2" fmla="*/ 30 w 59"/>
              <a:gd name="T3" fmla="*/ 39 h 45"/>
              <a:gd name="T4" fmla="*/ 25 w 59"/>
              <a:gd name="T5" fmla="*/ 44 h 45"/>
              <a:gd name="T6" fmla="*/ 23 w 59"/>
              <a:gd name="T7" fmla="*/ 45 h 45"/>
              <a:gd name="T8" fmla="*/ 20 w 59"/>
              <a:gd name="T9" fmla="*/ 44 h 45"/>
              <a:gd name="T10" fmla="*/ 15 w 59"/>
              <a:gd name="T11" fmla="*/ 39 h 45"/>
              <a:gd name="T12" fmla="*/ 1 w 59"/>
              <a:gd name="T13" fmla="*/ 26 h 45"/>
              <a:gd name="T14" fmla="*/ 0 w 59"/>
              <a:gd name="T15" fmla="*/ 23 h 45"/>
              <a:gd name="T16" fmla="*/ 1 w 59"/>
              <a:gd name="T17" fmla="*/ 20 h 45"/>
              <a:gd name="T18" fmla="*/ 6 w 59"/>
              <a:gd name="T19" fmla="*/ 15 h 45"/>
              <a:gd name="T20" fmla="*/ 9 w 59"/>
              <a:gd name="T21" fmla="*/ 14 h 45"/>
              <a:gd name="T22" fmla="*/ 11 w 59"/>
              <a:gd name="T23" fmla="*/ 15 h 45"/>
              <a:gd name="T24" fmla="*/ 23 w 59"/>
              <a:gd name="T25" fmla="*/ 26 h 45"/>
              <a:gd name="T26" fmla="*/ 47 w 59"/>
              <a:gd name="T27" fmla="*/ 1 h 45"/>
              <a:gd name="T28" fmla="*/ 50 w 59"/>
              <a:gd name="T29" fmla="*/ 0 h 45"/>
              <a:gd name="T30" fmla="*/ 53 w 59"/>
              <a:gd name="T31" fmla="*/ 1 h 45"/>
              <a:gd name="T32" fmla="*/ 58 w 59"/>
              <a:gd name="T33" fmla="*/ 7 h 45"/>
              <a:gd name="T34" fmla="*/ 59 w 59"/>
              <a:gd name="T35" fmla="*/ 9 h 45"/>
              <a:gd name="T36" fmla="*/ 58 w 59"/>
              <a:gd name="T37" fmla="*/ 12 h 4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59" h="45">
                <a:moveTo>
                  <a:pt x="58" y="12"/>
                </a:moveTo>
                <a:cubicBezTo>
                  <a:pt x="30" y="39"/>
                  <a:pt x="30" y="39"/>
                  <a:pt x="30" y="39"/>
                </a:cubicBezTo>
                <a:cubicBezTo>
                  <a:pt x="25" y="44"/>
                  <a:pt x="25" y="44"/>
                  <a:pt x="25" y="44"/>
                </a:cubicBezTo>
                <a:cubicBezTo>
                  <a:pt x="24" y="45"/>
                  <a:pt x="24" y="45"/>
                  <a:pt x="23" y="45"/>
                </a:cubicBezTo>
                <a:cubicBezTo>
                  <a:pt x="22" y="45"/>
                  <a:pt x="21" y="45"/>
                  <a:pt x="20" y="44"/>
                </a:cubicBezTo>
                <a:cubicBezTo>
                  <a:pt x="15" y="39"/>
                  <a:pt x="15" y="39"/>
                  <a:pt x="15" y="39"/>
                </a:cubicBezTo>
                <a:cubicBezTo>
                  <a:pt x="1" y="26"/>
                  <a:pt x="1" y="26"/>
                  <a:pt x="1" y="26"/>
                </a:cubicBezTo>
                <a:cubicBezTo>
                  <a:pt x="0" y="25"/>
                  <a:pt x="0" y="24"/>
                  <a:pt x="0" y="23"/>
                </a:cubicBezTo>
                <a:cubicBezTo>
                  <a:pt x="0" y="22"/>
                  <a:pt x="0" y="21"/>
                  <a:pt x="1" y="20"/>
                </a:cubicBezTo>
                <a:cubicBezTo>
                  <a:pt x="6" y="15"/>
                  <a:pt x="6" y="15"/>
                  <a:pt x="6" y="15"/>
                </a:cubicBezTo>
                <a:cubicBezTo>
                  <a:pt x="7" y="14"/>
                  <a:pt x="8" y="14"/>
                  <a:pt x="9" y="14"/>
                </a:cubicBezTo>
                <a:cubicBezTo>
                  <a:pt x="10" y="14"/>
                  <a:pt x="11" y="14"/>
                  <a:pt x="11" y="15"/>
                </a:cubicBezTo>
                <a:cubicBezTo>
                  <a:pt x="23" y="26"/>
                  <a:pt x="23" y="26"/>
                  <a:pt x="23" y="26"/>
                </a:cubicBezTo>
                <a:cubicBezTo>
                  <a:pt x="47" y="1"/>
                  <a:pt x="47" y="1"/>
                  <a:pt x="47" y="1"/>
                </a:cubicBezTo>
                <a:cubicBezTo>
                  <a:pt x="48" y="1"/>
                  <a:pt x="49" y="0"/>
                  <a:pt x="50" y="0"/>
                </a:cubicBezTo>
                <a:cubicBezTo>
                  <a:pt x="51" y="0"/>
                  <a:pt x="52" y="1"/>
                  <a:pt x="53" y="1"/>
                </a:cubicBezTo>
                <a:cubicBezTo>
                  <a:pt x="58" y="7"/>
                  <a:pt x="58" y="7"/>
                  <a:pt x="58" y="7"/>
                </a:cubicBezTo>
                <a:cubicBezTo>
                  <a:pt x="58" y="7"/>
                  <a:pt x="59" y="8"/>
                  <a:pt x="59" y="9"/>
                </a:cubicBezTo>
                <a:cubicBezTo>
                  <a:pt x="59" y="10"/>
                  <a:pt x="58" y="11"/>
                  <a:pt x="58" y="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592D4FEA-6F50-4236-93A5-BABBF29F9108}"/>
              </a:ext>
            </a:extLst>
          </p:cNvPr>
          <p:cNvGrpSpPr/>
          <p:nvPr/>
        </p:nvGrpSpPr>
        <p:grpSpPr>
          <a:xfrm>
            <a:off x="-502443" y="-413147"/>
            <a:ext cx="1473994" cy="1473994"/>
            <a:chOff x="488157" y="996553"/>
            <a:chExt cx="1473994" cy="1473994"/>
          </a:xfrm>
        </p:grpSpPr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634C3CB6-E80C-4539-AB0B-2D3256985B97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ABA17B79-B271-45F9-998D-B6BD55D685C3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16B5393A-50C9-4732-A0BC-379D50AA4D0A}"/>
              </a:ext>
            </a:extLst>
          </p:cNvPr>
          <p:cNvGrpSpPr/>
          <p:nvPr/>
        </p:nvGrpSpPr>
        <p:grpSpPr>
          <a:xfrm>
            <a:off x="11060907" y="5902523"/>
            <a:ext cx="1473994" cy="1473994"/>
            <a:chOff x="488157" y="996553"/>
            <a:chExt cx="1473994" cy="1473994"/>
          </a:xfrm>
        </p:grpSpPr>
        <p:sp>
          <p:nvSpPr>
            <p:cNvPr id="58" name="Elipse 57">
              <a:extLst>
                <a:ext uri="{FF2B5EF4-FFF2-40B4-BE49-F238E27FC236}">
                  <a16:creationId xmlns:a16="http://schemas.microsoft.com/office/drawing/2014/main" id="{FFD09B56-F823-4CCA-AC05-C7D8B6B9760D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Elipse 58">
              <a:extLst>
                <a:ext uri="{FF2B5EF4-FFF2-40B4-BE49-F238E27FC236}">
                  <a16:creationId xmlns:a16="http://schemas.microsoft.com/office/drawing/2014/main" id="{AD941C62-9165-4F70-997E-C9D2B54FD59C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54654ECF-6212-444A-B087-A84FAC0F97B8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61" name="Rectángulo 60">
              <a:extLst>
                <a:ext uri="{FF2B5EF4-FFF2-40B4-BE49-F238E27FC236}">
                  <a16:creationId xmlns:a16="http://schemas.microsoft.com/office/drawing/2014/main" id="{2A09FA98-C7AC-4C13-BD24-5A02D5070F6A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ángulo 61">
              <a:extLst>
                <a:ext uri="{FF2B5EF4-FFF2-40B4-BE49-F238E27FC236}">
                  <a16:creationId xmlns:a16="http://schemas.microsoft.com/office/drawing/2014/main" id="{29F00A91-DB09-4989-9F0D-FE8E50852B61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ángulo 62">
              <a:extLst>
                <a:ext uri="{FF2B5EF4-FFF2-40B4-BE49-F238E27FC236}">
                  <a16:creationId xmlns:a16="http://schemas.microsoft.com/office/drawing/2014/main" id="{556577FF-034D-4ED9-ABA2-E7AEE2422EEA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ángulo 63">
              <a:extLst>
                <a:ext uri="{FF2B5EF4-FFF2-40B4-BE49-F238E27FC236}">
                  <a16:creationId xmlns:a16="http://schemas.microsoft.com/office/drawing/2014/main" id="{28953783-CA62-411D-BC9F-103C8C813EE4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1105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7">
            <a:extLst>
              <a:ext uri="{FF2B5EF4-FFF2-40B4-BE49-F238E27FC236}">
                <a16:creationId xmlns:a16="http://schemas.microsoft.com/office/drawing/2014/main" id="{6519614B-7D47-4A82-8B2B-9E49174E8EFE}"/>
              </a:ext>
            </a:extLst>
          </p:cNvPr>
          <p:cNvGrpSpPr>
            <a:grpSpLocks/>
          </p:cNvGrpSpPr>
          <p:nvPr/>
        </p:nvGrpSpPr>
        <p:grpSpPr bwMode="auto">
          <a:xfrm>
            <a:off x="1941513" y="2552701"/>
            <a:ext cx="7953982" cy="6483350"/>
            <a:chOff x="4300539" y="1984376"/>
            <a:chExt cx="3589338" cy="2890838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C2F3C6DD-6F0C-4606-9F57-AB39A691FC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0539" y="1984376"/>
              <a:ext cx="3589338" cy="2170113"/>
            </a:xfrm>
            <a:custGeom>
              <a:avLst/>
              <a:gdLst>
                <a:gd name="T0" fmla="*/ 3589338 w 2537"/>
                <a:gd name="T1" fmla="*/ 2170113 h 1533"/>
                <a:gd name="T2" fmla="*/ 3589338 w 2537"/>
                <a:gd name="T3" fmla="*/ 100508 h 1533"/>
                <a:gd name="T4" fmla="*/ 3490302 w 2537"/>
                <a:gd name="T5" fmla="*/ 0 h 1533"/>
                <a:gd name="T6" fmla="*/ 100451 w 2537"/>
                <a:gd name="T7" fmla="*/ 0 h 1533"/>
                <a:gd name="T8" fmla="*/ 0 w 2537"/>
                <a:gd name="T9" fmla="*/ 100508 h 1533"/>
                <a:gd name="T10" fmla="*/ 0 w 2537"/>
                <a:gd name="T11" fmla="*/ 2170113 h 1533"/>
                <a:gd name="T12" fmla="*/ 3589338 w 2537"/>
                <a:gd name="T13" fmla="*/ 2170113 h 153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37" h="1533">
                  <a:moveTo>
                    <a:pt x="2537" y="1533"/>
                  </a:moveTo>
                  <a:cubicBezTo>
                    <a:pt x="2537" y="71"/>
                    <a:pt x="2537" y="71"/>
                    <a:pt x="2537" y="71"/>
                  </a:cubicBezTo>
                  <a:cubicBezTo>
                    <a:pt x="2537" y="32"/>
                    <a:pt x="2506" y="0"/>
                    <a:pt x="2467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32" y="0"/>
                    <a:pt x="0" y="32"/>
                    <a:pt x="0" y="71"/>
                  </a:cubicBezTo>
                  <a:cubicBezTo>
                    <a:pt x="0" y="1533"/>
                    <a:pt x="0" y="1533"/>
                    <a:pt x="0" y="1533"/>
                  </a:cubicBezTo>
                  <a:lnTo>
                    <a:pt x="2537" y="1533"/>
                  </a:ln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7E289E08-C5C0-4A96-9414-07ED4D1AEE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40239" y="2132014"/>
              <a:ext cx="3309938" cy="1873250"/>
            </a:xfrm>
            <a:custGeom>
              <a:avLst/>
              <a:gdLst>
                <a:gd name="T0" fmla="*/ 3294063 w 2085"/>
                <a:gd name="T1" fmla="*/ 15875 h 1180"/>
                <a:gd name="T2" fmla="*/ 3294063 w 2085"/>
                <a:gd name="T3" fmla="*/ 1857375 h 1180"/>
                <a:gd name="T4" fmla="*/ 15875 w 2085"/>
                <a:gd name="T5" fmla="*/ 1857375 h 1180"/>
                <a:gd name="T6" fmla="*/ 15875 w 2085"/>
                <a:gd name="T7" fmla="*/ 15875 h 1180"/>
                <a:gd name="T8" fmla="*/ 3294063 w 2085"/>
                <a:gd name="T9" fmla="*/ 15875 h 1180"/>
                <a:gd name="T10" fmla="*/ 3309938 w 2085"/>
                <a:gd name="T11" fmla="*/ 0 h 1180"/>
                <a:gd name="T12" fmla="*/ 3294063 w 2085"/>
                <a:gd name="T13" fmla="*/ 0 h 1180"/>
                <a:gd name="T14" fmla="*/ 15875 w 2085"/>
                <a:gd name="T15" fmla="*/ 0 h 1180"/>
                <a:gd name="T16" fmla="*/ 0 w 2085"/>
                <a:gd name="T17" fmla="*/ 0 h 1180"/>
                <a:gd name="T18" fmla="*/ 0 w 2085"/>
                <a:gd name="T19" fmla="*/ 15875 h 1180"/>
                <a:gd name="T20" fmla="*/ 0 w 2085"/>
                <a:gd name="T21" fmla="*/ 1857375 h 1180"/>
                <a:gd name="T22" fmla="*/ 0 w 2085"/>
                <a:gd name="T23" fmla="*/ 1873250 h 1180"/>
                <a:gd name="T24" fmla="*/ 15875 w 2085"/>
                <a:gd name="T25" fmla="*/ 1873250 h 1180"/>
                <a:gd name="T26" fmla="*/ 3294063 w 2085"/>
                <a:gd name="T27" fmla="*/ 1873250 h 1180"/>
                <a:gd name="T28" fmla="*/ 3309938 w 2085"/>
                <a:gd name="T29" fmla="*/ 1873250 h 1180"/>
                <a:gd name="T30" fmla="*/ 3309938 w 2085"/>
                <a:gd name="T31" fmla="*/ 1857375 h 1180"/>
                <a:gd name="T32" fmla="*/ 3309938 w 2085"/>
                <a:gd name="T33" fmla="*/ 15875 h 1180"/>
                <a:gd name="T34" fmla="*/ 3309938 w 2085"/>
                <a:gd name="T35" fmla="*/ 0 h 1180"/>
                <a:gd name="T36" fmla="*/ 3309938 w 2085"/>
                <a:gd name="T37" fmla="*/ 0 h 118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085" h="1180">
                  <a:moveTo>
                    <a:pt x="2075" y="10"/>
                  </a:moveTo>
                  <a:lnTo>
                    <a:pt x="2075" y="1170"/>
                  </a:lnTo>
                  <a:lnTo>
                    <a:pt x="10" y="1170"/>
                  </a:lnTo>
                  <a:lnTo>
                    <a:pt x="10" y="10"/>
                  </a:lnTo>
                  <a:lnTo>
                    <a:pt x="2075" y="10"/>
                  </a:lnTo>
                  <a:close/>
                  <a:moveTo>
                    <a:pt x="2085" y="0"/>
                  </a:moveTo>
                  <a:lnTo>
                    <a:pt x="2075" y="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0" y="1170"/>
                  </a:lnTo>
                  <a:lnTo>
                    <a:pt x="0" y="1180"/>
                  </a:lnTo>
                  <a:lnTo>
                    <a:pt x="10" y="1180"/>
                  </a:lnTo>
                  <a:lnTo>
                    <a:pt x="2075" y="1180"/>
                  </a:lnTo>
                  <a:lnTo>
                    <a:pt x="2085" y="1180"/>
                  </a:lnTo>
                  <a:lnTo>
                    <a:pt x="2085" y="1170"/>
                  </a:lnTo>
                  <a:lnTo>
                    <a:pt x="2085" y="10"/>
                  </a:lnTo>
                  <a:lnTo>
                    <a:pt x="2085" y="0"/>
                  </a:lnTo>
                  <a:close/>
                </a:path>
              </a:pathLst>
            </a:custGeom>
            <a:solidFill>
              <a:srgbClr val="0C0D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FAA4FF92-7877-46F0-94BE-5434485419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40239" y="2132014"/>
              <a:ext cx="3309938" cy="1873250"/>
            </a:xfrm>
            <a:custGeom>
              <a:avLst/>
              <a:gdLst>
                <a:gd name="T0" fmla="*/ 3294063 w 2085"/>
                <a:gd name="T1" fmla="*/ 15875 h 1180"/>
                <a:gd name="T2" fmla="*/ 3294063 w 2085"/>
                <a:gd name="T3" fmla="*/ 1857375 h 1180"/>
                <a:gd name="T4" fmla="*/ 15875 w 2085"/>
                <a:gd name="T5" fmla="*/ 1857375 h 1180"/>
                <a:gd name="T6" fmla="*/ 15875 w 2085"/>
                <a:gd name="T7" fmla="*/ 15875 h 1180"/>
                <a:gd name="T8" fmla="*/ 3294063 w 2085"/>
                <a:gd name="T9" fmla="*/ 15875 h 1180"/>
                <a:gd name="T10" fmla="*/ 3309938 w 2085"/>
                <a:gd name="T11" fmla="*/ 0 h 1180"/>
                <a:gd name="T12" fmla="*/ 3294063 w 2085"/>
                <a:gd name="T13" fmla="*/ 0 h 1180"/>
                <a:gd name="T14" fmla="*/ 15875 w 2085"/>
                <a:gd name="T15" fmla="*/ 0 h 1180"/>
                <a:gd name="T16" fmla="*/ 0 w 2085"/>
                <a:gd name="T17" fmla="*/ 0 h 1180"/>
                <a:gd name="T18" fmla="*/ 0 w 2085"/>
                <a:gd name="T19" fmla="*/ 15875 h 1180"/>
                <a:gd name="T20" fmla="*/ 0 w 2085"/>
                <a:gd name="T21" fmla="*/ 1857375 h 1180"/>
                <a:gd name="T22" fmla="*/ 0 w 2085"/>
                <a:gd name="T23" fmla="*/ 1873250 h 1180"/>
                <a:gd name="T24" fmla="*/ 15875 w 2085"/>
                <a:gd name="T25" fmla="*/ 1873250 h 1180"/>
                <a:gd name="T26" fmla="*/ 3294063 w 2085"/>
                <a:gd name="T27" fmla="*/ 1873250 h 1180"/>
                <a:gd name="T28" fmla="*/ 3309938 w 2085"/>
                <a:gd name="T29" fmla="*/ 1873250 h 1180"/>
                <a:gd name="T30" fmla="*/ 3309938 w 2085"/>
                <a:gd name="T31" fmla="*/ 1857375 h 1180"/>
                <a:gd name="T32" fmla="*/ 3309938 w 2085"/>
                <a:gd name="T33" fmla="*/ 15875 h 1180"/>
                <a:gd name="T34" fmla="*/ 3309938 w 2085"/>
                <a:gd name="T35" fmla="*/ 0 h 1180"/>
                <a:gd name="T36" fmla="*/ 3309938 w 2085"/>
                <a:gd name="T37" fmla="*/ 0 h 118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085" h="1180">
                  <a:moveTo>
                    <a:pt x="2075" y="10"/>
                  </a:moveTo>
                  <a:lnTo>
                    <a:pt x="2075" y="1170"/>
                  </a:lnTo>
                  <a:lnTo>
                    <a:pt x="10" y="1170"/>
                  </a:lnTo>
                  <a:lnTo>
                    <a:pt x="10" y="10"/>
                  </a:lnTo>
                  <a:lnTo>
                    <a:pt x="2075" y="10"/>
                  </a:lnTo>
                  <a:moveTo>
                    <a:pt x="2085" y="0"/>
                  </a:moveTo>
                  <a:lnTo>
                    <a:pt x="2075" y="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0" y="1170"/>
                  </a:lnTo>
                  <a:lnTo>
                    <a:pt x="0" y="1180"/>
                  </a:lnTo>
                  <a:lnTo>
                    <a:pt x="10" y="1180"/>
                  </a:lnTo>
                  <a:lnTo>
                    <a:pt x="2075" y="1180"/>
                  </a:lnTo>
                  <a:lnTo>
                    <a:pt x="2085" y="1180"/>
                  </a:lnTo>
                  <a:lnTo>
                    <a:pt x="2085" y="1170"/>
                  </a:lnTo>
                  <a:lnTo>
                    <a:pt x="2085" y="10"/>
                  </a:lnTo>
                  <a:lnTo>
                    <a:pt x="2085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64CCFA21-3FD1-42A5-B3CB-9A7F49DDA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114" y="2147889"/>
              <a:ext cx="3278188" cy="1841500"/>
            </a:xfrm>
            <a:prstGeom prst="rect">
              <a:avLst/>
            </a:prstGeom>
            <a:solidFill>
              <a:srgbClr val="7E7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FCBC4AFB-4D50-4EF2-9DE0-2546D4BF7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4814" y="4826001"/>
              <a:ext cx="1208088" cy="49213"/>
            </a:xfrm>
            <a:custGeom>
              <a:avLst/>
              <a:gdLst>
                <a:gd name="T0" fmla="*/ 1205259 w 854"/>
                <a:gd name="T1" fmla="*/ 33746 h 35"/>
                <a:gd name="T2" fmla="*/ 676190 w 854"/>
                <a:gd name="T3" fmla="*/ 7030 h 35"/>
                <a:gd name="T4" fmla="*/ 676190 w 854"/>
                <a:gd name="T5" fmla="*/ 0 h 35"/>
                <a:gd name="T6" fmla="*/ 604044 w 854"/>
                <a:gd name="T7" fmla="*/ 4218 h 35"/>
                <a:gd name="T8" fmla="*/ 530484 w 854"/>
                <a:gd name="T9" fmla="*/ 0 h 35"/>
                <a:gd name="T10" fmla="*/ 530484 w 854"/>
                <a:gd name="T11" fmla="*/ 7030 h 35"/>
                <a:gd name="T12" fmla="*/ 1415 w 854"/>
                <a:gd name="T13" fmla="*/ 33746 h 35"/>
                <a:gd name="T14" fmla="*/ 33951 w 854"/>
                <a:gd name="T15" fmla="*/ 49213 h 35"/>
                <a:gd name="T16" fmla="*/ 530484 w 854"/>
                <a:gd name="T17" fmla="*/ 49213 h 35"/>
                <a:gd name="T18" fmla="*/ 676190 w 854"/>
                <a:gd name="T19" fmla="*/ 49213 h 35"/>
                <a:gd name="T20" fmla="*/ 1172722 w 854"/>
                <a:gd name="T21" fmla="*/ 49213 h 35"/>
                <a:gd name="T22" fmla="*/ 1205259 w 854"/>
                <a:gd name="T23" fmla="*/ 33746 h 3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54" h="35">
                  <a:moveTo>
                    <a:pt x="852" y="24"/>
                  </a:moveTo>
                  <a:cubicBezTo>
                    <a:pt x="478" y="5"/>
                    <a:pt x="478" y="5"/>
                    <a:pt x="478" y="5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27" y="3"/>
                    <a:pt x="427" y="3"/>
                    <a:pt x="427" y="3"/>
                  </a:cubicBezTo>
                  <a:cubicBezTo>
                    <a:pt x="375" y="0"/>
                    <a:pt x="375" y="0"/>
                    <a:pt x="375" y="0"/>
                  </a:cubicBezTo>
                  <a:cubicBezTo>
                    <a:pt x="375" y="5"/>
                    <a:pt x="375" y="5"/>
                    <a:pt x="375" y="5"/>
                  </a:cubicBezTo>
                  <a:cubicBezTo>
                    <a:pt x="1" y="24"/>
                    <a:pt x="1" y="24"/>
                    <a:pt x="1" y="24"/>
                  </a:cubicBezTo>
                  <a:cubicBezTo>
                    <a:pt x="1" y="24"/>
                    <a:pt x="0" y="35"/>
                    <a:pt x="24" y="35"/>
                  </a:cubicBezTo>
                  <a:cubicBezTo>
                    <a:pt x="41" y="35"/>
                    <a:pt x="247" y="35"/>
                    <a:pt x="375" y="35"/>
                  </a:cubicBezTo>
                  <a:cubicBezTo>
                    <a:pt x="435" y="35"/>
                    <a:pt x="478" y="35"/>
                    <a:pt x="478" y="35"/>
                  </a:cubicBezTo>
                  <a:cubicBezTo>
                    <a:pt x="606" y="35"/>
                    <a:pt x="812" y="35"/>
                    <a:pt x="829" y="35"/>
                  </a:cubicBezTo>
                  <a:cubicBezTo>
                    <a:pt x="854" y="35"/>
                    <a:pt x="852" y="24"/>
                    <a:pt x="852" y="24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9AEAED3E-239D-4F56-BB9C-5E9999F63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464" y="4446589"/>
              <a:ext cx="1219200" cy="417513"/>
            </a:xfrm>
            <a:custGeom>
              <a:avLst/>
              <a:gdLst>
                <a:gd name="T0" fmla="*/ 1118662 w 861"/>
                <a:gd name="T1" fmla="*/ 387792 h 295"/>
                <a:gd name="T2" fmla="*/ 1045029 w 861"/>
                <a:gd name="T3" fmla="*/ 317027 h 295"/>
                <a:gd name="T4" fmla="*/ 1011044 w 861"/>
                <a:gd name="T5" fmla="*/ 0 h 295"/>
                <a:gd name="T6" fmla="*/ 610308 w 861"/>
                <a:gd name="T7" fmla="*/ 5661 h 295"/>
                <a:gd name="T8" fmla="*/ 208156 w 861"/>
                <a:gd name="T9" fmla="*/ 0 h 295"/>
                <a:gd name="T10" fmla="*/ 175587 w 861"/>
                <a:gd name="T11" fmla="*/ 317027 h 295"/>
                <a:gd name="T12" fmla="*/ 101954 w 861"/>
                <a:gd name="T13" fmla="*/ 387792 h 295"/>
                <a:gd name="T14" fmla="*/ 0 w 861"/>
                <a:gd name="T15" fmla="*/ 411852 h 295"/>
                <a:gd name="T16" fmla="*/ 0 w 861"/>
                <a:gd name="T17" fmla="*/ 417513 h 295"/>
                <a:gd name="T18" fmla="*/ 536675 w 861"/>
                <a:gd name="T19" fmla="*/ 417513 h 295"/>
                <a:gd name="T20" fmla="*/ 682525 w 861"/>
                <a:gd name="T21" fmla="*/ 417513 h 295"/>
                <a:gd name="T22" fmla="*/ 1219200 w 861"/>
                <a:gd name="T23" fmla="*/ 417513 h 295"/>
                <a:gd name="T24" fmla="*/ 1219200 w 861"/>
                <a:gd name="T25" fmla="*/ 411852 h 295"/>
                <a:gd name="T26" fmla="*/ 1118662 w 861"/>
                <a:gd name="T27" fmla="*/ 387792 h 29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61" h="295">
                  <a:moveTo>
                    <a:pt x="790" y="274"/>
                  </a:moveTo>
                  <a:cubicBezTo>
                    <a:pt x="760" y="268"/>
                    <a:pt x="744" y="271"/>
                    <a:pt x="738" y="224"/>
                  </a:cubicBezTo>
                  <a:cubicBezTo>
                    <a:pt x="731" y="177"/>
                    <a:pt x="714" y="0"/>
                    <a:pt x="714" y="0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0"/>
                    <a:pt x="130" y="177"/>
                    <a:pt x="124" y="224"/>
                  </a:cubicBezTo>
                  <a:cubicBezTo>
                    <a:pt x="117" y="271"/>
                    <a:pt x="102" y="268"/>
                    <a:pt x="72" y="274"/>
                  </a:cubicBezTo>
                  <a:cubicBezTo>
                    <a:pt x="42" y="280"/>
                    <a:pt x="0" y="287"/>
                    <a:pt x="0" y="291"/>
                  </a:cubicBezTo>
                  <a:cubicBezTo>
                    <a:pt x="0" y="295"/>
                    <a:pt x="0" y="295"/>
                    <a:pt x="0" y="295"/>
                  </a:cubicBezTo>
                  <a:cubicBezTo>
                    <a:pt x="379" y="295"/>
                    <a:pt x="379" y="295"/>
                    <a:pt x="379" y="295"/>
                  </a:cubicBezTo>
                  <a:cubicBezTo>
                    <a:pt x="482" y="295"/>
                    <a:pt x="482" y="295"/>
                    <a:pt x="482" y="295"/>
                  </a:cubicBezTo>
                  <a:cubicBezTo>
                    <a:pt x="861" y="295"/>
                    <a:pt x="861" y="295"/>
                    <a:pt x="861" y="295"/>
                  </a:cubicBezTo>
                  <a:cubicBezTo>
                    <a:pt x="861" y="295"/>
                    <a:pt x="861" y="295"/>
                    <a:pt x="861" y="291"/>
                  </a:cubicBezTo>
                  <a:cubicBezTo>
                    <a:pt x="861" y="287"/>
                    <a:pt x="820" y="280"/>
                    <a:pt x="790" y="274"/>
                  </a:cubicBezTo>
                  <a:close/>
                </a:path>
              </a:pathLst>
            </a:custGeom>
            <a:solidFill>
              <a:srgbClr val="D2D3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0" name="Oval 11">
              <a:extLst>
                <a:ext uri="{FF2B5EF4-FFF2-40B4-BE49-F238E27FC236}">
                  <a16:creationId xmlns:a16="http://schemas.microsoft.com/office/drawing/2014/main" id="{8AD129D4-512A-4ED1-8A59-C42341415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602" y="2044701"/>
              <a:ext cx="49213" cy="49213"/>
            </a:xfrm>
            <a:prstGeom prst="ellipse">
              <a:avLst/>
            </a:prstGeom>
            <a:solidFill>
              <a:srgbClr val="2C2C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D748CC5F-427C-4229-AECE-C1820D065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0602" y="2041526"/>
              <a:ext cx="49213" cy="49213"/>
            </a:xfrm>
            <a:prstGeom prst="ellipse">
              <a:avLst/>
            </a:prstGeom>
            <a:solidFill>
              <a:srgbClr val="0A0A0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F3B1BC4B-2069-428E-99BD-72B267FB8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8539" y="2049464"/>
              <a:ext cx="33338" cy="317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13" name="Oval 14">
              <a:extLst>
                <a:ext uri="{FF2B5EF4-FFF2-40B4-BE49-F238E27FC236}">
                  <a16:creationId xmlns:a16="http://schemas.microsoft.com/office/drawing/2014/main" id="{8974FA8C-1AE9-4CAE-9DF2-E6B9D709B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8064" y="2055814"/>
              <a:ext cx="15875" cy="19050"/>
            </a:xfrm>
            <a:prstGeom prst="ellipse">
              <a:avLst/>
            </a:prstGeom>
            <a:solidFill>
              <a:srgbClr val="2C99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14" name="Oval 15">
              <a:extLst>
                <a:ext uri="{FF2B5EF4-FFF2-40B4-BE49-F238E27FC236}">
                  <a16:creationId xmlns:a16="http://schemas.microsoft.com/office/drawing/2014/main" id="{E0790565-DDD4-4EC8-B9AC-EEF09B73E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2827" y="2063751"/>
              <a:ext cx="4763" cy="47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endParaRPr lang="id-ID" altLang="es-MX">
                <a:latin typeface="Calibri Light" panose="020F0302020204030204" pitchFamily="34" charset="0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B03C6E64-502C-49EF-9D35-81394FC64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8464" y="4446589"/>
              <a:ext cx="985838" cy="417513"/>
            </a:xfrm>
            <a:custGeom>
              <a:avLst/>
              <a:gdLst>
                <a:gd name="T0" fmla="*/ 985838 w 696"/>
                <a:gd name="T1" fmla="*/ 14153 h 295"/>
                <a:gd name="T2" fmla="*/ 811617 w 696"/>
                <a:gd name="T3" fmla="*/ 2831 h 295"/>
                <a:gd name="T4" fmla="*/ 610483 w 696"/>
                <a:gd name="T5" fmla="*/ 5661 h 295"/>
                <a:gd name="T6" fmla="*/ 208216 w 696"/>
                <a:gd name="T7" fmla="*/ 0 h 295"/>
                <a:gd name="T8" fmla="*/ 175638 w 696"/>
                <a:gd name="T9" fmla="*/ 317027 h 295"/>
                <a:gd name="T10" fmla="*/ 101983 w 696"/>
                <a:gd name="T11" fmla="*/ 387792 h 295"/>
                <a:gd name="T12" fmla="*/ 0 w 696"/>
                <a:gd name="T13" fmla="*/ 411852 h 295"/>
                <a:gd name="T14" fmla="*/ 0 w 696"/>
                <a:gd name="T15" fmla="*/ 417513 h 295"/>
                <a:gd name="T16" fmla="*/ 536828 w 696"/>
                <a:gd name="T17" fmla="*/ 417513 h 295"/>
                <a:gd name="T18" fmla="*/ 611899 w 696"/>
                <a:gd name="T19" fmla="*/ 417513 h 295"/>
                <a:gd name="T20" fmla="*/ 985838 w 696"/>
                <a:gd name="T21" fmla="*/ 14153 h 29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96" h="295">
                  <a:moveTo>
                    <a:pt x="696" y="10"/>
                  </a:moveTo>
                  <a:cubicBezTo>
                    <a:pt x="573" y="2"/>
                    <a:pt x="573" y="2"/>
                    <a:pt x="573" y="2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0"/>
                    <a:pt x="130" y="177"/>
                    <a:pt x="124" y="224"/>
                  </a:cubicBezTo>
                  <a:cubicBezTo>
                    <a:pt x="117" y="271"/>
                    <a:pt x="102" y="268"/>
                    <a:pt x="72" y="274"/>
                  </a:cubicBezTo>
                  <a:cubicBezTo>
                    <a:pt x="42" y="280"/>
                    <a:pt x="0" y="287"/>
                    <a:pt x="0" y="291"/>
                  </a:cubicBezTo>
                  <a:cubicBezTo>
                    <a:pt x="0" y="295"/>
                    <a:pt x="0" y="295"/>
                    <a:pt x="0" y="295"/>
                  </a:cubicBezTo>
                  <a:cubicBezTo>
                    <a:pt x="379" y="295"/>
                    <a:pt x="379" y="295"/>
                    <a:pt x="379" y="295"/>
                  </a:cubicBezTo>
                  <a:cubicBezTo>
                    <a:pt x="432" y="295"/>
                    <a:pt x="432" y="295"/>
                    <a:pt x="432" y="295"/>
                  </a:cubicBezTo>
                  <a:lnTo>
                    <a:pt x="696" y="10"/>
                  </a:lnTo>
                  <a:close/>
                </a:path>
              </a:pathLst>
            </a:custGeom>
            <a:solidFill>
              <a:srgbClr val="A8A9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56D46D6B-7962-40D9-8B41-FCF525D279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0539" y="4154489"/>
              <a:ext cx="3578122" cy="341313"/>
            </a:xfrm>
            <a:custGeom>
              <a:avLst/>
              <a:gdLst>
                <a:gd name="T0" fmla="*/ 0 w 2537"/>
                <a:gd name="T1" fmla="*/ 0 h 241"/>
                <a:gd name="T2" fmla="*/ 0 w 2537"/>
                <a:gd name="T3" fmla="*/ 240760 h 241"/>
                <a:gd name="T4" fmla="*/ 100137 w 2537"/>
                <a:gd name="T5" fmla="*/ 341313 h 241"/>
                <a:gd name="T6" fmla="*/ 3479396 w 2537"/>
                <a:gd name="T7" fmla="*/ 341313 h 241"/>
                <a:gd name="T8" fmla="*/ 3578122 w 2537"/>
                <a:gd name="T9" fmla="*/ 240760 h 241"/>
                <a:gd name="T10" fmla="*/ 3578122 w 2537"/>
                <a:gd name="T11" fmla="*/ 0 h 241"/>
                <a:gd name="T12" fmla="*/ 0 w 2537"/>
                <a:gd name="T13" fmla="*/ 0 h 2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37" h="241">
                  <a:moveTo>
                    <a:pt x="0" y="0"/>
                  </a:moveTo>
                  <a:cubicBezTo>
                    <a:pt x="0" y="170"/>
                    <a:pt x="0" y="170"/>
                    <a:pt x="0" y="170"/>
                  </a:cubicBezTo>
                  <a:cubicBezTo>
                    <a:pt x="0" y="209"/>
                    <a:pt x="32" y="241"/>
                    <a:pt x="71" y="241"/>
                  </a:cubicBezTo>
                  <a:cubicBezTo>
                    <a:pt x="2467" y="241"/>
                    <a:pt x="2467" y="241"/>
                    <a:pt x="2467" y="241"/>
                  </a:cubicBezTo>
                  <a:cubicBezTo>
                    <a:pt x="2506" y="241"/>
                    <a:pt x="2537" y="209"/>
                    <a:pt x="2537" y="170"/>
                  </a:cubicBezTo>
                  <a:cubicBezTo>
                    <a:pt x="2537" y="0"/>
                    <a:pt x="2537" y="0"/>
                    <a:pt x="253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D2D3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MX"/>
            </a:p>
          </p:txBody>
        </p:sp>
      </p:grpSp>
      <p:pic>
        <p:nvPicPr>
          <p:cNvPr id="18" name="Marcador de posición de imagen 17">
            <a:extLst>
              <a:ext uri="{FF2B5EF4-FFF2-40B4-BE49-F238E27FC236}">
                <a16:creationId xmlns:a16="http://schemas.microsoft.com/office/drawing/2014/main" id="{EAAC632C-D565-4269-8887-D3011C2E343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36" name="Grupo 35">
            <a:extLst>
              <a:ext uri="{FF2B5EF4-FFF2-40B4-BE49-F238E27FC236}">
                <a16:creationId xmlns:a16="http://schemas.microsoft.com/office/drawing/2014/main" id="{2461AAB9-EAD9-4FAA-8B16-814BFCD4F343}"/>
              </a:ext>
            </a:extLst>
          </p:cNvPr>
          <p:cNvGrpSpPr/>
          <p:nvPr/>
        </p:nvGrpSpPr>
        <p:grpSpPr>
          <a:xfrm>
            <a:off x="1131956" y="5840946"/>
            <a:ext cx="1473994" cy="1473994"/>
            <a:chOff x="488157" y="996553"/>
            <a:chExt cx="1473994" cy="1473994"/>
          </a:xfrm>
        </p:grpSpPr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51022221-9248-44A5-A047-8397BABA0E1B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Elipse 37">
              <a:extLst>
                <a:ext uri="{FF2B5EF4-FFF2-40B4-BE49-F238E27FC236}">
                  <a16:creationId xmlns:a16="http://schemas.microsoft.com/office/drawing/2014/main" id="{4DF27777-6F30-4F3C-B57D-933FAE70910B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Elipse 18">
            <a:extLst>
              <a:ext uri="{FF2B5EF4-FFF2-40B4-BE49-F238E27FC236}">
                <a16:creationId xmlns:a16="http://schemas.microsoft.com/office/drawing/2014/main" id="{5F6917DC-9B2B-4EC3-B1F2-DFE5600E00C2}"/>
              </a:ext>
            </a:extLst>
          </p:cNvPr>
          <p:cNvSpPr/>
          <p:nvPr/>
        </p:nvSpPr>
        <p:spPr>
          <a:xfrm>
            <a:off x="2305050" y="550193"/>
            <a:ext cx="875704" cy="875704"/>
          </a:xfrm>
          <a:prstGeom prst="ellipse">
            <a:avLst/>
          </a:prstGeom>
          <a:solidFill>
            <a:srgbClr val="FCB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lipse 19">
            <a:extLst>
              <a:ext uri="{FF2B5EF4-FFF2-40B4-BE49-F238E27FC236}">
                <a16:creationId xmlns:a16="http://schemas.microsoft.com/office/drawing/2014/main" id="{798E7023-B7FB-4CC6-BFDD-3D54516886E8}"/>
              </a:ext>
            </a:extLst>
          </p:cNvPr>
          <p:cNvSpPr/>
          <p:nvPr/>
        </p:nvSpPr>
        <p:spPr>
          <a:xfrm>
            <a:off x="5535181" y="550193"/>
            <a:ext cx="875704" cy="875704"/>
          </a:xfrm>
          <a:prstGeom prst="ellipse">
            <a:avLst/>
          </a:prstGeom>
          <a:solidFill>
            <a:srgbClr val="B42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104EAEDC-78B6-47CD-AE83-2A2A4ABF80E0}"/>
              </a:ext>
            </a:extLst>
          </p:cNvPr>
          <p:cNvSpPr/>
          <p:nvPr/>
        </p:nvSpPr>
        <p:spPr>
          <a:xfrm>
            <a:off x="8573396" y="550193"/>
            <a:ext cx="875704" cy="875704"/>
          </a:xfrm>
          <a:prstGeom prst="ellipse">
            <a:avLst/>
          </a:prstGeom>
          <a:solidFill>
            <a:srgbClr val="00A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0F2D679C-BA38-4C6F-A365-4901F5996E8D}"/>
              </a:ext>
            </a:extLst>
          </p:cNvPr>
          <p:cNvSpPr/>
          <p:nvPr/>
        </p:nvSpPr>
        <p:spPr>
          <a:xfrm>
            <a:off x="1230463" y="1565403"/>
            <a:ext cx="3321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C7488CDF-1F8B-4B4F-B8A1-7DBE42B0F775}"/>
              </a:ext>
            </a:extLst>
          </p:cNvPr>
          <p:cNvSpPr/>
          <p:nvPr/>
        </p:nvSpPr>
        <p:spPr>
          <a:xfrm>
            <a:off x="4435332" y="1599533"/>
            <a:ext cx="3321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925AABE1-A7C8-4325-B474-A62B0A31B4B1}"/>
              </a:ext>
            </a:extLst>
          </p:cNvPr>
          <p:cNvSpPr/>
          <p:nvPr/>
        </p:nvSpPr>
        <p:spPr>
          <a:xfrm>
            <a:off x="7616695" y="1577311"/>
            <a:ext cx="33213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</a:t>
            </a:r>
          </a:p>
        </p:txBody>
      </p:sp>
      <p:grpSp>
        <p:nvGrpSpPr>
          <p:cNvPr id="25" name="Grupo 24">
            <a:extLst>
              <a:ext uri="{FF2B5EF4-FFF2-40B4-BE49-F238E27FC236}">
                <a16:creationId xmlns:a16="http://schemas.microsoft.com/office/drawing/2014/main" id="{F9CA1CB4-642E-4683-BD4E-08CA5319E4AD}"/>
              </a:ext>
            </a:extLst>
          </p:cNvPr>
          <p:cNvGrpSpPr/>
          <p:nvPr/>
        </p:nvGrpSpPr>
        <p:grpSpPr>
          <a:xfrm>
            <a:off x="-1622323" y="-1040162"/>
            <a:ext cx="15503510" cy="10393712"/>
            <a:chOff x="-1622323" y="-1040162"/>
            <a:chExt cx="15503510" cy="8941150"/>
          </a:xfrm>
        </p:grpSpPr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8D85DB0A-A19C-44C4-9861-53C98C0316E3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43197B44-0CB6-4ADA-9AB5-1C8CFB815794}"/>
                </a:ext>
              </a:extLst>
            </p:cNvPr>
            <p:cNvSpPr/>
            <p:nvPr/>
          </p:nvSpPr>
          <p:spPr>
            <a:xfrm>
              <a:off x="-1622323" y="5754201"/>
              <a:ext cx="15503510" cy="2146787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D4D6BB0F-CD7A-443F-8D51-CFF3AC5C84BE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0" name="Freeform 39">
            <a:extLst>
              <a:ext uri="{FF2B5EF4-FFF2-40B4-BE49-F238E27FC236}">
                <a16:creationId xmlns:a16="http://schemas.microsoft.com/office/drawing/2014/main" id="{B72CF7E5-7C0E-4C35-BCD1-2B9EA86A7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229" y="709513"/>
            <a:ext cx="477342" cy="460223"/>
          </a:xfrm>
          <a:custGeom>
            <a:avLst/>
            <a:gdLst>
              <a:gd name="T0" fmla="*/ 1028524 w 444"/>
              <a:gd name="T1" fmla="*/ 136622 h 444"/>
              <a:gd name="T2" fmla="*/ 1028524 w 444"/>
              <a:gd name="T3" fmla="*/ 136622 h 444"/>
              <a:gd name="T4" fmla="*/ 958925 w 444"/>
              <a:gd name="T5" fmla="*/ 136622 h 444"/>
              <a:gd name="T6" fmla="*/ 958925 w 444"/>
              <a:gd name="T7" fmla="*/ 252622 h 444"/>
              <a:gd name="T8" fmla="*/ 755282 w 444"/>
              <a:gd name="T9" fmla="*/ 252622 h 444"/>
              <a:gd name="T10" fmla="*/ 755282 w 444"/>
              <a:gd name="T11" fmla="*/ 136622 h 444"/>
              <a:gd name="T12" fmla="*/ 389241 w 444"/>
              <a:gd name="T13" fmla="*/ 136622 h 444"/>
              <a:gd name="T14" fmla="*/ 389241 w 444"/>
              <a:gd name="T15" fmla="*/ 252622 h 444"/>
              <a:gd name="T16" fmla="*/ 183021 w 444"/>
              <a:gd name="T17" fmla="*/ 252622 h 444"/>
              <a:gd name="T18" fmla="*/ 183021 w 444"/>
              <a:gd name="T19" fmla="*/ 136622 h 444"/>
              <a:gd name="T20" fmla="*/ 115999 w 444"/>
              <a:gd name="T21" fmla="*/ 136622 h 444"/>
              <a:gd name="T22" fmla="*/ 0 w 444"/>
              <a:gd name="T23" fmla="*/ 252622 h 444"/>
              <a:gd name="T24" fmla="*/ 0 w 444"/>
              <a:gd name="T25" fmla="*/ 1028532 h 444"/>
              <a:gd name="T26" fmla="*/ 115999 w 444"/>
              <a:gd name="T27" fmla="*/ 1141954 h 444"/>
              <a:gd name="T28" fmla="*/ 1028524 w 444"/>
              <a:gd name="T29" fmla="*/ 1141954 h 444"/>
              <a:gd name="T30" fmla="*/ 1141945 w 444"/>
              <a:gd name="T31" fmla="*/ 1028532 h 444"/>
              <a:gd name="T32" fmla="*/ 1141945 w 444"/>
              <a:gd name="T33" fmla="*/ 252622 h 444"/>
              <a:gd name="T34" fmla="*/ 1028524 w 444"/>
              <a:gd name="T35" fmla="*/ 136622 h 444"/>
              <a:gd name="T36" fmla="*/ 1028524 w 444"/>
              <a:gd name="T37" fmla="*/ 1028532 h 444"/>
              <a:gd name="T38" fmla="*/ 1028524 w 444"/>
              <a:gd name="T39" fmla="*/ 1028532 h 444"/>
              <a:gd name="T40" fmla="*/ 115999 w 444"/>
              <a:gd name="T41" fmla="*/ 1028532 h 444"/>
              <a:gd name="T42" fmla="*/ 115999 w 444"/>
              <a:gd name="T43" fmla="*/ 505244 h 444"/>
              <a:gd name="T44" fmla="*/ 1028524 w 444"/>
              <a:gd name="T45" fmla="*/ 505244 h 444"/>
              <a:gd name="T46" fmla="*/ 1028524 w 444"/>
              <a:gd name="T47" fmla="*/ 1028532 h 444"/>
              <a:gd name="T48" fmla="*/ 319642 w 444"/>
              <a:gd name="T49" fmla="*/ 0 h 444"/>
              <a:gd name="T50" fmla="*/ 319642 w 444"/>
              <a:gd name="T51" fmla="*/ 0 h 444"/>
              <a:gd name="T52" fmla="*/ 229420 w 444"/>
              <a:gd name="T53" fmla="*/ 0 h 444"/>
              <a:gd name="T54" fmla="*/ 229420 w 444"/>
              <a:gd name="T55" fmla="*/ 229422 h 444"/>
              <a:gd name="T56" fmla="*/ 319642 w 444"/>
              <a:gd name="T57" fmla="*/ 229422 h 444"/>
              <a:gd name="T58" fmla="*/ 319642 w 444"/>
              <a:gd name="T59" fmla="*/ 0 h 444"/>
              <a:gd name="T60" fmla="*/ 912525 w 444"/>
              <a:gd name="T61" fmla="*/ 0 h 444"/>
              <a:gd name="T62" fmla="*/ 912525 w 444"/>
              <a:gd name="T63" fmla="*/ 0 h 444"/>
              <a:gd name="T64" fmla="*/ 822304 w 444"/>
              <a:gd name="T65" fmla="*/ 0 h 444"/>
              <a:gd name="T66" fmla="*/ 822304 w 444"/>
              <a:gd name="T67" fmla="*/ 229422 h 444"/>
              <a:gd name="T68" fmla="*/ 912525 w 444"/>
              <a:gd name="T69" fmla="*/ 229422 h 444"/>
              <a:gd name="T70" fmla="*/ 912525 w 444"/>
              <a:gd name="T71" fmla="*/ 0 h 44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444" h="444">
                <a:moveTo>
                  <a:pt x="399" y="53"/>
                </a:moveTo>
                <a:lnTo>
                  <a:pt x="399" y="53"/>
                </a:lnTo>
                <a:cubicBezTo>
                  <a:pt x="372" y="53"/>
                  <a:pt x="372" y="53"/>
                  <a:pt x="372" y="53"/>
                </a:cubicBezTo>
                <a:cubicBezTo>
                  <a:pt x="372" y="98"/>
                  <a:pt x="372" y="98"/>
                  <a:pt x="372" y="98"/>
                </a:cubicBezTo>
                <a:cubicBezTo>
                  <a:pt x="293" y="98"/>
                  <a:pt x="293" y="98"/>
                  <a:pt x="293" y="98"/>
                </a:cubicBezTo>
                <a:cubicBezTo>
                  <a:pt x="293" y="53"/>
                  <a:pt x="293" y="53"/>
                  <a:pt x="29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71" y="53"/>
                  <a:pt x="71" y="53"/>
                  <a:pt x="71" y="53"/>
                </a:cubicBezTo>
                <a:cubicBezTo>
                  <a:pt x="45" y="53"/>
                  <a:pt x="45" y="53"/>
                  <a:pt x="45" y="53"/>
                </a:cubicBezTo>
                <a:cubicBezTo>
                  <a:pt x="18" y="53"/>
                  <a:pt x="0" y="71"/>
                  <a:pt x="0" y="98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43"/>
                  <a:pt x="45" y="443"/>
                </a:cubicBezTo>
                <a:cubicBezTo>
                  <a:pt x="399" y="443"/>
                  <a:pt x="399" y="443"/>
                  <a:pt x="399" y="443"/>
                </a:cubicBezTo>
                <a:cubicBezTo>
                  <a:pt x="425" y="443"/>
                  <a:pt x="443" y="425"/>
                  <a:pt x="443" y="399"/>
                </a:cubicBezTo>
                <a:cubicBezTo>
                  <a:pt x="443" y="98"/>
                  <a:pt x="443" y="98"/>
                  <a:pt x="443" y="98"/>
                </a:cubicBezTo>
                <a:cubicBezTo>
                  <a:pt x="443" y="71"/>
                  <a:pt x="425" y="53"/>
                  <a:pt x="399" y="53"/>
                </a:cubicBezTo>
                <a:close/>
                <a:moveTo>
                  <a:pt x="399" y="399"/>
                </a:moveTo>
                <a:lnTo>
                  <a:pt x="399" y="399"/>
                </a:lnTo>
                <a:cubicBezTo>
                  <a:pt x="45" y="399"/>
                  <a:pt x="45" y="399"/>
                  <a:pt x="45" y="399"/>
                </a:cubicBezTo>
                <a:cubicBezTo>
                  <a:pt x="45" y="196"/>
                  <a:pt x="45" y="196"/>
                  <a:pt x="45" y="196"/>
                </a:cubicBezTo>
                <a:cubicBezTo>
                  <a:pt x="399" y="196"/>
                  <a:pt x="399" y="196"/>
                  <a:pt x="399" y="196"/>
                </a:cubicBezTo>
                <a:lnTo>
                  <a:pt x="399" y="399"/>
                </a:lnTo>
                <a:close/>
                <a:moveTo>
                  <a:pt x="124" y="0"/>
                </a:moveTo>
                <a:lnTo>
                  <a:pt x="124" y="0"/>
                </a:lnTo>
                <a:cubicBezTo>
                  <a:pt x="89" y="0"/>
                  <a:pt x="89" y="0"/>
                  <a:pt x="89" y="0"/>
                </a:cubicBezTo>
                <a:cubicBezTo>
                  <a:pt x="89" y="89"/>
                  <a:pt x="89" y="89"/>
                  <a:pt x="89" y="89"/>
                </a:cubicBezTo>
                <a:cubicBezTo>
                  <a:pt x="124" y="89"/>
                  <a:pt x="124" y="89"/>
                  <a:pt x="124" y="89"/>
                </a:cubicBezTo>
                <a:lnTo>
                  <a:pt x="124" y="0"/>
                </a:lnTo>
                <a:close/>
                <a:moveTo>
                  <a:pt x="354" y="0"/>
                </a:moveTo>
                <a:lnTo>
                  <a:pt x="354" y="0"/>
                </a:lnTo>
                <a:cubicBezTo>
                  <a:pt x="319" y="0"/>
                  <a:pt x="319" y="0"/>
                  <a:pt x="319" y="0"/>
                </a:cubicBezTo>
                <a:cubicBezTo>
                  <a:pt x="319" y="89"/>
                  <a:pt x="319" y="89"/>
                  <a:pt x="319" y="89"/>
                </a:cubicBezTo>
                <a:cubicBezTo>
                  <a:pt x="354" y="89"/>
                  <a:pt x="354" y="89"/>
                  <a:pt x="354" y="89"/>
                </a:cubicBezTo>
                <a:lnTo>
                  <a:pt x="35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/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D79E6C24-C5CE-4999-9593-7D588FCAC3A4}"/>
              </a:ext>
            </a:extLst>
          </p:cNvPr>
          <p:cNvGrpSpPr/>
          <p:nvPr/>
        </p:nvGrpSpPr>
        <p:grpSpPr>
          <a:xfrm>
            <a:off x="5715631" y="734440"/>
            <a:ext cx="514804" cy="537543"/>
            <a:chOff x="17516684" y="4900613"/>
            <a:chExt cx="514804" cy="537543"/>
          </a:xfrm>
        </p:grpSpPr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34598ADD-340C-4647-875E-328B76533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3377" y="4900613"/>
              <a:ext cx="438111" cy="377658"/>
            </a:xfrm>
            <a:custGeom>
              <a:avLst/>
              <a:gdLst>
                <a:gd name="T0" fmla="*/ 432 w 469"/>
                <a:gd name="T1" fmla="*/ 0 h 404"/>
                <a:gd name="T2" fmla="*/ 0 w 469"/>
                <a:gd name="T3" fmla="*/ 0 h 404"/>
                <a:gd name="T4" fmla="*/ 147 w 469"/>
                <a:gd name="T5" fmla="*/ 73 h 404"/>
                <a:gd name="T6" fmla="*/ 395 w 469"/>
                <a:gd name="T7" fmla="*/ 73 h 404"/>
                <a:gd name="T8" fmla="*/ 395 w 469"/>
                <a:gd name="T9" fmla="*/ 110 h 404"/>
                <a:gd name="T10" fmla="*/ 220 w 469"/>
                <a:gd name="T11" fmla="*/ 110 h 404"/>
                <a:gd name="T12" fmla="*/ 269 w 469"/>
                <a:gd name="T13" fmla="*/ 134 h 404"/>
                <a:gd name="T14" fmla="*/ 314 w 469"/>
                <a:gd name="T15" fmla="*/ 184 h 404"/>
                <a:gd name="T16" fmla="*/ 395 w 469"/>
                <a:gd name="T17" fmla="*/ 184 h 404"/>
                <a:gd name="T18" fmla="*/ 395 w 469"/>
                <a:gd name="T19" fmla="*/ 220 h 404"/>
                <a:gd name="T20" fmla="*/ 322 w 469"/>
                <a:gd name="T21" fmla="*/ 220 h 404"/>
                <a:gd name="T22" fmla="*/ 322 w 469"/>
                <a:gd name="T23" fmla="*/ 404 h 404"/>
                <a:gd name="T24" fmla="*/ 432 w 469"/>
                <a:gd name="T25" fmla="*/ 404 h 404"/>
                <a:gd name="T26" fmla="*/ 469 w 469"/>
                <a:gd name="T27" fmla="*/ 367 h 404"/>
                <a:gd name="T28" fmla="*/ 469 w 469"/>
                <a:gd name="T29" fmla="*/ 37 h 404"/>
                <a:gd name="T30" fmla="*/ 432 w 469"/>
                <a:gd name="T31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69" h="404">
                  <a:moveTo>
                    <a:pt x="43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47" y="73"/>
                    <a:pt x="147" y="73"/>
                    <a:pt x="147" y="73"/>
                  </a:cubicBezTo>
                  <a:cubicBezTo>
                    <a:pt x="395" y="73"/>
                    <a:pt x="395" y="73"/>
                    <a:pt x="395" y="73"/>
                  </a:cubicBezTo>
                  <a:cubicBezTo>
                    <a:pt x="395" y="110"/>
                    <a:pt x="395" y="110"/>
                    <a:pt x="395" y="110"/>
                  </a:cubicBezTo>
                  <a:cubicBezTo>
                    <a:pt x="220" y="110"/>
                    <a:pt x="220" y="110"/>
                    <a:pt x="220" y="110"/>
                  </a:cubicBezTo>
                  <a:cubicBezTo>
                    <a:pt x="269" y="134"/>
                    <a:pt x="269" y="134"/>
                    <a:pt x="269" y="134"/>
                  </a:cubicBezTo>
                  <a:cubicBezTo>
                    <a:pt x="288" y="144"/>
                    <a:pt x="304" y="163"/>
                    <a:pt x="314" y="184"/>
                  </a:cubicBezTo>
                  <a:cubicBezTo>
                    <a:pt x="395" y="184"/>
                    <a:pt x="395" y="184"/>
                    <a:pt x="395" y="184"/>
                  </a:cubicBezTo>
                  <a:cubicBezTo>
                    <a:pt x="395" y="220"/>
                    <a:pt x="395" y="220"/>
                    <a:pt x="395" y="220"/>
                  </a:cubicBezTo>
                  <a:cubicBezTo>
                    <a:pt x="322" y="220"/>
                    <a:pt x="322" y="220"/>
                    <a:pt x="322" y="220"/>
                  </a:cubicBezTo>
                  <a:cubicBezTo>
                    <a:pt x="322" y="404"/>
                    <a:pt x="322" y="404"/>
                    <a:pt x="322" y="404"/>
                  </a:cubicBezTo>
                  <a:cubicBezTo>
                    <a:pt x="432" y="404"/>
                    <a:pt x="432" y="404"/>
                    <a:pt x="432" y="404"/>
                  </a:cubicBezTo>
                  <a:cubicBezTo>
                    <a:pt x="452" y="404"/>
                    <a:pt x="469" y="387"/>
                    <a:pt x="469" y="367"/>
                  </a:cubicBezTo>
                  <a:cubicBezTo>
                    <a:pt x="469" y="37"/>
                    <a:pt x="469" y="37"/>
                    <a:pt x="469" y="37"/>
                  </a:cubicBezTo>
                  <a:cubicBezTo>
                    <a:pt x="469" y="17"/>
                    <a:pt x="452" y="0"/>
                    <a:pt x="43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82843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dirty="0">
                <a:latin typeface="Calibri Light"/>
                <a:ea typeface="+mn-ea"/>
              </a:endParaRPr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227E2BB8-50A9-4EEB-9005-F46AF24089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16684" y="4912427"/>
              <a:ext cx="342938" cy="525729"/>
            </a:xfrm>
            <a:custGeom>
              <a:avLst/>
              <a:gdLst>
                <a:gd name="T0" fmla="*/ 334 w 367"/>
                <a:gd name="T1" fmla="*/ 154 h 562"/>
                <a:gd name="T2" fmla="*/ 33 w 367"/>
                <a:gd name="T3" fmla="*/ 3 h 562"/>
                <a:gd name="T4" fmla="*/ 20 w 367"/>
                <a:gd name="T5" fmla="*/ 0 h 562"/>
                <a:gd name="T6" fmla="*/ 0 w 367"/>
                <a:gd name="T7" fmla="*/ 24 h 562"/>
                <a:gd name="T8" fmla="*/ 0 w 367"/>
                <a:gd name="T9" fmla="*/ 354 h 562"/>
                <a:gd name="T10" fmla="*/ 33 w 367"/>
                <a:gd name="T11" fmla="*/ 407 h 562"/>
                <a:gd name="T12" fmla="*/ 334 w 367"/>
                <a:gd name="T13" fmla="*/ 558 h 562"/>
                <a:gd name="T14" fmla="*/ 348 w 367"/>
                <a:gd name="T15" fmla="*/ 562 h 562"/>
                <a:gd name="T16" fmla="*/ 367 w 367"/>
                <a:gd name="T17" fmla="*/ 538 h 562"/>
                <a:gd name="T18" fmla="*/ 367 w 367"/>
                <a:gd name="T19" fmla="*/ 207 h 562"/>
                <a:gd name="T20" fmla="*/ 334 w 367"/>
                <a:gd name="T21" fmla="*/ 154 h 562"/>
                <a:gd name="T22" fmla="*/ 257 w 367"/>
                <a:gd name="T23" fmla="*/ 391 h 562"/>
                <a:gd name="T24" fmla="*/ 220 w 367"/>
                <a:gd name="T25" fmla="*/ 336 h 562"/>
                <a:gd name="T26" fmla="*/ 257 w 367"/>
                <a:gd name="T27" fmla="*/ 281 h 562"/>
                <a:gd name="T28" fmla="*/ 294 w 367"/>
                <a:gd name="T29" fmla="*/ 336 h 562"/>
                <a:gd name="T30" fmla="*/ 257 w 367"/>
                <a:gd name="T31" fmla="*/ 391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7" h="562">
                  <a:moveTo>
                    <a:pt x="334" y="154"/>
                  </a:moveTo>
                  <a:cubicBezTo>
                    <a:pt x="33" y="3"/>
                    <a:pt x="33" y="3"/>
                    <a:pt x="33" y="3"/>
                  </a:cubicBezTo>
                  <a:cubicBezTo>
                    <a:pt x="28" y="1"/>
                    <a:pt x="24" y="0"/>
                    <a:pt x="20" y="0"/>
                  </a:cubicBezTo>
                  <a:cubicBezTo>
                    <a:pt x="8" y="0"/>
                    <a:pt x="0" y="9"/>
                    <a:pt x="0" y="24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74"/>
                    <a:pt x="15" y="398"/>
                    <a:pt x="33" y="407"/>
                  </a:cubicBezTo>
                  <a:cubicBezTo>
                    <a:pt x="334" y="558"/>
                    <a:pt x="334" y="558"/>
                    <a:pt x="334" y="558"/>
                  </a:cubicBezTo>
                  <a:cubicBezTo>
                    <a:pt x="339" y="560"/>
                    <a:pt x="344" y="562"/>
                    <a:pt x="348" y="562"/>
                  </a:cubicBezTo>
                  <a:cubicBezTo>
                    <a:pt x="359" y="562"/>
                    <a:pt x="367" y="553"/>
                    <a:pt x="367" y="538"/>
                  </a:cubicBezTo>
                  <a:cubicBezTo>
                    <a:pt x="367" y="207"/>
                    <a:pt x="367" y="207"/>
                    <a:pt x="367" y="207"/>
                  </a:cubicBezTo>
                  <a:cubicBezTo>
                    <a:pt x="367" y="187"/>
                    <a:pt x="352" y="163"/>
                    <a:pt x="334" y="154"/>
                  </a:cubicBezTo>
                  <a:close/>
                  <a:moveTo>
                    <a:pt x="257" y="391"/>
                  </a:moveTo>
                  <a:cubicBezTo>
                    <a:pt x="237" y="391"/>
                    <a:pt x="220" y="366"/>
                    <a:pt x="220" y="336"/>
                  </a:cubicBezTo>
                  <a:cubicBezTo>
                    <a:pt x="220" y="305"/>
                    <a:pt x="237" y="281"/>
                    <a:pt x="257" y="281"/>
                  </a:cubicBezTo>
                  <a:cubicBezTo>
                    <a:pt x="277" y="281"/>
                    <a:pt x="294" y="305"/>
                    <a:pt x="294" y="336"/>
                  </a:cubicBezTo>
                  <a:cubicBezTo>
                    <a:pt x="294" y="366"/>
                    <a:pt x="277" y="391"/>
                    <a:pt x="257" y="39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82843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dirty="0">
                <a:latin typeface="Calibri Light"/>
                <a:ea typeface="+mn-ea"/>
              </a:endParaRPr>
            </a:p>
          </p:txBody>
        </p:sp>
      </p:grpSp>
      <p:sp>
        <p:nvSpPr>
          <p:cNvPr id="34" name="Freeform 78">
            <a:extLst>
              <a:ext uri="{FF2B5EF4-FFF2-40B4-BE49-F238E27FC236}">
                <a16:creationId xmlns:a16="http://schemas.microsoft.com/office/drawing/2014/main" id="{B01FB137-9F83-46AB-B76A-17C7A4D38EA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731910" y="709513"/>
            <a:ext cx="549201" cy="533565"/>
          </a:xfrm>
          <a:custGeom>
            <a:avLst/>
            <a:gdLst>
              <a:gd name="T0" fmla="*/ 531681 w 241"/>
              <a:gd name="T1" fmla="*/ 0 h 234"/>
              <a:gd name="T2" fmla="*/ 315299 w 241"/>
              <a:gd name="T3" fmla="*/ 154442 h 234"/>
              <a:gd name="T4" fmla="*/ 315299 w 241"/>
              <a:gd name="T5" fmla="*/ 154442 h 234"/>
              <a:gd name="T6" fmla="*/ 80370 w 241"/>
              <a:gd name="T7" fmla="*/ 389195 h 234"/>
              <a:gd name="T8" fmla="*/ 6182 w 241"/>
              <a:gd name="T9" fmla="*/ 620858 h 234"/>
              <a:gd name="T10" fmla="*/ 80370 w 241"/>
              <a:gd name="T11" fmla="*/ 722790 h 234"/>
              <a:gd name="T12" fmla="*/ 296752 w 241"/>
              <a:gd name="T13" fmla="*/ 667191 h 234"/>
              <a:gd name="T14" fmla="*/ 680057 w 241"/>
              <a:gd name="T15" fmla="*/ 299618 h 234"/>
              <a:gd name="T16" fmla="*/ 361666 w 241"/>
              <a:gd name="T17" fmla="*/ 537459 h 234"/>
              <a:gd name="T18" fmla="*/ 559501 w 241"/>
              <a:gd name="T19" fmla="*/ 265641 h 234"/>
              <a:gd name="T20" fmla="*/ 537863 w 241"/>
              <a:gd name="T21" fmla="*/ 379928 h 234"/>
              <a:gd name="T22" fmla="*/ 361666 w 241"/>
              <a:gd name="T23" fmla="*/ 555992 h 234"/>
              <a:gd name="T24" fmla="*/ 333846 w 241"/>
              <a:gd name="T25" fmla="*/ 457149 h 234"/>
              <a:gd name="T26" fmla="*/ 259658 w 241"/>
              <a:gd name="T27" fmla="*/ 386106 h 234"/>
              <a:gd name="T28" fmla="*/ 522407 w 241"/>
              <a:gd name="T29" fmla="*/ 203864 h 234"/>
              <a:gd name="T30" fmla="*/ 333846 w 241"/>
              <a:gd name="T31" fmla="*/ 457149 h 234"/>
              <a:gd name="T32" fmla="*/ 173105 w 241"/>
              <a:gd name="T33" fmla="*/ 361395 h 234"/>
              <a:gd name="T34" fmla="*/ 451310 w 241"/>
              <a:gd name="T35" fmla="*/ 163709 h 234"/>
              <a:gd name="T36" fmla="*/ 95826 w 241"/>
              <a:gd name="T37" fmla="*/ 676457 h 234"/>
              <a:gd name="T38" fmla="*/ 46367 w 241"/>
              <a:gd name="T39" fmla="*/ 645569 h 234"/>
              <a:gd name="T40" fmla="*/ 71097 w 241"/>
              <a:gd name="T41" fmla="*/ 546726 h 234"/>
              <a:gd name="T42" fmla="*/ 179288 w 241"/>
              <a:gd name="T43" fmla="*/ 651747 h 234"/>
              <a:gd name="T44" fmla="*/ 200926 w 241"/>
              <a:gd name="T45" fmla="*/ 648658 h 234"/>
              <a:gd name="T46" fmla="*/ 80370 w 241"/>
              <a:gd name="T47" fmla="*/ 522015 h 234"/>
              <a:gd name="T48" fmla="*/ 111282 w 241"/>
              <a:gd name="T49" fmla="*/ 426261 h 234"/>
              <a:gd name="T50" fmla="*/ 293661 w 241"/>
              <a:gd name="T51" fmla="*/ 620858 h 234"/>
              <a:gd name="T52" fmla="*/ 200926 w 241"/>
              <a:gd name="T53" fmla="*/ 648658 h 234"/>
              <a:gd name="T54" fmla="*/ 612051 w 241"/>
              <a:gd name="T55" fmla="*/ 305796 h 234"/>
              <a:gd name="T56" fmla="*/ 553319 w 241"/>
              <a:gd name="T57" fmla="*/ 169887 h 234"/>
              <a:gd name="T58" fmla="*/ 457493 w 241"/>
              <a:gd name="T59" fmla="*/ 74132 h 234"/>
              <a:gd name="T60" fmla="*/ 633689 w 241"/>
              <a:gd name="T61" fmla="*/ 92665 h 234"/>
              <a:gd name="T62" fmla="*/ 649145 w 241"/>
              <a:gd name="T63" fmla="*/ 265641 h 23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241" h="234">
                <a:moveTo>
                  <a:pt x="215" y="19"/>
                </a:moveTo>
                <a:cubicBezTo>
                  <a:pt x="203" y="7"/>
                  <a:pt x="187" y="0"/>
                  <a:pt x="172" y="0"/>
                </a:cubicBezTo>
                <a:cubicBezTo>
                  <a:pt x="159" y="0"/>
                  <a:pt x="146" y="5"/>
                  <a:pt x="138" y="14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26" y="126"/>
                  <a:pt x="26" y="126"/>
                  <a:pt x="26" y="126"/>
                </a:cubicBezTo>
                <a:cubicBezTo>
                  <a:pt x="23" y="130"/>
                  <a:pt x="20" y="134"/>
                  <a:pt x="19" y="139"/>
                </a:cubicBezTo>
                <a:cubicBezTo>
                  <a:pt x="2" y="201"/>
                  <a:pt x="2" y="201"/>
                  <a:pt x="2" y="201"/>
                </a:cubicBezTo>
                <a:cubicBezTo>
                  <a:pt x="2" y="201"/>
                  <a:pt x="0" y="206"/>
                  <a:pt x="0" y="209"/>
                </a:cubicBezTo>
                <a:cubicBezTo>
                  <a:pt x="0" y="223"/>
                  <a:pt x="12" y="234"/>
                  <a:pt x="26" y="234"/>
                </a:cubicBezTo>
                <a:cubicBezTo>
                  <a:pt x="29" y="234"/>
                  <a:pt x="34" y="233"/>
                  <a:pt x="34" y="233"/>
                </a:cubicBezTo>
                <a:cubicBezTo>
                  <a:pt x="96" y="216"/>
                  <a:pt x="96" y="216"/>
                  <a:pt x="96" y="216"/>
                </a:cubicBezTo>
                <a:cubicBezTo>
                  <a:pt x="101" y="215"/>
                  <a:pt x="105" y="213"/>
                  <a:pt x="109" y="209"/>
                </a:cubicBezTo>
                <a:cubicBezTo>
                  <a:pt x="220" y="97"/>
                  <a:pt x="220" y="97"/>
                  <a:pt x="220" y="97"/>
                </a:cubicBezTo>
                <a:cubicBezTo>
                  <a:pt x="241" y="76"/>
                  <a:pt x="238" y="42"/>
                  <a:pt x="215" y="19"/>
                </a:cubicBezTo>
                <a:close/>
                <a:moveTo>
                  <a:pt x="117" y="174"/>
                </a:moveTo>
                <a:cubicBezTo>
                  <a:pt x="117" y="168"/>
                  <a:pt x="115" y="161"/>
                  <a:pt x="112" y="155"/>
                </a:cubicBezTo>
                <a:cubicBezTo>
                  <a:pt x="181" y="86"/>
                  <a:pt x="181" y="86"/>
                  <a:pt x="181" y="86"/>
                </a:cubicBezTo>
                <a:cubicBezTo>
                  <a:pt x="185" y="99"/>
                  <a:pt x="183" y="11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117" y="178"/>
                  <a:pt x="118" y="176"/>
                  <a:pt x="117" y="174"/>
                </a:cubicBezTo>
                <a:close/>
                <a:moveTo>
                  <a:pt x="108" y="148"/>
                </a:moveTo>
                <a:cubicBezTo>
                  <a:pt x="106" y="144"/>
                  <a:pt x="103" y="140"/>
                  <a:pt x="99" y="136"/>
                </a:cubicBezTo>
                <a:cubicBezTo>
                  <a:pt x="94" y="131"/>
                  <a:pt x="89" y="128"/>
                  <a:pt x="84" y="125"/>
                </a:cubicBezTo>
                <a:cubicBezTo>
                  <a:pt x="154" y="55"/>
                  <a:pt x="154" y="55"/>
                  <a:pt x="154" y="55"/>
                </a:cubicBezTo>
                <a:cubicBezTo>
                  <a:pt x="159" y="58"/>
                  <a:pt x="164" y="61"/>
                  <a:pt x="169" y="66"/>
                </a:cubicBezTo>
                <a:cubicBezTo>
                  <a:pt x="173" y="70"/>
                  <a:pt x="176" y="74"/>
                  <a:pt x="178" y="79"/>
                </a:cubicBezTo>
                <a:lnTo>
                  <a:pt x="108" y="148"/>
                </a:lnTo>
                <a:close/>
                <a:moveTo>
                  <a:pt x="77" y="121"/>
                </a:moveTo>
                <a:cubicBezTo>
                  <a:pt x="70" y="119"/>
                  <a:pt x="63" y="117"/>
                  <a:pt x="56" y="117"/>
                </a:cubicBezTo>
                <a:cubicBezTo>
                  <a:pt x="112" y="60"/>
                  <a:pt x="112" y="60"/>
                  <a:pt x="112" y="60"/>
                </a:cubicBezTo>
                <a:cubicBezTo>
                  <a:pt x="121" y="52"/>
                  <a:pt x="133" y="50"/>
                  <a:pt x="146" y="53"/>
                </a:cubicBezTo>
                <a:lnTo>
                  <a:pt x="77" y="121"/>
                </a:lnTo>
                <a:close/>
                <a:moveTo>
                  <a:pt x="31" y="219"/>
                </a:moveTo>
                <a:cubicBezTo>
                  <a:pt x="30" y="219"/>
                  <a:pt x="28" y="219"/>
                  <a:pt x="26" y="220"/>
                </a:cubicBezTo>
                <a:cubicBezTo>
                  <a:pt x="20" y="219"/>
                  <a:pt x="15" y="215"/>
                  <a:pt x="15" y="209"/>
                </a:cubicBezTo>
                <a:cubicBezTo>
                  <a:pt x="15" y="207"/>
                  <a:pt x="16" y="205"/>
                  <a:pt x="16" y="204"/>
                </a:cubicBezTo>
                <a:cubicBezTo>
                  <a:pt x="23" y="177"/>
                  <a:pt x="23" y="177"/>
                  <a:pt x="23" y="177"/>
                </a:cubicBezTo>
                <a:cubicBezTo>
                  <a:pt x="32" y="176"/>
                  <a:pt x="41" y="180"/>
                  <a:pt x="48" y="187"/>
                </a:cubicBezTo>
                <a:cubicBezTo>
                  <a:pt x="55" y="194"/>
                  <a:pt x="58" y="203"/>
                  <a:pt x="58" y="211"/>
                </a:cubicBezTo>
                <a:lnTo>
                  <a:pt x="31" y="219"/>
                </a:lnTo>
                <a:close/>
                <a:moveTo>
                  <a:pt x="65" y="210"/>
                </a:moveTo>
                <a:cubicBezTo>
                  <a:pt x="65" y="200"/>
                  <a:pt x="61" y="190"/>
                  <a:pt x="53" y="182"/>
                </a:cubicBezTo>
                <a:cubicBezTo>
                  <a:pt x="45" y="174"/>
                  <a:pt x="35" y="170"/>
                  <a:pt x="26" y="169"/>
                </a:cubicBezTo>
                <a:cubicBezTo>
                  <a:pt x="33" y="143"/>
                  <a:pt x="33" y="143"/>
                  <a:pt x="33" y="143"/>
                </a:cubicBezTo>
                <a:cubicBezTo>
                  <a:pt x="33" y="141"/>
                  <a:pt x="34" y="139"/>
                  <a:pt x="36" y="138"/>
                </a:cubicBezTo>
                <a:cubicBezTo>
                  <a:pt x="50" y="127"/>
                  <a:pt x="73" y="130"/>
                  <a:pt x="88" y="146"/>
                </a:cubicBezTo>
                <a:cubicBezTo>
                  <a:pt x="105" y="163"/>
                  <a:pt x="108" y="187"/>
                  <a:pt x="95" y="201"/>
                </a:cubicBezTo>
                <a:cubicBezTo>
                  <a:pt x="94" y="202"/>
                  <a:pt x="93" y="202"/>
                  <a:pt x="92" y="202"/>
                </a:cubicBezTo>
                <a:lnTo>
                  <a:pt x="65" y="210"/>
                </a:lnTo>
                <a:close/>
                <a:moveTo>
                  <a:pt x="210" y="86"/>
                </a:moveTo>
                <a:cubicBezTo>
                  <a:pt x="198" y="99"/>
                  <a:pt x="198" y="99"/>
                  <a:pt x="198" y="99"/>
                </a:cubicBezTo>
                <a:cubicBezTo>
                  <a:pt x="198" y="97"/>
                  <a:pt x="198" y="96"/>
                  <a:pt x="198" y="94"/>
                </a:cubicBezTo>
                <a:cubicBezTo>
                  <a:pt x="196" y="80"/>
                  <a:pt x="190" y="66"/>
                  <a:pt x="179" y="55"/>
                </a:cubicBezTo>
                <a:cubicBezTo>
                  <a:pt x="167" y="44"/>
                  <a:pt x="151" y="37"/>
                  <a:pt x="136" y="37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54" y="18"/>
                  <a:pt x="162" y="15"/>
                  <a:pt x="172" y="15"/>
                </a:cubicBezTo>
                <a:cubicBezTo>
                  <a:pt x="183" y="15"/>
                  <a:pt x="196" y="20"/>
                  <a:pt x="205" y="30"/>
                </a:cubicBezTo>
                <a:cubicBezTo>
                  <a:pt x="214" y="38"/>
                  <a:pt x="219" y="49"/>
                  <a:pt x="219" y="60"/>
                </a:cubicBezTo>
                <a:cubicBezTo>
                  <a:pt x="220" y="70"/>
                  <a:pt x="217" y="80"/>
                  <a:pt x="210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/>
          </a:p>
        </p:txBody>
      </p:sp>
      <p:grpSp>
        <p:nvGrpSpPr>
          <p:cNvPr id="39" name="Grupo 38">
            <a:extLst>
              <a:ext uri="{FF2B5EF4-FFF2-40B4-BE49-F238E27FC236}">
                <a16:creationId xmlns:a16="http://schemas.microsoft.com/office/drawing/2014/main" id="{D222756B-2038-447B-8008-5D7753158D35}"/>
              </a:ext>
            </a:extLst>
          </p:cNvPr>
          <p:cNvGrpSpPr/>
          <p:nvPr/>
        </p:nvGrpSpPr>
        <p:grpSpPr>
          <a:xfrm>
            <a:off x="-246888" y="-174332"/>
            <a:ext cx="1473994" cy="1473994"/>
            <a:chOff x="488157" y="996553"/>
            <a:chExt cx="1473994" cy="1473994"/>
          </a:xfrm>
        </p:grpSpPr>
        <p:sp>
          <p:nvSpPr>
            <p:cNvPr id="40" name="Elipse 39">
              <a:extLst>
                <a:ext uri="{FF2B5EF4-FFF2-40B4-BE49-F238E27FC236}">
                  <a16:creationId xmlns:a16="http://schemas.microsoft.com/office/drawing/2014/main" id="{F8E12A6D-8C5B-495E-B43F-0A6F39ACB95C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Elipse 40">
              <a:extLst>
                <a:ext uri="{FF2B5EF4-FFF2-40B4-BE49-F238E27FC236}">
                  <a16:creationId xmlns:a16="http://schemas.microsoft.com/office/drawing/2014/main" id="{51303DE5-0969-43E5-9A9F-8F69F9D994A8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FC7712CA-5884-4660-9E2D-28680BA43F50}"/>
              </a:ext>
            </a:extLst>
          </p:cNvPr>
          <p:cNvGrpSpPr/>
          <p:nvPr/>
        </p:nvGrpSpPr>
        <p:grpSpPr>
          <a:xfrm>
            <a:off x="10527506" y="4542829"/>
            <a:ext cx="937616" cy="937616"/>
            <a:chOff x="488157" y="996553"/>
            <a:chExt cx="1473994" cy="1473994"/>
          </a:xfrm>
        </p:grpSpPr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CECF59D7-FB35-4874-9527-A221A6E2D8AC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4343F6F9-037B-4C18-8DD1-F3C4948F1369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5" name="Grupo 44">
            <a:extLst>
              <a:ext uri="{FF2B5EF4-FFF2-40B4-BE49-F238E27FC236}">
                <a16:creationId xmlns:a16="http://schemas.microsoft.com/office/drawing/2014/main" id="{5BCE2522-389F-4656-981C-6AB040ACDFBF}"/>
              </a:ext>
            </a:extLst>
          </p:cNvPr>
          <p:cNvGrpSpPr/>
          <p:nvPr/>
        </p:nvGrpSpPr>
        <p:grpSpPr>
          <a:xfrm>
            <a:off x="11237365" y="2114571"/>
            <a:ext cx="1473994" cy="1473994"/>
            <a:chOff x="488157" y="996553"/>
            <a:chExt cx="1473994" cy="1473994"/>
          </a:xfrm>
        </p:grpSpPr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4E660F91-2EFB-43D4-863D-283661D787F4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7B9B931C-4B74-45FA-A373-FE3186049CB5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8" name="Grupo 47">
            <a:extLst>
              <a:ext uri="{FF2B5EF4-FFF2-40B4-BE49-F238E27FC236}">
                <a16:creationId xmlns:a16="http://schemas.microsoft.com/office/drawing/2014/main" id="{C2A7E304-B6DD-485F-8C18-F5B498ADFB25}"/>
              </a:ext>
            </a:extLst>
          </p:cNvPr>
          <p:cNvGrpSpPr/>
          <p:nvPr/>
        </p:nvGrpSpPr>
        <p:grpSpPr>
          <a:xfrm>
            <a:off x="-1650817" y="-1009954"/>
            <a:ext cx="15537757" cy="9059797"/>
            <a:chOff x="-1751820" y="-1158809"/>
            <a:chExt cx="15537757" cy="9059797"/>
          </a:xfrm>
        </p:grpSpPr>
        <p:sp>
          <p:nvSpPr>
            <p:cNvPr id="49" name="Rectángulo 48">
              <a:extLst>
                <a:ext uri="{FF2B5EF4-FFF2-40B4-BE49-F238E27FC236}">
                  <a16:creationId xmlns:a16="http://schemas.microsoft.com/office/drawing/2014/main" id="{809106AD-6377-4C07-977F-10CCE5ED310F}"/>
                </a:ext>
              </a:extLst>
            </p:cNvPr>
            <p:cNvSpPr/>
            <p:nvPr/>
          </p:nvSpPr>
          <p:spPr>
            <a:xfrm>
              <a:off x="-1751820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45C3F0CE-CC2B-4F68-9A2A-844816D43422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ángulo 50">
              <a:extLst>
                <a:ext uri="{FF2B5EF4-FFF2-40B4-BE49-F238E27FC236}">
                  <a16:creationId xmlns:a16="http://schemas.microsoft.com/office/drawing/2014/main" id="{24EAB54F-30BC-42C3-9EC4-225B377451D6}"/>
                </a:ext>
              </a:extLst>
            </p:cNvPr>
            <p:cNvSpPr/>
            <p:nvPr/>
          </p:nvSpPr>
          <p:spPr>
            <a:xfrm>
              <a:off x="-1292534" y="-1158809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C9C3FDCD-022A-4AC0-AED1-E6417977BE7F}"/>
                </a:ext>
              </a:extLst>
            </p:cNvPr>
            <p:cNvSpPr/>
            <p:nvPr/>
          </p:nvSpPr>
          <p:spPr>
            <a:xfrm>
              <a:off x="1211299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8819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ción de imagen 3">
            <a:extLst>
              <a:ext uri="{FF2B5EF4-FFF2-40B4-BE49-F238E27FC236}">
                <a16:creationId xmlns:a16="http://schemas.microsoft.com/office/drawing/2014/main" id="{635B07D9-1392-4A42-9CF0-B05D011F1C3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TextBox 10">
            <a:extLst>
              <a:ext uri="{FF2B5EF4-FFF2-40B4-BE49-F238E27FC236}">
                <a16:creationId xmlns:a16="http://schemas.microsoft.com/office/drawing/2014/main" id="{EFEE669F-1793-4BF2-A030-4DF0370D7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433" y="3146425"/>
            <a:ext cx="3703206" cy="255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C39D91-3868-46BA-B24C-65916885212D}"/>
              </a:ext>
            </a:extLst>
          </p:cNvPr>
          <p:cNvSpPr txBox="1"/>
          <p:nvPr/>
        </p:nvSpPr>
        <p:spPr>
          <a:xfrm>
            <a:off x="709867" y="1901374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F4F89-20F8-4BE7-A840-315A49FF44B2}"/>
              </a:ext>
            </a:extLst>
          </p:cNvPr>
          <p:cNvGrpSpPr/>
          <p:nvPr/>
        </p:nvGrpSpPr>
        <p:grpSpPr>
          <a:xfrm>
            <a:off x="-449502" y="5433537"/>
            <a:ext cx="1473994" cy="1473994"/>
            <a:chOff x="488157" y="996553"/>
            <a:chExt cx="1473994" cy="1473994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C962ED23-23AA-424A-8CCF-86689D853AC1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2EF902AF-73A8-4B56-8434-805D478D216C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819D8316-7F2D-424E-AD6C-6A8E9333CD0C}"/>
              </a:ext>
            </a:extLst>
          </p:cNvPr>
          <p:cNvGrpSpPr/>
          <p:nvPr/>
        </p:nvGrpSpPr>
        <p:grpSpPr>
          <a:xfrm>
            <a:off x="11048898" y="5634372"/>
            <a:ext cx="1473994" cy="1473994"/>
            <a:chOff x="488157" y="996553"/>
            <a:chExt cx="1473994" cy="1473994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3F8EC96-4D4F-4144-9F11-53D5735B9F6E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567D0739-E3BB-40ED-B968-3F62C6E18612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A43CF95C-C9E2-4E2C-94B5-5228ACA0C706}"/>
              </a:ext>
            </a:extLst>
          </p:cNvPr>
          <p:cNvGrpSpPr/>
          <p:nvPr/>
        </p:nvGrpSpPr>
        <p:grpSpPr>
          <a:xfrm>
            <a:off x="1023425" y="391664"/>
            <a:ext cx="937616" cy="937616"/>
            <a:chOff x="488157" y="996553"/>
            <a:chExt cx="1473994" cy="1473994"/>
          </a:xfrm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82C1BC4-FC7E-410A-90CB-53BBA853F1D4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Elipse 14">
              <a:extLst>
                <a:ext uri="{FF2B5EF4-FFF2-40B4-BE49-F238E27FC236}">
                  <a16:creationId xmlns:a16="http://schemas.microsoft.com/office/drawing/2014/main" id="{97C2EBB0-1762-4D75-A9D9-FA9A75817B2A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9CC8A9C-1700-4068-8C9B-F2A0C803FA3E}"/>
              </a:ext>
            </a:extLst>
          </p:cNvPr>
          <p:cNvGrpSpPr/>
          <p:nvPr/>
        </p:nvGrpSpPr>
        <p:grpSpPr>
          <a:xfrm>
            <a:off x="4838527" y="1637506"/>
            <a:ext cx="1473994" cy="1473994"/>
            <a:chOff x="488157" y="996553"/>
            <a:chExt cx="1473994" cy="1473994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B65C17E-6071-4178-9D8F-2AF40AAD468A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C5D9520-B68C-4FA2-855E-0967379F88C2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C36A1F4E-C36A-4252-A698-33AD5341C8F8}"/>
              </a:ext>
            </a:extLst>
          </p:cNvPr>
          <p:cNvGrpSpPr/>
          <p:nvPr/>
        </p:nvGrpSpPr>
        <p:grpSpPr>
          <a:xfrm>
            <a:off x="-1622323" y="-1040162"/>
            <a:ext cx="15503510" cy="8941150"/>
            <a:chOff x="-1622323" y="-1040162"/>
            <a:chExt cx="15503510" cy="8941150"/>
          </a:xfrm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649DE186-301E-4E53-BAAC-C84BFF401ADD}"/>
                </a:ext>
              </a:extLst>
            </p:cNvPr>
            <p:cNvSpPr/>
            <p:nvPr/>
          </p:nvSpPr>
          <p:spPr>
            <a:xfrm>
              <a:off x="-1622323" y="-206574"/>
              <a:ext cx="1672947" cy="810756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FB64BB9B-6C1B-4CB1-81AC-8769324A1932}"/>
                </a:ext>
              </a:extLst>
            </p:cNvPr>
            <p:cNvSpPr/>
            <p:nvPr/>
          </p:nvSpPr>
          <p:spPr>
            <a:xfrm>
              <a:off x="-1622323" y="6885325"/>
              <a:ext cx="1410007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ángulo 21">
              <a:extLst>
                <a:ext uri="{FF2B5EF4-FFF2-40B4-BE49-F238E27FC236}">
                  <a16:creationId xmlns:a16="http://schemas.microsoft.com/office/drawing/2014/main" id="{E71DBF46-EB5D-4705-85D1-A27CD7E62BD6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4B9AF802-9627-45F7-8040-623C9F2358F9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070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9C1A339-53A7-4BD0-A37B-F98419789B9A}"/>
              </a:ext>
            </a:extLst>
          </p:cNvPr>
          <p:cNvSpPr/>
          <p:nvPr/>
        </p:nvSpPr>
        <p:spPr>
          <a:xfrm>
            <a:off x="0" y="0"/>
            <a:ext cx="6473371" cy="6854892"/>
          </a:xfrm>
          <a:prstGeom prst="rect">
            <a:avLst/>
          </a:prstGeom>
          <a:solidFill>
            <a:srgbClr val="E1E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DBED045D-AF50-40B3-8AA7-DCBD67CF4FA4}"/>
              </a:ext>
            </a:extLst>
          </p:cNvPr>
          <p:cNvSpPr/>
          <p:nvPr/>
        </p:nvSpPr>
        <p:spPr>
          <a:xfrm>
            <a:off x="958850" y="624114"/>
            <a:ext cx="4526578" cy="4526578"/>
          </a:xfrm>
          <a:prstGeom prst="ellipse">
            <a:avLst/>
          </a:prstGeom>
          <a:solidFill>
            <a:srgbClr val="B420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46" descr="iPhone6_mockup_front_white.png">
            <a:extLst>
              <a:ext uri="{FF2B5EF4-FFF2-40B4-BE49-F238E27FC236}">
                <a16:creationId xmlns:a16="http://schemas.microsoft.com/office/drawing/2014/main" id="{DB6026C9-79DC-4079-88DE-DAB81D3579B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8850" y="1868714"/>
            <a:ext cx="4380309" cy="6854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Marcador de posición de imagen 5">
            <a:extLst>
              <a:ext uri="{FF2B5EF4-FFF2-40B4-BE49-F238E27FC236}">
                <a16:creationId xmlns:a16="http://schemas.microsoft.com/office/drawing/2014/main" id="{B3BE6FCA-8543-4374-BCC8-E5C14159E9D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5" name="Elipse 44">
            <a:extLst>
              <a:ext uri="{FF2B5EF4-FFF2-40B4-BE49-F238E27FC236}">
                <a16:creationId xmlns:a16="http://schemas.microsoft.com/office/drawing/2014/main" id="{2714485F-EFE9-4745-9515-D0801B51B15E}"/>
              </a:ext>
            </a:extLst>
          </p:cNvPr>
          <p:cNvSpPr/>
          <p:nvPr/>
        </p:nvSpPr>
        <p:spPr>
          <a:xfrm>
            <a:off x="645518" y="1661564"/>
            <a:ext cx="862012" cy="862012"/>
          </a:xfrm>
          <a:prstGeom prst="ellipse">
            <a:avLst/>
          </a:prstGeom>
          <a:solidFill>
            <a:srgbClr val="01C8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lipse 45">
            <a:extLst>
              <a:ext uri="{FF2B5EF4-FFF2-40B4-BE49-F238E27FC236}">
                <a16:creationId xmlns:a16="http://schemas.microsoft.com/office/drawing/2014/main" id="{DCAF61CB-15F2-4B70-8D47-FEB9AE479A43}"/>
              </a:ext>
            </a:extLst>
          </p:cNvPr>
          <p:cNvSpPr/>
          <p:nvPr/>
        </p:nvSpPr>
        <p:spPr>
          <a:xfrm>
            <a:off x="5029392" y="2092570"/>
            <a:ext cx="765804" cy="765804"/>
          </a:xfrm>
          <a:prstGeom prst="ellipse">
            <a:avLst/>
          </a:prstGeom>
          <a:solidFill>
            <a:srgbClr val="01C8F2">
              <a:alpha val="5882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Elipse 46">
            <a:extLst>
              <a:ext uri="{FF2B5EF4-FFF2-40B4-BE49-F238E27FC236}">
                <a16:creationId xmlns:a16="http://schemas.microsoft.com/office/drawing/2014/main" id="{8FDB8957-285F-44C9-BA26-DD55624A4188}"/>
              </a:ext>
            </a:extLst>
          </p:cNvPr>
          <p:cNvSpPr/>
          <p:nvPr/>
        </p:nvSpPr>
        <p:spPr>
          <a:xfrm>
            <a:off x="1952263" y="263639"/>
            <a:ext cx="862012" cy="862012"/>
          </a:xfrm>
          <a:prstGeom prst="ellipse">
            <a:avLst/>
          </a:prstGeom>
          <a:solidFill>
            <a:srgbClr val="FF8902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10">
            <a:extLst>
              <a:ext uri="{FF2B5EF4-FFF2-40B4-BE49-F238E27FC236}">
                <a16:creationId xmlns:a16="http://schemas.microsoft.com/office/drawing/2014/main" id="{EFC4ED8A-290D-4D86-B536-A8525648E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4271" y="3047886"/>
            <a:ext cx="3703206" cy="255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0A929BF0-0F1B-4D9F-B15A-B60EC0A6BA54}"/>
              </a:ext>
            </a:extLst>
          </p:cNvPr>
          <p:cNvSpPr txBox="1"/>
          <p:nvPr/>
        </p:nvSpPr>
        <p:spPr>
          <a:xfrm>
            <a:off x="7324271" y="1762352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00A79D"/>
                </a:solidFill>
              </a:rPr>
              <a:t>Here</a:t>
            </a:r>
          </a:p>
        </p:txBody>
      </p:sp>
      <p:grpSp>
        <p:nvGrpSpPr>
          <p:cNvPr id="55" name="Grupo 54">
            <a:extLst>
              <a:ext uri="{FF2B5EF4-FFF2-40B4-BE49-F238E27FC236}">
                <a16:creationId xmlns:a16="http://schemas.microsoft.com/office/drawing/2014/main" id="{7DBD4E24-5488-4C33-811D-2292E9DEC04E}"/>
              </a:ext>
            </a:extLst>
          </p:cNvPr>
          <p:cNvGrpSpPr/>
          <p:nvPr/>
        </p:nvGrpSpPr>
        <p:grpSpPr>
          <a:xfrm>
            <a:off x="-1655755" y="-1041575"/>
            <a:ext cx="15503510" cy="10044980"/>
            <a:chOff x="-1622323" y="-1040162"/>
            <a:chExt cx="15503510" cy="10044980"/>
          </a:xfrm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37DBD48E-E8C9-4D9B-BABF-53A14AA5348F}"/>
                </a:ext>
              </a:extLst>
            </p:cNvPr>
            <p:cNvSpPr/>
            <p:nvPr/>
          </p:nvSpPr>
          <p:spPr>
            <a:xfrm>
              <a:off x="-1622323" y="0"/>
              <a:ext cx="1672947" cy="7900988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ángulo 56">
              <a:extLst>
                <a:ext uri="{FF2B5EF4-FFF2-40B4-BE49-F238E27FC236}">
                  <a16:creationId xmlns:a16="http://schemas.microsoft.com/office/drawing/2014/main" id="{F938DAF0-D8C3-4DFC-BDB0-264E2D805A68}"/>
                </a:ext>
              </a:extLst>
            </p:cNvPr>
            <p:cNvSpPr/>
            <p:nvPr/>
          </p:nvSpPr>
          <p:spPr>
            <a:xfrm>
              <a:off x="-1622323" y="6885325"/>
              <a:ext cx="14100073" cy="211949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B34DD22D-AFFF-4D9F-9B55-C1EF176C2822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F63BA458-F26C-4A79-A71F-15FDBD4D48D8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81D3CE29-3F39-45A2-82D3-710F37C463E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1E1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Marcador de posición de imagen 17">
            <a:extLst>
              <a:ext uri="{FF2B5EF4-FFF2-40B4-BE49-F238E27FC236}">
                <a16:creationId xmlns:a16="http://schemas.microsoft.com/office/drawing/2014/main" id="{8B83B5B3-5DDA-45FD-97A9-932975F6C06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253" r="-1235"/>
          <a:stretch/>
        </p:blipFill>
        <p:spPr>
          <a:xfrm>
            <a:off x="7848600" y="1866900"/>
            <a:ext cx="3124200" cy="3124200"/>
          </a:xfrm>
        </p:spPr>
      </p:pic>
      <p:pic>
        <p:nvPicPr>
          <p:cNvPr id="16" name="Marcador de posición de imagen 15">
            <a:extLst>
              <a:ext uri="{FF2B5EF4-FFF2-40B4-BE49-F238E27FC236}">
                <a16:creationId xmlns:a16="http://schemas.microsoft.com/office/drawing/2014/main" id="{07D40481-210A-417B-8C78-1405C7C81A0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57651" y="-676274"/>
            <a:ext cx="4819649" cy="4819649"/>
          </a:xfrm>
        </p:spPr>
      </p:pic>
      <p:pic>
        <p:nvPicPr>
          <p:cNvPr id="20" name="Marcador de posición de imagen 19">
            <a:extLst>
              <a:ext uri="{FF2B5EF4-FFF2-40B4-BE49-F238E27FC236}">
                <a16:creationId xmlns:a16="http://schemas.microsoft.com/office/drawing/2014/main" id="{FEC41788-8602-47EA-AB8E-3EEFEC0FFF2C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21" name="TextBox 10">
            <a:extLst>
              <a:ext uri="{FF2B5EF4-FFF2-40B4-BE49-F238E27FC236}">
                <a16:creationId xmlns:a16="http://schemas.microsoft.com/office/drawing/2014/main" id="{074D21E8-99A3-4192-8948-D8DE2C495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80" y="4262990"/>
            <a:ext cx="3703206" cy="255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s-CO" sz="1600" b="1" dirty="0">
                <a:latin typeface="Arial" panose="020B0604020202020204" pitchFamily="34" charset="0"/>
                <a:cs typeface="Arial" panose="020B0604020202020204" pitchFamily="34" charset="0"/>
              </a:rPr>
              <a:t>Lorem ipsum </a:t>
            </a:r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 Fusce convallis magna non.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1600" dirty="0">
                <a:latin typeface="Arial" panose="020B0604020202020204" pitchFamily="34" charset="0"/>
                <a:cs typeface="Arial" panose="020B0604020202020204" pitchFamily="34" charset="0"/>
              </a:rPr>
              <a:t>dolor sit amet, consectetur adipiscing elit. Fusce convallis magna non</a:t>
            </a: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54DA3BA-ED57-4596-B526-6555F5EDCA8F}"/>
              </a:ext>
            </a:extLst>
          </p:cNvPr>
          <p:cNvSpPr txBox="1"/>
          <p:nvPr/>
        </p:nvSpPr>
        <p:spPr>
          <a:xfrm>
            <a:off x="741414" y="3017939"/>
            <a:ext cx="4308373" cy="1125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sz="4000" dirty="0"/>
              <a:t>Your Title </a:t>
            </a:r>
          </a:p>
          <a:p>
            <a:pPr>
              <a:lnSpc>
                <a:spcPts val="4000"/>
              </a:lnSpc>
            </a:pPr>
            <a:r>
              <a:rPr lang="en-US" sz="4000" dirty="0">
                <a:solidFill>
                  <a:srgbClr val="B4207D"/>
                </a:solidFill>
              </a:rPr>
              <a:t>Here</a:t>
            </a:r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42831A98-41FA-41CD-9B2A-579EF0FB452A}"/>
              </a:ext>
            </a:extLst>
          </p:cNvPr>
          <p:cNvGrpSpPr/>
          <p:nvPr/>
        </p:nvGrpSpPr>
        <p:grpSpPr>
          <a:xfrm>
            <a:off x="-335202" y="-433683"/>
            <a:ext cx="1473994" cy="1473994"/>
            <a:chOff x="488157" y="996553"/>
            <a:chExt cx="1473994" cy="1473994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D14DFF2F-8986-4A8B-8C6A-26B89E0B7202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01C8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33F3AF20-410A-44EE-81CF-6E0221A7EB93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5B66ECF1-A33F-4E30-A7B3-920516A7B412}"/>
              </a:ext>
            </a:extLst>
          </p:cNvPr>
          <p:cNvGrpSpPr/>
          <p:nvPr/>
        </p:nvGrpSpPr>
        <p:grpSpPr>
          <a:xfrm>
            <a:off x="10868365" y="4831897"/>
            <a:ext cx="1670953" cy="1670953"/>
            <a:chOff x="488157" y="996553"/>
            <a:chExt cx="1473994" cy="1473994"/>
          </a:xfrm>
        </p:grpSpPr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BB903ACE-A6E2-4C7B-BF5B-453E01496402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FCB0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FFA524AC-4C84-4FE6-A7B2-4E8530BD8141}"/>
                </a:ext>
              </a:extLst>
            </p:cNvPr>
            <p:cNvSpPr/>
            <p:nvPr/>
          </p:nvSpPr>
          <p:spPr>
            <a:xfrm>
              <a:off x="729612" y="1261751"/>
              <a:ext cx="957989" cy="957989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upo 28">
            <a:extLst>
              <a:ext uri="{FF2B5EF4-FFF2-40B4-BE49-F238E27FC236}">
                <a16:creationId xmlns:a16="http://schemas.microsoft.com/office/drawing/2014/main" id="{31CCE79E-0434-4149-AF05-2B967DB76013}"/>
              </a:ext>
            </a:extLst>
          </p:cNvPr>
          <p:cNvGrpSpPr/>
          <p:nvPr/>
        </p:nvGrpSpPr>
        <p:grpSpPr>
          <a:xfrm>
            <a:off x="10972800" y="-433683"/>
            <a:ext cx="1473994" cy="1473994"/>
            <a:chOff x="488157" y="996553"/>
            <a:chExt cx="1473994" cy="1473994"/>
          </a:xfrm>
        </p:grpSpPr>
        <p:sp>
          <p:nvSpPr>
            <p:cNvPr id="30" name="Elipse 29">
              <a:extLst>
                <a:ext uri="{FF2B5EF4-FFF2-40B4-BE49-F238E27FC236}">
                  <a16:creationId xmlns:a16="http://schemas.microsoft.com/office/drawing/2014/main" id="{EF0DDD31-73F7-49E0-B615-9B09FF7B0083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9B7E0BA4-8007-429F-B9C2-41878F2A82F8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2" name="Grupo 31">
            <a:extLst>
              <a:ext uri="{FF2B5EF4-FFF2-40B4-BE49-F238E27FC236}">
                <a16:creationId xmlns:a16="http://schemas.microsoft.com/office/drawing/2014/main" id="{BDF61022-01A2-4DCA-A634-21D4A8511A96}"/>
              </a:ext>
            </a:extLst>
          </p:cNvPr>
          <p:cNvGrpSpPr/>
          <p:nvPr/>
        </p:nvGrpSpPr>
        <p:grpSpPr>
          <a:xfrm>
            <a:off x="2834118" y="1799634"/>
            <a:ext cx="703955" cy="703955"/>
            <a:chOff x="488157" y="996553"/>
            <a:chExt cx="1473994" cy="1473994"/>
          </a:xfrm>
        </p:grpSpPr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07592C09-240C-426C-A29E-1D814DC2A781}"/>
                </a:ext>
              </a:extLst>
            </p:cNvPr>
            <p:cNvSpPr/>
            <p:nvPr/>
          </p:nvSpPr>
          <p:spPr>
            <a:xfrm>
              <a:off x="488157" y="996553"/>
              <a:ext cx="1473994" cy="1473994"/>
            </a:xfrm>
            <a:prstGeom prst="ellipse">
              <a:avLst/>
            </a:prstGeom>
            <a:solidFill>
              <a:srgbClr val="B420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19A793E3-DA3B-4D46-BDFB-C567468C4927}"/>
                </a:ext>
              </a:extLst>
            </p:cNvPr>
            <p:cNvSpPr/>
            <p:nvPr/>
          </p:nvSpPr>
          <p:spPr>
            <a:xfrm>
              <a:off x="688776" y="1203126"/>
              <a:ext cx="1060847" cy="1060847"/>
            </a:xfrm>
            <a:prstGeom prst="ellipse">
              <a:avLst/>
            </a:prstGeom>
            <a:solidFill>
              <a:srgbClr val="E1E1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029B67B5-97E4-4752-81CF-C3B616954F10}"/>
              </a:ext>
            </a:extLst>
          </p:cNvPr>
          <p:cNvGrpSpPr/>
          <p:nvPr/>
        </p:nvGrpSpPr>
        <p:grpSpPr>
          <a:xfrm>
            <a:off x="-1655755" y="-1041575"/>
            <a:ext cx="15503510" cy="10044980"/>
            <a:chOff x="-1622323" y="-1040162"/>
            <a:chExt cx="15503510" cy="10044980"/>
          </a:xfrm>
        </p:grpSpPr>
        <p:sp>
          <p:nvSpPr>
            <p:cNvPr id="36" name="Rectángulo 35">
              <a:extLst>
                <a:ext uri="{FF2B5EF4-FFF2-40B4-BE49-F238E27FC236}">
                  <a16:creationId xmlns:a16="http://schemas.microsoft.com/office/drawing/2014/main" id="{73C03931-7B90-4A91-B4EA-F2B7D334388E}"/>
                </a:ext>
              </a:extLst>
            </p:cNvPr>
            <p:cNvSpPr/>
            <p:nvPr/>
          </p:nvSpPr>
          <p:spPr>
            <a:xfrm>
              <a:off x="-1622323" y="-225697"/>
              <a:ext cx="1672947" cy="8126685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98B86375-3D39-4773-87EB-7ACFE5C16698}"/>
                </a:ext>
              </a:extLst>
            </p:cNvPr>
            <p:cNvSpPr/>
            <p:nvPr/>
          </p:nvSpPr>
          <p:spPr>
            <a:xfrm>
              <a:off x="-1622323" y="6885325"/>
              <a:ext cx="14100073" cy="211949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ángulo 37">
              <a:extLst>
                <a:ext uri="{FF2B5EF4-FFF2-40B4-BE49-F238E27FC236}">
                  <a16:creationId xmlns:a16="http://schemas.microsoft.com/office/drawing/2014/main" id="{E85AF3C1-D4B5-4594-A409-9A6FC48948F9}"/>
                </a:ext>
              </a:extLst>
            </p:cNvPr>
            <p:cNvSpPr/>
            <p:nvPr/>
          </p:nvSpPr>
          <p:spPr>
            <a:xfrm>
              <a:off x="-1622323" y="-1040162"/>
              <a:ext cx="13814323" cy="1015663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2AEEB6CD-77A7-4EA5-9EDD-9AC8E6DAC2B2}"/>
                </a:ext>
              </a:extLst>
            </p:cNvPr>
            <p:cNvSpPr/>
            <p:nvPr/>
          </p:nvSpPr>
          <p:spPr>
            <a:xfrm>
              <a:off x="12208240" y="-1040162"/>
              <a:ext cx="1672947" cy="8871634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913007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4662</TotalTime>
  <Words>671</Words>
  <Application>Microsoft Office PowerPoint</Application>
  <PresentationFormat>Panorámica</PresentationFormat>
  <Paragraphs>106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Lato Black</vt:lpstr>
      <vt:lpstr>Lato Light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320</cp:revision>
  <dcterms:created xsi:type="dcterms:W3CDTF">2020-03-21T22:03:23Z</dcterms:created>
  <dcterms:modified xsi:type="dcterms:W3CDTF">2020-08-18T00:47:23Z</dcterms:modified>
</cp:coreProperties>
</file>