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1523" r:id="rId2"/>
    <p:sldId id="256" r:id="rId3"/>
    <p:sldId id="1402" r:id="rId4"/>
    <p:sldId id="1310" r:id="rId5"/>
    <p:sldId id="1424" r:id="rId6"/>
    <p:sldId id="1392" r:id="rId7"/>
    <p:sldId id="1445" r:id="rId8"/>
    <p:sldId id="1394" r:id="rId9"/>
    <p:sldId id="1344" r:id="rId10"/>
    <p:sldId id="1448" r:id="rId11"/>
    <p:sldId id="1436" r:id="rId12"/>
    <p:sldId id="1470" r:id="rId13"/>
    <p:sldId id="1446" r:id="rId14"/>
    <p:sldId id="152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13B6E"/>
    <a:srgbClr val="28313A"/>
    <a:srgbClr val="7D1D3D"/>
    <a:srgbClr val="743EB9"/>
    <a:srgbClr val="FFC31A"/>
    <a:srgbClr val="62D7FF"/>
    <a:srgbClr val="3E6E89"/>
    <a:srgbClr val="BBDB65"/>
    <a:srgbClr val="CF99FF"/>
    <a:srgbClr val="FF92B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33" autoAdjust="0"/>
    <p:restoredTop sz="94660"/>
  </p:normalViewPr>
  <p:slideViewPr>
    <p:cSldViewPr snapToGrid="0">
      <p:cViewPr varScale="1">
        <p:scale>
          <a:sx n="69" d="100"/>
          <a:sy n="69" d="100"/>
        </p:scale>
        <p:origin x="726" y="60"/>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8/30/2020</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‹Nº›</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8/30/2020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‹Nº›</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62" name="Rectangle 12"/>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544E8CFC-E4A1-47BE-9A91-39B7944AD753}" type="slidenum">
              <a:rPr lang="en-US" altLang="es-MX" sz="1200">
                <a:latin typeface="Calibri Light" panose="020F0302020204030204" pitchFamily="34" charset="0"/>
              </a:rPr>
              <a:pPr/>
              <a:t>5</a:t>
            </a:fld>
            <a:endParaRPr lang="en-US" altLang="es-MX" sz="1200">
              <a:latin typeface="Calibri Light" panose="020F0302020204030204" pitchFamily="34" charset="0"/>
            </a:endParaRPr>
          </a:p>
        </p:txBody>
      </p:sp>
      <p:sp>
        <p:nvSpPr>
          <p:cNvPr id="12289" name="Text Box 1"/>
          <p:cNvSpPr txBox="1">
            <a:spLocks noGrp="1" noRot="1" noChangeAspect="1" noChangeArrowheads="1"/>
          </p:cNvSpPr>
          <p:nvPr>
            <p:ph type="sldImg"/>
          </p:nvPr>
        </p:nvSpPr>
        <p:spPr bwMode="auto">
          <a:xfrm>
            <a:off x="384175" y="693738"/>
            <a:ext cx="6081713" cy="3421062"/>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12290" name="Text Box 2"/>
          <p:cNvSpPr txBox="1">
            <a:spLocks noGrp="1" noChangeArrowheads="1"/>
          </p:cNvSpPr>
          <p:nvPr>
            <p:ph type="body" idx="1"/>
          </p:nvPr>
        </p:nvSpPr>
        <p:spPr bwMode="auto">
          <a:xfrm>
            <a:off x="685800" y="4341813"/>
            <a:ext cx="5478463" cy="4106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88067"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AA04DE63-C153-4D74-B66F-DE587FB04E38}"/>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1856907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Diapositia 2">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8932BA8E-B107-45BD-83DB-D4B6684C29AE}"/>
              </a:ext>
            </a:extLst>
          </p:cNvPr>
          <p:cNvSpPr>
            <a:spLocks noGrp="1"/>
          </p:cNvSpPr>
          <p:nvPr>
            <p:ph type="pic" sz="quarter" idx="10"/>
          </p:nvPr>
        </p:nvSpPr>
        <p:spPr>
          <a:xfrm>
            <a:off x="3860801" y="0"/>
            <a:ext cx="4857750" cy="6858000"/>
          </a:xfrm>
          <a:prstGeom prst="rect">
            <a:avLst/>
          </a:prstGeom>
        </p:spPr>
        <p:txBody>
          <a:bodyPr/>
          <a:lstStyle>
            <a:lvl1pPr marL="0" indent="0">
              <a:buNone/>
              <a:defRPr sz="2000"/>
            </a:lvl1pPr>
          </a:lstStyle>
          <a:p>
            <a:endParaRPr lang="es-CO" dirty="0"/>
          </a:p>
        </p:txBody>
      </p:sp>
    </p:spTree>
    <p:extLst>
      <p:ext uri="{BB962C8B-B14F-4D97-AF65-F5344CB8AC3E}">
        <p14:creationId xmlns:p14="http://schemas.microsoft.com/office/powerpoint/2010/main" val="2476412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slide blank ">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8285648"/>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8235A19F-A3E4-44B2-9AC8-5B9FD36BF58C}"/>
              </a:ext>
            </a:extLst>
          </p:cNvPr>
          <p:cNvSpPr>
            <a:spLocks noGrp="1"/>
          </p:cNvSpPr>
          <p:nvPr>
            <p:ph type="pic" sz="quarter" idx="10"/>
          </p:nvPr>
        </p:nvSpPr>
        <p:spPr>
          <a:xfrm>
            <a:off x="0" y="1444625"/>
            <a:ext cx="6096000" cy="5413375"/>
          </a:xfrm>
          <a:prstGeom prst="rect">
            <a:avLst/>
          </a:prstGeom>
        </p:spPr>
        <p:txBody>
          <a:bodyPr/>
          <a:lstStyle/>
          <a:p>
            <a:endParaRPr lang="en-US"/>
          </a:p>
        </p:txBody>
      </p:sp>
    </p:spTree>
    <p:extLst>
      <p:ext uri="{BB962C8B-B14F-4D97-AF65-F5344CB8AC3E}">
        <p14:creationId xmlns:p14="http://schemas.microsoft.com/office/powerpoint/2010/main" val="2265326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Diseño personalizado">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231CBF4B-2241-4551-88D8-BDEEA5B55179}"/>
              </a:ext>
            </a:extLst>
          </p:cNvPr>
          <p:cNvSpPr>
            <a:spLocks noGrp="1"/>
          </p:cNvSpPr>
          <p:nvPr>
            <p:ph type="pic" sz="quarter" idx="10"/>
          </p:nvPr>
        </p:nvSpPr>
        <p:spPr>
          <a:xfrm>
            <a:off x="6096000" y="0"/>
            <a:ext cx="6096000" cy="6858000"/>
          </a:xfrm>
          <a:prstGeom prst="rect">
            <a:avLst/>
          </a:prstGeom>
        </p:spPr>
        <p:txBody>
          <a:bodyPr/>
          <a:lstStyle/>
          <a:p>
            <a:endParaRPr lang="en-US"/>
          </a:p>
        </p:txBody>
      </p:sp>
    </p:spTree>
    <p:extLst>
      <p:ext uri="{BB962C8B-B14F-4D97-AF65-F5344CB8AC3E}">
        <p14:creationId xmlns:p14="http://schemas.microsoft.com/office/powerpoint/2010/main" val="95536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Diseño personalizado">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3612137A-7B4F-4F2E-96BD-18ECD6F59A9E}"/>
              </a:ext>
            </a:extLst>
          </p:cNvPr>
          <p:cNvSpPr>
            <a:spLocks noGrp="1"/>
          </p:cNvSpPr>
          <p:nvPr>
            <p:ph type="pic" sz="quarter" idx="10"/>
          </p:nvPr>
        </p:nvSpPr>
        <p:spPr>
          <a:xfrm>
            <a:off x="1571625" y="1447800"/>
            <a:ext cx="1866900" cy="3914775"/>
          </a:xfrm>
          <a:prstGeom prst="roundRect">
            <a:avLst/>
          </a:prstGeom>
        </p:spPr>
        <p:txBody>
          <a:bodyPr/>
          <a:lstStyle/>
          <a:p>
            <a:endParaRPr lang="en-US"/>
          </a:p>
        </p:txBody>
      </p:sp>
    </p:spTree>
    <p:extLst>
      <p:ext uri="{BB962C8B-B14F-4D97-AF65-F5344CB8AC3E}">
        <p14:creationId xmlns:p14="http://schemas.microsoft.com/office/powerpoint/2010/main" val="38640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Diseño personalizado">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F18F1647-9B5C-42F4-AE95-F0DC47797E85}"/>
              </a:ext>
            </a:extLst>
          </p:cNvPr>
          <p:cNvSpPr>
            <a:spLocks noGrp="1"/>
          </p:cNvSpPr>
          <p:nvPr>
            <p:ph type="pic" sz="quarter" idx="10"/>
          </p:nvPr>
        </p:nvSpPr>
        <p:spPr>
          <a:xfrm>
            <a:off x="4011561" y="0"/>
            <a:ext cx="4218040" cy="6858000"/>
          </a:xfrm>
          <a:prstGeom prst="rect">
            <a:avLst/>
          </a:prstGeom>
        </p:spPr>
        <p:txBody>
          <a:bodyPr/>
          <a:lstStyle/>
          <a:p>
            <a:endParaRPr lang="en-US"/>
          </a:p>
        </p:txBody>
      </p:sp>
    </p:spTree>
    <p:extLst>
      <p:ext uri="{BB962C8B-B14F-4D97-AF65-F5344CB8AC3E}">
        <p14:creationId xmlns:p14="http://schemas.microsoft.com/office/powerpoint/2010/main" val="2423731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Master Slide 1">
    <p:spTree>
      <p:nvGrpSpPr>
        <p:cNvPr id="1" name=""/>
        <p:cNvGrpSpPr/>
        <p:nvPr/>
      </p:nvGrpSpPr>
      <p:grpSpPr>
        <a:xfrm>
          <a:off x="0" y="0"/>
          <a:ext cx="0" cy="0"/>
          <a:chOff x="0" y="0"/>
          <a:chExt cx="0" cy="0"/>
        </a:xfrm>
      </p:grpSpPr>
    </p:spTree>
    <p:extLst>
      <p:ext uri="{BB962C8B-B14F-4D97-AF65-F5344CB8AC3E}">
        <p14:creationId xmlns:p14="http://schemas.microsoft.com/office/powerpoint/2010/main" val="1703011763"/>
      </p:ext>
    </p:extLst>
  </p:cSld>
  <p:clrMapOvr>
    <a:masterClrMapping/>
  </p:clrMapOvr>
  <p:transition advClick="0" advTm="300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Diseño personalizado">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7A6007E1-56D9-45B6-B922-C4FA5804DA43}"/>
              </a:ext>
            </a:extLst>
          </p:cNvPr>
          <p:cNvSpPr>
            <a:spLocks noGrp="1"/>
          </p:cNvSpPr>
          <p:nvPr>
            <p:ph type="pic" sz="quarter" idx="10"/>
          </p:nvPr>
        </p:nvSpPr>
        <p:spPr>
          <a:xfrm>
            <a:off x="6096000" y="438150"/>
            <a:ext cx="6096000" cy="5981700"/>
          </a:xfrm>
          <a:prstGeom prst="rect">
            <a:avLst/>
          </a:prstGeom>
        </p:spPr>
        <p:txBody>
          <a:bodyPr/>
          <a:lstStyle/>
          <a:p>
            <a:endParaRPr lang="en-US"/>
          </a:p>
        </p:txBody>
      </p:sp>
    </p:spTree>
    <p:extLst>
      <p:ext uri="{BB962C8B-B14F-4D97-AF65-F5344CB8AC3E}">
        <p14:creationId xmlns:p14="http://schemas.microsoft.com/office/powerpoint/2010/main" val="2313836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Diapositiva 7">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3860801"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27823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51"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freepik.es/" TargetMode="External"/><Relationship Id="rId2" Type="http://schemas.openxmlformats.org/officeDocument/2006/relationships/hyperlink" Target="http://www.pixabay.com/" TargetMode="Externa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hyperlink" Target="https://pixabay.com/es/"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hyperlink" Target="http://www.free-powerpoint-templates-download.com/"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emf"/><Relationship Id="rId1" Type="http://schemas.openxmlformats.org/officeDocument/2006/relationships/slideLayout" Target="../slideLayouts/slideLayout5.xml"/><Relationship Id="rId4"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ext Box 334"/>
          <p:cNvSpPr txBox="1">
            <a:spLocks noChangeArrowheads="1"/>
          </p:cNvSpPr>
          <p:nvPr/>
        </p:nvSpPr>
        <p:spPr bwMode="auto">
          <a:xfrm>
            <a:off x="2173439" y="2136771"/>
            <a:ext cx="714940" cy="738664"/>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E1E122"/>
                </a:solidFill>
                <a:latin typeface="Lato Black"/>
                <a:cs typeface="Lato Black"/>
              </a:rPr>
              <a:t>01</a:t>
            </a:r>
          </a:p>
        </p:txBody>
      </p:sp>
      <p:sp>
        <p:nvSpPr>
          <p:cNvPr id="87" name="Text Box 346"/>
          <p:cNvSpPr txBox="1">
            <a:spLocks noChangeArrowheads="1"/>
          </p:cNvSpPr>
          <p:nvPr/>
        </p:nvSpPr>
        <p:spPr bwMode="auto">
          <a:xfrm>
            <a:off x="2191237" y="2970014"/>
            <a:ext cx="714940" cy="738664"/>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5AA0AF"/>
                </a:solidFill>
                <a:latin typeface="Lato Black"/>
                <a:cs typeface="Lato Black"/>
              </a:rPr>
              <a:t>02</a:t>
            </a:r>
          </a:p>
        </p:txBody>
      </p:sp>
      <p:sp>
        <p:nvSpPr>
          <p:cNvPr id="99" name="Text Box 358"/>
          <p:cNvSpPr txBox="1">
            <a:spLocks noChangeArrowheads="1"/>
          </p:cNvSpPr>
          <p:nvPr/>
        </p:nvSpPr>
        <p:spPr bwMode="auto">
          <a:xfrm>
            <a:off x="2196114" y="4727111"/>
            <a:ext cx="714940" cy="738664"/>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E1E122"/>
                </a:solidFill>
                <a:latin typeface="Lato Black"/>
              </a:rPr>
              <a:t>04</a:t>
            </a:r>
          </a:p>
        </p:txBody>
      </p:sp>
      <p:sp>
        <p:nvSpPr>
          <p:cNvPr id="55311" name="TextBox 124"/>
          <p:cNvSpPr txBox="1">
            <a:spLocks noChangeArrowheads="1"/>
          </p:cNvSpPr>
          <p:nvPr/>
        </p:nvSpPr>
        <p:spPr bwMode="auto">
          <a:xfrm>
            <a:off x="3025071" y="4764861"/>
            <a:ext cx="7181284" cy="80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MX" altLang="es-MX" sz="1400" b="1" dirty="0">
                <a:solidFill>
                  <a:srgbClr val="FF9F1F"/>
                </a:solidFill>
                <a:latin typeface="Lato" panose="020F0502020204030203" pitchFamily="34" charset="0"/>
                <a:cs typeface="Arial" panose="020B0604020202020204" pitchFamily="34" charset="0"/>
              </a:rPr>
              <a:t>Disfruta, si te gusta esta plantilla no olvides dejarnos tu comentario y compartir en tus redes sociales</a:t>
            </a:r>
            <a:r>
              <a:rPr lang="es-MX" altLang="es-MX" sz="1400" dirty="0">
                <a:latin typeface="+mj-lt"/>
                <a:cs typeface="Arial" panose="020B0604020202020204" pitchFamily="34" charset="0"/>
              </a:rPr>
              <a:t>, </a:t>
            </a:r>
            <a:r>
              <a:rPr lang="es-MX" altLang="es-MX" sz="1400" dirty="0">
                <a:cs typeface="Arial" panose="020B0604020202020204" pitchFamily="34" charset="0"/>
              </a:rPr>
              <a:t>otra persona te lo agradecerá. Recuerda volver, estaremos subiendo diariamente más opciones para que puedas seguir impresionando a tu audiencia.</a:t>
            </a:r>
            <a:endParaRPr lang="en-US" altLang="es-MX" sz="1400" dirty="0">
              <a:cs typeface="Arial" panose="020B0604020202020204" pitchFamily="34" charset="0"/>
            </a:endParaRPr>
          </a:p>
        </p:txBody>
      </p:sp>
      <p:sp>
        <p:nvSpPr>
          <p:cNvPr id="55317" name="TextBox 29"/>
          <p:cNvSpPr txBox="1">
            <a:spLocks noChangeArrowheads="1"/>
          </p:cNvSpPr>
          <p:nvPr/>
        </p:nvSpPr>
        <p:spPr bwMode="auto">
          <a:xfrm>
            <a:off x="2026217" y="505197"/>
            <a:ext cx="3095527"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300" b="1" dirty="0">
                <a:latin typeface="+mj-lt"/>
                <a:cs typeface="Arial" panose="020B0604020202020204" pitchFamily="34" charset="0"/>
              </a:rPr>
              <a:t>Lee antes de </a:t>
            </a:r>
            <a:r>
              <a:rPr lang="en-US" altLang="es-MX" sz="3300" b="1" dirty="0" err="1">
                <a:latin typeface="+mj-lt"/>
                <a:cs typeface="Arial" panose="020B0604020202020204" pitchFamily="34" charset="0"/>
              </a:rPr>
              <a:t>usar</a:t>
            </a:r>
            <a:endParaRPr lang="en-US" altLang="es-MX" sz="3300" b="1" dirty="0">
              <a:latin typeface="+mj-lt"/>
              <a:cs typeface="Arial" panose="020B0604020202020204" pitchFamily="34" charset="0"/>
            </a:endParaRPr>
          </a:p>
        </p:txBody>
      </p:sp>
      <p:grpSp>
        <p:nvGrpSpPr>
          <p:cNvPr id="55318" name="Group 30"/>
          <p:cNvGrpSpPr>
            <a:grpSpLocks/>
          </p:cNvGrpSpPr>
          <p:nvPr/>
        </p:nvGrpSpPr>
        <p:grpSpPr bwMode="auto">
          <a:xfrm>
            <a:off x="2106385" y="1099716"/>
            <a:ext cx="1139825" cy="36513"/>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53646" y="3040986"/>
            <a:ext cx="7181284" cy="563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altLang="es-MX" sz="1400" dirty="0">
                <a:cs typeface="Arial" panose="020B0604020202020204" pitchFamily="34" charset="0"/>
              </a:rPr>
              <a:t>Las imágenes usadas fueron descargadas </a:t>
            </a:r>
            <a:r>
              <a:rPr lang="en-US" altLang="es-MX" sz="1400" dirty="0">
                <a:cs typeface="Arial" panose="020B0604020202020204" pitchFamily="34" charset="0"/>
              </a:rPr>
              <a:t>de </a:t>
            </a:r>
            <a:r>
              <a:rPr lang="en-US" altLang="es-MX" sz="1400" dirty="0">
                <a:solidFill>
                  <a:srgbClr val="01C8F2"/>
                </a:solidFill>
                <a:cs typeface="Arial" panose="020B0604020202020204" pitchFamily="34" charset="0"/>
                <a:hlinkClick r:id="rId2">
                  <a:extLst>
                    <a:ext uri="{A12FA001-AC4F-418D-AE19-62706E023703}">
                      <ahyp:hlinkClr xmlns:ahyp="http://schemas.microsoft.com/office/drawing/2018/hyperlinkcolor" val="tx"/>
                    </a:ext>
                  </a:extLst>
                </a:hlinkClick>
              </a:rPr>
              <a:t>www.pixabay.com</a:t>
            </a:r>
            <a:r>
              <a:rPr lang="en-US" altLang="es-MX" sz="1400" dirty="0">
                <a:solidFill>
                  <a:srgbClr val="01C8F2"/>
                </a:solidFill>
                <a:cs typeface="Arial" panose="020B0604020202020204" pitchFamily="34" charset="0"/>
              </a:rPr>
              <a:t>  – </a:t>
            </a:r>
            <a:r>
              <a:rPr lang="en-US" altLang="es-MX" sz="1400" dirty="0">
                <a:solidFill>
                  <a:srgbClr val="01C8F2"/>
                </a:solidFill>
                <a:cs typeface="Arial" panose="020B0604020202020204" pitchFamily="34" charset="0"/>
                <a:hlinkClick r:id="rId3">
                  <a:extLst>
                    <a:ext uri="{A12FA001-AC4F-418D-AE19-62706E023703}">
                      <ahyp:hlinkClr xmlns:ahyp="http://schemas.microsoft.com/office/drawing/2018/hyperlinkcolor" val="tx"/>
                    </a:ext>
                  </a:extLst>
                </a:hlinkClick>
              </a:rPr>
              <a:t>www.freepik.es</a:t>
            </a:r>
            <a:r>
              <a:rPr lang="en-US" altLang="es-MX" sz="1400" dirty="0">
                <a:solidFill>
                  <a:srgbClr val="01C8F2"/>
                </a:solidFill>
                <a:cs typeface="Arial" panose="020B0604020202020204" pitchFamily="34" charset="0"/>
              </a:rPr>
              <a:t> - </a:t>
            </a:r>
            <a:r>
              <a:rPr lang="es-MX" altLang="es-MX" sz="1400" dirty="0">
                <a:cs typeface="Arial" panose="020B0604020202020204" pitchFamily="34" charset="0"/>
              </a:rPr>
              <a:t>allí puedes encontrar otras si lo deseas. Y por supuesto, puedes cambiarlo por el tuyo.</a:t>
            </a:r>
            <a:endParaRPr lang="en-US" altLang="es-MX" sz="1400" dirty="0">
              <a:cs typeface="Arial" panose="020B0604020202020204" pitchFamily="34" charset="0"/>
            </a:endParaRPr>
          </a:p>
        </p:txBody>
      </p:sp>
      <p:sp>
        <p:nvSpPr>
          <p:cNvPr id="2" name="Rectángulo 1">
            <a:extLst>
              <a:ext uri="{FF2B5EF4-FFF2-40B4-BE49-F238E27FC236}">
                <a16:creationId xmlns:a16="http://schemas.microsoft.com/office/drawing/2014/main" id="{A861E1E4-650F-4B58-BD99-93E6FC21ADED}"/>
              </a:ext>
            </a:extLst>
          </p:cNvPr>
          <p:cNvSpPr/>
          <p:nvPr/>
        </p:nvSpPr>
        <p:spPr>
          <a:xfrm>
            <a:off x="2026217" y="1137063"/>
            <a:ext cx="6096000" cy="369332"/>
          </a:xfrm>
          <a:prstGeom prst="rect">
            <a:avLst/>
          </a:prstGeom>
        </p:spPr>
        <p:txBody>
          <a:bodyPr>
            <a:spAutoFit/>
          </a:bodyPr>
          <a:lstStyle/>
          <a:p>
            <a:r>
              <a:rPr lang="en-US" b="1" dirty="0">
                <a:solidFill>
                  <a:srgbClr val="B4207D"/>
                </a:solidFill>
                <a:latin typeface="+mj-lt"/>
              </a:rPr>
              <a:t>Gracias por </a:t>
            </a:r>
            <a:r>
              <a:rPr lang="es-CO" b="1" dirty="0">
                <a:solidFill>
                  <a:srgbClr val="B4207D"/>
                </a:solidFill>
                <a:latin typeface="+mj-lt"/>
              </a:rPr>
              <a:t>descargar</a:t>
            </a:r>
            <a:r>
              <a:rPr lang="en-US" b="1" dirty="0">
                <a:solidFill>
                  <a:srgbClr val="B4207D"/>
                </a:solidFill>
                <a:latin typeface="+mj-lt"/>
              </a:rPr>
              <a:t> </a:t>
            </a:r>
          </a:p>
        </p:txBody>
      </p:sp>
      <p:sp>
        <p:nvSpPr>
          <p:cNvPr id="3" name="Rectángulo 2">
            <a:extLst>
              <a:ext uri="{FF2B5EF4-FFF2-40B4-BE49-F238E27FC236}">
                <a16:creationId xmlns:a16="http://schemas.microsoft.com/office/drawing/2014/main" id="{4FD16BAF-8F85-4252-90D0-A30F2681D6B9}"/>
              </a:ext>
            </a:extLst>
          </p:cNvPr>
          <p:cNvSpPr/>
          <p:nvPr/>
        </p:nvSpPr>
        <p:spPr>
          <a:xfrm>
            <a:off x="3025071" y="2297074"/>
            <a:ext cx="7040105" cy="782265"/>
          </a:xfrm>
          <a:prstGeom prst="rect">
            <a:avLst/>
          </a:prstGeom>
        </p:spPr>
        <p:txBody>
          <a:bodyPr wrap="square">
            <a:spAutoFit/>
          </a:bodyPr>
          <a:lstStyle/>
          <a:p>
            <a:pPr>
              <a:lnSpc>
                <a:spcPct val="110000"/>
              </a:lnSpc>
            </a:pPr>
            <a:r>
              <a:rPr lang="es-MX" altLang="es-MX" sz="1400" b="1" dirty="0">
                <a:solidFill>
                  <a:srgbClr val="AD003D"/>
                </a:solidFill>
                <a:latin typeface="Lato Light" panose="020F0302020204030203" pitchFamily="34" charset="0"/>
                <a:cs typeface="Arial" panose="020B0604020202020204" pitchFamily="34" charset="0"/>
              </a:rPr>
              <a:t>Alguien dijo: “La creatividad es la clave del éxito en el futuro”, </a:t>
            </a:r>
            <a:r>
              <a:rPr lang="es-MX" altLang="es-MX" sz="1400" dirty="0">
                <a:latin typeface="Lato Light" panose="020F0302020204030203" pitchFamily="34" charset="0"/>
                <a:ea typeface="MS PGothic" panose="020B0600070205080204" pitchFamily="34" charset="-128"/>
                <a:cs typeface="Arial" panose="020B0604020202020204" pitchFamily="34" charset="0"/>
              </a:rPr>
              <a:t>puedes usar esta plantilla como quieras, usa tu creatividad y cambia colores, íconos e imagen según tu marca</a:t>
            </a:r>
            <a:r>
              <a:rPr lang="en-US" altLang="es-MX" sz="1400" dirty="0">
                <a:latin typeface="Lato Light" panose="020F0302020204030203" pitchFamily="34" charset="0"/>
                <a:ea typeface="MS PGothic" panose="020B0600070205080204" pitchFamily="34" charset="-128"/>
                <a:cs typeface="Arial" panose="020B0604020202020204" pitchFamily="34" charset="0"/>
              </a:rPr>
              <a:t> o </a:t>
            </a:r>
            <a:r>
              <a:rPr lang="en-US" altLang="es-MX" sz="1400" dirty="0" err="1">
                <a:latin typeface="Lato Light" panose="020F0302020204030203" pitchFamily="34" charset="0"/>
                <a:ea typeface="MS PGothic" panose="020B0600070205080204" pitchFamily="34" charset="-128"/>
                <a:cs typeface="Arial" panose="020B0604020202020204" pitchFamily="34" charset="0"/>
              </a:rPr>
              <a:t>tema</a:t>
            </a:r>
            <a:r>
              <a:rPr lang="en-US" altLang="es-MX" sz="1400" dirty="0">
                <a:latin typeface="Lato Light" panose="020F0302020204030203" pitchFamily="34" charset="0"/>
                <a:ea typeface="MS PGothic" panose="020B0600070205080204" pitchFamily="34" charset="-128"/>
                <a:cs typeface="Arial" panose="020B0604020202020204" pitchFamily="34" charset="0"/>
              </a:rPr>
              <a:t>.</a:t>
            </a:r>
          </a:p>
          <a:p>
            <a:pPr>
              <a:lnSpc>
                <a:spcPct val="110000"/>
              </a:lnSpc>
            </a:pPr>
            <a:endParaRPr lang="en-US" altLang="es-MX" sz="1400" dirty="0">
              <a:latin typeface="Lato Light" panose="020F0302020204030203" pitchFamily="34" charset="0"/>
              <a:cs typeface="Arial" panose="020B0604020202020204" pitchFamily="34" charset="0"/>
            </a:endParaRPr>
          </a:p>
        </p:txBody>
      </p:sp>
      <p:sp>
        <p:nvSpPr>
          <p:cNvPr id="4" name="Text Box 358">
            <a:extLst>
              <a:ext uri="{FF2B5EF4-FFF2-40B4-BE49-F238E27FC236}">
                <a16:creationId xmlns:a16="http://schemas.microsoft.com/office/drawing/2014/main" id="{588E8FD0-07B6-4B71-9E3C-BAED98B735DA}"/>
              </a:ext>
            </a:extLst>
          </p:cNvPr>
          <p:cNvSpPr txBox="1">
            <a:spLocks noChangeArrowheads="1"/>
          </p:cNvSpPr>
          <p:nvPr/>
        </p:nvSpPr>
        <p:spPr bwMode="auto">
          <a:xfrm>
            <a:off x="2191237" y="3836224"/>
            <a:ext cx="714940"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FBCF48"/>
                </a:solidFill>
                <a:latin typeface="Lato Black"/>
                <a:cs typeface="Lato Black"/>
              </a:rPr>
              <a:t>03</a:t>
            </a:r>
          </a:p>
        </p:txBody>
      </p:sp>
      <p:sp>
        <p:nvSpPr>
          <p:cNvPr id="5" name="TextBox 124">
            <a:extLst>
              <a:ext uri="{FF2B5EF4-FFF2-40B4-BE49-F238E27FC236}">
                <a16:creationId xmlns:a16="http://schemas.microsoft.com/office/drawing/2014/main" id="{D9E76C72-2E21-48D8-9205-24BF5087DF5A}"/>
              </a:ext>
            </a:extLst>
          </p:cNvPr>
          <p:cNvSpPr txBox="1">
            <a:spLocks noChangeArrowheads="1"/>
          </p:cNvSpPr>
          <p:nvPr/>
        </p:nvSpPr>
        <p:spPr bwMode="auto">
          <a:xfrm>
            <a:off x="3053646" y="3951894"/>
            <a:ext cx="6705599" cy="563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MX" altLang="es-MX" sz="1400" dirty="0">
                <a:cs typeface="Arial" panose="020B0604020202020204" pitchFamily="34" charset="0"/>
              </a:rPr>
              <a:t>Para cambiar textos, selecciónalos y remplázalos. Para cambiar imágenes, selecciónala, bórrela y haga clic en el icono del centro para agregar una nueva imagen. </a:t>
            </a:r>
            <a:endParaRPr lang="en-US" altLang="es-MX" sz="1400" dirty="0">
              <a:cs typeface="Arial" panose="020B0604020202020204" pitchFamily="34" charset="0"/>
            </a:endParaRP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ángulo 13">
            <a:extLst>
              <a:ext uri="{FF2B5EF4-FFF2-40B4-BE49-F238E27FC236}">
                <a16:creationId xmlns:a16="http://schemas.microsoft.com/office/drawing/2014/main" id="{C9D3CEF1-98C3-485E-8FA1-17EEEE8F9E4C}"/>
              </a:ext>
            </a:extLst>
          </p:cNvPr>
          <p:cNvSpPr/>
          <p:nvPr/>
        </p:nvSpPr>
        <p:spPr>
          <a:xfrm>
            <a:off x="0" y="0"/>
            <a:ext cx="12192000" cy="6858000"/>
          </a:xfrm>
          <a:prstGeom prst="rect">
            <a:avLst/>
          </a:prstGeom>
          <a:solidFill>
            <a:srgbClr val="2831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ángulo 14">
            <a:extLst>
              <a:ext uri="{FF2B5EF4-FFF2-40B4-BE49-F238E27FC236}">
                <a16:creationId xmlns:a16="http://schemas.microsoft.com/office/drawing/2014/main" id="{34D0D027-2CE2-4B7A-B288-ADDDF439BA06}"/>
              </a:ext>
            </a:extLst>
          </p:cNvPr>
          <p:cNvSpPr/>
          <p:nvPr/>
        </p:nvSpPr>
        <p:spPr>
          <a:xfrm>
            <a:off x="0" y="0"/>
            <a:ext cx="4630994" cy="1030749"/>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uadroTexto 15">
            <a:extLst>
              <a:ext uri="{FF2B5EF4-FFF2-40B4-BE49-F238E27FC236}">
                <a16:creationId xmlns:a16="http://schemas.microsoft.com/office/drawing/2014/main" id="{E0C3F3EE-B36A-4204-A310-BD6A56B1D683}"/>
              </a:ext>
            </a:extLst>
          </p:cNvPr>
          <p:cNvSpPr txBox="1"/>
          <p:nvPr/>
        </p:nvSpPr>
        <p:spPr>
          <a:xfrm>
            <a:off x="5860091" y="1416695"/>
            <a:ext cx="4454013" cy="646331"/>
          </a:xfrm>
          <a:prstGeom prst="rect">
            <a:avLst/>
          </a:prstGeom>
          <a:noFill/>
        </p:spPr>
        <p:txBody>
          <a:bodyPr wrap="square" rtlCol="0">
            <a:spAutoFit/>
          </a:bodyPr>
          <a:lstStyle/>
          <a:p>
            <a:r>
              <a:rPr lang="en-US" sz="3600" dirty="0">
                <a:solidFill>
                  <a:srgbClr val="D13B6E"/>
                </a:solidFill>
              </a:rPr>
              <a:t>SUBTÍTULO</a:t>
            </a:r>
          </a:p>
        </p:txBody>
      </p:sp>
      <p:sp>
        <p:nvSpPr>
          <p:cNvPr id="17" name="TextBox 30">
            <a:extLst>
              <a:ext uri="{FF2B5EF4-FFF2-40B4-BE49-F238E27FC236}">
                <a16:creationId xmlns:a16="http://schemas.microsoft.com/office/drawing/2014/main" id="{DEA7E690-90A7-42CC-9774-A66985602D06}"/>
              </a:ext>
            </a:extLst>
          </p:cNvPr>
          <p:cNvSpPr txBox="1">
            <a:spLocks noChangeArrowheads="1"/>
          </p:cNvSpPr>
          <p:nvPr/>
        </p:nvSpPr>
        <p:spPr bwMode="auto">
          <a:xfrm>
            <a:off x="1007806" y="3819997"/>
            <a:ext cx="4454013"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200" b="1" dirty="0">
                <a:solidFill>
                  <a:schemeClr val="bg1"/>
                </a:solidFill>
                <a:latin typeface="+mn-lt"/>
                <a:cs typeface="Calibri Light" panose="020F0302020204030204" pitchFamily="34" charset="0"/>
              </a:rPr>
              <a:t>Lorem ipsum dolor </a:t>
            </a:r>
            <a:r>
              <a:rPr lang="en-US" altLang="es-MX" sz="12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1200" dirty="0">
              <a:solidFill>
                <a:schemeClr val="bg1"/>
              </a:solidFill>
              <a:latin typeface="+mn-lt"/>
              <a:cs typeface="Calibri Light" panose="020F0302020204030204" pitchFamily="34" charset="0"/>
            </a:endParaRPr>
          </a:p>
          <a:p>
            <a:pPr eaLnBrk="0" hangingPunct="0"/>
            <a:r>
              <a:rPr lang="en-US" altLang="es-MX" sz="12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a:t>
            </a:r>
          </a:p>
        </p:txBody>
      </p:sp>
      <p:sp>
        <p:nvSpPr>
          <p:cNvPr id="18" name="TextBox 30">
            <a:extLst>
              <a:ext uri="{FF2B5EF4-FFF2-40B4-BE49-F238E27FC236}">
                <a16:creationId xmlns:a16="http://schemas.microsoft.com/office/drawing/2014/main" id="{E252CA7D-2C4C-4D8C-A028-1E76A1F912ED}"/>
              </a:ext>
            </a:extLst>
          </p:cNvPr>
          <p:cNvSpPr txBox="1">
            <a:spLocks noChangeArrowheads="1"/>
          </p:cNvSpPr>
          <p:nvPr/>
        </p:nvSpPr>
        <p:spPr bwMode="auto">
          <a:xfrm>
            <a:off x="5860091" y="2117212"/>
            <a:ext cx="2947192"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2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1200" dirty="0">
              <a:solidFill>
                <a:schemeClr val="bg1"/>
              </a:solidFill>
              <a:latin typeface="+mn-lt"/>
              <a:cs typeface="Calibri Light" panose="020F0302020204030204" pitchFamily="34" charset="0"/>
            </a:endParaRPr>
          </a:p>
        </p:txBody>
      </p:sp>
      <p:sp>
        <p:nvSpPr>
          <p:cNvPr id="19" name="CuadroTexto 18">
            <a:extLst>
              <a:ext uri="{FF2B5EF4-FFF2-40B4-BE49-F238E27FC236}">
                <a16:creationId xmlns:a16="http://schemas.microsoft.com/office/drawing/2014/main" id="{BF1E0430-E1E5-488C-8605-91B74E5A0C4F}"/>
              </a:ext>
            </a:extLst>
          </p:cNvPr>
          <p:cNvSpPr txBox="1"/>
          <p:nvPr/>
        </p:nvSpPr>
        <p:spPr>
          <a:xfrm>
            <a:off x="5813356" y="4203458"/>
            <a:ext cx="6577780" cy="830997"/>
          </a:xfrm>
          <a:prstGeom prst="rect">
            <a:avLst/>
          </a:prstGeom>
          <a:noFill/>
        </p:spPr>
        <p:txBody>
          <a:bodyPr wrap="square" rtlCol="0">
            <a:spAutoFit/>
          </a:bodyPr>
          <a:lstStyle/>
          <a:p>
            <a:r>
              <a:rPr lang="en-US" sz="4800" dirty="0">
                <a:solidFill>
                  <a:schemeClr val="bg1"/>
                </a:solidFill>
              </a:rPr>
              <a:t>DATOS IMPORTANTES</a:t>
            </a:r>
          </a:p>
        </p:txBody>
      </p:sp>
      <p:sp>
        <p:nvSpPr>
          <p:cNvPr id="3" name="CuadroTexto 2">
            <a:extLst>
              <a:ext uri="{FF2B5EF4-FFF2-40B4-BE49-F238E27FC236}">
                <a16:creationId xmlns:a16="http://schemas.microsoft.com/office/drawing/2014/main" id="{A51C8A56-2383-4262-B15B-E09B77A55F39}"/>
              </a:ext>
            </a:extLst>
          </p:cNvPr>
          <p:cNvSpPr txBox="1"/>
          <p:nvPr/>
        </p:nvSpPr>
        <p:spPr>
          <a:xfrm>
            <a:off x="9026046" y="1416695"/>
            <a:ext cx="4454013" cy="646331"/>
          </a:xfrm>
          <a:prstGeom prst="rect">
            <a:avLst/>
          </a:prstGeom>
          <a:noFill/>
        </p:spPr>
        <p:txBody>
          <a:bodyPr wrap="square" rtlCol="0">
            <a:spAutoFit/>
          </a:bodyPr>
          <a:lstStyle/>
          <a:p>
            <a:r>
              <a:rPr lang="en-US" sz="3600" dirty="0">
                <a:solidFill>
                  <a:srgbClr val="D13B6E"/>
                </a:solidFill>
              </a:rPr>
              <a:t>SUBTÍTULO</a:t>
            </a:r>
          </a:p>
        </p:txBody>
      </p:sp>
      <p:sp>
        <p:nvSpPr>
          <p:cNvPr id="4" name="TextBox 30">
            <a:extLst>
              <a:ext uri="{FF2B5EF4-FFF2-40B4-BE49-F238E27FC236}">
                <a16:creationId xmlns:a16="http://schemas.microsoft.com/office/drawing/2014/main" id="{FC3CD9EC-5B0D-428C-8AC0-E163EE57AAB0}"/>
              </a:ext>
            </a:extLst>
          </p:cNvPr>
          <p:cNvSpPr txBox="1">
            <a:spLocks noChangeArrowheads="1"/>
          </p:cNvSpPr>
          <p:nvPr/>
        </p:nvSpPr>
        <p:spPr bwMode="auto">
          <a:xfrm>
            <a:off x="9026046" y="2117212"/>
            <a:ext cx="2947192"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2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1200" dirty="0">
              <a:solidFill>
                <a:schemeClr val="bg1"/>
              </a:solidFill>
              <a:latin typeface="+mn-lt"/>
              <a:cs typeface="Calibri Light" panose="020F0302020204030204" pitchFamily="34" charset="0"/>
            </a:endParaRPr>
          </a:p>
        </p:txBody>
      </p:sp>
      <p:sp>
        <p:nvSpPr>
          <p:cNvPr id="5" name="Rectángulo 4">
            <a:extLst>
              <a:ext uri="{FF2B5EF4-FFF2-40B4-BE49-F238E27FC236}">
                <a16:creationId xmlns:a16="http://schemas.microsoft.com/office/drawing/2014/main" id="{BBB03A2A-A0B1-4063-8B46-5BBAA769B63A}"/>
              </a:ext>
            </a:extLst>
          </p:cNvPr>
          <p:cNvSpPr/>
          <p:nvPr/>
        </p:nvSpPr>
        <p:spPr>
          <a:xfrm>
            <a:off x="5860091" y="6505575"/>
            <a:ext cx="6331909" cy="406611"/>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uadroTexto 5">
            <a:extLst>
              <a:ext uri="{FF2B5EF4-FFF2-40B4-BE49-F238E27FC236}">
                <a16:creationId xmlns:a16="http://schemas.microsoft.com/office/drawing/2014/main" id="{9B1D1B5F-3366-4B0C-837B-8912679B6DC8}"/>
              </a:ext>
            </a:extLst>
          </p:cNvPr>
          <p:cNvSpPr txBox="1"/>
          <p:nvPr/>
        </p:nvSpPr>
        <p:spPr>
          <a:xfrm>
            <a:off x="1160207" y="1569095"/>
            <a:ext cx="4454013" cy="1569660"/>
          </a:xfrm>
          <a:prstGeom prst="rect">
            <a:avLst/>
          </a:prstGeom>
          <a:noFill/>
        </p:spPr>
        <p:txBody>
          <a:bodyPr wrap="square" rtlCol="0">
            <a:spAutoFit/>
          </a:bodyPr>
          <a:lstStyle/>
          <a:p>
            <a:r>
              <a:rPr lang="es-CO" sz="4800" dirty="0">
                <a:solidFill>
                  <a:srgbClr val="D13B6E"/>
                </a:solidFill>
              </a:rPr>
              <a:t>ESCRIBE TU TÍTULO AQUÍ</a:t>
            </a:r>
          </a:p>
        </p:txBody>
      </p:sp>
      <p:sp>
        <p:nvSpPr>
          <p:cNvPr id="7" name="TextBox 30">
            <a:extLst>
              <a:ext uri="{FF2B5EF4-FFF2-40B4-BE49-F238E27FC236}">
                <a16:creationId xmlns:a16="http://schemas.microsoft.com/office/drawing/2014/main" id="{29CBD81C-D193-4219-87C2-CB2CBF233540}"/>
              </a:ext>
            </a:extLst>
          </p:cNvPr>
          <p:cNvSpPr txBox="1">
            <a:spLocks noChangeArrowheads="1"/>
          </p:cNvSpPr>
          <p:nvPr/>
        </p:nvSpPr>
        <p:spPr bwMode="auto">
          <a:xfrm>
            <a:off x="5860091" y="5110733"/>
            <a:ext cx="611314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200" b="1" dirty="0">
                <a:solidFill>
                  <a:schemeClr val="bg1"/>
                </a:solidFill>
                <a:latin typeface="+mn-lt"/>
                <a:cs typeface="Calibri Light" panose="020F0302020204030204" pitchFamily="34" charset="0"/>
              </a:rPr>
              <a:t>Lorem ipsum dolor </a:t>
            </a:r>
            <a:r>
              <a:rPr lang="en-US" altLang="es-MX" sz="1200" dirty="0">
                <a:solidFill>
                  <a:schemeClr val="bg1"/>
                </a:solidFill>
                <a:latin typeface="+mn-lt"/>
                <a:cs typeface="Calibri Light" panose="020F0302020204030204" pitchFamily="34" charset="0"/>
              </a:rPr>
              <a:t>sit amet, consectetur adipiscing elit. Aliquam tincidunt ante nec sem congue convallis. Pellentesque vel </a:t>
            </a:r>
            <a:r>
              <a:rPr lang="en-US" altLang="es-MX" sz="1200" dirty="0" err="1">
                <a:solidFill>
                  <a:schemeClr val="bg1"/>
                </a:solidFill>
                <a:latin typeface="+mn-lt"/>
                <a:cs typeface="Calibri Light" panose="020F0302020204030204" pitchFamily="34" charset="0"/>
              </a:rPr>
              <a:t>mauris</a:t>
            </a:r>
            <a:r>
              <a:rPr lang="en-US" altLang="es-MX" sz="1200" dirty="0">
                <a:solidFill>
                  <a:schemeClr val="bg1"/>
                </a:solidFill>
                <a:latin typeface="+mn-lt"/>
                <a:cs typeface="Calibri Light" panose="020F0302020204030204" pitchFamily="34" charset="0"/>
              </a:rPr>
              <a:t> </a:t>
            </a:r>
            <a:r>
              <a:rPr lang="en-US" altLang="es-MX" sz="1200" dirty="0" err="1">
                <a:solidFill>
                  <a:schemeClr val="bg1"/>
                </a:solidFill>
                <a:latin typeface="+mn-lt"/>
                <a:cs typeface="Calibri Light" panose="020F0302020204030204" pitchFamily="34" charset="0"/>
              </a:rPr>
              <a:t>quis</a:t>
            </a:r>
            <a:endParaRPr lang="en-US" altLang="es-MX" sz="1200" dirty="0">
              <a:solidFill>
                <a:schemeClr val="bg1"/>
              </a:solidFill>
              <a:latin typeface="+mn-lt"/>
              <a:cs typeface="Calibri Light" panose="020F0302020204030204" pitchFamily="34" charset="0"/>
            </a:endParaRPr>
          </a:p>
        </p:txBody>
      </p:sp>
      <p:grpSp>
        <p:nvGrpSpPr>
          <p:cNvPr id="10" name="Group 4">
            <a:extLst>
              <a:ext uri="{FF2B5EF4-FFF2-40B4-BE49-F238E27FC236}">
                <a16:creationId xmlns:a16="http://schemas.microsoft.com/office/drawing/2014/main" id="{8CBDA783-9726-47CB-A3F3-E32BABD7C514}"/>
              </a:ext>
            </a:extLst>
          </p:cNvPr>
          <p:cNvGrpSpPr>
            <a:grpSpLocks noChangeAspect="1"/>
          </p:cNvGrpSpPr>
          <p:nvPr/>
        </p:nvGrpSpPr>
        <p:grpSpPr bwMode="auto">
          <a:xfrm>
            <a:off x="9821344" y="668184"/>
            <a:ext cx="980470" cy="589039"/>
            <a:chOff x="5792" y="-168"/>
            <a:chExt cx="1295" cy="778"/>
          </a:xfrm>
          <a:solidFill>
            <a:schemeClr val="bg1"/>
          </a:solidFill>
        </p:grpSpPr>
        <p:sp>
          <p:nvSpPr>
            <p:cNvPr id="12" name="Freeform 5">
              <a:extLst>
                <a:ext uri="{FF2B5EF4-FFF2-40B4-BE49-F238E27FC236}">
                  <a16:creationId xmlns:a16="http://schemas.microsoft.com/office/drawing/2014/main" id="{C4D76443-0BC6-466A-9B7F-FEABC3B93960}"/>
                </a:ext>
              </a:extLst>
            </p:cNvPr>
            <p:cNvSpPr>
              <a:spLocks noEditPoints="1"/>
            </p:cNvSpPr>
            <p:nvPr/>
          </p:nvSpPr>
          <p:spPr bwMode="auto">
            <a:xfrm>
              <a:off x="5928" y="-51"/>
              <a:ext cx="932" cy="240"/>
            </a:xfrm>
            <a:custGeom>
              <a:avLst/>
              <a:gdLst>
                <a:gd name="T0" fmla="*/ 391 w 391"/>
                <a:gd name="T1" fmla="*/ 89 h 100"/>
                <a:gd name="T2" fmla="*/ 391 w 391"/>
                <a:gd name="T3" fmla="*/ 36 h 100"/>
                <a:gd name="T4" fmla="*/ 355 w 391"/>
                <a:gd name="T5" fmla="*/ 0 h 100"/>
                <a:gd name="T6" fmla="*/ 10 w 391"/>
                <a:gd name="T7" fmla="*/ 0 h 100"/>
                <a:gd name="T8" fmla="*/ 0 w 391"/>
                <a:gd name="T9" fmla="*/ 10 h 100"/>
                <a:gd name="T10" fmla="*/ 0 w 391"/>
                <a:gd name="T11" fmla="*/ 89 h 100"/>
                <a:gd name="T12" fmla="*/ 10 w 391"/>
                <a:gd name="T13" fmla="*/ 100 h 100"/>
                <a:gd name="T14" fmla="*/ 380 w 391"/>
                <a:gd name="T15" fmla="*/ 100 h 100"/>
                <a:gd name="T16" fmla="*/ 391 w 391"/>
                <a:gd name="T17" fmla="*/ 89 h 100"/>
                <a:gd name="T18" fmla="*/ 86 w 391"/>
                <a:gd name="T19" fmla="*/ 79 h 100"/>
                <a:gd name="T20" fmla="*/ 21 w 391"/>
                <a:gd name="T21" fmla="*/ 79 h 100"/>
                <a:gd name="T22" fmla="*/ 21 w 391"/>
                <a:gd name="T23" fmla="*/ 20 h 100"/>
                <a:gd name="T24" fmla="*/ 86 w 391"/>
                <a:gd name="T25" fmla="*/ 20 h 100"/>
                <a:gd name="T26" fmla="*/ 86 w 391"/>
                <a:gd name="T27" fmla="*/ 79 h 100"/>
                <a:gd name="T28" fmla="*/ 213 w 391"/>
                <a:gd name="T29" fmla="*/ 79 h 100"/>
                <a:gd name="T30" fmla="*/ 107 w 391"/>
                <a:gd name="T31" fmla="*/ 79 h 100"/>
                <a:gd name="T32" fmla="*/ 107 w 391"/>
                <a:gd name="T33" fmla="*/ 20 h 100"/>
                <a:gd name="T34" fmla="*/ 213 w 391"/>
                <a:gd name="T35" fmla="*/ 20 h 100"/>
                <a:gd name="T36" fmla="*/ 213 w 391"/>
                <a:gd name="T37" fmla="*/ 79 h 100"/>
                <a:gd name="T38" fmla="*/ 370 w 391"/>
                <a:gd name="T39" fmla="*/ 79 h 100"/>
                <a:gd name="T40" fmla="*/ 233 w 391"/>
                <a:gd name="T41" fmla="*/ 79 h 100"/>
                <a:gd name="T42" fmla="*/ 233 w 391"/>
                <a:gd name="T43" fmla="*/ 20 h 100"/>
                <a:gd name="T44" fmla="*/ 355 w 391"/>
                <a:gd name="T45" fmla="*/ 20 h 100"/>
                <a:gd name="T46" fmla="*/ 370 w 391"/>
                <a:gd name="T47" fmla="*/ 36 h 100"/>
                <a:gd name="T48" fmla="*/ 370 w 391"/>
                <a:gd name="T49" fmla="*/ 79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91" h="100">
                  <a:moveTo>
                    <a:pt x="391" y="89"/>
                  </a:moveTo>
                  <a:cubicBezTo>
                    <a:pt x="391" y="36"/>
                    <a:pt x="391" y="36"/>
                    <a:pt x="391" y="36"/>
                  </a:cubicBezTo>
                  <a:cubicBezTo>
                    <a:pt x="391" y="16"/>
                    <a:pt x="375" y="0"/>
                    <a:pt x="355" y="0"/>
                  </a:cubicBezTo>
                  <a:cubicBezTo>
                    <a:pt x="10" y="0"/>
                    <a:pt x="10" y="0"/>
                    <a:pt x="10" y="0"/>
                  </a:cubicBezTo>
                  <a:cubicBezTo>
                    <a:pt x="5" y="0"/>
                    <a:pt x="0" y="5"/>
                    <a:pt x="0" y="10"/>
                  </a:cubicBezTo>
                  <a:cubicBezTo>
                    <a:pt x="0" y="89"/>
                    <a:pt x="0" y="89"/>
                    <a:pt x="0" y="89"/>
                  </a:cubicBezTo>
                  <a:cubicBezTo>
                    <a:pt x="0" y="95"/>
                    <a:pt x="5" y="100"/>
                    <a:pt x="10" y="100"/>
                  </a:cubicBezTo>
                  <a:cubicBezTo>
                    <a:pt x="380" y="100"/>
                    <a:pt x="380" y="100"/>
                    <a:pt x="380" y="100"/>
                  </a:cubicBezTo>
                  <a:cubicBezTo>
                    <a:pt x="386" y="100"/>
                    <a:pt x="391" y="95"/>
                    <a:pt x="391" y="89"/>
                  </a:cubicBezTo>
                  <a:close/>
                  <a:moveTo>
                    <a:pt x="86" y="79"/>
                  </a:moveTo>
                  <a:cubicBezTo>
                    <a:pt x="21" y="79"/>
                    <a:pt x="21" y="79"/>
                    <a:pt x="21" y="79"/>
                  </a:cubicBezTo>
                  <a:cubicBezTo>
                    <a:pt x="21" y="20"/>
                    <a:pt x="21" y="20"/>
                    <a:pt x="21" y="20"/>
                  </a:cubicBezTo>
                  <a:cubicBezTo>
                    <a:pt x="86" y="20"/>
                    <a:pt x="86" y="20"/>
                    <a:pt x="86" y="20"/>
                  </a:cubicBezTo>
                  <a:lnTo>
                    <a:pt x="86" y="79"/>
                  </a:lnTo>
                  <a:close/>
                  <a:moveTo>
                    <a:pt x="213" y="79"/>
                  </a:moveTo>
                  <a:cubicBezTo>
                    <a:pt x="107" y="79"/>
                    <a:pt x="107" y="79"/>
                    <a:pt x="107" y="79"/>
                  </a:cubicBezTo>
                  <a:cubicBezTo>
                    <a:pt x="107" y="20"/>
                    <a:pt x="107" y="20"/>
                    <a:pt x="107" y="20"/>
                  </a:cubicBezTo>
                  <a:cubicBezTo>
                    <a:pt x="213" y="20"/>
                    <a:pt x="213" y="20"/>
                    <a:pt x="213" y="20"/>
                  </a:cubicBezTo>
                  <a:lnTo>
                    <a:pt x="213" y="79"/>
                  </a:lnTo>
                  <a:close/>
                  <a:moveTo>
                    <a:pt x="370" y="79"/>
                  </a:moveTo>
                  <a:cubicBezTo>
                    <a:pt x="233" y="79"/>
                    <a:pt x="233" y="79"/>
                    <a:pt x="233" y="79"/>
                  </a:cubicBezTo>
                  <a:cubicBezTo>
                    <a:pt x="233" y="20"/>
                    <a:pt x="233" y="20"/>
                    <a:pt x="233" y="20"/>
                  </a:cubicBezTo>
                  <a:cubicBezTo>
                    <a:pt x="355" y="20"/>
                    <a:pt x="355" y="20"/>
                    <a:pt x="355" y="20"/>
                  </a:cubicBezTo>
                  <a:cubicBezTo>
                    <a:pt x="363" y="20"/>
                    <a:pt x="370" y="27"/>
                    <a:pt x="370" y="36"/>
                  </a:cubicBezTo>
                  <a:lnTo>
                    <a:pt x="370" y="7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6">
              <a:extLst>
                <a:ext uri="{FF2B5EF4-FFF2-40B4-BE49-F238E27FC236}">
                  <a16:creationId xmlns:a16="http://schemas.microsoft.com/office/drawing/2014/main" id="{5ACDAF72-DB59-4409-9E1A-B4DDC8611B9B}"/>
                </a:ext>
              </a:extLst>
            </p:cNvPr>
            <p:cNvSpPr>
              <a:spLocks noEditPoints="1"/>
            </p:cNvSpPr>
            <p:nvPr/>
          </p:nvSpPr>
          <p:spPr bwMode="auto">
            <a:xfrm>
              <a:off x="5792" y="-168"/>
              <a:ext cx="1295" cy="778"/>
            </a:xfrm>
            <a:custGeom>
              <a:avLst/>
              <a:gdLst>
                <a:gd name="T0" fmla="*/ 540 w 543"/>
                <a:gd name="T1" fmla="*/ 116 h 325"/>
                <a:gd name="T2" fmla="*/ 505 w 543"/>
                <a:gd name="T3" fmla="*/ 88 h 325"/>
                <a:gd name="T4" fmla="*/ 412 w 543"/>
                <a:gd name="T5" fmla="*/ 0 h 325"/>
                <a:gd name="T6" fmla="*/ 10 w 543"/>
                <a:gd name="T7" fmla="*/ 0 h 325"/>
                <a:gd name="T8" fmla="*/ 0 w 543"/>
                <a:gd name="T9" fmla="*/ 10 h 325"/>
                <a:gd name="T10" fmla="*/ 0 w 543"/>
                <a:gd name="T11" fmla="*/ 272 h 325"/>
                <a:gd name="T12" fmla="*/ 10 w 543"/>
                <a:gd name="T13" fmla="*/ 282 h 325"/>
                <a:gd name="T14" fmla="*/ 58 w 543"/>
                <a:gd name="T15" fmla="*/ 282 h 325"/>
                <a:gd name="T16" fmla="*/ 110 w 543"/>
                <a:gd name="T17" fmla="*/ 325 h 325"/>
                <a:gd name="T18" fmla="*/ 162 w 543"/>
                <a:gd name="T19" fmla="*/ 282 h 325"/>
                <a:gd name="T20" fmla="*/ 272 w 543"/>
                <a:gd name="T21" fmla="*/ 282 h 325"/>
                <a:gd name="T22" fmla="*/ 282 w 543"/>
                <a:gd name="T23" fmla="*/ 272 h 325"/>
                <a:gd name="T24" fmla="*/ 272 w 543"/>
                <a:gd name="T25" fmla="*/ 262 h 325"/>
                <a:gd name="T26" fmla="*/ 162 w 543"/>
                <a:gd name="T27" fmla="*/ 262 h 325"/>
                <a:gd name="T28" fmla="*/ 110 w 543"/>
                <a:gd name="T29" fmla="*/ 219 h 325"/>
                <a:gd name="T30" fmla="*/ 58 w 543"/>
                <a:gd name="T31" fmla="*/ 262 h 325"/>
                <a:gd name="T32" fmla="*/ 21 w 543"/>
                <a:gd name="T33" fmla="*/ 262 h 325"/>
                <a:gd name="T34" fmla="*/ 21 w 543"/>
                <a:gd name="T35" fmla="*/ 198 h 325"/>
                <a:gd name="T36" fmla="*/ 137 w 543"/>
                <a:gd name="T37" fmla="*/ 198 h 325"/>
                <a:gd name="T38" fmla="*/ 147 w 543"/>
                <a:gd name="T39" fmla="*/ 188 h 325"/>
                <a:gd name="T40" fmla="*/ 137 w 543"/>
                <a:gd name="T41" fmla="*/ 177 h 325"/>
                <a:gd name="T42" fmla="*/ 21 w 543"/>
                <a:gd name="T43" fmla="*/ 177 h 325"/>
                <a:gd name="T44" fmla="*/ 21 w 543"/>
                <a:gd name="T45" fmla="*/ 20 h 325"/>
                <a:gd name="T46" fmla="*/ 412 w 543"/>
                <a:gd name="T47" fmla="*/ 20 h 325"/>
                <a:gd name="T48" fmla="*/ 484 w 543"/>
                <a:gd name="T49" fmla="*/ 93 h 325"/>
                <a:gd name="T50" fmla="*/ 488 w 543"/>
                <a:gd name="T51" fmla="*/ 101 h 325"/>
                <a:gd name="T52" fmla="*/ 523 w 543"/>
                <a:gd name="T53" fmla="*/ 129 h 325"/>
                <a:gd name="T54" fmla="*/ 523 w 543"/>
                <a:gd name="T55" fmla="*/ 177 h 325"/>
                <a:gd name="T56" fmla="*/ 234 w 543"/>
                <a:gd name="T57" fmla="*/ 177 h 325"/>
                <a:gd name="T58" fmla="*/ 224 w 543"/>
                <a:gd name="T59" fmla="*/ 188 h 325"/>
                <a:gd name="T60" fmla="*/ 234 w 543"/>
                <a:gd name="T61" fmla="*/ 198 h 325"/>
                <a:gd name="T62" fmla="*/ 523 w 543"/>
                <a:gd name="T63" fmla="*/ 198 h 325"/>
                <a:gd name="T64" fmla="*/ 523 w 543"/>
                <a:gd name="T65" fmla="*/ 262 h 325"/>
                <a:gd name="T66" fmla="*/ 438 w 543"/>
                <a:gd name="T67" fmla="*/ 262 h 325"/>
                <a:gd name="T68" fmla="*/ 386 w 543"/>
                <a:gd name="T69" fmla="*/ 219 h 325"/>
                <a:gd name="T70" fmla="*/ 334 w 543"/>
                <a:gd name="T71" fmla="*/ 262 h 325"/>
                <a:gd name="T72" fmla="*/ 309 w 543"/>
                <a:gd name="T73" fmla="*/ 262 h 325"/>
                <a:gd name="T74" fmla="*/ 298 w 543"/>
                <a:gd name="T75" fmla="*/ 272 h 325"/>
                <a:gd name="T76" fmla="*/ 309 w 543"/>
                <a:gd name="T77" fmla="*/ 282 h 325"/>
                <a:gd name="T78" fmla="*/ 334 w 543"/>
                <a:gd name="T79" fmla="*/ 282 h 325"/>
                <a:gd name="T80" fmla="*/ 386 w 543"/>
                <a:gd name="T81" fmla="*/ 325 h 325"/>
                <a:gd name="T82" fmla="*/ 438 w 543"/>
                <a:gd name="T83" fmla="*/ 282 h 325"/>
                <a:gd name="T84" fmla="*/ 533 w 543"/>
                <a:gd name="T85" fmla="*/ 282 h 325"/>
                <a:gd name="T86" fmla="*/ 543 w 543"/>
                <a:gd name="T87" fmla="*/ 272 h 325"/>
                <a:gd name="T88" fmla="*/ 543 w 543"/>
                <a:gd name="T89" fmla="*/ 124 h 325"/>
                <a:gd name="T90" fmla="*/ 540 w 543"/>
                <a:gd name="T91" fmla="*/ 116 h 325"/>
                <a:gd name="T92" fmla="*/ 78 w 543"/>
                <a:gd name="T93" fmla="*/ 272 h 325"/>
                <a:gd name="T94" fmla="*/ 110 w 543"/>
                <a:gd name="T95" fmla="*/ 239 h 325"/>
                <a:gd name="T96" fmla="*/ 143 w 543"/>
                <a:gd name="T97" fmla="*/ 272 h 325"/>
                <a:gd name="T98" fmla="*/ 110 w 543"/>
                <a:gd name="T99" fmla="*/ 304 h 325"/>
                <a:gd name="T100" fmla="*/ 78 w 543"/>
                <a:gd name="T101" fmla="*/ 272 h 325"/>
                <a:gd name="T102" fmla="*/ 78 w 543"/>
                <a:gd name="T103" fmla="*/ 272 h 325"/>
                <a:gd name="T104" fmla="*/ 78 w 543"/>
                <a:gd name="T105" fmla="*/ 272 h 325"/>
                <a:gd name="T106" fmla="*/ 386 w 543"/>
                <a:gd name="T107" fmla="*/ 304 h 325"/>
                <a:gd name="T108" fmla="*/ 354 w 543"/>
                <a:gd name="T109" fmla="*/ 272 h 325"/>
                <a:gd name="T110" fmla="*/ 386 w 543"/>
                <a:gd name="T111" fmla="*/ 239 h 325"/>
                <a:gd name="T112" fmla="*/ 419 w 543"/>
                <a:gd name="T113" fmla="*/ 272 h 325"/>
                <a:gd name="T114" fmla="*/ 386 w 543"/>
                <a:gd name="T115" fmla="*/ 304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43" h="325">
                  <a:moveTo>
                    <a:pt x="540" y="116"/>
                  </a:moveTo>
                  <a:cubicBezTo>
                    <a:pt x="505" y="88"/>
                    <a:pt x="505" y="88"/>
                    <a:pt x="505" y="88"/>
                  </a:cubicBezTo>
                  <a:cubicBezTo>
                    <a:pt x="502" y="39"/>
                    <a:pt x="461" y="0"/>
                    <a:pt x="412" y="0"/>
                  </a:cubicBezTo>
                  <a:cubicBezTo>
                    <a:pt x="10" y="0"/>
                    <a:pt x="10" y="0"/>
                    <a:pt x="10" y="0"/>
                  </a:cubicBezTo>
                  <a:cubicBezTo>
                    <a:pt x="5" y="0"/>
                    <a:pt x="0" y="4"/>
                    <a:pt x="0" y="10"/>
                  </a:cubicBezTo>
                  <a:cubicBezTo>
                    <a:pt x="0" y="272"/>
                    <a:pt x="0" y="272"/>
                    <a:pt x="0" y="272"/>
                  </a:cubicBezTo>
                  <a:cubicBezTo>
                    <a:pt x="0" y="277"/>
                    <a:pt x="5" y="282"/>
                    <a:pt x="10" y="282"/>
                  </a:cubicBezTo>
                  <a:cubicBezTo>
                    <a:pt x="58" y="282"/>
                    <a:pt x="58" y="282"/>
                    <a:pt x="58" y="282"/>
                  </a:cubicBezTo>
                  <a:cubicBezTo>
                    <a:pt x="63" y="306"/>
                    <a:pt x="84" y="325"/>
                    <a:pt x="110" y="325"/>
                  </a:cubicBezTo>
                  <a:cubicBezTo>
                    <a:pt x="136" y="325"/>
                    <a:pt x="157" y="306"/>
                    <a:pt x="162" y="282"/>
                  </a:cubicBezTo>
                  <a:cubicBezTo>
                    <a:pt x="272" y="282"/>
                    <a:pt x="272" y="282"/>
                    <a:pt x="272" y="282"/>
                  </a:cubicBezTo>
                  <a:cubicBezTo>
                    <a:pt x="277" y="282"/>
                    <a:pt x="282" y="277"/>
                    <a:pt x="282" y="272"/>
                  </a:cubicBezTo>
                  <a:cubicBezTo>
                    <a:pt x="282" y="266"/>
                    <a:pt x="277" y="262"/>
                    <a:pt x="272" y="262"/>
                  </a:cubicBezTo>
                  <a:cubicBezTo>
                    <a:pt x="162" y="262"/>
                    <a:pt x="162" y="262"/>
                    <a:pt x="162" y="262"/>
                  </a:cubicBezTo>
                  <a:cubicBezTo>
                    <a:pt x="157" y="237"/>
                    <a:pt x="136" y="219"/>
                    <a:pt x="110" y="219"/>
                  </a:cubicBezTo>
                  <a:cubicBezTo>
                    <a:pt x="84" y="219"/>
                    <a:pt x="63" y="237"/>
                    <a:pt x="58" y="262"/>
                  </a:cubicBezTo>
                  <a:cubicBezTo>
                    <a:pt x="21" y="262"/>
                    <a:pt x="21" y="262"/>
                    <a:pt x="21" y="262"/>
                  </a:cubicBezTo>
                  <a:cubicBezTo>
                    <a:pt x="21" y="198"/>
                    <a:pt x="21" y="198"/>
                    <a:pt x="21" y="198"/>
                  </a:cubicBezTo>
                  <a:cubicBezTo>
                    <a:pt x="137" y="198"/>
                    <a:pt x="137" y="198"/>
                    <a:pt x="137" y="198"/>
                  </a:cubicBezTo>
                  <a:cubicBezTo>
                    <a:pt x="142" y="198"/>
                    <a:pt x="147" y="193"/>
                    <a:pt x="147" y="188"/>
                  </a:cubicBezTo>
                  <a:cubicBezTo>
                    <a:pt x="147" y="182"/>
                    <a:pt x="142" y="177"/>
                    <a:pt x="137" y="177"/>
                  </a:cubicBezTo>
                  <a:cubicBezTo>
                    <a:pt x="21" y="177"/>
                    <a:pt x="21" y="177"/>
                    <a:pt x="21" y="177"/>
                  </a:cubicBezTo>
                  <a:cubicBezTo>
                    <a:pt x="21" y="20"/>
                    <a:pt x="21" y="20"/>
                    <a:pt x="21" y="20"/>
                  </a:cubicBezTo>
                  <a:cubicBezTo>
                    <a:pt x="412" y="20"/>
                    <a:pt x="412" y="20"/>
                    <a:pt x="412" y="20"/>
                  </a:cubicBezTo>
                  <a:cubicBezTo>
                    <a:pt x="452" y="20"/>
                    <a:pt x="484" y="53"/>
                    <a:pt x="484" y="93"/>
                  </a:cubicBezTo>
                  <a:cubicBezTo>
                    <a:pt x="484" y="96"/>
                    <a:pt x="486" y="99"/>
                    <a:pt x="488" y="101"/>
                  </a:cubicBezTo>
                  <a:cubicBezTo>
                    <a:pt x="523" y="129"/>
                    <a:pt x="523" y="129"/>
                    <a:pt x="523" y="129"/>
                  </a:cubicBezTo>
                  <a:cubicBezTo>
                    <a:pt x="523" y="177"/>
                    <a:pt x="523" y="177"/>
                    <a:pt x="523" y="177"/>
                  </a:cubicBezTo>
                  <a:cubicBezTo>
                    <a:pt x="234" y="177"/>
                    <a:pt x="234" y="177"/>
                    <a:pt x="234" y="177"/>
                  </a:cubicBezTo>
                  <a:cubicBezTo>
                    <a:pt x="228" y="177"/>
                    <a:pt x="224" y="182"/>
                    <a:pt x="224" y="188"/>
                  </a:cubicBezTo>
                  <a:cubicBezTo>
                    <a:pt x="224" y="193"/>
                    <a:pt x="228" y="198"/>
                    <a:pt x="234" y="198"/>
                  </a:cubicBezTo>
                  <a:cubicBezTo>
                    <a:pt x="523" y="198"/>
                    <a:pt x="523" y="198"/>
                    <a:pt x="523" y="198"/>
                  </a:cubicBezTo>
                  <a:cubicBezTo>
                    <a:pt x="523" y="262"/>
                    <a:pt x="523" y="262"/>
                    <a:pt x="523" y="262"/>
                  </a:cubicBezTo>
                  <a:cubicBezTo>
                    <a:pt x="438" y="262"/>
                    <a:pt x="438" y="262"/>
                    <a:pt x="438" y="262"/>
                  </a:cubicBezTo>
                  <a:cubicBezTo>
                    <a:pt x="434" y="237"/>
                    <a:pt x="412" y="219"/>
                    <a:pt x="386" y="219"/>
                  </a:cubicBezTo>
                  <a:cubicBezTo>
                    <a:pt x="361" y="219"/>
                    <a:pt x="339" y="237"/>
                    <a:pt x="334" y="262"/>
                  </a:cubicBezTo>
                  <a:cubicBezTo>
                    <a:pt x="309" y="262"/>
                    <a:pt x="309" y="262"/>
                    <a:pt x="309" y="262"/>
                  </a:cubicBezTo>
                  <a:cubicBezTo>
                    <a:pt x="303" y="262"/>
                    <a:pt x="298" y="266"/>
                    <a:pt x="298" y="272"/>
                  </a:cubicBezTo>
                  <a:cubicBezTo>
                    <a:pt x="298" y="277"/>
                    <a:pt x="303" y="282"/>
                    <a:pt x="309" y="282"/>
                  </a:cubicBezTo>
                  <a:cubicBezTo>
                    <a:pt x="334" y="282"/>
                    <a:pt x="334" y="282"/>
                    <a:pt x="334" y="282"/>
                  </a:cubicBezTo>
                  <a:cubicBezTo>
                    <a:pt x="339" y="306"/>
                    <a:pt x="361" y="325"/>
                    <a:pt x="386" y="325"/>
                  </a:cubicBezTo>
                  <a:cubicBezTo>
                    <a:pt x="412" y="325"/>
                    <a:pt x="434" y="306"/>
                    <a:pt x="438" y="282"/>
                  </a:cubicBezTo>
                  <a:cubicBezTo>
                    <a:pt x="533" y="282"/>
                    <a:pt x="533" y="282"/>
                    <a:pt x="533" y="282"/>
                  </a:cubicBezTo>
                  <a:cubicBezTo>
                    <a:pt x="539" y="282"/>
                    <a:pt x="543" y="277"/>
                    <a:pt x="543" y="272"/>
                  </a:cubicBezTo>
                  <a:cubicBezTo>
                    <a:pt x="543" y="124"/>
                    <a:pt x="543" y="124"/>
                    <a:pt x="543" y="124"/>
                  </a:cubicBezTo>
                  <a:cubicBezTo>
                    <a:pt x="543" y="121"/>
                    <a:pt x="542" y="118"/>
                    <a:pt x="540" y="116"/>
                  </a:cubicBezTo>
                  <a:close/>
                  <a:moveTo>
                    <a:pt x="78" y="272"/>
                  </a:moveTo>
                  <a:cubicBezTo>
                    <a:pt x="78" y="254"/>
                    <a:pt x="92" y="239"/>
                    <a:pt x="110" y="239"/>
                  </a:cubicBezTo>
                  <a:cubicBezTo>
                    <a:pt x="128" y="239"/>
                    <a:pt x="143" y="254"/>
                    <a:pt x="143" y="272"/>
                  </a:cubicBezTo>
                  <a:cubicBezTo>
                    <a:pt x="143" y="290"/>
                    <a:pt x="128" y="304"/>
                    <a:pt x="110" y="304"/>
                  </a:cubicBezTo>
                  <a:cubicBezTo>
                    <a:pt x="92" y="304"/>
                    <a:pt x="78" y="290"/>
                    <a:pt x="78" y="272"/>
                  </a:cubicBezTo>
                  <a:cubicBezTo>
                    <a:pt x="78" y="272"/>
                    <a:pt x="78" y="272"/>
                    <a:pt x="78" y="272"/>
                  </a:cubicBezTo>
                  <a:cubicBezTo>
                    <a:pt x="78" y="272"/>
                    <a:pt x="78" y="272"/>
                    <a:pt x="78" y="272"/>
                  </a:cubicBezTo>
                  <a:close/>
                  <a:moveTo>
                    <a:pt x="386" y="304"/>
                  </a:moveTo>
                  <a:cubicBezTo>
                    <a:pt x="368" y="304"/>
                    <a:pt x="354" y="290"/>
                    <a:pt x="354" y="272"/>
                  </a:cubicBezTo>
                  <a:cubicBezTo>
                    <a:pt x="354" y="254"/>
                    <a:pt x="368" y="239"/>
                    <a:pt x="386" y="239"/>
                  </a:cubicBezTo>
                  <a:cubicBezTo>
                    <a:pt x="404" y="239"/>
                    <a:pt x="419" y="254"/>
                    <a:pt x="419" y="272"/>
                  </a:cubicBezTo>
                  <a:cubicBezTo>
                    <a:pt x="419" y="290"/>
                    <a:pt x="404" y="304"/>
                    <a:pt x="386" y="3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7">
              <a:extLst>
                <a:ext uri="{FF2B5EF4-FFF2-40B4-BE49-F238E27FC236}">
                  <a16:creationId xmlns:a16="http://schemas.microsoft.com/office/drawing/2014/main" id="{8516508D-D864-4D3A-8166-1636AFB6E043}"/>
                </a:ext>
              </a:extLst>
            </p:cNvPr>
            <p:cNvSpPr>
              <a:spLocks/>
            </p:cNvSpPr>
            <p:nvPr/>
          </p:nvSpPr>
          <p:spPr bwMode="auto">
            <a:xfrm>
              <a:off x="6178" y="256"/>
              <a:ext cx="117" cy="50"/>
            </a:xfrm>
            <a:custGeom>
              <a:avLst/>
              <a:gdLst>
                <a:gd name="T0" fmla="*/ 10 w 49"/>
                <a:gd name="T1" fmla="*/ 0 h 21"/>
                <a:gd name="T2" fmla="*/ 0 w 49"/>
                <a:gd name="T3" fmla="*/ 11 h 21"/>
                <a:gd name="T4" fmla="*/ 10 w 49"/>
                <a:gd name="T5" fmla="*/ 21 h 21"/>
                <a:gd name="T6" fmla="*/ 39 w 49"/>
                <a:gd name="T7" fmla="*/ 21 h 21"/>
                <a:gd name="T8" fmla="*/ 49 w 49"/>
                <a:gd name="T9" fmla="*/ 11 h 21"/>
                <a:gd name="T10" fmla="*/ 39 w 49"/>
                <a:gd name="T11" fmla="*/ 0 h 21"/>
                <a:gd name="T12" fmla="*/ 10 w 49"/>
                <a:gd name="T13" fmla="*/ 0 h 21"/>
              </a:gdLst>
              <a:ahLst/>
              <a:cxnLst>
                <a:cxn ang="0">
                  <a:pos x="T0" y="T1"/>
                </a:cxn>
                <a:cxn ang="0">
                  <a:pos x="T2" y="T3"/>
                </a:cxn>
                <a:cxn ang="0">
                  <a:pos x="T4" y="T5"/>
                </a:cxn>
                <a:cxn ang="0">
                  <a:pos x="T6" y="T7"/>
                </a:cxn>
                <a:cxn ang="0">
                  <a:pos x="T8" y="T9"/>
                </a:cxn>
                <a:cxn ang="0">
                  <a:pos x="T10" y="T11"/>
                </a:cxn>
                <a:cxn ang="0">
                  <a:pos x="T12" y="T13"/>
                </a:cxn>
              </a:cxnLst>
              <a:rect l="0" t="0" r="r" b="b"/>
              <a:pathLst>
                <a:path w="49" h="21">
                  <a:moveTo>
                    <a:pt x="10" y="0"/>
                  </a:moveTo>
                  <a:cubicBezTo>
                    <a:pt x="4" y="0"/>
                    <a:pt x="0" y="5"/>
                    <a:pt x="0" y="11"/>
                  </a:cubicBezTo>
                  <a:cubicBezTo>
                    <a:pt x="0" y="16"/>
                    <a:pt x="4" y="21"/>
                    <a:pt x="10" y="21"/>
                  </a:cubicBezTo>
                  <a:cubicBezTo>
                    <a:pt x="39" y="21"/>
                    <a:pt x="39" y="21"/>
                    <a:pt x="39" y="21"/>
                  </a:cubicBezTo>
                  <a:cubicBezTo>
                    <a:pt x="44" y="21"/>
                    <a:pt x="49" y="16"/>
                    <a:pt x="49" y="11"/>
                  </a:cubicBezTo>
                  <a:cubicBezTo>
                    <a:pt x="49" y="5"/>
                    <a:pt x="44" y="0"/>
                    <a:pt x="39" y="0"/>
                  </a:cubicBezTo>
                  <a:lnTo>
                    <a:pt x="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8">
              <a:extLst>
                <a:ext uri="{FF2B5EF4-FFF2-40B4-BE49-F238E27FC236}">
                  <a16:creationId xmlns:a16="http://schemas.microsoft.com/office/drawing/2014/main" id="{7F2FB2F1-4293-4739-AD2D-DBF5EF789D51}"/>
                </a:ext>
              </a:extLst>
            </p:cNvPr>
            <p:cNvSpPr>
              <a:spLocks/>
            </p:cNvSpPr>
            <p:nvPr/>
          </p:nvSpPr>
          <p:spPr bwMode="auto">
            <a:xfrm>
              <a:off x="6030" y="459"/>
              <a:ext cx="48" cy="48"/>
            </a:xfrm>
            <a:custGeom>
              <a:avLst/>
              <a:gdLst>
                <a:gd name="T0" fmla="*/ 10 w 20"/>
                <a:gd name="T1" fmla="*/ 20 h 20"/>
                <a:gd name="T2" fmla="*/ 17 w 20"/>
                <a:gd name="T3" fmla="*/ 17 h 20"/>
                <a:gd name="T4" fmla="*/ 20 w 20"/>
                <a:gd name="T5" fmla="*/ 10 h 20"/>
                <a:gd name="T6" fmla="*/ 17 w 20"/>
                <a:gd name="T7" fmla="*/ 3 h 20"/>
                <a:gd name="T8" fmla="*/ 10 w 20"/>
                <a:gd name="T9" fmla="*/ 0 h 20"/>
                <a:gd name="T10" fmla="*/ 3 w 20"/>
                <a:gd name="T11" fmla="*/ 3 h 20"/>
                <a:gd name="T12" fmla="*/ 0 w 20"/>
                <a:gd name="T13" fmla="*/ 10 h 20"/>
                <a:gd name="T14" fmla="*/ 3 w 20"/>
                <a:gd name="T15" fmla="*/ 17 h 20"/>
                <a:gd name="T16" fmla="*/ 10 w 20"/>
                <a:gd name="T17" fmla="*/ 2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20">
                  <a:moveTo>
                    <a:pt x="10" y="20"/>
                  </a:moveTo>
                  <a:cubicBezTo>
                    <a:pt x="13" y="20"/>
                    <a:pt x="15" y="19"/>
                    <a:pt x="17" y="17"/>
                  </a:cubicBezTo>
                  <a:cubicBezTo>
                    <a:pt x="19" y="15"/>
                    <a:pt x="20" y="12"/>
                    <a:pt x="20" y="10"/>
                  </a:cubicBezTo>
                  <a:cubicBezTo>
                    <a:pt x="20" y="7"/>
                    <a:pt x="19" y="4"/>
                    <a:pt x="17" y="3"/>
                  </a:cubicBezTo>
                  <a:cubicBezTo>
                    <a:pt x="15" y="1"/>
                    <a:pt x="13" y="0"/>
                    <a:pt x="10" y="0"/>
                  </a:cubicBezTo>
                  <a:cubicBezTo>
                    <a:pt x="7" y="0"/>
                    <a:pt x="5" y="1"/>
                    <a:pt x="3" y="3"/>
                  </a:cubicBezTo>
                  <a:cubicBezTo>
                    <a:pt x="1" y="4"/>
                    <a:pt x="0" y="7"/>
                    <a:pt x="0" y="10"/>
                  </a:cubicBezTo>
                  <a:cubicBezTo>
                    <a:pt x="0" y="12"/>
                    <a:pt x="1" y="15"/>
                    <a:pt x="3" y="17"/>
                  </a:cubicBezTo>
                  <a:cubicBezTo>
                    <a:pt x="5" y="19"/>
                    <a:pt x="7" y="20"/>
                    <a:pt x="10"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9">
              <a:extLst>
                <a:ext uri="{FF2B5EF4-FFF2-40B4-BE49-F238E27FC236}">
                  <a16:creationId xmlns:a16="http://schemas.microsoft.com/office/drawing/2014/main" id="{946809BA-3B85-4629-90BA-7581709B1A5C}"/>
                </a:ext>
              </a:extLst>
            </p:cNvPr>
            <p:cNvSpPr>
              <a:spLocks/>
            </p:cNvSpPr>
            <p:nvPr/>
          </p:nvSpPr>
          <p:spPr bwMode="auto">
            <a:xfrm>
              <a:off x="6688" y="459"/>
              <a:ext cx="50" cy="48"/>
            </a:xfrm>
            <a:custGeom>
              <a:avLst/>
              <a:gdLst>
                <a:gd name="T0" fmla="*/ 10 w 21"/>
                <a:gd name="T1" fmla="*/ 0 h 20"/>
                <a:gd name="T2" fmla="*/ 3 w 21"/>
                <a:gd name="T3" fmla="*/ 3 h 20"/>
                <a:gd name="T4" fmla="*/ 0 w 21"/>
                <a:gd name="T5" fmla="*/ 10 h 20"/>
                <a:gd name="T6" fmla="*/ 3 w 21"/>
                <a:gd name="T7" fmla="*/ 17 h 20"/>
                <a:gd name="T8" fmla="*/ 10 w 21"/>
                <a:gd name="T9" fmla="*/ 20 h 20"/>
                <a:gd name="T10" fmla="*/ 18 w 21"/>
                <a:gd name="T11" fmla="*/ 17 h 20"/>
                <a:gd name="T12" fmla="*/ 21 w 21"/>
                <a:gd name="T13" fmla="*/ 10 h 20"/>
                <a:gd name="T14" fmla="*/ 18 w 21"/>
                <a:gd name="T15" fmla="*/ 3 h 20"/>
                <a:gd name="T16" fmla="*/ 10 w 21"/>
                <a:gd name="T17"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20">
                  <a:moveTo>
                    <a:pt x="10" y="0"/>
                  </a:moveTo>
                  <a:cubicBezTo>
                    <a:pt x="8" y="0"/>
                    <a:pt x="5" y="1"/>
                    <a:pt x="3" y="3"/>
                  </a:cubicBezTo>
                  <a:cubicBezTo>
                    <a:pt x="1" y="4"/>
                    <a:pt x="0" y="7"/>
                    <a:pt x="0" y="10"/>
                  </a:cubicBezTo>
                  <a:cubicBezTo>
                    <a:pt x="0" y="12"/>
                    <a:pt x="1" y="15"/>
                    <a:pt x="3" y="17"/>
                  </a:cubicBezTo>
                  <a:cubicBezTo>
                    <a:pt x="5" y="19"/>
                    <a:pt x="8" y="20"/>
                    <a:pt x="10" y="20"/>
                  </a:cubicBezTo>
                  <a:cubicBezTo>
                    <a:pt x="13" y="20"/>
                    <a:pt x="16" y="19"/>
                    <a:pt x="18" y="17"/>
                  </a:cubicBezTo>
                  <a:cubicBezTo>
                    <a:pt x="19" y="15"/>
                    <a:pt x="21" y="12"/>
                    <a:pt x="21" y="10"/>
                  </a:cubicBezTo>
                  <a:cubicBezTo>
                    <a:pt x="21" y="7"/>
                    <a:pt x="19" y="4"/>
                    <a:pt x="18" y="3"/>
                  </a:cubicBezTo>
                  <a:cubicBezTo>
                    <a:pt x="16" y="1"/>
                    <a:pt x="13" y="0"/>
                    <a:pt x="1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1" name="Group 12">
            <a:extLst>
              <a:ext uri="{FF2B5EF4-FFF2-40B4-BE49-F238E27FC236}">
                <a16:creationId xmlns:a16="http://schemas.microsoft.com/office/drawing/2014/main" id="{CC3FDF20-2495-4811-8F48-3A57A0FA08E1}"/>
              </a:ext>
            </a:extLst>
          </p:cNvPr>
          <p:cNvGrpSpPr>
            <a:grpSpLocks noChangeAspect="1"/>
          </p:cNvGrpSpPr>
          <p:nvPr/>
        </p:nvGrpSpPr>
        <p:grpSpPr bwMode="auto">
          <a:xfrm>
            <a:off x="6534468" y="515374"/>
            <a:ext cx="864552" cy="809312"/>
            <a:chOff x="3785" y="-562"/>
            <a:chExt cx="1299" cy="1216"/>
          </a:xfrm>
          <a:solidFill>
            <a:schemeClr val="bg1"/>
          </a:solidFill>
        </p:grpSpPr>
        <p:sp>
          <p:nvSpPr>
            <p:cNvPr id="33" name="Freeform 13">
              <a:extLst>
                <a:ext uri="{FF2B5EF4-FFF2-40B4-BE49-F238E27FC236}">
                  <a16:creationId xmlns:a16="http://schemas.microsoft.com/office/drawing/2014/main" id="{797BEDF8-7CB6-43ED-AF24-3937E59E0698}"/>
                </a:ext>
              </a:extLst>
            </p:cNvPr>
            <p:cNvSpPr>
              <a:spLocks noEditPoints="1"/>
            </p:cNvSpPr>
            <p:nvPr/>
          </p:nvSpPr>
          <p:spPr bwMode="auto">
            <a:xfrm>
              <a:off x="3785" y="-562"/>
              <a:ext cx="1299" cy="1049"/>
            </a:xfrm>
            <a:custGeom>
              <a:avLst/>
              <a:gdLst>
                <a:gd name="T0" fmla="*/ 218 w 545"/>
                <a:gd name="T1" fmla="*/ 11 h 440"/>
                <a:gd name="T2" fmla="*/ 88 w 545"/>
                <a:gd name="T3" fmla="*/ 251 h 440"/>
                <a:gd name="T4" fmla="*/ 2 w 545"/>
                <a:gd name="T5" fmla="*/ 256 h 440"/>
                <a:gd name="T6" fmla="*/ 66 w 545"/>
                <a:gd name="T7" fmla="*/ 398 h 440"/>
                <a:gd name="T8" fmla="*/ 41 w 545"/>
                <a:gd name="T9" fmla="*/ 420 h 440"/>
                <a:gd name="T10" fmla="*/ 7 w 545"/>
                <a:gd name="T11" fmla="*/ 400 h 440"/>
                <a:gd name="T12" fmla="*/ 41 w 545"/>
                <a:gd name="T13" fmla="*/ 440 h 440"/>
                <a:gd name="T14" fmla="*/ 99 w 545"/>
                <a:gd name="T15" fmla="*/ 398 h 440"/>
                <a:gd name="T16" fmla="*/ 157 w 545"/>
                <a:gd name="T17" fmla="*/ 440 h 440"/>
                <a:gd name="T18" fmla="*/ 215 w 545"/>
                <a:gd name="T19" fmla="*/ 398 h 440"/>
                <a:gd name="T20" fmla="*/ 264 w 545"/>
                <a:gd name="T21" fmla="*/ 439 h 440"/>
                <a:gd name="T22" fmla="*/ 270 w 545"/>
                <a:gd name="T23" fmla="*/ 419 h 440"/>
                <a:gd name="T24" fmla="*/ 215 w 545"/>
                <a:gd name="T25" fmla="*/ 377 h 440"/>
                <a:gd name="T26" fmla="*/ 157 w 545"/>
                <a:gd name="T27" fmla="*/ 420 h 440"/>
                <a:gd name="T28" fmla="*/ 99 w 545"/>
                <a:gd name="T29" fmla="*/ 377 h 440"/>
                <a:gd name="T30" fmla="*/ 27 w 545"/>
                <a:gd name="T31" fmla="*/ 272 h 440"/>
                <a:gd name="T32" fmla="*/ 92 w 545"/>
                <a:gd name="T33" fmla="*/ 272 h 440"/>
                <a:gd name="T34" fmla="*/ 432 w 545"/>
                <a:gd name="T35" fmla="*/ 381 h 440"/>
                <a:gd name="T36" fmla="*/ 389 w 545"/>
                <a:gd name="T37" fmla="*/ 420 h 440"/>
                <a:gd name="T38" fmla="*/ 333 w 545"/>
                <a:gd name="T39" fmla="*/ 377 h 440"/>
                <a:gd name="T40" fmla="*/ 304 w 545"/>
                <a:gd name="T41" fmla="*/ 404 h 440"/>
                <a:gd name="T42" fmla="*/ 332 w 545"/>
                <a:gd name="T43" fmla="*/ 398 h 440"/>
                <a:gd name="T44" fmla="*/ 389 w 545"/>
                <a:gd name="T45" fmla="*/ 440 h 440"/>
                <a:gd name="T46" fmla="*/ 447 w 545"/>
                <a:gd name="T47" fmla="*/ 398 h 440"/>
                <a:gd name="T48" fmla="*/ 505 w 545"/>
                <a:gd name="T49" fmla="*/ 440 h 440"/>
                <a:gd name="T50" fmla="*/ 540 w 545"/>
                <a:gd name="T51" fmla="*/ 400 h 440"/>
                <a:gd name="T52" fmla="*/ 505 w 545"/>
                <a:gd name="T53" fmla="*/ 420 h 440"/>
                <a:gd name="T54" fmla="*/ 456 w 545"/>
                <a:gd name="T55" fmla="*/ 379 h 440"/>
                <a:gd name="T56" fmla="*/ 511 w 545"/>
                <a:gd name="T57" fmla="*/ 256 h 440"/>
                <a:gd name="T58" fmla="*/ 483 w 545"/>
                <a:gd name="T59" fmla="*/ 251 h 440"/>
                <a:gd name="T60" fmla="*/ 224 w 545"/>
                <a:gd name="T61" fmla="*/ 2 h 440"/>
                <a:gd name="T62" fmla="*/ 117 w 545"/>
                <a:gd name="T63" fmla="*/ 251 h 440"/>
                <a:gd name="T64" fmla="*/ 218 w 545"/>
                <a:gd name="T65" fmla="*/ 251 h 440"/>
                <a:gd name="T66" fmla="*/ 238 w 545"/>
                <a:gd name="T67" fmla="*/ 36 h 440"/>
                <a:gd name="T68" fmla="*/ 238 w 545"/>
                <a:gd name="T69" fmla="*/ 251 h 4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45" h="440">
                  <a:moveTo>
                    <a:pt x="224" y="2"/>
                  </a:moveTo>
                  <a:cubicBezTo>
                    <a:pt x="220" y="4"/>
                    <a:pt x="218" y="7"/>
                    <a:pt x="218" y="11"/>
                  </a:cubicBezTo>
                  <a:cubicBezTo>
                    <a:pt x="218" y="121"/>
                    <a:pt x="218" y="121"/>
                    <a:pt x="218" y="121"/>
                  </a:cubicBezTo>
                  <a:cubicBezTo>
                    <a:pt x="88" y="251"/>
                    <a:pt x="88" y="251"/>
                    <a:pt x="88" y="251"/>
                  </a:cubicBezTo>
                  <a:cubicBezTo>
                    <a:pt x="11" y="251"/>
                    <a:pt x="11" y="251"/>
                    <a:pt x="11" y="251"/>
                  </a:cubicBezTo>
                  <a:cubicBezTo>
                    <a:pt x="7" y="251"/>
                    <a:pt x="4" y="253"/>
                    <a:pt x="2" y="256"/>
                  </a:cubicBezTo>
                  <a:cubicBezTo>
                    <a:pt x="0" y="259"/>
                    <a:pt x="0" y="263"/>
                    <a:pt x="2" y="266"/>
                  </a:cubicBezTo>
                  <a:cubicBezTo>
                    <a:pt x="66" y="398"/>
                    <a:pt x="66" y="398"/>
                    <a:pt x="66" y="398"/>
                  </a:cubicBezTo>
                  <a:cubicBezTo>
                    <a:pt x="65" y="399"/>
                    <a:pt x="63" y="401"/>
                    <a:pt x="62" y="403"/>
                  </a:cubicBezTo>
                  <a:cubicBezTo>
                    <a:pt x="54" y="414"/>
                    <a:pt x="47" y="420"/>
                    <a:pt x="41" y="420"/>
                  </a:cubicBezTo>
                  <a:cubicBezTo>
                    <a:pt x="36" y="420"/>
                    <a:pt x="29" y="414"/>
                    <a:pt x="21" y="403"/>
                  </a:cubicBezTo>
                  <a:cubicBezTo>
                    <a:pt x="17" y="398"/>
                    <a:pt x="11" y="397"/>
                    <a:pt x="7" y="400"/>
                  </a:cubicBezTo>
                  <a:cubicBezTo>
                    <a:pt x="2" y="404"/>
                    <a:pt x="1" y="410"/>
                    <a:pt x="4" y="415"/>
                  </a:cubicBezTo>
                  <a:cubicBezTo>
                    <a:pt x="12" y="426"/>
                    <a:pt x="25" y="440"/>
                    <a:pt x="41" y="440"/>
                  </a:cubicBezTo>
                  <a:cubicBezTo>
                    <a:pt x="58" y="440"/>
                    <a:pt x="71" y="426"/>
                    <a:pt x="79" y="415"/>
                  </a:cubicBezTo>
                  <a:cubicBezTo>
                    <a:pt x="87" y="404"/>
                    <a:pt x="94" y="398"/>
                    <a:pt x="99" y="398"/>
                  </a:cubicBezTo>
                  <a:cubicBezTo>
                    <a:pt x="105" y="398"/>
                    <a:pt x="112" y="403"/>
                    <a:pt x="120" y="415"/>
                  </a:cubicBezTo>
                  <a:cubicBezTo>
                    <a:pt x="128" y="426"/>
                    <a:pt x="141" y="440"/>
                    <a:pt x="157" y="440"/>
                  </a:cubicBezTo>
                  <a:cubicBezTo>
                    <a:pt x="174" y="440"/>
                    <a:pt x="186" y="426"/>
                    <a:pt x="194" y="415"/>
                  </a:cubicBezTo>
                  <a:cubicBezTo>
                    <a:pt x="203" y="404"/>
                    <a:pt x="210" y="398"/>
                    <a:pt x="215" y="398"/>
                  </a:cubicBezTo>
                  <a:cubicBezTo>
                    <a:pt x="221" y="398"/>
                    <a:pt x="228" y="403"/>
                    <a:pt x="236" y="415"/>
                  </a:cubicBezTo>
                  <a:cubicBezTo>
                    <a:pt x="246" y="428"/>
                    <a:pt x="255" y="436"/>
                    <a:pt x="264" y="439"/>
                  </a:cubicBezTo>
                  <a:cubicBezTo>
                    <a:pt x="269" y="440"/>
                    <a:pt x="275" y="437"/>
                    <a:pt x="277" y="432"/>
                  </a:cubicBezTo>
                  <a:cubicBezTo>
                    <a:pt x="279" y="427"/>
                    <a:pt x="276" y="421"/>
                    <a:pt x="270" y="419"/>
                  </a:cubicBezTo>
                  <a:cubicBezTo>
                    <a:pt x="265" y="418"/>
                    <a:pt x="259" y="412"/>
                    <a:pt x="252" y="403"/>
                  </a:cubicBezTo>
                  <a:cubicBezTo>
                    <a:pt x="244" y="392"/>
                    <a:pt x="232" y="377"/>
                    <a:pt x="215" y="377"/>
                  </a:cubicBezTo>
                  <a:cubicBezTo>
                    <a:pt x="199" y="377"/>
                    <a:pt x="186" y="392"/>
                    <a:pt x="178" y="403"/>
                  </a:cubicBezTo>
                  <a:cubicBezTo>
                    <a:pt x="170" y="414"/>
                    <a:pt x="163" y="420"/>
                    <a:pt x="157" y="420"/>
                  </a:cubicBezTo>
                  <a:cubicBezTo>
                    <a:pt x="152" y="420"/>
                    <a:pt x="145" y="414"/>
                    <a:pt x="137" y="403"/>
                  </a:cubicBezTo>
                  <a:cubicBezTo>
                    <a:pt x="129" y="392"/>
                    <a:pt x="116" y="377"/>
                    <a:pt x="99" y="377"/>
                  </a:cubicBezTo>
                  <a:cubicBezTo>
                    <a:pt x="93" y="377"/>
                    <a:pt x="87" y="380"/>
                    <a:pt x="82" y="383"/>
                  </a:cubicBezTo>
                  <a:cubicBezTo>
                    <a:pt x="27" y="272"/>
                    <a:pt x="27" y="272"/>
                    <a:pt x="27" y="272"/>
                  </a:cubicBezTo>
                  <a:cubicBezTo>
                    <a:pt x="92" y="272"/>
                    <a:pt x="92" y="272"/>
                    <a:pt x="92" y="272"/>
                  </a:cubicBezTo>
                  <a:cubicBezTo>
                    <a:pt x="92" y="272"/>
                    <a:pt x="92" y="272"/>
                    <a:pt x="92" y="272"/>
                  </a:cubicBezTo>
                  <a:cubicBezTo>
                    <a:pt x="485" y="272"/>
                    <a:pt x="485" y="272"/>
                    <a:pt x="485" y="272"/>
                  </a:cubicBezTo>
                  <a:cubicBezTo>
                    <a:pt x="432" y="381"/>
                    <a:pt x="432" y="381"/>
                    <a:pt x="432" y="381"/>
                  </a:cubicBezTo>
                  <a:cubicBezTo>
                    <a:pt x="423" y="386"/>
                    <a:pt x="415" y="395"/>
                    <a:pt x="410" y="403"/>
                  </a:cubicBezTo>
                  <a:cubicBezTo>
                    <a:pt x="401" y="414"/>
                    <a:pt x="394" y="420"/>
                    <a:pt x="389" y="420"/>
                  </a:cubicBezTo>
                  <a:cubicBezTo>
                    <a:pt x="383" y="420"/>
                    <a:pt x="376" y="414"/>
                    <a:pt x="368" y="403"/>
                  </a:cubicBezTo>
                  <a:cubicBezTo>
                    <a:pt x="356" y="386"/>
                    <a:pt x="345" y="378"/>
                    <a:pt x="333" y="377"/>
                  </a:cubicBezTo>
                  <a:cubicBezTo>
                    <a:pt x="324" y="377"/>
                    <a:pt x="314" y="381"/>
                    <a:pt x="305" y="390"/>
                  </a:cubicBezTo>
                  <a:cubicBezTo>
                    <a:pt x="301" y="394"/>
                    <a:pt x="301" y="400"/>
                    <a:pt x="304" y="404"/>
                  </a:cubicBezTo>
                  <a:cubicBezTo>
                    <a:pt x="308" y="408"/>
                    <a:pt x="315" y="408"/>
                    <a:pt x="319" y="405"/>
                  </a:cubicBezTo>
                  <a:cubicBezTo>
                    <a:pt x="324" y="400"/>
                    <a:pt x="328" y="397"/>
                    <a:pt x="332" y="398"/>
                  </a:cubicBezTo>
                  <a:cubicBezTo>
                    <a:pt x="335" y="398"/>
                    <a:pt x="342" y="401"/>
                    <a:pt x="352" y="415"/>
                  </a:cubicBezTo>
                  <a:cubicBezTo>
                    <a:pt x="360" y="426"/>
                    <a:pt x="372" y="440"/>
                    <a:pt x="389" y="440"/>
                  </a:cubicBezTo>
                  <a:cubicBezTo>
                    <a:pt x="406" y="440"/>
                    <a:pt x="418" y="426"/>
                    <a:pt x="426" y="415"/>
                  </a:cubicBezTo>
                  <a:cubicBezTo>
                    <a:pt x="434" y="404"/>
                    <a:pt x="441" y="398"/>
                    <a:pt x="447" y="398"/>
                  </a:cubicBezTo>
                  <a:cubicBezTo>
                    <a:pt x="452" y="398"/>
                    <a:pt x="459" y="403"/>
                    <a:pt x="468" y="415"/>
                  </a:cubicBezTo>
                  <a:cubicBezTo>
                    <a:pt x="476" y="426"/>
                    <a:pt x="488" y="440"/>
                    <a:pt x="505" y="440"/>
                  </a:cubicBezTo>
                  <a:cubicBezTo>
                    <a:pt x="521" y="440"/>
                    <a:pt x="534" y="426"/>
                    <a:pt x="542" y="415"/>
                  </a:cubicBezTo>
                  <a:cubicBezTo>
                    <a:pt x="545" y="410"/>
                    <a:pt x="544" y="404"/>
                    <a:pt x="540" y="400"/>
                  </a:cubicBezTo>
                  <a:cubicBezTo>
                    <a:pt x="535" y="397"/>
                    <a:pt x="529" y="398"/>
                    <a:pt x="525" y="403"/>
                  </a:cubicBezTo>
                  <a:cubicBezTo>
                    <a:pt x="517" y="414"/>
                    <a:pt x="510" y="420"/>
                    <a:pt x="505" y="420"/>
                  </a:cubicBezTo>
                  <a:cubicBezTo>
                    <a:pt x="499" y="420"/>
                    <a:pt x="492" y="414"/>
                    <a:pt x="484" y="403"/>
                  </a:cubicBezTo>
                  <a:cubicBezTo>
                    <a:pt x="477" y="394"/>
                    <a:pt x="468" y="383"/>
                    <a:pt x="456" y="379"/>
                  </a:cubicBezTo>
                  <a:cubicBezTo>
                    <a:pt x="511" y="266"/>
                    <a:pt x="511" y="266"/>
                    <a:pt x="511" y="266"/>
                  </a:cubicBezTo>
                  <a:cubicBezTo>
                    <a:pt x="513" y="263"/>
                    <a:pt x="512" y="259"/>
                    <a:pt x="511" y="256"/>
                  </a:cubicBezTo>
                  <a:cubicBezTo>
                    <a:pt x="509" y="253"/>
                    <a:pt x="505" y="251"/>
                    <a:pt x="502" y="251"/>
                  </a:cubicBezTo>
                  <a:cubicBezTo>
                    <a:pt x="483" y="251"/>
                    <a:pt x="483" y="251"/>
                    <a:pt x="483" y="251"/>
                  </a:cubicBezTo>
                  <a:cubicBezTo>
                    <a:pt x="235" y="4"/>
                    <a:pt x="235" y="4"/>
                    <a:pt x="235" y="4"/>
                  </a:cubicBezTo>
                  <a:cubicBezTo>
                    <a:pt x="232" y="1"/>
                    <a:pt x="228" y="0"/>
                    <a:pt x="224" y="2"/>
                  </a:cubicBezTo>
                  <a:close/>
                  <a:moveTo>
                    <a:pt x="218" y="251"/>
                  </a:moveTo>
                  <a:cubicBezTo>
                    <a:pt x="117" y="251"/>
                    <a:pt x="117" y="251"/>
                    <a:pt x="117" y="251"/>
                  </a:cubicBezTo>
                  <a:cubicBezTo>
                    <a:pt x="218" y="150"/>
                    <a:pt x="218" y="150"/>
                    <a:pt x="218" y="150"/>
                  </a:cubicBezTo>
                  <a:lnTo>
                    <a:pt x="218" y="251"/>
                  </a:lnTo>
                  <a:close/>
                  <a:moveTo>
                    <a:pt x="238" y="126"/>
                  </a:moveTo>
                  <a:cubicBezTo>
                    <a:pt x="238" y="36"/>
                    <a:pt x="238" y="36"/>
                    <a:pt x="238" y="36"/>
                  </a:cubicBezTo>
                  <a:cubicBezTo>
                    <a:pt x="454" y="251"/>
                    <a:pt x="454" y="251"/>
                    <a:pt x="454" y="251"/>
                  </a:cubicBezTo>
                  <a:cubicBezTo>
                    <a:pt x="238" y="251"/>
                    <a:pt x="238" y="251"/>
                    <a:pt x="238" y="251"/>
                  </a:cubicBezTo>
                  <a:lnTo>
                    <a:pt x="238" y="12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14">
              <a:extLst>
                <a:ext uri="{FF2B5EF4-FFF2-40B4-BE49-F238E27FC236}">
                  <a16:creationId xmlns:a16="http://schemas.microsoft.com/office/drawing/2014/main" id="{6FDBDDCA-4F79-4D16-8293-37F78ADEA222}"/>
                </a:ext>
              </a:extLst>
            </p:cNvPr>
            <p:cNvSpPr>
              <a:spLocks/>
            </p:cNvSpPr>
            <p:nvPr/>
          </p:nvSpPr>
          <p:spPr bwMode="auto">
            <a:xfrm>
              <a:off x="4398" y="-331"/>
              <a:ext cx="73" cy="69"/>
            </a:xfrm>
            <a:custGeom>
              <a:avLst/>
              <a:gdLst>
                <a:gd name="T0" fmla="*/ 27 w 31"/>
                <a:gd name="T1" fmla="*/ 12 h 29"/>
                <a:gd name="T2" fmla="*/ 18 w 31"/>
                <a:gd name="T3" fmla="*/ 4 h 29"/>
                <a:gd name="T4" fmla="*/ 4 w 31"/>
                <a:gd name="T5" fmla="*/ 4 h 29"/>
                <a:gd name="T6" fmla="*/ 4 w 31"/>
                <a:gd name="T7" fmla="*/ 18 h 29"/>
                <a:gd name="T8" fmla="*/ 12 w 31"/>
                <a:gd name="T9" fmla="*/ 26 h 29"/>
                <a:gd name="T10" fmla="*/ 19 w 31"/>
                <a:gd name="T11" fmla="*/ 29 h 29"/>
                <a:gd name="T12" fmla="*/ 27 w 31"/>
                <a:gd name="T13" fmla="*/ 26 h 29"/>
                <a:gd name="T14" fmla="*/ 27 w 31"/>
                <a:gd name="T15" fmla="*/ 12 h 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29">
                  <a:moveTo>
                    <a:pt x="27" y="12"/>
                  </a:moveTo>
                  <a:cubicBezTo>
                    <a:pt x="18" y="4"/>
                    <a:pt x="18" y="4"/>
                    <a:pt x="18" y="4"/>
                  </a:cubicBezTo>
                  <a:cubicBezTo>
                    <a:pt x="14" y="0"/>
                    <a:pt x="8" y="0"/>
                    <a:pt x="4" y="4"/>
                  </a:cubicBezTo>
                  <a:cubicBezTo>
                    <a:pt x="0" y="8"/>
                    <a:pt x="0" y="14"/>
                    <a:pt x="4" y="18"/>
                  </a:cubicBezTo>
                  <a:cubicBezTo>
                    <a:pt x="12" y="26"/>
                    <a:pt x="12" y="26"/>
                    <a:pt x="12" y="26"/>
                  </a:cubicBezTo>
                  <a:cubicBezTo>
                    <a:pt x="14" y="28"/>
                    <a:pt x="17" y="29"/>
                    <a:pt x="19" y="29"/>
                  </a:cubicBezTo>
                  <a:cubicBezTo>
                    <a:pt x="22" y="29"/>
                    <a:pt x="25" y="28"/>
                    <a:pt x="27" y="26"/>
                  </a:cubicBezTo>
                  <a:cubicBezTo>
                    <a:pt x="31" y="22"/>
                    <a:pt x="31" y="16"/>
                    <a:pt x="27"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15">
              <a:extLst>
                <a:ext uri="{FF2B5EF4-FFF2-40B4-BE49-F238E27FC236}">
                  <a16:creationId xmlns:a16="http://schemas.microsoft.com/office/drawing/2014/main" id="{D36B0890-4A5B-4691-A4A4-C3DA20AEE95C}"/>
                </a:ext>
              </a:extLst>
            </p:cNvPr>
            <p:cNvSpPr>
              <a:spLocks/>
            </p:cNvSpPr>
            <p:nvPr/>
          </p:nvSpPr>
          <p:spPr bwMode="auto">
            <a:xfrm>
              <a:off x="4462" y="-267"/>
              <a:ext cx="172" cy="170"/>
            </a:xfrm>
            <a:custGeom>
              <a:avLst/>
              <a:gdLst>
                <a:gd name="T0" fmla="*/ 68 w 72"/>
                <a:gd name="T1" fmla="*/ 54 h 71"/>
                <a:gd name="T2" fmla="*/ 18 w 72"/>
                <a:gd name="T3" fmla="*/ 4 h 71"/>
                <a:gd name="T4" fmla="*/ 4 w 72"/>
                <a:gd name="T5" fmla="*/ 4 h 71"/>
                <a:gd name="T6" fmla="*/ 4 w 72"/>
                <a:gd name="T7" fmla="*/ 18 h 71"/>
                <a:gd name="T8" fmla="*/ 54 w 72"/>
                <a:gd name="T9" fmla="*/ 68 h 71"/>
                <a:gd name="T10" fmla="*/ 61 w 72"/>
                <a:gd name="T11" fmla="*/ 71 h 71"/>
                <a:gd name="T12" fmla="*/ 68 w 72"/>
                <a:gd name="T13" fmla="*/ 68 h 71"/>
                <a:gd name="T14" fmla="*/ 68 w 72"/>
                <a:gd name="T15" fmla="*/ 54 h 7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71">
                  <a:moveTo>
                    <a:pt x="68" y="54"/>
                  </a:moveTo>
                  <a:cubicBezTo>
                    <a:pt x="18" y="4"/>
                    <a:pt x="18" y="4"/>
                    <a:pt x="18" y="4"/>
                  </a:cubicBezTo>
                  <a:cubicBezTo>
                    <a:pt x="14" y="0"/>
                    <a:pt x="8" y="0"/>
                    <a:pt x="4" y="4"/>
                  </a:cubicBezTo>
                  <a:cubicBezTo>
                    <a:pt x="0" y="8"/>
                    <a:pt x="0" y="14"/>
                    <a:pt x="4" y="18"/>
                  </a:cubicBezTo>
                  <a:cubicBezTo>
                    <a:pt x="54" y="68"/>
                    <a:pt x="54" y="68"/>
                    <a:pt x="54" y="68"/>
                  </a:cubicBezTo>
                  <a:cubicBezTo>
                    <a:pt x="56" y="70"/>
                    <a:pt x="59" y="71"/>
                    <a:pt x="61" y="71"/>
                  </a:cubicBezTo>
                  <a:cubicBezTo>
                    <a:pt x="64" y="71"/>
                    <a:pt x="66" y="70"/>
                    <a:pt x="68" y="68"/>
                  </a:cubicBezTo>
                  <a:cubicBezTo>
                    <a:pt x="72" y="64"/>
                    <a:pt x="72" y="58"/>
                    <a:pt x="68"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16">
              <a:extLst>
                <a:ext uri="{FF2B5EF4-FFF2-40B4-BE49-F238E27FC236}">
                  <a16:creationId xmlns:a16="http://schemas.microsoft.com/office/drawing/2014/main" id="{7935A405-6D78-4C3D-8294-EB833E9453EE}"/>
                </a:ext>
              </a:extLst>
            </p:cNvPr>
            <p:cNvSpPr>
              <a:spLocks noEditPoints="1"/>
            </p:cNvSpPr>
            <p:nvPr/>
          </p:nvSpPr>
          <p:spPr bwMode="auto">
            <a:xfrm>
              <a:off x="4073" y="160"/>
              <a:ext cx="141" cy="138"/>
            </a:xfrm>
            <a:custGeom>
              <a:avLst/>
              <a:gdLst>
                <a:gd name="T0" fmla="*/ 0 w 59"/>
                <a:gd name="T1" fmla="*/ 29 h 58"/>
                <a:gd name="T2" fmla="*/ 29 w 59"/>
                <a:gd name="T3" fmla="*/ 58 h 58"/>
                <a:gd name="T4" fmla="*/ 59 w 59"/>
                <a:gd name="T5" fmla="*/ 29 h 58"/>
                <a:gd name="T6" fmla="*/ 29 w 59"/>
                <a:gd name="T7" fmla="*/ 0 h 58"/>
                <a:gd name="T8" fmla="*/ 0 w 59"/>
                <a:gd name="T9" fmla="*/ 29 h 58"/>
                <a:gd name="T10" fmla="*/ 38 w 59"/>
                <a:gd name="T11" fmla="*/ 29 h 58"/>
                <a:gd name="T12" fmla="*/ 29 w 59"/>
                <a:gd name="T13" fmla="*/ 38 h 58"/>
                <a:gd name="T14" fmla="*/ 20 w 59"/>
                <a:gd name="T15" fmla="*/ 29 h 58"/>
                <a:gd name="T16" fmla="*/ 29 w 59"/>
                <a:gd name="T17" fmla="*/ 20 h 58"/>
                <a:gd name="T18" fmla="*/ 38 w 59"/>
                <a:gd name="T19" fmla="*/ 29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9" h="58">
                  <a:moveTo>
                    <a:pt x="0" y="29"/>
                  </a:moveTo>
                  <a:cubicBezTo>
                    <a:pt x="0" y="45"/>
                    <a:pt x="13" y="58"/>
                    <a:pt x="29" y="58"/>
                  </a:cubicBezTo>
                  <a:cubicBezTo>
                    <a:pt x="45" y="58"/>
                    <a:pt x="59" y="45"/>
                    <a:pt x="59" y="29"/>
                  </a:cubicBezTo>
                  <a:cubicBezTo>
                    <a:pt x="59" y="13"/>
                    <a:pt x="45" y="0"/>
                    <a:pt x="29" y="0"/>
                  </a:cubicBezTo>
                  <a:cubicBezTo>
                    <a:pt x="13" y="0"/>
                    <a:pt x="0" y="13"/>
                    <a:pt x="0" y="29"/>
                  </a:cubicBezTo>
                  <a:close/>
                  <a:moveTo>
                    <a:pt x="38" y="29"/>
                  </a:moveTo>
                  <a:cubicBezTo>
                    <a:pt x="38" y="34"/>
                    <a:pt x="34" y="38"/>
                    <a:pt x="29" y="38"/>
                  </a:cubicBezTo>
                  <a:cubicBezTo>
                    <a:pt x="24" y="38"/>
                    <a:pt x="20" y="34"/>
                    <a:pt x="20" y="29"/>
                  </a:cubicBezTo>
                  <a:cubicBezTo>
                    <a:pt x="20" y="24"/>
                    <a:pt x="24" y="20"/>
                    <a:pt x="29" y="20"/>
                  </a:cubicBezTo>
                  <a:cubicBezTo>
                    <a:pt x="34" y="20"/>
                    <a:pt x="38" y="24"/>
                    <a:pt x="38"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17">
              <a:extLst>
                <a:ext uri="{FF2B5EF4-FFF2-40B4-BE49-F238E27FC236}">
                  <a16:creationId xmlns:a16="http://schemas.microsoft.com/office/drawing/2014/main" id="{8BE3150A-1BA7-4EFC-9BE1-D60A678C8181}"/>
                </a:ext>
              </a:extLst>
            </p:cNvPr>
            <p:cNvSpPr>
              <a:spLocks noEditPoints="1"/>
            </p:cNvSpPr>
            <p:nvPr/>
          </p:nvSpPr>
          <p:spPr bwMode="auto">
            <a:xfrm>
              <a:off x="4328" y="160"/>
              <a:ext cx="141" cy="138"/>
            </a:xfrm>
            <a:custGeom>
              <a:avLst/>
              <a:gdLst>
                <a:gd name="T0" fmla="*/ 29 w 59"/>
                <a:gd name="T1" fmla="*/ 0 h 58"/>
                <a:gd name="T2" fmla="*/ 0 w 59"/>
                <a:gd name="T3" fmla="*/ 29 h 58"/>
                <a:gd name="T4" fmla="*/ 29 w 59"/>
                <a:gd name="T5" fmla="*/ 58 h 58"/>
                <a:gd name="T6" fmla="*/ 59 w 59"/>
                <a:gd name="T7" fmla="*/ 29 h 58"/>
                <a:gd name="T8" fmla="*/ 29 w 59"/>
                <a:gd name="T9" fmla="*/ 0 h 58"/>
                <a:gd name="T10" fmla="*/ 29 w 59"/>
                <a:gd name="T11" fmla="*/ 38 h 58"/>
                <a:gd name="T12" fmla="*/ 20 w 59"/>
                <a:gd name="T13" fmla="*/ 29 h 58"/>
                <a:gd name="T14" fmla="*/ 29 w 59"/>
                <a:gd name="T15" fmla="*/ 20 h 58"/>
                <a:gd name="T16" fmla="*/ 38 w 59"/>
                <a:gd name="T17" fmla="*/ 29 h 58"/>
                <a:gd name="T18" fmla="*/ 29 w 59"/>
                <a:gd name="T19" fmla="*/ 38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9" h="58">
                  <a:moveTo>
                    <a:pt x="29" y="0"/>
                  </a:moveTo>
                  <a:cubicBezTo>
                    <a:pt x="13" y="0"/>
                    <a:pt x="0" y="13"/>
                    <a:pt x="0" y="29"/>
                  </a:cubicBezTo>
                  <a:cubicBezTo>
                    <a:pt x="0" y="45"/>
                    <a:pt x="13" y="58"/>
                    <a:pt x="29" y="58"/>
                  </a:cubicBezTo>
                  <a:cubicBezTo>
                    <a:pt x="45" y="58"/>
                    <a:pt x="59" y="45"/>
                    <a:pt x="59" y="29"/>
                  </a:cubicBezTo>
                  <a:cubicBezTo>
                    <a:pt x="59" y="13"/>
                    <a:pt x="45" y="0"/>
                    <a:pt x="29" y="0"/>
                  </a:cubicBezTo>
                  <a:close/>
                  <a:moveTo>
                    <a:pt x="29" y="38"/>
                  </a:moveTo>
                  <a:cubicBezTo>
                    <a:pt x="24" y="38"/>
                    <a:pt x="20" y="34"/>
                    <a:pt x="20" y="29"/>
                  </a:cubicBezTo>
                  <a:cubicBezTo>
                    <a:pt x="20" y="24"/>
                    <a:pt x="24" y="20"/>
                    <a:pt x="29" y="20"/>
                  </a:cubicBezTo>
                  <a:cubicBezTo>
                    <a:pt x="34" y="20"/>
                    <a:pt x="38" y="24"/>
                    <a:pt x="38" y="29"/>
                  </a:cubicBezTo>
                  <a:cubicBezTo>
                    <a:pt x="38" y="34"/>
                    <a:pt x="34" y="38"/>
                    <a:pt x="29" y="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18">
              <a:extLst>
                <a:ext uri="{FF2B5EF4-FFF2-40B4-BE49-F238E27FC236}">
                  <a16:creationId xmlns:a16="http://schemas.microsoft.com/office/drawing/2014/main" id="{5757DAB4-7736-4FB6-80D7-BBB4DB964F77}"/>
                </a:ext>
              </a:extLst>
            </p:cNvPr>
            <p:cNvSpPr>
              <a:spLocks noEditPoints="1"/>
            </p:cNvSpPr>
            <p:nvPr/>
          </p:nvSpPr>
          <p:spPr bwMode="auto">
            <a:xfrm>
              <a:off x="4584" y="160"/>
              <a:ext cx="140" cy="138"/>
            </a:xfrm>
            <a:custGeom>
              <a:avLst/>
              <a:gdLst>
                <a:gd name="T0" fmla="*/ 59 w 59"/>
                <a:gd name="T1" fmla="*/ 29 h 58"/>
                <a:gd name="T2" fmla="*/ 29 w 59"/>
                <a:gd name="T3" fmla="*/ 0 h 58"/>
                <a:gd name="T4" fmla="*/ 0 w 59"/>
                <a:gd name="T5" fmla="*/ 29 h 58"/>
                <a:gd name="T6" fmla="*/ 29 w 59"/>
                <a:gd name="T7" fmla="*/ 58 h 58"/>
                <a:gd name="T8" fmla="*/ 59 w 59"/>
                <a:gd name="T9" fmla="*/ 29 h 58"/>
                <a:gd name="T10" fmla="*/ 20 w 59"/>
                <a:gd name="T11" fmla="*/ 29 h 58"/>
                <a:gd name="T12" fmla="*/ 29 w 59"/>
                <a:gd name="T13" fmla="*/ 20 h 58"/>
                <a:gd name="T14" fmla="*/ 38 w 59"/>
                <a:gd name="T15" fmla="*/ 29 h 58"/>
                <a:gd name="T16" fmla="*/ 29 w 59"/>
                <a:gd name="T17" fmla="*/ 38 h 58"/>
                <a:gd name="T18" fmla="*/ 20 w 59"/>
                <a:gd name="T19" fmla="*/ 29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9" h="58">
                  <a:moveTo>
                    <a:pt x="59" y="29"/>
                  </a:moveTo>
                  <a:cubicBezTo>
                    <a:pt x="59" y="13"/>
                    <a:pt x="45" y="0"/>
                    <a:pt x="29" y="0"/>
                  </a:cubicBezTo>
                  <a:cubicBezTo>
                    <a:pt x="13" y="0"/>
                    <a:pt x="0" y="13"/>
                    <a:pt x="0" y="29"/>
                  </a:cubicBezTo>
                  <a:cubicBezTo>
                    <a:pt x="0" y="45"/>
                    <a:pt x="13" y="58"/>
                    <a:pt x="29" y="58"/>
                  </a:cubicBezTo>
                  <a:cubicBezTo>
                    <a:pt x="45" y="58"/>
                    <a:pt x="59" y="45"/>
                    <a:pt x="59" y="29"/>
                  </a:cubicBezTo>
                  <a:close/>
                  <a:moveTo>
                    <a:pt x="20" y="29"/>
                  </a:moveTo>
                  <a:cubicBezTo>
                    <a:pt x="20" y="24"/>
                    <a:pt x="24" y="20"/>
                    <a:pt x="29" y="20"/>
                  </a:cubicBezTo>
                  <a:cubicBezTo>
                    <a:pt x="34" y="20"/>
                    <a:pt x="38" y="24"/>
                    <a:pt x="38" y="29"/>
                  </a:cubicBezTo>
                  <a:cubicBezTo>
                    <a:pt x="38" y="34"/>
                    <a:pt x="34" y="38"/>
                    <a:pt x="29" y="38"/>
                  </a:cubicBezTo>
                  <a:cubicBezTo>
                    <a:pt x="24" y="38"/>
                    <a:pt x="20" y="34"/>
                    <a:pt x="20"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19">
              <a:extLst>
                <a:ext uri="{FF2B5EF4-FFF2-40B4-BE49-F238E27FC236}">
                  <a16:creationId xmlns:a16="http://schemas.microsoft.com/office/drawing/2014/main" id="{649EB3D1-5190-4732-AACD-6DAA00476394}"/>
                </a:ext>
              </a:extLst>
            </p:cNvPr>
            <p:cNvSpPr>
              <a:spLocks/>
            </p:cNvSpPr>
            <p:nvPr/>
          </p:nvSpPr>
          <p:spPr bwMode="auto">
            <a:xfrm>
              <a:off x="4452" y="408"/>
              <a:ext cx="60" cy="57"/>
            </a:xfrm>
            <a:custGeom>
              <a:avLst/>
              <a:gdLst>
                <a:gd name="T0" fmla="*/ 4 w 25"/>
                <a:gd name="T1" fmla="*/ 21 h 24"/>
                <a:gd name="T2" fmla="*/ 11 w 25"/>
                <a:gd name="T3" fmla="*/ 24 h 24"/>
                <a:gd name="T4" fmla="*/ 18 w 25"/>
                <a:gd name="T5" fmla="*/ 21 h 24"/>
                <a:gd name="T6" fmla="*/ 21 w 25"/>
                <a:gd name="T7" fmla="*/ 19 h 24"/>
                <a:gd name="T8" fmla="*/ 21 w 25"/>
                <a:gd name="T9" fmla="*/ 4 h 24"/>
                <a:gd name="T10" fmla="*/ 6 w 25"/>
                <a:gd name="T11" fmla="*/ 5 h 24"/>
                <a:gd name="T12" fmla="*/ 4 w 25"/>
                <a:gd name="T13" fmla="*/ 6 h 24"/>
                <a:gd name="T14" fmla="*/ 4 w 25"/>
                <a:gd name="T15" fmla="*/ 21 h 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 h="24">
                  <a:moveTo>
                    <a:pt x="4" y="21"/>
                  </a:moveTo>
                  <a:cubicBezTo>
                    <a:pt x="6" y="23"/>
                    <a:pt x="9" y="24"/>
                    <a:pt x="11" y="24"/>
                  </a:cubicBezTo>
                  <a:cubicBezTo>
                    <a:pt x="14" y="24"/>
                    <a:pt x="16" y="23"/>
                    <a:pt x="18" y="21"/>
                  </a:cubicBezTo>
                  <a:cubicBezTo>
                    <a:pt x="19" y="21"/>
                    <a:pt x="20" y="20"/>
                    <a:pt x="21" y="19"/>
                  </a:cubicBezTo>
                  <a:cubicBezTo>
                    <a:pt x="25" y="15"/>
                    <a:pt x="25" y="8"/>
                    <a:pt x="21" y="4"/>
                  </a:cubicBezTo>
                  <a:cubicBezTo>
                    <a:pt x="17" y="0"/>
                    <a:pt x="10" y="1"/>
                    <a:pt x="6" y="5"/>
                  </a:cubicBezTo>
                  <a:cubicBezTo>
                    <a:pt x="6" y="5"/>
                    <a:pt x="5" y="6"/>
                    <a:pt x="4" y="6"/>
                  </a:cubicBezTo>
                  <a:cubicBezTo>
                    <a:pt x="0" y="10"/>
                    <a:pt x="0" y="17"/>
                    <a:pt x="4"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0">
              <a:extLst>
                <a:ext uri="{FF2B5EF4-FFF2-40B4-BE49-F238E27FC236}">
                  <a16:creationId xmlns:a16="http://schemas.microsoft.com/office/drawing/2014/main" id="{651F73DD-A2EA-4EC6-B829-51813E8C47F3}"/>
                </a:ext>
              </a:extLst>
            </p:cNvPr>
            <p:cNvSpPr>
              <a:spLocks/>
            </p:cNvSpPr>
            <p:nvPr/>
          </p:nvSpPr>
          <p:spPr bwMode="auto">
            <a:xfrm>
              <a:off x="4829" y="501"/>
              <a:ext cx="255" cy="150"/>
            </a:xfrm>
            <a:custGeom>
              <a:avLst/>
              <a:gdLst>
                <a:gd name="T0" fmla="*/ 102 w 107"/>
                <a:gd name="T1" fmla="*/ 24 h 63"/>
                <a:gd name="T2" fmla="*/ 87 w 107"/>
                <a:gd name="T3" fmla="*/ 26 h 63"/>
                <a:gd name="T4" fmla="*/ 67 w 107"/>
                <a:gd name="T5" fmla="*/ 43 h 63"/>
                <a:gd name="T6" fmla="*/ 46 w 107"/>
                <a:gd name="T7" fmla="*/ 26 h 63"/>
                <a:gd name="T8" fmla="*/ 12 w 107"/>
                <a:gd name="T9" fmla="*/ 1 h 63"/>
                <a:gd name="T10" fmla="*/ 1 w 107"/>
                <a:gd name="T11" fmla="*/ 10 h 63"/>
                <a:gd name="T12" fmla="*/ 10 w 107"/>
                <a:gd name="T13" fmla="*/ 21 h 63"/>
                <a:gd name="T14" fmla="*/ 30 w 107"/>
                <a:gd name="T15" fmla="*/ 38 h 63"/>
                <a:gd name="T16" fmla="*/ 67 w 107"/>
                <a:gd name="T17" fmla="*/ 63 h 63"/>
                <a:gd name="T18" fmla="*/ 104 w 107"/>
                <a:gd name="T19" fmla="*/ 38 h 63"/>
                <a:gd name="T20" fmla="*/ 102 w 107"/>
                <a:gd name="T21" fmla="*/ 24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7" h="63">
                  <a:moveTo>
                    <a:pt x="102" y="24"/>
                  </a:moveTo>
                  <a:cubicBezTo>
                    <a:pt x="97" y="20"/>
                    <a:pt x="91" y="21"/>
                    <a:pt x="87" y="26"/>
                  </a:cubicBezTo>
                  <a:cubicBezTo>
                    <a:pt x="79" y="37"/>
                    <a:pt x="72" y="43"/>
                    <a:pt x="67" y="43"/>
                  </a:cubicBezTo>
                  <a:cubicBezTo>
                    <a:pt x="61" y="43"/>
                    <a:pt x="54" y="37"/>
                    <a:pt x="46" y="26"/>
                  </a:cubicBezTo>
                  <a:cubicBezTo>
                    <a:pt x="34" y="10"/>
                    <a:pt x="23" y="2"/>
                    <a:pt x="12" y="1"/>
                  </a:cubicBezTo>
                  <a:cubicBezTo>
                    <a:pt x="6" y="0"/>
                    <a:pt x="1" y="4"/>
                    <a:pt x="1" y="10"/>
                  </a:cubicBezTo>
                  <a:cubicBezTo>
                    <a:pt x="0" y="15"/>
                    <a:pt x="4" y="20"/>
                    <a:pt x="10" y="21"/>
                  </a:cubicBezTo>
                  <a:cubicBezTo>
                    <a:pt x="13" y="21"/>
                    <a:pt x="20" y="25"/>
                    <a:pt x="30" y="38"/>
                  </a:cubicBezTo>
                  <a:cubicBezTo>
                    <a:pt x="38" y="49"/>
                    <a:pt x="50" y="63"/>
                    <a:pt x="67" y="63"/>
                  </a:cubicBezTo>
                  <a:cubicBezTo>
                    <a:pt x="83" y="63"/>
                    <a:pt x="96" y="49"/>
                    <a:pt x="104" y="38"/>
                  </a:cubicBezTo>
                  <a:cubicBezTo>
                    <a:pt x="107" y="33"/>
                    <a:pt x="106" y="27"/>
                    <a:pt x="102"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21">
              <a:extLst>
                <a:ext uri="{FF2B5EF4-FFF2-40B4-BE49-F238E27FC236}">
                  <a16:creationId xmlns:a16="http://schemas.microsoft.com/office/drawing/2014/main" id="{1B26FBB9-47FF-4756-881B-0773DD1F34E1}"/>
                </a:ext>
              </a:extLst>
            </p:cNvPr>
            <p:cNvSpPr>
              <a:spLocks/>
            </p:cNvSpPr>
            <p:nvPr/>
          </p:nvSpPr>
          <p:spPr bwMode="auto">
            <a:xfrm>
              <a:off x="4765" y="532"/>
              <a:ext cx="59" cy="55"/>
            </a:xfrm>
            <a:custGeom>
              <a:avLst/>
              <a:gdLst>
                <a:gd name="T0" fmla="*/ 12 w 25"/>
                <a:gd name="T1" fmla="*/ 23 h 23"/>
                <a:gd name="T2" fmla="*/ 20 w 25"/>
                <a:gd name="T3" fmla="*/ 19 h 23"/>
                <a:gd name="T4" fmla="*/ 21 w 25"/>
                <a:gd name="T5" fmla="*/ 18 h 23"/>
                <a:gd name="T6" fmla="*/ 20 w 25"/>
                <a:gd name="T7" fmla="*/ 3 h 23"/>
                <a:gd name="T8" fmla="*/ 6 w 25"/>
                <a:gd name="T9" fmla="*/ 4 h 23"/>
                <a:gd name="T10" fmla="*/ 4 w 25"/>
                <a:gd name="T11" fmla="*/ 6 h 23"/>
                <a:gd name="T12" fmla="*/ 5 w 25"/>
                <a:gd name="T13" fmla="*/ 20 h 23"/>
                <a:gd name="T14" fmla="*/ 12 w 25"/>
                <a:gd name="T15" fmla="*/ 23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 h="23">
                  <a:moveTo>
                    <a:pt x="12" y="23"/>
                  </a:moveTo>
                  <a:cubicBezTo>
                    <a:pt x="15" y="23"/>
                    <a:pt x="18" y="22"/>
                    <a:pt x="20" y="19"/>
                  </a:cubicBezTo>
                  <a:cubicBezTo>
                    <a:pt x="20" y="19"/>
                    <a:pt x="20" y="18"/>
                    <a:pt x="21" y="18"/>
                  </a:cubicBezTo>
                  <a:cubicBezTo>
                    <a:pt x="25" y="14"/>
                    <a:pt x="24" y="7"/>
                    <a:pt x="20" y="3"/>
                  </a:cubicBezTo>
                  <a:cubicBezTo>
                    <a:pt x="16" y="0"/>
                    <a:pt x="9" y="0"/>
                    <a:pt x="6" y="4"/>
                  </a:cubicBezTo>
                  <a:cubicBezTo>
                    <a:pt x="5" y="5"/>
                    <a:pt x="4" y="5"/>
                    <a:pt x="4" y="6"/>
                  </a:cubicBezTo>
                  <a:cubicBezTo>
                    <a:pt x="0" y="10"/>
                    <a:pt x="1" y="17"/>
                    <a:pt x="5" y="20"/>
                  </a:cubicBezTo>
                  <a:cubicBezTo>
                    <a:pt x="7" y="22"/>
                    <a:pt x="9" y="23"/>
                    <a:pt x="12"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22">
              <a:extLst>
                <a:ext uri="{FF2B5EF4-FFF2-40B4-BE49-F238E27FC236}">
                  <a16:creationId xmlns:a16="http://schemas.microsoft.com/office/drawing/2014/main" id="{1C5F9D5A-5AFC-4734-817E-DBA233456112}"/>
                </a:ext>
              </a:extLst>
            </p:cNvPr>
            <p:cNvSpPr>
              <a:spLocks/>
            </p:cNvSpPr>
            <p:nvPr/>
          </p:nvSpPr>
          <p:spPr bwMode="auto">
            <a:xfrm>
              <a:off x="4107" y="501"/>
              <a:ext cx="674" cy="153"/>
            </a:xfrm>
            <a:custGeom>
              <a:avLst/>
              <a:gdLst>
                <a:gd name="T0" fmla="*/ 7 w 283"/>
                <a:gd name="T1" fmla="*/ 59 h 64"/>
                <a:gd name="T2" fmla="*/ 22 w 283"/>
                <a:gd name="T3" fmla="*/ 63 h 64"/>
                <a:gd name="T4" fmla="*/ 59 w 283"/>
                <a:gd name="T5" fmla="*/ 38 h 64"/>
                <a:gd name="T6" fmla="*/ 80 w 283"/>
                <a:gd name="T7" fmla="*/ 21 h 64"/>
                <a:gd name="T8" fmla="*/ 101 w 283"/>
                <a:gd name="T9" fmla="*/ 38 h 64"/>
                <a:gd name="T10" fmla="*/ 138 w 283"/>
                <a:gd name="T11" fmla="*/ 63 h 64"/>
                <a:gd name="T12" fmla="*/ 175 w 283"/>
                <a:gd name="T13" fmla="*/ 38 h 64"/>
                <a:gd name="T14" fmla="*/ 196 w 283"/>
                <a:gd name="T15" fmla="*/ 21 h 64"/>
                <a:gd name="T16" fmla="*/ 217 w 283"/>
                <a:gd name="T17" fmla="*/ 38 h 64"/>
                <a:gd name="T18" fmla="*/ 251 w 283"/>
                <a:gd name="T19" fmla="*/ 63 h 64"/>
                <a:gd name="T20" fmla="*/ 279 w 283"/>
                <a:gd name="T21" fmla="*/ 52 h 64"/>
                <a:gd name="T22" fmla="*/ 279 w 283"/>
                <a:gd name="T23" fmla="*/ 38 h 64"/>
                <a:gd name="T24" fmla="*/ 265 w 283"/>
                <a:gd name="T25" fmla="*/ 37 h 64"/>
                <a:gd name="T26" fmla="*/ 253 w 283"/>
                <a:gd name="T27" fmla="*/ 43 h 64"/>
                <a:gd name="T28" fmla="*/ 233 w 283"/>
                <a:gd name="T29" fmla="*/ 26 h 64"/>
                <a:gd name="T30" fmla="*/ 196 w 283"/>
                <a:gd name="T31" fmla="*/ 0 h 64"/>
                <a:gd name="T32" fmla="*/ 159 w 283"/>
                <a:gd name="T33" fmla="*/ 26 h 64"/>
                <a:gd name="T34" fmla="*/ 138 w 283"/>
                <a:gd name="T35" fmla="*/ 43 h 64"/>
                <a:gd name="T36" fmla="*/ 117 w 283"/>
                <a:gd name="T37" fmla="*/ 26 h 64"/>
                <a:gd name="T38" fmla="*/ 80 w 283"/>
                <a:gd name="T39" fmla="*/ 0 h 64"/>
                <a:gd name="T40" fmla="*/ 43 w 283"/>
                <a:gd name="T41" fmla="*/ 26 h 64"/>
                <a:gd name="T42" fmla="*/ 17 w 283"/>
                <a:gd name="T43" fmla="*/ 41 h 64"/>
                <a:gd name="T44" fmla="*/ 3 w 283"/>
                <a:gd name="T45" fmla="*/ 45 h 64"/>
                <a:gd name="T46" fmla="*/ 7 w 283"/>
                <a:gd name="T47" fmla="*/ 59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83" h="64">
                  <a:moveTo>
                    <a:pt x="7" y="59"/>
                  </a:moveTo>
                  <a:cubicBezTo>
                    <a:pt x="12" y="62"/>
                    <a:pt x="17" y="63"/>
                    <a:pt x="22" y="63"/>
                  </a:cubicBezTo>
                  <a:cubicBezTo>
                    <a:pt x="41" y="63"/>
                    <a:pt x="54" y="45"/>
                    <a:pt x="59" y="38"/>
                  </a:cubicBezTo>
                  <a:cubicBezTo>
                    <a:pt x="68" y="27"/>
                    <a:pt x="75" y="21"/>
                    <a:pt x="80" y="21"/>
                  </a:cubicBezTo>
                  <a:cubicBezTo>
                    <a:pt x="86" y="21"/>
                    <a:pt x="93" y="27"/>
                    <a:pt x="101" y="38"/>
                  </a:cubicBezTo>
                  <a:cubicBezTo>
                    <a:pt x="109" y="49"/>
                    <a:pt x="121" y="63"/>
                    <a:pt x="138" y="63"/>
                  </a:cubicBezTo>
                  <a:cubicBezTo>
                    <a:pt x="155" y="63"/>
                    <a:pt x="167" y="49"/>
                    <a:pt x="175" y="38"/>
                  </a:cubicBezTo>
                  <a:cubicBezTo>
                    <a:pt x="183" y="27"/>
                    <a:pt x="191" y="21"/>
                    <a:pt x="196" y="21"/>
                  </a:cubicBezTo>
                  <a:cubicBezTo>
                    <a:pt x="201" y="21"/>
                    <a:pt x="208" y="27"/>
                    <a:pt x="217" y="38"/>
                  </a:cubicBezTo>
                  <a:cubicBezTo>
                    <a:pt x="229" y="54"/>
                    <a:pt x="239" y="62"/>
                    <a:pt x="251" y="63"/>
                  </a:cubicBezTo>
                  <a:cubicBezTo>
                    <a:pt x="260" y="64"/>
                    <a:pt x="270" y="60"/>
                    <a:pt x="279" y="52"/>
                  </a:cubicBezTo>
                  <a:cubicBezTo>
                    <a:pt x="283" y="48"/>
                    <a:pt x="283" y="42"/>
                    <a:pt x="279" y="38"/>
                  </a:cubicBezTo>
                  <a:cubicBezTo>
                    <a:pt x="276" y="33"/>
                    <a:pt x="269" y="33"/>
                    <a:pt x="265" y="37"/>
                  </a:cubicBezTo>
                  <a:cubicBezTo>
                    <a:pt x="258" y="43"/>
                    <a:pt x="254" y="43"/>
                    <a:pt x="253" y="43"/>
                  </a:cubicBezTo>
                  <a:cubicBezTo>
                    <a:pt x="249" y="42"/>
                    <a:pt x="243" y="39"/>
                    <a:pt x="233" y="26"/>
                  </a:cubicBezTo>
                  <a:cubicBezTo>
                    <a:pt x="225" y="15"/>
                    <a:pt x="213" y="0"/>
                    <a:pt x="196" y="0"/>
                  </a:cubicBezTo>
                  <a:cubicBezTo>
                    <a:pt x="179" y="0"/>
                    <a:pt x="167" y="15"/>
                    <a:pt x="159" y="26"/>
                  </a:cubicBezTo>
                  <a:cubicBezTo>
                    <a:pt x="151" y="37"/>
                    <a:pt x="143" y="43"/>
                    <a:pt x="138" y="43"/>
                  </a:cubicBezTo>
                  <a:cubicBezTo>
                    <a:pt x="133" y="43"/>
                    <a:pt x="126" y="37"/>
                    <a:pt x="117" y="26"/>
                  </a:cubicBezTo>
                  <a:cubicBezTo>
                    <a:pt x="109" y="15"/>
                    <a:pt x="97" y="0"/>
                    <a:pt x="80" y="0"/>
                  </a:cubicBezTo>
                  <a:cubicBezTo>
                    <a:pt x="64" y="0"/>
                    <a:pt x="51" y="15"/>
                    <a:pt x="43" y="26"/>
                  </a:cubicBezTo>
                  <a:cubicBezTo>
                    <a:pt x="27" y="47"/>
                    <a:pt x="20" y="43"/>
                    <a:pt x="17" y="41"/>
                  </a:cubicBezTo>
                  <a:cubicBezTo>
                    <a:pt x="12" y="38"/>
                    <a:pt x="6" y="40"/>
                    <a:pt x="3" y="45"/>
                  </a:cubicBezTo>
                  <a:cubicBezTo>
                    <a:pt x="0" y="50"/>
                    <a:pt x="2" y="56"/>
                    <a:pt x="7" y="5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23">
              <a:extLst>
                <a:ext uri="{FF2B5EF4-FFF2-40B4-BE49-F238E27FC236}">
                  <a16:creationId xmlns:a16="http://schemas.microsoft.com/office/drawing/2014/main" id="{DCAFDF2F-AA6D-4019-83C9-E32C46D58ED9}"/>
                </a:ext>
              </a:extLst>
            </p:cNvPr>
            <p:cNvSpPr>
              <a:spLocks/>
            </p:cNvSpPr>
            <p:nvPr/>
          </p:nvSpPr>
          <p:spPr bwMode="auto">
            <a:xfrm>
              <a:off x="4059" y="544"/>
              <a:ext cx="60" cy="57"/>
            </a:xfrm>
            <a:custGeom>
              <a:avLst/>
              <a:gdLst>
                <a:gd name="T0" fmla="*/ 19 w 25"/>
                <a:gd name="T1" fmla="*/ 22 h 24"/>
                <a:gd name="T2" fmla="*/ 22 w 25"/>
                <a:gd name="T3" fmla="*/ 8 h 24"/>
                <a:gd name="T4" fmla="*/ 20 w 25"/>
                <a:gd name="T5" fmla="*/ 5 h 24"/>
                <a:gd name="T6" fmla="*/ 6 w 25"/>
                <a:gd name="T7" fmla="*/ 4 h 24"/>
                <a:gd name="T8" fmla="*/ 4 w 25"/>
                <a:gd name="T9" fmla="*/ 18 h 24"/>
                <a:gd name="T10" fmla="*/ 5 w 25"/>
                <a:gd name="T11" fmla="*/ 20 h 24"/>
                <a:gd name="T12" fmla="*/ 13 w 25"/>
                <a:gd name="T13" fmla="*/ 24 h 24"/>
                <a:gd name="T14" fmla="*/ 19 w 25"/>
                <a:gd name="T15" fmla="*/ 22 h 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 h="24">
                  <a:moveTo>
                    <a:pt x="19" y="22"/>
                  </a:moveTo>
                  <a:cubicBezTo>
                    <a:pt x="24" y="19"/>
                    <a:pt x="25" y="12"/>
                    <a:pt x="22" y="8"/>
                  </a:cubicBezTo>
                  <a:cubicBezTo>
                    <a:pt x="21" y="7"/>
                    <a:pt x="20" y="6"/>
                    <a:pt x="20" y="5"/>
                  </a:cubicBezTo>
                  <a:cubicBezTo>
                    <a:pt x="16" y="1"/>
                    <a:pt x="10" y="0"/>
                    <a:pt x="6" y="4"/>
                  </a:cubicBezTo>
                  <a:cubicBezTo>
                    <a:pt x="1" y="7"/>
                    <a:pt x="0" y="13"/>
                    <a:pt x="4" y="18"/>
                  </a:cubicBezTo>
                  <a:cubicBezTo>
                    <a:pt x="4" y="19"/>
                    <a:pt x="5" y="19"/>
                    <a:pt x="5" y="20"/>
                  </a:cubicBezTo>
                  <a:cubicBezTo>
                    <a:pt x="7" y="23"/>
                    <a:pt x="10" y="24"/>
                    <a:pt x="13" y="24"/>
                  </a:cubicBezTo>
                  <a:cubicBezTo>
                    <a:pt x="15" y="24"/>
                    <a:pt x="18" y="23"/>
                    <a:pt x="19"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24">
              <a:extLst>
                <a:ext uri="{FF2B5EF4-FFF2-40B4-BE49-F238E27FC236}">
                  <a16:creationId xmlns:a16="http://schemas.microsoft.com/office/drawing/2014/main" id="{9AB05122-A2F2-4280-8250-7C6FF4713858}"/>
                </a:ext>
              </a:extLst>
            </p:cNvPr>
            <p:cNvSpPr>
              <a:spLocks/>
            </p:cNvSpPr>
            <p:nvPr/>
          </p:nvSpPr>
          <p:spPr bwMode="auto">
            <a:xfrm>
              <a:off x="3787" y="482"/>
              <a:ext cx="284" cy="169"/>
            </a:xfrm>
            <a:custGeom>
              <a:avLst/>
              <a:gdLst>
                <a:gd name="T0" fmla="*/ 78 w 119"/>
                <a:gd name="T1" fmla="*/ 46 h 71"/>
                <a:gd name="T2" fmla="*/ 103 w 119"/>
                <a:gd name="T3" fmla="*/ 30 h 71"/>
                <a:gd name="T4" fmla="*/ 116 w 119"/>
                <a:gd name="T5" fmla="*/ 25 h 71"/>
                <a:gd name="T6" fmla="*/ 112 w 119"/>
                <a:gd name="T7" fmla="*/ 12 h 71"/>
                <a:gd name="T8" fmla="*/ 61 w 119"/>
                <a:gd name="T9" fmla="*/ 34 h 71"/>
                <a:gd name="T10" fmla="*/ 40 w 119"/>
                <a:gd name="T11" fmla="*/ 51 h 71"/>
                <a:gd name="T12" fmla="*/ 20 w 119"/>
                <a:gd name="T13" fmla="*/ 34 h 71"/>
                <a:gd name="T14" fmla="*/ 6 w 119"/>
                <a:gd name="T15" fmla="*/ 32 h 71"/>
                <a:gd name="T16" fmla="*/ 3 w 119"/>
                <a:gd name="T17" fmla="*/ 46 h 71"/>
                <a:gd name="T18" fmla="*/ 40 w 119"/>
                <a:gd name="T19" fmla="*/ 71 h 71"/>
                <a:gd name="T20" fmla="*/ 78 w 119"/>
                <a:gd name="T21" fmla="*/ 46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9" h="71">
                  <a:moveTo>
                    <a:pt x="78" y="46"/>
                  </a:moveTo>
                  <a:cubicBezTo>
                    <a:pt x="93" y="25"/>
                    <a:pt x="100" y="29"/>
                    <a:pt x="103" y="30"/>
                  </a:cubicBezTo>
                  <a:cubicBezTo>
                    <a:pt x="108" y="32"/>
                    <a:pt x="114" y="30"/>
                    <a:pt x="116" y="25"/>
                  </a:cubicBezTo>
                  <a:cubicBezTo>
                    <a:pt x="119" y="20"/>
                    <a:pt x="117" y="14"/>
                    <a:pt x="112" y="12"/>
                  </a:cubicBezTo>
                  <a:cubicBezTo>
                    <a:pt x="86" y="0"/>
                    <a:pt x="67" y="25"/>
                    <a:pt x="61" y="34"/>
                  </a:cubicBezTo>
                  <a:cubicBezTo>
                    <a:pt x="53" y="45"/>
                    <a:pt x="46" y="51"/>
                    <a:pt x="40" y="51"/>
                  </a:cubicBezTo>
                  <a:cubicBezTo>
                    <a:pt x="35" y="51"/>
                    <a:pt x="28" y="45"/>
                    <a:pt x="20" y="34"/>
                  </a:cubicBezTo>
                  <a:cubicBezTo>
                    <a:pt x="16" y="29"/>
                    <a:pt x="10" y="28"/>
                    <a:pt x="6" y="32"/>
                  </a:cubicBezTo>
                  <a:cubicBezTo>
                    <a:pt x="1" y="35"/>
                    <a:pt x="0" y="41"/>
                    <a:pt x="3" y="46"/>
                  </a:cubicBezTo>
                  <a:cubicBezTo>
                    <a:pt x="11" y="57"/>
                    <a:pt x="24" y="71"/>
                    <a:pt x="40" y="71"/>
                  </a:cubicBezTo>
                  <a:cubicBezTo>
                    <a:pt x="57" y="71"/>
                    <a:pt x="70" y="57"/>
                    <a:pt x="78"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044586909"/>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 name="Marcador de posición de imagen 42">
            <a:extLst>
              <a:ext uri="{FF2B5EF4-FFF2-40B4-BE49-F238E27FC236}">
                <a16:creationId xmlns:a16="http://schemas.microsoft.com/office/drawing/2014/main" id="{7814B718-87ED-47C6-9B9D-8909203AD5BB}"/>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4" name="Rectángulo 3">
            <a:extLst>
              <a:ext uri="{FF2B5EF4-FFF2-40B4-BE49-F238E27FC236}">
                <a16:creationId xmlns:a16="http://schemas.microsoft.com/office/drawing/2014/main" id="{3BF72861-2DF1-42E4-9DA8-B0AB51783040}"/>
              </a:ext>
            </a:extLst>
          </p:cNvPr>
          <p:cNvSpPr/>
          <p:nvPr/>
        </p:nvSpPr>
        <p:spPr>
          <a:xfrm>
            <a:off x="1" y="0"/>
            <a:ext cx="4011560" cy="6858000"/>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ángulo 43">
            <a:extLst>
              <a:ext uri="{FF2B5EF4-FFF2-40B4-BE49-F238E27FC236}">
                <a16:creationId xmlns:a16="http://schemas.microsoft.com/office/drawing/2014/main" id="{4A53957A-1FF1-4420-AB91-864DB7FB36CD}"/>
              </a:ext>
            </a:extLst>
          </p:cNvPr>
          <p:cNvSpPr/>
          <p:nvPr/>
        </p:nvSpPr>
        <p:spPr>
          <a:xfrm>
            <a:off x="4011562" y="0"/>
            <a:ext cx="4218040" cy="6858000"/>
          </a:xfrm>
          <a:prstGeom prst="rect">
            <a:avLst/>
          </a:prstGeom>
          <a:gradFill flip="none" rotWithShape="1">
            <a:gsLst>
              <a:gs pos="0">
                <a:srgbClr val="D13B6E"/>
              </a:gs>
              <a:gs pos="50000">
                <a:srgbClr val="7D1D3D">
                  <a:alpha val="20000"/>
                </a:srgbClr>
              </a:gs>
              <a:gs pos="100000">
                <a:srgbClr val="743EB9">
                  <a:shade val="100000"/>
                  <a:satMod val="115000"/>
                  <a:alpha val="49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Freeform 5">
            <a:extLst>
              <a:ext uri="{FF2B5EF4-FFF2-40B4-BE49-F238E27FC236}">
                <a16:creationId xmlns:a16="http://schemas.microsoft.com/office/drawing/2014/main" id="{8122048B-2C2A-4912-B987-18AD86A904A4}"/>
              </a:ext>
            </a:extLst>
          </p:cNvPr>
          <p:cNvSpPr>
            <a:spLocks/>
          </p:cNvSpPr>
          <p:nvPr/>
        </p:nvSpPr>
        <p:spPr bwMode="auto">
          <a:xfrm rot="10800000">
            <a:off x="753868" y="827460"/>
            <a:ext cx="1029747" cy="928688"/>
          </a:xfrm>
          <a:custGeom>
            <a:avLst/>
            <a:gdLst>
              <a:gd name="T0" fmla="*/ 595 w 595"/>
              <a:gd name="T1" fmla="*/ 0 h 585"/>
              <a:gd name="T2" fmla="*/ 595 w 595"/>
              <a:gd name="T3" fmla="*/ 585 h 585"/>
              <a:gd name="T4" fmla="*/ 0 w 595"/>
              <a:gd name="T5" fmla="*/ 585 h 585"/>
            </a:gdLst>
            <a:ahLst/>
            <a:cxnLst>
              <a:cxn ang="0">
                <a:pos x="T0" y="T1"/>
              </a:cxn>
              <a:cxn ang="0">
                <a:pos x="T2" y="T3"/>
              </a:cxn>
              <a:cxn ang="0">
                <a:pos x="T4" y="T5"/>
              </a:cxn>
            </a:cxnLst>
            <a:rect l="0" t="0" r="r" b="b"/>
            <a:pathLst>
              <a:path w="595" h="585">
                <a:moveTo>
                  <a:pt x="595" y="0"/>
                </a:moveTo>
                <a:lnTo>
                  <a:pt x="595" y="585"/>
                </a:lnTo>
                <a:lnTo>
                  <a:pt x="0" y="585"/>
                </a:lnTo>
              </a:path>
            </a:pathLst>
          </a:custGeom>
          <a:noFill/>
          <a:ln w="61913"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CuadroTexto 46">
            <a:extLst>
              <a:ext uri="{FF2B5EF4-FFF2-40B4-BE49-F238E27FC236}">
                <a16:creationId xmlns:a16="http://schemas.microsoft.com/office/drawing/2014/main" id="{BFE86360-0165-4D31-B041-ECAA32217AEA}"/>
              </a:ext>
            </a:extLst>
          </p:cNvPr>
          <p:cNvSpPr txBox="1"/>
          <p:nvPr/>
        </p:nvSpPr>
        <p:spPr>
          <a:xfrm>
            <a:off x="936314" y="1291804"/>
            <a:ext cx="3473520" cy="2308324"/>
          </a:xfrm>
          <a:prstGeom prst="rect">
            <a:avLst/>
          </a:prstGeom>
          <a:noFill/>
        </p:spPr>
        <p:txBody>
          <a:bodyPr wrap="square" rtlCol="0">
            <a:spAutoFit/>
          </a:bodyPr>
          <a:lstStyle/>
          <a:p>
            <a:r>
              <a:rPr lang="es-CO" sz="4800">
                <a:solidFill>
                  <a:schemeClr val="bg1"/>
                </a:solidFill>
              </a:rPr>
              <a:t>ESCRIBE </a:t>
            </a:r>
          </a:p>
          <a:p>
            <a:r>
              <a:rPr lang="es-CO" sz="4800">
                <a:solidFill>
                  <a:schemeClr val="bg1"/>
                </a:solidFill>
              </a:rPr>
              <a:t>TU TÍTULO AQUÍ</a:t>
            </a:r>
          </a:p>
        </p:txBody>
      </p:sp>
      <p:sp>
        <p:nvSpPr>
          <p:cNvPr id="48" name="TextBox 30">
            <a:extLst>
              <a:ext uri="{FF2B5EF4-FFF2-40B4-BE49-F238E27FC236}">
                <a16:creationId xmlns:a16="http://schemas.microsoft.com/office/drawing/2014/main" id="{725C81CF-E133-437E-BADA-680B8DF4AEBD}"/>
              </a:ext>
            </a:extLst>
          </p:cNvPr>
          <p:cNvSpPr txBox="1">
            <a:spLocks noChangeArrowheads="1"/>
          </p:cNvSpPr>
          <p:nvPr/>
        </p:nvSpPr>
        <p:spPr bwMode="auto">
          <a:xfrm>
            <a:off x="8878529" y="1997839"/>
            <a:ext cx="2772696" cy="3231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200" b="1" dirty="0">
                <a:solidFill>
                  <a:srgbClr val="D13B6E"/>
                </a:solidFill>
                <a:latin typeface="+mn-lt"/>
                <a:cs typeface="Calibri Light" panose="020F0302020204030204" pitchFamily="34" charset="0"/>
              </a:rPr>
              <a:t>Lorem ipsum dolor </a:t>
            </a:r>
            <a:r>
              <a:rPr lang="en-US" altLang="es-MX" sz="1200" dirty="0">
                <a:solidFill>
                  <a:srgbClr val="D13B6E"/>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200" dirty="0">
              <a:latin typeface="+mn-lt"/>
              <a:cs typeface="Calibri Light" panose="020F0302020204030204" pitchFamily="34" charset="0"/>
            </a:endParaRPr>
          </a:p>
          <a:p>
            <a:pPr algn="just" eaLnBrk="0" hangingPunct="0"/>
            <a:r>
              <a:rPr lang="en-US" altLang="es-MX" sz="1200" dirty="0">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200" dirty="0">
              <a:latin typeface="+mn-lt"/>
              <a:cs typeface="Calibri Light" panose="020F0302020204030204" pitchFamily="34" charset="0"/>
            </a:endParaRPr>
          </a:p>
          <a:p>
            <a:pPr algn="just" eaLnBrk="0" hangingPunct="0"/>
            <a:r>
              <a:rPr lang="pt-BR" altLang="es-MX" sz="1200" dirty="0">
                <a:latin typeface="+mn-lt"/>
                <a:cs typeface="Calibri Light" panose="020F0302020204030204" pitchFamily="34" charset="0"/>
              </a:rPr>
              <a:t>. </a:t>
            </a:r>
            <a:endParaRPr lang="en-US" altLang="es-MX" sz="1200" dirty="0">
              <a:latin typeface="+mn-lt"/>
              <a:cs typeface="Calibri Light" panose="020F0302020204030204" pitchFamily="34" charset="0"/>
            </a:endParaRPr>
          </a:p>
        </p:txBody>
      </p:sp>
      <p:sp>
        <p:nvSpPr>
          <p:cNvPr id="54" name="Freeform 5">
            <a:extLst>
              <a:ext uri="{FF2B5EF4-FFF2-40B4-BE49-F238E27FC236}">
                <a16:creationId xmlns:a16="http://schemas.microsoft.com/office/drawing/2014/main" id="{2066BC46-CA2F-4F7B-AAEC-2C89C6183E6B}"/>
              </a:ext>
            </a:extLst>
          </p:cNvPr>
          <p:cNvSpPr>
            <a:spLocks/>
          </p:cNvSpPr>
          <p:nvPr/>
        </p:nvSpPr>
        <p:spPr bwMode="auto">
          <a:xfrm rot="16200000">
            <a:off x="10740813" y="1679038"/>
            <a:ext cx="1029747" cy="928688"/>
          </a:xfrm>
          <a:custGeom>
            <a:avLst/>
            <a:gdLst>
              <a:gd name="T0" fmla="*/ 595 w 595"/>
              <a:gd name="T1" fmla="*/ 0 h 585"/>
              <a:gd name="T2" fmla="*/ 595 w 595"/>
              <a:gd name="T3" fmla="*/ 585 h 585"/>
              <a:gd name="T4" fmla="*/ 0 w 595"/>
              <a:gd name="T5" fmla="*/ 585 h 585"/>
            </a:gdLst>
            <a:ahLst/>
            <a:cxnLst>
              <a:cxn ang="0">
                <a:pos x="T0" y="T1"/>
              </a:cxn>
              <a:cxn ang="0">
                <a:pos x="T2" y="T3"/>
              </a:cxn>
              <a:cxn ang="0">
                <a:pos x="T4" y="T5"/>
              </a:cxn>
            </a:cxnLst>
            <a:rect l="0" t="0" r="r" b="b"/>
            <a:pathLst>
              <a:path w="595" h="585">
                <a:moveTo>
                  <a:pt x="595" y="0"/>
                </a:moveTo>
                <a:lnTo>
                  <a:pt x="595" y="585"/>
                </a:lnTo>
                <a:lnTo>
                  <a:pt x="0" y="585"/>
                </a:lnTo>
              </a:path>
            </a:pathLst>
          </a:custGeom>
          <a:noFill/>
          <a:ln w="61913" cap="flat">
            <a:solidFill>
              <a:schemeClr val="tx1">
                <a:lumMod val="95000"/>
                <a:lumOff val="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Freeform 5">
            <a:extLst>
              <a:ext uri="{FF2B5EF4-FFF2-40B4-BE49-F238E27FC236}">
                <a16:creationId xmlns:a16="http://schemas.microsoft.com/office/drawing/2014/main" id="{9FADD3AA-35AE-442A-8967-26973533A63D}"/>
              </a:ext>
            </a:extLst>
          </p:cNvPr>
          <p:cNvSpPr>
            <a:spLocks/>
          </p:cNvSpPr>
          <p:nvPr/>
        </p:nvSpPr>
        <p:spPr bwMode="auto">
          <a:xfrm rot="5400000">
            <a:off x="8663605" y="4250279"/>
            <a:ext cx="1029743" cy="928688"/>
          </a:xfrm>
          <a:custGeom>
            <a:avLst/>
            <a:gdLst>
              <a:gd name="T0" fmla="*/ 595 w 595"/>
              <a:gd name="T1" fmla="*/ 0 h 585"/>
              <a:gd name="T2" fmla="*/ 595 w 595"/>
              <a:gd name="T3" fmla="*/ 585 h 585"/>
              <a:gd name="T4" fmla="*/ 0 w 595"/>
              <a:gd name="T5" fmla="*/ 585 h 585"/>
            </a:gdLst>
            <a:ahLst/>
            <a:cxnLst>
              <a:cxn ang="0">
                <a:pos x="T0" y="T1"/>
              </a:cxn>
              <a:cxn ang="0">
                <a:pos x="T2" y="T3"/>
              </a:cxn>
              <a:cxn ang="0">
                <a:pos x="T4" y="T5"/>
              </a:cxn>
            </a:cxnLst>
            <a:rect l="0" t="0" r="r" b="b"/>
            <a:pathLst>
              <a:path w="595" h="585">
                <a:moveTo>
                  <a:pt x="595" y="0"/>
                </a:moveTo>
                <a:lnTo>
                  <a:pt x="595" y="585"/>
                </a:lnTo>
                <a:lnTo>
                  <a:pt x="0" y="585"/>
                </a:lnTo>
              </a:path>
            </a:pathLst>
          </a:custGeom>
          <a:noFill/>
          <a:ln w="61913" cap="flat">
            <a:solidFill>
              <a:schemeClr val="tx1">
                <a:lumMod val="95000"/>
                <a:lumOff val="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85" name="Group 5">
            <a:extLst>
              <a:ext uri="{FF2B5EF4-FFF2-40B4-BE49-F238E27FC236}">
                <a16:creationId xmlns:a16="http://schemas.microsoft.com/office/drawing/2014/main" id="{768AD7C3-51DB-43AE-A0EC-5920070ECFCB}"/>
              </a:ext>
            </a:extLst>
          </p:cNvPr>
          <p:cNvGrpSpPr>
            <a:grpSpLocks noChangeAspect="1"/>
          </p:cNvGrpSpPr>
          <p:nvPr/>
        </p:nvGrpSpPr>
        <p:grpSpPr bwMode="auto">
          <a:xfrm>
            <a:off x="8878529" y="832457"/>
            <a:ext cx="928689" cy="923692"/>
            <a:chOff x="616" y="960"/>
            <a:chExt cx="1301" cy="1294"/>
          </a:xfrm>
          <a:solidFill>
            <a:srgbClr val="D13B6E"/>
          </a:solidFill>
        </p:grpSpPr>
        <p:sp>
          <p:nvSpPr>
            <p:cNvPr id="86" name="Freeform 6">
              <a:extLst>
                <a:ext uri="{FF2B5EF4-FFF2-40B4-BE49-F238E27FC236}">
                  <a16:creationId xmlns:a16="http://schemas.microsoft.com/office/drawing/2014/main" id="{D1DBE566-B3C1-4686-8755-F63C57A7EA6C}"/>
                </a:ext>
              </a:extLst>
            </p:cNvPr>
            <p:cNvSpPr>
              <a:spLocks noEditPoints="1"/>
            </p:cNvSpPr>
            <p:nvPr/>
          </p:nvSpPr>
          <p:spPr bwMode="auto">
            <a:xfrm>
              <a:off x="1372" y="1582"/>
              <a:ext cx="193" cy="193"/>
            </a:xfrm>
            <a:custGeom>
              <a:avLst/>
              <a:gdLst>
                <a:gd name="T0" fmla="*/ 41 w 81"/>
                <a:gd name="T1" fmla="*/ 81 h 81"/>
                <a:gd name="T2" fmla="*/ 81 w 81"/>
                <a:gd name="T3" fmla="*/ 41 h 81"/>
                <a:gd name="T4" fmla="*/ 41 w 81"/>
                <a:gd name="T5" fmla="*/ 0 h 81"/>
                <a:gd name="T6" fmla="*/ 0 w 81"/>
                <a:gd name="T7" fmla="*/ 41 h 81"/>
                <a:gd name="T8" fmla="*/ 41 w 81"/>
                <a:gd name="T9" fmla="*/ 81 h 81"/>
                <a:gd name="T10" fmla="*/ 41 w 81"/>
                <a:gd name="T11" fmla="*/ 21 h 81"/>
                <a:gd name="T12" fmla="*/ 61 w 81"/>
                <a:gd name="T13" fmla="*/ 41 h 81"/>
                <a:gd name="T14" fmla="*/ 41 w 81"/>
                <a:gd name="T15" fmla="*/ 61 h 81"/>
                <a:gd name="T16" fmla="*/ 20 w 81"/>
                <a:gd name="T17" fmla="*/ 41 h 81"/>
                <a:gd name="T18" fmla="*/ 41 w 81"/>
                <a:gd name="T19" fmla="*/ 21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 h="81">
                  <a:moveTo>
                    <a:pt x="41" y="81"/>
                  </a:moveTo>
                  <a:cubicBezTo>
                    <a:pt x="63" y="81"/>
                    <a:pt x="81" y="63"/>
                    <a:pt x="81" y="41"/>
                  </a:cubicBezTo>
                  <a:cubicBezTo>
                    <a:pt x="81" y="18"/>
                    <a:pt x="63" y="0"/>
                    <a:pt x="41" y="0"/>
                  </a:cubicBezTo>
                  <a:cubicBezTo>
                    <a:pt x="18" y="0"/>
                    <a:pt x="0" y="18"/>
                    <a:pt x="0" y="41"/>
                  </a:cubicBezTo>
                  <a:cubicBezTo>
                    <a:pt x="0" y="63"/>
                    <a:pt x="18" y="81"/>
                    <a:pt x="41" y="81"/>
                  </a:cubicBezTo>
                  <a:close/>
                  <a:moveTo>
                    <a:pt x="41" y="21"/>
                  </a:moveTo>
                  <a:cubicBezTo>
                    <a:pt x="52" y="21"/>
                    <a:pt x="61" y="30"/>
                    <a:pt x="61" y="41"/>
                  </a:cubicBezTo>
                  <a:cubicBezTo>
                    <a:pt x="61" y="52"/>
                    <a:pt x="52" y="61"/>
                    <a:pt x="41" y="61"/>
                  </a:cubicBezTo>
                  <a:cubicBezTo>
                    <a:pt x="29" y="61"/>
                    <a:pt x="20" y="52"/>
                    <a:pt x="20" y="41"/>
                  </a:cubicBezTo>
                  <a:cubicBezTo>
                    <a:pt x="20" y="30"/>
                    <a:pt x="29" y="21"/>
                    <a:pt x="41"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7">
              <a:extLst>
                <a:ext uri="{FF2B5EF4-FFF2-40B4-BE49-F238E27FC236}">
                  <a16:creationId xmlns:a16="http://schemas.microsoft.com/office/drawing/2014/main" id="{9B41E755-F57A-4F7B-9311-A51D6EA04C62}"/>
                </a:ext>
              </a:extLst>
            </p:cNvPr>
            <p:cNvSpPr>
              <a:spLocks noEditPoints="1"/>
            </p:cNvSpPr>
            <p:nvPr/>
          </p:nvSpPr>
          <p:spPr bwMode="auto">
            <a:xfrm>
              <a:off x="969" y="1582"/>
              <a:ext cx="193" cy="193"/>
            </a:xfrm>
            <a:custGeom>
              <a:avLst/>
              <a:gdLst>
                <a:gd name="T0" fmla="*/ 41 w 81"/>
                <a:gd name="T1" fmla="*/ 81 h 81"/>
                <a:gd name="T2" fmla="*/ 81 w 81"/>
                <a:gd name="T3" fmla="*/ 41 h 81"/>
                <a:gd name="T4" fmla="*/ 41 w 81"/>
                <a:gd name="T5" fmla="*/ 0 h 81"/>
                <a:gd name="T6" fmla="*/ 0 w 81"/>
                <a:gd name="T7" fmla="*/ 41 h 81"/>
                <a:gd name="T8" fmla="*/ 41 w 81"/>
                <a:gd name="T9" fmla="*/ 81 h 81"/>
                <a:gd name="T10" fmla="*/ 41 w 81"/>
                <a:gd name="T11" fmla="*/ 21 h 81"/>
                <a:gd name="T12" fmla="*/ 61 w 81"/>
                <a:gd name="T13" fmla="*/ 41 h 81"/>
                <a:gd name="T14" fmla="*/ 41 w 81"/>
                <a:gd name="T15" fmla="*/ 61 h 81"/>
                <a:gd name="T16" fmla="*/ 21 w 81"/>
                <a:gd name="T17" fmla="*/ 41 h 81"/>
                <a:gd name="T18" fmla="*/ 41 w 81"/>
                <a:gd name="T19" fmla="*/ 21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 h="81">
                  <a:moveTo>
                    <a:pt x="41" y="81"/>
                  </a:moveTo>
                  <a:cubicBezTo>
                    <a:pt x="63" y="81"/>
                    <a:pt x="81" y="63"/>
                    <a:pt x="81" y="41"/>
                  </a:cubicBezTo>
                  <a:cubicBezTo>
                    <a:pt x="81" y="18"/>
                    <a:pt x="63" y="0"/>
                    <a:pt x="41" y="0"/>
                  </a:cubicBezTo>
                  <a:cubicBezTo>
                    <a:pt x="18" y="0"/>
                    <a:pt x="0" y="18"/>
                    <a:pt x="0" y="41"/>
                  </a:cubicBezTo>
                  <a:cubicBezTo>
                    <a:pt x="0" y="63"/>
                    <a:pt x="18" y="81"/>
                    <a:pt x="41" y="81"/>
                  </a:cubicBezTo>
                  <a:close/>
                  <a:moveTo>
                    <a:pt x="41" y="21"/>
                  </a:moveTo>
                  <a:cubicBezTo>
                    <a:pt x="52" y="21"/>
                    <a:pt x="61" y="30"/>
                    <a:pt x="61" y="41"/>
                  </a:cubicBezTo>
                  <a:cubicBezTo>
                    <a:pt x="61" y="52"/>
                    <a:pt x="52" y="61"/>
                    <a:pt x="41" y="61"/>
                  </a:cubicBezTo>
                  <a:cubicBezTo>
                    <a:pt x="30" y="61"/>
                    <a:pt x="21" y="52"/>
                    <a:pt x="21" y="41"/>
                  </a:cubicBezTo>
                  <a:cubicBezTo>
                    <a:pt x="21" y="30"/>
                    <a:pt x="30" y="21"/>
                    <a:pt x="41"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8">
              <a:extLst>
                <a:ext uri="{FF2B5EF4-FFF2-40B4-BE49-F238E27FC236}">
                  <a16:creationId xmlns:a16="http://schemas.microsoft.com/office/drawing/2014/main" id="{28099019-DD3B-453F-88A6-23D3AD1A4528}"/>
                </a:ext>
              </a:extLst>
            </p:cNvPr>
            <p:cNvSpPr>
              <a:spLocks/>
            </p:cNvSpPr>
            <p:nvPr/>
          </p:nvSpPr>
          <p:spPr bwMode="auto">
            <a:xfrm>
              <a:off x="1093" y="1069"/>
              <a:ext cx="348" cy="50"/>
            </a:xfrm>
            <a:custGeom>
              <a:avLst/>
              <a:gdLst>
                <a:gd name="T0" fmla="*/ 136 w 146"/>
                <a:gd name="T1" fmla="*/ 0 h 21"/>
                <a:gd name="T2" fmla="*/ 11 w 146"/>
                <a:gd name="T3" fmla="*/ 0 h 21"/>
                <a:gd name="T4" fmla="*/ 0 w 146"/>
                <a:gd name="T5" fmla="*/ 10 h 21"/>
                <a:gd name="T6" fmla="*/ 11 w 146"/>
                <a:gd name="T7" fmla="*/ 21 h 21"/>
                <a:gd name="T8" fmla="*/ 136 w 146"/>
                <a:gd name="T9" fmla="*/ 21 h 21"/>
                <a:gd name="T10" fmla="*/ 146 w 146"/>
                <a:gd name="T11" fmla="*/ 10 h 21"/>
                <a:gd name="T12" fmla="*/ 136 w 146"/>
                <a:gd name="T13" fmla="*/ 0 h 21"/>
              </a:gdLst>
              <a:ahLst/>
              <a:cxnLst>
                <a:cxn ang="0">
                  <a:pos x="T0" y="T1"/>
                </a:cxn>
                <a:cxn ang="0">
                  <a:pos x="T2" y="T3"/>
                </a:cxn>
                <a:cxn ang="0">
                  <a:pos x="T4" y="T5"/>
                </a:cxn>
                <a:cxn ang="0">
                  <a:pos x="T6" y="T7"/>
                </a:cxn>
                <a:cxn ang="0">
                  <a:pos x="T8" y="T9"/>
                </a:cxn>
                <a:cxn ang="0">
                  <a:pos x="T10" y="T11"/>
                </a:cxn>
                <a:cxn ang="0">
                  <a:pos x="T12" y="T13"/>
                </a:cxn>
              </a:cxnLst>
              <a:rect l="0" t="0" r="r" b="b"/>
              <a:pathLst>
                <a:path w="146" h="21">
                  <a:moveTo>
                    <a:pt x="136" y="0"/>
                  </a:moveTo>
                  <a:cubicBezTo>
                    <a:pt x="11" y="0"/>
                    <a:pt x="11" y="0"/>
                    <a:pt x="11" y="0"/>
                  </a:cubicBezTo>
                  <a:cubicBezTo>
                    <a:pt x="5" y="0"/>
                    <a:pt x="0" y="5"/>
                    <a:pt x="0" y="10"/>
                  </a:cubicBezTo>
                  <a:cubicBezTo>
                    <a:pt x="0" y="16"/>
                    <a:pt x="5" y="21"/>
                    <a:pt x="11" y="21"/>
                  </a:cubicBezTo>
                  <a:cubicBezTo>
                    <a:pt x="136" y="21"/>
                    <a:pt x="136" y="21"/>
                    <a:pt x="136" y="21"/>
                  </a:cubicBezTo>
                  <a:cubicBezTo>
                    <a:pt x="142" y="21"/>
                    <a:pt x="146" y="16"/>
                    <a:pt x="146" y="10"/>
                  </a:cubicBezTo>
                  <a:cubicBezTo>
                    <a:pt x="146" y="5"/>
                    <a:pt x="142" y="0"/>
                    <a:pt x="13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9">
              <a:extLst>
                <a:ext uri="{FF2B5EF4-FFF2-40B4-BE49-F238E27FC236}">
                  <a16:creationId xmlns:a16="http://schemas.microsoft.com/office/drawing/2014/main" id="{5AB3F75C-E522-49D9-8B23-EEC4D1BD61CB}"/>
                </a:ext>
              </a:extLst>
            </p:cNvPr>
            <p:cNvSpPr>
              <a:spLocks noEditPoints="1"/>
            </p:cNvSpPr>
            <p:nvPr/>
          </p:nvSpPr>
          <p:spPr bwMode="auto">
            <a:xfrm>
              <a:off x="616" y="960"/>
              <a:ext cx="1301" cy="1294"/>
            </a:xfrm>
            <a:custGeom>
              <a:avLst/>
              <a:gdLst>
                <a:gd name="T0" fmla="*/ 7 w 546"/>
                <a:gd name="T1" fmla="*/ 542 h 543"/>
                <a:gd name="T2" fmla="*/ 12 w 546"/>
                <a:gd name="T3" fmla="*/ 543 h 543"/>
                <a:gd name="T4" fmla="*/ 21 w 546"/>
                <a:gd name="T5" fmla="*/ 538 h 543"/>
                <a:gd name="T6" fmla="*/ 33 w 546"/>
                <a:gd name="T7" fmla="*/ 515 h 543"/>
                <a:gd name="T8" fmla="*/ 325 w 546"/>
                <a:gd name="T9" fmla="*/ 515 h 543"/>
                <a:gd name="T10" fmla="*/ 336 w 546"/>
                <a:gd name="T11" fmla="*/ 505 h 543"/>
                <a:gd name="T12" fmla="*/ 325 w 546"/>
                <a:gd name="T13" fmla="*/ 495 h 543"/>
                <a:gd name="T14" fmla="*/ 45 w 546"/>
                <a:gd name="T15" fmla="*/ 495 h 543"/>
                <a:gd name="T16" fmla="*/ 67 w 546"/>
                <a:gd name="T17" fmla="*/ 457 h 543"/>
                <a:gd name="T18" fmla="*/ 142 w 546"/>
                <a:gd name="T19" fmla="*/ 457 h 543"/>
                <a:gd name="T20" fmla="*/ 152 w 546"/>
                <a:gd name="T21" fmla="*/ 447 h 543"/>
                <a:gd name="T22" fmla="*/ 142 w 546"/>
                <a:gd name="T23" fmla="*/ 437 h 543"/>
                <a:gd name="T24" fmla="*/ 78 w 546"/>
                <a:gd name="T25" fmla="*/ 437 h 543"/>
                <a:gd name="T26" fmla="*/ 112 w 546"/>
                <a:gd name="T27" fmla="*/ 378 h 543"/>
                <a:gd name="T28" fmla="*/ 175 w 546"/>
                <a:gd name="T29" fmla="*/ 399 h 543"/>
                <a:gd name="T30" fmla="*/ 372 w 546"/>
                <a:gd name="T31" fmla="*/ 399 h 543"/>
                <a:gd name="T32" fmla="*/ 434 w 546"/>
                <a:gd name="T33" fmla="*/ 378 h 543"/>
                <a:gd name="T34" fmla="*/ 468 w 546"/>
                <a:gd name="T35" fmla="*/ 437 h 543"/>
                <a:gd name="T36" fmla="*/ 218 w 546"/>
                <a:gd name="T37" fmla="*/ 437 h 543"/>
                <a:gd name="T38" fmla="*/ 208 w 546"/>
                <a:gd name="T39" fmla="*/ 447 h 543"/>
                <a:gd name="T40" fmla="*/ 218 w 546"/>
                <a:gd name="T41" fmla="*/ 457 h 543"/>
                <a:gd name="T42" fmla="*/ 480 w 546"/>
                <a:gd name="T43" fmla="*/ 457 h 543"/>
                <a:gd name="T44" fmla="*/ 501 w 546"/>
                <a:gd name="T45" fmla="*/ 495 h 543"/>
                <a:gd name="T46" fmla="*/ 402 w 546"/>
                <a:gd name="T47" fmla="*/ 495 h 543"/>
                <a:gd name="T48" fmla="*/ 391 w 546"/>
                <a:gd name="T49" fmla="*/ 505 h 543"/>
                <a:gd name="T50" fmla="*/ 402 w 546"/>
                <a:gd name="T51" fmla="*/ 515 h 543"/>
                <a:gd name="T52" fmla="*/ 513 w 546"/>
                <a:gd name="T53" fmla="*/ 515 h 543"/>
                <a:gd name="T54" fmla="*/ 526 w 546"/>
                <a:gd name="T55" fmla="*/ 538 h 543"/>
                <a:gd name="T56" fmla="*/ 535 w 546"/>
                <a:gd name="T57" fmla="*/ 543 h 543"/>
                <a:gd name="T58" fmla="*/ 540 w 546"/>
                <a:gd name="T59" fmla="*/ 542 h 543"/>
                <a:gd name="T60" fmla="*/ 544 w 546"/>
                <a:gd name="T61" fmla="*/ 528 h 543"/>
                <a:gd name="T62" fmla="*/ 450 w 546"/>
                <a:gd name="T63" fmla="*/ 363 h 543"/>
                <a:gd name="T64" fmla="*/ 473 w 546"/>
                <a:gd name="T65" fmla="*/ 298 h 543"/>
                <a:gd name="T66" fmla="*/ 473 w 546"/>
                <a:gd name="T67" fmla="*/ 101 h 543"/>
                <a:gd name="T68" fmla="*/ 372 w 546"/>
                <a:gd name="T69" fmla="*/ 0 h 543"/>
                <a:gd name="T70" fmla="*/ 175 w 546"/>
                <a:gd name="T71" fmla="*/ 0 h 543"/>
                <a:gd name="T72" fmla="*/ 73 w 546"/>
                <a:gd name="T73" fmla="*/ 101 h 543"/>
                <a:gd name="T74" fmla="*/ 73 w 546"/>
                <a:gd name="T75" fmla="*/ 298 h 543"/>
                <a:gd name="T76" fmla="*/ 97 w 546"/>
                <a:gd name="T77" fmla="*/ 363 h 543"/>
                <a:gd name="T78" fmla="*/ 3 w 546"/>
                <a:gd name="T79" fmla="*/ 528 h 543"/>
                <a:gd name="T80" fmla="*/ 7 w 546"/>
                <a:gd name="T81" fmla="*/ 542 h 543"/>
                <a:gd name="T82" fmla="*/ 175 w 546"/>
                <a:gd name="T83" fmla="*/ 20 h 543"/>
                <a:gd name="T84" fmla="*/ 372 w 546"/>
                <a:gd name="T85" fmla="*/ 20 h 543"/>
                <a:gd name="T86" fmla="*/ 452 w 546"/>
                <a:gd name="T87" fmla="*/ 93 h 543"/>
                <a:gd name="T88" fmla="*/ 94 w 546"/>
                <a:gd name="T89" fmla="*/ 93 h 543"/>
                <a:gd name="T90" fmla="*/ 175 w 546"/>
                <a:gd name="T91" fmla="*/ 20 h 543"/>
                <a:gd name="T92" fmla="*/ 94 w 546"/>
                <a:gd name="T93" fmla="*/ 113 h 543"/>
                <a:gd name="T94" fmla="*/ 453 w 546"/>
                <a:gd name="T95" fmla="*/ 113 h 543"/>
                <a:gd name="T96" fmla="*/ 453 w 546"/>
                <a:gd name="T97" fmla="*/ 209 h 543"/>
                <a:gd name="T98" fmla="*/ 94 w 546"/>
                <a:gd name="T99" fmla="*/ 209 h 543"/>
                <a:gd name="T100" fmla="*/ 94 w 546"/>
                <a:gd name="T101" fmla="*/ 113 h 543"/>
                <a:gd name="T102" fmla="*/ 94 w 546"/>
                <a:gd name="T103" fmla="*/ 298 h 543"/>
                <a:gd name="T104" fmla="*/ 94 w 546"/>
                <a:gd name="T105" fmla="*/ 229 h 543"/>
                <a:gd name="T106" fmla="*/ 453 w 546"/>
                <a:gd name="T107" fmla="*/ 229 h 543"/>
                <a:gd name="T108" fmla="*/ 453 w 546"/>
                <a:gd name="T109" fmla="*/ 298 h 543"/>
                <a:gd name="T110" fmla="*/ 430 w 546"/>
                <a:gd name="T111" fmla="*/ 354 h 543"/>
                <a:gd name="T112" fmla="*/ 429 w 546"/>
                <a:gd name="T113" fmla="*/ 355 h 543"/>
                <a:gd name="T114" fmla="*/ 372 w 546"/>
                <a:gd name="T115" fmla="*/ 379 h 543"/>
                <a:gd name="T116" fmla="*/ 175 w 546"/>
                <a:gd name="T117" fmla="*/ 379 h 543"/>
                <a:gd name="T118" fmla="*/ 118 w 546"/>
                <a:gd name="T119" fmla="*/ 355 h 543"/>
                <a:gd name="T120" fmla="*/ 116 w 546"/>
                <a:gd name="T121" fmla="*/ 354 h 543"/>
                <a:gd name="T122" fmla="*/ 94 w 546"/>
                <a:gd name="T123" fmla="*/ 298 h 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46" h="543">
                  <a:moveTo>
                    <a:pt x="7" y="542"/>
                  </a:moveTo>
                  <a:cubicBezTo>
                    <a:pt x="8" y="543"/>
                    <a:pt x="10" y="543"/>
                    <a:pt x="12" y="543"/>
                  </a:cubicBezTo>
                  <a:cubicBezTo>
                    <a:pt x="15" y="543"/>
                    <a:pt x="19" y="541"/>
                    <a:pt x="21" y="538"/>
                  </a:cubicBezTo>
                  <a:cubicBezTo>
                    <a:pt x="33" y="515"/>
                    <a:pt x="33" y="515"/>
                    <a:pt x="33" y="515"/>
                  </a:cubicBezTo>
                  <a:cubicBezTo>
                    <a:pt x="325" y="515"/>
                    <a:pt x="325" y="515"/>
                    <a:pt x="325" y="515"/>
                  </a:cubicBezTo>
                  <a:cubicBezTo>
                    <a:pt x="331" y="515"/>
                    <a:pt x="336" y="511"/>
                    <a:pt x="336" y="505"/>
                  </a:cubicBezTo>
                  <a:cubicBezTo>
                    <a:pt x="336" y="500"/>
                    <a:pt x="331" y="495"/>
                    <a:pt x="325" y="495"/>
                  </a:cubicBezTo>
                  <a:cubicBezTo>
                    <a:pt x="45" y="495"/>
                    <a:pt x="45" y="495"/>
                    <a:pt x="45" y="495"/>
                  </a:cubicBezTo>
                  <a:cubicBezTo>
                    <a:pt x="67" y="457"/>
                    <a:pt x="67" y="457"/>
                    <a:pt x="67" y="457"/>
                  </a:cubicBezTo>
                  <a:cubicBezTo>
                    <a:pt x="142" y="457"/>
                    <a:pt x="142" y="457"/>
                    <a:pt x="142" y="457"/>
                  </a:cubicBezTo>
                  <a:cubicBezTo>
                    <a:pt x="148" y="457"/>
                    <a:pt x="152" y="453"/>
                    <a:pt x="152" y="447"/>
                  </a:cubicBezTo>
                  <a:cubicBezTo>
                    <a:pt x="152" y="441"/>
                    <a:pt x="148" y="437"/>
                    <a:pt x="142" y="437"/>
                  </a:cubicBezTo>
                  <a:cubicBezTo>
                    <a:pt x="78" y="437"/>
                    <a:pt x="78" y="437"/>
                    <a:pt x="78" y="437"/>
                  </a:cubicBezTo>
                  <a:cubicBezTo>
                    <a:pt x="112" y="378"/>
                    <a:pt x="112" y="378"/>
                    <a:pt x="112" y="378"/>
                  </a:cubicBezTo>
                  <a:cubicBezTo>
                    <a:pt x="129" y="391"/>
                    <a:pt x="151" y="399"/>
                    <a:pt x="175" y="399"/>
                  </a:cubicBezTo>
                  <a:cubicBezTo>
                    <a:pt x="372" y="399"/>
                    <a:pt x="372" y="399"/>
                    <a:pt x="372" y="399"/>
                  </a:cubicBezTo>
                  <a:cubicBezTo>
                    <a:pt x="395" y="399"/>
                    <a:pt x="417" y="391"/>
                    <a:pt x="434" y="378"/>
                  </a:cubicBezTo>
                  <a:cubicBezTo>
                    <a:pt x="468" y="437"/>
                    <a:pt x="468" y="437"/>
                    <a:pt x="468" y="437"/>
                  </a:cubicBezTo>
                  <a:cubicBezTo>
                    <a:pt x="218" y="437"/>
                    <a:pt x="218" y="437"/>
                    <a:pt x="218" y="437"/>
                  </a:cubicBezTo>
                  <a:cubicBezTo>
                    <a:pt x="213" y="437"/>
                    <a:pt x="208" y="441"/>
                    <a:pt x="208" y="447"/>
                  </a:cubicBezTo>
                  <a:cubicBezTo>
                    <a:pt x="208" y="453"/>
                    <a:pt x="213" y="457"/>
                    <a:pt x="218" y="457"/>
                  </a:cubicBezTo>
                  <a:cubicBezTo>
                    <a:pt x="480" y="457"/>
                    <a:pt x="480" y="457"/>
                    <a:pt x="480" y="457"/>
                  </a:cubicBezTo>
                  <a:cubicBezTo>
                    <a:pt x="501" y="495"/>
                    <a:pt x="501" y="495"/>
                    <a:pt x="501" y="495"/>
                  </a:cubicBezTo>
                  <a:cubicBezTo>
                    <a:pt x="402" y="495"/>
                    <a:pt x="402" y="495"/>
                    <a:pt x="402" y="495"/>
                  </a:cubicBezTo>
                  <a:cubicBezTo>
                    <a:pt x="396" y="495"/>
                    <a:pt x="391" y="500"/>
                    <a:pt x="391" y="505"/>
                  </a:cubicBezTo>
                  <a:cubicBezTo>
                    <a:pt x="391" y="511"/>
                    <a:pt x="396" y="515"/>
                    <a:pt x="402" y="515"/>
                  </a:cubicBezTo>
                  <a:cubicBezTo>
                    <a:pt x="513" y="515"/>
                    <a:pt x="513" y="515"/>
                    <a:pt x="513" y="515"/>
                  </a:cubicBezTo>
                  <a:cubicBezTo>
                    <a:pt x="526" y="538"/>
                    <a:pt x="526" y="538"/>
                    <a:pt x="526" y="538"/>
                  </a:cubicBezTo>
                  <a:cubicBezTo>
                    <a:pt x="528" y="541"/>
                    <a:pt x="531" y="543"/>
                    <a:pt x="535" y="543"/>
                  </a:cubicBezTo>
                  <a:cubicBezTo>
                    <a:pt x="536" y="543"/>
                    <a:pt x="538" y="543"/>
                    <a:pt x="540" y="542"/>
                  </a:cubicBezTo>
                  <a:cubicBezTo>
                    <a:pt x="545" y="539"/>
                    <a:pt x="546" y="533"/>
                    <a:pt x="544" y="528"/>
                  </a:cubicBezTo>
                  <a:cubicBezTo>
                    <a:pt x="450" y="363"/>
                    <a:pt x="450" y="363"/>
                    <a:pt x="450" y="363"/>
                  </a:cubicBezTo>
                  <a:cubicBezTo>
                    <a:pt x="464" y="345"/>
                    <a:pt x="473" y="323"/>
                    <a:pt x="473" y="298"/>
                  </a:cubicBezTo>
                  <a:cubicBezTo>
                    <a:pt x="473" y="101"/>
                    <a:pt x="473" y="101"/>
                    <a:pt x="473" y="101"/>
                  </a:cubicBezTo>
                  <a:cubicBezTo>
                    <a:pt x="473" y="45"/>
                    <a:pt x="428" y="0"/>
                    <a:pt x="372" y="0"/>
                  </a:cubicBezTo>
                  <a:cubicBezTo>
                    <a:pt x="175" y="0"/>
                    <a:pt x="175" y="0"/>
                    <a:pt x="175" y="0"/>
                  </a:cubicBezTo>
                  <a:cubicBezTo>
                    <a:pt x="119" y="0"/>
                    <a:pt x="73" y="45"/>
                    <a:pt x="73" y="101"/>
                  </a:cubicBezTo>
                  <a:cubicBezTo>
                    <a:pt x="73" y="298"/>
                    <a:pt x="73" y="298"/>
                    <a:pt x="73" y="298"/>
                  </a:cubicBezTo>
                  <a:cubicBezTo>
                    <a:pt x="73" y="323"/>
                    <a:pt x="82" y="345"/>
                    <a:pt x="97" y="363"/>
                  </a:cubicBezTo>
                  <a:cubicBezTo>
                    <a:pt x="3" y="528"/>
                    <a:pt x="3" y="528"/>
                    <a:pt x="3" y="528"/>
                  </a:cubicBezTo>
                  <a:cubicBezTo>
                    <a:pt x="0" y="533"/>
                    <a:pt x="2" y="539"/>
                    <a:pt x="7" y="542"/>
                  </a:cubicBezTo>
                  <a:close/>
                  <a:moveTo>
                    <a:pt x="175" y="20"/>
                  </a:moveTo>
                  <a:cubicBezTo>
                    <a:pt x="372" y="20"/>
                    <a:pt x="372" y="20"/>
                    <a:pt x="372" y="20"/>
                  </a:cubicBezTo>
                  <a:cubicBezTo>
                    <a:pt x="414" y="20"/>
                    <a:pt x="448" y="52"/>
                    <a:pt x="452" y="93"/>
                  </a:cubicBezTo>
                  <a:cubicBezTo>
                    <a:pt x="94" y="93"/>
                    <a:pt x="94" y="93"/>
                    <a:pt x="94" y="93"/>
                  </a:cubicBezTo>
                  <a:cubicBezTo>
                    <a:pt x="98" y="52"/>
                    <a:pt x="133" y="20"/>
                    <a:pt x="175" y="20"/>
                  </a:cubicBezTo>
                  <a:close/>
                  <a:moveTo>
                    <a:pt x="94" y="113"/>
                  </a:moveTo>
                  <a:cubicBezTo>
                    <a:pt x="453" y="113"/>
                    <a:pt x="453" y="113"/>
                    <a:pt x="453" y="113"/>
                  </a:cubicBezTo>
                  <a:cubicBezTo>
                    <a:pt x="453" y="209"/>
                    <a:pt x="453" y="209"/>
                    <a:pt x="453" y="209"/>
                  </a:cubicBezTo>
                  <a:cubicBezTo>
                    <a:pt x="94" y="209"/>
                    <a:pt x="94" y="209"/>
                    <a:pt x="94" y="209"/>
                  </a:cubicBezTo>
                  <a:lnTo>
                    <a:pt x="94" y="113"/>
                  </a:lnTo>
                  <a:close/>
                  <a:moveTo>
                    <a:pt x="94" y="298"/>
                  </a:moveTo>
                  <a:cubicBezTo>
                    <a:pt x="94" y="229"/>
                    <a:pt x="94" y="229"/>
                    <a:pt x="94" y="229"/>
                  </a:cubicBezTo>
                  <a:cubicBezTo>
                    <a:pt x="453" y="229"/>
                    <a:pt x="453" y="229"/>
                    <a:pt x="453" y="229"/>
                  </a:cubicBezTo>
                  <a:cubicBezTo>
                    <a:pt x="453" y="298"/>
                    <a:pt x="453" y="298"/>
                    <a:pt x="453" y="298"/>
                  </a:cubicBezTo>
                  <a:cubicBezTo>
                    <a:pt x="453" y="320"/>
                    <a:pt x="444" y="339"/>
                    <a:pt x="430" y="354"/>
                  </a:cubicBezTo>
                  <a:cubicBezTo>
                    <a:pt x="430" y="354"/>
                    <a:pt x="429" y="355"/>
                    <a:pt x="429" y="355"/>
                  </a:cubicBezTo>
                  <a:cubicBezTo>
                    <a:pt x="414" y="370"/>
                    <a:pt x="394" y="379"/>
                    <a:pt x="372" y="379"/>
                  </a:cubicBezTo>
                  <a:cubicBezTo>
                    <a:pt x="175" y="379"/>
                    <a:pt x="175" y="379"/>
                    <a:pt x="175" y="379"/>
                  </a:cubicBezTo>
                  <a:cubicBezTo>
                    <a:pt x="152" y="379"/>
                    <a:pt x="132" y="370"/>
                    <a:pt x="118" y="355"/>
                  </a:cubicBezTo>
                  <a:cubicBezTo>
                    <a:pt x="117" y="355"/>
                    <a:pt x="117" y="354"/>
                    <a:pt x="116" y="354"/>
                  </a:cubicBezTo>
                  <a:cubicBezTo>
                    <a:pt x="102" y="339"/>
                    <a:pt x="94" y="320"/>
                    <a:pt x="94" y="2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10">
              <a:extLst>
                <a:ext uri="{FF2B5EF4-FFF2-40B4-BE49-F238E27FC236}">
                  <a16:creationId xmlns:a16="http://schemas.microsoft.com/office/drawing/2014/main" id="{38AF7111-96F6-43AE-A3EE-92A84A980BAC}"/>
                </a:ext>
              </a:extLst>
            </p:cNvPr>
            <p:cNvSpPr>
              <a:spLocks/>
            </p:cNvSpPr>
            <p:nvPr/>
          </p:nvSpPr>
          <p:spPr bwMode="auto">
            <a:xfrm>
              <a:off x="1005" y="2001"/>
              <a:ext cx="66" cy="48"/>
            </a:xfrm>
            <a:custGeom>
              <a:avLst/>
              <a:gdLst>
                <a:gd name="T0" fmla="*/ 11 w 28"/>
                <a:gd name="T1" fmla="*/ 0 h 20"/>
                <a:gd name="T2" fmla="*/ 0 w 28"/>
                <a:gd name="T3" fmla="*/ 10 h 20"/>
                <a:gd name="T4" fmla="*/ 11 w 28"/>
                <a:gd name="T5" fmla="*/ 20 h 20"/>
                <a:gd name="T6" fmla="*/ 18 w 28"/>
                <a:gd name="T7" fmla="*/ 20 h 20"/>
                <a:gd name="T8" fmla="*/ 28 w 28"/>
                <a:gd name="T9" fmla="*/ 10 h 20"/>
                <a:gd name="T10" fmla="*/ 18 w 28"/>
                <a:gd name="T11" fmla="*/ 0 h 20"/>
                <a:gd name="T12" fmla="*/ 11 w 28"/>
                <a:gd name="T13" fmla="*/ 0 h 20"/>
              </a:gdLst>
              <a:ahLst/>
              <a:cxnLst>
                <a:cxn ang="0">
                  <a:pos x="T0" y="T1"/>
                </a:cxn>
                <a:cxn ang="0">
                  <a:pos x="T2" y="T3"/>
                </a:cxn>
                <a:cxn ang="0">
                  <a:pos x="T4" y="T5"/>
                </a:cxn>
                <a:cxn ang="0">
                  <a:pos x="T6" y="T7"/>
                </a:cxn>
                <a:cxn ang="0">
                  <a:pos x="T8" y="T9"/>
                </a:cxn>
                <a:cxn ang="0">
                  <a:pos x="T10" y="T11"/>
                </a:cxn>
                <a:cxn ang="0">
                  <a:pos x="T12" y="T13"/>
                </a:cxn>
              </a:cxnLst>
              <a:rect l="0" t="0" r="r" b="b"/>
              <a:pathLst>
                <a:path w="28" h="20">
                  <a:moveTo>
                    <a:pt x="11" y="0"/>
                  </a:moveTo>
                  <a:cubicBezTo>
                    <a:pt x="5" y="0"/>
                    <a:pt x="0" y="4"/>
                    <a:pt x="0" y="10"/>
                  </a:cubicBezTo>
                  <a:cubicBezTo>
                    <a:pt x="0" y="16"/>
                    <a:pt x="5" y="20"/>
                    <a:pt x="11" y="20"/>
                  </a:cubicBezTo>
                  <a:cubicBezTo>
                    <a:pt x="18" y="20"/>
                    <a:pt x="18" y="20"/>
                    <a:pt x="18" y="20"/>
                  </a:cubicBezTo>
                  <a:cubicBezTo>
                    <a:pt x="23" y="20"/>
                    <a:pt x="28" y="16"/>
                    <a:pt x="28" y="10"/>
                  </a:cubicBezTo>
                  <a:cubicBezTo>
                    <a:pt x="28" y="4"/>
                    <a:pt x="23" y="0"/>
                    <a:pt x="18" y="0"/>
                  </a:cubicBezTo>
                  <a:lnTo>
                    <a:pt x="1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11">
              <a:extLst>
                <a:ext uri="{FF2B5EF4-FFF2-40B4-BE49-F238E27FC236}">
                  <a16:creationId xmlns:a16="http://schemas.microsoft.com/office/drawing/2014/main" id="{9A478782-2351-4979-AC38-30051CC1AC18}"/>
                </a:ext>
              </a:extLst>
            </p:cNvPr>
            <p:cNvSpPr>
              <a:spLocks/>
            </p:cNvSpPr>
            <p:nvPr/>
          </p:nvSpPr>
          <p:spPr bwMode="auto">
            <a:xfrm>
              <a:off x="1457" y="2139"/>
              <a:ext cx="65" cy="48"/>
            </a:xfrm>
            <a:custGeom>
              <a:avLst/>
              <a:gdLst>
                <a:gd name="T0" fmla="*/ 10 w 27"/>
                <a:gd name="T1" fmla="*/ 0 h 20"/>
                <a:gd name="T2" fmla="*/ 0 w 27"/>
                <a:gd name="T3" fmla="*/ 10 h 20"/>
                <a:gd name="T4" fmla="*/ 10 w 27"/>
                <a:gd name="T5" fmla="*/ 20 h 20"/>
                <a:gd name="T6" fmla="*/ 17 w 27"/>
                <a:gd name="T7" fmla="*/ 20 h 20"/>
                <a:gd name="T8" fmla="*/ 27 w 27"/>
                <a:gd name="T9" fmla="*/ 10 h 20"/>
                <a:gd name="T10" fmla="*/ 17 w 27"/>
                <a:gd name="T11" fmla="*/ 0 h 20"/>
                <a:gd name="T12" fmla="*/ 10 w 27"/>
                <a:gd name="T13" fmla="*/ 0 h 20"/>
              </a:gdLst>
              <a:ahLst/>
              <a:cxnLst>
                <a:cxn ang="0">
                  <a:pos x="T0" y="T1"/>
                </a:cxn>
                <a:cxn ang="0">
                  <a:pos x="T2" y="T3"/>
                </a:cxn>
                <a:cxn ang="0">
                  <a:pos x="T4" y="T5"/>
                </a:cxn>
                <a:cxn ang="0">
                  <a:pos x="T6" y="T7"/>
                </a:cxn>
                <a:cxn ang="0">
                  <a:pos x="T8" y="T9"/>
                </a:cxn>
                <a:cxn ang="0">
                  <a:pos x="T10" y="T11"/>
                </a:cxn>
                <a:cxn ang="0">
                  <a:pos x="T12" y="T13"/>
                </a:cxn>
              </a:cxnLst>
              <a:rect l="0" t="0" r="r" b="b"/>
              <a:pathLst>
                <a:path w="27" h="20">
                  <a:moveTo>
                    <a:pt x="10" y="0"/>
                  </a:moveTo>
                  <a:cubicBezTo>
                    <a:pt x="4" y="0"/>
                    <a:pt x="0" y="5"/>
                    <a:pt x="0" y="10"/>
                  </a:cubicBezTo>
                  <a:cubicBezTo>
                    <a:pt x="0" y="16"/>
                    <a:pt x="4" y="20"/>
                    <a:pt x="10" y="20"/>
                  </a:cubicBezTo>
                  <a:cubicBezTo>
                    <a:pt x="17" y="20"/>
                    <a:pt x="17" y="20"/>
                    <a:pt x="17" y="20"/>
                  </a:cubicBezTo>
                  <a:cubicBezTo>
                    <a:pt x="23" y="20"/>
                    <a:pt x="27" y="16"/>
                    <a:pt x="27" y="10"/>
                  </a:cubicBezTo>
                  <a:cubicBezTo>
                    <a:pt x="27" y="5"/>
                    <a:pt x="23" y="0"/>
                    <a:pt x="17" y="0"/>
                  </a:cubicBezTo>
                  <a:lnTo>
                    <a:pt x="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436" name="Group 56"/>
          <p:cNvGrpSpPr>
            <a:grpSpLocks/>
          </p:cNvGrpSpPr>
          <p:nvPr/>
        </p:nvGrpSpPr>
        <p:grpSpPr bwMode="auto">
          <a:xfrm>
            <a:off x="923132" y="2085182"/>
            <a:ext cx="4310063" cy="3500438"/>
            <a:chOff x="268288" y="2463800"/>
            <a:chExt cx="4311650" cy="3500438"/>
          </a:xfrm>
        </p:grpSpPr>
        <p:sp>
          <p:nvSpPr>
            <p:cNvPr id="18453" name="AutoShape 3"/>
            <p:cNvSpPr>
              <a:spLocks noChangeAspect="1" noChangeArrowheads="1" noTextEdit="1"/>
            </p:cNvSpPr>
            <p:nvPr/>
          </p:nvSpPr>
          <p:spPr bwMode="auto">
            <a:xfrm>
              <a:off x="293688" y="2463800"/>
              <a:ext cx="4286250" cy="350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MX" sz="900"/>
            </a:p>
          </p:txBody>
        </p:sp>
        <p:grpSp>
          <p:nvGrpSpPr>
            <p:cNvPr id="18454" name="Group 205"/>
            <p:cNvGrpSpPr>
              <a:grpSpLocks/>
            </p:cNvGrpSpPr>
            <p:nvPr/>
          </p:nvGrpSpPr>
          <p:grpSpPr bwMode="auto">
            <a:xfrm>
              <a:off x="655638" y="3460750"/>
              <a:ext cx="3535363" cy="2503488"/>
              <a:chOff x="413" y="2180"/>
              <a:chExt cx="2227" cy="1577"/>
            </a:xfrm>
          </p:grpSpPr>
          <p:sp>
            <p:nvSpPr>
              <p:cNvPr id="18471" name="Freeform 5"/>
              <p:cNvSpPr>
                <a:spLocks/>
              </p:cNvSpPr>
              <p:nvPr/>
            </p:nvSpPr>
            <p:spPr bwMode="auto">
              <a:xfrm>
                <a:off x="413" y="2211"/>
                <a:ext cx="2212" cy="1546"/>
              </a:xfrm>
              <a:custGeom>
                <a:avLst/>
                <a:gdLst>
                  <a:gd name="T0" fmla="*/ 15 w 145"/>
                  <a:gd name="T1" fmla="*/ 0 h 101"/>
                  <a:gd name="T2" fmla="*/ 0 w 145"/>
                  <a:gd name="T3" fmla="*/ 15 h 101"/>
                  <a:gd name="T4" fmla="*/ 0 w 145"/>
                  <a:gd name="T5" fmla="*/ 1515 h 101"/>
                  <a:gd name="T6" fmla="*/ 31 w 145"/>
                  <a:gd name="T7" fmla="*/ 1546 h 101"/>
                  <a:gd name="T8" fmla="*/ 2181 w 145"/>
                  <a:gd name="T9" fmla="*/ 1546 h 101"/>
                  <a:gd name="T10" fmla="*/ 2212 w 145"/>
                  <a:gd name="T11" fmla="*/ 1515 h 101"/>
                  <a:gd name="T12" fmla="*/ 2197 w 145"/>
                  <a:gd name="T13" fmla="*/ 1531 h 101"/>
                  <a:gd name="T14" fmla="*/ 46 w 145"/>
                  <a:gd name="T15" fmla="*/ 1531 h 101"/>
                  <a:gd name="T16" fmla="*/ 15 w 145"/>
                  <a:gd name="T17" fmla="*/ 1500 h 101"/>
                  <a:gd name="T18" fmla="*/ 15 w 145"/>
                  <a:gd name="T19" fmla="*/ 0 h 101"/>
                  <a:gd name="T20" fmla="*/ 15 w 145"/>
                  <a:gd name="T21" fmla="*/ 0 h 10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45" h="101">
                    <a:moveTo>
                      <a:pt x="1" y="0"/>
                    </a:moveTo>
                    <a:cubicBezTo>
                      <a:pt x="1" y="0"/>
                      <a:pt x="0" y="0"/>
                      <a:pt x="0" y="1"/>
                    </a:cubicBezTo>
                    <a:cubicBezTo>
                      <a:pt x="0" y="99"/>
                      <a:pt x="0" y="99"/>
                      <a:pt x="0" y="99"/>
                    </a:cubicBezTo>
                    <a:cubicBezTo>
                      <a:pt x="0" y="100"/>
                      <a:pt x="1" y="101"/>
                      <a:pt x="2" y="101"/>
                    </a:cubicBezTo>
                    <a:cubicBezTo>
                      <a:pt x="143" y="101"/>
                      <a:pt x="143" y="101"/>
                      <a:pt x="143" y="101"/>
                    </a:cubicBezTo>
                    <a:cubicBezTo>
                      <a:pt x="144" y="101"/>
                      <a:pt x="145" y="100"/>
                      <a:pt x="145" y="99"/>
                    </a:cubicBezTo>
                    <a:cubicBezTo>
                      <a:pt x="145" y="100"/>
                      <a:pt x="144" y="100"/>
                      <a:pt x="144" y="100"/>
                    </a:cubicBezTo>
                    <a:cubicBezTo>
                      <a:pt x="3" y="100"/>
                      <a:pt x="3" y="100"/>
                      <a:pt x="3" y="100"/>
                    </a:cubicBezTo>
                    <a:cubicBezTo>
                      <a:pt x="2" y="100"/>
                      <a:pt x="1" y="99"/>
                      <a:pt x="1" y="98"/>
                    </a:cubicBezTo>
                    <a:cubicBezTo>
                      <a:pt x="1" y="0"/>
                      <a:pt x="1" y="0"/>
                      <a:pt x="1" y="0"/>
                    </a:cubicBezTo>
                    <a:cubicBezTo>
                      <a:pt x="1" y="0"/>
                      <a:pt x="1" y="0"/>
                      <a:pt x="1" y="0"/>
                    </a:cubicBezTo>
                  </a:path>
                </a:pathLst>
              </a:custGeom>
              <a:solidFill>
                <a:srgbClr val="BCBE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72" name="Freeform 6"/>
              <p:cNvSpPr>
                <a:spLocks/>
              </p:cNvSpPr>
              <p:nvPr/>
            </p:nvSpPr>
            <p:spPr bwMode="auto">
              <a:xfrm>
                <a:off x="429" y="2180"/>
                <a:ext cx="2211" cy="1562"/>
              </a:xfrm>
              <a:custGeom>
                <a:avLst/>
                <a:gdLst>
                  <a:gd name="T0" fmla="*/ 2211 w 145"/>
                  <a:gd name="T1" fmla="*/ 1531 h 102"/>
                  <a:gd name="T2" fmla="*/ 2181 w 145"/>
                  <a:gd name="T3" fmla="*/ 1562 h 102"/>
                  <a:gd name="T4" fmla="*/ 30 w 145"/>
                  <a:gd name="T5" fmla="*/ 1562 h 102"/>
                  <a:gd name="T6" fmla="*/ 0 w 145"/>
                  <a:gd name="T7" fmla="*/ 1531 h 102"/>
                  <a:gd name="T8" fmla="*/ 0 w 145"/>
                  <a:gd name="T9" fmla="*/ 31 h 102"/>
                  <a:gd name="T10" fmla="*/ 30 w 145"/>
                  <a:gd name="T11" fmla="*/ 0 h 102"/>
                  <a:gd name="T12" fmla="*/ 2181 w 145"/>
                  <a:gd name="T13" fmla="*/ 0 h 102"/>
                  <a:gd name="T14" fmla="*/ 2211 w 145"/>
                  <a:gd name="T15" fmla="*/ 31 h 102"/>
                  <a:gd name="T16" fmla="*/ 2211 w 145"/>
                  <a:gd name="T17" fmla="*/ 1531 h 10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5" h="102">
                    <a:moveTo>
                      <a:pt x="145" y="100"/>
                    </a:moveTo>
                    <a:cubicBezTo>
                      <a:pt x="145" y="101"/>
                      <a:pt x="144" y="102"/>
                      <a:pt x="143" y="102"/>
                    </a:cubicBezTo>
                    <a:cubicBezTo>
                      <a:pt x="2" y="102"/>
                      <a:pt x="2" y="102"/>
                      <a:pt x="2" y="102"/>
                    </a:cubicBezTo>
                    <a:cubicBezTo>
                      <a:pt x="1" y="102"/>
                      <a:pt x="0" y="101"/>
                      <a:pt x="0" y="100"/>
                    </a:cubicBezTo>
                    <a:cubicBezTo>
                      <a:pt x="0" y="2"/>
                      <a:pt x="0" y="2"/>
                      <a:pt x="0" y="2"/>
                    </a:cubicBezTo>
                    <a:cubicBezTo>
                      <a:pt x="0" y="1"/>
                      <a:pt x="1" y="0"/>
                      <a:pt x="2" y="0"/>
                    </a:cubicBezTo>
                    <a:cubicBezTo>
                      <a:pt x="143" y="0"/>
                      <a:pt x="143" y="0"/>
                      <a:pt x="143" y="0"/>
                    </a:cubicBezTo>
                    <a:cubicBezTo>
                      <a:pt x="144" y="0"/>
                      <a:pt x="145" y="1"/>
                      <a:pt x="145" y="2"/>
                    </a:cubicBezTo>
                    <a:cubicBezTo>
                      <a:pt x="145" y="100"/>
                      <a:pt x="145" y="100"/>
                      <a:pt x="145" y="100"/>
                    </a:cubicBezTo>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73" name="Freeform 7"/>
              <p:cNvSpPr>
                <a:spLocks/>
              </p:cNvSpPr>
              <p:nvPr/>
            </p:nvSpPr>
            <p:spPr bwMode="auto">
              <a:xfrm>
                <a:off x="566" y="2180"/>
                <a:ext cx="1937" cy="92"/>
              </a:xfrm>
              <a:custGeom>
                <a:avLst/>
                <a:gdLst>
                  <a:gd name="T0" fmla="*/ 0 w 127"/>
                  <a:gd name="T1" fmla="*/ 0 h 6"/>
                  <a:gd name="T2" fmla="*/ 0 w 127"/>
                  <a:gd name="T3" fmla="*/ 31 h 6"/>
                  <a:gd name="T4" fmla="*/ 61 w 127"/>
                  <a:gd name="T5" fmla="*/ 92 h 6"/>
                  <a:gd name="T6" fmla="*/ 1876 w 127"/>
                  <a:gd name="T7" fmla="*/ 92 h 6"/>
                  <a:gd name="T8" fmla="*/ 1937 w 127"/>
                  <a:gd name="T9" fmla="*/ 31 h 6"/>
                  <a:gd name="T10" fmla="*/ 1937 w 127"/>
                  <a:gd name="T11" fmla="*/ 0 h 6"/>
                  <a:gd name="T12" fmla="*/ 0 w 127"/>
                  <a:gd name="T13" fmla="*/ 0 h 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7" h="6">
                    <a:moveTo>
                      <a:pt x="0" y="0"/>
                    </a:moveTo>
                    <a:cubicBezTo>
                      <a:pt x="0" y="2"/>
                      <a:pt x="0" y="2"/>
                      <a:pt x="0" y="2"/>
                    </a:cubicBezTo>
                    <a:cubicBezTo>
                      <a:pt x="0" y="4"/>
                      <a:pt x="2" y="6"/>
                      <a:pt x="4" y="6"/>
                    </a:cubicBezTo>
                    <a:cubicBezTo>
                      <a:pt x="123" y="6"/>
                      <a:pt x="123" y="6"/>
                      <a:pt x="123" y="6"/>
                    </a:cubicBezTo>
                    <a:cubicBezTo>
                      <a:pt x="125" y="6"/>
                      <a:pt x="127" y="4"/>
                      <a:pt x="127" y="2"/>
                    </a:cubicBezTo>
                    <a:cubicBezTo>
                      <a:pt x="127" y="0"/>
                      <a:pt x="127" y="0"/>
                      <a:pt x="127" y="0"/>
                    </a:cubicBezTo>
                    <a:lnTo>
                      <a:pt x="0" y="0"/>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74" name="Freeform 8"/>
              <p:cNvSpPr>
                <a:spLocks/>
              </p:cNvSpPr>
              <p:nvPr/>
            </p:nvSpPr>
            <p:spPr bwMode="auto">
              <a:xfrm>
                <a:off x="1222" y="3681"/>
                <a:ext cx="579" cy="61"/>
              </a:xfrm>
              <a:custGeom>
                <a:avLst/>
                <a:gdLst>
                  <a:gd name="T0" fmla="*/ 518 w 38"/>
                  <a:gd name="T1" fmla="*/ 0 h 4"/>
                  <a:gd name="T2" fmla="*/ 46 w 38"/>
                  <a:gd name="T3" fmla="*/ 0 h 4"/>
                  <a:gd name="T4" fmla="*/ 0 w 38"/>
                  <a:gd name="T5" fmla="*/ 61 h 4"/>
                  <a:gd name="T6" fmla="*/ 579 w 38"/>
                  <a:gd name="T7" fmla="*/ 61 h 4"/>
                  <a:gd name="T8" fmla="*/ 518 w 38"/>
                  <a:gd name="T9" fmla="*/ 0 h 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8" h="4">
                    <a:moveTo>
                      <a:pt x="34" y="0"/>
                    </a:moveTo>
                    <a:cubicBezTo>
                      <a:pt x="3" y="0"/>
                      <a:pt x="3" y="0"/>
                      <a:pt x="3" y="0"/>
                    </a:cubicBezTo>
                    <a:cubicBezTo>
                      <a:pt x="2" y="0"/>
                      <a:pt x="0" y="2"/>
                      <a:pt x="0" y="4"/>
                    </a:cubicBezTo>
                    <a:cubicBezTo>
                      <a:pt x="38" y="4"/>
                      <a:pt x="38" y="4"/>
                      <a:pt x="38" y="4"/>
                    </a:cubicBezTo>
                    <a:cubicBezTo>
                      <a:pt x="38" y="2"/>
                      <a:pt x="36" y="0"/>
                      <a:pt x="34" y="0"/>
                    </a:cubicBezTo>
                    <a:close/>
                  </a:path>
                </a:pathLst>
              </a:custGeom>
              <a:solidFill>
                <a:srgbClr val="A7A9A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75" name="Freeform 9"/>
              <p:cNvSpPr>
                <a:spLocks/>
              </p:cNvSpPr>
              <p:nvPr/>
            </p:nvSpPr>
            <p:spPr bwMode="auto">
              <a:xfrm>
                <a:off x="1222" y="3267"/>
                <a:ext cx="579" cy="322"/>
              </a:xfrm>
              <a:custGeom>
                <a:avLst/>
                <a:gdLst>
                  <a:gd name="T0" fmla="*/ 579 w 38"/>
                  <a:gd name="T1" fmla="*/ 61 h 21"/>
                  <a:gd name="T2" fmla="*/ 518 w 38"/>
                  <a:gd name="T3" fmla="*/ 0 h 21"/>
                  <a:gd name="T4" fmla="*/ 61 w 38"/>
                  <a:gd name="T5" fmla="*/ 0 h 21"/>
                  <a:gd name="T6" fmla="*/ 0 w 38"/>
                  <a:gd name="T7" fmla="*/ 61 h 21"/>
                  <a:gd name="T8" fmla="*/ 0 w 38"/>
                  <a:gd name="T9" fmla="*/ 261 h 21"/>
                  <a:gd name="T10" fmla="*/ 61 w 38"/>
                  <a:gd name="T11" fmla="*/ 322 h 21"/>
                  <a:gd name="T12" fmla="*/ 518 w 38"/>
                  <a:gd name="T13" fmla="*/ 322 h 21"/>
                  <a:gd name="T14" fmla="*/ 579 w 38"/>
                  <a:gd name="T15" fmla="*/ 261 h 21"/>
                  <a:gd name="T16" fmla="*/ 579 w 38"/>
                  <a:gd name="T17" fmla="*/ 61 h 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8" h="21">
                    <a:moveTo>
                      <a:pt x="38" y="4"/>
                    </a:moveTo>
                    <a:cubicBezTo>
                      <a:pt x="38" y="1"/>
                      <a:pt x="36" y="0"/>
                      <a:pt x="34" y="0"/>
                    </a:cubicBezTo>
                    <a:cubicBezTo>
                      <a:pt x="4" y="0"/>
                      <a:pt x="4" y="0"/>
                      <a:pt x="4" y="0"/>
                    </a:cubicBezTo>
                    <a:cubicBezTo>
                      <a:pt x="2" y="0"/>
                      <a:pt x="0" y="1"/>
                      <a:pt x="0" y="4"/>
                    </a:cubicBezTo>
                    <a:cubicBezTo>
                      <a:pt x="0" y="17"/>
                      <a:pt x="0" y="17"/>
                      <a:pt x="0" y="17"/>
                    </a:cubicBezTo>
                    <a:cubicBezTo>
                      <a:pt x="0" y="19"/>
                      <a:pt x="2" y="21"/>
                      <a:pt x="4" y="21"/>
                    </a:cubicBezTo>
                    <a:cubicBezTo>
                      <a:pt x="34" y="21"/>
                      <a:pt x="34" y="21"/>
                      <a:pt x="34" y="21"/>
                    </a:cubicBezTo>
                    <a:cubicBezTo>
                      <a:pt x="36" y="21"/>
                      <a:pt x="38" y="19"/>
                      <a:pt x="38" y="17"/>
                    </a:cubicBezTo>
                    <a:lnTo>
                      <a:pt x="38" y="4"/>
                    </a:lnTo>
                    <a:close/>
                  </a:path>
                </a:pathLst>
              </a:custGeom>
              <a:solidFill>
                <a:srgbClr val="BCBE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76" name="Freeform 10"/>
              <p:cNvSpPr>
                <a:spLocks/>
              </p:cNvSpPr>
              <p:nvPr/>
            </p:nvSpPr>
            <p:spPr bwMode="auto">
              <a:xfrm>
                <a:off x="657" y="2441"/>
                <a:ext cx="107" cy="91"/>
              </a:xfrm>
              <a:custGeom>
                <a:avLst/>
                <a:gdLst>
                  <a:gd name="T0" fmla="*/ 107 w 107"/>
                  <a:gd name="T1" fmla="*/ 0 h 91"/>
                  <a:gd name="T2" fmla="*/ 0 w 107"/>
                  <a:gd name="T3" fmla="*/ 0 h 91"/>
                  <a:gd name="T4" fmla="*/ 0 w 107"/>
                  <a:gd name="T5" fmla="*/ 0 h 91"/>
                  <a:gd name="T6" fmla="*/ 0 w 107"/>
                  <a:gd name="T7" fmla="*/ 76 h 91"/>
                  <a:gd name="T8" fmla="*/ 0 w 107"/>
                  <a:gd name="T9" fmla="*/ 91 h 91"/>
                  <a:gd name="T10" fmla="*/ 107 w 107"/>
                  <a:gd name="T11" fmla="*/ 91 h 91"/>
                  <a:gd name="T12" fmla="*/ 107 w 107"/>
                  <a:gd name="T13" fmla="*/ 76 h 91"/>
                  <a:gd name="T14" fmla="*/ 107 w 107"/>
                  <a:gd name="T15" fmla="*/ 0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76"/>
                    </a:lnTo>
                    <a:lnTo>
                      <a:pt x="0" y="91"/>
                    </a:lnTo>
                    <a:lnTo>
                      <a:pt x="107" y="91"/>
                    </a:lnTo>
                    <a:lnTo>
                      <a:pt x="107" y="76"/>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77" name="Freeform 11"/>
              <p:cNvSpPr>
                <a:spLocks/>
              </p:cNvSpPr>
              <p:nvPr/>
            </p:nvSpPr>
            <p:spPr bwMode="auto">
              <a:xfrm>
                <a:off x="657" y="2441"/>
                <a:ext cx="107" cy="91"/>
              </a:xfrm>
              <a:custGeom>
                <a:avLst/>
                <a:gdLst>
                  <a:gd name="T0" fmla="*/ 107 w 107"/>
                  <a:gd name="T1" fmla="*/ 0 h 91"/>
                  <a:gd name="T2" fmla="*/ 0 w 107"/>
                  <a:gd name="T3" fmla="*/ 0 h 91"/>
                  <a:gd name="T4" fmla="*/ 0 w 107"/>
                  <a:gd name="T5" fmla="*/ 0 h 91"/>
                  <a:gd name="T6" fmla="*/ 0 w 107"/>
                  <a:gd name="T7" fmla="*/ 76 h 91"/>
                  <a:gd name="T8" fmla="*/ 0 w 107"/>
                  <a:gd name="T9" fmla="*/ 91 h 91"/>
                  <a:gd name="T10" fmla="*/ 107 w 107"/>
                  <a:gd name="T11" fmla="*/ 91 h 91"/>
                  <a:gd name="T12" fmla="*/ 107 w 107"/>
                  <a:gd name="T13" fmla="*/ 76 h 91"/>
                  <a:gd name="T14" fmla="*/ 107 w 107"/>
                  <a:gd name="T15" fmla="*/ 0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76"/>
                    </a:lnTo>
                    <a:lnTo>
                      <a:pt x="0" y="91"/>
                    </a:lnTo>
                    <a:lnTo>
                      <a:pt x="107" y="91"/>
                    </a:lnTo>
                    <a:lnTo>
                      <a:pt x="107" y="76"/>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78" name="Freeform 12"/>
              <p:cNvSpPr>
                <a:spLocks/>
              </p:cNvSpPr>
              <p:nvPr/>
            </p:nvSpPr>
            <p:spPr bwMode="auto">
              <a:xfrm>
                <a:off x="657" y="2364"/>
                <a:ext cx="107" cy="46"/>
              </a:xfrm>
              <a:custGeom>
                <a:avLst/>
                <a:gdLst>
                  <a:gd name="T0" fmla="*/ 107 w 107"/>
                  <a:gd name="T1" fmla="*/ 0 h 46"/>
                  <a:gd name="T2" fmla="*/ 0 w 107"/>
                  <a:gd name="T3" fmla="*/ 0 h 46"/>
                  <a:gd name="T4" fmla="*/ 0 w 107"/>
                  <a:gd name="T5" fmla="*/ 0 h 46"/>
                  <a:gd name="T6" fmla="*/ 0 w 107"/>
                  <a:gd name="T7" fmla="*/ 46 h 46"/>
                  <a:gd name="T8" fmla="*/ 0 w 107"/>
                  <a:gd name="T9" fmla="*/ 46 h 46"/>
                  <a:gd name="T10" fmla="*/ 107 w 107"/>
                  <a:gd name="T11" fmla="*/ 46 h 46"/>
                  <a:gd name="T12" fmla="*/ 107 w 107"/>
                  <a:gd name="T13" fmla="*/ 46 h 46"/>
                  <a:gd name="T14" fmla="*/ 107 w 107"/>
                  <a:gd name="T15" fmla="*/ 0 h 46"/>
                  <a:gd name="T16" fmla="*/ 107 w 107"/>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46">
                    <a:moveTo>
                      <a:pt x="107" y="0"/>
                    </a:moveTo>
                    <a:lnTo>
                      <a:pt x="0" y="0"/>
                    </a:lnTo>
                    <a:lnTo>
                      <a:pt x="0" y="46"/>
                    </a:lnTo>
                    <a:lnTo>
                      <a:pt x="107" y="46"/>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79" name="Freeform 13"/>
              <p:cNvSpPr>
                <a:spLocks/>
              </p:cNvSpPr>
              <p:nvPr/>
            </p:nvSpPr>
            <p:spPr bwMode="auto">
              <a:xfrm>
                <a:off x="657" y="2364"/>
                <a:ext cx="107" cy="46"/>
              </a:xfrm>
              <a:custGeom>
                <a:avLst/>
                <a:gdLst>
                  <a:gd name="T0" fmla="*/ 107 w 107"/>
                  <a:gd name="T1" fmla="*/ 0 h 46"/>
                  <a:gd name="T2" fmla="*/ 0 w 107"/>
                  <a:gd name="T3" fmla="*/ 0 h 46"/>
                  <a:gd name="T4" fmla="*/ 0 w 107"/>
                  <a:gd name="T5" fmla="*/ 0 h 46"/>
                  <a:gd name="T6" fmla="*/ 0 w 107"/>
                  <a:gd name="T7" fmla="*/ 46 h 46"/>
                  <a:gd name="T8" fmla="*/ 0 w 107"/>
                  <a:gd name="T9" fmla="*/ 46 h 46"/>
                  <a:gd name="T10" fmla="*/ 107 w 107"/>
                  <a:gd name="T11" fmla="*/ 46 h 46"/>
                  <a:gd name="T12" fmla="*/ 107 w 107"/>
                  <a:gd name="T13" fmla="*/ 46 h 46"/>
                  <a:gd name="T14" fmla="*/ 107 w 107"/>
                  <a:gd name="T15" fmla="*/ 0 h 46"/>
                  <a:gd name="T16" fmla="*/ 107 w 107"/>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46">
                    <a:moveTo>
                      <a:pt x="107" y="0"/>
                    </a:moveTo>
                    <a:lnTo>
                      <a:pt x="0" y="0"/>
                    </a:lnTo>
                    <a:lnTo>
                      <a:pt x="0" y="46"/>
                    </a:lnTo>
                    <a:lnTo>
                      <a:pt x="107" y="46"/>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80" name="Freeform 14"/>
              <p:cNvSpPr>
                <a:spLocks/>
              </p:cNvSpPr>
              <p:nvPr/>
            </p:nvSpPr>
            <p:spPr bwMode="auto">
              <a:xfrm>
                <a:off x="795" y="2364"/>
                <a:ext cx="122" cy="46"/>
              </a:xfrm>
              <a:custGeom>
                <a:avLst/>
                <a:gdLst>
                  <a:gd name="T0" fmla="*/ 106 w 122"/>
                  <a:gd name="T1" fmla="*/ 0 h 46"/>
                  <a:gd name="T2" fmla="*/ 15 w 122"/>
                  <a:gd name="T3" fmla="*/ 0 h 46"/>
                  <a:gd name="T4" fmla="*/ 0 w 122"/>
                  <a:gd name="T5" fmla="*/ 0 h 46"/>
                  <a:gd name="T6" fmla="*/ 0 w 122"/>
                  <a:gd name="T7" fmla="*/ 46 h 46"/>
                  <a:gd name="T8" fmla="*/ 15 w 122"/>
                  <a:gd name="T9" fmla="*/ 46 h 46"/>
                  <a:gd name="T10" fmla="*/ 106 w 122"/>
                  <a:gd name="T11" fmla="*/ 46 h 46"/>
                  <a:gd name="T12" fmla="*/ 122 w 122"/>
                  <a:gd name="T13" fmla="*/ 46 h 46"/>
                  <a:gd name="T14" fmla="*/ 122 w 122"/>
                  <a:gd name="T15" fmla="*/ 0 h 46"/>
                  <a:gd name="T16" fmla="*/ 106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6" y="0"/>
                    </a:moveTo>
                    <a:lnTo>
                      <a:pt x="15" y="0"/>
                    </a:lnTo>
                    <a:lnTo>
                      <a:pt x="0" y="0"/>
                    </a:lnTo>
                    <a:lnTo>
                      <a:pt x="0" y="46"/>
                    </a:lnTo>
                    <a:lnTo>
                      <a:pt x="15" y="46"/>
                    </a:lnTo>
                    <a:lnTo>
                      <a:pt x="106" y="46"/>
                    </a:lnTo>
                    <a:lnTo>
                      <a:pt x="122" y="46"/>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81" name="Freeform 15"/>
              <p:cNvSpPr>
                <a:spLocks/>
              </p:cNvSpPr>
              <p:nvPr/>
            </p:nvSpPr>
            <p:spPr bwMode="auto">
              <a:xfrm>
                <a:off x="795" y="2364"/>
                <a:ext cx="122" cy="46"/>
              </a:xfrm>
              <a:custGeom>
                <a:avLst/>
                <a:gdLst>
                  <a:gd name="T0" fmla="*/ 106 w 122"/>
                  <a:gd name="T1" fmla="*/ 0 h 46"/>
                  <a:gd name="T2" fmla="*/ 15 w 122"/>
                  <a:gd name="T3" fmla="*/ 0 h 46"/>
                  <a:gd name="T4" fmla="*/ 0 w 122"/>
                  <a:gd name="T5" fmla="*/ 0 h 46"/>
                  <a:gd name="T6" fmla="*/ 0 w 122"/>
                  <a:gd name="T7" fmla="*/ 46 h 46"/>
                  <a:gd name="T8" fmla="*/ 15 w 122"/>
                  <a:gd name="T9" fmla="*/ 46 h 46"/>
                  <a:gd name="T10" fmla="*/ 106 w 122"/>
                  <a:gd name="T11" fmla="*/ 46 h 46"/>
                  <a:gd name="T12" fmla="*/ 122 w 122"/>
                  <a:gd name="T13" fmla="*/ 46 h 46"/>
                  <a:gd name="T14" fmla="*/ 122 w 122"/>
                  <a:gd name="T15" fmla="*/ 0 h 46"/>
                  <a:gd name="T16" fmla="*/ 106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6" y="0"/>
                    </a:moveTo>
                    <a:lnTo>
                      <a:pt x="15" y="0"/>
                    </a:lnTo>
                    <a:lnTo>
                      <a:pt x="0" y="0"/>
                    </a:lnTo>
                    <a:lnTo>
                      <a:pt x="0" y="46"/>
                    </a:lnTo>
                    <a:lnTo>
                      <a:pt x="15" y="46"/>
                    </a:lnTo>
                    <a:lnTo>
                      <a:pt x="106" y="46"/>
                    </a:lnTo>
                    <a:lnTo>
                      <a:pt x="122" y="46"/>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82" name="Freeform 16"/>
              <p:cNvSpPr>
                <a:spLocks/>
              </p:cNvSpPr>
              <p:nvPr/>
            </p:nvSpPr>
            <p:spPr bwMode="auto">
              <a:xfrm>
                <a:off x="947" y="2364"/>
                <a:ext cx="107" cy="46"/>
              </a:xfrm>
              <a:custGeom>
                <a:avLst/>
                <a:gdLst>
                  <a:gd name="T0" fmla="*/ 107 w 107"/>
                  <a:gd name="T1" fmla="*/ 0 h 46"/>
                  <a:gd name="T2" fmla="*/ 0 w 107"/>
                  <a:gd name="T3" fmla="*/ 0 h 46"/>
                  <a:gd name="T4" fmla="*/ 0 w 107"/>
                  <a:gd name="T5" fmla="*/ 0 h 46"/>
                  <a:gd name="T6" fmla="*/ 0 w 107"/>
                  <a:gd name="T7" fmla="*/ 46 h 46"/>
                  <a:gd name="T8" fmla="*/ 0 w 107"/>
                  <a:gd name="T9" fmla="*/ 46 h 46"/>
                  <a:gd name="T10" fmla="*/ 107 w 107"/>
                  <a:gd name="T11" fmla="*/ 46 h 46"/>
                  <a:gd name="T12" fmla="*/ 107 w 107"/>
                  <a:gd name="T13" fmla="*/ 46 h 46"/>
                  <a:gd name="T14" fmla="*/ 107 w 107"/>
                  <a:gd name="T15" fmla="*/ 0 h 46"/>
                  <a:gd name="T16" fmla="*/ 107 w 107"/>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46">
                    <a:moveTo>
                      <a:pt x="107" y="0"/>
                    </a:moveTo>
                    <a:lnTo>
                      <a:pt x="0" y="0"/>
                    </a:lnTo>
                    <a:lnTo>
                      <a:pt x="0" y="46"/>
                    </a:lnTo>
                    <a:lnTo>
                      <a:pt x="107" y="46"/>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83" name="Freeform 17"/>
              <p:cNvSpPr>
                <a:spLocks/>
              </p:cNvSpPr>
              <p:nvPr/>
            </p:nvSpPr>
            <p:spPr bwMode="auto">
              <a:xfrm>
                <a:off x="947" y="2364"/>
                <a:ext cx="107" cy="46"/>
              </a:xfrm>
              <a:custGeom>
                <a:avLst/>
                <a:gdLst>
                  <a:gd name="T0" fmla="*/ 107 w 107"/>
                  <a:gd name="T1" fmla="*/ 0 h 46"/>
                  <a:gd name="T2" fmla="*/ 0 w 107"/>
                  <a:gd name="T3" fmla="*/ 0 h 46"/>
                  <a:gd name="T4" fmla="*/ 0 w 107"/>
                  <a:gd name="T5" fmla="*/ 0 h 46"/>
                  <a:gd name="T6" fmla="*/ 0 w 107"/>
                  <a:gd name="T7" fmla="*/ 46 h 46"/>
                  <a:gd name="T8" fmla="*/ 0 w 107"/>
                  <a:gd name="T9" fmla="*/ 46 h 46"/>
                  <a:gd name="T10" fmla="*/ 107 w 107"/>
                  <a:gd name="T11" fmla="*/ 46 h 46"/>
                  <a:gd name="T12" fmla="*/ 107 w 107"/>
                  <a:gd name="T13" fmla="*/ 46 h 46"/>
                  <a:gd name="T14" fmla="*/ 107 w 107"/>
                  <a:gd name="T15" fmla="*/ 0 h 46"/>
                  <a:gd name="T16" fmla="*/ 107 w 107"/>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46">
                    <a:moveTo>
                      <a:pt x="107" y="0"/>
                    </a:moveTo>
                    <a:lnTo>
                      <a:pt x="0" y="0"/>
                    </a:lnTo>
                    <a:lnTo>
                      <a:pt x="0" y="46"/>
                    </a:lnTo>
                    <a:lnTo>
                      <a:pt x="107" y="46"/>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84" name="Freeform 18"/>
              <p:cNvSpPr>
                <a:spLocks/>
              </p:cNvSpPr>
              <p:nvPr/>
            </p:nvSpPr>
            <p:spPr bwMode="auto">
              <a:xfrm>
                <a:off x="1085" y="2364"/>
                <a:ext cx="122" cy="46"/>
              </a:xfrm>
              <a:custGeom>
                <a:avLst/>
                <a:gdLst>
                  <a:gd name="T0" fmla="*/ 106 w 122"/>
                  <a:gd name="T1" fmla="*/ 0 h 46"/>
                  <a:gd name="T2" fmla="*/ 15 w 122"/>
                  <a:gd name="T3" fmla="*/ 0 h 46"/>
                  <a:gd name="T4" fmla="*/ 0 w 122"/>
                  <a:gd name="T5" fmla="*/ 0 h 46"/>
                  <a:gd name="T6" fmla="*/ 0 w 122"/>
                  <a:gd name="T7" fmla="*/ 46 h 46"/>
                  <a:gd name="T8" fmla="*/ 15 w 122"/>
                  <a:gd name="T9" fmla="*/ 46 h 46"/>
                  <a:gd name="T10" fmla="*/ 106 w 122"/>
                  <a:gd name="T11" fmla="*/ 46 h 46"/>
                  <a:gd name="T12" fmla="*/ 122 w 122"/>
                  <a:gd name="T13" fmla="*/ 46 h 46"/>
                  <a:gd name="T14" fmla="*/ 122 w 122"/>
                  <a:gd name="T15" fmla="*/ 0 h 46"/>
                  <a:gd name="T16" fmla="*/ 106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6" y="0"/>
                    </a:moveTo>
                    <a:lnTo>
                      <a:pt x="15" y="0"/>
                    </a:lnTo>
                    <a:lnTo>
                      <a:pt x="0" y="0"/>
                    </a:lnTo>
                    <a:lnTo>
                      <a:pt x="0" y="46"/>
                    </a:lnTo>
                    <a:lnTo>
                      <a:pt x="15" y="46"/>
                    </a:lnTo>
                    <a:lnTo>
                      <a:pt x="106" y="46"/>
                    </a:lnTo>
                    <a:lnTo>
                      <a:pt x="122" y="46"/>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85" name="Freeform 19"/>
              <p:cNvSpPr>
                <a:spLocks/>
              </p:cNvSpPr>
              <p:nvPr/>
            </p:nvSpPr>
            <p:spPr bwMode="auto">
              <a:xfrm>
                <a:off x="1085" y="2364"/>
                <a:ext cx="122" cy="46"/>
              </a:xfrm>
              <a:custGeom>
                <a:avLst/>
                <a:gdLst>
                  <a:gd name="T0" fmla="*/ 106 w 122"/>
                  <a:gd name="T1" fmla="*/ 0 h 46"/>
                  <a:gd name="T2" fmla="*/ 15 w 122"/>
                  <a:gd name="T3" fmla="*/ 0 h 46"/>
                  <a:gd name="T4" fmla="*/ 0 w 122"/>
                  <a:gd name="T5" fmla="*/ 0 h 46"/>
                  <a:gd name="T6" fmla="*/ 0 w 122"/>
                  <a:gd name="T7" fmla="*/ 46 h 46"/>
                  <a:gd name="T8" fmla="*/ 15 w 122"/>
                  <a:gd name="T9" fmla="*/ 46 h 46"/>
                  <a:gd name="T10" fmla="*/ 106 w 122"/>
                  <a:gd name="T11" fmla="*/ 46 h 46"/>
                  <a:gd name="T12" fmla="*/ 122 w 122"/>
                  <a:gd name="T13" fmla="*/ 46 h 46"/>
                  <a:gd name="T14" fmla="*/ 122 w 122"/>
                  <a:gd name="T15" fmla="*/ 0 h 46"/>
                  <a:gd name="T16" fmla="*/ 106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6" y="0"/>
                    </a:moveTo>
                    <a:lnTo>
                      <a:pt x="15" y="0"/>
                    </a:lnTo>
                    <a:lnTo>
                      <a:pt x="0" y="0"/>
                    </a:lnTo>
                    <a:lnTo>
                      <a:pt x="0" y="46"/>
                    </a:lnTo>
                    <a:lnTo>
                      <a:pt x="15" y="46"/>
                    </a:lnTo>
                    <a:lnTo>
                      <a:pt x="106" y="46"/>
                    </a:lnTo>
                    <a:lnTo>
                      <a:pt x="122" y="46"/>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86" name="Freeform 20"/>
              <p:cNvSpPr>
                <a:spLocks/>
              </p:cNvSpPr>
              <p:nvPr/>
            </p:nvSpPr>
            <p:spPr bwMode="auto">
              <a:xfrm>
                <a:off x="1237" y="2364"/>
                <a:ext cx="122" cy="46"/>
              </a:xfrm>
              <a:custGeom>
                <a:avLst/>
                <a:gdLst>
                  <a:gd name="T0" fmla="*/ 107 w 122"/>
                  <a:gd name="T1" fmla="*/ 0 h 46"/>
                  <a:gd name="T2" fmla="*/ 15 w 122"/>
                  <a:gd name="T3" fmla="*/ 0 h 46"/>
                  <a:gd name="T4" fmla="*/ 0 w 122"/>
                  <a:gd name="T5" fmla="*/ 0 h 46"/>
                  <a:gd name="T6" fmla="*/ 0 w 122"/>
                  <a:gd name="T7" fmla="*/ 46 h 46"/>
                  <a:gd name="T8" fmla="*/ 15 w 122"/>
                  <a:gd name="T9" fmla="*/ 46 h 46"/>
                  <a:gd name="T10" fmla="*/ 107 w 122"/>
                  <a:gd name="T11" fmla="*/ 46 h 46"/>
                  <a:gd name="T12" fmla="*/ 122 w 122"/>
                  <a:gd name="T13" fmla="*/ 46 h 46"/>
                  <a:gd name="T14" fmla="*/ 122 w 122"/>
                  <a:gd name="T15" fmla="*/ 0 h 46"/>
                  <a:gd name="T16" fmla="*/ 107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7" y="0"/>
                    </a:moveTo>
                    <a:lnTo>
                      <a:pt x="15" y="0"/>
                    </a:lnTo>
                    <a:lnTo>
                      <a:pt x="0" y="0"/>
                    </a:lnTo>
                    <a:lnTo>
                      <a:pt x="0" y="46"/>
                    </a:lnTo>
                    <a:lnTo>
                      <a:pt x="15" y="46"/>
                    </a:lnTo>
                    <a:lnTo>
                      <a:pt x="107" y="46"/>
                    </a:lnTo>
                    <a:lnTo>
                      <a:pt x="122" y="46"/>
                    </a:lnTo>
                    <a:lnTo>
                      <a:pt x="122" y="0"/>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87" name="Freeform 21"/>
              <p:cNvSpPr>
                <a:spLocks/>
              </p:cNvSpPr>
              <p:nvPr/>
            </p:nvSpPr>
            <p:spPr bwMode="auto">
              <a:xfrm>
                <a:off x="1237" y="2364"/>
                <a:ext cx="122" cy="46"/>
              </a:xfrm>
              <a:custGeom>
                <a:avLst/>
                <a:gdLst>
                  <a:gd name="T0" fmla="*/ 107 w 122"/>
                  <a:gd name="T1" fmla="*/ 0 h 46"/>
                  <a:gd name="T2" fmla="*/ 15 w 122"/>
                  <a:gd name="T3" fmla="*/ 0 h 46"/>
                  <a:gd name="T4" fmla="*/ 0 w 122"/>
                  <a:gd name="T5" fmla="*/ 0 h 46"/>
                  <a:gd name="T6" fmla="*/ 0 w 122"/>
                  <a:gd name="T7" fmla="*/ 46 h 46"/>
                  <a:gd name="T8" fmla="*/ 15 w 122"/>
                  <a:gd name="T9" fmla="*/ 46 h 46"/>
                  <a:gd name="T10" fmla="*/ 107 w 122"/>
                  <a:gd name="T11" fmla="*/ 46 h 46"/>
                  <a:gd name="T12" fmla="*/ 122 w 122"/>
                  <a:gd name="T13" fmla="*/ 46 h 46"/>
                  <a:gd name="T14" fmla="*/ 122 w 122"/>
                  <a:gd name="T15" fmla="*/ 0 h 46"/>
                  <a:gd name="T16" fmla="*/ 107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7" y="0"/>
                    </a:moveTo>
                    <a:lnTo>
                      <a:pt x="15" y="0"/>
                    </a:lnTo>
                    <a:lnTo>
                      <a:pt x="0" y="0"/>
                    </a:lnTo>
                    <a:lnTo>
                      <a:pt x="0" y="46"/>
                    </a:lnTo>
                    <a:lnTo>
                      <a:pt x="15" y="46"/>
                    </a:lnTo>
                    <a:lnTo>
                      <a:pt x="107" y="46"/>
                    </a:lnTo>
                    <a:lnTo>
                      <a:pt x="122" y="46"/>
                    </a:lnTo>
                    <a:lnTo>
                      <a:pt x="122" y="0"/>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88" name="Freeform 22"/>
              <p:cNvSpPr>
                <a:spLocks/>
              </p:cNvSpPr>
              <p:nvPr/>
            </p:nvSpPr>
            <p:spPr bwMode="auto">
              <a:xfrm>
                <a:off x="1390" y="2364"/>
                <a:ext cx="106" cy="46"/>
              </a:xfrm>
              <a:custGeom>
                <a:avLst/>
                <a:gdLst>
                  <a:gd name="T0" fmla="*/ 106 w 106"/>
                  <a:gd name="T1" fmla="*/ 0 h 46"/>
                  <a:gd name="T2" fmla="*/ 0 w 106"/>
                  <a:gd name="T3" fmla="*/ 0 h 46"/>
                  <a:gd name="T4" fmla="*/ 0 w 106"/>
                  <a:gd name="T5" fmla="*/ 0 h 46"/>
                  <a:gd name="T6" fmla="*/ 0 w 106"/>
                  <a:gd name="T7" fmla="*/ 46 h 46"/>
                  <a:gd name="T8" fmla="*/ 0 w 106"/>
                  <a:gd name="T9" fmla="*/ 46 h 46"/>
                  <a:gd name="T10" fmla="*/ 106 w 106"/>
                  <a:gd name="T11" fmla="*/ 46 h 46"/>
                  <a:gd name="T12" fmla="*/ 106 w 106"/>
                  <a:gd name="T13" fmla="*/ 46 h 46"/>
                  <a:gd name="T14" fmla="*/ 106 w 106"/>
                  <a:gd name="T15" fmla="*/ 0 h 46"/>
                  <a:gd name="T16" fmla="*/ 106 w 106"/>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46">
                    <a:moveTo>
                      <a:pt x="106" y="0"/>
                    </a:moveTo>
                    <a:lnTo>
                      <a:pt x="0" y="0"/>
                    </a:lnTo>
                    <a:lnTo>
                      <a:pt x="0" y="46"/>
                    </a:lnTo>
                    <a:lnTo>
                      <a:pt x="106" y="46"/>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89" name="Freeform 23"/>
              <p:cNvSpPr>
                <a:spLocks/>
              </p:cNvSpPr>
              <p:nvPr/>
            </p:nvSpPr>
            <p:spPr bwMode="auto">
              <a:xfrm>
                <a:off x="1390" y="2364"/>
                <a:ext cx="106" cy="46"/>
              </a:xfrm>
              <a:custGeom>
                <a:avLst/>
                <a:gdLst>
                  <a:gd name="T0" fmla="*/ 106 w 106"/>
                  <a:gd name="T1" fmla="*/ 0 h 46"/>
                  <a:gd name="T2" fmla="*/ 0 w 106"/>
                  <a:gd name="T3" fmla="*/ 0 h 46"/>
                  <a:gd name="T4" fmla="*/ 0 w 106"/>
                  <a:gd name="T5" fmla="*/ 0 h 46"/>
                  <a:gd name="T6" fmla="*/ 0 w 106"/>
                  <a:gd name="T7" fmla="*/ 46 h 46"/>
                  <a:gd name="T8" fmla="*/ 0 w 106"/>
                  <a:gd name="T9" fmla="*/ 46 h 46"/>
                  <a:gd name="T10" fmla="*/ 106 w 106"/>
                  <a:gd name="T11" fmla="*/ 46 h 46"/>
                  <a:gd name="T12" fmla="*/ 106 w 106"/>
                  <a:gd name="T13" fmla="*/ 46 h 46"/>
                  <a:gd name="T14" fmla="*/ 106 w 106"/>
                  <a:gd name="T15" fmla="*/ 0 h 46"/>
                  <a:gd name="T16" fmla="*/ 106 w 106"/>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46">
                    <a:moveTo>
                      <a:pt x="106" y="0"/>
                    </a:moveTo>
                    <a:lnTo>
                      <a:pt x="0" y="0"/>
                    </a:lnTo>
                    <a:lnTo>
                      <a:pt x="0" y="46"/>
                    </a:lnTo>
                    <a:lnTo>
                      <a:pt x="106" y="46"/>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90" name="Freeform 24"/>
              <p:cNvSpPr>
                <a:spLocks/>
              </p:cNvSpPr>
              <p:nvPr/>
            </p:nvSpPr>
            <p:spPr bwMode="auto">
              <a:xfrm>
                <a:off x="1527" y="2364"/>
                <a:ext cx="122" cy="46"/>
              </a:xfrm>
              <a:custGeom>
                <a:avLst/>
                <a:gdLst>
                  <a:gd name="T0" fmla="*/ 107 w 122"/>
                  <a:gd name="T1" fmla="*/ 0 h 46"/>
                  <a:gd name="T2" fmla="*/ 15 w 122"/>
                  <a:gd name="T3" fmla="*/ 0 h 46"/>
                  <a:gd name="T4" fmla="*/ 0 w 122"/>
                  <a:gd name="T5" fmla="*/ 0 h 46"/>
                  <a:gd name="T6" fmla="*/ 0 w 122"/>
                  <a:gd name="T7" fmla="*/ 46 h 46"/>
                  <a:gd name="T8" fmla="*/ 15 w 122"/>
                  <a:gd name="T9" fmla="*/ 46 h 46"/>
                  <a:gd name="T10" fmla="*/ 107 w 122"/>
                  <a:gd name="T11" fmla="*/ 46 h 46"/>
                  <a:gd name="T12" fmla="*/ 122 w 122"/>
                  <a:gd name="T13" fmla="*/ 46 h 46"/>
                  <a:gd name="T14" fmla="*/ 122 w 122"/>
                  <a:gd name="T15" fmla="*/ 0 h 46"/>
                  <a:gd name="T16" fmla="*/ 107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7" y="0"/>
                    </a:moveTo>
                    <a:lnTo>
                      <a:pt x="15" y="0"/>
                    </a:lnTo>
                    <a:lnTo>
                      <a:pt x="0" y="0"/>
                    </a:lnTo>
                    <a:lnTo>
                      <a:pt x="0" y="46"/>
                    </a:lnTo>
                    <a:lnTo>
                      <a:pt x="15" y="46"/>
                    </a:lnTo>
                    <a:lnTo>
                      <a:pt x="107" y="46"/>
                    </a:lnTo>
                    <a:lnTo>
                      <a:pt x="122" y="46"/>
                    </a:lnTo>
                    <a:lnTo>
                      <a:pt x="122" y="0"/>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91" name="Freeform 25"/>
              <p:cNvSpPr>
                <a:spLocks/>
              </p:cNvSpPr>
              <p:nvPr/>
            </p:nvSpPr>
            <p:spPr bwMode="auto">
              <a:xfrm>
                <a:off x="1527" y="2364"/>
                <a:ext cx="122" cy="46"/>
              </a:xfrm>
              <a:custGeom>
                <a:avLst/>
                <a:gdLst>
                  <a:gd name="T0" fmla="*/ 107 w 122"/>
                  <a:gd name="T1" fmla="*/ 0 h 46"/>
                  <a:gd name="T2" fmla="*/ 15 w 122"/>
                  <a:gd name="T3" fmla="*/ 0 h 46"/>
                  <a:gd name="T4" fmla="*/ 0 w 122"/>
                  <a:gd name="T5" fmla="*/ 0 h 46"/>
                  <a:gd name="T6" fmla="*/ 0 w 122"/>
                  <a:gd name="T7" fmla="*/ 46 h 46"/>
                  <a:gd name="T8" fmla="*/ 15 w 122"/>
                  <a:gd name="T9" fmla="*/ 46 h 46"/>
                  <a:gd name="T10" fmla="*/ 107 w 122"/>
                  <a:gd name="T11" fmla="*/ 46 h 46"/>
                  <a:gd name="T12" fmla="*/ 122 w 122"/>
                  <a:gd name="T13" fmla="*/ 46 h 46"/>
                  <a:gd name="T14" fmla="*/ 122 w 122"/>
                  <a:gd name="T15" fmla="*/ 0 h 46"/>
                  <a:gd name="T16" fmla="*/ 107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7" y="0"/>
                    </a:moveTo>
                    <a:lnTo>
                      <a:pt x="15" y="0"/>
                    </a:lnTo>
                    <a:lnTo>
                      <a:pt x="0" y="0"/>
                    </a:lnTo>
                    <a:lnTo>
                      <a:pt x="0" y="46"/>
                    </a:lnTo>
                    <a:lnTo>
                      <a:pt x="15" y="46"/>
                    </a:lnTo>
                    <a:lnTo>
                      <a:pt x="107" y="46"/>
                    </a:lnTo>
                    <a:lnTo>
                      <a:pt x="122" y="46"/>
                    </a:lnTo>
                    <a:lnTo>
                      <a:pt x="122" y="0"/>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92" name="Freeform 26"/>
              <p:cNvSpPr>
                <a:spLocks/>
              </p:cNvSpPr>
              <p:nvPr/>
            </p:nvSpPr>
            <p:spPr bwMode="auto">
              <a:xfrm>
                <a:off x="1679" y="2364"/>
                <a:ext cx="107" cy="46"/>
              </a:xfrm>
              <a:custGeom>
                <a:avLst/>
                <a:gdLst>
                  <a:gd name="T0" fmla="*/ 107 w 107"/>
                  <a:gd name="T1" fmla="*/ 0 h 46"/>
                  <a:gd name="T2" fmla="*/ 0 w 107"/>
                  <a:gd name="T3" fmla="*/ 0 h 46"/>
                  <a:gd name="T4" fmla="*/ 0 w 107"/>
                  <a:gd name="T5" fmla="*/ 0 h 46"/>
                  <a:gd name="T6" fmla="*/ 0 w 107"/>
                  <a:gd name="T7" fmla="*/ 46 h 46"/>
                  <a:gd name="T8" fmla="*/ 0 w 107"/>
                  <a:gd name="T9" fmla="*/ 46 h 46"/>
                  <a:gd name="T10" fmla="*/ 107 w 107"/>
                  <a:gd name="T11" fmla="*/ 46 h 46"/>
                  <a:gd name="T12" fmla="*/ 107 w 107"/>
                  <a:gd name="T13" fmla="*/ 46 h 46"/>
                  <a:gd name="T14" fmla="*/ 107 w 107"/>
                  <a:gd name="T15" fmla="*/ 0 h 46"/>
                  <a:gd name="T16" fmla="*/ 107 w 107"/>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46">
                    <a:moveTo>
                      <a:pt x="107" y="0"/>
                    </a:moveTo>
                    <a:lnTo>
                      <a:pt x="0" y="0"/>
                    </a:lnTo>
                    <a:lnTo>
                      <a:pt x="0" y="46"/>
                    </a:lnTo>
                    <a:lnTo>
                      <a:pt x="107" y="46"/>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93" name="Freeform 27"/>
              <p:cNvSpPr>
                <a:spLocks/>
              </p:cNvSpPr>
              <p:nvPr/>
            </p:nvSpPr>
            <p:spPr bwMode="auto">
              <a:xfrm>
                <a:off x="1679" y="2364"/>
                <a:ext cx="107" cy="46"/>
              </a:xfrm>
              <a:custGeom>
                <a:avLst/>
                <a:gdLst>
                  <a:gd name="T0" fmla="*/ 107 w 107"/>
                  <a:gd name="T1" fmla="*/ 0 h 46"/>
                  <a:gd name="T2" fmla="*/ 0 w 107"/>
                  <a:gd name="T3" fmla="*/ 0 h 46"/>
                  <a:gd name="T4" fmla="*/ 0 w 107"/>
                  <a:gd name="T5" fmla="*/ 0 h 46"/>
                  <a:gd name="T6" fmla="*/ 0 w 107"/>
                  <a:gd name="T7" fmla="*/ 46 h 46"/>
                  <a:gd name="T8" fmla="*/ 0 w 107"/>
                  <a:gd name="T9" fmla="*/ 46 h 46"/>
                  <a:gd name="T10" fmla="*/ 107 w 107"/>
                  <a:gd name="T11" fmla="*/ 46 h 46"/>
                  <a:gd name="T12" fmla="*/ 107 w 107"/>
                  <a:gd name="T13" fmla="*/ 46 h 46"/>
                  <a:gd name="T14" fmla="*/ 107 w 107"/>
                  <a:gd name="T15" fmla="*/ 0 h 46"/>
                  <a:gd name="T16" fmla="*/ 107 w 107"/>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46">
                    <a:moveTo>
                      <a:pt x="107" y="0"/>
                    </a:moveTo>
                    <a:lnTo>
                      <a:pt x="0" y="0"/>
                    </a:lnTo>
                    <a:lnTo>
                      <a:pt x="0" y="46"/>
                    </a:lnTo>
                    <a:lnTo>
                      <a:pt x="107" y="46"/>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94" name="Freeform 28"/>
              <p:cNvSpPr>
                <a:spLocks/>
              </p:cNvSpPr>
              <p:nvPr/>
            </p:nvSpPr>
            <p:spPr bwMode="auto">
              <a:xfrm>
                <a:off x="1817" y="2364"/>
                <a:ext cx="122" cy="46"/>
              </a:xfrm>
              <a:custGeom>
                <a:avLst/>
                <a:gdLst>
                  <a:gd name="T0" fmla="*/ 106 w 122"/>
                  <a:gd name="T1" fmla="*/ 0 h 46"/>
                  <a:gd name="T2" fmla="*/ 15 w 122"/>
                  <a:gd name="T3" fmla="*/ 0 h 46"/>
                  <a:gd name="T4" fmla="*/ 0 w 122"/>
                  <a:gd name="T5" fmla="*/ 0 h 46"/>
                  <a:gd name="T6" fmla="*/ 0 w 122"/>
                  <a:gd name="T7" fmla="*/ 46 h 46"/>
                  <a:gd name="T8" fmla="*/ 15 w 122"/>
                  <a:gd name="T9" fmla="*/ 46 h 46"/>
                  <a:gd name="T10" fmla="*/ 106 w 122"/>
                  <a:gd name="T11" fmla="*/ 46 h 46"/>
                  <a:gd name="T12" fmla="*/ 122 w 122"/>
                  <a:gd name="T13" fmla="*/ 46 h 46"/>
                  <a:gd name="T14" fmla="*/ 122 w 122"/>
                  <a:gd name="T15" fmla="*/ 0 h 46"/>
                  <a:gd name="T16" fmla="*/ 106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6" y="0"/>
                    </a:moveTo>
                    <a:lnTo>
                      <a:pt x="15" y="0"/>
                    </a:lnTo>
                    <a:lnTo>
                      <a:pt x="0" y="0"/>
                    </a:lnTo>
                    <a:lnTo>
                      <a:pt x="0" y="46"/>
                    </a:lnTo>
                    <a:lnTo>
                      <a:pt x="15" y="46"/>
                    </a:lnTo>
                    <a:lnTo>
                      <a:pt x="106" y="46"/>
                    </a:lnTo>
                    <a:lnTo>
                      <a:pt x="122" y="46"/>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95" name="Freeform 29"/>
              <p:cNvSpPr>
                <a:spLocks/>
              </p:cNvSpPr>
              <p:nvPr/>
            </p:nvSpPr>
            <p:spPr bwMode="auto">
              <a:xfrm>
                <a:off x="1817" y="2364"/>
                <a:ext cx="122" cy="46"/>
              </a:xfrm>
              <a:custGeom>
                <a:avLst/>
                <a:gdLst>
                  <a:gd name="T0" fmla="*/ 106 w 122"/>
                  <a:gd name="T1" fmla="*/ 0 h 46"/>
                  <a:gd name="T2" fmla="*/ 15 w 122"/>
                  <a:gd name="T3" fmla="*/ 0 h 46"/>
                  <a:gd name="T4" fmla="*/ 0 w 122"/>
                  <a:gd name="T5" fmla="*/ 0 h 46"/>
                  <a:gd name="T6" fmla="*/ 0 w 122"/>
                  <a:gd name="T7" fmla="*/ 46 h 46"/>
                  <a:gd name="T8" fmla="*/ 15 w 122"/>
                  <a:gd name="T9" fmla="*/ 46 h 46"/>
                  <a:gd name="T10" fmla="*/ 106 w 122"/>
                  <a:gd name="T11" fmla="*/ 46 h 46"/>
                  <a:gd name="T12" fmla="*/ 122 w 122"/>
                  <a:gd name="T13" fmla="*/ 46 h 46"/>
                  <a:gd name="T14" fmla="*/ 122 w 122"/>
                  <a:gd name="T15" fmla="*/ 0 h 46"/>
                  <a:gd name="T16" fmla="*/ 106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6" y="0"/>
                    </a:moveTo>
                    <a:lnTo>
                      <a:pt x="15" y="0"/>
                    </a:lnTo>
                    <a:lnTo>
                      <a:pt x="0" y="0"/>
                    </a:lnTo>
                    <a:lnTo>
                      <a:pt x="0" y="46"/>
                    </a:lnTo>
                    <a:lnTo>
                      <a:pt x="15" y="46"/>
                    </a:lnTo>
                    <a:lnTo>
                      <a:pt x="106" y="46"/>
                    </a:lnTo>
                    <a:lnTo>
                      <a:pt x="122" y="46"/>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96" name="Freeform 30"/>
              <p:cNvSpPr>
                <a:spLocks/>
              </p:cNvSpPr>
              <p:nvPr/>
            </p:nvSpPr>
            <p:spPr bwMode="auto">
              <a:xfrm>
                <a:off x="1969" y="2364"/>
                <a:ext cx="107" cy="46"/>
              </a:xfrm>
              <a:custGeom>
                <a:avLst/>
                <a:gdLst>
                  <a:gd name="T0" fmla="*/ 107 w 107"/>
                  <a:gd name="T1" fmla="*/ 0 h 46"/>
                  <a:gd name="T2" fmla="*/ 15 w 107"/>
                  <a:gd name="T3" fmla="*/ 0 h 46"/>
                  <a:gd name="T4" fmla="*/ 0 w 107"/>
                  <a:gd name="T5" fmla="*/ 0 h 46"/>
                  <a:gd name="T6" fmla="*/ 0 w 107"/>
                  <a:gd name="T7" fmla="*/ 46 h 46"/>
                  <a:gd name="T8" fmla="*/ 15 w 107"/>
                  <a:gd name="T9" fmla="*/ 46 h 46"/>
                  <a:gd name="T10" fmla="*/ 107 w 107"/>
                  <a:gd name="T11" fmla="*/ 46 h 46"/>
                  <a:gd name="T12" fmla="*/ 107 w 107"/>
                  <a:gd name="T13" fmla="*/ 46 h 46"/>
                  <a:gd name="T14" fmla="*/ 107 w 107"/>
                  <a:gd name="T15" fmla="*/ 0 h 46"/>
                  <a:gd name="T16" fmla="*/ 107 w 107"/>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46">
                    <a:moveTo>
                      <a:pt x="107" y="0"/>
                    </a:moveTo>
                    <a:lnTo>
                      <a:pt x="15" y="0"/>
                    </a:lnTo>
                    <a:lnTo>
                      <a:pt x="0" y="0"/>
                    </a:lnTo>
                    <a:lnTo>
                      <a:pt x="0" y="46"/>
                    </a:lnTo>
                    <a:lnTo>
                      <a:pt x="15" y="46"/>
                    </a:lnTo>
                    <a:lnTo>
                      <a:pt x="107" y="46"/>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97" name="Freeform 31"/>
              <p:cNvSpPr>
                <a:spLocks/>
              </p:cNvSpPr>
              <p:nvPr/>
            </p:nvSpPr>
            <p:spPr bwMode="auto">
              <a:xfrm>
                <a:off x="1969" y="2364"/>
                <a:ext cx="107" cy="46"/>
              </a:xfrm>
              <a:custGeom>
                <a:avLst/>
                <a:gdLst>
                  <a:gd name="T0" fmla="*/ 107 w 107"/>
                  <a:gd name="T1" fmla="*/ 0 h 46"/>
                  <a:gd name="T2" fmla="*/ 15 w 107"/>
                  <a:gd name="T3" fmla="*/ 0 h 46"/>
                  <a:gd name="T4" fmla="*/ 0 w 107"/>
                  <a:gd name="T5" fmla="*/ 0 h 46"/>
                  <a:gd name="T6" fmla="*/ 0 w 107"/>
                  <a:gd name="T7" fmla="*/ 46 h 46"/>
                  <a:gd name="T8" fmla="*/ 15 w 107"/>
                  <a:gd name="T9" fmla="*/ 46 h 46"/>
                  <a:gd name="T10" fmla="*/ 107 w 107"/>
                  <a:gd name="T11" fmla="*/ 46 h 46"/>
                  <a:gd name="T12" fmla="*/ 107 w 107"/>
                  <a:gd name="T13" fmla="*/ 46 h 46"/>
                  <a:gd name="T14" fmla="*/ 107 w 107"/>
                  <a:gd name="T15" fmla="*/ 0 h 46"/>
                  <a:gd name="T16" fmla="*/ 107 w 107"/>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46">
                    <a:moveTo>
                      <a:pt x="107" y="0"/>
                    </a:moveTo>
                    <a:lnTo>
                      <a:pt x="15" y="0"/>
                    </a:lnTo>
                    <a:lnTo>
                      <a:pt x="0" y="0"/>
                    </a:lnTo>
                    <a:lnTo>
                      <a:pt x="0" y="46"/>
                    </a:lnTo>
                    <a:lnTo>
                      <a:pt x="15" y="46"/>
                    </a:lnTo>
                    <a:lnTo>
                      <a:pt x="107" y="46"/>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98" name="Freeform 32"/>
              <p:cNvSpPr>
                <a:spLocks/>
              </p:cNvSpPr>
              <p:nvPr/>
            </p:nvSpPr>
            <p:spPr bwMode="auto">
              <a:xfrm>
                <a:off x="2122" y="2364"/>
                <a:ext cx="106" cy="46"/>
              </a:xfrm>
              <a:custGeom>
                <a:avLst/>
                <a:gdLst>
                  <a:gd name="T0" fmla="*/ 106 w 106"/>
                  <a:gd name="T1" fmla="*/ 0 h 46"/>
                  <a:gd name="T2" fmla="*/ 0 w 106"/>
                  <a:gd name="T3" fmla="*/ 0 h 46"/>
                  <a:gd name="T4" fmla="*/ 0 w 106"/>
                  <a:gd name="T5" fmla="*/ 0 h 46"/>
                  <a:gd name="T6" fmla="*/ 0 w 106"/>
                  <a:gd name="T7" fmla="*/ 46 h 46"/>
                  <a:gd name="T8" fmla="*/ 0 w 106"/>
                  <a:gd name="T9" fmla="*/ 46 h 46"/>
                  <a:gd name="T10" fmla="*/ 106 w 106"/>
                  <a:gd name="T11" fmla="*/ 46 h 46"/>
                  <a:gd name="T12" fmla="*/ 106 w 106"/>
                  <a:gd name="T13" fmla="*/ 46 h 46"/>
                  <a:gd name="T14" fmla="*/ 106 w 106"/>
                  <a:gd name="T15" fmla="*/ 0 h 46"/>
                  <a:gd name="T16" fmla="*/ 106 w 106"/>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46">
                    <a:moveTo>
                      <a:pt x="106" y="0"/>
                    </a:moveTo>
                    <a:lnTo>
                      <a:pt x="0" y="0"/>
                    </a:lnTo>
                    <a:lnTo>
                      <a:pt x="0" y="46"/>
                    </a:lnTo>
                    <a:lnTo>
                      <a:pt x="106" y="46"/>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99" name="Freeform 33"/>
              <p:cNvSpPr>
                <a:spLocks/>
              </p:cNvSpPr>
              <p:nvPr/>
            </p:nvSpPr>
            <p:spPr bwMode="auto">
              <a:xfrm>
                <a:off x="2122" y="2364"/>
                <a:ext cx="106" cy="46"/>
              </a:xfrm>
              <a:custGeom>
                <a:avLst/>
                <a:gdLst>
                  <a:gd name="T0" fmla="*/ 106 w 106"/>
                  <a:gd name="T1" fmla="*/ 0 h 46"/>
                  <a:gd name="T2" fmla="*/ 0 w 106"/>
                  <a:gd name="T3" fmla="*/ 0 h 46"/>
                  <a:gd name="T4" fmla="*/ 0 w 106"/>
                  <a:gd name="T5" fmla="*/ 0 h 46"/>
                  <a:gd name="T6" fmla="*/ 0 w 106"/>
                  <a:gd name="T7" fmla="*/ 46 h 46"/>
                  <a:gd name="T8" fmla="*/ 0 w 106"/>
                  <a:gd name="T9" fmla="*/ 46 h 46"/>
                  <a:gd name="T10" fmla="*/ 106 w 106"/>
                  <a:gd name="T11" fmla="*/ 46 h 46"/>
                  <a:gd name="T12" fmla="*/ 106 w 106"/>
                  <a:gd name="T13" fmla="*/ 46 h 46"/>
                  <a:gd name="T14" fmla="*/ 106 w 106"/>
                  <a:gd name="T15" fmla="*/ 0 h 46"/>
                  <a:gd name="T16" fmla="*/ 106 w 106"/>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46">
                    <a:moveTo>
                      <a:pt x="106" y="0"/>
                    </a:moveTo>
                    <a:lnTo>
                      <a:pt x="0" y="0"/>
                    </a:lnTo>
                    <a:lnTo>
                      <a:pt x="0" y="46"/>
                    </a:lnTo>
                    <a:lnTo>
                      <a:pt x="106" y="46"/>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00" name="Freeform 34"/>
              <p:cNvSpPr>
                <a:spLocks/>
              </p:cNvSpPr>
              <p:nvPr/>
            </p:nvSpPr>
            <p:spPr bwMode="auto">
              <a:xfrm>
                <a:off x="2259" y="2364"/>
                <a:ext cx="122" cy="46"/>
              </a:xfrm>
              <a:custGeom>
                <a:avLst/>
                <a:gdLst>
                  <a:gd name="T0" fmla="*/ 107 w 122"/>
                  <a:gd name="T1" fmla="*/ 0 h 46"/>
                  <a:gd name="T2" fmla="*/ 15 w 122"/>
                  <a:gd name="T3" fmla="*/ 0 h 46"/>
                  <a:gd name="T4" fmla="*/ 0 w 122"/>
                  <a:gd name="T5" fmla="*/ 0 h 46"/>
                  <a:gd name="T6" fmla="*/ 0 w 122"/>
                  <a:gd name="T7" fmla="*/ 46 h 46"/>
                  <a:gd name="T8" fmla="*/ 15 w 122"/>
                  <a:gd name="T9" fmla="*/ 46 h 46"/>
                  <a:gd name="T10" fmla="*/ 107 w 122"/>
                  <a:gd name="T11" fmla="*/ 46 h 46"/>
                  <a:gd name="T12" fmla="*/ 122 w 122"/>
                  <a:gd name="T13" fmla="*/ 46 h 46"/>
                  <a:gd name="T14" fmla="*/ 122 w 122"/>
                  <a:gd name="T15" fmla="*/ 0 h 46"/>
                  <a:gd name="T16" fmla="*/ 107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7" y="0"/>
                    </a:moveTo>
                    <a:lnTo>
                      <a:pt x="15" y="0"/>
                    </a:lnTo>
                    <a:lnTo>
                      <a:pt x="0" y="0"/>
                    </a:lnTo>
                    <a:lnTo>
                      <a:pt x="0" y="46"/>
                    </a:lnTo>
                    <a:lnTo>
                      <a:pt x="15" y="46"/>
                    </a:lnTo>
                    <a:lnTo>
                      <a:pt x="107" y="46"/>
                    </a:lnTo>
                    <a:lnTo>
                      <a:pt x="122" y="46"/>
                    </a:lnTo>
                    <a:lnTo>
                      <a:pt x="122" y="0"/>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01" name="Freeform 35"/>
              <p:cNvSpPr>
                <a:spLocks/>
              </p:cNvSpPr>
              <p:nvPr/>
            </p:nvSpPr>
            <p:spPr bwMode="auto">
              <a:xfrm>
                <a:off x="2259" y="2364"/>
                <a:ext cx="122" cy="46"/>
              </a:xfrm>
              <a:custGeom>
                <a:avLst/>
                <a:gdLst>
                  <a:gd name="T0" fmla="*/ 107 w 122"/>
                  <a:gd name="T1" fmla="*/ 0 h 46"/>
                  <a:gd name="T2" fmla="*/ 15 w 122"/>
                  <a:gd name="T3" fmla="*/ 0 h 46"/>
                  <a:gd name="T4" fmla="*/ 0 w 122"/>
                  <a:gd name="T5" fmla="*/ 0 h 46"/>
                  <a:gd name="T6" fmla="*/ 0 w 122"/>
                  <a:gd name="T7" fmla="*/ 46 h 46"/>
                  <a:gd name="T8" fmla="*/ 15 w 122"/>
                  <a:gd name="T9" fmla="*/ 46 h 46"/>
                  <a:gd name="T10" fmla="*/ 107 w 122"/>
                  <a:gd name="T11" fmla="*/ 46 h 46"/>
                  <a:gd name="T12" fmla="*/ 122 w 122"/>
                  <a:gd name="T13" fmla="*/ 46 h 46"/>
                  <a:gd name="T14" fmla="*/ 122 w 122"/>
                  <a:gd name="T15" fmla="*/ 0 h 46"/>
                  <a:gd name="T16" fmla="*/ 107 w 122"/>
                  <a:gd name="T17" fmla="*/ 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46">
                    <a:moveTo>
                      <a:pt x="107" y="0"/>
                    </a:moveTo>
                    <a:lnTo>
                      <a:pt x="15" y="0"/>
                    </a:lnTo>
                    <a:lnTo>
                      <a:pt x="0" y="0"/>
                    </a:lnTo>
                    <a:lnTo>
                      <a:pt x="0" y="46"/>
                    </a:lnTo>
                    <a:lnTo>
                      <a:pt x="15" y="46"/>
                    </a:lnTo>
                    <a:lnTo>
                      <a:pt x="107" y="46"/>
                    </a:lnTo>
                    <a:lnTo>
                      <a:pt x="122" y="46"/>
                    </a:lnTo>
                    <a:lnTo>
                      <a:pt x="122" y="0"/>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02" name="Freeform 36"/>
              <p:cNvSpPr>
                <a:spLocks/>
              </p:cNvSpPr>
              <p:nvPr/>
            </p:nvSpPr>
            <p:spPr bwMode="auto">
              <a:xfrm>
                <a:off x="657" y="2563"/>
                <a:ext cx="183" cy="92"/>
              </a:xfrm>
              <a:custGeom>
                <a:avLst/>
                <a:gdLst>
                  <a:gd name="T0" fmla="*/ 168 w 12"/>
                  <a:gd name="T1" fmla="*/ 0 h 6"/>
                  <a:gd name="T2" fmla="*/ 15 w 12"/>
                  <a:gd name="T3" fmla="*/ 0 h 6"/>
                  <a:gd name="T4" fmla="*/ 0 w 12"/>
                  <a:gd name="T5" fmla="*/ 0 h 6"/>
                  <a:gd name="T6" fmla="*/ 0 w 12"/>
                  <a:gd name="T7" fmla="*/ 92 h 6"/>
                  <a:gd name="T8" fmla="*/ 15 w 12"/>
                  <a:gd name="T9" fmla="*/ 92 h 6"/>
                  <a:gd name="T10" fmla="*/ 168 w 12"/>
                  <a:gd name="T11" fmla="*/ 92 h 6"/>
                  <a:gd name="T12" fmla="*/ 183 w 12"/>
                  <a:gd name="T13" fmla="*/ 92 h 6"/>
                  <a:gd name="T14" fmla="*/ 183 w 12"/>
                  <a:gd name="T15" fmla="*/ 0 h 6"/>
                  <a:gd name="T16" fmla="*/ 168 w 12"/>
                  <a:gd name="T17" fmla="*/ 0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 h="6">
                    <a:moveTo>
                      <a:pt x="11" y="0"/>
                    </a:moveTo>
                    <a:cubicBezTo>
                      <a:pt x="1" y="0"/>
                      <a:pt x="1" y="0"/>
                      <a:pt x="1" y="0"/>
                    </a:cubicBezTo>
                    <a:cubicBezTo>
                      <a:pt x="0" y="0"/>
                      <a:pt x="0" y="0"/>
                      <a:pt x="0" y="0"/>
                    </a:cubicBezTo>
                    <a:cubicBezTo>
                      <a:pt x="0" y="6"/>
                      <a:pt x="0" y="6"/>
                      <a:pt x="0" y="6"/>
                    </a:cubicBezTo>
                    <a:cubicBezTo>
                      <a:pt x="0" y="6"/>
                      <a:pt x="0" y="6"/>
                      <a:pt x="1" y="6"/>
                    </a:cubicBezTo>
                    <a:cubicBezTo>
                      <a:pt x="11" y="6"/>
                      <a:pt x="11" y="6"/>
                      <a:pt x="11" y="6"/>
                    </a:cubicBezTo>
                    <a:cubicBezTo>
                      <a:pt x="12" y="6"/>
                      <a:pt x="12" y="6"/>
                      <a:pt x="12" y="6"/>
                    </a:cubicBezTo>
                    <a:cubicBezTo>
                      <a:pt x="12" y="0"/>
                      <a:pt x="12" y="0"/>
                      <a:pt x="12" y="0"/>
                    </a:cubicBezTo>
                    <a:cubicBezTo>
                      <a:pt x="12" y="0"/>
                      <a:pt x="12" y="0"/>
                      <a:pt x="11" y="0"/>
                    </a:cubicBezTo>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03" name="Freeform 37"/>
              <p:cNvSpPr>
                <a:spLocks/>
              </p:cNvSpPr>
              <p:nvPr/>
            </p:nvSpPr>
            <p:spPr bwMode="auto">
              <a:xfrm>
                <a:off x="657" y="2686"/>
                <a:ext cx="260" cy="91"/>
              </a:xfrm>
              <a:custGeom>
                <a:avLst/>
                <a:gdLst>
                  <a:gd name="T0" fmla="*/ 229 w 17"/>
                  <a:gd name="T1" fmla="*/ 0 h 6"/>
                  <a:gd name="T2" fmla="*/ 15 w 17"/>
                  <a:gd name="T3" fmla="*/ 0 h 6"/>
                  <a:gd name="T4" fmla="*/ 0 w 17"/>
                  <a:gd name="T5" fmla="*/ 15 h 6"/>
                  <a:gd name="T6" fmla="*/ 0 w 17"/>
                  <a:gd name="T7" fmla="*/ 91 h 6"/>
                  <a:gd name="T8" fmla="*/ 15 w 17"/>
                  <a:gd name="T9" fmla="*/ 91 h 6"/>
                  <a:gd name="T10" fmla="*/ 229 w 17"/>
                  <a:gd name="T11" fmla="*/ 91 h 6"/>
                  <a:gd name="T12" fmla="*/ 260 w 17"/>
                  <a:gd name="T13" fmla="*/ 91 h 6"/>
                  <a:gd name="T14" fmla="*/ 260 w 17"/>
                  <a:gd name="T15" fmla="*/ 15 h 6"/>
                  <a:gd name="T16" fmla="*/ 229 w 17"/>
                  <a:gd name="T17" fmla="*/ 0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 h="6">
                    <a:moveTo>
                      <a:pt x="15" y="0"/>
                    </a:moveTo>
                    <a:cubicBezTo>
                      <a:pt x="1" y="0"/>
                      <a:pt x="1" y="0"/>
                      <a:pt x="1" y="0"/>
                    </a:cubicBezTo>
                    <a:cubicBezTo>
                      <a:pt x="0" y="0"/>
                      <a:pt x="0" y="0"/>
                      <a:pt x="0" y="1"/>
                    </a:cubicBezTo>
                    <a:cubicBezTo>
                      <a:pt x="0" y="6"/>
                      <a:pt x="0" y="6"/>
                      <a:pt x="0" y="6"/>
                    </a:cubicBezTo>
                    <a:cubicBezTo>
                      <a:pt x="0" y="6"/>
                      <a:pt x="0" y="6"/>
                      <a:pt x="1" y="6"/>
                    </a:cubicBezTo>
                    <a:cubicBezTo>
                      <a:pt x="15" y="6"/>
                      <a:pt x="15" y="6"/>
                      <a:pt x="15" y="6"/>
                    </a:cubicBezTo>
                    <a:cubicBezTo>
                      <a:pt x="16" y="6"/>
                      <a:pt x="17" y="6"/>
                      <a:pt x="17" y="6"/>
                    </a:cubicBezTo>
                    <a:cubicBezTo>
                      <a:pt x="17" y="1"/>
                      <a:pt x="17" y="1"/>
                      <a:pt x="17" y="1"/>
                    </a:cubicBezTo>
                    <a:cubicBezTo>
                      <a:pt x="17" y="0"/>
                      <a:pt x="16" y="0"/>
                      <a:pt x="15" y="0"/>
                    </a:cubicBezTo>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04" name="Freeform 38"/>
              <p:cNvSpPr>
                <a:spLocks/>
              </p:cNvSpPr>
              <p:nvPr/>
            </p:nvSpPr>
            <p:spPr bwMode="auto">
              <a:xfrm>
                <a:off x="657" y="2808"/>
                <a:ext cx="260" cy="92"/>
              </a:xfrm>
              <a:custGeom>
                <a:avLst/>
                <a:gdLst>
                  <a:gd name="T0" fmla="*/ 229 w 17"/>
                  <a:gd name="T1" fmla="*/ 0 h 6"/>
                  <a:gd name="T2" fmla="*/ 15 w 17"/>
                  <a:gd name="T3" fmla="*/ 0 h 6"/>
                  <a:gd name="T4" fmla="*/ 0 w 17"/>
                  <a:gd name="T5" fmla="*/ 15 h 6"/>
                  <a:gd name="T6" fmla="*/ 0 w 17"/>
                  <a:gd name="T7" fmla="*/ 92 h 6"/>
                  <a:gd name="T8" fmla="*/ 15 w 17"/>
                  <a:gd name="T9" fmla="*/ 92 h 6"/>
                  <a:gd name="T10" fmla="*/ 229 w 17"/>
                  <a:gd name="T11" fmla="*/ 92 h 6"/>
                  <a:gd name="T12" fmla="*/ 260 w 17"/>
                  <a:gd name="T13" fmla="*/ 92 h 6"/>
                  <a:gd name="T14" fmla="*/ 260 w 17"/>
                  <a:gd name="T15" fmla="*/ 15 h 6"/>
                  <a:gd name="T16" fmla="*/ 229 w 17"/>
                  <a:gd name="T17" fmla="*/ 0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 h="6">
                    <a:moveTo>
                      <a:pt x="15" y="0"/>
                    </a:moveTo>
                    <a:cubicBezTo>
                      <a:pt x="1" y="0"/>
                      <a:pt x="1" y="0"/>
                      <a:pt x="1" y="0"/>
                    </a:cubicBezTo>
                    <a:cubicBezTo>
                      <a:pt x="0" y="0"/>
                      <a:pt x="0" y="0"/>
                      <a:pt x="0" y="1"/>
                    </a:cubicBezTo>
                    <a:cubicBezTo>
                      <a:pt x="0" y="6"/>
                      <a:pt x="0" y="6"/>
                      <a:pt x="0" y="6"/>
                    </a:cubicBezTo>
                    <a:cubicBezTo>
                      <a:pt x="0" y="6"/>
                      <a:pt x="0" y="6"/>
                      <a:pt x="1" y="6"/>
                    </a:cubicBezTo>
                    <a:cubicBezTo>
                      <a:pt x="15" y="6"/>
                      <a:pt x="15" y="6"/>
                      <a:pt x="15" y="6"/>
                    </a:cubicBezTo>
                    <a:cubicBezTo>
                      <a:pt x="16" y="6"/>
                      <a:pt x="17" y="6"/>
                      <a:pt x="17" y="6"/>
                    </a:cubicBezTo>
                    <a:cubicBezTo>
                      <a:pt x="17" y="1"/>
                      <a:pt x="17" y="1"/>
                      <a:pt x="17" y="1"/>
                    </a:cubicBezTo>
                    <a:cubicBezTo>
                      <a:pt x="17" y="0"/>
                      <a:pt x="16" y="0"/>
                      <a:pt x="15" y="0"/>
                    </a:cubicBezTo>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05" name="Freeform 39"/>
              <p:cNvSpPr>
                <a:spLocks/>
              </p:cNvSpPr>
              <p:nvPr/>
            </p:nvSpPr>
            <p:spPr bwMode="auto">
              <a:xfrm>
                <a:off x="657" y="3068"/>
                <a:ext cx="107" cy="92"/>
              </a:xfrm>
              <a:custGeom>
                <a:avLst/>
                <a:gdLst>
                  <a:gd name="T0" fmla="*/ 107 w 107"/>
                  <a:gd name="T1" fmla="*/ 0 h 92"/>
                  <a:gd name="T2" fmla="*/ 0 w 107"/>
                  <a:gd name="T3" fmla="*/ 0 h 92"/>
                  <a:gd name="T4" fmla="*/ 0 w 107"/>
                  <a:gd name="T5" fmla="*/ 0 h 92"/>
                  <a:gd name="T6" fmla="*/ 0 w 107"/>
                  <a:gd name="T7" fmla="*/ 77 h 92"/>
                  <a:gd name="T8" fmla="*/ 0 w 107"/>
                  <a:gd name="T9" fmla="*/ 92 h 92"/>
                  <a:gd name="T10" fmla="*/ 107 w 107"/>
                  <a:gd name="T11" fmla="*/ 92 h 92"/>
                  <a:gd name="T12" fmla="*/ 107 w 107"/>
                  <a:gd name="T13" fmla="*/ 77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77"/>
                    </a:lnTo>
                    <a:lnTo>
                      <a:pt x="0" y="92"/>
                    </a:lnTo>
                    <a:lnTo>
                      <a:pt x="107" y="92"/>
                    </a:lnTo>
                    <a:lnTo>
                      <a:pt x="107" y="77"/>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06" name="Freeform 40"/>
              <p:cNvSpPr>
                <a:spLocks/>
              </p:cNvSpPr>
              <p:nvPr/>
            </p:nvSpPr>
            <p:spPr bwMode="auto">
              <a:xfrm>
                <a:off x="657" y="3068"/>
                <a:ext cx="107" cy="92"/>
              </a:xfrm>
              <a:custGeom>
                <a:avLst/>
                <a:gdLst>
                  <a:gd name="T0" fmla="*/ 107 w 107"/>
                  <a:gd name="T1" fmla="*/ 0 h 92"/>
                  <a:gd name="T2" fmla="*/ 0 w 107"/>
                  <a:gd name="T3" fmla="*/ 0 h 92"/>
                  <a:gd name="T4" fmla="*/ 0 w 107"/>
                  <a:gd name="T5" fmla="*/ 0 h 92"/>
                  <a:gd name="T6" fmla="*/ 0 w 107"/>
                  <a:gd name="T7" fmla="*/ 77 h 92"/>
                  <a:gd name="T8" fmla="*/ 0 w 107"/>
                  <a:gd name="T9" fmla="*/ 92 h 92"/>
                  <a:gd name="T10" fmla="*/ 107 w 107"/>
                  <a:gd name="T11" fmla="*/ 92 h 92"/>
                  <a:gd name="T12" fmla="*/ 107 w 107"/>
                  <a:gd name="T13" fmla="*/ 77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77"/>
                    </a:lnTo>
                    <a:lnTo>
                      <a:pt x="0" y="92"/>
                    </a:lnTo>
                    <a:lnTo>
                      <a:pt x="107" y="92"/>
                    </a:lnTo>
                    <a:lnTo>
                      <a:pt x="107" y="77"/>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07" name="Freeform 41"/>
              <p:cNvSpPr>
                <a:spLocks/>
              </p:cNvSpPr>
              <p:nvPr/>
            </p:nvSpPr>
            <p:spPr bwMode="auto">
              <a:xfrm>
                <a:off x="795" y="2441"/>
                <a:ext cx="122" cy="91"/>
              </a:xfrm>
              <a:custGeom>
                <a:avLst/>
                <a:gdLst>
                  <a:gd name="T0" fmla="*/ 106 w 122"/>
                  <a:gd name="T1" fmla="*/ 0 h 91"/>
                  <a:gd name="T2" fmla="*/ 15 w 122"/>
                  <a:gd name="T3" fmla="*/ 0 h 91"/>
                  <a:gd name="T4" fmla="*/ 0 w 122"/>
                  <a:gd name="T5" fmla="*/ 0 h 91"/>
                  <a:gd name="T6" fmla="*/ 0 w 122"/>
                  <a:gd name="T7" fmla="*/ 76 h 91"/>
                  <a:gd name="T8" fmla="*/ 15 w 122"/>
                  <a:gd name="T9" fmla="*/ 91 h 91"/>
                  <a:gd name="T10" fmla="*/ 106 w 122"/>
                  <a:gd name="T11" fmla="*/ 91 h 91"/>
                  <a:gd name="T12" fmla="*/ 122 w 122"/>
                  <a:gd name="T13" fmla="*/ 76 h 91"/>
                  <a:gd name="T14" fmla="*/ 122 w 122"/>
                  <a:gd name="T15" fmla="*/ 0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0"/>
                    </a:lnTo>
                    <a:lnTo>
                      <a:pt x="0" y="76"/>
                    </a:lnTo>
                    <a:lnTo>
                      <a:pt x="15" y="91"/>
                    </a:lnTo>
                    <a:lnTo>
                      <a:pt x="106" y="91"/>
                    </a:lnTo>
                    <a:lnTo>
                      <a:pt x="122" y="76"/>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08" name="Freeform 42"/>
              <p:cNvSpPr>
                <a:spLocks/>
              </p:cNvSpPr>
              <p:nvPr/>
            </p:nvSpPr>
            <p:spPr bwMode="auto">
              <a:xfrm>
                <a:off x="795" y="2441"/>
                <a:ext cx="122" cy="91"/>
              </a:xfrm>
              <a:custGeom>
                <a:avLst/>
                <a:gdLst>
                  <a:gd name="T0" fmla="*/ 106 w 122"/>
                  <a:gd name="T1" fmla="*/ 0 h 91"/>
                  <a:gd name="T2" fmla="*/ 15 w 122"/>
                  <a:gd name="T3" fmla="*/ 0 h 91"/>
                  <a:gd name="T4" fmla="*/ 0 w 122"/>
                  <a:gd name="T5" fmla="*/ 0 h 91"/>
                  <a:gd name="T6" fmla="*/ 0 w 122"/>
                  <a:gd name="T7" fmla="*/ 76 h 91"/>
                  <a:gd name="T8" fmla="*/ 15 w 122"/>
                  <a:gd name="T9" fmla="*/ 91 h 91"/>
                  <a:gd name="T10" fmla="*/ 106 w 122"/>
                  <a:gd name="T11" fmla="*/ 91 h 91"/>
                  <a:gd name="T12" fmla="*/ 122 w 122"/>
                  <a:gd name="T13" fmla="*/ 76 h 91"/>
                  <a:gd name="T14" fmla="*/ 122 w 122"/>
                  <a:gd name="T15" fmla="*/ 0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0"/>
                    </a:lnTo>
                    <a:lnTo>
                      <a:pt x="0" y="76"/>
                    </a:lnTo>
                    <a:lnTo>
                      <a:pt x="15" y="91"/>
                    </a:lnTo>
                    <a:lnTo>
                      <a:pt x="106" y="91"/>
                    </a:lnTo>
                    <a:lnTo>
                      <a:pt x="122" y="76"/>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09" name="Freeform 43"/>
              <p:cNvSpPr>
                <a:spLocks/>
              </p:cNvSpPr>
              <p:nvPr/>
            </p:nvSpPr>
            <p:spPr bwMode="auto">
              <a:xfrm>
                <a:off x="871" y="2563"/>
                <a:ext cx="122" cy="92"/>
              </a:xfrm>
              <a:custGeom>
                <a:avLst/>
                <a:gdLst>
                  <a:gd name="T0" fmla="*/ 107 w 122"/>
                  <a:gd name="T1" fmla="*/ 0 h 92"/>
                  <a:gd name="T2" fmla="*/ 15 w 122"/>
                  <a:gd name="T3" fmla="*/ 0 h 92"/>
                  <a:gd name="T4" fmla="*/ 0 w 122"/>
                  <a:gd name="T5" fmla="*/ 0 h 92"/>
                  <a:gd name="T6" fmla="*/ 0 w 122"/>
                  <a:gd name="T7" fmla="*/ 92 h 92"/>
                  <a:gd name="T8" fmla="*/ 15 w 122"/>
                  <a:gd name="T9" fmla="*/ 92 h 92"/>
                  <a:gd name="T10" fmla="*/ 107 w 122"/>
                  <a:gd name="T11" fmla="*/ 92 h 92"/>
                  <a:gd name="T12" fmla="*/ 122 w 122"/>
                  <a:gd name="T13" fmla="*/ 92 h 92"/>
                  <a:gd name="T14" fmla="*/ 122 w 122"/>
                  <a:gd name="T15" fmla="*/ 0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5" y="0"/>
                    </a:lnTo>
                    <a:lnTo>
                      <a:pt x="0" y="0"/>
                    </a:lnTo>
                    <a:lnTo>
                      <a:pt x="0" y="92"/>
                    </a:lnTo>
                    <a:lnTo>
                      <a:pt x="15" y="92"/>
                    </a:lnTo>
                    <a:lnTo>
                      <a:pt x="107" y="92"/>
                    </a:lnTo>
                    <a:lnTo>
                      <a:pt x="122" y="92"/>
                    </a:lnTo>
                    <a:lnTo>
                      <a:pt x="122" y="0"/>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10" name="Freeform 44"/>
              <p:cNvSpPr>
                <a:spLocks/>
              </p:cNvSpPr>
              <p:nvPr/>
            </p:nvSpPr>
            <p:spPr bwMode="auto">
              <a:xfrm>
                <a:off x="871" y="2563"/>
                <a:ext cx="122" cy="92"/>
              </a:xfrm>
              <a:custGeom>
                <a:avLst/>
                <a:gdLst>
                  <a:gd name="T0" fmla="*/ 107 w 122"/>
                  <a:gd name="T1" fmla="*/ 0 h 92"/>
                  <a:gd name="T2" fmla="*/ 15 w 122"/>
                  <a:gd name="T3" fmla="*/ 0 h 92"/>
                  <a:gd name="T4" fmla="*/ 0 w 122"/>
                  <a:gd name="T5" fmla="*/ 0 h 92"/>
                  <a:gd name="T6" fmla="*/ 0 w 122"/>
                  <a:gd name="T7" fmla="*/ 92 h 92"/>
                  <a:gd name="T8" fmla="*/ 15 w 122"/>
                  <a:gd name="T9" fmla="*/ 92 h 92"/>
                  <a:gd name="T10" fmla="*/ 107 w 122"/>
                  <a:gd name="T11" fmla="*/ 92 h 92"/>
                  <a:gd name="T12" fmla="*/ 122 w 122"/>
                  <a:gd name="T13" fmla="*/ 92 h 92"/>
                  <a:gd name="T14" fmla="*/ 122 w 122"/>
                  <a:gd name="T15" fmla="*/ 0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5" y="0"/>
                    </a:lnTo>
                    <a:lnTo>
                      <a:pt x="0" y="0"/>
                    </a:lnTo>
                    <a:lnTo>
                      <a:pt x="0" y="92"/>
                    </a:lnTo>
                    <a:lnTo>
                      <a:pt x="15" y="92"/>
                    </a:lnTo>
                    <a:lnTo>
                      <a:pt x="107" y="92"/>
                    </a:lnTo>
                    <a:lnTo>
                      <a:pt x="122" y="92"/>
                    </a:lnTo>
                    <a:lnTo>
                      <a:pt x="122" y="0"/>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11" name="Freeform 45"/>
              <p:cNvSpPr>
                <a:spLocks/>
              </p:cNvSpPr>
              <p:nvPr/>
            </p:nvSpPr>
            <p:spPr bwMode="auto">
              <a:xfrm>
                <a:off x="795" y="3068"/>
                <a:ext cx="122" cy="92"/>
              </a:xfrm>
              <a:custGeom>
                <a:avLst/>
                <a:gdLst>
                  <a:gd name="T0" fmla="*/ 106 w 122"/>
                  <a:gd name="T1" fmla="*/ 0 h 92"/>
                  <a:gd name="T2" fmla="*/ 15 w 122"/>
                  <a:gd name="T3" fmla="*/ 0 h 92"/>
                  <a:gd name="T4" fmla="*/ 0 w 122"/>
                  <a:gd name="T5" fmla="*/ 0 h 92"/>
                  <a:gd name="T6" fmla="*/ 0 w 122"/>
                  <a:gd name="T7" fmla="*/ 77 h 92"/>
                  <a:gd name="T8" fmla="*/ 15 w 122"/>
                  <a:gd name="T9" fmla="*/ 92 h 92"/>
                  <a:gd name="T10" fmla="*/ 106 w 122"/>
                  <a:gd name="T11" fmla="*/ 92 h 92"/>
                  <a:gd name="T12" fmla="*/ 122 w 122"/>
                  <a:gd name="T13" fmla="*/ 77 h 92"/>
                  <a:gd name="T14" fmla="*/ 122 w 122"/>
                  <a:gd name="T15" fmla="*/ 0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0"/>
                    </a:lnTo>
                    <a:lnTo>
                      <a:pt x="0" y="77"/>
                    </a:lnTo>
                    <a:lnTo>
                      <a:pt x="15" y="92"/>
                    </a:lnTo>
                    <a:lnTo>
                      <a:pt x="106" y="92"/>
                    </a:lnTo>
                    <a:lnTo>
                      <a:pt x="122" y="77"/>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12" name="Freeform 46"/>
              <p:cNvSpPr>
                <a:spLocks/>
              </p:cNvSpPr>
              <p:nvPr/>
            </p:nvSpPr>
            <p:spPr bwMode="auto">
              <a:xfrm>
                <a:off x="795" y="3068"/>
                <a:ext cx="122" cy="92"/>
              </a:xfrm>
              <a:custGeom>
                <a:avLst/>
                <a:gdLst>
                  <a:gd name="T0" fmla="*/ 106 w 122"/>
                  <a:gd name="T1" fmla="*/ 0 h 92"/>
                  <a:gd name="T2" fmla="*/ 15 w 122"/>
                  <a:gd name="T3" fmla="*/ 0 h 92"/>
                  <a:gd name="T4" fmla="*/ 0 w 122"/>
                  <a:gd name="T5" fmla="*/ 0 h 92"/>
                  <a:gd name="T6" fmla="*/ 0 w 122"/>
                  <a:gd name="T7" fmla="*/ 77 h 92"/>
                  <a:gd name="T8" fmla="*/ 15 w 122"/>
                  <a:gd name="T9" fmla="*/ 92 h 92"/>
                  <a:gd name="T10" fmla="*/ 106 w 122"/>
                  <a:gd name="T11" fmla="*/ 92 h 92"/>
                  <a:gd name="T12" fmla="*/ 122 w 122"/>
                  <a:gd name="T13" fmla="*/ 77 h 92"/>
                  <a:gd name="T14" fmla="*/ 122 w 122"/>
                  <a:gd name="T15" fmla="*/ 0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0"/>
                    </a:lnTo>
                    <a:lnTo>
                      <a:pt x="0" y="77"/>
                    </a:lnTo>
                    <a:lnTo>
                      <a:pt x="15" y="92"/>
                    </a:lnTo>
                    <a:lnTo>
                      <a:pt x="106" y="92"/>
                    </a:lnTo>
                    <a:lnTo>
                      <a:pt x="122" y="77"/>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13" name="Freeform 47"/>
              <p:cNvSpPr>
                <a:spLocks/>
              </p:cNvSpPr>
              <p:nvPr/>
            </p:nvSpPr>
            <p:spPr bwMode="auto">
              <a:xfrm>
                <a:off x="947" y="2441"/>
                <a:ext cx="107" cy="91"/>
              </a:xfrm>
              <a:custGeom>
                <a:avLst/>
                <a:gdLst>
                  <a:gd name="T0" fmla="*/ 107 w 107"/>
                  <a:gd name="T1" fmla="*/ 0 h 91"/>
                  <a:gd name="T2" fmla="*/ 0 w 107"/>
                  <a:gd name="T3" fmla="*/ 0 h 91"/>
                  <a:gd name="T4" fmla="*/ 0 w 107"/>
                  <a:gd name="T5" fmla="*/ 0 h 91"/>
                  <a:gd name="T6" fmla="*/ 0 w 107"/>
                  <a:gd name="T7" fmla="*/ 76 h 91"/>
                  <a:gd name="T8" fmla="*/ 0 w 107"/>
                  <a:gd name="T9" fmla="*/ 91 h 91"/>
                  <a:gd name="T10" fmla="*/ 107 w 107"/>
                  <a:gd name="T11" fmla="*/ 91 h 91"/>
                  <a:gd name="T12" fmla="*/ 107 w 107"/>
                  <a:gd name="T13" fmla="*/ 76 h 91"/>
                  <a:gd name="T14" fmla="*/ 107 w 107"/>
                  <a:gd name="T15" fmla="*/ 0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76"/>
                    </a:lnTo>
                    <a:lnTo>
                      <a:pt x="0" y="91"/>
                    </a:lnTo>
                    <a:lnTo>
                      <a:pt x="107" y="91"/>
                    </a:lnTo>
                    <a:lnTo>
                      <a:pt x="107" y="76"/>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14" name="Freeform 48"/>
              <p:cNvSpPr>
                <a:spLocks/>
              </p:cNvSpPr>
              <p:nvPr/>
            </p:nvSpPr>
            <p:spPr bwMode="auto">
              <a:xfrm>
                <a:off x="947" y="2441"/>
                <a:ext cx="107" cy="91"/>
              </a:xfrm>
              <a:custGeom>
                <a:avLst/>
                <a:gdLst>
                  <a:gd name="T0" fmla="*/ 107 w 107"/>
                  <a:gd name="T1" fmla="*/ 0 h 91"/>
                  <a:gd name="T2" fmla="*/ 0 w 107"/>
                  <a:gd name="T3" fmla="*/ 0 h 91"/>
                  <a:gd name="T4" fmla="*/ 0 w 107"/>
                  <a:gd name="T5" fmla="*/ 0 h 91"/>
                  <a:gd name="T6" fmla="*/ 0 w 107"/>
                  <a:gd name="T7" fmla="*/ 76 h 91"/>
                  <a:gd name="T8" fmla="*/ 0 w 107"/>
                  <a:gd name="T9" fmla="*/ 91 h 91"/>
                  <a:gd name="T10" fmla="*/ 107 w 107"/>
                  <a:gd name="T11" fmla="*/ 91 h 91"/>
                  <a:gd name="T12" fmla="*/ 107 w 107"/>
                  <a:gd name="T13" fmla="*/ 76 h 91"/>
                  <a:gd name="T14" fmla="*/ 107 w 107"/>
                  <a:gd name="T15" fmla="*/ 0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76"/>
                    </a:lnTo>
                    <a:lnTo>
                      <a:pt x="0" y="91"/>
                    </a:lnTo>
                    <a:lnTo>
                      <a:pt x="107" y="91"/>
                    </a:lnTo>
                    <a:lnTo>
                      <a:pt x="107" y="76"/>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15" name="Freeform 49"/>
              <p:cNvSpPr>
                <a:spLocks/>
              </p:cNvSpPr>
              <p:nvPr/>
            </p:nvSpPr>
            <p:spPr bwMode="auto">
              <a:xfrm>
                <a:off x="1024" y="2563"/>
                <a:ext cx="106" cy="92"/>
              </a:xfrm>
              <a:custGeom>
                <a:avLst/>
                <a:gdLst>
                  <a:gd name="T0" fmla="*/ 106 w 106"/>
                  <a:gd name="T1" fmla="*/ 0 h 92"/>
                  <a:gd name="T2" fmla="*/ 0 w 106"/>
                  <a:gd name="T3" fmla="*/ 0 h 92"/>
                  <a:gd name="T4" fmla="*/ 0 w 106"/>
                  <a:gd name="T5" fmla="*/ 0 h 92"/>
                  <a:gd name="T6" fmla="*/ 0 w 106"/>
                  <a:gd name="T7" fmla="*/ 92 h 92"/>
                  <a:gd name="T8" fmla="*/ 0 w 106"/>
                  <a:gd name="T9" fmla="*/ 92 h 92"/>
                  <a:gd name="T10" fmla="*/ 106 w 106"/>
                  <a:gd name="T11" fmla="*/ 92 h 92"/>
                  <a:gd name="T12" fmla="*/ 106 w 106"/>
                  <a:gd name="T13" fmla="*/ 92 h 92"/>
                  <a:gd name="T14" fmla="*/ 106 w 106"/>
                  <a:gd name="T15" fmla="*/ 0 h 92"/>
                  <a:gd name="T16" fmla="*/ 106 w 106"/>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2">
                    <a:moveTo>
                      <a:pt x="106" y="0"/>
                    </a:moveTo>
                    <a:lnTo>
                      <a:pt x="0" y="0"/>
                    </a:lnTo>
                    <a:lnTo>
                      <a:pt x="0" y="92"/>
                    </a:lnTo>
                    <a:lnTo>
                      <a:pt x="106" y="92"/>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16" name="Freeform 50"/>
              <p:cNvSpPr>
                <a:spLocks/>
              </p:cNvSpPr>
              <p:nvPr/>
            </p:nvSpPr>
            <p:spPr bwMode="auto">
              <a:xfrm>
                <a:off x="1024" y="2563"/>
                <a:ext cx="106" cy="92"/>
              </a:xfrm>
              <a:custGeom>
                <a:avLst/>
                <a:gdLst>
                  <a:gd name="T0" fmla="*/ 106 w 106"/>
                  <a:gd name="T1" fmla="*/ 0 h 92"/>
                  <a:gd name="T2" fmla="*/ 0 w 106"/>
                  <a:gd name="T3" fmla="*/ 0 h 92"/>
                  <a:gd name="T4" fmla="*/ 0 w 106"/>
                  <a:gd name="T5" fmla="*/ 0 h 92"/>
                  <a:gd name="T6" fmla="*/ 0 w 106"/>
                  <a:gd name="T7" fmla="*/ 92 h 92"/>
                  <a:gd name="T8" fmla="*/ 0 w 106"/>
                  <a:gd name="T9" fmla="*/ 92 h 92"/>
                  <a:gd name="T10" fmla="*/ 106 w 106"/>
                  <a:gd name="T11" fmla="*/ 92 h 92"/>
                  <a:gd name="T12" fmla="*/ 106 w 106"/>
                  <a:gd name="T13" fmla="*/ 92 h 92"/>
                  <a:gd name="T14" fmla="*/ 106 w 106"/>
                  <a:gd name="T15" fmla="*/ 0 h 92"/>
                  <a:gd name="T16" fmla="*/ 106 w 106"/>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2">
                    <a:moveTo>
                      <a:pt x="106" y="0"/>
                    </a:moveTo>
                    <a:lnTo>
                      <a:pt x="0" y="0"/>
                    </a:lnTo>
                    <a:lnTo>
                      <a:pt x="0" y="92"/>
                    </a:lnTo>
                    <a:lnTo>
                      <a:pt x="106" y="92"/>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17" name="Freeform 51"/>
              <p:cNvSpPr>
                <a:spLocks/>
              </p:cNvSpPr>
              <p:nvPr/>
            </p:nvSpPr>
            <p:spPr bwMode="auto">
              <a:xfrm>
                <a:off x="947" y="2686"/>
                <a:ext cx="107" cy="91"/>
              </a:xfrm>
              <a:custGeom>
                <a:avLst/>
                <a:gdLst>
                  <a:gd name="T0" fmla="*/ 107 w 107"/>
                  <a:gd name="T1" fmla="*/ 0 h 91"/>
                  <a:gd name="T2" fmla="*/ 0 w 107"/>
                  <a:gd name="T3" fmla="*/ 0 h 91"/>
                  <a:gd name="T4" fmla="*/ 0 w 107"/>
                  <a:gd name="T5" fmla="*/ 15 h 91"/>
                  <a:gd name="T6" fmla="*/ 0 w 107"/>
                  <a:gd name="T7" fmla="*/ 91 h 91"/>
                  <a:gd name="T8" fmla="*/ 0 w 107"/>
                  <a:gd name="T9" fmla="*/ 91 h 91"/>
                  <a:gd name="T10" fmla="*/ 107 w 107"/>
                  <a:gd name="T11" fmla="*/ 91 h 91"/>
                  <a:gd name="T12" fmla="*/ 107 w 107"/>
                  <a:gd name="T13" fmla="*/ 91 h 91"/>
                  <a:gd name="T14" fmla="*/ 107 w 107"/>
                  <a:gd name="T15" fmla="*/ 15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15"/>
                    </a:lnTo>
                    <a:lnTo>
                      <a:pt x="0" y="91"/>
                    </a:lnTo>
                    <a:lnTo>
                      <a:pt x="107" y="91"/>
                    </a:lnTo>
                    <a:lnTo>
                      <a:pt x="107"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18" name="Freeform 52"/>
              <p:cNvSpPr>
                <a:spLocks/>
              </p:cNvSpPr>
              <p:nvPr/>
            </p:nvSpPr>
            <p:spPr bwMode="auto">
              <a:xfrm>
                <a:off x="947" y="2686"/>
                <a:ext cx="107" cy="91"/>
              </a:xfrm>
              <a:custGeom>
                <a:avLst/>
                <a:gdLst>
                  <a:gd name="T0" fmla="*/ 107 w 107"/>
                  <a:gd name="T1" fmla="*/ 0 h 91"/>
                  <a:gd name="T2" fmla="*/ 0 w 107"/>
                  <a:gd name="T3" fmla="*/ 0 h 91"/>
                  <a:gd name="T4" fmla="*/ 0 w 107"/>
                  <a:gd name="T5" fmla="*/ 15 h 91"/>
                  <a:gd name="T6" fmla="*/ 0 w 107"/>
                  <a:gd name="T7" fmla="*/ 91 h 91"/>
                  <a:gd name="T8" fmla="*/ 0 w 107"/>
                  <a:gd name="T9" fmla="*/ 91 h 91"/>
                  <a:gd name="T10" fmla="*/ 107 w 107"/>
                  <a:gd name="T11" fmla="*/ 91 h 91"/>
                  <a:gd name="T12" fmla="*/ 107 w 107"/>
                  <a:gd name="T13" fmla="*/ 91 h 91"/>
                  <a:gd name="T14" fmla="*/ 107 w 107"/>
                  <a:gd name="T15" fmla="*/ 15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15"/>
                    </a:lnTo>
                    <a:lnTo>
                      <a:pt x="0" y="91"/>
                    </a:lnTo>
                    <a:lnTo>
                      <a:pt x="107" y="91"/>
                    </a:lnTo>
                    <a:lnTo>
                      <a:pt x="107"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19" name="Freeform 53"/>
              <p:cNvSpPr>
                <a:spLocks/>
              </p:cNvSpPr>
              <p:nvPr/>
            </p:nvSpPr>
            <p:spPr bwMode="auto">
              <a:xfrm>
                <a:off x="1008" y="2808"/>
                <a:ext cx="107" cy="92"/>
              </a:xfrm>
              <a:custGeom>
                <a:avLst/>
                <a:gdLst>
                  <a:gd name="T0" fmla="*/ 107 w 107"/>
                  <a:gd name="T1" fmla="*/ 0 h 92"/>
                  <a:gd name="T2" fmla="*/ 0 w 107"/>
                  <a:gd name="T3" fmla="*/ 0 h 92"/>
                  <a:gd name="T4" fmla="*/ 0 w 107"/>
                  <a:gd name="T5" fmla="*/ 15 h 92"/>
                  <a:gd name="T6" fmla="*/ 0 w 107"/>
                  <a:gd name="T7" fmla="*/ 92 h 92"/>
                  <a:gd name="T8" fmla="*/ 0 w 107"/>
                  <a:gd name="T9" fmla="*/ 92 h 92"/>
                  <a:gd name="T10" fmla="*/ 107 w 107"/>
                  <a:gd name="T11" fmla="*/ 92 h 92"/>
                  <a:gd name="T12" fmla="*/ 107 w 107"/>
                  <a:gd name="T13" fmla="*/ 92 h 92"/>
                  <a:gd name="T14" fmla="*/ 107 w 107"/>
                  <a:gd name="T15" fmla="*/ 15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15"/>
                    </a:lnTo>
                    <a:lnTo>
                      <a:pt x="0" y="92"/>
                    </a:lnTo>
                    <a:lnTo>
                      <a:pt x="107" y="92"/>
                    </a:lnTo>
                    <a:lnTo>
                      <a:pt x="107"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20" name="Freeform 54"/>
              <p:cNvSpPr>
                <a:spLocks/>
              </p:cNvSpPr>
              <p:nvPr/>
            </p:nvSpPr>
            <p:spPr bwMode="auto">
              <a:xfrm>
                <a:off x="1008" y="2808"/>
                <a:ext cx="107" cy="92"/>
              </a:xfrm>
              <a:custGeom>
                <a:avLst/>
                <a:gdLst>
                  <a:gd name="T0" fmla="*/ 107 w 107"/>
                  <a:gd name="T1" fmla="*/ 0 h 92"/>
                  <a:gd name="T2" fmla="*/ 0 w 107"/>
                  <a:gd name="T3" fmla="*/ 0 h 92"/>
                  <a:gd name="T4" fmla="*/ 0 w 107"/>
                  <a:gd name="T5" fmla="*/ 15 h 92"/>
                  <a:gd name="T6" fmla="*/ 0 w 107"/>
                  <a:gd name="T7" fmla="*/ 92 h 92"/>
                  <a:gd name="T8" fmla="*/ 0 w 107"/>
                  <a:gd name="T9" fmla="*/ 92 h 92"/>
                  <a:gd name="T10" fmla="*/ 107 w 107"/>
                  <a:gd name="T11" fmla="*/ 92 h 92"/>
                  <a:gd name="T12" fmla="*/ 107 w 107"/>
                  <a:gd name="T13" fmla="*/ 92 h 92"/>
                  <a:gd name="T14" fmla="*/ 107 w 107"/>
                  <a:gd name="T15" fmla="*/ 15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15"/>
                    </a:lnTo>
                    <a:lnTo>
                      <a:pt x="0" y="92"/>
                    </a:lnTo>
                    <a:lnTo>
                      <a:pt x="107" y="92"/>
                    </a:lnTo>
                    <a:lnTo>
                      <a:pt x="107"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21" name="Freeform 55"/>
              <p:cNvSpPr>
                <a:spLocks/>
              </p:cNvSpPr>
              <p:nvPr/>
            </p:nvSpPr>
            <p:spPr bwMode="auto">
              <a:xfrm>
                <a:off x="947" y="3068"/>
                <a:ext cx="107" cy="92"/>
              </a:xfrm>
              <a:custGeom>
                <a:avLst/>
                <a:gdLst>
                  <a:gd name="T0" fmla="*/ 107 w 107"/>
                  <a:gd name="T1" fmla="*/ 0 h 92"/>
                  <a:gd name="T2" fmla="*/ 0 w 107"/>
                  <a:gd name="T3" fmla="*/ 0 h 92"/>
                  <a:gd name="T4" fmla="*/ 0 w 107"/>
                  <a:gd name="T5" fmla="*/ 0 h 92"/>
                  <a:gd name="T6" fmla="*/ 0 w 107"/>
                  <a:gd name="T7" fmla="*/ 77 h 92"/>
                  <a:gd name="T8" fmla="*/ 0 w 107"/>
                  <a:gd name="T9" fmla="*/ 92 h 92"/>
                  <a:gd name="T10" fmla="*/ 107 w 107"/>
                  <a:gd name="T11" fmla="*/ 92 h 92"/>
                  <a:gd name="T12" fmla="*/ 107 w 107"/>
                  <a:gd name="T13" fmla="*/ 77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77"/>
                    </a:lnTo>
                    <a:lnTo>
                      <a:pt x="0" y="92"/>
                    </a:lnTo>
                    <a:lnTo>
                      <a:pt x="107" y="92"/>
                    </a:lnTo>
                    <a:lnTo>
                      <a:pt x="107" y="77"/>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22" name="Freeform 56"/>
              <p:cNvSpPr>
                <a:spLocks/>
              </p:cNvSpPr>
              <p:nvPr/>
            </p:nvSpPr>
            <p:spPr bwMode="auto">
              <a:xfrm>
                <a:off x="947" y="3068"/>
                <a:ext cx="107" cy="92"/>
              </a:xfrm>
              <a:custGeom>
                <a:avLst/>
                <a:gdLst>
                  <a:gd name="T0" fmla="*/ 107 w 107"/>
                  <a:gd name="T1" fmla="*/ 0 h 92"/>
                  <a:gd name="T2" fmla="*/ 0 w 107"/>
                  <a:gd name="T3" fmla="*/ 0 h 92"/>
                  <a:gd name="T4" fmla="*/ 0 w 107"/>
                  <a:gd name="T5" fmla="*/ 0 h 92"/>
                  <a:gd name="T6" fmla="*/ 0 w 107"/>
                  <a:gd name="T7" fmla="*/ 77 h 92"/>
                  <a:gd name="T8" fmla="*/ 0 w 107"/>
                  <a:gd name="T9" fmla="*/ 92 h 92"/>
                  <a:gd name="T10" fmla="*/ 107 w 107"/>
                  <a:gd name="T11" fmla="*/ 92 h 92"/>
                  <a:gd name="T12" fmla="*/ 107 w 107"/>
                  <a:gd name="T13" fmla="*/ 77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77"/>
                    </a:lnTo>
                    <a:lnTo>
                      <a:pt x="0" y="92"/>
                    </a:lnTo>
                    <a:lnTo>
                      <a:pt x="107" y="92"/>
                    </a:lnTo>
                    <a:lnTo>
                      <a:pt x="107" y="77"/>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23" name="Freeform 57"/>
              <p:cNvSpPr>
                <a:spLocks/>
              </p:cNvSpPr>
              <p:nvPr/>
            </p:nvSpPr>
            <p:spPr bwMode="auto">
              <a:xfrm>
                <a:off x="1085" y="2441"/>
                <a:ext cx="122" cy="91"/>
              </a:xfrm>
              <a:custGeom>
                <a:avLst/>
                <a:gdLst>
                  <a:gd name="T0" fmla="*/ 106 w 122"/>
                  <a:gd name="T1" fmla="*/ 0 h 91"/>
                  <a:gd name="T2" fmla="*/ 15 w 122"/>
                  <a:gd name="T3" fmla="*/ 0 h 91"/>
                  <a:gd name="T4" fmla="*/ 0 w 122"/>
                  <a:gd name="T5" fmla="*/ 0 h 91"/>
                  <a:gd name="T6" fmla="*/ 0 w 122"/>
                  <a:gd name="T7" fmla="*/ 76 h 91"/>
                  <a:gd name="T8" fmla="*/ 15 w 122"/>
                  <a:gd name="T9" fmla="*/ 91 h 91"/>
                  <a:gd name="T10" fmla="*/ 106 w 122"/>
                  <a:gd name="T11" fmla="*/ 91 h 91"/>
                  <a:gd name="T12" fmla="*/ 122 w 122"/>
                  <a:gd name="T13" fmla="*/ 76 h 91"/>
                  <a:gd name="T14" fmla="*/ 122 w 122"/>
                  <a:gd name="T15" fmla="*/ 0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0"/>
                    </a:lnTo>
                    <a:lnTo>
                      <a:pt x="0" y="76"/>
                    </a:lnTo>
                    <a:lnTo>
                      <a:pt x="15" y="91"/>
                    </a:lnTo>
                    <a:lnTo>
                      <a:pt x="106" y="91"/>
                    </a:lnTo>
                    <a:lnTo>
                      <a:pt x="122" y="76"/>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24" name="Freeform 58"/>
              <p:cNvSpPr>
                <a:spLocks/>
              </p:cNvSpPr>
              <p:nvPr/>
            </p:nvSpPr>
            <p:spPr bwMode="auto">
              <a:xfrm>
                <a:off x="1085" y="2441"/>
                <a:ext cx="122" cy="91"/>
              </a:xfrm>
              <a:custGeom>
                <a:avLst/>
                <a:gdLst>
                  <a:gd name="T0" fmla="*/ 106 w 122"/>
                  <a:gd name="T1" fmla="*/ 0 h 91"/>
                  <a:gd name="T2" fmla="*/ 15 w 122"/>
                  <a:gd name="T3" fmla="*/ 0 h 91"/>
                  <a:gd name="T4" fmla="*/ 0 w 122"/>
                  <a:gd name="T5" fmla="*/ 0 h 91"/>
                  <a:gd name="T6" fmla="*/ 0 w 122"/>
                  <a:gd name="T7" fmla="*/ 76 h 91"/>
                  <a:gd name="T8" fmla="*/ 15 w 122"/>
                  <a:gd name="T9" fmla="*/ 91 h 91"/>
                  <a:gd name="T10" fmla="*/ 106 w 122"/>
                  <a:gd name="T11" fmla="*/ 91 h 91"/>
                  <a:gd name="T12" fmla="*/ 122 w 122"/>
                  <a:gd name="T13" fmla="*/ 76 h 91"/>
                  <a:gd name="T14" fmla="*/ 122 w 122"/>
                  <a:gd name="T15" fmla="*/ 0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0"/>
                    </a:lnTo>
                    <a:lnTo>
                      <a:pt x="0" y="76"/>
                    </a:lnTo>
                    <a:lnTo>
                      <a:pt x="15" y="91"/>
                    </a:lnTo>
                    <a:lnTo>
                      <a:pt x="106" y="91"/>
                    </a:lnTo>
                    <a:lnTo>
                      <a:pt x="122" y="76"/>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25" name="Freeform 59"/>
              <p:cNvSpPr>
                <a:spLocks/>
              </p:cNvSpPr>
              <p:nvPr/>
            </p:nvSpPr>
            <p:spPr bwMode="auto">
              <a:xfrm>
                <a:off x="1161" y="2563"/>
                <a:ext cx="122" cy="92"/>
              </a:xfrm>
              <a:custGeom>
                <a:avLst/>
                <a:gdLst>
                  <a:gd name="T0" fmla="*/ 107 w 122"/>
                  <a:gd name="T1" fmla="*/ 0 h 92"/>
                  <a:gd name="T2" fmla="*/ 15 w 122"/>
                  <a:gd name="T3" fmla="*/ 0 h 92"/>
                  <a:gd name="T4" fmla="*/ 0 w 122"/>
                  <a:gd name="T5" fmla="*/ 0 h 92"/>
                  <a:gd name="T6" fmla="*/ 0 w 122"/>
                  <a:gd name="T7" fmla="*/ 92 h 92"/>
                  <a:gd name="T8" fmla="*/ 15 w 122"/>
                  <a:gd name="T9" fmla="*/ 92 h 92"/>
                  <a:gd name="T10" fmla="*/ 107 w 122"/>
                  <a:gd name="T11" fmla="*/ 92 h 92"/>
                  <a:gd name="T12" fmla="*/ 122 w 122"/>
                  <a:gd name="T13" fmla="*/ 92 h 92"/>
                  <a:gd name="T14" fmla="*/ 122 w 122"/>
                  <a:gd name="T15" fmla="*/ 0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5" y="0"/>
                    </a:lnTo>
                    <a:lnTo>
                      <a:pt x="0" y="0"/>
                    </a:lnTo>
                    <a:lnTo>
                      <a:pt x="0" y="92"/>
                    </a:lnTo>
                    <a:lnTo>
                      <a:pt x="15" y="92"/>
                    </a:lnTo>
                    <a:lnTo>
                      <a:pt x="107" y="92"/>
                    </a:lnTo>
                    <a:lnTo>
                      <a:pt x="122" y="92"/>
                    </a:lnTo>
                    <a:lnTo>
                      <a:pt x="122" y="0"/>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26" name="Freeform 60"/>
              <p:cNvSpPr>
                <a:spLocks/>
              </p:cNvSpPr>
              <p:nvPr/>
            </p:nvSpPr>
            <p:spPr bwMode="auto">
              <a:xfrm>
                <a:off x="1161" y="2563"/>
                <a:ext cx="122" cy="92"/>
              </a:xfrm>
              <a:custGeom>
                <a:avLst/>
                <a:gdLst>
                  <a:gd name="T0" fmla="*/ 107 w 122"/>
                  <a:gd name="T1" fmla="*/ 0 h 92"/>
                  <a:gd name="T2" fmla="*/ 15 w 122"/>
                  <a:gd name="T3" fmla="*/ 0 h 92"/>
                  <a:gd name="T4" fmla="*/ 0 w 122"/>
                  <a:gd name="T5" fmla="*/ 0 h 92"/>
                  <a:gd name="T6" fmla="*/ 0 w 122"/>
                  <a:gd name="T7" fmla="*/ 92 h 92"/>
                  <a:gd name="T8" fmla="*/ 15 w 122"/>
                  <a:gd name="T9" fmla="*/ 92 h 92"/>
                  <a:gd name="T10" fmla="*/ 107 w 122"/>
                  <a:gd name="T11" fmla="*/ 92 h 92"/>
                  <a:gd name="T12" fmla="*/ 122 w 122"/>
                  <a:gd name="T13" fmla="*/ 92 h 92"/>
                  <a:gd name="T14" fmla="*/ 122 w 122"/>
                  <a:gd name="T15" fmla="*/ 0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5" y="0"/>
                    </a:lnTo>
                    <a:lnTo>
                      <a:pt x="0" y="0"/>
                    </a:lnTo>
                    <a:lnTo>
                      <a:pt x="0" y="92"/>
                    </a:lnTo>
                    <a:lnTo>
                      <a:pt x="15" y="92"/>
                    </a:lnTo>
                    <a:lnTo>
                      <a:pt x="107" y="92"/>
                    </a:lnTo>
                    <a:lnTo>
                      <a:pt x="122" y="92"/>
                    </a:lnTo>
                    <a:lnTo>
                      <a:pt x="122" y="0"/>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27" name="Freeform 61"/>
              <p:cNvSpPr>
                <a:spLocks/>
              </p:cNvSpPr>
              <p:nvPr/>
            </p:nvSpPr>
            <p:spPr bwMode="auto">
              <a:xfrm>
                <a:off x="1085" y="2686"/>
                <a:ext cx="122" cy="91"/>
              </a:xfrm>
              <a:custGeom>
                <a:avLst/>
                <a:gdLst>
                  <a:gd name="T0" fmla="*/ 106 w 122"/>
                  <a:gd name="T1" fmla="*/ 0 h 91"/>
                  <a:gd name="T2" fmla="*/ 15 w 122"/>
                  <a:gd name="T3" fmla="*/ 0 h 91"/>
                  <a:gd name="T4" fmla="*/ 0 w 122"/>
                  <a:gd name="T5" fmla="*/ 15 h 91"/>
                  <a:gd name="T6" fmla="*/ 0 w 122"/>
                  <a:gd name="T7" fmla="*/ 91 h 91"/>
                  <a:gd name="T8" fmla="*/ 15 w 122"/>
                  <a:gd name="T9" fmla="*/ 91 h 91"/>
                  <a:gd name="T10" fmla="*/ 106 w 122"/>
                  <a:gd name="T11" fmla="*/ 91 h 91"/>
                  <a:gd name="T12" fmla="*/ 122 w 122"/>
                  <a:gd name="T13" fmla="*/ 91 h 91"/>
                  <a:gd name="T14" fmla="*/ 122 w 122"/>
                  <a:gd name="T15" fmla="*/ 15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15"/>
                    </a:lnTo>
                    <a:lnTo>
                      <a:pt x="0" y="91"/>
                    </a:lnTo>
                    <a:lnTo>
                      <a:pt x="15" y="91"/>
                    </a:lnTo>
                    <a:lnTo>
                      <a:pt x="106" y="91"/>
                    </a:lnTo>
                    <a:lnTo>
                      <a:pt x="122" y="91"/>
                    </a:lnTo>
                    <a:lnTo>
                      <a:pt x="122" y="15"/>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28" name="Freeform 62"/>
              <p:cNvSpPr>
                <a:spLocks/>
              </p:cNvSpPr>
              <p:nvPr/>
            </p:nvSpPr>
            <p:spPr bwMode="auto">
              <a:xfrm>
                <a:off x="1085" y="2686"/>
                <a:ext cx="122" cy="91"/>
              </a:xfrm>
              <a:custGeom>
                <a:avLst/>
                <a:gdLst>
                  <a:gd name="T0" fmla="*/ 106 w 122"/>
                  <a:gd name="T1" fmla="*/ 0 h 91"/>
                  <a:gd name="T2" fmla="*/ 15 w 122"/>
                  <a:gd name="T3" fmla="*/ 0 h 91"/>
                  <a:gd name="T4" fmla="*/ 0 w 122"/>
                  <a:gd name="T5" fmla="*/ 15 h 91"/>
                  <a:gd name="T6" fmla="*/ 0 w 122"/>
                  <a:gd name="T7" fmla="*/ 91 h 91"/>
                  <a:gd name="T8" fmla="*/ 15 w 122"/>
                  <a:gd name="T9" fmla="*/ 91 h 91"/>
                  <a:gd name="T10" fmla="*/ 106 w 122"/>
                  <a:gd name="T11" fmla="*/ 91 h 91"/>
                  <a:gd name="T12" fmla="*/ 122 w 122"/>
                  <a:gd name="T13" fmla="*/ 91 h 91"/>
                  <a:gd name="T14" fmla="*/ 122 w 122"/>
                  <a:gd name="T15" fmla="*/ 15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15"/>
                    </a:lnTo>
                    <a:lnTo>
                      <a:pt x="0" y="91"/>
                    </a:lnTo>
                    <a:lnTo>
                      <a:pt x="15" y="91"/>
                    </a:lnTo>
                    <a:lnTo>
                      <a:pt x="106" y="91"/>
                    </a:lnTo>
                    <a:lnTo>
                      <a:pt x="122" y="91"/>
                    </a:lnTo>
                    <a:lnTo>
                      <a:pt x="122" y="15"/>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29" name="Freeform 63"/>
              <p:cNvSpPr>
                <a:spLocks/>
              </p:cNvSpPr>
              <p:nvPr/>
            </p:nvSpPr>
            <p:spPr bwMode="auto">
              <a:xfrm>
                <a:off x="1146" y="2808"/>
                <a:ext cx="122" cy="92"/>
              </a:xfrm>
              <a:custGeom>
                <a:avLst/>
                <a:gdLst>
                  <a:gd name="T0" fmla="*/ 106 w 122"/>
                  <a:gd name="T1" fmla="*/ 0 h 92"/>
                  <a:gd name="T2" fmla="*/ 15 w 122"/>
                  <a:gd name="T3" fmla="*/ 0 h 92"/>
                  <a:gd name="T4" fmla="*/ 0 w 122"/>
                  <a:gd name="T5" fmla="*/ 15 h 92"/>
                  <a:gd name="T6" fmla="*/ 0 w 122"/>
                  <a:gd name="T7" fmla="*/ 92 h 92"/>
                  <a:gd name="T8" fmla="*/ 15 w 122"/>
                  <a:gd name="T9" fmla="*/ 92 h 92"/>
                  <a:gd name="T10" fmla="*/ 106 w 122"/>
                  <a:gd name="T11" fmla="*/ 92 h 92"/>
                  <a:gd name="T12" fmla="*/ 122 w 122"/>
                  <a:gd name="T13" fmla="*/ 92 h 92"/>
                  <a:gd name="T14" fmla="*/ 122 w 122"/>
                  <a:gd name="T15" fmla="*/ 15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15"/>
                    </a:lnTo>
                    <a:lnTo>
                      <a:pt x="0" y="92"/>
                    </a:lnTo>
                    <a:lnTo>
                      <a:pt x="15" y="92"/>
                    </a:lnTo>
                    <a:lnTo>
                      <a:pt x="106" y="92"/>
                    </a:lnTo>
                    <a:lnTo>
                      <a:pt x="122" y="92"/>
                    </a:lnTo>
                    <a:lnTo>
                      <a:pt x="122" y="15"/>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30" name="Freeform 64"/>
              <p:cNvSpPr>
                <a:spLocks/>
              </p:cNvSpPr>
              <p:nvPr/>
            </p:nvSpPr>
            <p:spPr bwMode="auto">
              <a:xfrm>
                <a:off x="1146" y="2808"/>
                <a:ext cx="122" cy="92"/>
              </a:xfrm>
              <a:custGeom>
                <a:avLst/>
                <a:gdLst>
                  <a:gd name="T0" fmla="*/ 106 w 122"/>
                  <a:gd name="T1" fmla="*/ 0 h 92"/>
                  <a:gd name="T2" fmla="*/ 15 w 122"/>
                  <a:gd name="T3" fmla="*/ 0 h 92"/>
                  <a:gd name="T4" fmla="*/ 0 w 122"/>
                  <a:gd name="T5" fmla="*/ 15 h 92"/>
                  <a:gd name="T6" fmla="*/ 0 w 122"/>
                  <a:gd name="T7" fmla="*/ 92 h 92"/>
                  <a:gd name="T8" fmla="*/ 15 w 122"/>
                  <a:gd name="T9" fmla="*/ 92 h 92"/>
                  <a:gd name="T10" fmla="*/ 106 w 122"/>
                  <a:gd name="T11" fmla="*/ 92 h 92"/>
                  <a:gd name="T12" fmla="*/ 122 w 122"/>
                  <a:gd name="T13" fmla="*/ 92 h 92"/>
                  <a:gd name="T14" fmla="*/ 122 w 122"/>
                  <a:gd name="T15" fmla="*/ 15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15"/>
                    </a:lnTo>
                    <a:lnTo>
                      <a:pt x="0" y="92"/>
                    </a:lnTo>
                    <a:lnTo>
                      <a:pt x="15" y="92"/>
                    </a:lnTo>
                    <a:lnTo>
                      <a:pt x="106" y="92"/>
                    </a:lnTo>
                    <a:lnTo>
                      <a:pt x="122" y="92"/>
                    </a:lnTo>
                    <a:lnTo>
                      <a:pt x="122" y="15"/>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31" name="Freeform 65"/>
              <p:cNvSpPr>
                <a:spLocks/>
              </p:cNvSpPr>
              <p:nvPr/>
            </p:nvSpPr>
            <p:spPr bwMode="auto">
              <a:xfrm>
                <a:off x="1085" y="2931"/>
                <a:ext cx="122" cy="107"/>
              </a:xfrm>
              <a:custGeom>
                <a:avLst/>
                <a:gdLst>
                  <a:gd name="T0" fmla="*/ 106 w 122"/>
                  <a:gd name="T1" fmla="*/ 0 h 107"/>
                  <a:gd name="T2" fmla="*/ 15 w 122"/>
                  <a:gd name="T3" fmla="*/ 0 h 107"/>
                  <a:gd name="T4" fmla="*/ 0 w 122"/>
                  <a:gd name="T5" fmla="*/ 15 h 107"/>
                  <a:gd name="T6" fmla="*/ 0 w 122"/>
                  <a:gd name="T7" fmla="*/ 91 h 107"/>
                  <a:gd name="T8" fmla="*/ 15 w 122"/>
                  <a:gd name="T9" fmla="*/ 107 h 107"/>
                  <a:gd name="T10" fmla="*/ 106 w 122"/>
                  <a:gd name="T11" fmla="*/ 107 h 107"/>
                  <a:gd name="T12" fmla="*/ 122 w 122"/>
                  <a:gd name="T13" fmla="*/ 91 h 107"/>
                  <a:gd name="T14" fmla="*/ 122 w 122"/>
                  <a:gd name="T15" fmla="*/ 15 h 107"/>
                  <a:gd name="T16" fmla="*/ 106 w 122"/>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06" y="0"/>
                    </a:moveTo>
                    <a:lnTo>
                      <a:pt x="15" y="0"/>
                    </a:lnTo>
                    <a:lnTo>
                      <a:pt x="0" y="15"/>
                    </a:lnTo>
                    <a:lnTo>
                      <a:pt x="0" y="91"/>
                    </a:lnTo>
                    <a:lnTo>
                      <a:pt x="15" y="107"/>
                    </a:lnTo>
                    <a:lnTo>
                      <a:pt x="106" y="107"/>
                    </a:lnTo>
                    <a:lnTo>
                      <a:pt x="122" y="91"/>
                    </a:lnTo>
                    <a:lnTo>
                      <a:pt x="122" y="15"/>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32" name="Freeform 66"/>
              <p:cNvSpPr>
                <a:spLocks/>
              </p:cNvSpPr>
              <p:nvPr/>
            </p:nvSpPr>
            <p:spPr bwMode="auto">
              <a:xfrm>
                <a:off x="1085" y="2931"/>
                <a:ext cx="122" cy="107"/>
              </a:xfrm>
              <a:custGeom>
                <a:avLst/>
                <a:gdLst>
                  <a:gd name="T0" fmla="*/ 106 w 122"/>
                  <a:gd name="T1" fmla="*/ 0 h 107"/>
                  <a:gd name="T2" fmla="*/ 15 w 122"/>
                  <a:gd name="T3" fmla="*/ 0 h 107"/>
                  <a:gd name="T4" fmla="*/ 0 w 122"/>
                  <a:gd name="T5" fmla="*/ 15 h 107"/>
                  <a:gd name="T6" fmla="*/ 0 w 122"/>
                  <a:gd name="T7" fmla="*/ 91 h 107"/>
                  <a:gd name="T8" fmla="*/ 15 w 122"/>
                  <a:gd name="T9" fmla="*/ 107 h 107"/>
                  <a:gd name="T10" fmla="*/ 106 w 122"/>
                  <a:gd name="T11" fmla="*/ 107 h 107"/>
                  <a:gd name="T12" fmla="*/ 122 w 122"/>
                  <a:gd name="T13" fmla="*/ 91 h 107"/>
                  <a:gd name="T14" fmla="*/ 122 w 122"/>
                  <a:gd name="T15" fmla="*/ 15 h 107"/>
                  <a:gd name="T16" fmla="*/ 106 w 122"/>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06" y="0"/>
                    </a:moveTo>
                    <a:lnTo>
                      <a:pt x="15" y="0"/>
                    </a:lnTo>
                    <a:lnTo>
                      <a:pt x="0" y="15"/>
                    </a:lnTo>
                    <a:lnTo>
                      <a:pt x="0" y="91"/>
                    </a:lnTo>
                    <a:lnTo>
                      <a:pt x="15" y="107"/>
                    </a:lnTo>
                    <a:lnTo>
                      <a:pt x="106" y="107"/>
                    </a:lnTo>
                    <a:lnTo>
                      <a:pt x="122" y="91"/>
                    </a:lnTo>
                    <a:lnTo>
                      <a:pt x="122" y="15"/>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33" name="Freeform 67"/>
              <p:cNvSpPr>
                <a:spLocks/>
              </p:cNvSpPr>
              <p:nvPr/>
            </p:nvSpPr>
            <p:spPr bwMode="auto">
              <a:xfrm>
                <a:off x="1085" y="3068"/>
                <a:ext cx="122" cy="92"/>
              </a:xfrm>
              <a:custGeom>
                <a:avLst/>
                <a:gdLst>
                  <a:gd name="T0" fmla="*/ 106 w 122"/>
                  <a:gd name="T1" fmla="*/ 0 h 92"/>
                  <a:gd name="T2" fmla="*/ 15 w 122"/>
                  <a:gd name="T3" fmla="*/ 0 h 92"/>
                  <a:gd name="T4" fmla="*/ 0 w 122"/>
                  <a:gd name="T5" fmla="*/ 0 h 92"/>
                  <a:gd name="T6" fmla="*/ 0 w 122"/>
                  <a:gd name="T7" fmla="*/ 77 h 92"/>
                  <a:gd name="T8" fmla="*/ 15 w 122"/>
                  <a:gd name="T9" fmla="*/ 92 h 92"/>
                  <a:gd name="T10" fmla="*/ 106 w 122"/>
                  <a:gd name="T11" fmla="*/ 92 h 92"/>
                  <a:gd name="T12" fmla="*/ 122 w 122"/>
                  <a:gd name="T13" fmla="*/ 77 h 92"/>
                  <a:gd name="T14" fmla="*/ 122 w 122"/>
                  <a:gd name="T15" fmla="*/ 0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0"/>
                    </a:lnTo>
                    <a:lnTo>
                      <a:pt x="0" y="77"/>
                    </a:lnTo>
                    <a:lnTo>
                      <a:pt x="15" y="92"/>
                    </a:lnTo>
                    <a:lnTo>
                      <a:pt x="106" y="92"/>
                    </a:lnTo>
                    <a:lnTo>
                      <a:pt x="122" y="77"/>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34" name="Freeform 68"/>
              <p:cNvSpPr>
                <a:spLocks/>
              </p:cNvSpPr>
              <p:nvPr/>
            </p:nvSpPr>
            <p:spPr bwMode="auto">
              <a:xfrm>
                <a:off x="1085" y="3068"/>
                <a:ext cx="122" cy="92"/>
              </a:xfrm>
              <a:custGeom>
                <a:avLst/>
                <a:gdLst>
                  <a:gd name="T0" fmla="*/ 106 w 122"/>
                  <a:gd name="T1" fmla="*/ 0 h 92"/>
                  <a:gd name="T2" fmla="*/ 15 w 122"/>
                  <a:gd name="T3" fmla="*/ 0 h 92"/>
                  <a:gd name="T4" fmla="*/ 0 w 122"/>
                  <a:gd name="T5" fmla="*/ 0 h 92"/>
                  <a:gd name="T6" fmla="*/ 0 w 122"/>
                  <a:gd name="T7" fmla="*/ 77 h 92"/>
                  <a:gd name="T8" fmla="*/ 15 w 122"/>
                  <a:gd name="T9" fmla="*/ 92 h 92"/>
                  <a:gd name="T10" fmla="*/ 106 w 122"/>
                  <a:gd name="T11" fmla="*/ 92 h 92"/>
                  <a:gd name="T12" fmla="*/ 122 w 122"/>
                  <a:gd name="T13" fmla="*/ 77 h 92"/>
                  <a:gd name="T14" fmla="*/ 122 w 122"/>
                  <a:gd name="T15" fmla="*/ 0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0"/>
                    </a:lnTo>
                    <a:lnTo>
                      <a:pt x="0" y="77"/>
                    </a:lnTo>
                    <a:lnTo>
                      <a:pt x="15" y="92"/>
                    </a:lnTo>
                    <a:lnTo>
                      <a:pt x="106" y="92"/>
                    </a:lnTo>
                    <a:lnTo>
                      <a:pt x="122" y="77"/>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35" name="Freeform 69"/>
              <p:cNvSpPr>
                <a:spLocks/>
              </p:cNvSpPr>
              <p:nvPr/>
            </p:nvSpPr>
            <p:spPr bwMode="auto">
              <a:xfrm>
                <a:off x="1237" y="2441"/>
                <a:ext cx="122" cy="91"/>
              </a:xfrm>
              <a:custGeom>
                <a:avLst/>
                <a:gdLst>
                  <a:gd name="T0" fmla="*/ 107 w 122"/>
                  <a:gd name="T1" fmla="*/ 0 h 91"/>
                  <a:gd name="T2" fmla="*/ 15 w 122"/>
                  <a:gd name="T3" fmla="*/ 0 h 91"/>
                  <a:gd name="T4" fmla="*/ 0 w 122"/>
                  <a:gd name="T5" fmla="*/ 0 h 91"/>
                  <a:gd name="T6" fmla="*/ 0 w 122"/>
                  <a:gd name="T7" fmla="*/ 76 h 91"/>
                  <a:gd name="T8" fmla="*/ 15 w 122"/>
                  <a:gd name="T9" fmla="*/ 91 h 91"/>
                  <a:gd name="T10" fmla="*/ 107 w 122"/>
                  <a:gd name="T11" fmla="*/ 91 h 91"/>
                  <a:gd name="T12" fmla="*/ 122 w 122"/>
                  <a:gd name="T13" fmla="*/ 76 h 91"/>
                  <a:gd name="T14" fmla="*/ 122 w 122"/>
                  <a:gd name="T15" fmla="*/ 0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0"/>
                    </a:lnTo>
                    <a:lnTo>
                      <a:pt x="0" y="76"/>
                    </a:lnTo>
                    <a:lnTo>
                      <a:pt x="15" y="91"/>
                    </a:lnTo>
                    <a:lnTo>
                      <a:pt x="107" y="91"/>
                    </a:lnTo>
                    <a:lnTo>
                      <a:pt x="122" y="76"/>
                    </a:lnTo>
                    <a:lnTo>
                      <a:pt x="122" y="0"/>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36" name="Freeform 70"/>
              <p:cNvSpPr>
                <a:spLocks/>
              </p:cNvSpPr>
              <p:nvPr/>
            </p:nvSpPr>
            <p:spPr bwMode="auto">
              <a:xfrm>
                <a:off x="1237" y="2441"/>
                <a:ext cx="122" cy="91"/>
              </a:xfrm>
              <a:custGeom>
                <a:avLst/>
                <a:gdLst>
                  <a:gd name="T0" fmla="*/ 107 w 122"/>
                  <a:gd name="T1" fmla="*/ 0 h 91"/>
                  <a:gd name="T2" fmla="*/ 15 w 122"/>
                  <a:gd name="T3" fmla="*/ 0 h 91"/>
                  <a:gd name="T4" fmla="*/ 0 w 122"/>
                  <a:gd name="T5" fmla="*/ 0 h 91"/>
                  <a:gd name="T6" fmla="*/ 0 w 122"/>
                  <a:gd name="T7" fmla="*/ 76 h 91"/>
                  <a:gd name="T8" fmla="*/ 15 w 122"/>
                  <a:gd name="T9" fmla="*/ 91 h 91"/>
                  <a:gd name="T10" fmla="*/ 107 w 122"/>
                  <a:gd name="T11" fmla="*/ 91 h 91"/>
                  <a:gd name="T12" fmla="*/ 122 w 122"/>
                  <a:gd name="T13" fmla="*/ 76 h 91"/>
                  <a:gd name="T14" fmla="*/ 122 w 122"/>
                  <a:gd name="T15" fmla="*/ 0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0"/>
                    </a:lnTo>
                    <a:lnTo>
                      <a:pt x="0" y="76"/>
                    </a:lnTo>
                    <a:lnTo>
                      <a:pt x="15" y="91"/>
                    </a:lnTo>
                    <a:lnTo>
                      <a:pt x="107" y="91"/>
                    </a:lnTo>
                    <a:lnTo>
                      <a:pt x="122" y="76"/>
                    </a:lnTo>
                    <a:lnTo>
                      <a:pt x="122" y="0"/>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37" name="Freeform 71"/>
              <p:cNvSpPr>
                <a:spLocks/>
              </p:cNvSpPr>
              <p:nvPr/>
            </p:nvSpPr>
            <p:spPr bwMode="auto">
              <a:xfrm>
                <a:off x="1313" y="2563"/>
                <a:ext cx="107" cy="92"/>
              </a:xfrm>
              <a:custGeom>
                <a:avLst/>
                <a:gdLst>
                  <a:gd name="T0" fmla="*/ 107 w 107"/>
                  <a:gd name="T1" fmla="*/ 0 h 92"/>
                  <a:gd name="T2" fmla="*/ 0 w 107"/>
                  <a:gd name="T3" fmla="*/ 0 h 92"/>
                  <a:gd name="T4" fmla="*/ 0 w 107"/>
                  <a:gd name="T5" fmla="*/ 0 h 92"/>
                  <a:gd name="T6" fmla="*/ 0 w 107"/>
                  <a:gd name="T7" fmla="*/ 92 h 92"/>
                  <a:gd name="T8" fmla="*/ 0 w 107"/>
                  <a:gd name="T9" fmla="*/ 92 h 92"/>
                  <a:gd name="T10" fmla="*/ 107 w 107"/>
                  <a:gd name="T11" fmla="*/ 92 h 92"/>
                  <a:gd name="T12" fmla="*/ 107 w 107"/>
                  <a:gd name="T13" fmla="*/ 92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92"/>
                    </a:lnTo>
                    <a:lnTo>
                      <a:pt x="107" y="92"/>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38" name="Freeform 72"/>
              <p:cNvSpPr>
                <a:spLocks/>
              </p:cNvSpPr>
              <p:nvPr/>
            </p:nvSpPr>
            <p:spPr bwMode="auto">
              <a:xfrm>
                <a:off x="1313" y="2563"/>
                <a:ext cx="107" cy="92"/>
              </a:xfrm>
              <a:custGeom>
                <a:avLst/>
                <a:gdLst>
                  <a:gd name="T0" fmla="*/ 107 w 107"/>
                  <a:gd name="T1" fmla="*/ 0 h 92"/>
                  <a:gd name="T2" fmla="*/ 0 w 107"/>
                  <a:gd name="T3" fmla="*/ 0 h 92"/>
                  <a:gd name="T4" fmla="*/ 0 w 107"/>
                  <a:gd name="T5" fmla="*/ 0 h 92"/>
                  <a:gd name="T6" fmla="*/ 0 w 107"/>
                  <a:gd name="T7" fmla="*/ 92 h 92"/>
                  <a:gd name="T8" fmla="*/ 0 w 107"/>
                  <a:gd name="T9" fmla="*/ 92 h 92"/>
                  <a:gd name="T10" fmla="*/ 107 w 107"/>
                  <a:gd name="T11" fmla="*/ 92 h 92"/>
                  <a:gd name="T12" fmla="*/ 107 w 107"/>
                  <a:gd name="T13" fmla="*/ 92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92"/>
                    </a:lnTo>
                    <a:lnTo>
                      <a:pt x="107" y="92"/>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39" name="Freeform 73"/>
              <p:cNvSpPr>
                <a:spLocks/>
              </p:cNvSpPr>
              <p:nvPr/>
            </p:nvSpPr>
            <p:spPr bwMode="auto">
              <a:xfrm>
                <a:off x="1237" y="2686"/>
                <a:ext cx="122" cy="91"/>
              </a:xfrm>
              <a:custGeom>
                <a:avLst/>
                <a:gdLst>
                  <a:gd name="T0" fmla="*/ 107 w 122"/>
                  <a:gd name="T1" fmla="*/ 0 h 91"/>
                  <a:gd name="T2" fmla="*/ 15 w 122"/>
                  <a:gd name="T3" fmla="*/ 0 h 91"/>
                  <a:gd name="T4" fmla="*/ 0 w 122"/>
                  <a:gd name="T5" fmla="*/ 15 h 91"/>
                  <a:gd name="T6" fmla="*/ 0 w 122"/>
                  <a:gd name="T7" fmla="*/ 91 h 91"/>
                  <a:gd name="T8" fmla="*/ 15 w 122"/>
                  <a:gd name="T9" fmla="*/ 91 h 91"/>
                  <a:gd name="T10" fmla="*/ 107 w 122"/>
                  <a:gd name="T11" fmla="*/ 91 h 91"/>
                  <a:gd name="T12" fmla="*/ 122 w 122"/>
                  <a:gd name="T13" fmla="*/ 91 h 91"/>
                  <a:gd name="T14" fmla="*/ 122 w 122"/>
                  <a:gd name="T15" fmla="*/ 15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15"/>
                    </a:lnTo>
                    <a:lnTo>
                      <a:pt x="0" y="91"/>
                    </a:lnTo>
                    <a:lnTo>
                      <a:pt x="15" y="91"/>
                    </a:lnTo>
                    <a:lnTo>
                      <a:pt x="107" y="91"/>
                    </a:lnTo>
                    <a:lnTo>
                      <a:pt x="122" y="91"/>
                    </a:lnTo>
                    <a:lnTo>
                      <a:pt x="122"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40" name="Freeform 74"/>
              <p:cNvSpPr>
                <a:spLocks/>
              </p:cNvSpPr>
              <p:nvPr/>
            </p:nvSpPr>
            <p:spPr bwMode="auto">
              <a:xfrm>
                <a:off x="1237" y="2686"/>
                <a:ext cx="122" cy="91"/>
              </a:xfrm>
              <a:custGeom>
                <a:avLst/>
                <a:gdLst>
                  <a:gd name="T0" fmla="*/ 107 w 122"/>
                  <a:gd name="T1" fmla="*/ 0 h 91"/>
                  <a:gd name="T2" fmla="*/ 15 w 122"/>
                  <a:gd name="T3" fmla="*/ 0 h 91"/>
                  <a:gd name="T4" fmla="*/ 0 w 122"/>
                  <a:gd name="T5" fmla="*/ 15 h 91"/>
                  <a:gd name="T6" fmla="*/ 0 w 122"/>
                  <a:gd name="T7" fmla="*/ 91 h 91"/>
                  <a:gd name="T8" fmla="*/ 15 w 122"/>
                  <a:gd name="T9" fmla="*/ 91 h 91"/>
                  <a:gd name="T10" fmla="*/ 107 w 122"/>
                  <a:gd name="T11" fmla="*/ 91 h 91"/>
                  <a:gd name="T12" fmla="*/ 122 w 122"/>
                  <a:gd name="T13" fmla="*/ 91 h 91"/>
                  <a:gd name="T14" fmla="*/ 122 w 122"/>
                  <a:gd name="T15" fmla="*/ 15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15"/>
                    </a:lnTo>
                    <a:lnTo>
                      <a:pt x="0" y="91"/>
                    </a:lnTo>
                    <a:lnTo>
                      <a:pt x="15" y="91"/>
                    </a:lnTo>
                    <a:lnTo>
                      <a:pt x="107" y="91"/>
                    </a:lnTo>
                    <a:lnTo>
                      <a:pt x="122" y="91"/>
                    </a:lnTo>
                    <a:lnTo>
                      <a:pt x="122"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41" name="Freeform 75"/>
              <p:cNvSpPr>
                <a:spLocks/>
              </p:cNvSpPr>
              <p:nvPr/>
            </p:nvSpPr>
            <p:spPr bwMode="auto">
              <a:xfrm>
                <a:off x="1298" y="2808"/>
                <a:ext cx="107" cy="92"/>
              </a:xfrm>
              <a:custGeom>
                <a:avLst/>
                <a:gdLst>
                  <a:gd name="T0" fmla="*/ 107 w 107"/>
                  <a:gd name="T1" fmla="*/ 0 h 92"/>
                  <a:gd name="T2" fmla="*/ 0 w 107"/>
                  <a:gd name="T3" fmla="*/ 0 h 92"/>
                  <a:gd name="T4" fmla="*/ 0 w 107"/>
                  <a:gd name="T5" fmla="*/ 15 h 92"/>
                  <a:gd name="T6" fmla="*/ 0 w 107"/>
                  <a:gd name="T7" fmla="*/ 92 h 92"/>
                  <a:gd name="T8" fmla="*/ 0 w 107"/>
                  <a:gd name="T9" fmla="*/ 92 h 92"/>
                  <a:gd name="T10" fmla="*/ 107 w 107"/>
                  <a:gd name="T11" fmla="*/ 92 h 92"/>
                  <a:gd name="T12" fmla="*/ 107 w 107"/>
                  <a:gd name="T13" fmla="*/ 92 h 92"/>
                  <a:gd name="T14" fmla="*/ 107 w 107"/>
                  <a:gd name="T15" fmla="*/ 15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15"/>
                    </a:lnTo>
                    <a:lnTo>
                      <a:pt x="0" y="92"/>
                    </a:lnTo>
                    <a:lnTo>
                      <a:pt x="107" y="92"/>
                    </a:lnTo>
                    <a:lnTo>
                      <a:pt x="107"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42" name="Freeform 76"/>
              <p:cNvSpPr>
                <a:spLocks/>
              </p:cNvSpPr>
              <p:nvPr/>
            </p:nvSpPr>
            <p:spPr bwMode="auto">
              <a:xfrm>
                <a:off x="1298" y="2808"/>
                <a:ext cx="107" cy="92"/>
              </a:xfrm>
              <a:custGeom>
                <a:avLst/>
                <a:gdLst>
                  <a:gd name="T0" fmla="*/ 107 w 107"/>
                  <a:gd name="T1" fmla="*/ 0 h 92"/>
                  <a:gd name="T2" fmla="*/ 0 w 107"/>
                  <a:gd name="T3" fmla="*/ 0 h 92"/>
                  <a:gd name="T4" fmla="*/ 0 w 107"/>
                  <a:gd name="T5" fmla="*/ 15 h 92"/>
                  <a:gd name="T6" fmla="*/ 0 w 107"/>
                  <a:gd name="T7" fmla="*/ 92 h 92"/>
                  <a:gd name="T8" fmla="*/ 0 w 107"/>
                  <a:gd name="T9" fmla="*/ 92 h 92"/>
                  <a:gd name="T10" fmla="*/ 107 w 107"/>
                  <a:gd name="T11" fmla="*/ 92 h 92"/>
                  <a:gd name="T12" fmla="*/ 107 w 107"/>
                  <a:gd name="T13" fmla="*/ 92 h 92"/>
                  <a:gd name="T14" fmla="*/ 107 w 107"/>
                  <a:gd name="T15" fmla="*/ 15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15"/>
                    </a:lnTo>
                    <a:lnTo>
                      <a:pt x="0" y="92"/>
                    </a:lnTo>
                    <a:lnTo>
                      <a:pt x="107" y="92"/>
                    </a:lnTo>
                    <a:lnTo>
                      <a:pt x="107"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43" name="Freeform 77"/>
              <p:cNvSpPr>
                <a:spLocks/>
              </p:cNvSpPr>
              <p:nvPr/>
            </p:nvSpPr>
            <p:spPr bwMode="auto">
              <a:xfrm>
                <a:off x="1237" y="2931"/>
                <a:ext cx="122" cy="107"/>
              </a:xfrm>
              <a:custGeom>
                <a:avLst/>
                <a:gdLst>
                  <a:gd name="T0" fmla="*/ 107 w 122"/>
                  <a:gd name="T1" fmla="*/ 0 h 107"/>
                  <a:gd name="T2" fmla="*/ 15 w 122"/>
                  <a:gd name="T3" fmla="*/ 0 h 107"/>
                  <a:gd name="T4" fmla="*/ 0 w 122"/>
                  <a:gd name="T5" fmla="*/ 15 h 107"/>
                  <a:gd name="T6" fmla="*/ 0 w 122"/>
                  <a:gd name="T7" fmla="*/ 91 h 107"/>
                  <a:gd name="T8" fmla="*/ 15 w 122"/>
                  <a:gd name="T9" fmla="*/ 107 h 107"/>
                  <a:gd name="T10" fmla="*/ 107 w 122"/>
                  <a:gd name="T11" fmla="*/ 107 h 107"/>
                  <a:gd name="T12" fmla="*/ 122 w 122"/>
                  <a:gd name="T13" fmla="*/ 91 h 107"/>
                  <a:gd name="T14" fmla="*/ 122 w 122"/>
                  <a:gd name="T15" fmla="*/ 15 h 107"/>
                  <a:gd name="T16" fmla="*/ 107 w 122"/>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07" y="0"/>
                    </a:moveTo>
                    <a:lnTo>
                      <a:pt x="15" y="0"/>
                    </a:lnTo>
                    <a:lnTo>
                      <a:pt x="0" y="15"/>
                    </a:lnTo>
                    <a:lnTo>
                      <a:pt x="0" y="91"/>
                    </a:lnTo>
                    <a:lnTo>
                      <a:pt x="15" y="107"/>
                    </a:lnTo>
                    <a:lnTo>
                      <a:pt x="107" y="107"/>
                    </a:lnTo>
                    <a:lnTo>
                      <a:pt x="122" y="91"/>
                    </a:lnTo>
                    <a:lnTo>
                      <a:pt x="122"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44" name="Freeform 78"/>
              <p:cNvSpPr>
                <a:spLocks/>
              </p:cNvSpPr>
              <p:nvPr/>
            </p:nvSpPr>
            <p:spPr bwMode="auto">
              <a:xfrm>
                <a:off x="1237" y="2931"/>
                <a:ext cx="122" cy="107"/>
              </a:xfrm>
              <a:custGeom>
                <a:avLst/>
                <a:gdLst>
                  <a:gd name="T0" fmla="*/ 107 w 122"/>
                  <a:gd name="T1" fmla="*/ 0 h 107"/>
                  <a:gd name="T2" fmla="*/ 15 w 122"/>
                  <a:gd name="T3" fmla="*/ 0 h 107"/>
                  <a:gd name="T4" fmla="*/ 0 w 122"/>
                  <a:gd name="T5" fmla="*/ 15 h 107"/>
                  <a:gd name="T6" fmla="*/ 0 w 122"/>
                  <a:gd name="T7" fmla="*/ 91 h 107"/>
                  <a:gd name="T8" fmla="*/ 15 w 122"/>
                  <a:gd name="T9" fmla="*/ 107 h 107"/>
                  <a:gd name="T10" fmla="*/ 107 w 122"/>
                  <a:gd name="T11" fmla="*/ 107 h 107"/>
                  <a:gd name="T12" fmla="*/ 122 w 122"/>
                  <a:gd name="T13" fmla="*/ 91 h 107"/>
                  <a:gd name="T14" fmla="*/ 122 w 122"/>
                  <a:gd name="T15" fmla="*/ 15 h 107"/>
                  <a:gd name="T16" fmla="*/ 107 w 122"/>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07" y="0"/>
                    </a:moveTo>
                    <a:lnTo>
                      <a:pt x="15" y="0"/>
                    </a:lnTo>
                    <a:lnTo>
                      <a:pt x="0" y="15"/>
                    </a:lnTo>
                    <a:lnTo>
                      <a:pt x="0" y="91"/>
                    </a:lnTo>
                    <a:lnTo>
                      <a:pt x="15" y="107"/>
                    </a:lnTo>
                    <a:lnTo>
                      <a:pt x="107" y="107"/>
                    </a:lnTo>
                    <a:lnTo>
                      <a:pt x="122" y="91"/>
                    </a:lnTo>
                    <a:lnTo>
                      <a:pt x="122"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45" name="Freeform 79"/>
              <p:cNvSpPr>
                <a:spLocks/>
              </p:cNvSpPr>
              <p:nvPr/>
            </p:nvSpPr>
            <p:spPr bwMode="auto">
              <a:xfrm>
                <a:off x="1390" y="2441"/>
                <a:ext cx="106" cy="91"/>
              </a:xfrm>
              <a:custGeom>
                <a:avLst/>
                <a:gdLst>
                  <a:gd name="T0" fmla="*/ 106 w 106"/>
                  <a:gd name="T1" fmla="*/ 0 h 91"/>
                  <a:gd name="T2" fmla="*/ 0 w 106"/>
                  <a:gd name="T3" fmla="*/ 0 h 91"/>
                  <a:gd name="T4" fmla="*/ 0 w 106"/>
                  <a:gd name="T5" fmla="*/ 0 h 91"/>
                  <a:gd name="T6" fmla="*/ 0 w 106"/>
                  <a:gd name="T7" fmla="*/ 76 h 91"/>
                  <a:gd name="T8" fmla="*/ 0 w 106"/>
                  <a:gd name="T9" fmla="*/ 91 h 91"/>
                  <a:gd name="T10" fmla="*/ 106 w 106"/>
                  <a:gd name="T11" fmla="*/ 91 h 91"/>
                  <a:gd name="T12" fmla="*/ 106 w 106"/>
                  <a:gd name="T13" fmla="*/ 76 h 91"/>
                  <a:gd name="T14" fmla="*/ 106 w 106"/>
                  <a:gd name="T15" fmla="*/ 0 h 91"/>
                  <a:gd name="T16" fmla="*/ 106 w 106"/>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1">
                    <a:moveTo>
                      <a:pt x="106" y="0"/>
                    </a:moveTo>
                    <a:lnTo>
                      <a:pt x="0" y="0"/>
                    </a:lnTo>
                    <a:lnTo>
                      <a:pt x="0" y="76"/>
                    </a:lnTo>
                    <a:lnTo>
                      <a:pt x="0" y="91"/>
                    </a:lnTo>
                    <a:lnTo>
                      <a:pt x="106" y="91"/>
                    </a:lnTo>
                    <a:lnTo>
                      <a:pt x="106" y="76"/>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46" name="Freeform 80"/>
              <p:cNvSpPr>
                <a:spLocks/>
              </p:cNvSpPr>
              <p:nvPr/>
            </p:nvSpPr>
            <p:spPr bwMode="auto">
              <a:xfrm>
                <a:off x="1390" y="2441"/>
                <a:ext cx="106" cy="91"/>
              </a:xfrm>
              <a:custGeom>
                <a:avLst/>
                <a:gdLst>
                  <a:gd name="T0" fmla="*/ 106 w 106"/>
                  <a:gd name="T1" fmla="*/ 0 h 91"/>
                  <a:gd name="T2" fmla="*/ 0 w 106"/>
                  <a:gd name="T3" fmla="*/ 0 h 91"/>
                  <a:gd name="T4" fmla="*/ 0 w 106"/>
                  <a:gd name="T5" fmla="*/ 0 h 91"/>
                  <a:gd name="T6" fmla="*/ 0 w 106"/>
                  <a:gd name="T7" fmla="*/ 76 h 91"/>
                  <a:gd name="T8" fmla="*/ 0 w 106"/>
                  <a:gd name="T9" fmla="*/ 91 h 91"/>
                  <a:gd name="T10" fmla="*/ 106 w 106"/>
                  <a:gd name="T11" fmla="*/ 91 h 91"/>
                  <a:gd name="T12" fmla="*/ 106 w 106"/>
                  <a:gd name="T13" fmla="*/ 76 h 91"/>
                  <a:gd name="T14" fmla="*/ 106 w 106"/>
                  <a:gd name="T15" fmla="*/ 0 h 91"/>
                  <a:gd name="T16" fmla="*/ 106 w 106"/>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1">
                    <a:moveTo>
                      <a:pt x="106" y="0"/>
                    </a:moveTo>
                    <a:lnTo>
                      <a:pt x="0" y="0"/>
                    </a:lnTo>
                    <a:lnTo>
                      <a:pt x="0" y="76"/>
                    </a:lnTo>
                    <a:lnTo>
                      <a:pt x="0" y="91"/>
                    </a:lnTo>
                    <a:lnTo>
                      <a:pt x="106" y="91"/>
                    </a:lnTo>
                    <a:lnTo>
                      <a:pt x="106" y="76"/>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47" name="Freeform 81"/>
              <p:cNvSpPr>
                <a:spLocks/>
              </p:cNvSpPr>
              <p:nvPr/>
            </p:nvSpPr>
            <p:spPr bwMode="auto">
              <a:xfrm>
                <a:off x="1451" y="2563"/>
                <a:ext cx="122" cy="92"/>
              </a:xfrm>
              <a:custGeom>
                <a:avLst/>
                <a:gdLst>
                  <a:gd name="T0" fmla="*/ 106 w 122"/>
                  <a:gd name="T1" fmla="*/ 0 h 92"/>
                  <a:gd name="T2" fmla="*/ 15 w 122"/>
                  <a:gd name="T3" fmla="*/ 0 h 92"/>
                  <a:gd name="T4" fmla="*/ 0 w 122"/>
                  <a:gd name="T5" fmla="*/ 0 h 92"/>
                  <a:gd name="T6" fmla="*/ 0 w 122"/>
                  <a:gd name="T7" fmla="*/ 92 h 92"/>
                  <a:gd name="T8" fmla="*/ 15 w 122"/>
                  <a:gd name="T9" fmla="*/ 92 h 92"/>
                  <a:gd name="T10" fmla="*/ 106 w 122"/>
                  <a:gd name="T11" fmla="*/ 92 h 92"/>
                  <a:gd name="T12" fmla="*/ 122 w 122"/>
                  <a:gd name="T13" fmla="*/ 92 h 92"/>
                  <a:gd name="T14" fmla="*/ 122 w 122"/>
                  <a:gd name="T15" fmla="*/ 0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0"/>
                    </a:lnTo>
                    <a:lnTo>
                      <a:pt x="0" y="92"/>
                    </a:lnTo>
                    <a:lnTo>
                      <a:pt x="15" y="92"/>
                    </a:lnTo>
                    <a:lnTo>
                      <a:pt x="106" y="92"/>
                    </a:lnTo>
                    <a:lnTo>
                      <a:pt x="122" y="92"/>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48" name="Freeform 82"/>
              <p:cNvSpPr>
                <a:spLocks/>
              </p:cNvSpPr>
              <p:nvPr/>
            </p:nvSpPr>
            <p:spPr bwMode="auto">
              <a:xfrm>
                <a:off x="1451" y="2563"/>
                <a:ext cx="122" cy="92"/>
              </a:xfrm>
              <a:custGeom>
                <a:avLst/>
                <a:gdLst>
                  <a:gd name="T0" fmla="*/ 106 w 122"/>
                  <a:gd name="T1" fmla="*/ 0 h 92"/>
                  <a:gd name="T2" fmla="*/ 15 w 122"/>
                  <a:gd name="T3" fmla="*/ 0 h 92"/>
                  <a:gd name="T4" fmla="*/ 0 w 122"/>
                  <a:gd name="T5" fmla="*/ 0 h 92"/>
                  <a:gd name="T6" fmla="*/ 0 w 122"/>
                  <a:gd name="T7" fmla="*/ 92 h 92"/>
                  <a:gd name="T8" fmla="*/ 15 w 122"/>
                  <a:gd name="T9" fmla="*/ 92 h 92"/>
                  <a:gd name="T10" fmla="*/ 106 w 122"/>
                  <a:gd name="T11" fmla="*/ 92 h 92"/>
                  <a:gd name="T12" fmla="*/ 122 w 122"/>
                  <a:gd name="T13" fmla="*/ 92 h 92"/>
                  <a:gd name="T14" fmla="*/ 122 w 122"/>
                  <a:gd name="T15" fmla="*/ 0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0"/>
                    </a:lnTo>
                    <a:lnTo>
                      <a:pt x="0" y="92"/>
                    </a:lnTo>
                    <a:lnTo>
                      <a:pt x="15" y="92"/>
                    </a:lnTo>
                    <a:lnTo>
                      <a:pt x="106" y="92"/>
                    </a:lnTo>
                    <a:lnTo>
                      <a:pt x="122" y="92"/>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49" name="Freeform 83"/>
              <p:cNvSpPr>
                <a:spLocks/>
              </p:cNvSpPr>
              <p:nvPr/>
            </p:nvSpPr>
            <p:spPr bwMode="auto">
              <a:xfrm>
                <a:off x="1390" y="2686"/>
                <a:ext cx="106" cy="91"/>
              </a:xfrm>
              <a:custGeom>
                <a:avLst/>
                <a:gdLst>
                  <a:gd name="T0" fmla="*/ 106 w 106"/>
                  <a:gd name="T1" fmla="*/ 0 h 91"/>
                  <a:gd name="T2" fmla="*/ 0 w 106"/>
                  <a:gd name="T3" fmla="*/ 0 h 91"/>
                  <a:gd name="T4" fmla="*/ 0 w 106"/>
                  <a:gd name="T5" fmla="*/ 15 h 91"/>
                  <a:gd name="T6" fmla="*/ 0 w 106"/>
                  <a:gd name="T7" fmla="*/ 91 h 91"/>
                  <a:gd name="T8" fmla="*/ 0 w 106"/>
                  <a:gd name="T9" fmla="*/ 91 h 91"/>
                  <a:gd name="T10" fmla="*/ 106 w 106"/>
                  <a:gd name="T11" fmla="*/ 91 h 91"/>
                  <a:gd name="T12" fmla="*/ 106 w 106"/>
                  <a:gd name="T13" fmla="*/ 91 h 91"/>
                  <a:gd name="T14" fmla="*/ 106 w 106"/>
                  <a:gd name="T15" fmla="*/ 15 h 91"/>
                  <a:gd name="T16" fmla="*/ 106 w 106"/>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1">
                    <a:moveTo>
                      <a:pt x="106" y="0"/>
                    </a:moveTo>
                    <a:lnTo>
                      <a:pt x="0" y="0"/>
                    </a:lnTo>
                    <a:lnTo>
                      <a:pt x="0" y="15"/>
                    </a:lnTo>
                    <a:lnTo>
                      <a:pt x="0" y="91"/>
                    </a:lnTo>
                    <a:lnTo>
                      <a:pt x="106" y="91"/>
                    </a:lnTo>
                    <a:lnTo>
                      <a:pt x="106" y="15"/>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50" name="Freeform 84"/>
              <p:cNvSpPr>
                <a:spLocks/>
              </p:cNvSpPr>
              <p:nvPr/>
            </p:nvSpPr>
            <p:spPr bwMode="auto">
              <a:xfrm>
                <a:off x="1390" y="2686"/>
                <a:ext cx="106" cy="91"/>
              </a:xfrm>
              <a:custGeom>
                <a:avLst/>
                <a:gdLst>
                  <a:gd name="T0" fmla="*/ 106 w 106"/>
                  <a:gd name="T1" fmla="*/ 0 h 91"/>
                  <a:gd name="T2" fmla="*/ 0 w 106"/>
                  <a:gd name="T3" fmla="*/ 0 h 91"/>
                  <a:gd name="T4" fmla="*/ 0 w 106"/>
                  <a:gd name="T5" fmla="*/ 15 h 91"/>
                  <a:gd name="T6" fmla="*/ 0 w 106"/>
                  <a:gd name="T7" fmla="*/ 91 h 91"/>
                  <a:gd name="T8" fmla="*/ 0 w 106"/>
                  <a:gd name="T9" fmla="*/ 91 h 91"/>
                  <a:gd name="T10" fmla="*/ 106 w 106"/>
                  <a:gd name="T11" fmla="*/ 91 h 91"/>
                  <a:gd name="T12" fmla="*/ 106 w 106"/>
                  <a:gd name="T13" fmla="*/ 91 h 91"/>
                  <a:gd name="T14" fmla="*/ 106 w 106"/>
                  <a:gd name="T15" fmla="*/ 15 h 91"/>
                  <a:gd name="T16" fmla="*/ 106 w 106"/>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1">
                    <a:moveTo>
                      <a:pt x="106" y="0"/>
                    </a:moveTo>
                    <a:lnTo>
                      <a:pt x="0" y="0"/>
                    </a:lnTo>
                    <a:lnTo>
                      <a:pt x="0" y="15"/>
                    </a:lnTo>
                    <a:lnTo>
                      <a:pt x="0" y="91"/>
                    </a:lnTo>
                    <a:lnTo>
                      <a:pt x="106" y="91"/>
                    </a:lnTo>
                    <a:lnTo>
                      <a:pt x="106" y="15"/>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51" name="Freeform 85"/>
              <p:cNvSpPr>
                <a:spLocks/>
              </p:cNvSpPr>
              <p:nvPr/>
            </p:nvSpPr>
            <p:spPr bwMode="auto">
              <a:xfrm>
                <a:off x="1435" y="2808"/>
                <a:ext cx="122" cy="92"/>
              </a:xfrm>
              <a:custGeom>
                <a:avLst/>
                <a:gdLst>
                  <a:gd name="T0" fmla="*/ 107 w 122"/>
                  <a:gd name="T1" fmla="*/ 0 h 92"/>
                  <a:gd name="T2" fmla="*/ 16 w 122"/>
                  <a:gd name="T3" fmla="*/ 0 h 92"/>
                  <a:gd name="T4" fmla="*/ 0 w 122"/>
                  <a:gd name="T5" fmla="*/ 15 h 92"/>
                  <a:gd name="T6" fmla="*/ 0 w 122"/>
                  <a:gd name="T7" fmla="*/ 92 h 92"/>
                  <a:gd name="T8" fmla="*/ 16 w 122"/>
                  <a:gd name="T9" fmla="*/ 92 h 92"/>
                  <a:gd name="T10" fmla="*/ 107 w 122"/>
                  <a:gd name="T11" fmla="*/ 92 h 92"/>
                  <a:gd name="T12" fmla="*/ 122 w 122"/>
                  <a:gd name="T13" fmla="*/ 92 h 92"/>
                  <a:gd name="T14" fmla="*/ 122 w 122"/>
                  <a:gd name="T15" fmla="*/ 15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6" y="0"/>
                    </a:lnTo>
                    <a:lnTo>
                      <a:pt x="0" y="15"/>
                    </a:lnTo>
                    <a:lnTo>
                      <a:pt x="0" y="92"/>
                    </a:lnTo>
                    <a:lnTo>
                      <a:pt x="16" y="92"/>
                    </a:lnTo>
                    <a:lnTo>
                      <a:pt x="107" y="92"/>
                    </a:lnTo>
                    <a:lnTo>
                      <a:pt x="122" y="92"/>
                    </a:lnTo>
                    <a:lnTo>
                      <a:pt x="122"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52" name="Freeform 86"/>
              <p:cNvSpPr>
                <a:spLocks/>
              </p:cNvSpPr>
              <p:nvPr/>
            </p:nvSpPr>
            <p:spPr bwMode="auto">
              <a:xfrm>
                <a:off x="1435" y="2808"/>
                <a:ext cx="122" cy="92"/>
              </a:xfrm>
              <a:custGeom>
                <a:avLst/>
                <a:gdLst>
                  <a:gd name="T0" fmla="*/ 107 w 122"/>
                  <a:gd name="T1" fmla="*/ 0 h 92"/>
                  <a:gd name="T2" fmla="*/ 16 w 122"/>
                  <a:gd name="T3" fmla="*/ 0 h 92"/>
                  <a:gd name="T4" fmla="*/ 0 w 122"/>
                  <a:gd name="T5" fmla="*/ 15 h 92"/>
                  <a:gd name="T6" fmla="*/ 0 w 122"/>
                  <a:gd name="T7" fmla="*/ 92 h 92"/>
                  <a:gd name="T8" fmla="*/ 16 w 122"/>
                  <a:gd name="T9" fmla="*/ 92 h 92"/>
                  <a:gd name="T10" fmla="*/ 107 w 122"/>
                  <a:gd name="T11" fmla="*/ 92 h 92"/>
                  <a:gd name="T12" fmla="*/ 122 w 122"/>
                  <a:gd name="T13" fmla="*/ 92 h 92"/>
                  <a:gd name="T14" fmla="*/ 122 w 122"/>
                  <a:gd name="T15" fmla="*/ 15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6" y="0"/>
                    </a:lnTo>
                    <a:lnTo>
                      <a:pt x="0" y="15"/>
                    </a:lnTo>
                    <a:lnTo>
                      <a:pt x="0" y="92"/>
                    </a:lnTo>
                    <a:lnTo>
                      <a:pt x="16" y="92"/>
                    </a:lnTo>
                    <a:lnTo>
                      <a:pt x="107" y="92"/>
                    </a:lnTo>
                    <a:lnTo>
                      <a:pt x="122" y="92"/>
                    </a:lnTo>
                    <a:lnTo>
                      <a:pt x="122"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53" name="Freeform 87"/>
              <p:cNvSpPr>
                <a:spLocks/>
              </p:cNvSpPr>
              <p:nvPr/>
            </p:nvSpPr>
            <p:spPr bwMode="auto">
              <a:xfrm>
                <a:off x="1390" y="2931"/>
                <a:ext cx="106" cy="107"/>
              </a:xfrm>
              <a:custGeom>
                <a:avLst/>
                <a:gdLst>
                  <a:gd name="T0" fmla="*/ 106 w 106"/>
                  <a:gd name="T1" fmla="*/ 0 h 107"/>
                  <a:gd name="T2" fmla="*/ 0 w 106"/>
                  <a:gd name="T3" fmla="*/ 0 h 107"/>
                  <a:gd name="T4" fmla="*/ 0 w 106"/>
                  <a:gd name="T5" fmla="*/ 15 h 107"/>
                  <a:gd name="T6" fmla="*/ 0 w 106"/>
                  <a:gd name="T7" fmla="*/ 91 h 107"/>
                  <a:gd name="T8" fmla="*/ 0 w 106"/>
                  <a:gd name="T9" fmla="*/ 107 h 107"/>
                  <a:gd name="T10" fmla="*/ 106 w 106"/>
                  <a:gd name="T11" fmla="*/ 107 h 107"/>
                  <a:gd name="T12" fmla="*/ 106 w 106"/>
                  <a:gd name="T13" fmla="*/ 91 h 107"/>
                  <a:gd name="T14" fmla="*/ 106 w 106"/>
                  <a:gd name="T15" fmla="*/ 15 h 107"/>
                  <a:gd name="T16" fmla="*/ 106 w 106"/>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107">
                    <a:moveTo>
                      <a:pt x="106" y="0"/>
                    </a:moveTo>
                    <a:lnTo>
                      <a:pt x="0" y="0"/>
                    </a:lnTo>
                    <a:lnTo>
                      <a:pt x="0" y="15"/>
                    </a:lnTo>
                    <a:lnTo>
                      <a:pt x="0" y="91"/>
                    </a:lnTo>
                    <a:lnTo>
                      <a:pt x="0" y="107"/>
                    </a:lnTo>
                    <a:lnTo>
                      <a:pt x="106" y="107"/>
                    </a:lnTo>
                    <a:lnTo>
                      <a:pt x="106" y="91"/>
                    </a:lnTo>
                    <a:lnTo>
                      <a:pt x="106" y="15"/>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54" name="Freeform 88"/>
              <p:cNvSpPr>
                <a:spLocks/>
              </p:cNvSpPr>
              <p:nvPr/>
            </p:nvSpPr>
            <p:spPr bwMode="auto">
              <a:xfrm>
                <a:off x="1390" y="2931"/>
                <a:ext cx="106" cy="107"/>
              </a:xfrm>
              <a:custGeom>
                <a:avLst/>
                <a:gdLst>
                  <a:gd name="T0" fmla="*/ 106 w 106"/>
                  <a:gd name="T1" fmla="*/ 0 h 107"/>
                  <a:gd name="T2" fmla="*/ 0 w 106"/>
                  <a:gd name="T3" fmla="*/ 0 h 107"/>
                  <a:gd name="T4" fmla="*/ 0 w 106"/>
                  <a:gd name="T5" fmla="*/ 15 h 107"/>
                  <a:gd name="T6" fmla="*/ 0 w 106"/>
                  <a:gd name="T7" fmla="*/ 91 h 107"/>
                  <a:gd name="T8" fmla="*/ 0 w 106"/>
                  <a:gd name="T9" fmla="*/ 107 h 107"/>
                  <a:gd name="T10" fmla="*/ 106 w 106"/>
                  <a:gd name="T11" fmla="*/ 107 h 107"/>
                  <a:gd name="T12" fmla="*/ 106 w 106"/>
                  <a:gd name="T13" fmla="*/ 91 h 107"/>
                  <a:gd name="T14" fmla="*/ 106 w 106"/>
                  <a:gd name="T15" fmla="*/ 15 h 107"/>
                  <a:gd name="T16" fmla="*/ 106 w 106"/>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107">
                    <a:moveTo>
                      <a:pt x="106" y="0"/>
                    </a:moveTo>
                    <a:lnTo>
                      <a:pt x="0" y="0"/>
                    </a:lnTo>
                    <a:lnTo>
                      <a:pt x="0" y="15"/>
                    </a:lnTo>
                    <a:lnTo>
                      <a:pt x="0" y="91"/>
                    </a:lnTo>
                    <a:lnTo>
                      <a:pt x="0" y="107"/>
                    </a:lnTo>
                    <a:lnTo>
                      <a:pt x="106" y="107"/>
                    </a:lnTo>
                    <a:lnTo>
                      <a:pt x="106" y="91"/>
                    </a:lnTo>
                    <a:lnTo>
                      <a:pt x="106" y="15"/>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55" name="Freeform 89"/>
              <p:cNvSpPr>
                <a:spLocks/>
              </p:cNvSpPr>
              <p:nvPr/>
            </p:nvSpPr>
            <p:spPr bwMode="auto">
              <a:xfrm>
                <a:off x="1527" y="2441"/>
                <a:ext cx="122" cy="91"/>
              </a:xfrm>
              <a:custGeom>
                <a:avLst/>
                <a:gdLst>
                  <a:gd name="T0" fmla="*/ 107 w 122"/>
                  <a:gd name="T1" fmla="*/ 0 h 91"/>
                  <a:gd name="T2" fmla="*/ 15 w 122"/>
                  <a:gd name="T3" fmla="*/ 0 h 91"/>
                  <a:gd name="T4" fmla="*/ 0 w 122"/>
                  <a:gd name="T5" fmla="*/ 0 h 91"/>
                  <a:gd name="T6" fmla="*/ 0 w 122"/>
                  <a:gd name="T7" fmla="*/ 76 h 91"/>
                  <a:gd name="T8" fmla="*/ 15 w 122"/>
                  <a:gd name="T9" fmla="*/ 91 h 91"/>
                  <a:gd name="T10" fmla="*/ 107 w 122"/>
                  <a:gd name="T11" fmla="*/ 91 h 91"/>
                  <a:gd name="T12" fmla="*/ 122 w 122"/>
                  <a:gd name="T13" fmla="*/ 76 h 91"/>
                  <a:gd name="T14" fmla="*/ 122 w 122"/>
                  <a:gd name="T15" fmla="*/ 0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0"/>
                    </a:lnTo>
                    <a:lnTo>
                      <a:pt x="0" y="76"/>
                    </a:lnTo>
                    <a:lnTo>
                      <a:pt x="15" y="91"/>
                    </a:lnTo>
                    <a:lnTo>
                      <a:pt x="107" y="91"/>
                    </a:lnTo>
                    <a:lnTo>
                      <a:pt x="122" y="76"/>
                    </a:lnTo>
                    <a:lnTo>
                      <a:pt x="122" y="0"/>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56" name="Freeform 90"/>
              <p:cNvSpPr>
                <a:spLocks/>
              </p:cNvSpPr>
              <p:nvPr/>
            </p:nvSpPr>
            <p:spPr bwMode="auto">
              <a:xfrm>
                <a:off x="1527" y="2441"/>
                <a:ext cx="122" cy="91"/>
              </a:xfrm>
              <a:custGeom>
                <a:avLst/>
                <a:gdLst>
                  <a:gd name="T0" fmla="*/ 107 w 122"/>
                  <a:gd name="T1" fmla="*/ 0 h 91"/>
                  <a:gd name="T2" fmla="*/ 15 w 122"/>
                  <a:gd name="T3" fmla="*/ 0 h 91"/>
                  <a:gd name="T4" fmla="*/ 0 w 122"/>
                  <a:gd name="T5" fmla="*/ 0 h 91"/>
                  <a:gd name="T6" fmla="*/ 0 w 122"/>
                  <a:gd name="T7" fmla="*/ 76 h 91"/>
                  <a:gd name="T8" fmla="*/ 15 w 122"/>
                  <a:gd name="T9" fmla="*/ 91 h 91"/>
                  <a:gd name="T10" fmla="*/ 107 w 122"/>
                  <a:gd name="T11" fmla="*/ 91 h 91"/>
                  <a:gd name="T12" fmla="*/ 122 w 122"/>
                  <a:gd name="T13" fmla="*/ 76 h 91"/>
                  <a:gd name="T14" fmla="*/ 122 w 122"/>
                  <a:gd name="T15" fmla="*/ 0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0"/>
                    </a:lnTo>
                    <a:lnTo>
                      <a:pt x="0" y="76"/>
                    </a:lnTo>
                    <a:lnTo>
                      <a:pt x="15" y="91"/>
                    </a:lnTo>
                    <a:lnTo>
                      <a:pt x="107" y="91"/>
                    </a:lnTo>
                    <a:lnTo>
                      <a:pt x="122" y="76"/>
                    </a:lnTo>
                    <a:lnTo>
                      <a:pt x="122" y="0"/>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57" name="Freeform 91"/>
              <p:cNvSpPr>
                <a:spLocks/>
              </p:cNvSpPr>
              <p:nvPr/>
            </p:nvSpPr>
            <p:spPr bwMode="auto">
              <a:xfrm>
                <a:off x="1603" y="2563"/>
                <a:ext cx="107" cy="92"/>
              </a:xfrm>
              <a:custGeom>
                <a:avLst/>
                <a:gdLst>
                  <a:gd name="T0" fmla="*/ 107 w 107"/>
                  <a:gd name="T1" fmla="*/ 0 h 92"/>
                  <a:gd name="T2" fmla="*/ 15 w 107"/>
                  <a:gd name="T3" fmla="*/ 0 h 92"/>
                  <a:gd name="T4" fmla="*/ 0 w 107"/>
                  <a:gd name="T5" fmla="*/ 0 h 92"/>
                  <a:gd name="T6" fmla="*/ 0 w 107"/>
                  <a:gd name="T7" fmla="*/ 92 h 92"/>
                  <a:gd name="T8" fmla="*/ 15 w 107"/>
                  <a:gd name="T9" fmla="*/ 92 h 92"/>
                  <a:gd name="T10" fmla="*/ 107 w 107"/>
                  <a:gd name="T11" fmla="*/ 92 h 92"/>
                  <a:gd name="T12" fmla="*/ 107 w 107"/>
                  <a:gd name="T13" fmla="*/ 92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15" y="0"/>
                    </a:lnTo>
                    <a:lnTo>
                      <a:pt x="0" y="0"/>
                    </a:lnTo>
                    <a:lnTo>
                      <a:pt x="0" y="92"/>
                    </a:lnTo>
                    <a:lnTo>
                      <a:pt x="15" y="92"/>
                    </a:lnTo>
                    <a:lnTo>
                      <a:pt x="107" y="92"/>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58" name="Freeform 92"/>
              <p:cNvSpPr>
                <a:spLocks/>
              </p:cNvSpPr>
              <p:nvPr/>
            </p:nvSpPr>
            <p:spPr bwMode="auto">
              <a:xfrm>
                <a:off x="1603" y="2563"/>
                <a:ext cx="107" cy="92"/>
              </a:xfrm>
              <a:custGeom>
                <a:avLst/>
                <a:gdLst>
                  <a:gd name="T0" fmla="*/ 107 w 107"/>
                  <a:gd name="T1" fmla="*/ 0 h 92"/>
                  <a:gd name="T2" fmla="*/ 15 w 107"/>
                  <a:gd name="T3" fmla="*/ 0 h 92"/>
                  <a:gd name="T4" fmla="*/ 0 w 107"/>
                  <a:gd name="T5" fmla="*/ 0 h 92"/>
                  <a:gd name="T6" fmla="*/ 0 w 107"/>
                  <a:gd name="T7" fmla="*/ 92 h 92"/>
                  <a:gd name="T8" fmla="*/ 15 w 107"/>
                  <a:gd name="T9" fmla="*/ 92 h 92"/>
                  <a:gd name="T10" fmla="*/ 107 w 107"/>
                  <a:gd name="T11" fmla="*/ 92 h 92"/>
                  <a:gd name="T12" fmla="*/ 107 w 107"/>
                  <a:gd name="T13" fmla="*/ 92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15" y="0"/>
                    </a:lnTo>
                    <a:lnTo>
                      <a:pt x="0" y="0"/>
                    </a:lnTo>
                    <a:lnTo>
                      <a:pt x="0" y="92"/>
                    </a:lnTo>
                    <a:lnTo>
                      <a:pt x="15" y="92"/>
                    </a:lnTo>
                    <a:lnTo>
                      <a:pt x="107" y="92"/>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59" name="Freeform 93"/>
              <p:cNvSpPr>
                <a:spLocks/>
              </p:cNvSpPr>
              <p:nvPr/>
            </p:nvSpPr>
            <p:spPr bwMode="auto">
              <a:xfrm>
                <a:off x="1527" y="2686"/>
                <a:ext cx="122" cy="91"/>
              </a:xfrm>
              <a:custGeom>
                <a:avLst/>
                <a:gdLst>
                  <a:gd name="T0" fmla="*/ 107 w 122"/>
                  <a:gd name="T1" fmla="*/ 0 h 91"/>
                  <a:gd name="T2" fmla="*/ 15 w 122"/>
                  <a:gd name="T3" fmla="*/ 0 h 91"/>
                  <a:gd name="T4" fmla="*/ 0 w 122"/>
                  <a:gd name="T5" fmla="*/ 15 h 91"/>
                  <a:gd name="T6" fmla="*/ 0 w 122"/>
                  <a:gd name="T7" fmla="*/ 91 h 91"/>
                  <a:gd name="T8" fmla="*/ 15 w 122"/>
                  <a:gd name="T9" fmla="*/ 91 h 91"/>
                  <a:gd name="T10" fmla="*/ 107 w 122"/>
                  <a:gd name="T11" fmla="*/ 91 h 91"/>
                  <a:gd name="T12" fmla="*/ 122 w 122"/>
                  <a:gd name="T13" fmla="*/ 91 h 91"/>
                  <a:gd name="T14" fmla="*/ 122 w 122"/>
                  <a:gd name="T15" fmla="*/ 15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15"/>
                    </a:lnTo>
                    <a:lnTo>
                      <a:pt x="0" y="91"/>
                    </a:lnTo>
                    <a:lnTo>
                      <a:pt x="15" y="91"/>
                    </a:lnTo>
                    <a:lnTo>
                      <a:pt x="107" y="91"/>
                    </a:lnTo>
                    <a:lnTo>
                      <a:pt x="122" y="91"/>
                    </a:lnTo>
                    <a:lnTo>
                      <a:pt x="122"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60" name="Freeform 94"/>
              <p:cNvSpPr>
                <a:spLocks/>
              </p:cNvSpPr>
              <p:nvPr/>
            </p:nvSpPr>
            <p:spPr bwMode="auto">
              <a:xfrm>
                <a:off x="1527" y="2686"/>
                <a:ext cx="122" cy="91"/>
              </a:xfrm>
              <a:custGeom>
                <a:avLst/>
                <a:gdLst>
                  <a:gd name="T0" fmla="*/ 107 w 122"/>
                  <a:gd name="T1" fmla="*/ 0 h 91"/>
                  <a:gd name="T2" fmla="*/ 15 w 122"/>
                  <a:gd name="T3" fmla="*/ 0 h 91"/>
                  <a:gd name="T4" fmla="*/ 0 w 122"/>
                  <a:gd name="T5" fmla="*/ 15 h 91"/>
                  <a:gd name="T6" fmla="*/ 0 w 122"/>
                  <a:gd name="T7" fmla="*/ 91 h 91"/>
                  <a:gd name="T8" fmla="*/ 15 w 122"/>
                  <a:gd name="T9" fmla="*/ 91 h 91"/>
                  <a:gd name="T10" fmla="*/ 107 w 122"/>
                  <a:gd name="T11" fmla="*/ 91 h 91"/>
                  <a:gd name="T12" fmla="*/ 122 w 122"/>
                  <a:gd name="T13" fmla="*/ 91 h 91"/>
                  <a:gd name="T14" fmla="*/ 122 w 122"/>
                  <a:gd name="T15" fmla="*/ 15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15"/>
                    </a:lnTo>
                    <a:lnTo>
                      <a:pt x="0" y="91"/>
                    </a:lnTo>
                    <a:lnTo>
                      <a:pt x="15" y="91"/>
                    </a:lnTo>
                    <a:lnTo>
                      <a:pt x="107" y="91"/>
                    </a:lnTo>
                    <a:lnTo>
                      <a:pt x="122" y="91"/>
                    </a:lnTo>
                    <a:lnTo>
                      <a:pt x="122"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61" name="Freeform 95"/>
              <p:cNvSpPr>
                <a:spLocks/>
              </p:cNvSpPr>
              <p:nvPr/>
            </p:nvSpPr>
            <p:spPr bwMode="auto">
              <a:xfrm>
                <a:off x="1588" y="2808"/>
                <a:ext cx="107" cy="92"/>
              </a:xfrm>
              <a:custGeom>
                <a:avLst/>
                <a:gdLst>
                  <a:gd name="T0" fmla="*/ 107 w 107"/>
                  <a:gd name="T1" fmla="*/ 0 h 92"/>
                  <a:gd name="T2" fmla="*/ 15 w 107"/>
                  <a:gd name="T3" fmla="*/ 0 h 92"/>
                  <a:gd name="T4" fmla="*/ 0 w 107"/>
                  <a:gd name="T5" fmla="*/ 15 h 92"/>
                  <a:gd name="T6" fmla="*/ 0 w 107"/>
                  <a:gd name="T7" fmla="*/ 92 h 92"/>
                  <a:gd name="T8" fmla="*/ 15 w 107"/>
                  <a:gd name="T9" fmla="*/ 92 h 92"/>
                  <a:gd name="T10" fmla="*/ 107 w 107"/>
                  <a:gd name="T11" fmla="*/ 92 h 92"/>
                  <a:gd name="T12" fmla="*/ 107 w 107"/>
                  <a:gd name="T13" fmla="*/ 92 h 92"/>
                  <a:gd name="T14" fmla="*/ 107 w 107"/>
                  <a:gd name="T15" fmla="*/ 15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15" y="0"/>
                    </a:lnTo>
                    <a:lnTo>
                      <a:pt x="0" y="15"/>
                    </a:lnTo>
                    <a:lnTo>
                      <a:pt x="0" y="92"/>
                    </a:lnTo>
                    <a:lnTo>
                      <a:pt x="15" y="92"/>
                    </a:lnTo>
                    <a:lnTo>
                      <a:pt x="107" y="92"/>
                    </a:lnTo>
                    <a:lnTo>
                      <a:pt x="107"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62" name="Freeform 96"/>
              <p:cNvSpPr>
                <a:spLocks/>
              </p:cNvSpPr>
              <p:nvPr/>
            </p:nvSpPr>
            <p:spPr bwMode="auto">
              <a:xfrm>
                <a:off x="1588" y="2808"/>
                <a:ext cx="107" cy="92"/>
              </a:xfrm>
              <a:custGeom>
                <a:avLst/>
                <a:gdLst>
                  <a:gd name="T0" fmla="*/ 107 w 107"/>
                  <a:gd name="T1" fmla="*/ 0 h 92"/>
                  <a:gd name="T2" fmla="*/ 15 w 107"/>
                  <a:gd name="T3" fmla="*/ 0 h 92"/>
                  <a:gd name="T4" fmla="*/ 0 w 107"/>
                  <a:gd name="T5" fmla="*/ 15 h 92"/>
                  <a:gd name="T6" fmla="*/ 0 w 107"/>
                  <a:gd name="T7" fmla="*/ 92 h 92"/>
                  <a:gd name="T8" fmla="*/ 15 w 107"/>
                  <a:gd name="T9" fmla="*/ 92 h 92"/>
                  <a:gd name="T10" fmla="*/ 107 w 107"/>
                  <a:gd name="T11" fmla="*/ 92 h 92"/>
                  <a:gd name="T12" fmla="*/ 107 w 107"/>
                  <a:gd name="T13" fmla="*/ 92 h 92"/>
                  <a:gd name="T14" fmla="*/ 107 w 107"/>
                  <a:gd name="T15" fmla="*/ 15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15" y="0"/>
                    </a:lnTo>
                    <a:lnTo>
                      <a:pt x="0" y="15"/>
                    </a:lnTo>
                    <a:lnTo>
                      <a:pt x="0" y="92"/>
                    </a:lnTo>
                    <a:lnTo>
                      <a:pt x="15" y="92"/>
                    </a:lnTo>
                    <a:lnTo>
                      <a:pt x="107" y="92"/>
                    </a:lnTo>
                    <a:lnTo>
                      <a:pt x="107"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63" name="Freeform 97"/>
              <p:cNvSpPr>
                <a:spLocks/>
              </p:cNvSpPr>
              <p:nvPr/>
            </p:nvSpPr>
            <p:spPr bwMode="auto">
              <a:xfrm>
                <a:off x="1527" y="2931"/>
                <a:ext cx="122" cy="107"/>
              </a:xfrm>
              <a:custGeom>
                <a:avLst/>
                <a:gdLst>
                  <a:gd name="T0" fmla="*/ 107 w 122"/>
                  <a:gd name="T1" fmla="*/ 0 h 107"/>
                  <a:gd name="T2" fmla="*/ 15 w 122"/>
                  <a:gd name="T3" fmla="*/ 0 h 107"/>
                  <a:gd name="T4" fmla="*/ 0 w 122"/>
                  <a:gd name="T5" fmla="*/ 15 h 107"/>
                  <a:gd name="T6" fmla="*/ 0 w 122"/>
                  <a:gd name="T7" fmla="*/ 91 h 107"/>
                  <a:gd name="T8" fmla="*/ 15 w 122"/>
                  <a:gd name="T9" fmla="*/ 107 h 107"/>
                  <a:gd name="T10" fmla="*/ 107 w 122"/>
                  <a:gd name="T11" fmla="*/ 107 h 107"/>
                  <a:gd name="T12" fmla="*/ 122 w 122"/>
                  <a:gd name="T13" fmla="*/ 91 h 107"/>
                  <a:gd name="T14" fmla="*/ 122 w 122"/>
                  <a:gd name="T15" fmla="*/ 15 h 107"/>
                  <a:gd name="T16" fmla="*/ 107 w 122"/>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07" y="0"/>
                    </a:moveTo>
                    <a:lnTo>
                      <a:pt x="15" y="0"/>
                    </a:lnTo>
                    <a:lnTo>
                      <a:pt x="0" y="15"/>
                    </a:lnTo>
                    <a:lnTo>
                      <a:pt x="0" y="91"/>
                    </a:lnTo>
                    <a:lnTo>
                      <a:pt x="15" y="107"/>
                    </a:lnTo>
                    <a:lnTo>
                      <a:pt x="107" y="107"/>
                    </a:lnTo>
                    <a:lnTo>
                      <a:pt x="122" y="91"/>
                    </a:lnTo>
                    <a:lnTo>
                      <a:pt x="122"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64" name="Freeform 98"/>
              <p:cNvSpPr>
                <a:spLocks/>
              </p:cNvSpPr>
              <p:nvPr/>
            </p:nvSpPr>
            <p:spPr bwMode="auto">
              <a:xfrm>
                <a:off x="1527" y="2931"/>
                <a:ext cx="122" cy="107"/>
              </a:xfrm>
              <a:custGeom>
                <a:avLst/>
                <a:gdLst>
                  <a:gd name="T0" fmla="*/ 107 w 122"/>
                  <a:gd name="T1" fmla="*/ 0 h 107"/>
                  <a:gd name="T2" fmla="*/ 15 w 122"/>
                  <a:gd name="T3" fmla="*/ 0 h 107"/>
                  <a:gd name="T4" fmla="*/ 0 w 122"/>
                  <a:gd name="T5" fmla="*/ 15 h 107"/>
                  <a:gd name="T6" fmla="*/ 0 w 122"/>
                  <a:gd name="T7" fmla="*/ 91 h 107"/>
                  <a:gd name="T8" fmla="*/ 15 w 122"/>
                  <a:gd name="T9" fmla="*/ 107 h 107"/>
                  <a:gd name="T10" fmla="*/ 107 w 122"/>
                  <a:gd name="T11" fmla="*/ 107 h 107"/>
                  <a:gd name="T12" fmla="*/ 122 w 122"/>
                  <a:gd name="T13" fmla="*/ 91 h 107"/>
                  <a:gd name="T14" fmla="*/ 122 w 122"/>
                  <a:gd name="T15" fmla="*/ 15 h 107"/>
                  <a:gd name="T16" fmla="*/ 107 w 122"/>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07" y="0"/>
                    </a:moveTo>
                    <a:lnTo>
                      <a:pt x="15" y="0"/>
                    </a:lnTo>
                    <a:lnTo>
                      <a:pt x="0" y="15"/>
                    </a:lnTo>
                    <a:lnTo>
                      <a:pt x="0" y="91"/>
                    </a:lnTo>
                    <a:lnTo>
                      <a:pt x="15" y="107"/>
                    </a:lnTo>
                    <a:lnTo>
                      <a:pt x="107" y="107"/>
                    </a:lnTo>
                    <a:lnTo>
                      <a:pt x="122" y="91"/>
                    </a:lnTo>
                    <a:lnTo>
                      <a:pt x="122"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65" name="Freeform 99"/>
              <p:cNvSpPr>
                <a:spLocks/>
              </p:cNvSpPr>
              <p:nvPr/>
            </p:nvSpPr>
            <p:spPr bwMode="auto">
              <a:xfrm>
                <a:off x="1679" y="2441"/>
                <a:ext cx="107" cy="91"/>
              </a:xfrm>
              <a:custGeom>
                <a:avLst/>
                <a:gdLst>
                  <a:gd name="T0" fmla="*/ 107 w 107"/>
                  <a:gd name="T1" fmla="*/ 0 h 91"/>
                  <a:gd name="T2" fmla="*/ 0 w 107"/>
                  <a:gd name="T3" fmla="*/ 0 h 91"/>
                  <a:gd name="T4" fmla="*/ 0 w 107"/>
                  <a:gd name="T5" fmla="*/ 0 h 91"/>
                  <a:gd name="T6" fmla="*/ 0 w 107"/>
                  <a:gd name="T7" fmla="*/ 76 h 91"/>
                  <a:gd name="T8" fmla="*/ 0 w 107"/>
                  <a:gd name="T9" fmla="*/ 91 h 91"/>
                  <a:gd name="T10" fmla="*/ 107 w 107"/>
                  <a:gd name="T11" fmla="*/ 91 h 91"/>
                  <a:gd name="T12" fmla="*/ 107 w 107"/>
                  <a:gd name="T13" fmla="*/ 76 h 91"/>
                  <a:gd name="T14" fmla="*/ 107 w 107"/>
                  <a:gd name="T15" fmla="*/ 0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76"/>
                    </a:lnTo>
                    <a:lnTo>
                      <a:pt x="0" y="91"/>
                    </a:lnTo>
                    <a:lnTo>
                      <a:pt x="107" y="91"/>
                    </a:lnTo>
                    <a:lnTo>
                      <a:pt x="107" y="76"/>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66" name="Freeform 100"/>
              <p:cNvSpPr>
                <a:spLocks/>
              </p:cNvSpPr>
              <p:nvPr/>
            </p:nvSpPr>
            <p:spPr bwMode="auto">
              <a:xfrm>
                <a:off x="1679" y="2441"/>
                <a:ext cx="107" cy="91"/>
              </a:xfrm>
              <a:custGeom>
                <a:avLst/>
                <a:gdLst>
                  <a:gd name="T0" fmla="*/ 107 w 107"/>
                  <a:gd name="T1" fmla="*/ 0 h 91"/>
                  <a:gd name="T2" fmla="*/ 0 w 107"/>
                  <a:gd name="T3" fmla="*/ 0 h 91"/>
                  <a:gd name="T4" fmla="*/ 0 w 107"/>
                  <a:gd name="T5" fmla="*/ 0 h 91"/>
                  <a:gd name="T6" fmla="*/ 0 w 107"/>
                  <a:gd name="T7" fmla="*/ 76 h 91"/>
                  <a:gd name="T8" fmla="*/ 0 w 107"/>
                  <a:gd name="T9" fmla="*/ 91 h 91"/>
                  <a:gd name="T10" fmla="*/ 107 w 107"/>
                  <a:gd name="T11" fmla="*/ 91 h 91"/>
                  <a:gd name="T12" fmla="*/ 107 w 107"/>
                  <a:gd name="T13" fmla="*/ 76 h 91"/>
                  <a:gd name="T14" fmla="*/ 107 w 107"/>
                  <a:gd name="T15" fmla="*/ 0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76"/>
                    </a:lnTo>
                    <a:lnTo>
                      <a:pt x="0" y="91"/>
                    </a:lnTo>
                    <a:lnTo>
                      <a:pt x="107" y="91"/>
                    </a:lnTo>
                    <a:lnTo>
                      <a:pt x="107" y="76"/>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67" name="Freeform 101"/>
              <p:cNvSpPr>
                <a:spLocks/>
              </p:cNvSpPr>
              <p:nvPr/>
            </p:nvSpPr>
            <p:spPr bwMode="auto">
              <a:xfrm>
                <a:off x="1756" y="2563"/>
                <a:ext cx="106" cy="92"/>
              </a:xfrm>
              <a:custGeom>
                <a:avLst/>
                <a:gdLst>
                  <a:gd name="T0" fmla="*/ 106 w 106"/>
                  <a:gd name="T1" fmla="*/ 0 h 92"/>
                  <a:gd name="T2" fmla="*/ 0 w 106"/>
                  <a:gd name="T3" fmla="*/ 0 h 92"/>
                  <a:gd name="T4" fmla="*/ 0 w 106"/>
                  <a:gd name="T5" fmla="*/ 0 h 92"/>
                  <a:gd name="T6" fmla="*/ 0 w 106"/>
                  <a:gd name="T7" fmla="*/ 92 h 92"/>
                  <a:gd name="T8" fmla="*/ 0 w 106"/>
                  <a:gd name="T9" fmla="*/ 92 h 92"/>
                  <a:gd name="T10" fmla="*/ 106 w 106"/>
                  <a:gd name="T11" fmla="*/ 92 h 92"/>
                  <a:gd name="T12" fmla="*/ 106 w 106"/>
                  <a:gd name="T13" fmla="*/ 92 h 92"/>
                  <a:gd name="T14" fmla="*/ 106 w 106"/>
                  <a:gd name="T15" fmla="*/ 0 h 92"/>
                  <a:gd name="T16" fmla="*/ 106 w 106"/>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2">
                    <a:moveTo>
                      <a:pt x="106" y="0"/>
                    </a:moveTo>
                    <a:lnTo>
                      <a:pt x="0" y="0"/>
                    </a:lnTo>
                    <a:lnTo>
                      <a:pt x="0" y="92"/>
                    </a:lnTo>
                    <a:lnTo>
                      <a:pt x="106" y="92"/>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68" name="Freeform 102"/>
              <p:cNvSpPr>
                <a:spLocks/>
              </p:cNvSpPr>
              <p:nvPr/>
            </p:nvSpPr>
            <p:spPr bwMode="auto">
              <a:xfrm>
                <a:off x="1756" y="2563"/>
                <a:ext cx="106" cy="92"/>
              </a:xfrm>
              <a:custGeom>
                <a:avLst/>
                <a:gdLst>
                  <a:gd name="T0" fmla="*/ 106 w 106"/>
                  <a:gd name="T1" fmla="*/ 0 h 92"/>
                  <a:gd name="T2" fmla="*/ 0 w 106"/>
                  <a:gd name="T3" fmla="*/ 0 h 92"/>
                  <a:gd name="T4" fmla="*/ 0 w 106"/>
                  <a:gd name="T5" fmla="*/ 0 h 92"/>
                  <a:gd name="T6" fmla="*/ 0 w 106"/>
                  <a:gd name="T7" fmla="*/ 92 h 92"/>
                  <a:gd name="T8" fmla="*/ 0 w 106"/>
                  <a:gd name="T9" fmla="*/ 92 h 92"/>
                  <a:gd name="T10" fmla="*/ 106 w 106"/>
                  <a:gd name="T11" fmla="*/ 92 h 92"/>
                  <a:gd name="T12" fmla="*/ 106 w 106"/>
                  <a:gd name="T13" fmla="*/ 92 h 92"/>
                  <a:gd name="T14" fmla="*/ 106 w 106"/>
                  <a:gd name="T15" fmla="*/ 0 h 92"/>
                  <a:gd name="T16" fmla="*/ 106 w 106"/>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2">
                    <a:moveTo>
                      <a:pt x="106" y="0"/>
                    </a:moveTo>
                    <a:lnTo>
                      <a:pt x="0" y="0"/>
                    </a:lnTo>
                    <a:lnTo>
                      <a:pt x="0" y="92"/>
                    </a:lnTo>
                    <a:lnTo>
                      <a:pt x="106" y="92"/>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69" name="Freeform 103"/>
              <p:cNvSpPr>
                <a:spLocks/>
              </p:cNvSpPr>
              <p:nvPr/>
            </p:nvSpPr>
            <p:spPr bwMode="auto">
              <a:xfrm>
                <a:off x="1679" y="2686"/>
                <a:ext cx="107" cy="91"/>
              </a:xfrm>
              <a:custGeom>
                <a:avLst/>
                <a:gdLst>
                  <a:gd name="T0" fmla="*/ 107 w 107"/>
                  <a:gd name="T1" fmla="*/ 0 h 91"/>
                  <a:gd name="T2" fmla="*/ 0 w 107"/>
                  <a:gd name="T3" fmla="*/ 0 h 91"/>
                  <a:gd name="T4" fmla="*/ 0 w 107"/>
                  <a:gd name="T5" fmla="*/ 15 h 91"/>
                  <a:gd name="T6" fmla="*/ 0 w 107"/>
                  <a:gd name="T7" fmla="*/ 91 h 91"/>
                  <a:gd name="T8" fmla="*/ 0 w 107"/>
                  <a:gd name="T9" fmla="*/ 91 h 91"/>
                  <a:gd name="T10" fmla="*/ 107 w 107"/>
                  <a:gd name="T11" fmla="*/ 91 h 91"/>
                  <a:gd name="T12" fmla="*/ 107 w 107"/>
                  <a:gd name="T13" fmla="*/ 91 h 91"/>
                  <a:gd name="T14" fmla="*/ 107 w 107"/>
                  <a:gd name="T15" fmla="*/ 15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15"/>
                    </a:lnTo>
                    <a:lnTo>
                      <a:pt x="0" y="91"/>
                    </a:lnTo>
                    <a:lnTo>
                      <a:pt x="107" y="91"/>
                    </a:lnTo>
                    <a:lnTo>
                      <a:pt x="107"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70" name="Freeform 104"/>
              <p:cNvSpPr>
                <a:spLocks/>
              </p:cNvSpPr>
              <p:nvPr/>
            </p:nvSpPr>
            <p:spPr bwMode="auto">
              <a:xfrm>
                <a:off x="1679" y="2686"/>
                <a:ext cx="107" cy="91"/>
              </a:xfrm>
              <a:custGeom>
                <a:avLst/>
                <a:gdLst>
                  <a:gd name="T0" fmla="*/ 107 w 107"/>
                  <a:gd name="T1" fmla="*/ 0 h 91"/>
                  <a:gd name="T2" fmla="*/ 0 w 107"/>
                  <a:gd name="T3" fmla="*/ 0 h 91"/>
                  <a:gd name="T4" fmla="*/ 0 w 107"/>
                  <a:gd name="T5" fmla="*/ 15 h 91"/>
                  <a:gd name="T6" fmla="*/ 0 w 107"/>
                  <a:gd name="T7" fmla="*/ 91 h 91"/>
                  <a:gd name="T8" fmla="*/ 0 w 107"/>
                  <a:gd name="T9" fmla="*/ 91 h 91"/>
                  <a:gd name="T10" fmla="*/ 107 w 107"/>
                  <a:gd name="T11" fmla="*/ 91 h 91"/>
                  <a:gd name="T12" fmla="*/ 107 w 107"/>
                  <a:gd name="T13" fmla="*/ 91 h 91"/>
                  <a:gd name="T14" fmla="*/ 107 w 107"/>
                  <a:gd name="T15" fmla="*/ 15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0" y="0"/>
                    </a:lnTo>
                    <a:lnTo>
                      <a:pt x="0" y="15"/>
                    </a:lnTo>
                    <a:lnTo>
                      <a:pt x="0" y="91"/>
                    </a:lnTo>
                    <a:lnTo>
                      <a:pt x="107" y="91"/>
                    </a:lnTo>
                    <a:lnTo>
                      <a:pt x="107"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71" name="Freeform 105"/>
              <p:cNvSpPr>
                <a:spLocks/>
              </p:cNvSpPr>
              <p:nvPr/>
            </p:nvSpPr>
            <p:spPr bwMode="auto">
              <a:xfrm>
                <a:off x="1740" y="2808"/>
                <a:ext cx="107" cy="92"/>
              </a:xfrm>
              <a:custGeom>
                <a:avLst/>
                <a:gdLst>
                  <a:gd name="T0" fmla="*/ 92 w 107"/>
                  <a:gd name="T1" fmla="*/ 0 h 92"/>
                  <a:gd name="T2" fmla="*/ 0 w 107"/>
                  <a:gd name="T3" fmla="*/ 0 h 92"/>
                  <a:gd name="T4" fmla="*/ 0 w 107"/>
                  <a:gd name="T5" fmla="*/ 15 h 92"/>
                  <a:gd name="T6" fmla="*/ 0 w 107"/>
                  <a:gd name="T7" fmla="*/ 92 h 92"/>
                  <a:gd name="T8" fmla="*/ 0 w 107"/>
                  <a:gd name="T9" fmla="*/ 92 h 92"/>
                  <a:gd name="T10" fmla="*/ 92 w 107"/>
                  <a:gd name="T11" fmla="*/ 92 h 92"/>
                  <a:gd name="T12" fmla="*/ 107 w 107"/>
                  <a:gd name="T13" fmla="*/ 92 h 92"/>
                  <a:gd name="T14" fmla="*/ 107 w 107"/>
                  <a:gd name="T15" fmla="*/ 15 h 92"/>
                  <a:gd name="T16" fmla="*/ 92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92" y="0"/>
                    </a:moveTo>
                    <a:lnTo>
                      <a:pt x="0" y="0"/>
                    </a:lnTo>
                    <a:lnTo>
                      <a:pt x="0" y="15"/>
                    </a:lnTo>
                    <a:lnTo>
                      <a:pt x="0" y="92"/>
                    </a:lnTo>
                    <a:lnTo>
                      <a:pt x="92" y="92"/>
                    </a:lnTo>
                    <a:lnTo>
                      <a:pt x="107" y="92"/>
                    </a:lnTo>
                    <a:lnTo>
                      <a:pt x="107" y="15"/>
                    </a:lnTo>
                    <a:lnTo>
                      <a:pt x="92"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72" name="Freeform 106"/>
              <p:cNvSpPr>
                <a:spLocks/>
              </p:cNvSpPr>
              <p:nvPr/>
            </p:nvSpPr>
            <p:spPr bwMode="auto">
              <a:xfrm>
                <a:off x="1740" y="2808"/>
                <a:ext cx="107" cy="92"/>
              </a:xfrm>
              <a:custGeom>
                <a:avLst/>
                <a:gdLst>
                  <a:gd name="T0" fmla="*/ 92 w 107"/>
                  <a:gd name="T1" fmla="*/ 0 h 92"/>
                  <a:gd name="T2" fmla="*/ 0 w 107"/>
                  <a:gd name="T3" fmla="*/ 0 h 92"/>
                  <a:gd name="T4" fmla="*/ 0 w 107"/>
                  <a:gd name="T5" fmla="*/ 15 h 92"/>
                  <a:gd name="T6" fmla="*/ 0 w 107"/>
                  <a:gd name="T7" fmla="*/ 92 h 92"/>
                  <a:gd name="T8" fmla="*/ 0 w 107"/>
                  <a:gd name="T9" fmla="*/ 92 h 92"/>
                  <a:gd name="T10" fmla="*/ 92 w 107"/>
                  <a:gd name="T11" fmla="*/ 92 h 92"/>
                  <a:gd name="T12" fmla="*/ 107 w 107"/>
                  <a:gd name="T13" fmla="*/ 92 h 92"/>
                  <a:gd name="T14" fmla="*/ 107 w 107"/>
                  <a:gd name="T15" fmla="*/ 15 h 92"/>
                  <a:gd name="T16" fmla="*/ 92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92" y="0"/>
                    </a:moveTo>
                    <a:lnTo>
                      <a:pt x="0" y="0"/>
                    </a:lnTo>
                    <a:lnTo>
                      <a:pt x="0" y="15"/>
                    </a:lnTo>
                    <a:lnTo>
                      <a:pt x="0" y="92"/>
                    </a:lnTo>
                    <a:lnTo>
                      <a:pt x="92" y="92"/>
                    </a:lnTo>
                    <a:lnTo>
                      <a:pt x="107" y="92"/>
                    </a:lnTo>
                    <a:lnTo>
                      <a:pt x="107" y="15"/>
                    </a:lnTo>
                    <a:lnTo>
                      <a:pt x="9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73" name="Freeform 107"/>
              <p:cNvSpPr>
                <a:spLocks/>
              </p:cNvSpPr>
              <p:nvPr/>
            </p:nvSpPr>
            <p:spPr bwMode="auto">
              <a:xfrm>
                <a:off x="1679" y="2931"/>
                <a:ext cx="107" cy="107"/>
              </a:xfrm>
              <a:custGeom>
                <a:avLst/>
                <a:gdLst>
                  <a:gd name="T0" fmla="*/ 107 w 107"/>
                  <a:gd name="T1" fmla="*/ 0 h 107"/>
                  <a:gd name="T2" fmla="*/ 0 w 107"/>
                  <a:gd name="T3" fmla="*/ 0 h 107"/>
                  <a:gd name="T4" fmla="*/ 0 w 107"/>
                  <a:gd name="T5" fmla="*/ 15 h 107"/>
                  <a:gd name="T6" fmla="*/ 0 w 107"/>
                  <a:gd name="T7" fmla="*/ 91 h 107"/>
                  <a:gd name="T8" fmla="*/ 0 w 107"/>
                  <a:gd name="T9" fmla="*/ 107 h 107"/>
                  <a:gd name="T10" fmla="*/ 107 w 107"/>
                  <a:gd name="T11" fmla="*/ 107 h 107"/>
                  <a:gd name="T12" fmla="*/ 107 w 107"/>
                  <a:gd name="T13" fmla="*/ 91 h 107"/>
                  <a:gd name="T14" fmla="*/ 107 w 107"/>
                  <a:gd name="T15" fmla="*/ 15 h 107"/>
                  <a:gd name="T16" fmla="*/ 107 w 107"/>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0"/>
                    </a:moveTo>
                    <a:lnTo>
                      <a:pt x="0" y="0"/>
                    </a:lnTo>
                    <a:lnTo>
                      <a:pt x="0" y="15"/>
                    </a:lnTo>
                    <a:lnTo>
                      <a:pt x="0" y="91"/>
                    </a:lnTo>
                    <a:lnTo>
                      <a:pt x="0" y="107"/>
                    </a:lnTo>
                    <a:lnTo>
                      <a:pt x="107" y="107"/>
                    </a:lnTo>
                    <a:lnTo>
                      <a:pt x="107" y="91"/>
                    </a:lnTo>
                    <a:lnTo>
                      <a:pt x="107"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74" name="Freeform 108"/>
              <p:cNvSpPr>
                <a:spLocks/>
              </p:cNvSpPr>
              <p:nvPr/>
            </p:nvSpPr>
            <p:spPr bwMode="auto">
              <a:xfrm>
                <a:off x="1679" y="2931"/>
                <a:ext cx="107" cy="107"/>
              </a:xfrm>
              <a:custGeom>
                <a:avLst/>
                <a:gdLst>
                  <a:gd name="T0" fmla="*/ 107 w 107"/>
                  <a:gd name="T1" fmla="*/ 0 h 107"/>
                  <a:gd name="T2" fmla="*/ 0 w 107"/>
                  <a:gd name="T3" fmla="*/ 0 h 107"/>
                  <a:gd name="T4" fmla="*/ 0 w 107"/>
                  <a:gd name="T5" fmla="*/ 15 h 107"/>
                  <a:gd name="T6" fmla="*/ 0 w 107"/>
                  <a:gd name="T7" fmla="*/ 91 h 107"/>
                  <a:gd name="T8" fmla="*/ 0 w 107"/>
                  <a:gd name="T9" fmla="*/ 107 h 107"/>
                  <a:gd name="T10" fmla="*/ 107 w 107"/>
                  <a:gd name="T11" fmla="*/ 107 h 107"/>
                  <a:gd name="T12" fmla="*/ 107 w 107"/>
                  <a:gd name="T13" fmla="*/ 91 h 107"/>
                  <a:gd name="T14" fmla="*/ 107 w 107"/>
                  <a:gd name="T15" fmla="*/ 15 h 107"/>
                  <a:gd name="T16" fmla="*/ 107 w 107"/>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0"/>
                    </a:moveTo>
                    <a:lnTo>
                      <a:pt x="0" y="0"/>
                    </a:lnTo>
                    <a:lnTo>
                      <a:pt x="0" y="15"/>
                    </a:lnTo>
                    <a:lnTo>
                      <a:pt x="0" y="91"/>
                    </a:lnTo>
                    <a:lnTo>
                      <a:pt x="0" y="107"/>
                    </a:lnTo>
                    <a:lnTo>
                      <a:pt x="107" y="107"/>
                    </a:lnTo>
                    <a:lnTo>
                      <a:pt x="107" y="91"/>
                    </a:lnTo>
                    <a:lnTo>
                      <a:pt x="107"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75" name="Freeform 109"/>
              <p:cNvSpPr>
                <a:spLocks/>
              </p:cNvSpPr>
              <p:nvPr/>
            </p:nvSpPr>
            <p:spPr bwMode="auto">
              <a:xfrm>
                <a:off x="1817" y="2441"/>
                <a:ext cx="122" cy="91"/>
              </a:xfrm>
              <a:custGeom>
                <a:avLst/>
                <a:gdLst>
                  <a:gd name="T0" fmla="*/ 106 w 122"/>
                  <a:gd name="T1" fmla="*/ 0 h 91"/>
                  <a:gd name="T2" fmla="*/ 15 w 122"/>
                  <a:gd name="T3" fmla="*/ 0 h 91"/>
                  <a:gd name="T4" fmla="*/ 0 w 122"/>
                  <a:gd name="T5" fmla="*/ 0 h 91"/>
                  <a:gd name="T6" fmla="*/ 0 w 122"/>
                  <a:gd name="T7" fmla="*/ 76 h 91"/>
                  <a:gd name="T8" fmla="*/ 15 w 122"/>
                  <a:gd name="T9" fmla="*/ 91 h 91"/>
                  <a:gd name="T10" fmla="*/ 106 w 122"/>
                  <a:gd name="T11" fmla="*/ 91 h 91"/>
                  <a:gd name="T12" fmla="*/ 122 w 122"/>
                  <a:gd name="T13" fmla="*/ 76 h 91"/>
                  <a:gd name="T14" fmla="*/ 122 w 122"/>
                  <a:gd name="T15" fmla="*/ 0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0"/>
                    </a:lnTo>
                    <a:lnTo>
                      <a:pt x="0" y="76"/>
                    </a:lnTo>
                    <a:lnTo>
                      <a:pt x="15" y="91"/>
                    </a:lnTo>
                    <a:lnTo>
                      <a:pt x="106" y="91"/>
                    </a:lnTo>
                    <a:lnTo>
                      <a:pt x="122" y="76"/>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76" name="Freeform 110"/>
              <p:cNvSpPr>
                <a:spLocks/>
              </p:cNvSpPr>
              <p:nvPr/>
            </p:nvSpPr>
            <p:spPr bwMode="auto">
              <a:xfrm>
                <a:off x="1817" y="2441"/>
                <a:ext cx="122" cy="91"/>
              </a:xfrm>
              <a:custGeom>
                <a:avLst/>
                <a:gdLst>
                  <a:gd name="T0" fmla="*/ 106 w 122"/>
                  <a:gd name="T1" fmla="*/ 0 h 91"/>
                  <a:gd name="T2" fmla="*/ 15 w 122"/>
                  <a:gd name="T3" fmla="*/ 0 h 91"/>
                  <a:gd name="T4" fmla="*/ 0 w 122"/>
                  <a:gd name="T5" fmla="*/ 0 h 91"/>
                  <a:gd name="T6" fmla="*/ 0 w 122"/>
                  <a:gd name="T7" fmla="*/ 76 h 91"/>
                  <a:gd name="T8" fmla="*/ 15 w 122"/>
                  <a:gd name="T9" fmla="*/ 91 h 91"/>
                  <a:gd name="T10" fmla="*/ 106 w 122"/>
                  <a:gd name="T11" fmla="*/ 91 h 91"/>
                  <a:gd name="T12" fmla="*/ 122 w 122"/>
                  <a:gd name="T13" fmla="*/ 76 h 91"/>
                  <a:gd name="T14" fmla="*/ 122 w 122"/>
                  <a:gd name="T15" fmla="*/ 0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0"/>
                    </a:lnTo>
                    <a:lnTo>
                      <a:pt x="0" y="76"/>
                    </a:lnTo>
                    <a:lnTo>
                      <a:pt x="15" y="91"/>
                    </a:lnTo>
                    <a:lnTo>
                      <a:pt x="106" y="91"/>
                    </a:lnTo>
                    <a:lnTo>
                      <a:pt x="122" y="76"/>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77" name="Freeform 111"/>
              <p:cNvSpPr>
                <a:spLocks/>
              </p:cNvSpPr>
              <p:nvPr/>
            </p:nvSpPr>
            <p:spPr bwMode="auto">
              <a:xfrm>
                <a:off x="1893" y="2563"/>
                <a:ext cx="122" cy="92"/>
              </a:xfrm>
              <a:custGeom>
                <a:avLst/>
                <a:gdLst>
                  <a:gd name="T0" fmla="*/ 107 w 122"/>
                  <a:gd name="T1" fmla="*/ 0 h 92"/>
                  <a:gd name="T2" fmla="*/ 15 w 122"/>
                  <a:gd name="T3" fmla="*/ 0 h 92"/>
                  <a:gd name="T4" fmla="*/ 0 w 122"/>
                  <a:gd name="T5" fmla="*/ 0 h 92"/>
                  <a:gd name="T6" fmla="*/ 0 w 122"/>
                  <a:gd name="T7" fmla="*/ 92 h 92"/>
                  <a:gd name="T8" fmla="*/ 15 w 122"/>
                  <a:gd name="T9" fmla="*/ 92 h 92"/>
                  <a:gd name="T10" fmla="*/ 107 w 122"/>
                  <a:gd name="T11" fmla="*/ 92 h 92"/>
                  <a:gd name="T12" fmla="*/ 122 w 122"/>
                  <a:gd name="T13" fmla="*/ 92 h 92"/>
                  <a:gd name="T14" fmla="*/ 122 w 122"/>
                  <a:gd name="T15" fmla="*/ 0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5" y="0"/>
                    </a:lnTo>
                    <a:lnTo>
                      <a:pt x="0" y="0"/>
                    </a:lnTo>
                    <a:lnTo>
                      <a:pt x="0" y="92"/>
                    </a:lnTo>
                    <a:lnTo>
                      <a:pt x="15" y="92"/>
                    </a:lnTo>
                    <a:lnTo>
                      <a:pt x="107" y="92"/>
                    </a:lnTo>
                    <a:lnTo>
                      <a:pt x="122" y="92"/>
                    </a:lnTo>
                    <a:lnTo>
                      <a:pt x="122" y="0"/>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78" name="Freeform 112"/>
              <p:cNvSpPr>
                <a:spLocks/>
              </p:cNvSpPr>
              <p:nvPr/>
            </p:nvSpPr>
            <p:spPr bwMode="auto">
              <a:xfrm>
                <a:off x="1893" y="2563"/>
                <a:ext cx="122" cy="92"/>
              </a:xfrm>
              <a:custGeom>
                <a:avLst/>
                <a:gdLst>
                  <a:gd name="T0" fmla="*/ 107 w 122"/>
                  <a:gd name="T1" fmla="*/ 0 h 92"/>
                  <a:gd name="T2" fmla="*/ 15 w 122"/>
                  <a:gd name="T3" fmla="*/ 0 h 92"/>
                  <a:gd name="T4" fmla="*/ 0 w 122"/>
                  <a:gd name="T5" fmla="*/ 0 h 92"/>
                  <a:gd name="T6" fmla="*/ 0 w 122"/>
                  <a:gd name="T7" fmla="*/ 92 h 92"/>
                  <a:gd name="T8" fmla="*/ 15 w 122"/>
                  <a:gd name="T9" fmla="*/ 92 h 92"/>
                  <a:gd name="T10" fmla="*/ 107 w 122"/>
                  <a:gd name="T11" fmla="*/ 92 h 92"/>
                  <a:gd name="T12" fmla="*/ 122 w 122"/>
                  <a:gd name="T13" fmla="*/ 92 h 92"/>
                  <a:gd name="T14" fmla="*/ 122 w 122"/>
                  <a:gd name="T15" fmla="*/ 0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5" y="0"/>
                    </a:lnTo>
                    <a:lnTo>
                      <a:pt x="0" y="0"/>
                    </a:lnTo>
                    <a:lnTo>
                      <a:pt x="0" y="92"/>
                    </a:lnTo>
                    <a:lnTo>
                      <a:pt x="15" y="92"/>
                    </a:lnTo>
                    <a:lnTo>
                      <a:pt x="107" y="92"/>
                    </a:lnTo>
                    <a:lnTo>
                      <a:pt x="122" y="92"/>
                    </a:lnTo>
                    <a:lnTo>
                      <a:pt x="122" y="0"/>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79" name="Freeform 113"/>
              <p:cNvSpPr>
                <a:spLocks/>
              </p:cNvSpPr>
              <p:nvPr/>
            </p:nvSpPr>
            <p:spPr bwMode="auto">
              <a:xfrm>
                <a:off x="1817" y="2686"/>
                <a:ext cx="122" cy="91"/>
              </a:xfrm>
              <a:custGeom>
                <a:avLst/>
                <a:gdLst>
                  <a:gd name="T0" fmla="*/ 106 w 122"/>
                  <a:gd name="T1" fmla="*/ 0 h 91"/>
                  <a:gd name="T2" fmla="*/ 15 w 122"/>
                  <a:gd name="T3" fmla="*/ 0 h 91"/>
                  <a:gd name="T4" fmla="*/ 0 w 122"/>
                  <a:gd name="T5" fmla="*/ 15 h 91"/>
                  <a:gd name="T6" fmla="*/ 0 w 122"/>
                  <a:gd name="T7" fmla="*/ 91 h 91"/>
                  <a:gd name="T8" fmla="*/ 15 w 122"/>
                  <a:gd name="T9" fmla="*/ 91 h 91"/>
                  <a:gd name="T10" fmla="*/ 106 w 122"/>
                  <a:gd name="T11" fmla="*/ 91 h 91"/>
                  <a:gd name="T12" fmla="*/ 122 w 122"/>
                  <a:gd name="T13" fmla="*/ 91 h 91"/>
                  <a:gd name="T14" fmla="*/ 122 w 122"/>
                  <a:gd name="T15" fmla="*/ 15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15"/>
                    </a:lnTo>
                    <a:lnTo>
                      <a:pt x="0" y="91"/>
                    </a:lnTo>
                    <a:lnTo>
                      <a:pt x="15" y="91"/>
                    </a:lnTo>
                    <a:lnTo>
                      <a:pt x="106" y="91"/>
                    </a:lnTo>
                    <a:lnTo>
                      <a:pt x="122" y="91"/>
                    </a:lnTo>
                    <a:lnTo>
                      <a:pt x="122" y="15"/>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80" name="Freeform 114"/>
              <p:cNvSpPr>
                <a:spLocks/>
              </p:cNvSpPr>
              <p:nvPr/>
            </p:nvSpPr>
            <p:spPr bwMode="auto">
              <a:xfrm>
                <a:off x="1817" y="2686"/>
                <a:ext cx="122" cy="91"/>
              </a:xfrm>
              <a:custGeom>
                <a:avLst/>
                <a:gdLst>
                  <a:gd name="T0" fmla="*/ 106 w 122"/>
                  <a:gd name="T1" fmla="*/ 0 h 91"/>
                  <a:gd name="T2" fmla="*/ 15 w 122"/>
                  <a:gd name="T3" fmla="*/ 0 h 91"/>
                  <a:gd name="T4" fmla="*/ 0 w 122"/>
                  <a:gd name="T5" fmla="*/ 15 h 91"/>
                  <a:gd name="T6" fmla="*/ 0 w 122"/>
                  <a:gd name="T7" fmla="*/ 91 h 91"/>
                  <a:gd name="T8" fmla="*/ 15 w 122"/>
                  <a:gd name="T9" fmla="*/ 91 h 91"/>
                  <a:gd name="T10" fmla="*/ 106 w 122"/>
                  <a:gd name="T11" fmla="*/ 91 h 91"/>
                  <a:gd name="T12" fmla="*/ 122 w 122"/>
                  <a:gd name="T13" fmla="*/ 91 h 91"/>
                  <a:gd name="T14" fmla="*/ 122 w 122"/>
                  <a:gd name="T15" fmla="*/ 15 h 91"/>
                  <a:gd name="T16" fmla="*/ 106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6" y="0"/>
                    </a:moveTo>
                    <a:lnTo>
                      <a:pt x="15" y="0"/>
                    </a:lnTo>
                    <a:lnTo>
                      <a:pt x="0" y="15"/>
                    </a:lnTo>
                    <a:lnTo>
                      <a:pt x="0" y="91"/>
                    </a:lnTo>
                    <a:lnTo>
                      <a:pt x="15" y="91"/>
                    </a:lnTo>
                    <a:lnTo>
                      <a:pt x="106" y="91"/>
                    </a:lnTo>
                    <a:lnTo>
                      <a:pt x="122" y="91"/>
                    </a:lnTo>
                    <a:lnTo>
                      <a:pt x="122" y="15"/>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81" name="Freeform 115"/>
              <p:cNvSpPr>
                <a:spLocks/>
              </p:cNvSpPr>
              <p:nvPr/>
            </p:nvSpPr>
            <p:spPr bwMode="auto">
              <a:xfrm>
                <a:off x="1878" y="2808"/>
                <a:ext cx="122" cy="92"/>
              </a:xfrm>
              <a:custGeom>
                <a:avLst/>
                <a:gdLst>
                  <a:gd name="T0" fmla="*/ 106 w 122"/>
                  <a:gd name="T1" fmla="*/ 0 h 92"/>
                  <a:gd name="T2" fmla="*/ 15 w 122"/>
                  <a:gd name="T3" fmla="*/ 0 h 92"/>
                  <a:gd name="T4" fmla="*/ 0 w 122"/>
                  <a:gd name="T5" fmla="*/ 15 h 92"/>
                  <a:gd name="T6" fmla="*/ 0 w 122"/>
                  <a:gd name="T7" fmla="*/ 92 h 92"/>
                  <a:gd name="T8" fmla="*/ 15 w 122"/>
                  <a:gd name="T9" fmla="*/ 92 h 92"/>
                  <a:gd name="T10" fmla="*/ 106 w 122"/>
                  <a:gd name="T11" fmla="*/ 92 h 92"/>
                  <a:gd name="T12" fmla="*/ 122 w 122"/>
                  <a:gd name="T13" fmla="*/ 92 h 92"/>
                  <a:gd name="T14" fmla="*/ 122 w 122"/>
                  <a:gd name="T15" fmla="*/ 15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15"/>
                    </a:lnTo>
                    <a:lnTo>
                      <a:pt x="0" y="92"/>
                    </a:lnTo>
                    <a:lnTo>
                      <a:pt x="15" y="92"/>
                    </a:lnTo>
                    <a:lnTo>
                      <a:pt x="106" y="92"/>
                    </a:lnTo>
                    <a:lnTo>
                      <a:pt x="122" y="92"/>
                    </a:lnTo>
                    <a:lnTo>
                      <a:pt x="122" y="15"/>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82" name="Freeform 116"/>
              <p:cNvSpPr>
                <a:spLocks/>
              </p:cNvSpPr>
              <p:nvPr/>
            </p:nvSpPr>
            <p:spPr bwMode="auto">
              <a:xfrm>
                <a:off x="1878" y="2808"/>
                <a:ext cx="122" cy="92"/>
              </a:xfrm>
              <a:custGeom>
                <a:avLst/>
                <a:gdLst>
                  <a:gd name="T0" fmla="*/ 106 w 122"/>
                  <a:gd name="T1" fmla="*/ 0 h 92"/>
                  <a:gd name="T2" fmla="*/ 15 w 122"/>
                  <a:gd name="T3" fmla="*/ 0 h 92"/>
                  <a:gd name="T4" fmla="*/ 0 w 122"/>
                  <a:gd name="T5" fmla="*/ 15 h 92"/>
                  <a:gd name="T6" fmla="*/ 0 w 122"/>
                  <a:gd name="T7" fmla="*/ 92 h 92"/>
                  <a:gd name="T8" fmla="*/ 15 w 122"/>
                  <a:gd name="T9" fmla="*/ 92 h 92"/>
                  <a:gd name="T10" fmla="*/ 106 w 122"/>
                  <a:gd name="T11" fmla="*/ 92 h 92"/>
                  <a:gd name="T12" fmla="*/ 122 w 122"/>
                  <a:gd name="T13" fmla="*/ 92 h 92"/>
                  <a:gd name="T14" fmla="*/ 122 w 122"/>
                  <a:gd name="T15" fmla="*/ 15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15"/>
                    </a:lnTo>
                    <a:lnTo>
                      <a:pt x="0" y="92"/>
                    </a:lnTo>
                    <a:lnTo>
                      <a:pt x="15" y="92"/>
                    </a:lnTo>
                    <a:lnTo>
                      <a:pt x="106" y="92"/>
                    </a:lnTo>
                    <a:lnTo>
                      <a:pt x="122" y="92"/>
                    </a:lnTo>
                    <a:lnTo>
                      <a:pt x="122" y="15"/>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83" name="Freeform 117"/>
              <p:cNvSpPr>
                <a:spLocks/>
              </p:cNvSpPr>
              <p:nvPr/>
            </p:nvSpPr>
            <p:spPr bwMode="auto">
              <a:xfrm>
                <a:off x="1817" y="2931"/>
                <a:ext cx="122" cy="107"/>
              </a:xfrm>
              <a:custGeom>
                <a:avLst/>
                <a:gdLst>
                  <a:gd name="T0" fmla="*/ 106 w 122"/>
                  <a:gd name="T1" fmla="*/ 0 h 107"/>
                  <a:gd name="T2" fmla="*/ 15 w 122"/>
                  <a:gd name="T3" fmla="*/ 0 h 107"/>
                  <a:gd name="T4" fmla="*/ 0 w 122"/>
                  <a:gd name="T5" fmla="*/ 15 h 107"/>
                  <a:gd name="T6" fmla="*/ 0 w 122"/>
                  <a:gd name="T7" fmla="*/ 91 h 107"/>
                  <a:gd name="T8" fmla="*/ 15 w 122"/>
                  <a:gd name="T9" fmla="*/ 107 h 107"/>
                  <a:gd name="T10" fmla="*/ 106 w 122"/>
                  <a:gd name="T11" fmla="*/ 107 h 107"/>
                  <a:gd name="T12" fmla="*/ 122 w 122"/>
                  <a:gd name="T13" fmla="*/ 91 h 107"/>
                  <a:gd name="T14" fmla="*/ 122 w 122"/>
                  <a:gd name="T15" fmla="*/ 15 h 107"/>
                  <a:gd name="T16" fmla="*/ 106 w 122"/>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06" y="0"/>
                    </a:moveTo>
                    <a:lnTo>
                      <a:pt x="15" y="0"/>
                    </a:lnTo>
                    <a:lnTo>
                      <a:pt x="0" y="15"/>
                    </a:lnTo>
                    <a:lnTo>
                      <a:pt x="0" y="91"/>
                    </a:lnTo>
                    <a:lnTo>
                      <a:pt x="15" y="107"/>
                    </a:lnTo>
                    <a:lnTo>
                      <a:pt x="106" y="107"/>
                    </a:lnTo>
                    <a:lnTo>
                      <a:pt x="122" y="91"/>
                    </a:lnTo>
                    <a:lnTo>
                      <a:pt x="122" y="15"/>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84" name="Freeform 118"/>
              <p:cNvSpPr>
                <a:spLocks/>
              </p:cNvSpPr>
              <p:nvPr/>
            </p:nvSpPr>
            <p:spPr bwMode="auto">
              <a:xfrm>
                <a:off x="1817" y="2931"/>
                <a:ext cx="122" cy="107"/>
              </a:xfrm>
              <a:custGeom>
                <a:avLst/>
                <a:gdLst>
                  <a:gd name="T0" fmla="*/ 106 w 122"/>
                  <a:gd name="T1" fmla="*/ 0 h 107"/>
                  <a:gd name="T2" fmla="*/ 15 w 122"/>
                  <a:gd name="T3" fmla="*/ 0 h 107"/>
                  <a:gd name="T4" fmla="*/ 0 w 122"/>
                  <a:gd name="T5" fmla="*/ 15 h 107"/>
                  <a:gd name="T6" fmla="*/ 0 w 122"/>
                  <a:gd name="T7" fmla="*/ 91 h 107"/>
                  <a:gd name="T8" fmla="*/ 15 w 122"/>
                  <a:gd name="T9" fmla="*/ 107 h 107"/>
                  <a:gd name="T10" fmla="*/ 106 w 122"/>
                  <a:gd name="T11" fmla="*/ 107 h 107"/>
                  <a:gd name="T12" fmla="*/ 122 w 122"/>
                  <a:gd name="T13" fmla="*/ 91 h 107"/>
                  <a:gd name="T14" fmla="*/ 122 w 122"/>
                  <a:gd name="T15" fmla="*/ 15 h 107"/>
                  <a:gd name="T16" fmla="*/ 106 w 122"/>
                  <a:gd name="T17" fmla="*/ 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06" y="0"/>
                    </a:moveTo>
                    <a:lnTo>
                      <a:pt x="15" y="0"/>
                    </a:lnTo>
                    <a:lnTo>
                      <a:pt x="0" y="15"/>
                    </a:lnTo>
                    <a:lnTo>
                      <a:pt x="0" y="91"/>
                    </a:lnTo>
                    <a:lnTo>
                      <a:pt x="15" y="107"/>
                    </a:lnTo>
                    <a:lnTo>
                      <a:pt x="106" y="107"/>
                    </a:lnTo>
                    <a:lnTo>
                      <a:pt x="122" y="91"/>
                    </a:lnTo>
                    <a:lnTo>
                      <a:pt x="122" y="15"/>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85" name="Freeform 119"/>
              <p:cNvSpPr>
                <a:spLocks/>
              </p:cNvSpPr>
              <p:nvPr/>
            </p:nvSpPr>
            <p:spPr bwMode="auto">
              <a:xfrm>
                <a:off x="1817" y="3068"/>
                <a:ext cx="122" cy="92"/>
              </a:xfrm>
              <a:custGeom>
                <a:avLst/>
                <a:gdLst>
                  <a:gd name="T0" fmla="*/ 106 w 122"/>
                  <a:gd name="T1" fmla="*/ 0 h 92"/>
                  <a:gd name="T2" fmla="*/ 15 w 122"/>
                  <a:gd name="T3" fmla="*/ 0 h 92"/>
                  <a:gd name="T4" fmla="*/ 0 w 122"/>
                  <a:gd name="T5" fmla="*/ 0 h 92"/>
                  <a:gd name="T6" fmla="*/ 0 w 122"/>
                  <a:gd name="T7" fmla="*/ 77 h 92"/>
                  <a:gd name="T8" fmla="*/ 15 w 122"/>
                  <a:gd name="T9" fmla="*/ 92 h 92"/>
                  <a:gd name="T10" fmla="*/ 106 w 122"/>
                  <a:gd name="T11" fmla="*/ 92 h 92"/>
                  <a:gd name="T12" fmla="*/ 122 w 122"/>
                  <a:gd name="T13" fmla="*/ 77 h 92"/>
                  <a:gd name="T14" fmla="*/ 122 w 122"/>
                  <a:gd name="T15" fmla="*/ 0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0"/>
                    </a:lnTo>
                    <a:lnTo>
                      <a:pt x="0" y="77"/>
                    </a:lnTo>
                    <a:lnTo>
                      <a:pt x="15" y="92"/>
                    </a:lnTo>
                    <a:lnTo>
                      <a:pt x="106" y="92"/>
                    </a:lnTo>
                    <a:lnTo>
                      <a:pt x="122" y="77"/>
                    </a:lnTo>
                    <a:lnTo>
                      <a:pt x="122" y="0"/>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86" name="Freeform 120"/>
              <p:cNvSpPr>
                <a:spLocks/>
              </p:cNvSpPr>
              <p:nvPr/>
            </p:nvSpPr>
            <p:spPr bwMode="auto">
              <a:xfrm>
                <a:off x="1817" y="3068"/>
                <a:ext cx="122" cy="92"/>
              </a:xfrm>
              <a:custGeom>
                <a:avLst/>
                <a:gdLst>
                  <a:gd name="T0" fmla="*/ 106 w 122"/>
                  <a:gd name="T1" fmla="*/ 0 h 92"/>
                  <a:gd name="T2" fmla="*/ 15 w 122"/>
                  <a:gd name="T3" fmla="*/ 0 h 92"/>
                  <a:gd name="T4" fmla="*/ 0 w 122"/>
                  <a:gd name="T5" fmla="*/ 0 h 92"/>
                  <a:gd name="T6" fmla="*/ 0 w 122"/>
                  <a:gd name="T7" fmla="*/ 77 h 92"/>
                  <a:gd name="T8" fmla="*/ 15 w 122"/>
                  <a:gd name="T9" fmla="*/ 92 h 92"/>
                  <a:gd name="T10" fmla="*/ 106 w 122"/>
                  <a:gd name="T11" fmla="*/ 92 h 92"/>
                  <a:gd name="T12" fmla="*/ 122 w 122"/>
                  <a:gd name="T13" fmla="*/ 77 h 92"/>
                  <a:gd name="T14" fmla="*/ 122 w 122"/>
                  <a:gd name="T15" fmla="*/ 0 h 92"/>
                  <a:gd name="T16" fmla="*/ 106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6" y="0"/>
                    </a:moveTo>
                    <a:lnTo>
                      <a:pt x="15" y="0"/>
                    </a:lnTo>
                    <a:lnTo>
                      <a:pt x="0" y="0"/>
                    </a:lnTo>
                    <a:lnTo>
                      <a:pt x="0" y="77"/>
                    </a:lnTo>
                    <a:lnTo>
                      <a:pt x="15" y="92"/>
                    </a:lnTo>
                    <a:lnTo>
                      <a:pt x="106" y="92"/>
                    </a:lnTo>
                    <a:lnTo>
                      <a:pt x="122" y="77"/>
                    </a:lnTo>
                    <a:lnTo>
                      <a:pt x="122" y="0"/>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87" name="Freeform 121"/>
              <p:cNvSpPr>
                <a:spLocks/>
              </p:cNvSpPr>
              <p:nvPr/>
            </p:nvSpPr>
            <p:spPr bwMode="auto">
              <a:xfrm>
                <a:off x="1969" y="2441"/>
                <a:ext cx="107" cy="91"/>
              </a:xfrm>
              <a:custGeom>
                <a:avLst/>
                <a:gdLst>
                  <a:gd name="T0" fmla="*/ 107 w 107"/>
                  <a:gd name="T1" fmla="*/ 0 h 91"/>
                  <a:gd name="T2" fmla="*/ 15 w 107"/>
                  <a:gd name="T3" fmla="*/ 0 h 91"/>
                  <a:gd name="T4" fmla="*/ 0 w 107"/>
                  <a:gd name="T5" fmla="*/ 0 h 91"/>
                  <a:gd name="T6" fmla="*/ 0 w 107"/>
                  <a:gd name="T7" fmla="*/ 76 h 91"/>
                  <a:gd name="T8" fmla="*/ 15 w 107"/>
                  <a:gd name="T9" fmla="*/ 91 h 91"/>
                  <a:gd name="T10" fmla="*/ 107 w 107"/>
                  <a:gd name="T11" fmla="*/ 91 h 91"/>
                  <a:gd name="T12" fmla="*/ 107 w 107"/>
                  <a:gd name="T13" fmla="*/ 76 h 91"/>
                  <a:gd name="T14" fmla="*/ 107 w 107"/>
                  <a:gd name="T15" fmla="*/ 0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15" y="0"/>
                    </a:lnTo>
                    <a:lnTo>
                      <a:pt x="0" y="0"/>
                    </a:lnTo>
                    <a:lnTo>
                      <a:pt x="0" y="76"/>
                    </a:lnTo>
                    <a:lnTo>
                      <a:pt x="15" y="91"/>
                    </a:lnTo>
                    <a:lnTo>
                      <a:pt x="107" y="91"/>
                    </a:lnTo>
                    <a:lnTo>
                      <a:pt x="107" y="76"/>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88" name="Freeform 122"/>
              <p:cNvSpPr>
                <a:spLocks/>
              </p:cNvSpPr>
              <p:nvPr/>
            </p:nvSpPr>
            <p:spPr bwMode="auto">
              <a:xfrm>
                <a:off x="1969" y="2441"/>
                <a:ext cx="107" cy="91"/>
              </a:xfrm>
              <a:custGeom>
                <a:avLst/>
                <a:gdLst>
                  <a:gd name="T0" fmla="*/ 107 w 107"/>
                  <a:gd name="T1" fmla="*/ 0 h 91"/>
                  <a:gd name="T2" fmla="*/ 15 w 107"/>
                  <a:gd name="T3" fmla="*/ 0 h 91"/>
                  <a:gd name="T4" fmla="*/ 0 w 107"/>
                  <a:gd name="T5" fmla="*/ 0 h 91"/>
                  <a:gd name="T6" fmla="*/ 0 w 107"/>
                  <a:gd name="T7" fmla="*/ 76 h 91"/>
                  <a:gd name="T8" fmla="*/ 15 w 107"/>
                  <a:gd name="T9" fmla="*/ 91 h 91"/>
                  <a:gd name="T10" fmla="*/ 107 w 107"/>
                  <a:gd name="T11" fmla="*/ 91 h 91"/>
                  <a:gd name="T12" fmla="*/ 107 w 107"/>
                  <a:gd name="T13" fmla="*/ 76 h 91"/>
                  <a:gd name="T14" fmla="*/ 107 w 107"/>
                  <a:gd name="T15" fmla="*/ 0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15" y="0"/>
                    </a:lnTo>
                    <a:lnTo>
                      <a:pt x="0" y="0"/>
                    </a:lnTo>
                    <a:lnTo>
                      <a:pt x="0" y="76"/>
                    </a:lnTo>
                    <a:lnTo>
                      <a:pt x="15" y="91"/>
                    </a:lnTo>
                    <a:lnTo>
                      <a:pt x="107" y="91"/>
                    </a:lnTo>
                    <a:lnTo>
                      <a:pt x="107" y="76"/>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89" name="Freeform 123"/>
              <p:cNvSpPr>
                <a:spLocks/>
              </p:cNvSpPr>
              <p:nvPr/>
            </p:nvSpPr>
            <p:spPr bwMode="auto">
              <a:xfrm>
                <a:off x="2045" y="2563"/>
                <a:ext cx="107" cy="92"/>
              </a:xfrm>
              <a:custGeom>
                <a:avLst/>
                <a:gdLst>
                  <a:gd name="T0" fmla="*/ 107 w 107"/>
                  <a:gd name="T1" fmla="*/ 0 h 92"/>
                  <a:gd name="T2" fmla="*/ 0 w 107"/>
                  <a:gd name="T3" fmla="*/ 0 h 92"/>
                  <a:gd name="T4" fmla="*/ 0 w 107"/>
                  <a:gd name="T5" fmla="*/ 0 h 92"/>
                  <a:gd name="T6" fmla="*/ 0 w 107"/>
                  <a:gd name="T7" fmla="*/ 92 h 92"/>
                  <a:gd name="T8" fmla="*/ 0 w 107"/>
                  <a:gd name="T9" fmla="*/ 92 h 92"/>
                  <a:gd name="T10" fmla="*/ 107 w 107"/>
                  <a:gd name="T11" fmla="*/ 92 h 92"/>
                  <a:gd name="T12" fmla="*/ 107 w 107"/>
                  <a:gd name="T13" fmla="*/ 92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92"/>
                    </a:lnTo>
                    <a:lnTo>
                      <a:pt x="107" y="92"/>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90" name="Freeform 124"/>
              <p:cNvSpPr>
                <a:spLocks/>
              </p:cNvSpPr>
              <p:nvPr/>
            </p:nvSpPr>
            <p:spPr bwMode="auto">
              <a:xfrm>
                <a:off x="2045" y="2563"/>
                <a:ext cx="107" cy="92"/>
              </a:xfrm>
              <a:custGeom>
                <a:avLst/>
                <a:gdLst>
                  <a:gd name="T0" fmla="*/ 107 w 107"/>
                  <a:gd name="T1" fmla="*/ 0 h 92"/>
                  <a:gd name="T2" fmla="*/ 0 w 107"/>
                  <a:gd name="T3" fmla="*/ 0 h 92"/>
                  <a:gd name="T4" fmla="*/ 0 w 107"/>
                  <a:gd name="T5" fmla="*/ 0 h 92"/>
                  <a:gd name="T6" fmla="*/ 0 w 107"/>
                  <a:gd name="T7" fmla="*/ 92 h 92"/>
                  <a:gd name="T8" fmla="*/ 0 w 107"/>
                  <a:gd name="T9" fmla="*/ 92 h 92"/>
                  <a:gd name="T10" fmla="*/ 107 w 107"/>
                  <a:gd name="T11" fmla="*/ 92 h 92"/>
                  <a:gd name="T12" fmla="*/ 107 w 107"/>
                  <a:gd name="T13" fmla="*/ 92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92"/>
                    </a:lnTo>
                    <a:lnTo>
                      <a:pt x="107" y="92"/>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91" name="Freeform 125"/>
              <p:cNvSpPr>
                <a:spLocks/>
              </p:cNvSpPr>
              <p:nvPr/>
            </p:nvSpPr>
            <p:spPr bwMode="auto">
              <a:xfrm>
                <a:off x="1969" y="2686"/>
                <a:ext cx="107" cy="91"/>
              </a:xfrm>
              <a:custGeom>
                <a:avLst/>
                <a:gdLst>
                  <a:gd name="T0" fmla="*/ 107 w 107"/>
                  <a:gd name="T1" fmla="*/ 0 h 91"/>
                  <a:gd name="T2" fmla="*/ 15 w 107"/>
                  <a:gd name="T3" fmla="*/ 0 h 91"/>
                  <a:gd name="T4" fmla="*/ 0 w 107"/>
                  <a:gd name="T5" fmla="*/ 15 h 91"/>
                  <a:gd name="T6" fmla="*/ 0 w 107"/>
                  <a:gd name="T7" fmla="*/ 91 h 91"/>
                  <a:gd name="T8" fmla="*/ 15 w 107"/>
                  <a:gd name="T9" fmla="*/ 91 h 91"/>
                  <a:gd name="T10" fmla="*/ 107 w 107"/>
                  <a:gd name="T11" fmla="*/ 91 h 91"/>
                  <a:gd name="T12" fmla="*/ 107 w 107"/>
                  <a:gd name="T13" fmla="*/ 91 h 91"/>
                  <a:gd name="T14" fmla="*/ 107 w 107"/>
                  <a:gd name="T15" fmla="*/ 15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15" y="0"/>
                    </a:lnTo>
                    <a:lnTo>
                      <a:pt x="0" y="15"/>
                    </a:lnTo>
                    <a:lnTo>
                      <a:pt x="0" y="91"/>
                    </a:lnTo>
                    <a:lnTo>
                      <a:pt x="15" y="91"/>
                    </a:lnTo>
                    <a:lnTo>
                      <a:pt x="107" y="91"/>
                    </a:lnTo>
                    <a:lnTo>
                      <a:pt x="107"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92" name="Freeform 126"/>
              <p:cNvSpPr>
                <a:spLocks/>
              </p:cNvSpPr>
              <p:nvPr/>
            </p:nvSpPr>
            <p:spPr bwMode="auto">
              <a:xfrm>
                <a:off x="1969" y="2686"/>
                <a:ext cx="107" cy="91"/>
              </a:xfrm>
              <a:custGeom>
                <a:avLst/>
                <a:gdLst>
                  <a:gd name="T0" fmla="*/ 107 w 107"/>
                  <a:gd name="T1" fmla="*/ 0 h 91"/>
                  <a:gd name="T2" fmla="*/ 15 w 107"/>
                  <a:gd name="T3" fmla="*/ 0 h 91"/>
                  <a:gd name="T4" fmla="*/ 0 w 107"/>
                  <a:gd name="T5" fmla="*/ 15 h 91"/>
                  <a:gd name="T6" fmla="*/ 0 w 107"/>
                  <a:gd name="T7" fmla="*/ 91 h 91"/>
                  <a:gd name="T8" fmla="*/ 15 w 107"/>
                  <a:gd name="T9" fmla="*/ 91 h 91"/>
                  <a:gd name="T10" fmla="*/ 107 w 107"/>
                  <a:gd name="T11" fmla="*/ 91 h 91"/>
                  <a:gd name="T12" fmla="*/ 107 w 107"/>
                  <a:gd name="T13" fmla="*/ 91 h 91"/>
                  <a:gd name="T14" fmla="*/ 107 w 107"/>
                  <a:gd name="T15" fmla="*/ 15 h 91"/>
                  <a:gd name="T16" fmla="*/ 107 w 107"/>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0"/>
                    </a:moveTo>
                    <a:lnTo>
                      <a:pt x="15" y="0"/>
                    </a:lnTo>
                    <a:lnTo>
                      <a:pt x="0" y="15"/>
                    </a:lnTo>
                    <a:lnTo>
                      <a:pt x="0" y="91"/>
                    </a:lnTo>
                    <a:lnTo>
                      <a:pt x="15" y="91"/>
                    </a:lnTo>
                    <a:lnTo>
                      <a:pt x="107" y="91"/>
                    </a:lnTo>
                    <a:lnTo>
                      <a:pt x="107"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93" name="Freeform 127"/>
              <p:cNvSpPr>
                <a:spLocks/>
              </p:cNvSpPr>
              <p:nvPr/>
            </p:nvSpPr>
            <p:spPr bwMode="auto">
              <a:xfrm>
                <a:off x="2030" y="2808"/>
                <a:ext cx="107" cy="92"/>
              </a:xfrm>
              <a:custGeom>
                <a:avLst/>
                <a:gdLst>
                  <a:gd name="T0" fmla="*/ 107 w 107"/>
                  <a:gd name="T1" fmla="*/ 0 h 92"/>
                  <a:gd name="T2" fmla="*/ 0 w 107"/>
                  <a:gd name="T3" fmla="*/ 0 h 92"/>
                  <a:gd name="T4" fmla="*/ 0 w 107"/>
                  <a:gd name="T5" fmla="*/ 15 h 92"/>
                  <a:gd name="T6" fmla="*/ 0 w 107"/>
                  <a:gd name="T7" fmla="*/ 92 h 92"/>
                  <a:gd name="T8" fmla="*/ 0 w 107"/>
                  <a:gd name="T9" fmla="*/ 92 h 92"/>
                  <a:gd name="T10" fmla="*/ 107 w 107"/>
                  <a:gd name="T11" fmla="*/ 92 h 92"/>
                  <a:gd name="T12" fmla="*/ 107 w 107"/>
                  <a:gd name="T13" fmla="*/ 92 h 92"/>
                  <a:gd name="T14" fmla="*/ 107 w 107"/>
                  <a:gd name="T15" fmla="*/ 15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15"/>
                    </a:lnTo>
                    <a:lnTo>
                      <a:pt x="0" y="92"/>
                    </a:lnTo>
                    <a:lnTo>
                      <a:pt x="107" y="92"/>
                    </a:lnTo>
                    <a:lnTo>
                      <a:pt x="107"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94" name="Freeform 128"/>
              <p:cNvSpPr>
                <a:spLocks/>
              </p:cNvSpPr>
              <p:nvPr/>
            </p:nvSpPr>
            <p:spPr bwMode="auto">
              <a:xfrm>
                <a:off x="2030" y="2808"/>
                <a:ext cx="107" cy="92"/>
              </a:xfrm>
              <a:custGeom>
                <a:avLst/>
                <a:gdLst>
                  <a:gd name="T0" fmla="*/ 107 w 107"/>
                  <a:gd name="T1" fmla="*/ 0 h 92"/>
                  <a:gd name="T2" fmla="*/ 0 w 107"/>
                  <a:gd name="T3" fmla="*/ 0 h 92"/>
                  <a:gd name="T4" fmla="*/ 0 w 107"/>
                  <a:gd name="T5" fmla="*/ 15 h 92"/>
                  <a:gd name="T6" fmla="*/ 0 w 107"/>
                  <a:gd name="T7" fmla="*/ 92 h 92"/>
                  <a:gd name="T8" fmla="*/ 0 w 107"/>
                  <a:gd name="T9" fmla="*/ 92 h 92"/>
                  <a:gd name="T10" fmla="*/ 107 w 107"/>
                  <a:gd name="T11" fmla="*/ 92 h 92"/>
                  <a:gd name="T12" fmla="*/ 107 w 107"/>
                  <a:gd name="T13" fmla="*/ 92 h 92"/>
                  <a:gd name="T14" fmla="*/ 107 w 107"/>
                  <a:gd name="T15" fmla="*/ 15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0" y="0"/>
                    </a:lnTo>
                    <a:lnTo>
                      <a:pt x="0" y="15"/>
                    </a:lnTo>
                    <a:lnTo>
                      <a:pt x="0" y="92"/>
                    </a:lnTo>
                    <a:lnTo>
                      <a:pt x="107" y="92"/>
                    </a:lnTo>
                    <a:lnTo>
                      <a:pt x="107"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95" name="Freeform 129"/>
              <p:cNvSpPr>
                <a:spLocks/>
              </p:cNvSpPr>
              <p:nvPr/>
            </p:nvSpPr>
            <p:spPr bwMode="auto">
              <a:xfrm>
                <a:off x="1969" y="3068"/>
                <a:ext cx="107" cy="92"/>
              </a:xfrm>
              <a:custGeom>
                <a:avLst/>
                <a:gdLst>
                  <a:gd name="T0" fmla="*/ 107 w 107"/>
                  <a:gd name="T1" fmla="*/ 0 h 92"/>
                  <a:gd name="T2" fmla="*/ 15 w 107"/>
                  <a:gd name="T3" fmla="*/ 0 h 92"/>
                  <a:gd name="T4" fmla="*/ 0 w 107"/>
                  <a:gd name="T5" fmla="*/ 0 h 92"/>
                  <a:gd name="T6" fmla="*/ 0 w 107"/>
                  <a:gd name="T7" fmla="*/ 77 h 92"/>
                  <a:gd name="T8" fmla="*/ 15 w 107"/>
                  <a:gd name="T9" fmla="*/ 92 h 92"/>
                  <a:gd name="T10" fmla="*/ 107 w 107"/>
                  <a:gd name="T11" fmla="*/ 92 h 92"/>
                  <a:gd name="T12" fmla="*/ 107 w 107"/>
                  <a:gd name="T13" fmla="*/ 77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15" y="0"/>
                    </a:lnTo>
                    <a:lnTo>
                      <a:pt x="0" y="0"/>
                    </a:lnTo>
                    <a:lnTo>
                      <a:pt x="0" y="77"/>
                    </a:lnTo>
                    <a:lnTo>
                      <a:pt x="15" y="92"/>
                    </a:lnTo>
                    <a:lnTo>
                      <a:pt x="107" y="92"/>
                    </a:lnTo>
                    <a:lnTo>
                      <a:pt x="107" y="77"/>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96" name="Freeform 130"/>
              <p:cNvSpPr>
                <a:spLocks/>
              </p:cNvSpPr>
              <p:nvPr/>
            </p:nvSpPr>
            <p:spPr bwMode="auto">
              <a:xfrm>
                <a:off x="1969" y="3068"/>
                <a:ext cx="107" cy="92"/>
              </a:xfrm>
              <a:custGeom>
                <a:avLst/>
                <a:gdLst>
                  <a:gd name="T0" fmla="*/ 107 w 107"/>
                  <a:gd name="T1" fmla="*/ 0 h 92"/>
                  <a:gd name="T2" fmla="*/ 15 w 107"/>
                  <a:gd name="T3" fmla="*/ 0 h 92"/>
                  <a:gd name="T4" fmla="*/ 0 w 107"/>
                  <a:gd name="T5" fmla="*/ 0 h 92"/>
                  <a:gd name="T6" fmla="*/ 0 w 107"/>
                  <a:gd name="T7" fmla="*/ 77 h 92"/>
                  <a:gd name="T8" fmla="*/ 15 w 107"/>
                  <a:gd name="T9" fmla="*/ 92 h 92"/>
                  <a:gd name="T10" fmla="*/ 107 w 107"/>
                  <a:gd name="T11" fmla="*/ 92 h 92"/>
                  <a:gd name="T12" fmla="*/ 107 w 107"/>
                  <a:gd name="T13" fmla="*/ 77 h 92"/>
                  <a:gd name="T14" fmla="*/ 107 w 107"/>
                  <a:gd name="T15" fmla="*/ 0 h 92"/>
                  <a:gd name="T16" fmla="*/ 107 w 107"/>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0"/>
                    </a:moveTo>
                    <a:lnTo>
                      <a:pt x="15" y="0"/>
                    </a:lnTo>
                    <a:lnTo>
                      <a:pt x="0" y="0"/>
                    </a:lnTo>
                    <a:lnTo>
                      <a:pt x="0" y="77"/>
                    </a:lnTo>
                    <a:lnTo>
                      <a:pt x="15" y="92"/>
                    </a:lnTo>
                    <a:lnTo>
                      <a:pt x="107" y="92"/>
                    </a:lnTo>
                    <a:lnTo>
                      <a:pt x="107" y="77"/>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97" name="Freeform 131"/>
              <p:cNvSpPr>
                <a:spLocks/>
              </p:cNvSpPr>
              <p:nvPr/>
            </p:nvSpPr>
            <p:spPr bwMode="auto">
              <a:xfrm>
                <a:off x="2183" y="2563"/>
                <a:ext cx="198" cy="92"/>
              </a:xfrm>
              <a:custGeom>
                <a:avLst/>
                <a:gdLst>
                  <a:gd name="T0" fmla="*/ 183 w 13"/>
                  <a:gd name="T1" fmla="*/ 0 h 6"/>
                  <a:gd name="T2" fmla="*/ 15 w 13"/>
                  <a:gd name="T3" fmla="*/ 0 h 6"/>
                  <a:gd name="T4" fmla="*/ 0 w 13"/>
                  <a:gd name="T5" fmla="*/ 0 h 6"/>
                  <a:gd name="T6" fmla="*/ 0 w 13"/>
                  <a:gd name="T7" fmla="*/ 92 h 6"/>
                  <a:gd name="T8" fmla="*/ 15 w 13"/>
                  <a:gd name="T9" fmla="*/ 92 h 6"/>
                  <a:gd name="T10" fmla="*/ 183 w 13"/>
                  <a:gd name="T11" fmla="*/ 92 h 6"/>
                  <a:gd name="T12" fmla="*/ 198 w 13"/>
                  <a:gd name="T13" fmla="*/ 92 h 6"/>
                  <a:gd name="T14" fmla="*/ 198 w 13"/>
                  <a:gd name="T15" fmla="*/ 0 h 6"/>
                  <a:gd name="T16" fmla="*/ 183 w 13"/>
                  <a:gd name="T17" fmla="*/ 0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 h="6">
                    <a:moveTo>
                      <a:pt x="12" y="0"/>
                    </a:moveTo>
                    <a:cubicBezTo>
                      <a:pt x="1" y="0"/>
                      <a:pt x="1" y="0"/>
                      <a:pt x="1" y="0"/>
                    </a:cubicBezTo>
                    <a:cubicBezTo>
                      <a:pt x="1" y="0"/>
                      <a:pt x="0" y="0"/>
                      <a:pt x="0" y="0"/>
                    </a:cubicBezTo>
                    <a:cubicBezTo>
                      <a:pt x="0" y="6"/>
                      <a:pt x="0" y="6"/>
                      <a:pt x="0" y="6"/>
                    </a:cubicBezTo>
                    <a:cubicBezTo>
                      <a:pt x="0" y="6"/>
                      <a:pt x="1" y="6"/>
                      <a:pt x="1" y="6"/>
                    </a:cubicBezTo>
                    <a:cubicBezTo>
                      <a:pt x="12" y="6"/>
                      <a:pt x="12" y="6"/>
                      <a:pt x="12" y="6"/>
                    </a:cubicBezTo>
                    <a:cubicBezTo>
                      <a:pt x="12" y="6"/>
                      <a:pt x="13" y="6"/>
                      <a:pt x="13" y="6"/>
                    </a:cubicBezTo>
                    <a:cubicBezTo>
                      <a:pt x="13" y="0"/>
                      <a:pt x="13" y="0"/>
                      <a:pt x="13" y="0"/>
                    </a:cubicBezTo>
                    <a:cubicBezTo>
                      <a:pt x="13" y="0"/>
                      <a:pt x="12" y="0"/>
                      <a:pt x="12" y="0"/>
                    </a:cubicBezTo>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98" name="Freeform 132"/>
              <p:cNvSpPr>
                <a:spLocks/>
              </p:cNvSpPr>
              <p:nvPr/>
            </p:nvSpPr>
            <p:spPr bwMode="auto">
              <a:xfrm>
                <a:off x="2122" y="2686"/>
                <a:ext cx="106" cy="91"/>
              </a:xfrm>
              <a:custGeom>
                <a:avLst/>
                <a:gdLst>
                  <a:gd name="T0" fmla="*/ 106 w 106"/>
                  <a:gd name="T1" fmla="*/ 0 h 91"/>
                  <a:gd name="T2" fmla="*/ 0 w 106"/>
                  <a:gd name="T3" fmla="*/ 0 h 91"/>
                  <a:gd name="T4" fmla="*/ 0 w 106"/>
                  <a:gd name="T5" fmla="*/ 15 h 91"/>
                  <a:gd name="T6" fmla="*/ 0 w 106"/>
                  <a:gd name="T7" fmla="*/ 91 h 91"/>
                  <a:gd name="T8" fmla="*/ 0 w 106"/>
                  <a:gd name="T9" fmla="*/ 91 h 91"/>
                  <a:gd name="T10" fmla="*/ 106 w 106"/>
                  <a:gd name="T11" fmla="*/ 91 h 91"/>
                  <a:gd name="T12" fmla="*/ 106 w 106"/>
                  <a:gd name="T13" fmla="*/ 91 h 91"/>
                  <a:gd name="T14" fmla="*/ 106 w 106"/>
                  <a:gd name="T15" fmla="*/ 15 h 91"/>
                  <a:gd name="T16" fmla="*/ 106 w 106"/>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1">
                    <a:moveTo>
                      <a:pt x="106" y="0"/>
                    </a:moveTo>
                    <a:lnTo>
                      <a:pt x="0" y="0"/>
                    </a:lnTo>
                    <a:lnTo>
                      <a:pt x="0" y="15"/>
                    </a:lnTo>
                    <a:lnTo>
                      <a:pt x="0" y="91"/>
                    </a:lnTo>
                    <a:lnTo>
                      <a:pt x="106" y="91"/>
                    </a:lnTo>
                    <a:lnTo>
                      <a:pt x="106" y="15"/>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599" name="Freeform 133"/>
              <p:cNvSpPr>
                <a:spLocks/>
              </p:cNvSpPr>
              <p:nvPr/>
            </p:nvSpPr>
            <p:spPr bwMode="auto">
              <a:xfrm>
                <a:off x="2122" y="2686"/>
                <a:ext cx="106" cy="91"/>
              </a:xfrm>
              <a:custGeom>
                <a:avLst/>
                <a:gdLst>
                  <a:gd name="T0" fmla="*/ 106 w 106"/>
                  <a:gd name="T1" fmla="*/ 0 h 91"/>
                  <a:gd name="T2" fmla="*/ 0 w 106"/>
                  <a:gd name="T3" fmla="*/ 0 h 91"/>
                  <a:gd name="T4" fmla="*/ 0 w 106"/>
                  <a:gd name="T5" fmla="*/ 15 h 91"/>
                  <a:gd name="T6" fmla="*/ 0 w 106"/>
                  <a:gd name="T7" fmla="*/ 91 h 91"/>
                  <a:gd name="T8" fmla="*/ 0 w 106"/>
                  <a:gd name="T9" fmla="*/ 91 h 91"/>
                  <a:gd name="T10" fmla="*/ 106 w 106"/>
                  <a:gd name="T11" fmla="*/ 91 h 91"/>
                  <a:gd name="T12" fmla="*/ 106 w 106"/>
                  <a:gd name="T13" fmla="*/ 91 h 91"/>
                  <a:gd name="T14" fmla="*/ 106 w 106"/>
                  <a:gd name="T15" fmla="*/ 15 h 91"/>
                  <a:gd name="T16" fmla="*/ 106 w 106"/>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1">
                    <a:moveTo>
                      <a:pt x="106" y="0"/>
                    </a:moveTo>
                    <a:lnTo>
                      <a:pt x="0" y="0"/>
                    </a:lnTo>
                    <a:lnTo>
                      <a:pt x="0" y="15"/>
                    </a:lnTo>
                    <a:lnTo>
                      <a:pt x="0" y="91"/>
                    </a:lnTo>
                    <a:lnTo>
                      <a:pt x="106" y="91"/>
                    </a:lnTo>
                    <a:lnTo>
                      <a:pt x="106" y="15"/>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00" name="Freeform 134"/>
              <p:cNvSpPr>
                <a:spLocks/>
              </p:cNvSpPr>
              <p:nvPr/>
            </p:nvSpPr>
            <p:spPr bwMode="auto">
              <a:xfrm>
                <a:off x="2122" y="3068"/>
                <a:ext cx="106" cy="92"/>
              </a:xfrm>
              <a:custGeom>
                <a:avLst/>
                <a:gdLst>
                  <a:gd name="T0" fmla="*/ 106 w 106"/>
                  <a:gd name="T1" fmla="*/ 0 h 92"/>
                  <a:gd name="T2" fmla="*/ 0 w 106"/>
                  <a:gd name="T3" fmla="*/ 0 h 92"/>
                  <a:gd name="T4" fmla="*/ 0 w 106"/>
                  <a:gd name="T5" fmla="*/ 0 h 92"/>
                  <a:gd name="T6" fmla="*/ 0 w 106"/>
                  <a:gd name="T7" fmla="*/ 77 h 92"/>
                  <a:gd name="T8" fmla="*/ 0 w 106"/>
                  <a:gd name="T9" fmla="*/ 92 h 92"/>
                  <a:gd name="T10" fmla="*/ 106 w 106"/>
                  <a:gd name="T11" fmla="*/ 92 h 92"/>
                  <a:gd name="T12" fmla="*/ 106 w 106"/>
                  <a:gd name="T13" fmla="*/ 77 h 92"/>
                  <a:gd name="T14" fmla="*/ 106 w 106"/>
                  <a:gd name="T15" fmla="*/ 0 h 92"/>
                  <a:gd name="T16" fmla="*/ 106 w 106"/>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2">
                    <a:moveTo>
                      <a:pt x="106" y="0"/>
                    </a:moveTo>
                    <a:lnTo>
                      <a:pt x="0" y="0"/>
                    </a:lnTo>
                    <a:lnTo>
                      <a:pt x="0" y="77"/>
                    </a:lnTo>
                    <a:lnTo>
                      <a:pt x="0" y="92"/>
                    </a:lnTo>
                    <a:lnTo>
                      <a:pt x="106" y="92"/>
                    </a:lnTo>
                    <a:lnTo>
                      <a:pt x="106" y="77"/>
                    </a:lnTo>
                    <a:lnTo>
                      <a:pt x="106"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01" name="Freeform 135"/>
              <p:cNvSpPr>
                <a:spLocks/>
              </p:cNvSpPr>
              <p:nvPr/>
            </p:nvSpPr>
            <p:spPr bwMode="auto">
              <a:xfrm>
                <a:off x="2122" y="3068"/>
                <a:ext cx="106" cy="92"/>
              </a:xfrm>
              <a:custGeom>
                <a:avLst/>
                <a:gdLst>
                  <a:gd name="T0" fmla="*/ 106 w 106"/>
                  <a:gd name="T1" fmla="*/ 0 h 92"/>
                  <a:gd name="T2" fmla="*/ 0 w 106"/>
                  <a:gd name="T3" fmla="*/ 0 h 92"/>
                  <a:gd name="T4" fmla="*/ 0 w 106"/>
                  <a:gd name="T5" fmla="*/ 0 h 92"/>
                  <a:gd name="T6" fmla="*/ 0 w 106"/>
                  <a:gd name="T7" fmla="*/ 77 h 92"/>
                  <a:gd name="T8" fmla="*/ 0 w 106"/>
                  <a:gd name="T9" fmla="*/ 92 h 92"/>
                  <a:gd name="T10" fmla="*/ 106 w 106"/>
                  <a:gd name="T11" fmla="*/ 92 h 92"/>
                  <a:gd name="T12" fmla="*/ 106 w 106"/>
                  <a:gd name="T13" fmla="*/ 77 h 92"/>
                  <a:gd name="T14" fmla="*/ 106 w 106"/>
                  <a:gd name="T15" fmla="*/ 0 h 92"/>
                  <a:gd name="T16" fmla="*/ 106 w 106"/>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2">
                    <a:moveTo>
                      <a:pt x="106" y="0"/>
                    </a:moveTo>
                    <a:lnTo>
                      <a:pt x="0" y="0"/>
                    </a:lnTo>
                    <a:lnTo>
                      <a:pt x="0" y="77"/>
                    </a:lnTo>
                    <a:lnTo>
                      <a:pt x="0" y="92"/>
                    </a:lnTo>
                    <a:lnTo>
                      <a:pt x="106" y="92"/>
                    </a:lnTo>
                    <a:lnTo>
                      <a:pt x="106" y="77"/>
                    </a:lnTo>
                    <a:lnTo>
                      <a:pt x="1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02" name="Freeform 136"/>
              <p:cNvSpPr>
                <a:spLocks/>
              </p:cNvSpPr>
              <p:nvPr/>
            </p:nvSpPr>
            <p:spPr bwMode="auto">
              <a:xfrm>
                <a:off x="2122" y="2441"/>
                <a:ext cx="259" cy="91"/>
              </a:xfrm>
              <a:custGeom>
                <a:avLst/>
                <a:gdLst>
                  <a:gd name="T0" fmla="*/ 229 w 17"/>
                  <a:gd name="T1" fmla="*/ 0 h 6"/>
                  <a:gd name="T2" fmla="*/ 15 w 17"/>
                  <a:gd name="T3" fmla="*/ 0 h 6"/>
                  <a:gd name="T4" fmla="*/ 0 w 17"/>
                  <a:gd name="T5" fmla="*/ 0 h 6"/>
                  <a:gd name="T6" fmla="*/ 0 w 17"/>
                  <a:gd name="T7" fmla="*/ 76 h 6"/>
                  <a:gd name="T8" fmla="*/ 15 w 17"/>
                  <a:gd name="T9" fmla="*/ 91 h 6"/>
                  <a:gd name="T10" fmla="*/ 229 w 17"/>
                  <a:gd name="T11" fmla="*/ 91 h 6"/>
                  <a:gd name="T12" fmla="*/ 259 w 17"/>
                  <a:gd name="T13" fmla="*/ 76 h 6"/>
                  <a:gd name="T14" fmla="*/ 259 w 17"/>
                  <a:gd name="T15" fmla="*/ 0 h 6"/>
                  <a:gd name="T16" fmla="*/ 229 w 17"/>
                  <a:gd name="T17" fmla="*/ 0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 h="6">
                    <a:moveTo>
                      <a:pt x="15" y="0"/>
                    </a:moveTo>
                    <a:cubicBezTo>
                      <a:pt x="1" y="0"/>
                      <a:pt x="1" y="0"/>
                      <a:pt x="1" y="0"/>
                    </a:cubicBezTo>
                    <a:cubicBezTo>
                      <a:pt x="0" y="0"/>
                      <a:pt x="0" y="0"/>
                      <a:pt x="0" y="0"/>
                    </a:cubicBezTo>
                    <a:cubicBezTo>
                      <a:pt x="0" y="5"/>
                      <a:pt x="0" y="5"/>
                      <a:pt x="0" y="5"/>
                    </a:cubicBezTo>
                    <a:cubicBezTo>
                      <a:pt x="0" y="6"/>
                      <a:pt x="0" y="6"/>
                      <a:pt x="1" y="6"/>
                    </a:cubicBezTo>
                    <a:cubicBezTo>
                      <a:pt x="15" y="6"/>
                      <a:pt x="15" y="6"/>
                      <a:pt x="15" y="6"/>
                    </a:cubicBezTo>
                    <a:cubicBezTo>
                      <a:pt x="16" y="6"/>
                      <a:pt x="17" y="6"/>
                      <a:pt x="17" y="5"/>
                    </a:cubicBezTo>
                    <a:cubicBezTo>
                      <a:pt x="17" y="0"/>
                      <a:pt x="17" y="0"/>
                      <a:pt x="17" y="0"/>
                    </a:cubicBezTo>
                    <a:cubicBezTo>
                      <a:pt x="17" y="0"/>
                      <a:pt x="16" y="0"/>
                      <a:pt x="15" y="0"/>
                    </a:cubicBezTo>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03" name="Freeform 137"/>
              <p:cNvSpPr>
                <a:spLocks/>
              </p:cNvSpPr>
              <p:nvPr/>
            </p:nvSpPr>
            <p:spPr bwMode="auto">
              <a:xfrm>
                <a:off x="2259" y="2686"/>
                <a:ext cx="122" cy="91"/>
              </a:xfrm>
              <a:custGeom>
                <a:avLst/>
                <a:gdLst>
                  <a:gd name="T0" fmla="*/ 107 w 122"/>
                  <a:gd name="T1" fmla="*/ 0 h 91"/>
                  <a:gd name="T2" fmla="*/ 15 w 122"/>
                  <a:gd name="T3" fmla="*/ 0 h 91"/>
                  <a:gd name="T4" fmla="*/ 0 w 122"/>
                  <a:gd name="T5" fmla="*/ 15 h 91"/>
                  <a:gd name="T6" fmla="*/ 0 w 122"/>
                  <a:gd name="T7" fmla="*/ 91 h 91"/>
                  <a:gd name="T8" fmla="*/ 15 w 122"/>
                  <a:gd name="T9" fmla="*/ 91 h 91"/>
                  <a:gd name="T10" fmla="*/ 107 w 122"/>
                  <a:gd name="T11" fmla="*/ 91 h 91"/>
                  <a:gd name="T12" fmla="*/ 122 w 122"/>
                  <a:gd name="T13" fmla="*/ 91 h 91"/>
                  <a:gd name="T14" fmla="*/ 122 w 122"/>
                  <a:gd name="T15" fmla="*/ 15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15"/>
                    </a:lnTo>
                    <a:lnTo>
                      <a:pt x="0" y="91"/>
                    </a:lnTo>
                    <a:lnTo>
                      <a:pt x="15" y="91"/>
                    </a:lnTo>
                    <a:lnTo>
                      <a:pt x="107" y="91"/>
                    </a:lnTo>
                    <a:lnTo>
                      <a:pt x="122" y="91"/>
                    </a:lnTo>
                    <a:lnTo>
                      <a:pt x="122" y="15"/>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04" name="Freeform 138"/>
              <p:cNvSpPr>
                <a:spLocks/>
              </p:cNvSpPr>
              <p:nvPr/>
            </p:nvSpPr>
            <p:spPr bwMode="auto">
              <a:xfrm>
                <a:off x="2259" y="2686"/>
                <a:ext cx="122" cy="91"/>
              </a:xfrm>
              <a:custGeom>
                <a:avLst/>
                <a:gdLst>
                  <a:gd name="T0" fmla="*/ 107 w 122"/>
                  <a:gd name="T1" fmla="*/ 0 h 91"/>
                  <a:gd name="T2" fmla="*/ 15 w 122"/>
                  <a:gd name="T3" fmla="*/ 0 h 91"/>
                  <a:gd name="T4" fmla="*/ 0 w 122"/>
                  <a:gd name="T5" fmla="*/ 15 h 91"/>
                  <a:gd name="T6" fmla="*/ 0 w 122"/>
                  <a:gd name="T7" fmla="*/ 91 h 91"/>
                  <a:gd name="T8" fmla="*/ 15 w 122"/>
                  <a:gd name="T9" fmla="*/ 91 h 91"/>
                  <a:gd name="T10" fmla="*/ 107 w 122"/>
                  <a:gd name="T11" fmla="*/ 91 h 91"/>
                  <a:gd name="T12" fmla="*/ 122 w 122"/>
                  <a:gd name="T13" fmla="*/ 91 h 91"/>
                  <a:gd name="T14" fmla="*/ 122 w 122"/>
                  <a:gd name="T15" fmla="*/ 15 h 91"/>
                  <a:gd name="T16" fmla="*/ 107 w 122"/>
                  <a:gd name="T17" fmla="*/ 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07" y="0"/>
                    </a:moveTo>
                    <a:lnTo>
                      <a:pt x="15" y="0"/>
                    </a:lnTo>
                    <a:lnTo>
                      <a:pt x="0" y="15"/>
                    </a:lnTo>
                    <a:lnTo>
                      <a:pt x="0" y="91"/>
                    </a:lnTo>
                    <a:lnTo>
                      <a:pt x="15" y="91"/>
                    </a:lnTo>
                    <a:lnTo>
                      <a:pt x="107" y="91"/>
                    </a:lnTo>
                    <a:lnTo>
                      <a:pt x="122" y="91"/>
                    </a:lnTo>
                    <a:lnTo>
                      <a:pt x="122" y="15"/>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05" name="Freeform 139"/>
              <p:cNvSpPr>
                <a:spLocks/>
              </p:cNvSpPr>
              <p:nvPr/>
            </p:nvSpPr>
            <p:spPr bwMode="auto">
              <a:xfrm>
                <a:off x="2167" y="2808"/>
                <a:ext cx="214" cy="92"/>
              </a:xfrm>
              <a:custGeom>
                <a:avLst/>
                <a:gdLst>
                  <a:gd name="T0" fmla="*/ 199 w 14"/>
                  <a:gd name="T1" fmla="*/ 0 h 6"/>
                  <a:gd name="T2" fmla="*/ 15 w 14"/>
                  <a:gd name="T3" fmla="*/ 0 h 6"/>
                  <a:gd name="T4" fmla="*/ 0 w 14"/>
                  <a:gd name="T5" fmla="*/ 15 h 6"/>
                  <a:gd name="T6" fmla="*/ 0 w 14"/>
                  <a:gd name="T7" fmla="*/ 92 h 6"/>
                  <a:gd name="T8" fmla="*/ 15 w 14"/>
                  <a:gd name="T9" fmla="*/ 92 h 6"/>
                  <a:gd name="T10" fmla="*/ 199 w 14"/>
                  <a:gd name="T11" fmla="*/ 92 h 6"/>
                  <a:gd name="T12" fmla="*/ 214 w 14"/>
                  <a:gd name="T13" fmla="*/ 92 h 6"/>
                  <a:gd name="T14" fmla="*/ 214 w 14"/>
                  <a:gd name="T15" fmla="*/ 15 h 6"/>
                  <a:gd name="T16" fmla="*/ 199 w 14"/>
                  <a:gd name="T17" fmla="*/ 0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 h="6">
                    <a:moveTo>
                      <a:pt x="13" y="0"/>
                    </a:moveTo>
                    <a:cubicBezTo>
                      <a:pt x="1" y="0"/>
                      <a:pt x="1" y="0"/>
                      <a:pt x="1" y="0"/>
                    </a:cubicBezTo>
                    <a:cubicBezTo>
                      <a:pt x="0" y="0"/>
                      <a:pt x="0" y="0"/>
                      <a:pt x="0" y="1"/>
                    </a:cubicBezTo>
                    <a:cubicBezTo>
                      <a:pt x="0" y="6"/>
                      <a:pt x="0" y="6"/>
                      <a:pt x="0" y="6"/>
                    </a:cubicBezTo>
                    <a:cubicBezTo>
                      <a:pt x="0" y="6"/>
                      <a:pt x="0" y="6"/>
                      <a:pt x="1" y="6"/>
                    </a:cubicBezTo>
                    <a:cubicBezTo>
                      <a:pt x="13" y="6"/>
                      <a:pt x="13" y="6"/>
                      <a:pt x="13" y="6"/>
                    </a:cubicBezTo>
                    <a:cubicBezTo>
                      <a:pt x="13" y="6"/>
                      <a:pt x="14" y="6"/>
                      <a:pt x="14" y="6"/>
                    </a:cubicBezTo>
                    <a:cubicBezTo>
                      <a:pt x="14" y="1"/>
                      <a:pt x="14" y="1"/>
                      <a:pt x="14" y="1"/>
                    </a:cubicBezTo>
                    <a:cubicBezTo>
                      <a:pt x="14" y="0"/>
                      <a:pt x="13" y="0"/>
                      <a:pt x="13" y="0"/>
                    </a:cubicBezTo>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06" name="Freeform 140"/>
              <p:cNvSpPr>
                <a:spLocks/>
              </p:cNvSpPr>
              <p:nvPr/>
            </p:nvSpPr>
            <p:spPr bwMode="auto">
              <a:xfrm>
                <a:off x="2259" y="3068"/>
                <a:ext cx="122" cy="92"/>
              </a:xfrm>
              <a:custGeom>
                <a:avLst/>
                <a:gdLst>
                  <a:gd name="T0" fmla="*/ 107 w 122"/>
                  <a:gd name="T1" fmla="*/ 0 h 92"/>
                  <a:gd name="T2" fmla="*/ 15 w 122"/>
                  <a:gd name="T3" fmla="*/ 0 h 92"/>
                  <a:gd name="T4" fmla="*/ 0 w 122"/>
                  <a:gd name="T5" fmla="*/ 0 h 92"/>
                  <a:gd name="T6" fmla="*/ 0 w 122"/>
                  <a:gd name="T7" fmla="*/ 77 h 92"/>
                  <a:gd name="T8" fmla="*/ 15 w 122"/>
                  <a:gd name="T9" fmla="*/ 92 h 92"/>
                  <a:gd name="T10" fmla="*/ 107 w 122"/>
                  <a:gd name="T11" fmla="*/ 92 h 92"/>
                  <a:gd name="T12" fmla="*/ 122 w 122"/>
                  <a:gd name="T13" fmla="*/ 77 h 92"/>
                  <a:gd name="T14" fmla="*/ 122 w 122"/>
                  <a:gd name="T15" fmla="*/ 0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5" y="0"/>
                    </a:lnTo>
                    <a:lnTo>
                      <a:pt x="0" y="0"/>
                    </a:lnTo>
                    <a:lnTo>
                      <a:pt x="0" y="77"/>
                    </a:lnTo>
                    <a:lnTo>
                      <a:pt x="15" y="92"/>
                    </a:lnTo>
                    <a:lnTo>
                      <a:pt x="107" y="92"/>
                    </a:lnTo>
                    <a:lnTo>
                      <a:pt x="122" y="77"/>
                    </a:lnTo>
                    <a:lnTo>
                      <a:pt x="122" y="0"/>
                    </a:lnTo>
                    <a:lnTo>
                      <a:pt x="107" y="0"/>
                    </a:lnTo>
                    <a:close/>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07" name="Freeform 141"/>
              <p:cNvSpPr>
                <a:spLocks/>
              </p:cNvSpPr>
              <p:nvPr/>
            </p:nvSpPr>
            <p:spPr bwMode="auto">
              <a:xfrm>
                <a:off x="2259" y="3068"/>
                <a:ext cx="122" cy="92"/>
              </a:xfrm>
              <a:custGeom>
                <a:avLst/>
                <a:gdLst>
                  <a:gd name="T0" fmla="*/ 107 w 122"/>
                  <a:gd name="T1" fmla="*/ 0 h 92"/>
                  <a:gd name="T2" fmla="*/ 15 w 122"/>
                  <a:gd name="T3" fmla="*/ 0 h 92"/>
                  <a:gd name="T4" fmla="*/ 0 w 122"/>
                  <a:gd name="T5" fmla="*/ 0 h 92"/>
                  <a:gd name="T6" fmla="*/ 0 w 122"/>
                  <a:gd name="T7" fmla="*/ 77 h 92"/>
                  <a:gd name="T8" fmla="*/ 15 w 122"/>
                  <a:gd name="T9" fmla="*/ 92 h 92"/>
                  <a:gd name="T10" fmla="*/ 107 w 122"/>
                  <a:gd name="T11" fmla="*/ 92 h 92"/>
                  <a:gd name="T12" fmla="*/ 122 w 122"/>
                  <a:gd name="T13" fmla="*/ 77 h 92"/>
                  <a:gd name="T14" fmla="*/ 122 w 122"/>
                  <a:gd name="T15" fmla="*/ 0 h 92"/>
                  <a:gd name="T16" fmla="*/ 107 w 122"/>
                  <a:gd name="T17" fmla="*/ 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07" y="0"/>
                    </a:moveTo>
                    <a:lnTo>
                      <a:pt x="15" y="0"/>
                    </a:lnTo>
                    <a:lnTo>
                      <a:pt x="0" y="0"/>
                    </a:lnTo>
                    <a:lnTo>
                      <a:pt x="0" y="77"/>
                    </a:lnTo>
                    <a:lnTo>
                      <a:pt x="15" y="92"/>
                    </a:lnTo>
                    <a:lnTo>
                      <a:pt x="107" y="92"/>
                    </a:lnTo>
                    <a:lnTo>
                      <a:pt x="122" y="77"/>
                    </a:lnTo>
                    <a:lnTo>
                      <a:pt x="122" y="0"/>
                    </a:lnTo>
                    <a:lnTo>
                      <a:pt x="10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08" name="Freeform 142"/>
              <p:cNvSpPr>
                <a:spLocks/>
              </p:cNvSpPr>
              <p:nvPr/>
            </p:nvSpPr>
            <p:spPr bwMode="auto">
              <a:xfrm>
                <a:off x="1237" y="3068"/>
                <a:ext cx="549" cy="92"/>
              </a:xfrm>
              <a:custGeom>
                <a:avLst/>
                <a:gdLst>
                  <a:gd name="T0" fmla="*/ 519 w 36"/>
                  <a:gd name="T1" fmla="*/ 0 h 6"/>
                  <a:gd name="T2" fmla="*/ 31 w 36"/>
                  <a:gd name="T3" fmla="*/ 0 h 6"/>
                  <a:gd name="T4" fmla="*/ 0 w 36"/>
                  <a:gd name="T5" fmla="*/ 31 h 6"/>
                  <a:gd name="T6" fmla="*/ 0 w 36"/>
                  <a:gd name="T7" fmla="*/ 61 h 6"/>
                  <a:gd name="T8" fmla="*/ 31 w 36"/>
                  <a:gd name="T9" fmla="*/ 92 h 6"/>
                  <a:gd name="T10" fmla="*/ 519 w 36"/>
                  <a:gd name="T11" fmla="*/ 92 h 6"/>
                  <a:gd name="T12" fmla="*/ 549 w 36"/>
                  <a:gd name="T13" fmla="*/ 61 h 6"/>
                  <a:gd name="T14" fmla="*/ 549 w 36"/>
                  <a:gd name="T15" fmla="*/ 31 h 6"/>
                  <a:gd name="T16" fmla="*/ 519 w 36"/>
                  <a:gd name="T17" fmla="*/ 0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6" h="6">
                    <a:moveTo>
                      <a:pt x="34" y="0"/>
                    </a:moveTo>
                    <a:cubicBezTo>
                      <a:pt x="2" y="0"/>
                      <a:pt x="2" y="0"/>
                      <a:pt x="2" y="0"/>
                    </a:cubicBezTo>
                    <a:cubicBezTo>
                      <a:pt x="1" y="0"/>
                      <a:pt x="0" y="1"/>
                      <a:pt x="0" y="2"/>
                    </a:cubicBezTo>
                    <a:cubicBezTo>
                      <a:pt x="0" y="4"/>
                      <a:pt x="0" y="4"/>
                      <a:pt x="0" y="4"/>
                    </a:cubicBezTo>
                    <a:cubicBezTo>
                      <a:pt x="0" y="5"/>
                      <a:pt x="1" y="6"/>
                      <a:pt x="2" y="6"/>
                    </a:cubicBezTo>
                    <a:cubicBezTo>
                      <a:pt x="34" y="6"/>
                      <a:pt x="34" y="6"/>
                      <a:pt x="34" y="6"/>
                    </a:cubicBezTo>
                    <a:cubicBezTo>
                      <a:pt x="35" y="6"/>
                      <a:pt x="36" y="5"/>
                      <a:pt x="36" y="4"/>
                    </a:cubicBezTo>
                    <a:cubicBezTo>
                      <a:pt x="36" y="2"/>
                      <a:pt x="36" y="2"/>
                      <a:pt x="36" y="2"/>
                    </a:cubicBezTo>
                    <a:cubicBezTo>
                      <a:pt x="36" y="1"/>
                      <a:pt x="35" y="0"/>
                      <a:pt x="34" y="0"/>
                    </a:cubicBezTo>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09" name="Freeform 143"/>
              <p:cNvSpPr>
                <a:spLocks/>
              </p:cNvSpPr>
              <p:nvPr/>
            </p:nvSpPr>
            <p:spPr bwMode="auto">
              <a:xfrm>
                <a:off x="657" y="2931"/>
                <a:ext cx="397" cy="107"/>
              </a:xfrm>
              <a:custGeom>
                <a:avLst/>
                <a:gdLst>
                  <a:gd name="T0" fmla="*/ 366 w 26"/>
                  <a:gd name="T1" fmla="*/ 0 h 7"/>
                  <a:gd name="T2" fmla="*/ 31 w 26"/>
                  <a:gd name="T3" fmla="*/ 0 h 7"/>
                  <a:gd name="T4" fmla="*/ 0 w 26"/>
                  <a:gd name="T5" fmla="*/ 31 h 7"/>
                  <a:gd name="T6" fmla="*/ 0 w 26"/>
                  <a:gd name="T7" fmla="*/ 76 h 7"/>
                  <a:gd name="T8" fmla="*/ 31 w 26"/>
                  <a:gd name="T9" fmla="*/ 107 h 7"/>
                  <a:gd name="T10" fmla="*/ 366 w 26"/>
                  <a:gd name="T11" fmla="*/ 107 h 7"/>
                  <a:gd name="T12" fmla="*/ 397 w 26"/>
                  <a:gd name="T13" fmla="*/ 76 h 7"/>
                  <a:gd name="T14" fmla="*/ 397 w 26"/>
                  <a:gd name="T15" fmla="*/ 31 h 7"/>
                  <a:gd name="T16" fmla="*/ 366 w 26"/>
                  <a:gd name="T17" fmla="*/ 0 h 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 h="7">
                    <a:moveTo>
                      <a:pt x="24" y="0"/>
                    </a:moveTo>
                    <a:cubicBezTo>
                      <a:pt x="2" y="0"/>
                      <a:pt x="2" y="0"/>
                      <a:pt x="2" y="0"/>
                    </a:cubicBezTo>
                    <a:cubicBezTo>
                      <a:pt x="0" y="0"/>
                      <a:pt x="0" y="1"/>
                      <a:pt x="0" y="2"/>
                    </a:cubicBezTo>
                    <a:cubicBezTo>
                      <a:pt x="0" y="5"/>
                      <a:pt x="0" y="5"/>
                      <a:pt x="0" y="5"/>
                    </a:cubicBezTo>
                    <a:cubicBezTo>
                      <a:pt x="0" y="6"/>
                      <a:pt x="0" y="7"/>
                      <a:pt x="2" y="7"/>
                    </a:cubicBezTo>
                    <a:cubicBezTo>
                      <a:pt x="24" y="7"/>
                      <a:pt x="24" y="7"/>
                      <a:pt x="24" y="7"/>
                    </a:cubicBezTo>
                    <a:cubicBezTo>
                      <a:pt x="25" y="7"/>
                      <a:pt x="26" y="6"/>
                      <a:pt x="26" y="5"/>
                    </a:cubicBezTo>
                    <a:cubicBezTo>
                      <a:pt x="26" y="2"/>
                      <a:pt x="26" y="2"/>
                      <a:pt x="26" y="2"/>
                    </a:cubicBezTo>
                    <a:cubicBezTo>
                      <a:pt x="26" y="1"/>
                      <a:pt x="25" y="0"/>
                      <a:pt x="24" y="0"/>
                    </a:cubicBezTo>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10" name="Freeform 144"/>
              <p:cNvSpPr>
                <a:spLocks/>
              </p:cNvSpPr>
              <p:nvPr/>
            </p:nvSpPr>
            <p:spPr bwMode="auto">
              <a:xfrm>
                <a:off x="1969" y="2931"/>
                <a:ext cx="412" cy="107"/>
              </a:xfrm>
              <a:custGeom>
                <a:avLst/>
                <a:gdLst>
                  <a:gd name="T0" fmla="*/ 381 w 27"/>
                  <a:gd name="T1" fmla="*/ 0 h 7"/>
                  <a:gd name="T2" fmla="*/ 31 w 27"/>
                  <a:gd name="T3" fmla="*/ 0 h 7"/>
                  <a:gd name="T4" fmla="*/ 0 w 27"/>
                  <a:gd name="T5" fmla="*/ 31 h 7"/>
                  <a:gd name="T6" fmla="*/ 0 w 27"/>
                  <a:gd name="T7" fmla="*/ 76 h 7"/>
                  <a:gd name="T8" fmla="*/ 31 w 27"/>
                  <a:gd name="T9" fmla="*/ 107 h 7"/>
                  <a:gd name="T10" fmla="*/ 381 w 27"/>
                  <a:gd name="T11" fmla="*/ 107 h 7"/>
                  <a:gd name="T12" fmla="*/ 412 w 27"/>
                  <a:gd name="T13" fmla="*/ 76 h 7"/>
                  <a:gd name="T14" fmla="*/ 412 w 27"/>
                  <a:gd name="T15" fmla="*/ 31 h 7"/>
                  <a:gd name="T16" fmla="*/ 381 w 27"/>
                  <a:gd name="T17" fmla="*/ 0 h 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 h="7">
                    <a:moveTo>
                      <a:pt x="25" y="0"/>
                    </a:moveTo>
                    <a:cubicBezTo>
                      <a:pt x="2" y="0"/>
                      <a:pt x="2" y="0"/>
                      <a:pt x="2" y="0"/>
                    </a:cubicBezTo>
                    <a:cubicBezTo>
                      <a:pt x="1" y="0"/>
                      <a:pt x="0" y="1"/>
                      <a:pt x="0" y="2"/>
                    </a:cubicBezTo>
                    <a:cubicBezTo>
                      <a:pt x="0" y="5"/>
                      <a:pt x="0" y="5"/>
                      <a:pt x="0" y="5"/>
                    </a:cubicBezTo>
                    <a:cubicBezTo>
                      <a:pt x="0" y="6"/>
                      <a:pt x="1" y="7"/>
                      <a:pt x="2" y="7"/>
                    </a:cubicBezTo>
                    <a:cubicBezTo>
                      <a:pt x="25" y="7"/>
                      <a:pt x="25" y="7"/>
                      <a:pt x="25" y="7"/>
                    </a:cubicBezTo>
                    <a:cubicBezTo>
                      <a:pt x="26" y="7"/>
                      <a:pt x="27" y="6"/>
                      <a:pt x="27" y="5"/>
                    </a:cubicBezTo>
                    <a:cubicBezTo>
                      <a:pt x="27" y="2"/>
                      <a:pt x="27" y="2"/>
                      <a:pt x="27" y="2"/>
                    </a:cubicBezTo>
                    <a:cubicBezTo>
                      <a:pt x="27" y="1"/>
                      <a:pt x="26" y="0"/>
                      <a:pt x="25" y="0"/>
                    </a:cubicBezTo>
                  </a:path>
                </a:pathLst>
              </a:custGeom>
              <a:solidFill>
                <a:srgbClr val="9799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11" name="Freeform 145"/>
              <p:cNvSpPr>
                <a:spLocks/>
              </p:cNvSpPr>
              <p:nvPr/>
            </p:nvSpPr>
            <p:spPr bwMode="auto">
              <a:xfrm>
                <a:off x="642" y="2425"/>
                <a:ext cx="122" cy="107"/>
              </a:xfrm>
              <a:custGeom>
                <a:avLst/>
                <a:gdLst>
                  <a:gd name="T0" fmla="*/ 122 w 122"/>
                  <a:gd name="T1" fmla="*/ 92 h 107"/>
                  <a:gd name="T2" fmla="*/ 107 w 122"/>
                  <a:gd name="T3" fmla="*/ 107 h 107"/>
                  <a:gd name="T4" fmla="*/ 15 w 122"/>
                  <a:gd name="T5" fmla="*/ 107 h 107"/>
                  <a:gd name="T6" fmla="*/ 0 w 122"/>
                  <a:gd name="T7" fmla="*/ 92 h 107"/>
                  <a:gd name="T8" fmla="*/ 0 w 122"/>
                  <a:gd name="T9" fmla="*/ 16 h 107"/>
                  <a:gd name="T10" fmla="*/ 15 w 122"/>
                  <a:gd name="T11" fmla="*/ 0 h 107"/>
                  <a:gd name="T12" fmla="*/ 107 w 122"/>
                  <a:gd name="T13" fmla="*/ 0 h 107"/>
                  <a:gd name="T14" fmla="*/ 122 w 122"/>
                  <a:gd name="T15" fmla="*/ 16 h 107"/>
                  <a:gd name="T16" fmla="*/ 122 w 122"/>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22" y="92"/>
                    </a:moveTo>
                    <a:lnTo>
                      <a:pt x="107" y="107"/>
                    </a:lnTo>
                    <a:lnTo>
                      <a:pt x="15" y="107"/>
                    </a:lnTo>
                    <a:lnTo>
                      <a:pt x="0" y="92"/>
                    </a:lnTo>
                    <a:lnTo>
                      <a:pt x="0" y="16"/>
                    </a:lnTo>
                    <a:lnTo>
                      <a:pt x="15" y="0"/>
                    </a:lnTo>
                    <a:lnTo>
                      <a:pt x="107" y="0"/>
                    </a:lnTo>
                    <a:lnTo>
                      <a:pt x="122" y="16"/>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12" name="Freeform 146"/>
              <p:cNvSpPr>
                <a:spLocks/>
              </p:cNvSpPr>
              <p:nvPr/>
            </p:nvSpPr>
            <p:spPr bwMode="auto">
              <a:xfrm>
                <a:off x="642" y="2349"/>
                <a:ext cx="122" cy="61"/>
              </a:xfrm>
              <a:custGeom>
                <a:avLst/>
                <a:gdLst>
                  <a:gd name="T0" fmla="*/ 122 w 122"/>
                  <a:gd name="T1" fmla="*/ 46 h 61"/>
                  <a:gd name="T2" fmla="*/ 107 w 122"/>
                  <a:gd name="T3" fmla="*/ 61 h 61"/>
                  <a:gd name="T4" fmla="*/ 15 w 122"/>
                  <a:gd name="T5" fmla="*/ 61 h 61"/>
                  <a:gd name="T6" fmla="*/ 0 w 122"/>
                  <a:gd name="T7" fmla="*/ 46 h 61"/>
                  <a:gd name="T8" fmla="*/ 0 w 122"/>
                  <a:gd name="T9" fmla="*/ 15 h 61"/>
                  <a:gd name="T10" fmla="*/ 15 w 122"/>
                  <a:gd name="T11" fmla="*/ 0 h 61"/>
                  <a:gd name="T12" fmla="*/ 107 w 122"/>
                  <a:gd name="T13" fmla="*/ 0 h 61"/>
                  <a:gd name="T14" fmla="*/ 122 w 122"/>
                  <a:gd name="T15" fmla="*/ 15 h 61"/>
                  <a:gd name="T16" fmla="*/ 122 w 122"/>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61">
                    <a:moveTo>
                      <a:pt x="122" y="46"/>
                    </a:moveTo>
                    <a:lnTo>
                      <a:pt x="107" y="61"/>
                    </a:lnTo>
                    <a:lnTo>
                      <a:pt x="15" y="61"/>
                    </a:lnTo>
                    <a:lnTo>
                      <a:pt x="0" y="46"/>
                    </a:lnTo>
                    <a:lnTo>
                      <a:pt x="0" y="15"/>
                    </a:lnTo>
                    <a:lnTo>
                      <a:pt x="15" y="0"/>
                    </a:lnTo>
                    <a:lnTo>
                      <a:pt x="107" y="0"/>
                    </a:lnTo>
                    <a:lnTo>
                      <a:pt x="122" y="15"/>
                    </a:lnTo>
                    <a:lnTo>
                      <a:pt x="122"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13" name="Freeform 147"/>
              <p:cNvSpPr>
                <a:spLocks/>
              </p:cNvSpPr>
              <p:nvPr/>
            </p:nvSpPr>
            <p:spPr bwMode="auto">
              <a:xfrm>
                <a:off x="795" y="2349"/>
                <a:ext cx="106" cy="61"/>
              </a:xfrm>
              <a:custGeom>
                <a:avLst/>
                <a:gdLst>
                  <a:gd name="T0" fmla="*/ 106 w 106"/>
                  <a:gd name="T1" fmla="*/ 46 h 61"/>
                  <a:gd name="T2" fmla="*/ 106 w 106"/>
                  <a:gd name="T3" fmla="*/ 61 h 61"/>
                  <a:gd name="T4" fmla="*/ 15 w 106"/>
                  <a:gd name="T5" fmla="*/ 61 h 61"/>
                  <a:gd name="T6" fmla="*/ 0 w 106"/>
                  <a:gd name="T7" fmla="*/ 46 h 61"/>
                  <a:gd name="T8" fmla="*/ 0 w 106"/>
                  <a:gd name="T9" fmla="*/ 15 h 61"/>
                  <a:gd name="T10" fmla="*/ 15 w 106"/>
                  <a:gd name="T11" fmla="*/ 0 h 61"/>
                  <a:gd name="T12" fmla="*/ 106 w 106"/>
                  <a:gd name="T13" fmla="*/ 0 h 61"/>
                  <a:gd name="T14" fmla="*/ 106 w 106"/>
                  <a:gd name="T15" fmla="*/ 15 h 61"/>
                  <a:gd name="T16" fmla="*/ 106 w 106"/>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61">
                    <a:moveTo>
                      <a:pt x="106" y="46"/>
                    </a:moveTo>
                    <a:lnTo>
                      <a:pt x="106" y="61"/>
                    </a:lnTo>
                    <a:lnTo>
                      <a:pt x="15" y="61"/>
                    </a:lnTo>
                    <a:lnTo>
                      <a:pt x="0" y="46"/>
                    </a:lnTo>
                    <a:lnTo>
                      <a:pt x="0" y="15"/>
                    </a:lnTo>
                    <a:lnTo>
                      <a:pt x="15" y="0"/>
                    </a:lnTo>
                    <a:lnTo>
                      <a:pt x="106" y="0"/>
                    </a:lnTo>
                    <a:lnTo>
                      <a:pt x="106" y="15"/>
                    </a:lnTo>
                    <a:lnTo>
                      <a:pt x="106"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14" name="Freeform 148"/>
              <p:cNvSpPr>
                <a:spLocks/>
              </p:cNvSpPr>
              <p:nvPr/>
            </p:nvSpPr>
            <p:spPr bwMode="auto">
              <a:xfrm>
                <a:off x="947" y="2349"/>
                <a:ext cx="107" cy="61"/>
              </a:xfrm>
              <a:custGeom>
                <a:avLst/>
                <a:gdLst>
                  <a:gd name="T0" fmla="*/ 107 w 107"/>
                  <a:gd name="T1" fmla="*/ 46 h 61"/>
                  <a:gd name="T2" fmla="*/ 107 w 107"/>
                  <a:gd name="T3" fmla="*/ 61 h 61"/>
                  <a:gd name="T4" fmla="*/ 0 w 107"/>
                  <a:gd name="T5" fmla="*/ 61 h 61"/>
                  <a:gd name="T6" fmla="*/ 0 w 107"/>
                  <a:gd name="T7" fmla="*/ 46 h 61"/>
                  <a:gd name="T8" fmla="*/ 0 w 107"/>
                  <a:gd name="T9" fmla="*/ 15 h 61"/>
                  <a:gd name="T10" fmla="*/ 0 w 107"/>
                  <a:gd name="T11" fmla="*/ 0 h 61"/>
                  <a:gd name="T12" fmla="*/ 107 w 107"/>
                  <a:gd name="T13" fmla="*/ 0 h 61"/>
                  <a:gd name="T14" fmla="*/ 107 w 107"/>
                  <a:gd name="T15" fmla="*/ 15 h 61"/>
                  <a:gd name="T16" fmla="*/ 107 w 107"/>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61">
                    <a:moveTo>
                      <a:pt x="107" y="46"/>
                    </a:moveTo>
                    <a:lnTo>
                      <a:pt x="107" y="61"/>
                    </a:lnTo>
                    <a:lnTo>
                      <a:pt x="0" y="61"/>
                    </a:lnTo>
                    <a:lnTo>
                      <a:pt x="0" y="46"/>
                    </a:lnTo>
                    <a:lnTo>
                      <a:pt x="0" y="15"/>
                    </a:lnTo>
                    <a:lnTo>
                      <a:pt x="0" y="0"/>
                    </a:lnTo>
                    <a:lnTo>
                      <a:pt x="107" y="0"/>
                    </a:lnTo>
                    <a:lnTo>
                      <a:pt x="107" y="15"/>
                    </a:lnTo>
                    <a:lnTo>
                      <a:pt x="107"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15" name="Freeform 149"/>
              <p:cNvSpPr>
                <a:spLocks/>
              </p:cNvSpPr>
              <p:nvPr/>
            </p:nvSpPr>
            <p:spPr bwMode="auto">
              <a:xfrm>
                <a:off x="1085" y="2349"/>
                <a:ext cx="122" cy="61"/>
              </a:xfrm>
              <a:custGeom>
                <a:avLst/>
                <a:gdLst>
                  <a:gd name="T0" fmla="*/ 122 w 122"/>
                  <a:gd name="T1" fmla="*/ 46 h 61"/>
                  <a:gd name="T2" fmla="*/ 106 w 122"/>
                  <a:gd name="T3" fmla="*/ 61 h 61"/>
                  <a:gd name="T4" fmla="*/ 15 w 122"/>
                  <a:gd name="T5" fmla="*/ 61 h 61"/>
                  <a:gd name="T6" fmla="*/ 0 w 122"/>
                  <a:gd name="T7" fmla="*/ 46 h 61"/>
                  <a:gd name="T8" fmla="*/ 0 w 122"/>
                  <a:gd name="T9" fmla="*/ 15 h 61"/>
                  <a:gd name="T10" fmla="*/ 15 w 122"/>
                  <a:gd name="T11" fmla="*/ 0 h 61"/>
                  <a:gd name="T12" fmla="*/ 106 w 122"/>
                  <a:gd name="T13" fmla="*/ 0 h 61"/>
                  <a:gd name="T14" fmla="*/ 122 w 122"/>
                  <a:gd name="T15" fmla="*/ 15 h 61"/>
                  <a:gd name="T16" fmla="*/ 122 w 122"/>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61">
                    <a:moveTo>
                      <a:pt x="122" y="46"/>
                    </a:moveTo>
                    <a:lnTo>
                      <a:pt x="106" y="61"/>
                    </a:lnTo>
                    <a:lnTo>
                      <a:pt x="15" y="61"/>
                    </a:lnTo>
                    <a:lnTo>
                      <a:pt x="0" y="46"/>
                    </a:lnTo>
                    <a:lnTo>
                      <a:pt x="0" y="15"/>
                    </a:lnTo>
                    <a:lnTo>
                      <a:pt x="15" y="0"/>
                    </a:lnTo>
                    <a:lnTo>
                      <a:pt x="106" y="0"/>
                    </a:lnTo>
                    <a:lnTo>
                      <a:pt x="122" y="15"/>
                    </a:lnTo>
                    <a:lnTo>
                      <a:pt x="122"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16" name="Freeform 150"/>
              <p:cNvSpPr>
                <a:spLocks/>
              </p:cNvSpPr>
              <p:nvPr/>
            </p:nvSpPr>
            <p:spPr bwMode="auto">
              <a:xfrm>
                <a:off x="1237" y="2349"/>
                <a:ext cx="107" cy="61"/>
              </a:xfrm>
              <a:custGeom>
                <a:avLst/>
                <a:gdLst>
                  <a:gd name="T0" fmla="*/ 107 w 107"/>
                  <a:gd name="T1" fmla="*/ 46 h 61"/>
                  <a:gd name="T2" fmla="*/ 107 w 107"/>
                  <a:gd name="T3" fmla="*/ 61 h 61"/>
                  <a:gd name="T4" fmla="*/ 0 w 107"/>
                  <a:gd name="T5" fmla="*/ 61 h 61"/>
                  <a:gd name="T6" fmla="*/ 0 w 107"/>
                  <a:gd name="T7" fmla="*/ 46 h 61"/>
                  <a:gd name="T8" fmla="*/ 0 w 107"/>
                  <a:gd name="T9" fmla="*/ 15 h 61"/>
                  <a:gd name="T10" fmla="*/ 0 w 107"/>
                  <a:gd name="T11" fmla="*/ 0 h 61"/>
                  <a:gd name="T12" fmla="*/ 107 w 107"/>
                  <a:gd name="T13" fmla="*/ 0 h 61"/>
                  <a:gd name="T14" fmla="*/ 107 w 107"/>
                  <a:gd name="T15" fmla="*/ 15 h 61"/>
                  <a:gd name="T16" fmla="*/ 107 w 107"/>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61">
                    <a:moveTo>
                      <a:pt x="107" y="46"/>
                    </a:moveTo>
                    <a:lnTo>
                      <a:pt x="107" y="61"/>
                    </a:lnTo>
                    <a:lnTo>
                      <a:pt x="0" y="61"/>
                    </a:lnTo>
                    <a:lnTo>
                      <a:pt x="0" y="46"/>
                    </a:lnTo>
                    <a:lnTo>
                      <a:pt x="0" y="15"/>
                    </a:lnTo>
                    <a:lnTo>
                      <a:pt x="0" y="0"/>
                    </a:lnTo>
                    <a:lnTo>
                      <a:pt x="107" y="0"/>
                    </a:lnTo>
                    <a:lnTo>
                      <a:pt x="107" y="15"/>
                    </a:lnTo>
                    <a:lnTo>
                      <a:pt x="107"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17" name="Freeform 151"/>
              <p:cNvSpPr>
                <a:spLocks/>
              </p:cNvSpPr>
              <p:nvPr/>
            </p:nvSpPr>
            <p:spPr bwMode="auto">
              <a:xfrm>
                <a:off x="1374" y="2349"/>
                <a:ext cx="122" cy="61"/>
              </a:xfrm>
              <a:custGeom>
                <a:avLst/>
                <a:gdLst>
                  <a:gd name="T0" fmla="*/ 122 w 122"/>
                  <a:gd name="T1" fmla="*/ 46 h 61"/>
                  <a:gd name="T2" fmla="*/ 107 w 122"/>
                  <a:gd name="T3" fmla="*/ 61 h 61"/>
                  <a:gd name="T4" fmla="*/ 16 w 122"/>
                  <a:gd name="T5" fmla="*/ 61 h 61"/>
                  <a:gd name="T6" fmla="*/ 0 w 122"/>
                  <a:gd name="T7" fmla="*/ 46 h 61"/>
                  <a:gd name="T8" fmla="*/ 0 w 122"/>
                  <a:gd name="T9" fmla="*/ 15 h 61"/>
                  <a:gd name="T10" fmla="*/ 16 w 122"/>
                  <a:gd name="T11" fmla="*/ 0 h 61"/>
                  <a:gd name="T12" fmla="*/ 107 w 122"/>
                  <a:gd name="T13" fmla="*/ 0 h 61"/>
                  <a:gd name="T14" fmla="*/ 122 w 122"/>
                  <a:gd name="T15" fmla="*/ 15 h 61"/>
                  <a:gd name="T16" fmla="*/ 122 w 122"/>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61">
                    <a:moveTo>
                      <a:pt x="122" y="46"/>
                    </a:moveTo>
                    <a:lnTo>
                      <a:pt x="107" y="61"/>
                    </a:lnTo>
                    <a:lnTo>
                      <a:pt x="16" y="61"/>
                    </a:lnTo>
                    <a:lnTo>
                      <a:pt x="0" y="46"/>
                    </a:lnTo>
                    <a:lnTo>
                      <a:pt x="0" y="15"/>
                    </a:lnTo>
                    <a:lnTo>
                      <a:pt x="16" y="0"/>
                    </a:lnTo>
                    <a:lnTo>
                      <a:pt x="107" y="0"/>
                    </a:lnTo>
                    <a:lnTo>
                      <a:pt x="122" y="15"/>
                    </a:lnTo>
                    <a:lnTo>
                      <a:pt x="122"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18" name="Freeform 152"/>
              <p:cNvSpPr>
                <a:spLocks/>
              </p:cNvSpPr>
              <p:nvPr/>
            </p:nvSpPr>
            <p:spPr bwMode="auto">
              <a:xfrm>
                <a:off x="1527" y="2349"/>
                <a:ext cx="107" cy="61"/>
              </a:xfrm>
              <a:custGeom>
                <a:avLst/>
                <a:gdLst>
                  <a:gd name="T0" fmla="*/ 107 w 107"/>
                  <a:gd name="T1" fmla="*/ 46 h 61"/>
                  <a:gd name="T2" fmla="*/ 107 w 107"/>
                  <a:gd name="T3" fmla="*/ 61 h 61"/>
                  <a:gd name="T4" fmla="*/ 15 w 107"/>
                  <a:gd name="T5" fmla="*/ 61 h 61"/>
                  <a:gd name="T6" fmla="*/ 0 w 107"/>
                  <a:gd name="T7" fmla="*/ 46 h 61"/>
                  <a:gd name="T8" fmla="*/ 0 w 107"/>
                  <a:gd name="T9" fmla="*/ 15 h 61"/>
                  <a:gd name="T10" fmla="*/ 15 w 107"/>
                  <a:gd name="T11" fmla="*/ 0 h 61"/>
                  <a:gd name="T12" fmla="*/ 107 w 107"/>
                  <a:gd name="T13" fmla="*/ 0 h 61"/>
                  <a:gd name="T14" fmla="*/ 107 w 107"/>
                  <a:gd name="T15" fmla="*/ 15 h 61"/>
                  <a:gd name="T16" fmla="*/ 107 w 107"/>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61">
                    <a:moveTo>
                      <a:pt x="107" y="46"/>
                    </a:moveTo>
                    <a:lnTo>
                      <a:pt x="107" y="61"/>
                    </a:lnTo>
                    <a:lnTo>
                      <a:pt x="15" y="61"/>
                    </a:lnTo>
                    <a:lnTo>
                      <a:pt x="0" y="46"/>
                    </a:lnTo>
                    <a:lnTo>
                      <a:pt x="0" y="15"/>
                    </a:lnTo>
                    <a:lnTo>
                      <a:pt x="15" y="0"/>
                    </a:lnTo>
                    <a:lnTo>
                      <a:pt x="107" y="0"/>
                    </a:lnTo>
                    <a:lnTo>
                      <a:pt x="107" y="15"/>
                    </a:lnTo>
                    <a:lnTo>
                      <a:pt x="107"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19" name="Freeform 153"/>
              <p:cNvSpPr>
                <a:spLocks/>
              </p:cNvSpPr>
              <p:nvPr/>
            </p:nvSpPr>
            <p:spPr bwMode="auto">
              <a:xfrm>
                <a:off x="1679" y="2349"/>
                <a:ext cx="107" cy="61"/>
              </a:xfrm>
              <a:custGeom>
                <a:avLst/>
                <a:gdLst>
                  <a:gd name="T0" fmla="*/ 107 w 107"/>
                  <a:gd name="T1" fmla="*/ 46 h 61"/>
                  <a:gd name="T2" fmla="*/ 107 w 107"/>
                  <a:gd name="T3" fmla="*/ 61 h 61"/>
                  <a:gd name="T4" fmla="*/ 0 w 107"/>
                  <a:gd name="T5" fmla="*/ 61 h 61"/>
                  <a:gd name="T6" fmla="*/ 0 w 107"/>
                  <a:gd name="T7" fmla="*/ 46 h 61"/>
                  <a:gd name="T8" fmla="*/ 0 w 107"/>
                  <a:gd name="T9" fmla="*/ 15 h 61"/>
                  <a:gd name="T10" fmla="*/ 0 w 107"/>
                  <a:gd name="T11" fmla="*/ 0 h 61"/>
                  <a:gd name="T12" fmla="*/ 107 w 107"/>
                  <a:gd name="T13" fmla="*/ 0 h 61"/>
                  <a:gd name="T14" fmla="*/ 107 w 107"/>
                  <a:gd name="T15" fmla="*/ 15 h 61"/>
                  <a:gd name="T16" fmla="*/ 107 w 107"/>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61">
                    <a:moveTo>
                      <a:pt x="107" y="46"/>
                    </a:moveTo>
                    <a:lnTo>
                      <a:pt x="107" y="61"/>
                    </a:lnTo>
                    <a:lnTo>
                      <a:pt x="0" y="61"/>
                    </a:lnTo>
                    <a:lnTo>
                      <a:pt x="0" y="46"/>
                    </a:lnTo>
                    <a:lnTo>
                      <a:pt x="0" y="15"/>
                    </a:lnTo>
                    <a:lnTo>
                      <a:pt x="0" y="0"/>
                    </a:lnTo>
                    <a:lnTo>
                      <a:pt x="107" y="0"/>
                    </a:lnTo>
                    <a:lnTo>
                      <a:pt x="107" y="15"/>
                    </a:lnTo>
                    <a:lnTo>
                      <a:pt x="107"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20" name="Freeform 154"/>
              <p:cNvSpPr>
                <a:spLocks/>
              </p:cNvSpPr>
              <p:nvPr/>
            </p:nvSpPr>
            <p:spPr bwMode="auto">
              <a:xfrm>
                <a:off x="1817" y="2349"/>
                <a:ext cx="122" cy="61"/>
              </a:xfrm>
              <a:custGeom>
                <a:avLst/>
                <a:gdLst>
                  <a:gd name="T0" fmla="*/ 122 w 122"/>
                  <a:gd name="T1" fmla="*/ 46 h 61"/>
                  <a:gd name="T2" fmla="*/ 106 w 122"/>
                  <a:gd name="T3" fmla="*/ 61 h 61"/>
                  <a:gd name="T4" fmla="*/ 15 w 122"/>
                  <a:gd name="T5" fmla="*/ 61 h 61"/>
                  <a:gd name="T6" fmla="*/ 0 w 122"/>
                  <a:gd name="T7" fmla="*/ 46 h 61"/>
                  <a:gd name="T8" fmla="*/ 0 w 122"/>
                  <a:gd name="T9" fmla="*/ 15 h 61"/>
                  <a:gd name="T10" fmla="*/ 15 w 122"/>
                  <a:gd name="T11" fmla="*/ 0 h 61"/>
                  <a:gd name="T12" fmla="*/ 106 w 122"/>
                  <a:gd name="T13" fmla="*/ 0 h 61"/>
                  <a:gd name="T14" fmla="*/ 122 w 122"/>
                  <a:gd name="T15" fmla="*/ 15 h 61"/>
                  <a:gd name="T16" fmla="*/ 122 w 122"/>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61">
                    <a:moveTo>
                      <a:pt x="122" y="46"/>
                    </a:moveTo>
                    <a:lnTo>
                      <a:pt x="106" y="61"/>
                    </a:lnTo>
                    <a:lnTo>
                      <a:pt x="15" y="61"/>
                    </a:lnTo>
                    <a:lnTo>
                      <a:pt x="0" y="46"/>
                    </a:lnTo>
                    <a:lnTo>
                      <a:pt x="0" y="15"/>
                    </a:lnTo>
                    <a:lnTo>
                      <a:pt x="15" y="0"/>
                    </a:lnTo>
                    <a:lnTo>
                      <a:pt x="106" y="0"/>
                    </a:lnTo>
                    <a:lnTo>
                      <a:pt x="122" y="15"/>
                    </a:lnTo>
                    <a:lnTo>
                      <a:pt x="122"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21" name="Freeform 155"/>
              <p:cNvSpPr>
                <a:spLocks/>
              </p:cNvSpPr>
              <p:nvPr/>
            </p:nvSpPr>
            <p:spPr bwMode="auto">
              <a:xfrm>
                <a:off x="1969" y="2349"/>
                <a:ext cx="107" cy="61"/>
              </a:xfrm>
              <a:custGeom>
                <a:avLst/>
                <a:gdLst>
                  <a:gd name="T0" fmla="*/ 107 w 107"/>
                  <a:gd name="T1" fmla="*/ 46 h 61"/>
                  <a:gd name="T2" fmla="*/ 107 w 107"/>
                  <a:gd name="T3" fmla="*/ 61 h 61"/>
                  <a:gd name="T4" fmla="*/ 0 w 107"/>
                  <a:gd name="T5" fmla="*/ 61 h 61"/>
                  <a:gd name="T6" fmla="*/ 0 w 107"/>
                  <a:gd name="T7" fmla="*/ 46 h 61"/>
                  <a:gd name="T8" fmla="*/ 0 w 107"/>
                  <a:gd name="T9" fmla="*/ 15 h 61"/>
                  <a:gd name="T10" fmla="*/ 0 w 107"/>
                  <a:gd name="T11" fmla="*/ 0 h 61"/>
                  <a:gd name="T12" fmla="*/ 107 w 107"/>
                  <a:gd name="T13" fmla="*/ 0 h 61"/>
                  <a:gd name="T14" fmla="*/ 107 w 107"/>
                  <a:gd name="T15" fmla="*/ 15 h 61"/>
                  <a:gd name="T16" fmla="*/ 107 w 107"/>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61">
                    <a:moveTo>
                      <a:pt x="107" y="46"/>
                    </a:moveTo>
                    <a:lnTo>
                      <a:pt x="107" y="61"/>
                    </a:lnTo>
                    <a:lnTo>
                      <a:pt x="0" y="61"/>
                    </a:lnTo>
                    <a:lnTo>
                      <a:pt x="0" y="46"/>
                    </a:lnTo>
                    <a:lnTo>
                      <a:pt x="0" y="15"/>
                    </a:lnTo>
                    <a:lnTo>
                      <a:pt x="0" y="0"/>
                    </a:lnTo>
                    <a:lnTo>
                      <a:pt x="107" y="0"/>
                    </a:lnTo>
                    <a:lnTo>
                      <a:pt x="107" y="15"/>
                    </a:lnTo>
                    <a:lnTo>
                      <a:pt x="107"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22" name="Freeform 156"/>
              <p:cNvSpPr>
                <a:spLocks/>
              </p:cNvSpPr>
              <p:nvPr/>
            </p:nvSpPr>
            <p:spPr bwMode="auto">
              <a:xfrm>
                <a:off x="2106" y="2349"/>
                <a:ext cx="122" cy="61"/>
              </a:xfrm>
              <a:custGeom>
                <a:avLst/>
                <a:gdLst>
                  <a:gd name="T0" fmla="*/ 122 w 122"/>
                  <a:gd name="T1" fmla="*/ 46 h 61"/>
                  <a:gd name="T2" fmla="*/ 107 w 122"/>
                  <a:gd name="T3" fmla="*/ 61 h 61"/>
                  <a:gd name="T4" fmla="*/ 16 w 122"/>
                  <a:gd name="T5" fmla="*/ 61 h 61"/>
                  <a:gd name="T6" fmla="*/ 0 w 122"/>
                  <a:gd name="T7" fmla="*/ 46 h 61"/>
                  <a:gd name="T8" fmla="*/ 0 w 122"/>
                  <a:gd name="T9" fmla="*/ 15 h 61"/>
                  <a:gd name="T10" fmla="*/ 16 w 122"/>
                  <a:gd name="T11" fmla="*/ 0 h 61"/>
                  <a:gd name="T12" fmla="*/ 107 w 122"/>
                  <a:gd name="T13" fmla="*/ 0 h 61"/>
                  <a:gd name="T14" fmla="*/ 122 w 122"/>
                  <a:gd name="T15" fmla="*/ 15 h 61"/>
                  <a:gd name="T16" fmla="*/ 122 w 122"/>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61">
                    <a:moveTo>
                      <a:pt x="122" y="46"/>
                    </a:moveTo>
                    <a:lnTo>
                      <a:pt x="107" y="61"/>
                    </a:lnTo>
                    <a:lnTo>
                      <a:pt x="16" y="61"/>
                    </a:lnTo>
                    <a:lnTo>
                      <a:pt x="0" y="46"/>
                    </a:lnTo>
                    <a:lnTo>
                      <a:pt x="0" y="15"/>
                    </a:lnTo>
                    <a:lnTo>
                      <a:pt x="16" y="0"/>
                    </a:lnTo>
                    <a:lnTo>
                      <a:pt x="107" y="0"/>
                    </a:lnTo>
                    <a:lnTo>
                      <a:pt x="122" y="15"/>
                    </a:lnTo>
                    <a:lnTo>
                      <a:pt x="122"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23" name="Freeform 157"/>
              <p:cNvSpPr>
                <a:spLocks/>
              </p:cNvSpPr>
              <p:nvPr/>
            </p:nvSpPr>
            <p:spPr bwMode="auto">
              <a:xfrm>
                <a:off x="2259" y="2349"/>
                <a:ext cx="107" cy="61"/>
              </a:xfrm>
              <a:custGeom>
                <a:avLst/>
                <a:gdLst>
                  <a:gd name="T0" fmla="*/ 107 w 107"/>
                  <a:gd name="T1" fmla="*/ 46 h 61"/>
                  <a:gd name="T2" fmla="*/ 107 w 107"/>
                  <a:gd name="T3" fmla="*/ 61 h 61"/>
                  <a:gd name="T4" fmla="*/ 0 w 107"/>
                  <a:gd name="T5" fmla="*/ 61 h 61"/>
                  <a:gd name="T6" fmla="*/ 0 w 107"/>
                  <a:gd name="T7" fmla="*/ 46 h 61"/>
                  <a:gd name="T8" fmla="*/ 0 w 107"/>
                  <a:gd name="T9" fmla="*/ 15 h 61"/>
                  <a:gd name="T10" fmla="*/ 0 w 107"/>
                  <a:gd name="T11" fmla="*/ 0 h 61"/>
                  <a:gd name="T12" fmla="*/ 107 w 107"/>
                  <a:gd name="T13" fmla="*/ 0 h 61"/>
                  <a:gd name="T14" fmla="*/ 107 w 107"/>
                  <a:gd name="T15" fmla="*/ 15 h 61"/>
                  <a:gd name="T16" fmla="*/ 107 w 107"/>
                  <a:gd name="T17" fmla="*/ 46 h 6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61">
                    <a:moveTo>
                      <a:pt x="107" y="46"/>
                    </a:moveTo>
                    <a:lnTo>
                      <a:pt x="107" y="61"/>
                    </a:lnTo>
                    <a:lnTo>
                      <a:pt x="0" y="61"/>
                    </a:lnTo>
                    <a:lnTo>
                      <a:pt x="0" y="46"/>
                    </a:lnTo>
                    <a:lnTo>
                      <a:pt x="0" y="15"/>
                    </a:lnTo>
                    <a:lnTo>
                      <a:pt x="0" y="0"/>
                    </a:lnTo>
                    <a:lnTo>
                      <a:pt x="107" y="0"/>
                    </a:lnTo>
                    <a:lnTo>
                      <a:pt x="107" y="15"/>
                    </a:lnTo>
                    <a:lnTo>
                      <a:pt x="107" y="4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24" name="Freeform 158"/>
              <p:cNvSpPr>
                <a:spLocks/>
              </p:cNvSpPr>
              <p:nvPr/>
            </p:nvSpPr>
            <p:spPr bwMode="auto">
              <a:xfrm>
                <a:off x="642" y="2563"/>
                <a:ext cx="198" cy="92"/>
              </a:xfrm>
              <a:custGeom>
                <a:avLst/>
                <a:gdLst>
                  <a:gd name="T0" fmla="*/ 198 w 13"/>
                  <a:gd name="T1" fmla="*/ 77 h 6"/>
                  <a:gd name="T2" fmla="*/ 183 w 13"/>
                  <a:gd name="T3" fmla="*/ 92 h 6"/>
                  <a:gd name="T4" fmla="*/ 15 w 13"/>
                  <a:gd name="T5" fmla="*/ 92 h 6"/>
                  <a:gd name="T6" fmla="*/ 0 w 13"/>
                  <a:gd name="T7" fmla="*/ 77 h 6"/>
                  <a:gd name="T8" fmla="*/ 0 w 13"/>
                  <a:gd name="T9" fmla="*/ 0 h 6"/>
                  <a:gd name="T10" fmla="*/ 15 w 13"/>
                  <a:gd name="T11" fmla="*/ 0 h 6"/>
                  <a:gd name="T12" fmla="*/ 183 w 13"/>
                  <a:gd name="T13" fmla="*/ 0 h 6"/>
                  <a:gd name="T14" fmla="*/ 198 w 13"/>
                  <a:gd name="T15" fmla="*/ 0 h 6"/>
                  <a:gd name="T16" fmla="*/ 198 w 13"/>
                  <a:gd name="T17" fmla="*/ 77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 h="6">
                    <a:moveTo>
                      <a:pt x="13" y="5"/>
                    </a:moveTo>
                    <a:cubicBezTo>
                      <a:pt x="13" y="6"/>
                      <a:pt x="12" y="6"/>
                      <a:pt x="12" y="6"/>
                    </a:cubicBezTo>
                    <a:cubicBezTo>
                      <a:pt x="1" y="6"/>
                      <a:pt x="1" y="6"/>
                      <a:pt x="1" y="6"/>
                    </a:cubicBezTo>
                    <a:cubicBezTo>
                      <a:pt x="1" y="6"/>
                      <a:pt x="0" y="6"/>
                      <a:pt x="0" y="5"/>
                    </a:cubicBezTo>
                    <a:cubicBezTo>
                      <a:pt x="0" y="0"/>
                      <a:pt x="0" y="0"/>
                      <a:pt x="0" y="0"/>
                    </a:cubicBezTo>
                    <a:cubicBezTo>
                      <a:pt x="0" y="0"/>
                      <a:pt x="1" y="0"/>
                      <a:pt x="1" y="0"/>
                    </a:cubicBezTo>
                    <a:cubicBezTo>
                      <a:pt x="12" y="0"/>
                      <a:pt x="12" y="0"/>
                      <a:pt x="12" y="0"/>
                    </a:cubicBezTo>
                    <a:cubicBezTo>
                      <a:pt x="12" y="0"/>
                      <a:pt x="13" y="0"/>
                      <a:pt x="13" y="0"/>
                    </a:cubicBezTo>
                    <a:lnTo>
                      <a:pt x="13" y="5"/>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25" name="Freeform 159"/>
              <p:cNvSpPr>
                <a:spLocks/>
              </p:cNvSpPr>
              <p:nvPr/>
            </p:nvSpPr>
            <p:spPr bwMode="auto">
              <a:xfrm>
                <a:off x="642" y="2686"/>
                <a:ext cx="259" cy="91"/>
              </a:xfrm>
              <a:custGeom>
                <a:avLst/>
                <a:gdLst>
                  <a:gd name="T0" fmla="*/ 259 w 17"/>
                  <a:gd name="T1" fmla="*/ 76 h 6"/>
                  <a:gd name="T2" fmla="*/ 244 w 17"/>
                  <a:gd name="T3" fmla="*/ 91 h 6"/>
                  <a:gd name="T4" fmla="*/ 30 w 17"/>
                  <a:gd name="T5" fmla="*/ 91 h 6"/>
                  <a:gd name="T6" fmla="*/ 0 w 17"/>
                  <a:gd name="T7" fmla="*/ 76 h 6"/>
                  <a:gd name="T8" fmla="*/ 0 w 17"/>
                  <a:gd name="T9" fmla="*/ 0 h 6"/>
                  <a:gd name="T10" fmla="*/ 30 w 17"/>
                  <a:gd name="T11" fmla="*/ 0 h 6"/>
                  <a:gd name="T12" fmla="*/ 244 w 17"/>
                  <a:gd name="T13" fmla="*/ 0 h 6"/>
                  <a:gd name="T14" fmla="*/ 259 w 17"/>
                  <a:gd name="T15" fmla="*/ 0 h 6"/>
                  <a:gd name="T16" fmla="*/ 259 w 17"/>
                  <a:gd name="T17" fmla="*/ 76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 h="6">
                    <a:moveTo>
                      <a:pt x="17" y="5"/>
                    </a:moveTo>
                    <a:cubicBezTo>
                      <a:pt x="17" y="6"/>
                      <a:pt x="17" y="6"/>
                      <a:pt x="16" y="6"/>
                    </a:cubicBezTo>
                    <a:cubicBezTo>
                      <a:pt x="2" y="6"/>
                      <a:pt x="2" y="6"/>
                      <a:pt x="2" y="6"/>
                    </a:cubicBezTo>
                    <a:cubicBezTo>
                      <a:pt x="1" y="6"/>
                      <a:pt x="0" y="6"/>
                      <a:pt x="0" y="5"/>
                    </a:cubicBezTo>
                    <a:cubicBezTo>
                      <a:pt x="0" y="0"/>
                      <a:pt x="0" y="0"/>
                      <a:pt x="0" y="0"/>
                    </a:cubicBezTo>
                    <a:cubicBezTo>
                      <a:pt x="0" y="0"/>
                      <a:pt x="1" y="0"/>
                      <a:pt x="2" y="0"/>
                    </a:cubicBezTo>
                    <a:cubicBezTo>
                      <a:pt x="16" y="0"/>
                      <a:pt x="16" y="0"/>
                      <a:pt x="16" y="0"/>
                    </a:cubicBezTo>
                    <a:cubicBezTo>
                      <a:pt x="17" y="0"/>
                      <a:pt x="17" y="0"/>
                      <a:pt x="17" y="0"/>
                    </a:cubicBezTo>
                    <a:lnTo>
                      <a:pt x="17" y="5"/>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26" name="Freeform 160"/>
              <p:cNvSpPr>
                <a:spLocks/>
              </p:cNvSpPr>
              <p:nvPr/>
            </p:nvSpPr>
            <p:spPr bwMode="auto">
              <a:xfrm>
                <a:off x="642" y="2808"/>
                <a:ext cx="259" cy="92"/>
              </a:xfrm>
              <a:custGeom>
                <a:avLst/>
                <a:gdLst>
                  <a:gd name="T0" fmla="*/ 259 w 17"/>
                  <a:gd name="T1" fmla="*/ 92 h 6"/>
                  <a:gd name="T2" fmla="*/ 244 w 17"/>
                  <a:gd name="T3" fmla="*/ 92 h 6"/>
                  <a:gd name="T4" fmla="*/ 30 w 17"/>
                  <a:gd name="T5" fmla="*/ 92 h 6"/>
                  <a:gd name="T6" fmla="*/ 0 w 17"/>
                  <a:gd name="T7" fmla="*/ 92 h 6"/>
                  <a:gd name="T8" fmla="*/ 0 w 17"/>
                  <a:gd name="T9" fmla="*/ 15 h 6"/>
                  <a:gd name="T10" fmla="*/ 30 w 17"/>
                  <a:gd name="T11" fmla="*/ 0 h 6"/>
                  <a:gd name="T12" fmla="*/ 244 w 17"/>
                  <a:gd name="T13" fmla="*/ 0 h 6"/>
                  <a:gd name="T14" fmla="*/ 259 w 17"/>
                  <a:gd name="T15" fmla="*/ 15 h 6"/>
                  <a:gd name="T16" fmla="*/ 259 w 17"/>
                  <a:gd name="T17" fmla="*/ 92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 h="6">
                    <a:moveTo>
                      <a:pt x="17" y="6"/>
                    </a:moveTo>
                    <a:cubicBezTo>
                      <a:pt x="17" y="6"/>
                      <a:pt x="17" y="6"/>
                      <a:pt x="16" y="6"/>
                    </a:cubicBezTo>
                    <a:cubicBezTo>
                      <a:pt x="2" y="6"/>
                      <a:pt x="2" y="6"/>
                      <a:pt x="2" y="6"/>
                    </a:cubicBezTo>
                    <a:cubicBezTo>
                      <a:pt x="1" y="6"/>
                      <a:pt x="0" y="6"/>
                      <a:pt x="0" y="6"/>
                    </a:cubicBezTo>
                    <a:cubicBezTo>
                      <a:pt x="0" y="1"/>
                      <a:pt x="0" y="1"/>
                      <a:pt x="0" y="1"/>
                    </a:cubicBezTo>
                    <a:cubicBezTo>
                      <a:pt x="0" y="0"/>
                      <a:pt x="1" y="0"/>
                      <a:pt x="2" y="0"/>
                    </a:cubicBezTo>
                    <a:cubicBezTo>
                      <a:pt x="16" y="0"/>
                      <a:pt x="16" y="0"/>
                      <a:pt x="16" y="0"/>
                    </a:cubicBezTo>
                    <a:cubicBezTo>
                      <a:pt x="17" y="0"/>
                      <a:pt x="17" y="0"/>
                      <a:pt x="17" y="1"/>
                    </a:cubicBezTo>
                    <a:lnTo>
                      <a:pt x="17" y="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27" name="Freeform 161"/>
              <p:cNvSpPr>
                <a:spLocks/>
              </p:cNvSpPr>
              <p:nvPr/>
            </p:nvSpPr>
            <p:spPr bwMode="auto">
              <a:xfrm>
                <a:off x="642" y="3053"/>
                <a:ext cx="122" cy="107"/>
              </a:xfrm>
              <a:custGeom>
                <a:avLst/>
                <a:gdLst>
                  <a:gd name="T0" fmla="*/ 122 w 122"/>
                  <a:gd name="T1" fmla="*/ 92 h 107"/>
                  <a:gd name="T2" fmla="*/ 107 w 122"/>
                  <a:gd name="T3" fmla="*/ 107 h 107"/>
                  <a:gd name="T4" fmla="*/ 15 w 122"/>
                  <a:gd name="T5" fmla="*/ 107 h 107"/>
                  <a:gd name="T6" fmla="*/ 0 w 122"/>
                  <a:gd name="T7" fmla="*/ 92 h 107"/>
                  <a:gd name="T8" fmla="*/ 0 w 122"/>
                  <a:gd name="T9" fmla="*/ 15 h 107"/>
                  <a:gd name="T10" fmla="*/ 15 w 122"/>
                  <a:gd name="T11" fmla="*/ 0 h 107"/>
                  <a:gd name="T12" fmla="*/ 107 w 122"/>
                  <a:gd name="T13" fmla="*/ 0 h 107"/>
                  <a:gd name="T14" fmla="*/ 122 w 122"/>
                  <a:gd name="T15" fmla="*/ 15 h 107"/>
                  <a:gd name="T16" fmla="*/ 122 w 122"/>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22" y="92"/>
                    </a:moveTo>
                    <a:lnTo>
                      <a:pt x="107" y="107"/>
                    </a:lnTo>
                    <a:lnTo>
                      <a:pt x="15" y="107"/>
                    </a:lnTo>
                    <a:lnTo>
                      <a:pt x="0" y="92"/>
                    </a:lnTo>
                    <a:lnTo>
                      <a:pt x="0" y="15"/>
                    </a:lnTo>
                    <a:lnTo>
                      <a:pt x="15" y="0"/>
                    </a:lnTo>
                    <a:lnTo>
                      <a:pt x="107" y="0"/>
                    </a:lnTo>
                    <a:lnTo>
                      <a:pt x="122" y="15"/>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28" name="Freeform 162"/>
              <p:cNvSpPr>
                <a:spLocks/>
              </p:cNvSpPr>
              <p:nvPr/>
            </p:nvSpPr>
            <p:spPr bwMode="auto">
              <a:xfrm>
                <a:off x="795" y="2425"/>
                <a:ext cx="106" cy="107"/>
              </a:xfrm>
              <a:custGeom>
                <a:avLst/>
                <a:gdLst>
                  <a:gd name="T0" fmla="*/ 106 w 106"/>
                  <a:gd name="T1" fmla="*/ 92 h 107"/>
                  <a:gd name="T2" fmla="*/ 106 w 106"/>
                  <a:gd name="T3" fmla="*/ 107 h 107"/>
                  <a:gd name="T4" fmla="*/ 15 w 106"/>
                  <a:gd name="T5" fmla="*/ 107 h 107"/>
                  <a:gd name="T6" fmla="*/ 0 w 106"/>
                  <a:gd name="T7" fmla="*/ 92 h 107"/>
                  <a:gd name="T8" fmla="*/ 0 w 106"/>
                  <a:gd name="T9" fmla="*/ 16 h 107"/>
                  <a:gd name="T10" fmla="*/ 15 w 106"/>
                  <a:gd name="T11" fmla="*/ 0 h 107"/>
                  <a:gd name="T12" fmla="*/ 106 w 106"/>
                  <a:gd name="T13" fmla="*/ 0 h 107"/>
                  <a:gd name="T14" fmla="*/ 106 w 106"/>
                  <a:gd name="T15" fmla="*/ 16 h 107"/>
                  <a:gd name="T16" fmla="*/ 106 w 106"/>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107">
                    <a:moveTo>
                      <a:pt x="106" y="92"/>
                    </a:moveTo>
                    <a:lnTo>
                      <a:pt x="106" y="107"/>
                    </a:lnTo>
                    <a:lnTo>
                      <a:pt x="15" y="107"/>
                    </a:lnTo>
                    <a:lnTo>
                      <a:pt x="0" y="92"/>
                    </a:lnTo>
                    <a:lnTo>
                      <a:pt x="0" y="16"/>
                    </a:lnTo>
                    <a:lnTo>
                      <a:pt x="15" y="0"/>
                    </a:lnTo>
                    <a:lnTo>
                      <a:pt x="106" y="0"/>
                    </a:lnTo>
                    <a:lnTo>
                      <a:pt x="106" y="16"/>
                    </a:lnTo>
                    <a:lnTo>
                      <a:pt x="106"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29" name="Freeform 163"/>
              <p:cNvSpPr>
                <a:spLocks/>
              </p:cNvSpPr>
              <p:nvPr/>
            </p:nvSpPr>
            <p:spPr bwMode="auto">
              <a:xfrm>
                <a:off x="871" y="2563"/>
                <a:ext cx="107" cy="92"/>
              </a:xfrm>
              <a:custGeom>
                <a:avLst/>
                <a:gdLst>
                  <a:gd name="T0" fmla="*/ 107 w 107"/>
                  <a:gd name="T1" fmla="*/ 77 h 92"/>
                  <a:gd name="T2" fmla="*/ 107 w 107"/>
                  <a:gd name="T3" fmla="*/ 92 h 92"/>
                  <a:gd name="T4" fmla="*/ 0 w 107"/>
                  <a:gd name="T5" fmla="*/ 92 h 92"/>
                  <a:gd name="T6" fmla="*/ 0 w 107"/>
                  <a:gd name="T7" fmla="*/ 77 h 92"/>
                  <a:gd name="T8" fmla="*/ 0 w 107"/>
                  <a:gd name="T9" fmla="*/ 0 h 92"/>
                  <a:gd name="T10" fmla="*/ 0 w 107"/>
                  <a:gd name="T11" fmla="*/ 0 h 92"/>
                  <a:gd name="T12" fmla="*/ 107 w 107"/>
                  <a:gd name="T13" fmla="*/ 0 h 92"/>
                  <a:gd name="T14" fmla="*/ 107 w 107"/>
                  <a:gd name="T15" fmla="*/ 0 h 92"/>
                  <a:gd name="T16" fmla="*/ 107 w 107"/>
                  <a:gd name="T17" fmla="*/ 77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77"/>
                    </a:moveTo>
                    <a:lnTo>
                      <a:pt x="107" y="92"/>
                    </a:lnTo>
                    <a:lnTo>
                      <a:pt x="0" y="92"/>
                    </a:lnTo>
                    <a:lnTo>
                      <a:pt x="0" y="77"/>
                    </a:lnTo>
                    <a:lnTo>
                      <a:pt x="0" y="0"/>
                    </a:lnTo>
                    <a:lnTo>
                      <a:pt x="107" y="0"/>
                    </a:lnTo>
                    <a:lnTo>
                      <a:pt x="107" y="77"/>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30" name="Freeform 164"/>
              <p:cNvSpPr>
                <a:spLocks/>
              </p:cNvSpPr>
              <p:nvPr/>
            </p:nvSpPr>
            <p:spPr bwMode="auto">
              <a:xfrm>
                <a:off x="795" y="3053"/>
                <a:ext cx="106" cy="107"/>
              </a:xfrm>
              <a:custGeom>
                <a:avLst/>
                <a:gdLst>
                  <a:gd name="T0" fmla="*/ 106 w 106"/>
                  <a:gd name="T1" fmla="*/ 92 h 107"/>
                  <a:gd name="T2" fmla="*/ 106 w 106"/>
                  <a:gd name="T3" fmla="*/ 107 h 107"/>
                  <a:gd name="T4" fmla="*/ 15 w 106"/>
                  <a:gd name="T5" fmla="*/ 107 h 107"/>
                  <a:gd name="T6" fmla="*/ 0 w 106"/>
                  <a:gd name="T7" fmla="*/ 92 h 107"/>
                  <a:gd name="T8" fmla="*/ 0 w 106"/>
                  <a:gd name="T9" fmla="*/ 15 h 107"/>
                  <a:gd name="T10" fmla="*/ 15 w 106"/>
                  <a:gd name="T11" fmla="*/ 0 h 107"/>
                  <a:gd name="T12" fmla="*/ 106 w 106"/>
                  <a:gd name="T13" fmla="*/ 0 h 107"/>
                  <a:gd name="T14" fmla="*/ 106 w 106"/>
                  <a:gd name="T15" fmla="*/ 15 h 107"/>
                  <a:gd name="T16" fmla="*/ 106 w 106"/>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107">
                    <a:moveTo>
                      <a:pt x="106" y="92"/>
                    </a:moveTo>
                    <a:lnTo>
                      <a:pt x="106" y="107"/>
                    </a:lnTo>
                    <a:lnTo>
                      <a:pt x="15" y="107"/>
                    </a:lnTo>
                    <a:lnTo>
                      <a:pt x="0" y="92"/>
                    </a:lnTo>
                    <a:lnTo>
                      <a:pt x="0" y="15"/>
                    </a:lnTo>
                    <a:lnTo>
                      <a:pt x="15" y="0"/>
                    </a:lnTo>
                    <a:lnTo>
                      <a:pt x="106" y="0"/>
                    </a:lnTo>
                    <a:lnTo>
                      <a:pt x="106" y="15"/>
                    </a:lnTo>
                    <a:lnTo>
                      <a:pt x="106"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31" name="Freeform 165"/>
              <p:cNvSpPr>
                <a:spLocks/>
              </p:cNvSpPr>
              <p:nvPr/>
            </p:nvSpPr>
            <p:spPr bwMode="auto">
              <a:xfrm>
                <a:off x="947" y="2425"/>
                <a:ext cx="107" cy="107"/>
              </a:xfrm>
              <a:custGeom>
                <a:avLst/>
                <a:gdLst>
                  <a:gd name="T0" fmla="*/ 107 w 107"/>
                  <a:gd name="T1" fmla="*/ 92 h 107"/>
                  <a:gd name="T2" fmla="*/ 107 w 107"/>
                  <a:gd name="T3" fmla="*/ 107 h 107"/>
                  <a:gd name="T4" fmla="*/ 0 w 107"/>
                  <a:gd name="T5" fmla="*/ 107 h 107"/>
                  <a:gd name="T6" fmla="*/ 0 w 107"/>
                  <a:gd name="T7" fmla="*/ 92 h 107"/>
                  <a:gd name="T8" fmla="*/ 0 w 107"/>
                  <a:gd name="T9" fmla="*/ 16 h 107"/>
                  <a:gd name="T10" fmla="*/ 0 w 107"/>
                  <a:gd name="T11" fmla="*/ 0 h 107"/>
                  <a:gd name="T12" fmla="*/ 107 w 107"/>
                  <a:gd name="T13" fmla="*/ 0 h 107"/>
                  <a:gd name="T14" fmla="*/ 107 w 107"/>
                  <a:gd name="T15" fmla="*/ 16 h 107"/>
                  <a:gd name="T16" fmla="*/ 107 w 107"/>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92"/>
                    </a:moveTo>
                    <a:lnTo>
                      <a:pt x="107" y="107"/>
                    </a:lnTo>
                    <a:lnTo>
                      <a:pt x="0" y="107"/>
                    </a:lnTo>
                    <a:lnTo>
                      <a:pt x="0" y="92"/>
                    </a:lnTo>
                    <a:lnTo>
                      <a:pt x="0" y="16"/>
                    </a:lnTo>
                    <a:lnTo>
                      <a:pt x="0" y="0"/>
                    </a:lnTo>
                    <a:lnTo>
                      <a:pt x="107" y="0"/>
                    </a:lnTo>
                    <a:lnTo>
                      <a:pt x="107" y="16"/>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32" name="Freeform 166"/>
              <p:cNvSpPr>
                <a:spLocks/>
              </p:cNvSpPr>
              <p:nvPr/>
            </p:nvSpPr>
            <p:spPr bwMode="auto">
              <a:xfrm>
                <a:off x="1008" y="2563"/>
                <a:ext cx="122" cy="92"/>
              </a:xfrm>
              <a:custGeom>
                <a:avLst/>
                <a:gdLst>
                  <a:gd name="T0" fmla="*/ 122 w 122"/>
                  <a:gd name="T1" fmla="*/ 77 h 92"/>
                  <a:gd name="T2" fmla="*/ 107 w 122"/>
                  <a:gd name="T3" fmla="*/ 92 h 92"/>
                  <a:gd name="T4" fmla="*/ 16 w 122"/>
                  <a:gd name="T5" fmla="*/ 92 h 92"/>
                  <a:gd name="T6" fmla="*/ 0 w 122"/>
                  <a:gd name="T7" fmla="*/ 77 h 92"/>
                  <a:gd name="T8" fmla="*/ 0 w 122"/>
                  <a:gd name="T9" fmla="*/ 0 h 92"/>
                  <a:gd name="T10" fmla="*/ 16 w 122"/>
                  <a:gd name="T11" fmla="*/ 0 h 92"/>
                  <a:gd name="T12" fmla="*/ 107 w 122"/>
                  <a:gd name="T13" fmla="*/ 0 h 92"/>
                  <a:gd name="T14" fmla="*/ 122 w 122"/>
                  <a:gd name="T15" fmla="*/ 0 h 92"/>
                  <a:gd name="T16" fmla="*/ 122 w 122"/>
                  <a:gd name="T17" fmla="*/ 77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22" y="77"/>
                    </a:moveTo>
                    <a:lnTo>
                      <a:pt x="107" y="92"/>
                    </a:lnTo>
                    <a:lnTo>
                      <a:pt x="16" y="92"/>
                    </a:lnTo>
                    <a:lnTo>
                      <a:pt x="0" y="77"/>
                    </a:lnTo>
                    <a:lnTo>
                      <a:pt x="0" y="0"/>
                    </a:lnTo>
                    <a:lnTo>
                      <a:pt x="16" y="0"/>
                    </a:lnTo>
                    <a:lnTo>
                      <a:pt x="107" y="0"/>
                    </a:lnTo>
                    <a:lnTo>
                      <a:pt x="122" y="0"/>
                    </a:lnTo>
                    <a:lnTo>
                      <a:pt x="122" y="77"/>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33" name="Freeform 167"/>
              <p:cNvSpPr>
                <a:spLocks/>
              </p:cNvSpPr>
              <p:nvPr/>
            </p:nvSpPr>
            <p:spPr bwMode="auto">
              <a:xfrm>
                <a:off x="947" y="2686"/>
                <a:ext cx="107" cy="91"/>
              </a:xfrm>
              <a:custGeom>
                <a:avLst/>
                <a:gdLst>
                  <a:gd name="T0" fmla="*/ 107 w 107"/>
                  <a:gd name="T1" fmla="*/ 76 h 91"/>
                  <a:gd name="T2" fmla="*/ 107 w 107"/>
                  <a:gd name="T3" fmla="*/ 91 h 91"/>
                  <a:gd name="T4" fmla="*/ 0 w 107"/>
                  <a:gd name="T5" fmla="*/ 91 h 91"/>
                  <a:gd name="T6" fmla="*/ 0 w 107"/>
                  <a:gd name="T7" fmla="*/ 76 h 91"/>
                  <a:gd name="T8" fmla="*/ 0 w 107"/>
                  <a:gd name="T9" fmla="*/ 0 h 91"/>
                  <a:gd name="T10" fmla="*/ 0 w 107"/>
                  <a:gd name="T11" fmla="*/ 0 h 91"/>
                  <a:gd name="T12" fmla="*/ 107 w 107"/>
                  <a:gd name="T13" fmla="*/ 0 h 91"/>
                  <a:gd name="T14" fmla="*/ 107 w 107"/>
                  <a:gd name="T15" fmla="*/ 0 h 91"/>
                  <a:gd name="T16" fmla="*/ 107 w 107"/>
                  <a:gd name="T17" fmla="*/ 76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76"/>
                    </a:moveTo>
                    <a:lnTo>
                      <a:pt x="107" y="91"/>
                    </a:lnTo>
                    <a:lnTo>
                      <a:pt x="0" y="91"/>
                    </a:lnTo>
                    <a:lnTo>
                      <a:pt x="0" y="76"/>
                    </a:lnTo>
                    <a:lnTo>
                      <a:pt x="0" y="0"/>
                    </a:lnTo>
                    <a:lnTo>
                      <a:pt x="107" y="0"/>
                    </a:lnTo>
                    <a:lnTo>
                      <a:pt x="107"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34" name="Freeform 168"/>
              <p:cNvSpPr>
                <a:spLocks/>
              </p:cNvSpPr>
              <p:nvPr/>
            </p:nvSpPr>
            <p:spPr bwMode="auto">
              <a:xfrm>
                <a:off x="993" y="2808"/>
                <a:ext cx="122" cy="92"/>
              </a:xfrm>
              <a:custGeom>
                <a:avLst/>
                <a:gdLst>
                  <a:gd name="T0" fmla="*/ 122 w 122"/>
                  <a:gd name="T1" fmla="*/ 92 h 92"/>
                  <a:gd name="T2" fmla="*/ 107 w 122"/>
                  <a:gd name="T3" fmla="*/ 92 h 92"/>
                  <a:gd name="T4" fmla="*/ 15 w 122"/>
                  <a:gd name="T5" fmla="*/ 92 h 92"/>
                  <a:gd name="T6" fmla="*/ 0 w 122"/>
                  <a:gd name="T7" fmla="*/ 92 h 92"/>
                  <a:gd name="T8" fmla="*/ 0 w 122"/>
                  <a:gd name="T9" fmla="*/ 15 h 92"/>
                  <a:gd name="T10" fmla="*/ 15 w 122"/>
                  <a:gd name="T11" fmla="*/ 0 h 92"/>
                  <a:gd name="T12" fmla="*/ 107 w 122"/>
                  <a:gd name="T13" fmla="*/ 0 h 92"/>
                  <a:gd name="T14" fmla="*/ 122 w 122"/>
                  <a:gd name="T15" fmla="*/ 15 h 92"/>
                  <a:gd name="T16" fmla="*/ 122 w 122"/>
                  <a:gd name="T17" fmla="*/ 92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22" y="92"/>
                    </a:moveTo>
                    <a:lnTo>
                      <a:pt x="107" y="92"/>
                    </a:lnTo>
                    <a:lnTo>
                      <a:pt x="15" y="92"/>
                    </a:lnTo>
                    <a:lnTo>
                      <a:pt x="0" y="92"/>
                    </a:lnTo>
                    <a:lnTo>
                      <a:pt x="0" y="15"/>
                    </a:lnTo>
                    <a:lnTo>
                      <a:pt x="15" y="0"/>
                    </a:lnTo>
                    <a:lnTo>
                      <a:pt x="107" y="0"/>
                    </a:lnTo>
                    <a:lnTo>
                      <a:pt x="122" y="15"/>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35" name="Freeform 169"/>
              <p:cNvSpPr>
                <a:spLocks/>
              </p:cNvSpPr>
              <p:nvPr/>
            </p:nvSpPr>
            <p:spPr bwMode="auto">
              <a:xfrm>
                <a:off x="947" y="3053"/>
                <a:ext cx="107" cy="107"/>
              </a:xfrm>
              <a:custGeom>
                <a:avLst/>
                <a:gdLst>
                  <a:gd name="T0" fmla="*/ 107 w 107"/>
                  <a:gd name="T1" fmla="*/ 92 h 107"/>
                  <a:gd name="T2" fmla="*/ 107 w 107"/>
                  <a:gd name="T3" fmla="*/ 107 h 107"/>
                  <a:gd name="T4" fmla="*/ 0 w 107"/>
                  <a:gd name="T5" fmla="*/ 107 h 107"/>
                  <a:gd name="T6" fmla="*/ 0 w 107"/>
                  <a:gd name="T7" fmla="*/ 92 h 107"/>
                  <a:gd name="T8" fmla="*/ 0 w 107"/>
                  <a:gd name="T9" fmla="*/ 15 h 107"/>
                  <a:gd name="T10" fmla="*/ 0 w 107"/>
                  <a:gd name="T11" fmla="*/ 0 h 107"/>
                  <a:gd name="T12" fmla="*/ 107 w 107"/>
                  <a:gd name="T13" fmla="*/ 0 h 107"/>
                  <a:gd name="T14" fmla="*/ 107 w 107"/>
                  <a:gd name="T15" fmla="*/ 15 h 107"/>
                  <a:gd name="T16" fmla="*/ 107 w 107"/>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92"/>
                    </a:moveTo>
                    <a:lnTo>
                      <a:pt x="107" y="107"/>
                    </a:lnTo>
                    <a:lnTo>
                      <a:pt x="0" y="107"/>
                    </a:lnTo>
                    <a:lnTo>
                      <a:pt x="0" y="92"/>
                    </a:lnTo>
                    <a:lnTo>
                      <a:pt x="0" y="15"/>
                    </a:lnTo>
                    <a:lnTo>
                      <a:pt x="0" y="0"/>
                    </a:lnTo>
                    <a:lnTo>
                      <a:pt x="107" y="0"/>
                    </a:lnTo>
                    <a:lnTo>
                      <a:pt x="107" y="15"/>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36" name="Freeform 170"/>
              <p:cNvSpPr>
                <a:spLocks/>
              </p:cNvSpPr>
              <p:nvPr/>
            </p:nvSpPr>
            <p:spPr bwMode="auto">
              <a:xfrm>
                <a:off x="1085" y="2425"/>
                <a:ext cx="122" cy="107"/>
              </a:xfrm>
              <a:custGeom>
                <a:avLst/>
                <a:gdLst>
                  <a:gd name="T0" fmla="*/ 122 w 122"/>
                  <a:gd name="T1" fmla="*/ 92 h 107"/>
                  <a:gd name="T2" fmla="*/ 106 w 122"/>
                  <a:gd name="T3" fmla="*/ 107 h 107"/>
                  <a:gd name="T4" fmla="*/ 15 w 122"/>
                  <a:gd name="T5" fmla="*/ 107 h 107"/>
                  <a:gd name="T6" fmla="*/ 0 w 122"/>
                  <a:gd name="T7" fmla="*/ 92 h 107"/>
                  <a:gd name="T8" fmla="*/ 0 w 122"/>
                  <a:gd name="T9" fmla="*/ 16 h 107"/>
                  <a:gd name="T10" fmla="*/ 15 w 122"/>
                  <a:gd name="T11" fmla="*/ 0 h 107"/>
                  <a:gd name="T12" fmla="*/ 106 w 122"/>
                  <a:gd name="T13" fmla="*/ 0 h 107"/>
                  <a:gd name="T14" fmla="*/ 122 w 122"/>
                  <a:gd name="T15" fmla="*/ 16 h 107"/>
                  <a:gd name="T16" fmla="*/ 122 w 122"/>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22" y="92"/>
                    </a:moveTo>
                    <a:lnTo>
                      <a:pt x="106" y="107"/>
                    </a:lnTo>
                    <a:lnTo>
                      <a:pt x="15" y="107"/>
                    </a:lnTo>
                    <a:lnTo>
                      <a:pt x="0" y="92"/>
                    </a:lnTo>
                    <a:lnTo>
                      <a:pt x="0" y="16"/>
                    </a:lnTo>
                    <a:lnTo>
                      <a:pt x="15" y="0"/>
                    </a:lnTo>
                    <a:lnTo>
                      <a:pt x="106" y="0"/>
                    </a:lnTo>
                    <a:lnTo>
                      <a:pt x="122" y="16"/>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37" name="Freeform 171"/>
              <p:cNvSpPr>
                <a:spLocks/>
              </p:cNvSpPr>
              <p:nvPr/>
            </p:nvSpPr>
            <p:spPr bwMode="auto">
              <a:xfrm>
                <a:off x="1161" y="2563"/>
                <a:ext cx="107" cy="92"/>
              </a:xfrm>
              <a:custGeom>
                <a:avLst/>
                <a:gdLst>
                  <a:gd name="T0" fmla="*/ 107 w 107"/>
                  <a:gd name="T1" fmla="*/ 77 h 92"/>
                  <a:gd name="T2" fmla="*/ 107 w 107"/>
                  <a:gd name="T3" fmla="*/ 92 h 92"/>
                  <a:gd name="T4" fmla="*/ 15 w 107"/>
                  <a:gd name="T5" fmla="*/ 92 h 92"/>
                  <a:gd name="T6" fmla="*/ 0 w 107"/>
                  <a:gd name="T7" fmla="*/ 77 h 92"/>
                  <a:gd name="T8" fmla="*/ 0 w 107"/>
                  <a:gd name="T9" fmla="*/ 0 h 92"/>
                  <a:gd name="T10" fmla="*/ 15 w 107"/>
                  <a:gd name="T11" fmla="*/ 0 h 92"/>
                  <a:gd name="T12" fmla="*/ 107 w 107"/>
                  <a:gd name="T13" fmla="*/ 0 h 92"/>
                  <a:gd name="T14" fmla="*/ 107 w 107"/>
                  <a:gd name="T15" fmla="*/ 0 h 92"/>
                  <a:gd name="T16" fmla="*/ 107 w 107"/>
                  <a:gd name="T17" fmla="*/ 77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77"/>
                    </a:moveTo>
                    <a:lnTo>
                      <a:pt x="107" y="92"/>
                    </a:lnTo>
                    <a:lnTo>
                      <a:pt x="15" y="92"/>
                    </a:lnTo>
                    <a:lnTo>
                      <a:pt x="0" y="77"/>
                    </a:lnTo>
                    <a:lnTo>
                      <a:pt x="0" y="0"/>
                    </a:lnTo>
                    <a:lnTo>
                      <a:pt x="15" y="0"/>
                    </a:lnTo>
                    <a:lnTo>
                      <a:pt x="107" y="0"/>
                    </a:lnTo>
                    <a:lnTo>
                      <a:pt x="107" y="77"/>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38" name="Freeform 172"/>
              <p:cNvSpPr>
                <a:spLocks/>
              </p:cNvSpPr>
              <p:nvPr/>
            </p:nvSpPr>
            <p:spPr bwMode="auto">
              <a:xfrm>
                <a:off x="1085" y="2686"/>
                <a:ext cx="122" cy="91"/>
              </a:xfrm>
              <a:custGeom>
                <a:avLst/>
                <a:gdLst>
                  <a:gd name="T0" fmla="*/ 122 w 122"/>
                  <a:gd name="T1" fmla="*/ 76 h 91"/>
                  <a:gd name="T2" fmla="*/ 106 w 122"/>
                  <a:gd name="T3" fmla="*/ 91 h 91"/>
                  <a:gd name="T4" fmla="*/ 15 w 122"/>
                  <a:gd name="T5" fmla="*/ 91 h 91"/>
                  <a:gd name="T6" fmla="*/ 0 w 122"/>
                  <a:gd name="T7" fmla="*/ 76 h 91"/>
                  <a:gd name="T8" fmla="*/ 0 w 122"/>
                  <a:gd name="T9" fmla="*/ 0 h 91"/>
                  <a:gd name="T10" fmla="*/ 15 w 122"/>
                  <a:gd name="T11" fmla="*/ 0 h 91"/>
                  <a:gd name="T12" fmla="*/ 106 w 122"/>
                  <a:gd name="T13" fmla="*/ 0 h 91"/>
                  <a:gd name="T14" fmla="*/ 122 w 122"/>
                  <a:gd name="T15" fmla="*/ 0 h 91"/>
                  <a:gd name="T16" fmla="*/ 122 w 122"/>
                  <a:gd name="T17" fmla="*/ 76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22" y="76"/>
                    </a:moveTo>
                    <a:lnTo>
                      <a:pt x="106" y="91"/>
                    </a:lnTo>
                    <a:lnTo>
                      <a:pt x="15" y="91"/>
                    </a:lnTo>
                    <a:lnTo>
                      <a:pt x="0" y="76"/>
                    </a:lnTo>
                    <a:lnTo>
                      <a:pt x="0" y="0"/>
                    </a:lnTo>
                    <a:lnTo>
                      <a:pt x="15" y="0"/>
                    </a:lnTo>
                    <a:lnTo>
                      <a:pt x="106" y="0"/>
                    </a:lnTo>
                    <a:lnTo>
                      <a:pt x="122" y="0"/>
                    </a:lnTo>
                    <a:lnTo>
                      <a:pt x="122"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39" name="Freeform 173"/>
              <p:cNvSpPr>
                <a:spLocks/>
              </p:cNvSpPr>
              <p:nvPr/>
            </p:nvSpPr>
            <p:spPr bwMode="auto">
              <a:xfrm>
                <a:off x="1146" y="2808"/>
                <a:ext cx="106" cy="92"/>
              </a:xfrm>
              <a:custGeom>
                <a:avLst/>
                <a:gdLst>
                  <a:gd name="T0" fmla="*/ 106 w 106"/>
                  <a:gd name="T1" fmla="*/ 92 h 92"/>
                  <a:gd name="T2" fmla="*/ 106 w 106"/>
                  <a:gd name="T3" fmla="*/ 92 h 92"/>
                  <a:gd name="T4" fmla="*/ 0 w 106"/>
                  <a:gd name="T5" fmla="*/ 92 h 92"/>
                  <a:gd name="T6" fmla="*/ 0 w 106"/>
                  <a:gd name="T7" fmla="*/ 92 h 92"/>
                  <a:gd name="T8" fmla="*/ 0 w 106"/>
                  <a:gd name="T9" fmla="*/ 15 h 92"/>
                  <a:gd name="T10" fmla="*/ 0 w 106"/>
                  <a:gd name="T11" fmla="*/ 0 h 92"/>
                  <a:gd name="T12" fmla="*/ 106 w 106"/>
                  <a:gd name="T13" fmla="*/ 0 h 92"/>
                  <a:gd name="T14" fmla="*/ 106 w 106"/>
                  <a:gd name="T15" fmla="*/ 15 h 92"/>
                  <a:gd name="T16" fmla="*/ 106 w 106"/>
                  <a:gd name="T17" fmla="*/ 92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2">
                    <a:moveTo>
                      <a:pt x="106" y="92"/>
                    </a:moveTo>
                    <a:lnTo>
                      <a:pt x="106" y="92"/>
                    </a:lnTo>
                    <a:lnTo>
                      <a:pt x="0" y="92"/>
                    </a:lnTo>
                    <a:lnTo>
                      <a:pt x="0" y="15"/>
                    </a:lnTo>
                    <a:lnTo>
                      <a:pt x="0" y="0"/>
                    </a:lnTo>
                    <a:lnTo>
                      <a:pt x="106" y="0"/>
                    </a:lnTo>
                    <a:lnTo>
                      <a:pt x="106" y="15"/>
                    </a:lnTo>
                    <a:lnTo>
                      <a:pt x="106"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40" name="Freeform 174"/>
              <p:cNvSpPr>
                <a:spLocks/>
              </p:cNvSpPr>
              <p:nvPr/>
            </p:nvSpPr>
            <p:spPr bwMode="auto">
              <a:xfrm>
                <a:off x="1085" y="2931"/>
                <a:ext cx="122" cy="91"/>
              </a:xfrm>
              <a:custGeom>
                <a:avLst/>
                <a:gdLst>
                  <a:gd name="T0" fmla="*/ 122 w 122"/>
                  <a:gd name="T1" fmla="*/ 91 h 91"/>
                  <a:gd name="T2" fmla="*/ 106 w 122"/>
                  <a:gd name="T3" fmla="*/ 91 h 91"/>
                  <a:gd name="T4" fmla="*/ 15 w 122"/>
                  <a:gd name="T5" fmla="*/ 91 h 91"/>
                  <a:gd name="T6" fmla="*/ 0 w 122"/>
                  <a:gd name="T7" fmla="*/ 91 h 91"/>
                  <a:gd name="T8" fmla="*/ 0 w 122"/>
                  <a:gd name="T9" fmla="*/ 15 h 91"/>
                  <a:gd name="T10" fmla="*/ 15 w 122"/>
                  <a:gd name="T11" fmla="*/ 0 h 91"/>
                  <a:gd name="T12" fmla="*/ 106 w 122"/>
                  <a:gd name="T13" fmla="*/ 0 h 91"/>
                  <a:gd name="T14" fmla="*/ 122 w 122"/>
                  <a:gd name="T15" fmla="*/ 15 h 91"/>
                  <a:gd name="T16" fmla="*/ 122 w 122"/>
                  <a:gd name="T17" fmla="*/ 91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22" y="91"/>
                    </a:moveTo>
                    <a:lnTo>
                      <a:pt x="106" y="91"/>
                    </a:lnTo>
                    <a:lnTo>
                      <a:pt x="15" y="91"/>
                    </a:lnTo>
                    <a:lnTo>
                      <a:pt x="0" y="91"/>
                    </a:lnTo>
                    <a:lnTo>
                      <a:pt x="0" y="15"/>
                    </a:lnTo>
                    <a:lnTo>
                      <a:pt x="15" y="0"/>
                    </a:lnTo>
                    <a:lnTo>
                      <a:pt x="106" y="0"/>
                    </a:lnTo>
                    <a:lnTo>
                      <a:pt x="122" y="15"/>
                    </a:lnTo>
                    <a:lnTo>
                      <a:pt x="122" y="91"/>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41" name="Freeform 175"/>
              <p:cNvSpPr>
                <a:spLocks/>
              </p:cNvSpPr>
              <p:nvPr/>
            </p:nvSpPr>
            <p:spPr bwMode="auto">
              <a:xfrm>
                <a:off x="1085" y="3053"/>
                <a:ext cx="122" cy="107"/>
              </a:xfrm>
              <a:custGeom>
                <a:avLst/>
                <a:gdLst>
                  <a:gd name="T0" fmla="*/ 122 w 122"/>
                  <a:gd name="T1" fmla="*/ 92 h 107"/>
                  <a:gd name="T2" fmla="*/ 106 w 122"/>
                  <a:gd name="T3" fmla="*/ 107 h 107"/>
                  <a:gd name="T4" fmla="*/ 15 w 122"/>
                  <a:gd name="T5" fmla="*/ 107 h 107"/>
                  <a:gd name="T6" fmla="*/ 0 w 122"/>
                  <a:gd name="T7" fmla="*/ 92 h 107"/>
                  <a:gd name="T8" fmla="*/ 0 w 122"/>
                  <a:gd name="T9" fmla="*/ 15 h 107"/>
                  <a:gd name="T10" fmla="*/ 15 w 122"/>
                  <a:gd name="T11" fmla="*/ 0 h 107"/>
                  <a:gd name="T12" fmla="*/ 106 w 122"/>
                  <a:gd name="T13" fmla="*/ 0 h 107"/>
                  <a:gd name="T14" fmla="*/ 122 w 122"/>
                  <a:gd name="T15" fmla="*/ 15 h 107"/>
                  <a:gd name="T16" fmla="*/ 122 w 122"/>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22" y="92"/>
                    </a:moveTo>
                    <a:lnTo>
                      <a:pt x="106" y="107"/>
                    </a:lnTo>
                    <a:lnTo>
                      <a:pt x="15" y="107"/>
                    </a:lnTo>
                    <a:lnTo>
                      <a:pt x="0" y="92"/>
                    </a:lnTo>
                    <a:lnTo>
                      <a:pt x="0" y="15"/>
                    </a:lnTo>
                    <a:lnTo>
                      <a:pt x="15" y="0"/>
                    </a:lnTo>
                    <a:lnTo>
                      <a:pt x="106" y="0"/>
                    </a:lnTo>
                    <a:lnTo>
                      <a:pt x="122" y="15"/>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42" name="Freeform 176"/>
              <p:cNvSpPr>
                <a:spLocks/>
              </p:cNvSpPr>
              <p:nvPr/>
            </p:nvSpPr>
            <p:spPr bwMode="auto">
              <a:xfrm>
                <a:off x="1237" y="2425"/>
                <a:ext cx="107" cy="107"/>
              </a:xfrm>
              <a:custGeom>
                <a:avLst/>
                <a:gdLst>
                  <a:gd name="T0" fmla="*/ 107 w 107"/>
                  <a:gd name="T1" fmla="*/ 92 h 107"/>
                  <a:gd name="T2" fmla="*/ 107 w 107"/>
                  <a:gd name="T3" fmla="*/ 107 h 107"/>
                  <a:gd name="T4" fmla="*/ 0 w 107"/>
                  <a:gd name="T5" fmla="*/ 107 h 107"/>
                  <a:gd name="T6" fmla="*/ 0 w 107"/>
                  <a:gd name="T7" fmla="*/ 92 h 107"/>
                  <a:gd name="T8" fmla="*/ 0 w 107"/>
                  <a:gd name="T9" fmla="*/ 16 h 107"/>
                  <a:gd name="T10" fmla="*/ 0 w 107"/>
                  <a:gd name="T11" fmla="*/ 0 h 107"/>
                  <a:gd name="T12" fmla="*/ 107 w 107"/>
                  <a:gd name="T13" fmla="*/ 0 h 107"/>
                  <a:gd name="T14" fmla="*/ 107 w 107"/>
                  <a:gd name="T15" fmla="*/ 16 h 107"/>
                  <a:gd name="T16" fmla="*/ 107 w 107"/>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92"/>
                    </a:moveTo>
                    <a:lnTo>
                      <a:pt x="107" y="107"/>
                    </a:lnTo>
                    <a:lnTo>
                      <a:pt x="0" y="107"/>
                    </a:lnTo>
                    <a:lnTo>
                      <a:pt x="0" y="92"/>
                    </a:lnTo>
                    <a:lnTo>
                      <a:pt x="0" y="16"/>
                    </a:lnTo>
                    <a:lnTo>
                      <a:pt x="0" y="0"/>
                    </a:lnTo>
                    <a:lnTo>
                      <a:pt x="107" y="0"/>
                    </a:lnTo>
                    <a:lnTo>
                      <a:pt x="107" y="16"/>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43" name="Freeform 177"/>
              <p:cNvSpPr>
                <a:spLocks/>
              </p:cNvSpPr>
              <p:nvPr/>
            </p:nvSpPr>
            <p:spPr bwMode="auto">
              <a:xfrm>
                <a:off x="1313" y="2563"/>
                <a:ext cx="107" cy="92"/>
              </a:xfrm>
              <a:custGeom>
                <a:avLst/>
                <a:gdLst>
                  <a:gd name="T0" fmla="*/ 107 w 107"/>
                  <a:gd name="T1" fmla="*/ 77 h 92"/>
                  <a:gd name="T2" fmla="*/ 107 w 107"/>
                  <a:gd name="T3" fmla="*/ 92 h 92"/>
                  <a:gd name="T4" fmla="*/ 0 w 107"/>
                  <a:gd name="T5" fmla="*/ 92 h 92"/>
                  <a:gd name="T6" fmla="*/ 0 w 107"/>
                  <a:gd name="T7" fmla="*/ 77 h 92"/>
                  <a:gd name="T8" fmla="*/ 0 w 107"/>
                  <a:gd name="T9" fmla="*/ 0 h 92"/>
                  <a:gd name="T10" fmla="*/ 0 w 107"/>
                  <a:gd name="T11" fmla="*/ 0 h 92"/>
                  <a:gd name="T12" fmla="*/ 107 w 107"/>
                  <a:gd name="T13" fmla="*/ 0 h 92"/>
                  <a:gd name="T14" fmla="*/ 107 w 107"/>
                  <a:gd name="T15" fmla="*/ 0 h 92"/>
                  <a:gd name="T16" fmla="*/ 107 w 107"/>
                  <a:gd name="T17" fmla="*/ 77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77"/>
                    </a:moveTo>
                    <a:lnTo>
                      <a:pt x="107" y="92"/>
                    </a:lnTo>
                    <a:lnTo>
                      <a:pt x="0" y="92"/>
                    </a:lnTo>
                    <a:lnTo>
                      <a:pt x="0" y="77"/>
                    </a:lnTo>
                    <a:lnTo>
                      <a:pt x="0" y="0"/>
                    </a:lnTo>
                    <a:lnTo>
                      <a:pt x="107" y="0"/>
                    </a:lnTo>
                    <a:lnTo>
                      <a:pt x="107" y="77"/>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44" name="Freeform 178"/>
              <p:cNvSpPr>
                <a:spLocks/>
              </p:cNvSpPr>
              <p:nvPr/>
            </p:nvSpPr>
            <p:spPr bwMode="auto">
              <a:xfrm>
                <a:off x="1237" y="2686"/>
                <a:ext cx="107" cy="91"/>
              </a:xfrm>
              <a:custGeom>
                <a:avLst/>
                <a:gdLst>
                  <a:gd name="T0" fmla="*/ 107 w 107"/>
                  <a:gd name="T1" fmla="*/ 76 h 91"/>
                  <a:gd name="T2" fmla="*/ 107 w 107"/>
                  <a:gd name="T3" fmla="*/ 91 h 91"/>
                  <a:gd name="T4" fmla="*/ 0 w 107"/>
                  <a:gd name="T5" fmla="*/ 91 h 91"/>
                  <a:gd name="T6" fmla="*/ 0 w 107"/>
                  <a:gd name="T7" fmla="*/ 76 h 91"/>
                  <a:gd name="T8" fmla="*/ 0 w 107"/>
                  <a:gd name="T9" fmla="*/ 0 h 91"/>
                  <a:gd name="T10" fmla="*/ 0 w 107"/>
                  <a:gd name="T11" fmla="*/ 0 h 91"/>
                  <a:gd name="T12" fmla="*/ 107 w 107"/>
                  <a:gd name="T13" fmla="*/ 0 h 91"/>
                  <a:gd name="T14" fmla="*/ 107 w 107"/>
                  <a:gd name="T15" fmla="*/ 0 h 91"/>
                  <a:gd name="T16" fmla="*/ 107 w 107"/>
                  <a:gd name="T17" fmla="*/ 76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76"/>
                    </a:moveTo>
                    <a:lnTo>
                      <a:pt x="107" y="91"/>
                    </a:lnTo>
                    <a:lnTo>
                      <a:pt x="0" y="91"/>
                    </a:lnTo>
                    <a:lnTo>
                      <a:pt x="0" y="76"/>
                    </a:lnTo>
                    <a:lnTo>
                      <a:pt x="0" y="0"/>
                    </a:lnTo>
                    <a:lnTo>
                      <a:pt x="107" y="0"/>
                    </a:lnTo>
                    <a:lnTo>
                      <a:pt x="107"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45" name="Freeform 179"/>
              <p:cNvSpPr>
                <a:spLocks/>
              </p:cNvSpPr>
              <p:nvPr/>
            </p:nvSpPr>
            <p:spPr bwMode="auto">
              <a:xfrm>
                <a:off x="1298" y="2808"/>
                <a:ext cx="107" cy="92"/>
              </a:xfrm>
              <a:custGeom>
                <a:avLst/>
                <a:gdLst>
                  <a:gd name="T0" fmla="*/ 107 w 107"/>
                  <a:gd name="T1" fmla="*/ 92 h 92"/>
                  <a:gd name="T2" fmla="*/ 92 w 107"/>
                  <a:gd name="T3" fmla="*/ 92 h 92"/>
                  <a:gd name="T4" fmla="*/ 0 w 107"/>
                  <a:gd name="T5" fmla="*/ 92 h 92"/>
                  <a:gd name="T6" fmla="*/ 0 w 107"/>
                  <a:gd name="T7" fmla="*/ 92 h 92"/>
                  <a:gd name="T8" fmla="*/ 0 w 107"/>
                  <a:gd name="T9" fmla="*/ 15 h 92"/>
                  <a:gd name="T10" fmla="*/ 0 w 107"/>
                  <a:gd name="T11" fmla="*/ 0 h 92"/>
                  <a:gd name="T12" fmla="*/ 92 w 107"/>
                  <a:gd name="T13" fmla="*/ 0 h 92"/>
                  <a:gd name="T14" fmla="*/ 107 w 107"/>
                  <a:gd name="T15" fmla="*/ 15 h 92"/>
                  <a:gd name="T16" fmla="*/ 107 w 107"/>
                  <a:gd name="T17" fmla="*/ 92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92"/>
                    </a:moveTo>
                    <a:lnTo>
                      <a:pt x="92" y="92"/>
                    </a:lnTo>
                    <a:lnTo>
                      <a:pt x="0" y="92"/>
                    </a:lnTo>
                    <a:lnTo>
                      <a:pt x="0" y="15"/>
                    </a:lnTo>
                    <a:lnTo>
                      <a:pt x="0" y="0"/>
                    </a:lnTo>
                    <a:lnTo>
                      <a:pt x="92" y="0"/>
                    </a:lnTo>
                    <a:lnTo>
                      <a:pt x="107" y="15"/>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46" name="Freeform 180"/>
              <p:cNvSpPr>
                <a:spLocks/>
              </p:cNvSpPr>
              <p:nvPr/>
            </p:nvSpPr>
            <p:spPr bwMode="auto">
              <a:xfrm>
                <a:off x="1237" y="2931"/>
                <a:ext cx="107" cy="91"/>
              </a:xfrm>
              <a:custGeom>
                <a:avLst/>
                <a:gdLst>
                  <a:gd name="T0" fmla="*/ 107 w 107"/>
                  <a:gd name="T1" fmla="*/ 91 h 91"/>
                  <a:gd name="T2" fmla="*/ 107 w 107"/>
                  <a:gd name="T3" fmla="*/ 91 h 91"/>
                  <a:gd name="T4" fmla="*/ 0 w 107"/>
                  <a:gd name="T5" fmla="*/ 91 h 91"/>
                  <a:gd name="T6" fmla="*/ 0 w 107"/>
                  <a:gd name="T7" fmla="*/ 91 h 91"/>
                  <a:gd name="T8" fmla="*/ 0 w 107"/>
                  <a:gd name="T9" fmla="*/ 15 h 91"/>
                  <a:gd name="T10" fmla="*/ 0 w 107"/>
                  <a:gd name="T11" fmla="*/ 0 h 91"/>
                  <a:gd name="T12" fmla="*/ 107 w 107"/>
                  <a:gd name="T13" fmla="*/ 0 h 91"/>
                  <a:gd name="T14" fmla="*/ 107 w 107"/>
                  <a:gd name="T15" fmla="*/ 15 h 91"/>
                  <a:gd name="T16" fmla="*/ 107 w 107"/>
                  <a:gd name="T17" fmla="*/ 91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91"/>
                    </a:moveTo>
                    <a:lnTo>
                      <a:pt x="107" y="91"/>
                    </a:lnTo>
                    <a:lnTo>
                      <a:pt x="0" y="91"/>
                    </a:lnTo>
                    <a:lnTo>
                      <a:pt x="0" y="15"/>
                    </a:lnTo>
                    <a:lnTo>
                      <a:pt x="0" y="0"/>
                    </a:lnTo>
                    <a:lnTo>
                      <a:pt x="107" y="0"/>
                    </a:lnTo>
                    <a:lnTo>
                      <a:pt x="107" y="15"/>
                    </a:lnTo>
                    <a:lnTo>
                      <a:pt x="107" y="91"/>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47" name="Freeform 181"/>
              <p:cNvSpPr>
                <a:spLocks/>
              </p:cNvSpPr>
              <p:nvPr/>
            </p:nvSpPr>
            <p:spPr bwMode="auto">
              <a:xfrm>
                <a:off x="1374" y="2425"/>
                <a:ext cx="122" cy="107"/>
              </a:xfrm>
              <a:custGeom>
                <a:avLst/>
                <a:gdLst>
                  <a:gd name="T0" fmla="*/ 122 w 122"/>
                  <a:gd name="T1" fmla="*/ 92 h 107"/>
                  <a:gd name="T2" fmla="*/ 107 w 122"/>
                  <a:gd name="T3" fmla="*/ 107 h 107"/>
                  <a:gd name="T4" fmla="*/ 16 w 122"/>
                  <a:gd name="T5" fmla="*/ 107 h 107"/>
                  <a:gd name="T6" fmla="*/ 0 w 122"/>
                  <a:gd name="T7" fmla="*/ 92 h 107"/>
                  <a:gd name="T8" fmla="*/ 0 w 122"/>
                  <a:gd name="T9" fmla="*/ 16 h 107"/>
                  <a:gd name="T10" fmla="*/ 16 w 122"/>
                  <a:gd name="T11" fmla="*/ 0 h 107"/>
                  <a:gd name="T12" fmla="*/ 107 w 122"/>
                  <a:gd name="T13" fmla="*/ 0 h 107"/>
                  <a:gd name="T14" fmla="*/ 122 w 122"/>
                  <a:gd name="T15" fmla="*/ 16 h 107"/>
                  <a:gd name="T16" fmla="*/ 122 w 122"/>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22" y="92"/>
                    </a:moveTo>
                    <a:lnTo>
                      <a:pt x="107" y="107"/>
                    </a:lnTo>
                    <a:lnTo>
                      <a:pt x="16" y="107"/>
                    </a:lnTo>
                    <a:lnTo>
                      <a:pt x="0" y="92"/>
                    </a:lnTo>
                    <a:lnTo>
                      <a:pt x="0" y="16"/>
                    </a:lnTo>
                    <a:lnTo>
                      <a:pt x="16" y="0"/>
                    </a:lnTo>
                    <a:lnTo>
                      <a:pt x="107" y="0"/>
                    </a:lnTo>
                    <a:lnTo>
                      <a:pt x="122" y="16"/>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48" name="Freeform 182"/>
              <p:cNvSpPr>
                <a:spLocks/>
              </p:cNvSpPr>
              <p:nvPr/>
            </p:nvSpPr>
            <p:spPr bwMode="auto">
              <a:xfrm>
                <a:off x="1451" y="2563"/>
                <a:ext cx="122" cy="92"/>
              </a:xfrm>
              <a:custGeom>
                <a:avLst/>
                <a:gdLst>
                  <a:gd name="T0" fmla="*/ 122 w 122"/>
                  <a:gd name="T1" fmla="*/ 77 h 92"/>
                  <a:gd name="T2" fmla="*/ 106 w 122"/>
                  <a:gd name="T3" fmla="*/ 92 h 92"/>
                  <a:gd name="T4" fmla="*/ 15 w 122"/>
                  <a:gd name="T5" fmla="*/ 92 h 92"/>
                  <a:gd name="T6" fmla="*/ 0 w 122"/>
                  <a:gd name="T7" fmla="*/ 77 h 92"/>
                  <a:gd name="T8" fmla="*/ 0 w 122"/>
                  <a:gd name="T9" fmla="*/ 0 h 92"/>
                  <a:gd name="T10" fmla="*/ 15 w 122"/>
                  <a:gd name="T11" fmla="*/ 0 h 92"/>
                  <a:gd name="T12" fmla="*/ 106 w 122"/>
                  <a:gd name="T13" fmla="*/ 0 h 92"/>
                  <a:gd name="T14" fmla="*/ 122 w 122"/>
                  <a:gd name="T15" fmla="*/ 0 h 92"/>
                  <a:gd name="T16" fmla="*/ 122 w 122"/>
                  <a:gd name="T17" fmla="*/ 77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22" y="77"/>
                    </a:moveTo>
                    <a:lnTo>
                      <a:pt x="106" y="92"/>
                    </a:lnTo>
                    <a:lnTo>
                      <a:pt x="15" y="92"/>
                    </a:lnTo>
                    <a:lnTo>
                      <a:pt x="0" y="77"/>
                    </a:lnTo>
                    <a:lnTo>
                      <a:pt x="0" y="0"/>
                    </a:lnTo>
                    <a:lnTo>
                      <a:pt x="15" y="0"/>
                    </a:lnTo>
                    <a:lnTo>
                      <a:pt x="106" y="0"/>
                    </a:lnTo>
                    <a:lnTo>
                      <a:pt x="122" y="0"/>
                    </a:lnTo>
                    <a:lnTo>
                      <a:pt x="122" y="77"/>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49" name="Freeform 183"/>
              <p:cNvSpPr>
                <a:spLocks/>
              </p:cNvSpPr>
              <p:nvPr/>
            </p:nvSpPr>
            <p:spPr bwMode="auto">
              <a:xfrm>
                <a:off x="1374" y="2686"/>
                <a:ext cx="122" cy="91"/>
              </a:xfrm>
              <a:custGeom>
                <a:avLst/>
                <a:gdLst>
                  <a:gd name="T0" fmla="*/ 122 w 122"/>
                  <a:gd name="T1" fmla="*/ 76 h 91"/>
                  <a:gd name="T2" fmla="*/ 107 w 122"/>
                  <a:gd name="T3" fmla="*/ 91 h 91"/>
                  <a:gd name="T4" fmla="*/ 16 w 122"/>
                  <a:gd name="T5" fmla="*/ 91 h 91"/>
                  <a:gd name="T6" fmla="*/ 0 w 122"/>
                  <a:gd name="T7" fmla="*/ 76 h 91"/>
                  <a:gd name="T8" fmla="*/ 0 w 122"/>
                  <a:gd name="T9" fmla="*/ 0 h 91"/>
                  <a:gd name="T10" fmla="*/ 16 w 122"/>
                  <a:gd name="T11" fmla="*/ 0 h 91"/>
                  <a:gd name="T12" fmla="*/ 107 w 122"/>
                  <a:gd name="T13" fmla="*/ 0 h 91"/>
                  <a:gd name="T14" fmla="*/ 122 w 122"/>
                  <a:gd name="T15" fmla="*/ 0 h 91"/>
                  <a:gd name="T16" fmla="*/ 122 w 122"/>
                  <a:gd name="T17" fmla="*/ 76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22" y="76"/>
                    </a:moveTo>
                    <a:lnTo>
                      <a:pt x="107" y="91"/>
                    </a:lnTo>
                    <a:lnTo>
                      <a:pt x="16" y="91"/>
                    </a:lnTo>
                    <a:lnTo>
                      <a:pt x="0" y="76"/>
                    </a:lnTo>
                    <a:lnTo>
                      <a:pt x="0" y="0"/>
                    </a:lnTo>
                    <a:lnTo>
                      <a:pt x="16" y="0"/>
                    </a:lnTo>
                    <a:lnTo>
                      <a:pt x="107" y="0"/>
                    </a:lnTo>
                    <a:lnTo>
                      <a:pt x="122" y="0"/>
                    </a:lnTo>
                    <a:lnTo>
                      <a:pt x="122"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50" name="Freeform 184"/>
              <p:cNvSpPr>
                <a:spLocks/>
              </p:cNvSpPr>
              <p:nvPr/>
            </p:nvSpPr>
            <p:spPr bwMode="auto">
              <a:xfrm>
                <a:off x="1435" y="2808"/>
                <a:ext cx="122" cy="92"/>
              </a:xfrm>
              <a:custGeom>
                <a:avLst/>
                <a:gdLst>
                  <a:gd name="T0" fmla="*/ 122 w 122"/>
                  <a:gd name="T1" fmla="*/ 92 h 92"/>
                  <a:gd name="T2" fmla="*/ 107 w 122"/>
                  <a:gd name="T3" fmla="*/ 92 h 92"/>
                  <a:gd name="T4" fmla="*/ 16 w 122"/>
                  <a:gd name="T5" fmla="*/ 92 h 92"/>
                  <a:gd name="T6" fmla="*/ 0 w 122"/>
                  <a:gd name="T7" fmla="*/ 92 h 92"/>
                  <a:gd name="T8" fmla="*/ 0 w 122"/>
                  <a:gd name="T9" fmla="*/ 15 h 92"/>
                  <a:gd name="T10" fmla="*/ 16 w 122"/>
                  <a:gd name="T11" fmla="*/ 0 h 92"/>
                  <a:gd name="T12" fmla="*/ 107 w 122"/>
                  <a:gd name="T13" fmla="*/ 0 h 92"/>
                  <a:gd name="T14" fmla="*/ 122 w 122"/>
                  <a:gd name="T15" fmla="*/ 15 h 92"/>
                  <a:gd name="T16" fmla="*/ 122 w 122"/>
                  <a:gd name="T17" fmla="*/ 92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22" y="92"/>
                    </a:moveTo>
                    <a:lnTo>
                      <a:pt x="107" y="92"/>
                    </a:lnTo>
                    <a:lnTo>
                      <a:pt x="16" y="92"/>
                    </a:lnTo>
                    <a:lnTo>
                      <a:pt x="0" y="92"/>
                    </a:lnTo>
                    <a:lnTo>
                      <a:pt x="0" y="15"/>
                    </a:lnTo>
                    <a:lnTo>
                      <a:pt x="16" y="0"/>
                    </a:lnTo>
                    <a:lnTo>
                      <a:pt x="107" y="0"/>
                    </a:lnTo>
                    <a:lnTo>
                      <a:pt x="122" y="15"/>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51" name="Freeform 185"/>
              <p:cNvSpPr>
                <a:spLocks/>
              </p:cNvSpPr>
              <p:nvPr/>
            </p:nvSpPr>
            <p:spPr bwMode="auto">
              <a:xfrm>
                <a:off x="1374" y="2931"/>
                <a:ext cx="122" cy="91"/>
              </a:xfrm>
              <a:custGeom>
                <a:avLst/>
                <a:gdLst>
                  <a:gd name="T0" fmla="*/ 122 w 122"/>
                  <a:gd name="T1" fmla="*/ 91 h 91"/>
                  <a:gd name="T2" fmla="*/ 107 w 122"/>
                  <a:gd name="T3" fmla="*/ 91 h 91"/>
                  <a:gd name="T4" fmla="*/ 16 w 122"/>
                  <a:gd name="T5" fmla="*/ 91 h 91"/>
                  <a:gd name="T6" fmla="*/ 0 w 122"/>
                  <a:gd name="T7" fmla="*/ 91 h 91"/>
                  <a:gd name="T8" fmla="*/ 0 w 122"/>
                  <a:gd name="T9" fmla="*/ 15 h 91"/>
                  <a:gd name="T10" fmla="*/ 16 w 122"/>
                  <a:gd name="T11" fmla="*/ 0 h 91"/>
                  <a:gd name="T12" fmla="*/ 107 w 122"/>
                  <a:gd name="T13" fmla="*/ 0 h 91"/>
                  <a:gd name="T14" fmla="*/ 122 w 122"/>
                  <a:gd name="T15" fmla="*/ 15 h 91"/>
                  <a:gd name="T16" fmla="*/ 122 w 122"/>
                  <a:gd name="T17" fmla="*/ 91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22" y="91"/>
                    </a:moveTo>
                    <a:lnTo>
                      <a:pt x="107" y="91"/>
                    </a:lnTo>
                    <a:lnTo>
                      <a:pt x="16" y="91"/>
                    </a:lnTo>
                    <a:lnTo>
                      <a:pt x="0" y="91"/>
                    </a:lnTo>
                    <a:lnTo>
                      <a:pt x="0" y="15"/>
                    </a:lnTo>
                    <a:lnTo>
                      <a:pt x="16" y="0"/>
                    </a:lnTo>
                    <a:lnTo>
                      <a:pt x="107" y="0"/>
                    </a:lnTo>
                    <a:lnTo>
                      <a:pt x="122" y="15"/>
                    </a:lnTo>
                    <a:lnTo>
                      <a:pt x="122" y="91"/>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52" name="Freeform 186"/>
              <p:cNvSpPr>
                <a:spLocks/>
              </p:cNvSpPr>
              <p:nvPr/>
            </p:nvSpPr>
            <p:spPr bwMode="auto">
              <a:xfrm>
                <a:off x="1527" y="2425"/>
                <a:ext cx="107" cy="107"/>
              </a:xfrm>
              <a:custGeom>
                <a:avLst/>
                <a:gdLst>
                  <a:gd name="T0" fmla="*/ 107 w 107"/>
                  <a:gd name="T1" fmla="*/ 92 h 107"/>
                  <a:gd name="T2" fmla="*/ 107 w 107"/>
                  <a:gd name="T3" fmla="*/ 107 h 107"/>
                  <a:gd name="T4" fmla="*/ 15 w 107"/>
                  <a:gd name="T5" fmla="*/ 107 h 107"/>
                  <a:gd name="T6" fmla="*/ 0 w 107"/>
                  <a:gd name="T7" fmla="*/ 92 h 107"/>
                  <a:gd name="T8" fmla="*/ 0 w 107"/>
                  <a:gd name="T9" fmla="*/ 16 h 107"/>
                  <a:gd name="T10" fmla="*/ 15 w 107"/>
                  <a:gd name="T11" fmla="*/ 0 h 107"/>
                  <a:gd name="T12" fmla="*/ 107 w 107"/>
                  <a:gd name="T13" fmla="*/ 0 h 107"/>
                  <a:gd name="T14" fmla="*/ 107 w 107"/>
                  <a:gd name="T15" fmla="*/ 16 h 107"/>
                  <a:gd name="T16" fmla="*/ 107 w 107"/>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92"/>
                    </a:moveTo>
                    <a:lnTo>
                      <a:pt x="107" y="107"/>
                    </a:lnTo>
                    <a:lnTo>
                      <a:pt x="15" y="107"/>
                    </a:lnTo>
                    <a:lnTo>
                      <a:pt x="0" y="92"/>
                    </a:lnTo>
                    <a:lnTo>
                      <a:pt x="0" y="16"/>
                    </a:lnTo>
                    <a:lnTo>
                      <a:pt x="15" y="0"/>
                    </a:lnTo>
                    <a:lnTo>
                      <a:pt x="107" y="0"/>
                    </a:lnTo>
                    <a:lnTo>
                      <a:pt x="107" y="16"/>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53" name="Freeform 187"/>
              <p:cNvSpPr>
                <a:spLocks/>
              </p:cNvSpPr>
              <p:nvPr/>
            </p:nvSpPr>
            <p:spPr bwMode="auto">
              <a:xfrm>
                <a:off x="1603" y="2563"/>
                <a:ext cx="107" cy="92"/>
              </a:xfrm>
              <a:custGeom>
                <a:avLst/>
                <a:gdLst>
                  <a:gd name="T0" fmla="*/ 107 w 107"/>
                  <a:gd name="T1" fmla="*/ 77 h 92"/>
                  <a:gd name="T2" fmla="*/ 107 w 107"/>
                  <a:gd name="T3" fmla="*/ 92 h 92"/>
                  <a:gd name="T4" fmla="*/ 0 w 107"/>
                  <a:gd name="T5" fmla="*/ 92 h 92"/>
                  <a:gd name="T6" fmla="*/ 0 w 107"/>
                  <a:gd name="T7" fmla="*/ 77 h 92"/>
                  <a:gd name="T8" fmla="*/ 0 w 107"/>
                  <a:gd name="T9" fmla="*/ 0 h 92"/>
                  <a:gd name="T10" fmla="*/ 0 w 107"/>
                  <a:gd name="T11" fmla="*/ 0 h 92"/>
                  <a:gd name="T12" fmla="*/ 107 w 107"/>
                  <a:gd name="T13" fmla="*/ 0 h 92"/>
                  <a:gd name="T14" fmla="*/ 107 w 107"/>
                  <a:gd name="T15" fmla="*/ 0 h 92"/>
                  <a:gd name="T16" fmla="*/ 107 w 107"/>
                  <a:gd name="T17" fmla="*/ 77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77"/>
                    </a:moveTo>
                    <a:lnTo>
                      <a:pt x="107" y="92"/>
                    </a:lnTo>
                    <a:lnTo>
                      <a:pt x="0" y="92"/>
                    </a:lnTo>
                    <a:lnTo>
                      <a:pt x="0" y="77"/>
                    </a:lnTo>
                    <a:lnTo>
                      <a:pt x="0" y="0"/>
                    </a:lnTo>
                    <a:lnTo>
                      <a:pt x="107" y="0"/>
                    </a:lnTo>
                    <a:lnTo>
                      <a:pt x="107" y="77"/>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54" name="Freeform 188"/>
              <p:cNvSpPr>
                <a:spLocks/>
              </p:cNvSpPr>
              <p:nvPr/>
            </p:nvSpPr>
            <p:spPr bwMode="auto">
              <a:xfrm>
                <a:off x="1527" y="2686"/>
                <a:ext cx="107" cy="91"/>
              </a:xfrm>
              <a:custGeom>
                <a:avLst/>
                <a:gdLst>
                  <a:gd name="T0" fmla="*/ 107 w 107"/>
                  <a:gd name="T1" fmla="*/ 76 h 91"/>
                  <a:gd name="T2" fmla="*/ 107 w 107"/>
                  <a:gd name="T3" fmla="*/ 91 h 91"/>
                  <a:gd name="T4" fmla="*/ 15 w 107"/>
                  <a:gd name="T5" fmla="*/ 91 h 91"/>
                  <a:gd name="T6" fmla="*/ 0 w 107"/>
                  <a:gd name="T7" fmla="*/ 76 h 91"/>
                  <a:gd name="T8" fmla="*/ 0 w 107"/>
                  <a:gd name="T9" fmla="*/ 0 h 91"/>
                  <a:gd name="T10" fmla="*/ 15 w 107"/>
                  <a:gd name="T11" fmla="*/ 0 h 91"/>
                  <a:gd name="T12" fmla="*/ 107 w 107"/>
                  <a:gd name="T13" fmla="*/ 0 h 91"/>
                  <a:gd name="T14" fmla="*/ 107 w 107"/>
                  <a:gd name="T15" fmla="*/ 0 h 91"/>
                  <a:gd name="T16" fmla="*/ 107 w 107"/>
                  <a:gd name="T17" fmla="*/ 76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76"/>
                    </a:moveTo>
                    <a:lnTo>
                      <a:pt x="107" y="91"/>
                    </a:lnTo>
                    <a:lnTo>
                      <a:pt x="15" y="91"/>
                    </a:lnTo>
                    <a:lnTo>
                      <a:pt x="0" y="76"/>
                    </a:lnTo>
                    <a:lnTo>
                      <a:pt x="0" y="0"/>
                    </a:lnTo>
                    <a:lnTo>
                      <a:pt x="15" y="0"/>
                    </a:lnTo>
                    <a:lnTo>
                      <a:pt x="107" y="0"/>
                    </a:lnTo>
                    <a:lnTo>
                      <a:pt x="107"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55" name="Freeform 189"/>
              <p:cNvSpPr>
                <a:spLocks/>
              </p:cNvSpPr>
              <p:nvPr/>
            </p:nvSpPr>
            <p:spPr bwMode="auto">
              <a:xfrm>
                <a:off x="1588" y="2808"/>
                <a:ext cx="107" cy="92"/>
              </a:xfrm>
              <a:custGeom>
                <a:avLst/>
                <a:gdLst>
                  <a:gd name="T0" fmla="*/ 107 w 107"/>
                  <a:gd name="T1" fmla="*/ 92 h 92"/>
                  <a:gd name="T2" fmla="*/ 107 w 107"/>
                  <a:gd name="T3" fmla="*/ 92 h 92"/>
                  <a:gd name="T4" fmla="*/ 0 w 107"/>
                  <a:gd name="T5" fmla="*/ 92 h 92"/>
                  <a:gd name="T6" fmla="*/ 0 w 107"/>
                  <a:gd name="T7" fmla="*/ 92 h 92"/>
                  <a:gd name="T8" fmla="*/ 0 w 107"/>
                  <a:gd name="T9" fmla="*/ 15 h 92"/>
                  <a:gd name="T10" fmla="*/ 0 w 107"/>
                  <a:gd name="T11" fmla="*/ 0 h 92"/>
                  <a:gd name="T12" fmla="*/ 107 w 107"/>
                  <a:gd name="T13" fmla="*/ 0 h 92"/>
                  <a:gd name="T14" fmla="*/ 107 w 107"/>
                  <a:gd name="T15" fmla="*/ 15 h 92"/>
                  <a:gd name="T16" fmla="*/ 107 w 107"/>
                  <a:gd name="T17" fmla="*/ 92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92"/>
                    </a:moveTo>
                    <a:lnTo>
                      <a:pt x="107" y="92"/>
                    </a:lnTo>
                    <a:lnTo>
                      <a:pt x="0" y="92"/>
                    </a:lnTo>
                    <a:lnTo>
                      <a:pt x="0" y="15"/>
                    </a:lnTo>
                    <a:lnTo>
                      <a:pt x="0" y="0"/>
                    </a:lnTo>
                    <a:lnTo>
                      <a:pt x="107" y="0"/>
                    </a:lnTo>
                    <a:lnTo>
                      <a:pt x="107" y="15"/>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56" name="Freeform 190"/>
              <p:cNvSpPr>
                <a:spLocks/>
              </p:cNvSpPr>
              <p:nvPr/>
            </p:nvSpPr>
            <p:spPr bwMode="auto">
              <a:xfrm>
                <a:off x="1527" y="2931"/>
                <a:ext cx="107" cy="91"/>
              </a:xfrm>
              <a:custGeom>
                <a:avLst/>
                <a:gdLst>
                  <a:gd name="T0" fmla="*/ 107 w 107"/>
                  <a:gd name="T1" fmla="*/ 91 h 91"/>
                  <a:gd name="T2" fmla="*/ 107 w 107"/>
                  <a:gd name="T3" fmla="*/ 91 h 91"/>
                  <a:gd name="T4" fmla="*/ 15 w 107"/>
                  <a:gd name="T5" fmla="*/ 91 h 91"/>
                  <a:gd name="T6" fmla="*/ 0 w 107"/>
                  <a:gd name="T7" fmla="*/ 91 h 91"/>
                  <a:gd name="T8" fmla="*/ 0 w 107"/>
                  <a:gd name="T9" fmla="*/ 15 h 91"/>
                  <a:gd name="T10" fmla="*/ 15 w 107"/>
                  <a:gd name="T11" fmla="*/ 0 h 91"/>
                  <a:gd name="T12" fmla="*/ 107 w 107"/>
                  <a:gd name="T13" fmla="*/ 0 h 91"/>
                  <a:gd name="T14" fmla="*/ 107 w 107"/>
                  <a:gd name="T15" fmla="*/ 15 h 91"/>
                  <a:gd name="T16" fmla="*/ 107 w 107"/>
                  <a:gd name="T17" fmla="*/ 91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91"/>
                    </a:moveTo>
                    <a:lnTo>
                      <a:pt x="107" y="91"/>
                    </a:lnTo>
                    <a:lnTo>
                      <a:pt x="15" y="91"/>
                    </a:lnTo>
                    <a:lnTo>
                      <a:pt x="0" y="91"/>
                    </a:lnTo>
                    <a:lnTo>
                      <a:pt x="0" y="15"/>
                    </a:lnTo>
                    <a:lnTo>
                      <a:pt x="15" y="0"/>
                    </a:lnTo>
                    <a:lnTo>
                      <a:pt x="107" y="0"/>
                    </a:lnTo>
                    <a:lnTo>
                      <a:pt x="107" y="15"/>
                    </a:lnTo>
                    <a:lnTo>
                      <a:pt x="107" y="91"/>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57" name="Freeform 191"/>
              <p:cNvSpPr>
                <a:spLocks/>
              </p:cNvSpPr>
              <p:nvPr/>
            </p:nvSpPr>
            <p:spPr bwMode="auto">
              <a:xfrm>
                <a:off x="1679" y="2425"/>
                <a:ext cx="107" cy="107"/>
              </a:xfrm>
              <a:custGeom>
                <a:avLst/>
                <a:gdLst>
                  <a:gd name="T0" fmla="*/ 107 w 107"/>
                  <a:gd name="T1" fmla="*/ 92 h 107"/>
                  <a:gd name="T2" fmla="*/ 107 w 107"/>
                  <a:gd name="T3" fmla="*/ 107 h 107"/>
                  <a:gd name="T4" fmla="*/ 0 w 107"/>
                  <a:gd name="T5" fmla="*/ 107 h 107"/>
                  <a:gd name="T6" fmla="*/ 0 w 107"/>
                  <a:gd name="T7" fmla="*/ 92 h 107"/>
                  <a:gd name="T8" fmla="*/ 0 w 107"/>
                  <a:gd name="T9" fmla="*/ 16 h 107"/>
                  <a:gd name="T10" fmla="*/ 0 w 107"/>
                  <a:gd name="T11" fmla="*/ 0 h 107"/>
                  <a:gd name="T12" fmla="*/ 107 w 107"/>
                  <a:gd name="T13" fmla="*/ 0 h 107"/>
                  <a:gd name="T14" fmla="*/ 107 w 107"/>
                  <a:gd name="T15" fmla="*/ 16 h 107"/>
                  <a:gd name="T16" fmla="*/ 107 w 107"/>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92"/>
                    </a:moveTo>
                    <a:lnTo>
                      <a:pt x="107" y="107"/>
                    </a:lnTo>
                    <a:lnTo>
                      <a:pt x="0" y="107"/>
                    </a:lnTo>
                    <a:lnTo>
                      <a:pt x="0" y="92"/>
                    </a:lnTo>
                    <a:lnTo>
                      <a:pt x="0" y="16"/>
                    </a:lnTo>
                    <a:lnTo>
                      <a:pt x="0" y="0"/>
                    </a:lnTo>
                    <a:lnTo>
                      <a:pt x="107" y="0"/>
                    </a:lnTo>
                    <a:lnTo>
                      <a:pt x="107" y="16"/>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58" name="Freeform 192"/>
              <p:cNvSpPr>
                <a:spLocks/>
              </p:cNvSpPr>
              <p:nvPr/>
            </p:nvSpPr>
            <p:spPr bwMode="auto">
              <a:xfrm>
                <a:off x="1740" y="2563"/>
                <a:ext cx="122" cy="92"/>
              </a:xfrm>
              <a:custGeom>
                <a:avLst/>
                <a:gdLst>
                  <a:gd name="T0" fmla="*/ 122 w 122"/>
                  <a:gd name="T1" fmla="*/ 77 h 92"/>
                  <a:gd name="T2" fmla="*/ 107 w 122"/>
                  <a:gd name="T3" fmla="*/ 92 h 92"/>
                  <a:gd name="T4" fmla="*/ 16 w 122"/>
                  <a:gd name="T5" fmla="*/ 92 h 92"/>
                  <a:gd name="T6" fmla="*/ 0 w 122"/>
                  <a:gd name="T7" fmla="*/ 77 h 92"/>
                  <a:gd name="T8" fmla="*/ 0 w 122"/>
                  <a:gd name="T9" fmla="*/ 0 h 92"/>
                  <a:gd name="T10" fmla="*/ 16 w 122"/>
                  <a:gd name="T11" fmla="*/ 0 h 92"/>
                  <a:gd name="T12" fmla="*/ 107 w 122"/>
                  <a:gd name="T13" fmla="*/ 0 h 92"/>
                  <a:gd name="T14" fmla="*/ 122 w 122"/>
                  <a:gd name="T15" fmla="*/ 0 h 92"/>
                  <a:gd name="T16" fmla="*/ 122 w 122"/>
                  <a:gd name="T17" fmla="*/ 77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22" y="77"/>
                    </a:moveTo>
                    <a:lnTo>
                      <a:pt x="107" y="92"/>
                    </a:lnTo>
                    <a:lnTo>
                      <a:pt x="16" y="92"/>
                    </a:lnTo>
                    <a:lnTo>
                      <a:pt x="0" y="77"/>
                    </a:lnTo>
                    <a:lnTo>
                      <a:pt x="0" y="0"/>
                    </a:lnTo>
                    <a:lnTo>
                      <a:pt x="16" y="0"/>
                    </a:lnTo>
                    <a:lnTo>
                      <a:pt x="107" y="0"/>
                    </a:lnTo>
                    <a:lnTo>
                      <a:pt x="122" y="0"/>
                    </a:lnTo>
                    <a:lnTo>
                      <a:pt x="122" y="77"/>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59" name="Freeform 193"/>
              <p:cNvSpPr>
                <a:spLocks/>
              </p:cNvSpPr>
              <p:nvPr/>
            </p:nvSpPr>
            <p:spPr bwMode="auto">
              <a:xfrm>
                <a:off x="1679" y="2686"/>
                <a:ext cx="107" cy="91"/>
              </a:xfrm>
              <a:custGeom>
                <a:avLst/>
                <a:gdLst>
                  <a:gd name="T0" fmla="*/ 107 w 107"/>
                  <a:gd name="T1" fmla="*/ 76 h 91"/>
                  <a:gd name="T2" fmla="*/ 107 w 107"/>
                  <a:gd name="T3" fmla="*/ 91 h 91"/>
                  <a:gd name="T4" fmla="*/ 0 w 107"/>
                  <a:gd name="T5" fmla="*/ 91 h 91"/>
                  <a:gd name="T6" fmla="*/ 0 w 107"/>
                  <a:gd name="T7" fmla="*/ 76 h 91"/>
                  <a:gd name="T8" fmla="*/ 0 w 107"/>
                  <a:gd name="T9" fmla="*/ 0 h 91"/>
                  <a:gd name="T10" fmla="*/ 0 w 107"/>
                  <a:gd name="T11" fmla="*/ 0 h 91"/>
                  <a:gd name="T12" fmla="*/ 107 w 107"/>
                  <a:gd name="T13" fmla="*/ 0 h 91"/>
                  <a:gd name="T14" fmla="*/ 107 w 107"/>
                  <a:gd name="T15" fmla="*/ 0 h 91"/>
                  <a:gd name="T16" fmla="*/ 107 w 107"/>
                  <a:gd name="T17" fmla="*/ 76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76"/>
                    </a:moveTo>
                    <a:lnTo>
                      <a:pt x="107" y="91"/>
                    </a:lnTo>
                    <a:lnTo>
                      <a:pt x="0" y="91"/>
                    </a:lnTo>
                    <a:lnTo>
                      <a:pt x="0" y="76"/>
                    </a:lnTo>
                    <a:lnTo>
                      <a:pt x="0" y="0"/>
                    </a:lnTo>
                    <a:lnTo>
                      <a:pt x="107" y="0"/>
                    </a:lnTo>
                    <a:lnTo>
                      <a:pt x="107"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60" name="Freeform 194"/>
              <p:cNvSpPr>
                <a:spLocks/>
              </p:cNvSpPr>
              <p:nvPr/>
            </p:nvSpPr>
            <p:spPr bwMode="auto">
              <a:xfrm>
                <a:off x="1725" y="2808"/>
                <a:ext cx="122" cy="92"/>
              </a:xfrm>
              <a:custGeom>
                <a:avLst/>
                <a:gdLst>
                  <a:gd name="T0" fmla="*/ 122 w 122"/>
                  <a:gd name="T1" fmla="*/ 92 h 92"/>
                  <a:gd name="T2" fmla="*/ 107 w 122"/>
                  <a:gd name="T3" fmla="*/ 92 h 92"/>
                  <a:gd name="T4" fmla="*/ 15 w 122"/>
                  <a:gd name="T5" fmla="*/ 92 h 92"/>
                  <a:gd name="T6" fmla="*/ 0 w 122"/>
                  <a:gd name="T7" fmla="*/ 92 h 92"/>
                  <a:gd name="T8" fmla="*/ 0 w 122"/>
                  <a:gd name="T9" fmla="*/ 15 h 92"/>
                  <a:gd name="T10" fmla="*/ 15 w 122"/>
                  <a:gd name="T11" fmla="*/ 0 h 92"/>
                  <a:gd name="T12" fmla="*/ 107 w 122"/>
                  <a:gd name="T13" fmla="*/ 0 h 92"/>
                  <a:gd name="T14" fmla="*/ 122 w 122"/>
                  <a:gd name="T15" fmla="*/ 15 h 92"/>
                  <a:gd name="T16" fmla="*/ 122 w 122"/>
                  <a:gd name="T17" fmla="*/ 92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2">
                    <a:moveTo>
                      <a:pt x="122" y="92"/>
                    </a:moveTo>
                    <a:lnTo>
                      <a:pt x="107" y="92"/>
                    </a:lnTo>
                    <a:lnTo>
                      <a:pt x="15" y="92"/>
                    </a:lnTo>
                    <a:lnTo>
                      <a:pt x="0" y="92"/>
                    </a:lnTo>
                    <a:lnTo>
                      <a:pt x="0" y="15"/>
                    </a:lnTo>
                    <a:lnTo>
                      <a:pt x="15" y="0"/>
                    </a:lnTo>
                    <a:lnTo>
                      <a:pt x="107" y="0"/>
                    </a:lnTo>
                    <a:lnTo>
                      <a:pt x="122" y="15"/>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61" name="Freeform 195"/>
              <p:cNvSpPr>
                <a:spLocks/>
              </p:cNvSpPr>
              <p:nvPr/>
            </p:nvSpPr>
            <p:spPr bwMode="auto">
              <a:xfrm>
                <a:off x="1679" y="2931"/>
                <a:ext cx="107" cy="91"/>
              </a:xfrm>
              <a:custGeom>
                <a:avLst/>
                <a:gdLst>
                  <a:gd name="T0" fmla="*/ 107 w 107"/>
                  <a:gd name="T1" fmla="*/ 91 h 91"/>
                  <a:gd name="T2" fmla="*/ 107 w 107"/>
                  <a:gd name="T3" fmla="*/ 91 h 91"/>
                  <a:gd name="T4" fmla="*/ 0 w 107"/>
                  <a:gd name="T5" fmla="*/ 91 h 91"/>
                  <a:gd name="T6" fmla="*/ 0 w 107"/>
                  <a:gd name="T7" fmla="*/ 91 h 91"/>
                  <a:gd name="T8" fmla="*/ 0 w 107"/>
                  <a:gd name="T9" fmla="*/ 15 h 91"/>
                  <a:gd name="T10" fmla="*/ 0 w 107"/>
                  <a:gd name="T11" fmla="*/ 0 h 91"/>
                  <a:gd name="T12" fmla="*/ 107 w 107"/>
                  <a:gd name="T13" fmla="*/ 0 h 91"/>
                  <a:gd name="T14" fmla="*/ 107 w 107"/>
                  <a:gd name="T15" fmla="*/ 15 h 91"/>
                  <a:gd name="T16" fmla="*/ 107 w 107"/>
                  <a:gd name="T17" fmla="*/ 91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91"/>
                    </a:moveTo>
                    <a:lnTo>
                      <a:pt x="107" y="91"/>
                    </a:lnTo>
                    <a:lnTo>
                      <a:pt x="0" y="91"/>
                    </a:lnTo>
                    <a:lnTo>
                      <a:pt x="0" y="15"/>
                    </a:lnTo>
                    <a:lnTo>
                      <a:pt x="0" y="0"/>
                    </a:lnTo>
                    <a:lnTo>
                      <a:pt x="107" y="0"/>
                    </a:lnTo>
                    <a:lnTo>
                      <a:pt x="107" y="15"/>
                    </a:lnTo>
                    <a:lnTo>
                      <a:pt x="107" y="91"/>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62" name="Freeform 196"/>
              <p:cNvSpPr>
                <a:spLocks/>
              </p:cNvSpPr>
              <p:nvPr/>
            </p:nvSpPr>
            <p:spPr bwMode="auto">
              <a:xfrm>
                <a:off x="1817" y="2425"/>
                <a:ext cx="122" cy="107"/>
              </a:xfrm>
              <a:custGeom>
                <a:avLst/>
                <a:gdLst>
                  <a:gd name="T0" fmla="*/ 122 w 122"/>
                  <a:gd name="T1" fmla="*/ 92 h 107"/>
                  <a:gd name="T2" fmla="*/ 106 w 122"/>
                  <a:gd name="T3" fmla="*/ 107 h 107"/>
                  <a:gd name="T4" fmla="*/ 15 w 122"/>
                  <a:gd name="T5" fmla="*/ 107 h 107"/>
                  <a:gd name="T6" fmla="*/ 0 w 122"/>
                  <a:gd name="T7" fmla="*/ 92 h 107"/>
                  <a:gd name="T8" fmla="*/ 0 w 122"/>
                  <a:gd name="T9" fmla="*/ 16 h 107"/>
                  <a:gd name="T10" fmla="*/ 15 w 122"/>
                  <a:gd name="T11" fmla="*/ 0 h 107"/>
                  <a:gd name="T12" fmla="*/ 106 w 122"/>
                  <a:gd name="T13" fmla="*/ 0 h 107"/>
                  <a:gd name="T14" fmla="*/ 122 w 122"/>
                  <a:gd name="T15" fmla="*/ 16 h 107"/>
                  <a:gd name="T16" fmla="*/ 122 w 122"/>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22" y="92"/>
                    </a:moveTo>
                    <a:lnTo>
                      <a:pt x="106" y="107"/>
                    </a:lnTo>
                    <a:lnTo>
                      <a:pt x="15" y="107"/>
                    </a:lnTo>
                    <a:lnTo>
                      <a:pt x="0" y="92"/>
                    </a:lnTo>
                    <a:lnTo>
                      <a:pt x="0" y="16"/>
                    </a:lnTo>
                    <a:lnTo>
                      <a:pt x="15" y="0"/>
                    </a:lnTo>
                    <a:lnTo>
                      <a:pt x="106" y="0"/>
                    </a:lnTo>
                    <a:lnTo>
                      <a:pt x="122" y="16"/>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63" name="Freeform 197"/>
              <p:cNvSpPr>
                <a:spLocks/>
              </p:cNvSpPr>
              <p:nvPr/>
            </p:nvSpPr>
            <p:spPr bwMode="auto">
              <a:xfrm>
                <a:off x="1893" y="2563"/>
                <a:ext cx="107" cy="92"/>
              </a:xfrm>
              <a:custGeom>
                <a:avLst/>
                <a:gdLst>
                  <a:gd name="T0" fmla="*/ 107 w 107"/>
                  <a:gd name="T1" fmla="*/ 77 h 92"/>
                  <a:gd name="T2" fmla="*/ 107 w 107"/>
                  <a:gd name="T3" fmla="*/ 92 h 92"/>
                  <a:gd name="T4" fmla="*/ 15 w 107"/>
                  <a:gd name="T5" fmla="*/ 92 h 92"/>
                  <a:gd name="T6" fmla="*/ 0 w 107"/>
                  <a:gd name="T7" fmla="*/ 77 h 92"/>
                  <a:gd name="T8" fmla="*/ 0 w 107"/>
                  <a:gd name="T9" fmla="*/ 0 h 92"/>
                  <a:gd name="T10" fmla="*/ 15 w 107"/>
                  <a:gd name="T11" fmla="*/ 0 h 92"/>
                  <a:gd name="T12" fmla="*/ 107 w 107"/>
                  <a:gd name="T13" fmla="*/ 0 h 92"/>
                  <a:gd name="T14" fmla="*/ 107 w 107"/>
                  <a:gd name="T15" fmla="*/ 0 h 92"/>
                  <a:gd name="T16" fmla="*/ 107 w 107"/>
                  <a:gd name="T17" fmla="*/ 77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77"/>
                    </a:moveTo>
                    <a:lnTo>
                      <a:pt x="107" y="92"/>
                    </a:lnTo>
                    <a:lnTo>
                      <a:pt x="15" y="92"/>
                    </a:lnTo>
                    <a:lnTo>
                      <a:pt x="0" y="77"/>
                    </a:lnTo>
                    <a:lnTo>
                      <a:pt x="0" y="0"/>
                    </a:lnTo>
                    <a:lnTo>
                      <a:pt x="15" y="0"/>
                    </a:lnTo>
                    <a:lnTo>
                      <a:pt x="107" y="0"/>
                    </a:lnTo>
                    <a:lnTo>
                      <a:pt x="107" y="77"/>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64" name="Freeform 198"/>
              <p:cNvSpPr>
                <a:spLocks/>
              </p:cNvSpPr>
              <p:nvPr/>
            </p:nvSpPr>
            <p:spPr bwMode="auto">
              <a:xfrm>
                <a:off x="1817" y="2686"/>
                <a:ext cx="122" cy="91"/>
              </a:xfrm>
              <a:custGeom>
                <a:avLst/>
                <a:gdLst>
                  <a:gd name="T0" fmla="*/ 122 w 122"/>
                  <a:gd name="T1" fmla="*/ 76 h 91"/>
                  <a:gd name="T2" fmla="*/ 106 w 122"/>
                  <a:gd name="T3" fmla="*/ 91 h 91"/>
                  <a:gd name="T4" fmla="*/ 15 w 122"/>
                  <a:gd name="T5" fmla="*/ 91 h 91"/>
                  <a:gd name="T6" fmla="*/ 0 w 122"/>
                  <a:gd name="T7" fmla="*/ 76 h 91"/>
                  <a:gd name="T8" fmla="*/ 0 w 122"/>
                  <a:gd name="T9" fmla="*/ 0 h 91"/>
                  <a:gd name="T10" fmla="*/ 15 w 122"/>
                  <a:gd name="T11" fmla="*/ 0 h 91"/>
                  <a:gd name="T12" fmla="*/ 106 w 122"/>
                  <a:gd name="T13" fmla="*/ 0 h 91"/>
                  <a:gd name="T14" fmla="*/ 122 w 122"/>
                  <a:gd name="T15" fmla="*/ 0 h 91"/>
                  <a:gd name="T16" fmla="*/ 122 w 122"/>
                  <a:gd name="T17" fmla="*/ 76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22" y="76"/>
                    </a:moveTo>
                    <a:lnTo>
                      <a:pt x="106" y="91"/>
                    </a:lnTo>
                    <a:lnTo>
                      <a:pt x="15" y="91"/>
                    </a:lnTo>
                    <a:lnTo>
                      <a:pt x="0" y="76"/>
                    </a:lnTo>
                    <a:lnTo>
                      <a:pt x="0" y="0"/>
                    </a:lnTo>
                    <a:lnTo>
                      <a:pt x="15" y="0"/>
                    </a:lnTo>
                    <a:lnTo>
                      <a:pt x="106" y="0"/>
                    </a:lnTo>
                    <a:lnTo>
                      <a:pt x="122" y="0"/>
                    </a:lnTo>
                    <a:lnTo>
                      <a:pt x="122"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65" name="Freeform 199"/>
              <p:cNvSpPr>
                <a:spLocks/>
              </p:cNvSpPr>
              <p:nvPr/>
            </p:nvSpPr>
            <p:spPr bwMode="auto">
              <a:xfrm>
                <a:off x="1878" y="2808"/>
                <a:ext cx="106" cy="92"/>
              </a:xfrm>
              <a:custGeom>
                <a:avLst/>
                <a:gdLst>
                  <a:gd name="T0" fmla="*/ 106 w 106"/>
                  <a:gd name="T1" fmla="*/ 92 h 92"/>
                  <a:gd name="T2" fmla="*/ 106 w 106"/>
                  <a:gd name="T3" fmla="*/ 92 h 92"/>
                  <a:gd name="T4" fmla="*/ 0 w 106"/>
                  <a:gd name="T5" fmla="*/ 92 h 92"/>
                  <a:gd name="T6" fmla="*/ 0 w 106"/>
                  <a:gd name="T7" fmla="*/ 92 h 92"/>
                  <a:gd name="T8" fmla="*/ 0 w 106"/>
                  <a:gd name="T9" fmla="*/ 15 h 92"/>
                  <a:gd name="T10" fmla="*/ 0 w 106"/>
                  <a:gd name="T11" fmla="*/ 0 h 92"/>
                  <a:gd name="T12" fmla="*/ 106 w 106"/>
                  <a:gd name="T13" fmla="*/ 0 h 92"/>
                  <a:gd name="T14" fmla="*/ 106 w 106"/>
                  <a:gd name="T15" fmla="*/ 15 h 92"/>
                  <a:gd name="T16" fmla="*/ 106 w 106"/>
                  <a:gd name="T17" fmla="*/ 92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6" h="92">
                    <a:moveTo>
                      <a:pt x="106" y="92"/>
                    </a:moveTo>
                    <a:lnTo>
                      <a:pt x="106" y="92"/>
                    </a:lnTo>
                    <a:lnTo>
                      <a:pt x="0" y="92"/>
                    </a:lnTo>
                    <a:lnTo>
                      <a:pt x="0" y="15"/>
                    </a:lnTo>
                    <a:lnTo>
                      <a:pt x="0" y="0"/>
                    </a:lnTo>
                    <a:lnTo>
                      <a:pt x="106" y="0"/>
                    </a:lnTo>
                    <a:lnTo>
                      <a:pt x="106" y="15"/>
                    </a:lnTo>
                    <a:lnTo>
                      <a:pt x="106"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66" name="Freeform 200"/>
              <p:cNvSpPr>
                <a:spLocks/>
              </p:cNvSpPr>
              <p:nvPr/>
            </p:nvSpPr>
            <p:spPr bwMode="auto">
              <a:xfrm>
                <a:off x="1817" y="2931"/>
                <a:ext cx="122" cy="91"/>
              </a:xfrm>
              <a:custGeom>
                <a:avLst/>
                <a:gdLst>
                  <a:gd name="T0" fmla="*/ 122 w 122"/>
                  <a:gd name="T1" fmla="*/ 91 h 91"/>
                  <a:gd name="T2" fmla="*/ 106 w 122"/>
                  <a:gd name="T3" fmla="*/ 91 h 91"/>
                  <a:gd name="T4" fmla="*/ 15 w 122"/>
                  <a:gd name="T5" fmla="*/ 91 h 91"/>
                  <a:gd name="T6" fmla="*/ 0 w 122"/>
                  <a:gd name="T7" fmla="*/ 91 h 91"/>
                  <a:gd name="T8" fmla="*/ 0 w 122"/>
                  <a:gd name="T9" fmla="*/ 15 h 91"/>
                  <a:gd name="T10" fmla="*/ 15 w 122"/>
                  <a:gd name="T11" fmla="*/ 0 h 91"/>
                  <a:gd name="T12" fmla="*/ 106 w 122"/>
                  <a:gd name="T13" fmla="*/ 0 h 91"/>
                  <a:gd name="T14" fmla="*/ 122 w 122"/>
                  <a:gd name="T15" fmla="*/ 15 h 91"/>
                  <a:gd name="T16" fmla="*/ 122 w 122"/>
                  <a:gd name="T17" fmla="*/ 91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22" y="91"/>
                    </a:moveTo>
                    <a:lnTo>
                      <a:pt x="106" y="91"/>
                    </a:lnTo>
                    <a:lnTo>
                      <a:pt x="15" y="91"/>
                    </a:lnTo>
                    <a:lnTo>
                      <a:pt x="0" y="91"/>
                    </a:lnTo>
                    <a:lnTo>
                      <a:pt x="0" y="15"/>
                    </a:lnTo>
                    <a:lnTo>
                      <a:pt x="15" y="0"/>
                    </a:lnTo>
                    <a:lnTo>
                      <a:pt x="106" y="0"/>
                    </a:lnTo>
                    <a:lnTo>
                      <a:pt x="122" y="15"/>
                    </a:lnTo>
                    <a:lnTo>
                      <a:pt x="122" y="91"/>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67" name="Freeform 201"/>
              <p:cNvSpPr>
                <a:spLocks/>
              </p:cNvSpPr>
              <p:nvPr/>
            </p:nvSpPr>
            <p:spPr bwMode="auto">
              <a:xfrm>
                <a:off x="1817" y="3053"/>
                <a:ext cx="122" cy="107"/>
              </a:xfrm>
              <a:custGeom>
                <a:avLst/>
                <a:gdLst>
                  <a:gd name="T0" fmla="*/ 122 w 122"/>
                  <a:gd name="T1" fmla="*/ 92 h 107"/>
                  <a:gd name="T2" fmla="*/ 106 w 122"/>
                  <a:gd name="T3" fmla="*/ 107 h 107"/>
                  <a:gd name="T4" fmla="*/ 15 w 122"/>
                  <a:gd name="T5" fmla="*/ 107 h 107"/>
                  <a:gd name="T6" fmla="*/ 0 w 122"/>
                  <a:gd name="T7" fmla="*/ 92 h 107"/>
                  <a:gd name="T8" fmla="*/ 0 w 122"/>
                  <a:gd name="T9" fmla="*/ 15 h 107"/>
                  <a:gd name="T10" fmla="*/ 15 w 122"/>
                  <a:gd name="T11" fmla="*/ 0 h 107"/>
                  <a:gd name="T12" fmla="*/ 106 w 122"/>
                  <a:gd name="T13" fmla="*/ 0 h 107"/>
                  <a:gd name="T14" fmla="*/ 122 w 122"/>
                  <a:gd name="T15" fmla="*/ 15 h 107"/>
                  <a:gd name="T16" fmla="*/ 122 w 122"/>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22" y="92"/>
                    </a:moveTo>
                    <a:lnTo>
                      <a:pt x="106" y="107"/>
                    </a:lnTo>
                    <a:lnTo>
                      <a:pt x="15" y="107"/>
                    </a:lnTo>
                    <a:lnTo>
                      <a:pt x="0" y="92"/>
                    </a:lnTo>
                    <a:lnTo>
                      <a:pt x="0" y="15"/>
                    </a:lnTo>
                    <a:lnTo>
                      <a:pt x="15" y="0"/>
                    </a:lnTo>
                    <a:lnTo>
                      <a:pt x="106" y="0"/>
                    </a:lnTo>
                    <a:lnTo>
                      <a:pt x="122" y="15"/>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68" name="Freeform 202"/>
              <p:cNvSpPr>
                <a:spLocks/>
              </p:cNvSpPr>
              <p:nvPr/>
            </p:nvSpPr>
            <p:spPr bwMode="auto">
              <a:xfrm>
                <a:off x="1969" y="2425"/>
                <a:ext cx="107" cy="107"/>
              </a:xfrm>
              <a:custGeom>
                <a:avLst/>
                <a:gdLst>
                  <a:gd name="T0" fmla="*/ 107 w 107"/>
                  <a:gd name="T1" fmla="*/ 92 h 107"/>
                  <a:gd name="T2" fmla="*/ 107 w 107"/>
                  <a:gd name="T3" fmla="*/ 107 h 107"/>
                  <a:gd name="T4" fmla="*/ 0 w 107"/>
                  <a:gd name="T5" fmla="*/ 107 h 107"/>
                  <a:gd name="T6" fmla="*/ 0 w 107"/>
                  <a:gd name="T7" fmla="*/ 92 h 107"/>
                  <a:gd name="T8" fmla="*/ 0 w 107"/>
                  <a:gd name="T9" fmla="*/ 16 h 107"/>
                  <a:gd name="T10" fmla="*/ 0 w 107"/>
                  <a:gd name="T11" fmla="*/ 0 h 107"/>
                  <a:gd name="T12" fmla="*/ 107 w 107"/>
                  <a:gd name="T13" fmla="*/ 0 h 107"/>
                  <a:gd name="T14" fmla="*/ 107 w 107"/>
                  <a:gd name="T15" fmla="*/ 16 h 107"/>
                  <a:gd name="T16" fmla="*/ 107 w 107"/>
                  <a:gd name="T17" fmla="*/ 92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92"/>
                    </a:moveTo>
                    <a:lnTo>
                      <a:pt x="107" y="107"/>
                    </a:lnTo>
                    <a:lnTo>
                      <a:pt x="0" y="107"/>
                    </a:lnTo>
                    <a:lnTo>
                      <a:pt x="0" y="92"/>
                    </a:lnTo>
                    <a:lnTo>
                      <a:pt x="0" y="16"/>
                    </a:lnTo>
                    <a:lnTo>
                      <a:pt x="0" y="0"/>
                    </a:lnTo>
                    <a:lnTo>
                      <a:pt x="107" y="0"/>
                    </a:lnTo>
                    <a:lnTo>
                      <a:pt x="107" y="16"/>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69" name="Freeform 203"/>
              <p:cNvSpPr>
                <a:spLocks/>
              </p:cNvSpPr>
              <p:nvPr/>
            </p:nvSpPr>
            <p:spPr bwMode="auto">
              <a:xfrm>
                <a:off x="2045" y="2563"/>
                <a:ext cx="107" cy="92"/>
              </a:xfrm>
              <a:custGeom>
                <a:avLst/>
                <a:gdLst>
                  <a:gd name="T0" fmla="*/ 107 w 107"/>
                  <a:gd name="T1" fmla="*/ 77 h 92"/>
                  <a:gd name="T2" fmla="*/ 92 w 107"/>
                  <a:gd name="T3" fmla="*/ 92 h 92"/>
                  <a:gd name="T4" fmla="*/ 0 w 107"/>
                  <a:gd name="T5" fmla="*/ 92 h 92"/>
                  <a:gd name="T6" fmla="*/ 0 w 107"/>
                  <a:gd name="T7" fmla="*/ 77 h 92"/>
                  <a:gd name="T8" fmla="*/ 0 w 107"/>
                  <a:gd name="T9" fmla="*/ 0 h 92"/>
                  <a:gd name="T10" fmla="*/ 0 w 107"/>
                  <a:gd name="T11" fmla="*/ 0 h 92"/>
                  <a:gd name="T12" fmla="*/ 92 w 107"/>
                  <a:gd name="T13" fmla="*/ 0 h 92"/>
                  <a:gd name="T14" fmla="*/ 107 w 107"/>
                  <a:gd name="T15" fmla="*/ 0 h 92"/>
                  <a:gd name="T16" fmla="*/ 107 w 107"/>
                  <a:gd name="T17" fmla="*/ 77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77"/>
                    </a:moveTo>
                    <a:lnTo>
                      <a:pt x="92" y="92"/>
                    </a:lnTo>
                    <a:lnTo>
                      <a:pt x="0" y="92"/>
                    </a:lnTo>
                    <a:lnTo>
                      <a:pt x="0" y="77"/>
                    </a:lnTo>
                    <a:lnTo>
                      <a:pt x="0" y="0"/>
                    </a:lnTo>
                    <a:lnTo>
                      <a:pt x="92" y="0"/>
                    </a:lnTo>
                    <a:lnTo>
                      <a:pt x="107" y="0"/>
                    </a:lnTo>
                    <a:lnTo>
                      <a:pt x="107" y="77"/>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670" name="Freeform 204"/>
              <p:cNvSpPr>
                <a:spLocks/>
              </p:cNvSpPr>
              <p:nvPr/>
            </p:nvSpPr>
            <p:spPr bwMode="auto">
              <a:xfrm>
                <a:off x="1969" y="2686"/>
                <a:ext cx="107" cy="91"/>
              </a:xfrm>
              <a:custGeom>
                <a:avLst/>
                <a:gdLst>
                  <a:gd name="T0" fmla="*/ 107 w 107"/>
                  <a:gd name="T1" fmla="*/ 76 h 91"/>
                  <a:gd name="T2" fmla="*/ 107 w 107"/>
                  <a:gd name="T3" fmla="*/ 91 h 91"/>
                  <a:gd name="T4" fmla="*/ 0 w 107"/>
                  <a:gd name="T5" fmla="*/ 91 h 91"/>
                  <a:gd name="T6" fmla="*/ 0 w 107"/>
                  <a:gd name="T7" fmla="*/ 76 h 91"/>
                  <a:gd name="T8" fmla="*/ 0 w 107"/>
                  <a:gd name="T9" fmla="*/ 0 h 91"/>
                  <a:gd name="T10" fmla="*/ 0 w 107"/>
                  <a:gd name="T11" fmla="*/ 0 h 91"/>
                  <a:gd name="T12" fmla="*/ 107 w 107"/>
                  <a:gd name="T13" fmla="*/ 0 h 91"/>
                  <a:gd name="T14" fmla="*/ 107 w 107"/>
                  <a:gd name="T15" fmla="*/ 0 h 91"/>
                  <a:gd name="T16" fmla="*/ 107 w 107"/>
                  <a:gd name="T17" fmla="*/ 76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76"/>
                    </a:moveTo>
                    <a:lnTo>
                      <a:pt x="107" y="91"/>
                    </a:lnTo>
                    <a:lnTo>
                      <a:pt x="0" y="91"/>
                    </a:lnTo>
                    <a:lnTo>
                      <a:pt x="0" y="76"/>
                    </a:lnTo>
                    <a:lnTo>
                      <a:pt x="0" y="0"/>
                    </a:lnTo>
                    <a:lnTo>
                      <a:pt x="107" y="0"/>
                    </a:lnTo>
                    <a:lnTo>
                      <a:pt x="107"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grpSp>
        <p:sp>
          <p:nvSpPr>
            <p:cNvPr id="18455" name="Freeform 206"/>
            <p:cNvSpPr>
              <a:spLocks/>
            </p:cNvSpPr>
            <p:nvPr/>
          </p:nvSpPr>
          <p:spPr bwMode="auto">
            <a:xfrm>
              <a:off x="3222626" y="4457700"/>
              <a:ext cx="169863" cy="146050"/>
            </a:xfrm>
            <a:custGeom>
              <a:avLst/>
              <a:gdLst>
                <a:gd name="T0" fmla="*/ 169863 w 107"/>
                <a:gd name="T1" fmla="*/ 146050 h 92"/>
                <a:gd name="T2" fmla="*/ 146050 w 107"/>
                <a:gd name="T3" fmla="*/ 146050 h 92"/>
                <a:gd name="T4" fmla="*/ 0 w 107"/>
                <a:gd name="T5" fmla="*/ 146050 h 92"/>
                <a:gd name="T6" fmla="*/ 0 w 107"/>
                <a:gd name="T7" fmla="*/ 146050 h 92"/>
                <a:gd name="T8" fmla="*/ 0 w 107"/>
                <a:gd name="T9" fmla="*/ 23813 h 92"/>
                <a:gd name="T10" fmla="*/ 0 w 107"/>
                <a:gd name="T11" fmla="*/ 0 h 92"/>
                <a:gd name="T12" fmla="*/ 146050 w 107"/>
                <a:gd name="T13" fmla="*/ 0 h 92"/>
                <a:gd name="T14" fmla="*/ 169863 w 107"/>
                <a:gd name="T15" fmla="*/ 23813 h 92"/>
                <a:gd name="T16" fmla="*/ 169863 w 107"/>
                <a:gd name="T17" fmla="*/ 146050 h 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2">
                  <a:moveTo>
                    <a:pt x="107" y="92"/>
                  </a:moveTo>
                  <a:lnTo>
                    <a:pt x="92" y="92"/>
                  </a:lnTo>
                  <a:lnTo>
                    <a:pt x="0" y="92"/>
                  </a:lnTo>
                  <a:lnTo>
                    <a:pt x="0" y="15"/>
                  </a:lnTo>
                  <a:lnTo>
                    <a:pt x="0" y="0"/>
                  </a:lnTo>
                  <a:lnTo>
                    <a:pt x="92" y="0"/>
                  </a:lnTo>
                  <a:lnTo>
                    <a:pt x="107" y="15"/>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56" name="Freeform 207"/>
            <p:cNvSpPr>
              <a:spLocks/>
            </p:cNvSpPr>
            <p:nvPr/>
          </p:nvSpPr>
          <p:spPr bwMode="auto">
            <a:xfrm>
              <a:off x="3125788" y="4846638"/>
              <a:ext cx="169863" cy="169863"/>
            </a:xfrm>
            <a:custGeom>
              <a:avLst/>
              <a:gdLst>
                <a:gd name="T0" fmla="*/ 169863 w 107"/>
                <a:gd name="T1" fmla="*/ 146050 h 107"/>
                <a:gd name="T2" fmla="*/ 169863 w 107"/>
                <a:gd name="T3" fmla="*/ 169863 h 107"/>
                <a:gd name="T4" fmla="*/ 0 w 107"/>
                <a:gd name="T5" fmla="*/ 169863 h 107"/>
                <a:gd name="T6" fmla="*/ 0 w 107"/>
                <a:gd name="T7" fmla="*/ 146050 h 107"/>
                <a:gd name="T8" fmla="*/ 0 w 107"/>
                <a:gd name="T9" fmla="*/ 23813 h 107"/>
                <a:gd name="T10" fmla="*/ 0 w 107"/>
                <a:gd name="T11" fmla="*/ 0 h 107"/>
                <a:gd name="T12" fmla="*/ 169863 w 107"/>
                <a:gd name="T13" fmla="*/ 0 h 107"/>
                <a:gd name="T14" fmla="*/ 169863 w 107"/>
                <a:gd name="T15" fmla="*/ 23813 h 107"/>
                <a:gd name="T16" fmla="*/ 169863 w 107"/>
                <a:gd name="T17" fmla="*/ 14605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92"/>
                  </a:moveTo>
                  <a:lnTo>
                    <a:pt x="107" y="107"/>
                  </a:lnTo>
                  <a:lnTo>
                    <a:pt x="0" y="107"/>
                  </a:lnTo>
                  <a:lnTo>
                    <a:pt x="0" y="92"/>
                  </a:lnTo>
                  <a:lnTo>
                    <a:pt x="0" y="15"/>
                  </a:lnTo>
                  <a:lnTo>
                    <a:pt x="0" y="0"/>
                  </a:lnTo>
                  <a:lnTo>
                    <a:pt x="107" y="0"/>
                  </a:lnTo>
                  <a:lnTo>
                    <a:pt x="107" y="15"/>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57" name="Freeform 208"/>
            <p:cNvSpPr>
              <a:spLocks/>
            </p:cNvSpPr>
            <p:nvPr/>
          </p:nvSpPr>
          <p:spPr bwMode="auto">
            <a:xfrm>
              <a:off x="3465513" y="4068763"/>
              <a:ext cx="290513" cy="146050"/>
            </a:xfrm>
            <a:custGeom>
              <a:avLst/>
              <a:gdLst>
                <a:gd name="T0" fmla="*/ 290513 w 12"/>
                <a:gd name="T1" fmla="*/ 121708 h 6"/>
                <a:gd name="T2" fmla="*/ 290513 w 12"/>
                <a:gd name="T3" fmla="*/ 146050 h 6"/>
                <a:gd name="T4" fmla="*/ 24209 w 12"/>
                <a:gd name="T5" fmla="*/ 146050 h 6"/>
                <a:gd name="T6" fmla="*/ 0 w 12"/>
                <a:gd name="T7" fmla="*/ 121708 h 6"/>
                <a:gd name="T8" fmla="*/ 0 w 12"/>
                <a:gd name="T9" fmla="*/ 0 h 6"/>
                <a:gd name="T10" fmla="*/ 24209 w 12"/>
                <a:gd name="T11" fmla="*/ 0 h 6"/>
                <a:gd name="T12" fmla="*/ 290513 w 12"/>
                <a:gd name="T13" fmla="*/ 0 h 6"/>
                <a:gd name="T14" fmla="*/ 290513 w 12"/>
                <a:gd name="T15" fmla="*/ 0 h 6"/>
                <a:gd name="T16" fmla="*/ 290513 w 12"/>
                <a:gd name="T17" fmla="*/ 121708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 h="6">
                  <a:moveTo>
                    <a:pt x="12" y="5"/>
                  </a:moveTo>
                  <a:cubicBezTo>
                    <a:pt x="12" y="6"/>
                    <a:pt x="12" y="6"/>
                    <a:pt x="12" y="6"/>
                  </a:cubicBezTo>
                  <a:cubicBezTo>
                    <a:pt x="1" y="6"/>
                    <a:pt x="1" y="6"/>
                    <a:pt x="1" y="6"/>
                  </a:cubicBezTo>
                  <a:cubicBezTo>
                    <a:pt x="1" y="6"/>
                    <a:pt x="0" y="6"/>
                    <a:pt x="0" y="5"/>
                  </a:cubicBezTo>
                  <a:cubicBezTo>
                    <a:pt x="0" y="0"/>
                    <a:pt x="0" y="0"/>
                    <a:pt x="0" y="0"/>
                  </a:cubicBezTo>
                  <a:cubicBezTo>
                    <a:pt x="0" y="0"/>
                    <a:pt x="1" y="0"/>
                    <a:pt x="1" y="0"/>
                  </a:cubicBezTo>
                  <a:cubicBezTo>
                    <a:pt x="12" y="0"/>
                    <a:pt x="12" y="0"/>
                    <a:pt x="12" y="0"/>
                  </a:cubicBezTo>
                  <a:cubicBezTo>
                    <a:pt x="12" y="0"/>
                    <a:pt x="12" y="0"/>
                    <a:pt x="12" y="0"/>
                  </a:cubicBezTo>
                  <a:lnTo>
                    <a:pt x="12" y="5"/>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58" name="Freeform 209"/>
            <p:cNvSpPr>
              <a:spLocks/>
            </p:cNvSpPr>
            <p:nvPr/>
          </p:nvSpPr>
          <p:spPr bwMode="auto">
            <a:xfrm>
              <a:off x="3343276" y="4264025"/>
              <a:ext cx="193675" cy="144463"/>
            </a:xfrm>
            <a:custGeom>
              <a:avLst/>
              <a:gdLst>
                <a:gd name="T0" fmla="*/ 193675 w 122"/>
                <a:gd name="T1" fmla="*/ 120650 h 91"/>
                <a:gd name="T2" fmla="*/ 169863 w 122"/>
                <a:gd name="T3" fmla="*/ 144463 h 91"/>
                <a:gd name="T4" fmla="*/ 25400 w 122"/>
                <a:gd name="T5" fmla="*/ 144463 h 91"/>
                <a:gd name="T6" fmla="*/ 0 w 122"/>
                <a:gd name="T7" fmla="*/ 120650 h 91"/>
                <a:gd name="T8" fmla="*/ 0 w 122"/>
                <a:gd name="T9" fmla="*/ 0 h 91"/>
                <a:gd name="T10" fmla="*/ 25400 w 122"/>
                <a:gd name="T11" fmla="*/ 0 h 91"/>
                <a:gd name="T12" fmla="*/ 169863 w 122"/>
                <a:gd name="T13" fmla="*/ 0 h 91"/>
                <a:gd name="T14" fmla="*/ 193675 w 122"/>
                <a:gd name="T15" fmla="*/ 0 h 91"/>
                <a:gd name="T16" fmla="*/ 193675 w 122"/>
                <a:gd name="T17" fmla="*/ 12065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91">
                  <a:moveTo>
                    <a:pt x="122" y="76"/>
                  </a:moveTo>
                  <a:lnTo>
                    <a:pt x="107" y="91"/>
                  </a:lnTo>
                  <a:lnTo>
                    <a:pt x="16" y="91"/>
                  </a:lnTo>
                  <a:lnTo>
                    <a:pt x="0" y="76"/>
                  </a:lnTo>
                  <a:lnTo>
                    <a:pt x="0" y="0"/>
                  </a:lnTo>
                  <a:lnTo>
                    <a:pt x="16" y="0"/>
                  </a:lnTo>
                  <a:lnTo>
                    <a:pt x="107" y="0"/>
                  </a:lnTo>
                  <a:lnTo>
                    <a:pt x="122" y="0"/>
                  </a:lnTo>
                  <a:lnTo>
                    <a:pt x="122"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59" name="Freeform 210"/>
            <p:cNvSpPr>
              <a:spLocks/>
            </p:cNvSpPr>
            <p:nvPr/>
          </p:nvSpPr>
          <p:spPr bwMode="auto">
            <a:xfrm>
              <a:off x="3343276" y="4846638"/>
              <a:ext cx="193675" cy="169863"/>
            </a:xfrm>
            <a:custGeom>
              <a:avLst/>
              <a:gdLst>
                <a:gd name="T0" fmla="*/ 193675 w 122"/>
                <a:gd name="T1" fmla="*/ 146050 h 107"/>
                <a:gd name="T2" fmla="*/ 169863 w 122"/>
                <a:gd name="T3" fmla="*/ 169863 h 107"/>
                <a:gd name="T4" fmla="*/ 25400 w 122"/>
                <a:gd name="T5" fmla="*/ 169863 h 107"/>
                <a:gd name="T6" fmla="*/ 0 w 122"/>
                <a:gd name="T7" fmla="*/ 146050 h 107"/>
                <a:gd name="T8" fmla="*/ 0 w 122"/>
                <a:gd name="T9" fmla="*/ 23813 h 107"/>
                <a:gd name="T10" fmla="*/ 25400 w 122"/>
                <a:gd name="T11" fmla="*/ 0 h 107"/>
                <a:gd name="T12" fmla="*/ 169863 w 122"/>
                <a:gd name="T13" fmla="*/ 0 h 107"/>
                <a:gd name="T14" fmla="*/ 193675 w 122"/>
                <a:gd name="T15" fmla="*/ 23813 h 107"/>
                <a:gd name="T16" fmla="*/ 193675 w 122"/>
                <a:gd name="T17" fmla="*/ 14605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107">
                  <a:moveTo>
                    <a:pt x="122" y="92"/>
                  </a:moveTo>
                  <a:lnTo>
                    <a:pt x="107" y="107"/>
                  </a:lnTo>
                  <a:lnTo>
                    <a:pt x="16" y="107"/>
                  </a:lnTo>
                  <a:lnTo>
                    <a:pt x="0" y="92"/>
                  </a:lnTo>
                  <a:lnTo>
                    <a:pt x="0" y="15"/>
                  </a:lnTo>
                  <a:lnTo>
                    <a:pt x="16" y="0"/>
                  </a:lnTo>
                  <a:lnTo>
                    <a:pt x="107" y="0"/>
                  </a:lnTo>
                  <a:lnTo>
                    <a:pt x="122" y="15"/>
                  </a:lnTo>
                  <a:lnTo>
                    <a:pt x="122"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60" name="Freeform 211"/>
            <p:cNvSpPr>
              <a:spLocks/>
            </p:cNvSpPr>
            <p:nvPr/>
          </p:nvSpPr>
          <p:spPr bwMode="auto">
            <a:xfrm>
              <a:off x="3343276" y="3849688"/>
              <a:ext cx="412750" cy="169863"/>
            </a:xfrm>
            <a:custGeom>
              <a:avLst/>
              <a:gdLst>
                <a:gd name="T0" fmla="*/ 412750 w 17"/>
                <a:gd name="T1" fmla="*/ 145597 h 7"/>
                <a:gd name="T2" fmla="*/ 388471 w 17"/>
                <a:gd name="T3" fmla="*/ 169863 h 7"/>
                <a:gd name="T4" fmla="*/ 48559 w 17"/>
                <a:gd name="T5" fmla="*/ 169863 h 7"/>
                <a:gd name="T6" fmla="*/ 0 w 17"/>
                <a:gd name="T7" fmla="*/ 145597 h 7"/>
                <a:gd name="T8" fmla="*/ 0 w 17"/>
                <a:gd name="T9" fmla="*/ 24266 h 7"/>
                <a:gd name="T10" fmla="*/ 48559 w 17"/>
                <a:gd name="T11" fmla="*/ 0 h 7"/>
                <a:gd name="T12" fmla="*/ 388471 w 17"/>
                <a:gd name="T13" fmla="*/ 0 h 7"/>
                <a:gd name="T14" fmla="*/ 412750 w 17"/>
                <a:gd name="T15" fmla="*/ 24266 h 7"/>
                <a:gd name="T16" fmla="*/ 412750 w 17"/>
                <a:gd name="T17" fmla="*/ 145597 h 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 h="7">
                  <a:moveTo>
                    <a:pt x="17" y="6"/>
                  </a:moveTo>
                  <a:cubicBezTo>
                    <a:pt x="17" y="6"/>
                    <a:pt x="17" y="7"/>
                    <a:pt x="16" y="7"/>
                  </a:cubicBezTo>
                  <a:cubicBezTo>
                    <a:pt x="2" y="7"/>
                    <a:pt x="2" y="7"/>
                    <a:pt x="2" y="7"/>
                  </a:cubicBezTo>
                  <a:cubicBezTo>
                    <a:pt x="1" y="7"/>
                    <a:pt x="0" y="6"/>
                    <a:pt x="0" y="6"/>
                  </a:cubicBezTo>
                  <a:cubicBezTo>
                    <a:pt x="0" y="1"/>
                    <a:pt x="0" y="1"/>
                    <a:pt x="0" y="1"/>
                  </a:cubicBezTo>
                  <a:cubicBezTo>
                    <a:pt x="0" y="1"/>
                    <a:pt x="1" y="0"/>
                    <a:pt x="2" y="0"/>
                  </a:cubicBezTo>
                  <a:cubicBezTo>
                    <a:pt x="16" y="0"/>
                    <a:pt x="16" y="0"/>
                    <a:pt x="16" y="0"/>
                  </a:cubicBezTo>
                  <a:cubicBezTo>
                    <a:pt x="17" y="0"/>
                    <a:pt x="17" y="1"/>
                    <a:pt x="17" y="1"/>
                  </a:cubicBezTo>
                  <a:lnTo>
                    <a:pt x="17" y="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61" name="Freeform 212"/>
            <p:cNvSpPr>
              <a:spLocks/>
            </p:cNvSpPr>
            <p:nvPr/>
          </p:nvSpPr>
          <p:spPr bwMode="auto">
            <a:xfrm>
              <a:off x="3586163" y="4264025"/>
              <a:ext cx="169863" cy="144463"/>
            </a:xfrm>
            <a:custGeom>
              <a:avLst/>
              <a:gdLst>
                <a:gd name="T0" fmla="*/ 169863 w 107"/>
                <a:gd name="T1" fmla="*/ 120650 h 91"/>
                <a:gd name="T2" fmla="*/ 169863 w 107"/>
                <a:gd name="T3" fmla="*/ 144463 h 91"/>
                <a:gd name="T4" fmla="*/ 23813 w 107"/>
                <a:gd name="T5" fmla="*/ 144463 h 91"/>
                <a:gd name="T6" fmla="*/ 0 w 107"/>
                <a:gd name="T7" fmla="*/ 120650 h 91"/>
                <a:gd name="T8" fmla="*/ 0 w 107"/>
                <a:gd name="T9" fmla="*/ 0 h 91"/>
                <a:gd name="T10" fmla="*/ 23813 w 107"/>
                <a:gd name="T11" fmla="*/ 0 h 91"/>
                <a:gd name="T12" fmla="*/ 169863 w 107"/>
                <a:gd name="T13" fmla="*/ 0 h 91"/>
                <a:gd name="T14" fmla="*/ 169863 w 107"/>
                <a:gd name="T15" fmla="*/ 0 h 91"/>
                <a:gd name="T16" fmla="*/ 169863 w 107"/>
                <a:gd name="T17" fmla="*/ 120650 h 9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91">
                  <a:moveTo>
                    <a:pt x="107" y="76"/>
                  </a:moveTo>
                  <a:lnTo>
                    <a:pt x="107" y="91"/>
                  </a:lnTo>
                  <a:lnTo>
                    <a:pt x="15" y="91"/>
                  </a:lnTo>
                  <a:lnTo>
                    <a:pt x="0" y="76"/>
                  </a:lnTo>
                  <a:lnTo>
                    <a:pt x="0" y="0"/>
                  </a:lnTo>
                  <a:lnTo>
                    <a:pt x="15" y="0"/>
                  </a:lnTo>
                  <a:lnTo>
                    <a:pt x="107" y="0"/>
                  </a:lnTo>
                  <a:lnTo>
                    <a:pt x="107" y="7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62" name="Freeform 213"/>
            <p:cNvSpPr>
              <a:spLocks/>
            </p:cNvSpPr>
            <p:nvPr/>
          </p:nvSpPr>
          <p:spPr bwMode="auto">
            <a:xfrm>
              <a:off x="3440113" y="4457700"/>
              <a:ext cx="315913" cy="146050"/>
            </a:xfrm>
            <a:custGeom>
              <a:avLst/>
              <a:gdLst>
                <a:gd name="T0" fmla="*/ 315913 w 13"/>
                <a:gd name="T1" fmla="*/ 146050 h 6"/>
                <a:gd name="T2" fmla="*/ 291612 w 13"/>
                <a:gd name="T3" fmla="*/ 146050 h 6"/>
                <a:gd name="T4" fmla="*/ 24301 w 13"/>
                <a:gd name="T5" fmla="*/ 146050 h 6"/>
                <a:gd name="T6" fmla="*/ 0 w 13"/>
                <a:gd name="T7" fmla="*/ 146050 h 6"/>
                <a:gd name="T8" fmla="*/ 0 w 13"/>
                <a:gd name="T9" fmla="*/ 24342 h 6"/>
                <a:gd name="T10" fmla="*/ 24301 w 13"/>
                <a:gd name="T11" fmla="*/ 0 h 6"/>
                <a:gd name="T12" fmla="*/ 291612 w 13"/>
                <a:gd name="T13" fmla="*/ 0 h 6"/>
                <a:gd name="T14" fmla="*/ 315913 w 13"/>
                <a:gd name="T15" fmla="*/ 24342 h 6"/>
                <a:gd name="T16" fmla="*/ 315913 w 13"/>
                <a:gd name="T17" fmla="*/ 146050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 h="6">
                  <a:moveTo>
                    <a:pt x="13" y="6"/>
                  </a:moveTo>
                  <a:cubicBezTo>
                    <a:pt x="13" y="6"/>
                    <a:pt x="13" y="6"/>
                    <a:pt x="12" y="6"/>
                  </a:cubicBezTo>
                  <a:cubicBezTo>
                    <a:pt x="1" y="6"/>
                    <a:pt x="1" y="6"/>
                    <a:pt x="1" y="6"/>
                  </a:cubicBezTo>
                  <a:cubicBezTo>
                    <a:pt x="0" y="6"/>
                    <a:pt x="0" y="6"/>
                    <a:pt x="0" y="6"/>
                  </a:cubicBezTo>
                  <a:cubicBezTo>
                    <a:pt x="0" y="1"/>
                    <a:pt x="0" y="1"/>
                    <a:pt x="0" y="1"/>
                  </a:cubicBezTo>
                  <a:cubicBezTo>
                    <a:pt x="0" y="0"/>
                    <a:pt x="0" y="0"/>
                    <a:pt x="1" y="0"/>
                  </a:cubicBezTo>
                  <a:cubicBezTo>
                    <a:pt x="12" y="0"/>
                    <a:pt x="12" y="0"/>
                    <a:pt x="12" y="0"/>
                  </a:cubicBezTo>
                  <a:cubicBezTo>
                    <a:pt x="13" y="0"/>
                    <a:pt x="13" y="0"/>
                    <a:pt x="13" y="1"/>
                  </a:cubicBezTo>
                  <a:lnTo>
                    <a:pt x="13" y="6"/>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63" name="Freeform 214"/>
            <p:cNvSpPr>
              <a:spLocks/>
            </p:cNvSpPr>
            <p:nvPr/>
          </p:nvSpPr>
          <p:spPr bwMode="auto">
            <a:xfrm>
              <a:off x="3586163" y="4846638"/>
              <a:ext cx="169863" cy="169863"/>
            </a:xfrm>
            <a:custGeom>
              <a:avLst/>
              <a:gdLst>
                <a:gd name="T0" fmla="*/ 169863 w 107"/>
                <a:gd name="T1" fmla="*/ 146050 h 107"/>
                <a:gd name="T2" fmla="*/ 169863 w 107"/>
                <a:gd name="T3" fmla="*/ 169863 h 107"/>
                <a:gd name="T4" fmla="*/ 23813 w 107"/>
                <a:gd name="T5" fmla="*/ 169863 h 107"/>
                <a:gd name="T6" fmla="*/ 0 w 107"/>
                <a:gd name="T7" fmla="*/ 146050 h 107"/>
                <a:gd name="T8" fmla="*/ 0 w 107"/>
                <a:gd name="T9" fmla="*/ 23813 h 107"/>
                <a:gd name="T10" fmla="*/ 23813 w 107"/>
                <a:gd name="T11" fmla="*/ 0 h 107"/>
                <a:gd name="T12" fmla="*/ 169863 w 107"/>
                <a:gd name="T13" fmla="*/ 0 h 107"/>
                <a:gd name="T14" fmla="*/ 169863 w 107"/>
                <a:gd name="T15" fmla="*/ 23813 h 107"/>
                <a:gd name="T16" fmla="*/ 169863 w 107"/>
                <a:gd name="T17" fmla="*/ 146050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7" h="107">
                  <a:moveTo>
                    <a:pt x="107" y="92"/>
                  </a:moveTo>
                  <a:lnTo>
                    <a:pt x="107" y="107"/>
                  </a:lnTo>
                  <a:lnTo>
                    <a:pt x="15" y="107"/>
                  </a:lnTo>
                  <a:lnTo>
                    <a:pt x="0" y="92"/>
                  </a:lnTo>
                  <a:lnTo>
                    <a:pt x="0" y="15"/>
                  </a:lnTo>
                  <a:lnTo>
                    <a:pt x="15" y="0"/>
                  </a:lnTo>
                  <a:lnTo>
                    <a:pt x="107" y="0"/>
                  </a:lnTo>
                  <a:lnTo>
                    <a:pt x="107" y="15"/>
                  </a:lnTo>
                  <a:lnTo>
                    <a:pt x="107" y="92"/>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64" name="Freeform 215"/>
            <p:cNvSpPr>
              <a:spLocks/>
            </p:cNvSpPr>
            <p:nvPr/>
          </p:nvSpPr>
          <p:spPr bwMode="auto">
            <a:xfrm>
              <a:off x="1963738" y="4870450"/>
              <a:ext cx="871538" cy="146050"/>
            </a:xfrm>
            <a:custGeom>
              <a:avLst/>
              <a:gdLst>
                <a:gd name="T0" fmla="*/ 871538 w 36"/>
                <a:gd name="T1" fmla="*/ 97367 h 6"/>
                <a:gd name="T2" fmla="*/ 823119 w 36"/>
                <a:gd name="T3" fmla="*/ 146050 h 6"/>
                <a:gd name="T4" fmla="*/ 48419 w 36"/>
                <a:gd name="T5" fmla="*/ 146050 h 6"/>
                <a:gd name="T6" fmla="*/ 0 w 36"/>
                <a:gd name="T7" fmla="*/ 97367 h 6"/>
                <a:gd name="T8" fmla="*/ 0 w 36"/>
                <a:gd name="T9" fmla="*/ 24342 h 6"/>
                <a:gd name="T10" fmla="*/ 48419 w 36"/>
                <a:gd name="T11" fmla="*/ 0 h 6"/>
                <a:gd name="T12" fmla="*/ 823119 w 36"/>
                <a:gd name="T13" fmla="*/ 0 h 6"/>
                <a:gd name="T14" fmla="*/ 871538 w 36"/>
                <a:gd name="T15" fmla="*/ 24342 h 6"/>
                <a:gd name="T16" fmla="*/ 871538 w 36"/>
                <a:gd name="T17" fmla="*/ 97367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6" h="6">
                  <a:moveTo>
                    <a:pt x="36" y="4"/>
                  </a:moveTo>
                  <a:cubicBezTo>
                    <a:pt x="36" y="5"/>
                    <a:pt x="35" y="6"/>
                    <a:pt x="34" y="6"/>
                  </a:cubicBezTo>
                  <a:cubicBezTo>
                    <a:pt x="2" y="6"/>
                    <a:pt x="2" y="6"/>
                    <a:pt x="2" y="6"/>
                  </a:cubicBezTo>
                  <a:cubicBezTo>
                    <a:pt x="1" y="6"/>
                    <a:pt x="0" y="5"/>
                    <a:pt x="0" y="4"/>
                  </a:cubicBezTo>
                  <a:cubicBezTo>
                    <a:pt x="0" y="1"/>
                    <a:pt x="0" y="1"/>
                    <a:pt x="0" y="1"/>
                  </a:cubicBezTo>
                  <a:cubicBezTo>
                    <a:pt x="0" y="0"/>
                    <a:pt x="1" y="0"/>
                    <a:pt x="2" y="0"/>
                  </a:cubicBezTo>
                  <a:cubicBezTo>
                    <a:pt x="34" y="0"/>
                    <a:pt x="34" y="0"/>
                    <a:pt x="34" y="0"/>
                  </a:cubicBezTo>
                  <a:cubicBezTo>
                    <a:pt x="35" y="0"/>
                    <a:pt x="36" y="0"/>
                    <a:pt x="36" y="1"/>
                  </a:cubicBezTo>
                  <a:lnTo>
                    <a:pt x="36" y="4"/>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65" name="Freeform 216"/>
            <p:cNvSpPr>
              <a:spLocks/>
            </p:cNvSpPr>
            <p:nvPr/>
          </p:nvSpPr>
          <p:spPr bwMode="auto">
            <a:xfrm>
              <a:off x="1019176" y="4652963"/>
              <a:ext cx="654050" cy="144463"/>
            </a:xfrm>
            <a:custGeom>
              <a:avLst/>
              <a:gdLst>
                <a:gd name="T0" fmla="*/ 654050 w 27"/>
                <a:gd name="T1" fmla="*/ 120386 h 6"/>
                <a:gd name="T2" fmla="*/ 605602 w 27"/>
                <a:gd name="T3" fmla="*/ 144463 h 6"/>
                <a:gd name="T4" fmla="*/ 48448 w 27"/>
                <a:gd name="T5" fmla="*/ 144463 h 6"/>
                <a:gd name="T6" fmla="*/ 0 w 27"/>
                <a:gd name="T7" fmla="*/ 120386 h 6"/>
                <a:gd name="T8" fmla="*/ 0 w 27"/>
                <a:gd name="T9" fmla="*/ 48154 h 6"/>
                <a:gd name="T10" fmla="*/ 48448 w 27"/>
                <a:gd name="T11" fmla="*/ 0 h 6"/>
                <a:gd name="T12" fmla="*/ 605602 w 27"/>
                <a:gd name="T13" fmla="*/ 0 h 6"/>
                <a:gd name="T14" fmla="*/ 654050 w 27"/>
                <a:gd name="T15" fmla="*/ 48154 h 6"/>
                <a:gd name="T16" fmla="*/ 654050 w 27"/>
                <a:gd name="T17" fmla="*/ 120386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 h="6">
                  <a:moveTo>
                    <a:pt x="27" y="5"/>
                  </a:moveTo>
                  <a:cubicBezTo>
                    <a:pt x="27" y="6"/>
                    <a:pt x="26" y="6"/>
                    <a:pt x="25" y="6"/>
                  </a:cubicBezTo>
                  <a:cubicBezTo>
                    <a:pt x="2" y="6"/>
                    <a:pt x="2" y="6"/>
                    <a:pt x="2" y="6"/>
                  </a:cubicBezTo>
                  <a:cubicBezTo>
                    <a:pt x="1" y="6"/>
                    <a:pt x="0" y="6"/>
                    <a:pt x="0" y="5"/>
                  </a:cubicBezTo>
                  <a:cubicBezTo>
                    <a:pt x="0" y="2"/>
                    <a:pt x="0" y="2"/>
                    <a:pt x="0" y="2"/>
                  </a:cubicBezTo>
                  <a:cubicBezTo>
                    <a:pt x="0" y="1"/>
                    <a:pt x="1" y="0"/>
                    <a:pt x="2" y="0"/>
                  </a:cubicBezTo>
                  <a:cubicBezTo>
                    <a:pt x="25" y="0"/>
                    <a:pt x="25" y="0"/>
                    <a:pt x="25" y="0"/>
                  </a:cubicBezTo>
                  <a:cubicBezTo>
                    <a:pt x="26" y="0"/>
                    <a:pt x="27" y="1"/>
                    <a:pt x="27" y="2"/>
                  </a:cubicBezTo>
                  <a:lnTo>
                    <a:pt x="27" y="5"/>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66" name="Freeform 217"/>
            <p:cNvSpPr>
              <a:spLocks/>
            </p:cNvSpPr>
            <p:nvPr/>
          </p:nvSpPr>
          <p:spPr bwMode="auto">
            <a:xfrm>
              <a:off x="3125788" y="4652963"/>
              <a:ext cx="630238" cy="144463"/>
            </a:xfrm>
            <a:custGeom>
              <a:avLst/>
              <a:gdLst>
                <a:gd name="T0" fmla="*/ 630238 w 26"/>
                <a:gd name="T1" fmla="*/ 120386 h 6"/>
                <a:gd name="T2" fmla="*/ 605998 w 26"/>
                <a:gd name="T3" fmla="*/ 144463 h 6"/>
                <a:gd name="T4" fmla="*/ 48480 w 26"/>
                <a:gd name="T5" fmla="*/ 144463 h 6"/>
                <a:gd name="T6" fmla="*/ 0 w 26"/>
                <a:gd name="T7" fmla="*/ 120386 h 6"/>
                <a:gd name="T8" fmla="*/ 0 w 26"/>
                <a:gd name="T9" fmla="*/ 48154 h 6"/>
                <a:gd name="T10" fmla="*/ 48480 w 26"/>
                <a:gd name="T11" fmla="*/ 0 h 6"/>
                <a:gd name="T12" fmla="*/ 605998 w 26"/>
                <a:gd name="T13" fmla="*/ 0 h 6"/>
                <a:gd name="T14" fmla="*/ 630238 w 26"/>
                <a:gd name="T15" fmla="*/ 48154 h 6"/>
                <a:gd name="T16" fmla="*/ 630238 w 26"/>
                <a:gd name="T17" fmla="*/ 120386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 h="6">
                  <a:moveTo>
                    <a:pt x="26" y="5"/>
                  </a:moveTo>
                  <a:cubicBezTo>
                    <a:pt x="26" y="6"/>
                    <a:pt x="26" y="6"/>
                    <a:pt x="25" y="6"/>
                  </a:cubicBezTo>
                  <a:cubicBezTo>
                    <a:pt x="2" y="6"/>
                    <a:pt x="2" y="6"/>
                    <a:pt x="2" y="6"/>
                  </a:cubicBezTo>
                  <a:cubicBezTo>
                    <a:pt x="1" y="6"/>
                    <a:pt x="0" y="6"/>
                    <a:pt x="0" y="5"/>
                  </a:cubicBezTo>
                  <a:cubicBezTo>
                    <a:pt x="0" y="2"/>
                    <a:pt x="0" y="2"/>
                    <a:pt x="0" y="2"/>
                  </a:cubicBezTo>
                  <a:cubicBezTo>
                    <a:pt x="0" y="1"/>
                    <a:pt x="1" y="0"/>
                    <a:pt x="2" y="0"/>
                  </a:cubicBezTo>
                  <a:cubicBezTo>
                    <a:pt x="25" y="0"/>
                    <a:pt x="25" y="0"/>
                    <a:pt x="25" y="0"/>
                  </a:cubicBezTo>
                  <a:cubicBezTo>
                    <a:pt x="26" y="0"/>
                    <a:pt x="26" y="1"/>
                    <a:pt x="26" y="2"/>
                  </a:cubicBezTo>
                  <a:lnTo>
                    <a:pt x="26" y="5"/>
                  </a:ln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67" name="Rectangle 218"/>
            <p:cNvSpPr>
              <a:spLocks noChangeArrowheads="1"/>
            </p:cNvSpPr>
            <p:nvPr/>
          </p:nvSpPr>
          <p:spPr bwMode="auto">
            <a:xfrm>
              <a:off x="681038" y="3413125"/>
              <a:ext cx="3462338" cy="23813"/>
            </a:xfrm>
            <a:prstGeom prst="rect">
              <a:avLst/>
            </a:prstGeom>
            <a:solidFill>
              <a:srgbClr val="231F2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es-MX" altLang="es-MX" sz="1800"/>
            </a:p>
          </p:txBody>
        </p:sp>
        <p:sp>
          <p:nvSpPr>
            <p:cNvPr id="18468" name="Freeform 219"/>
            <p:cNvSpPr>
              <a:spLocks/>
            </p:cNvSpPr>
            <p:nvPr/>
          </p:nvSpPr>
          <p:spPr bwMode="auto">
            <a:xfrm>
              <a:off x="268288" y="2489200"/>
              <a:ext cx="4310063" cy="96838"/>
            </a:xfrm>
            <a:custGeom>
              <a:avLst/>
              <a:gdLst>
                <a:gd name="T0" fmla="*/ 4310063 w 178"/>
                <a:gd name="T1" fmla="*/ 72629 h 4"/>
                <a:gd name="T2" fmla="*/ 4237421 w 178"/>
                <a:gd name="T3" fmla="*/ 96838 h 4"/>
                <a:gd name="T4" fmla="*/ 48428 w 178"/>
                <a:gd name="T5" fmla="*/ 96838 h 4"/>
                <a:gd name="T6" fmla="*/ 0 w 178"/>
                <a:gd name="T7" fmla="*/ 72629 h 4"/>
                <a:gd name="T8" fmla="*/ 0 w 178"/>
                <a:gd name="T9" fmla="*/ 24210 h 4"/>
                <a:gd name="T10" fmla="*/ 72642 w 178"/>
                <a:gd name="T11" fmla="*/ 0 h 4"/>
                <a:gd name="T12" fmla="*/ 4213208 w 178"/>
                <a:gd name="T13" fmla="*/ 0 h 4"/>
                <a:gd name="T14" fmla="*/ 4285849 w 178"/>
                <a:gd name="T15" fmla="*/ 24210 h 4"/>
                <a:gd name="T16" fmla="*/ 4310063 w 178"/>
                <a:gd name="T17" fmla="*/ 72629 h 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8" h="4">
                  <a:moveTo>
                    <a:pt x="178" y="3"/>
                  </a:moveTo>
                  <a:cubicBezTo>
                    <a:pt x="178" y="4"/>
                    <a:pt x="177" y="4"/>
                    <a:pt x="175" y="4"/>
                  </a:cubicBezTo>
                  <a:cubicBezTo>
                    <a:pt x="2" y="4"/>
                    <a:pt x="2" y="4"/>
                    <a:pt x="2" y="4"/>
                  </a:cubicBezTo>
                  <a:cubicBezTo>
                    <a:pt x="1" y="4"/>
                    <a:pt x="0" y="4"/>
                    <a:pt x="0" y="3"/>
                  </a:cubicBezTo>
                  <a:cubicBezTo>
                    <a:pt x="0" y="1"/>
                    <a:pt x="0" y="1"/>
                    <a:pt x="0" y="1"/>
                  </a:cubicBezTo>
                  <a:cubicBezTo>
                    <a:pt x="0" y="1"/>
                    <a:pt x="1" y="0"/>
                    <a:pt x="3" y="0"/>
                  </a:cubicBezTo>
                  <a:cubicBezTo>
                    <a:pt x="174" y="0"/>
                    <a:pt x="174" y="0"/>
                    <a:pt x="174" y="0"/>
                  </a:cubicBezTo>
                  <a:cubicBezTo>
                    <a:pt x="176" y="0"/>
                    <a:pt x="177" y="1"/>
                    <a:pt x="177" y="1"/>
                  </a:cubicBezTo>
                  <a:lnTo>
                    <a:pt x="178" y="3"/>
                  </a:lnTo>
                  <a:close/>
                </a:path>
              </a:pathLst>
            </a:custGeom>
            <a:solidFill>
              <a:srgbClr val="BCBE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69" name="Freeform 220"/>
            <p:cNvSpPr>
              <a:spLocks/>
            </p:cNvSpPr>
            <p:nvPr/>
          </p:nvSpPr>
          <p:spPr bwMode="auto">
            <a:xfrm>
              <a:off x="268288" y="2536825"/>
              <a:ext cx="4310063" cy="973138"/>
            </a:xfrm>
            <a:custGeom>
              <a:avLst/>
              <a:gdLst>
                <a:gd name="T0" fmla="*/ 4261635 w 178"/>
                <a:gd name="T1" fmla="*/ 0 h 40"/>
                <a:gd name="T2" fmla="*/ 24214 w 178"/>
                <a:gd name="T3" fmla="*/ 0 h 40"/>
                <a:gd name="T4" fmla="*/ 0 w 178"/>
                <a:gd name="T5" fmla="*/ 48657 h 40"/>
                <a:gd name="T6" fmla="*/ 363208 w 178"/>
                <a:gd name="T7" fmla="*/ 827167 h 40"/>
                <a:gd name="T8" fmla="*/ 363208 w 178"/>
                <a:gd name="T9" fmla="*/ 827167 h 40"/>
                <a:gd name="T10" fmla="*/ 363208 w 178"/>
                <a:gd name="T11" fmla="*/ 827167 h 40"/>
                <a:gd name="T12" fmla="*/ 411635 w 178"/>
                <a:gd name="T13" fmla="*/ 948810 h 40"/>
                <a:gd name="T14" fmla="*/ 460063 w 178"/>
                <a:gd name="T15" fmla="*/ 973138 h 40"/>
                <a:gd name="T16" fmla="*/ 3874214 w 178"/>
                <a:gd name="T17" fmla="*/ 973138 h 40"/>
                <a:gd name="T18" fmla="*/ 3922642 w 178"/>
                <a:gd name="T19" fmla="*/ 948810 h 40"/>
                <a:gd name="T20" fmla="*/ 3971069 w 178"/>
                <a:gd name="T21" fmla="*/ 827167 h 40"/>
                <a:gd name="T22" fmla="*/ 3971069 w 178"/>
                <a:gd name="T23" fmla="*/ 827167 h 40"/>
                <a:gd name="T24" fmla="*/ 3971069 w 178"/>
                <a:gd name="T25" fmla="*/ 827167 h 40"/>
                <a:gd name="T26" fmla="*/ 4285849 w 178"/>
                <a:gd name="T27" fmla="*/ 48657 h 40"/>
                <a:gd name="T28" fmla="*/ 4261635 w 178"/>
                <a:gd name="T29" fmla="*/ 0 h 4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78" h="40">
                  <a:moveTo>
                    <a:pt x="176" y="0"/>
                  </a:moveTo>
                  <a:cubicBezTo>
                    <a:pt x="1" y="0"/>
                    <a:pt x="1" y="0"/>
                    <a:pt x="1" y="0"/>
                  </a:cubicBezTo>
                  <a:cubicBezTo>
                    <a:pt x="0" y="0"/>
                    <a:pt x="0" y="1"/>
                    <a:pt x="0" y="2"/>
                  </a:cubicBezTo>
                  <a:cubicBezTo>
                    <a:pt x="15" y="34"/>
                    <a:pt x="15" y="34"/>
                    <a:pt x="15" y="34"/>
                  </a:cubicBezTo>
                  <a:cubicBezTo>
                    <a:pt x="15" y="34"/>
                    <a:pt x="15" y="34"/>
                    <a:pt x="15" y="34"/>
                  </a:cubicBezTo>
                  <a:cubicBezTo>
                    <a:pt x="15" y="34"/>
                    <a:pt x="15" y="34"/>
                    <a:pt x="15" y="34"/>
                  </a:cubicBezTo>
                  <a:cubicBezTo>
                    <a:pt x="17" y="39"/>
                    <a:pt x="17" y="39"/>
                    <a:pt x="17" y="39"/>
                  </a:cubicBezTo>
                  <a:cubicBezTo>
                    <a:pt x="17" y="39"/>
                    <a:pt x="18" y="40"/>
                    <a:pt x="19" y="40"/>
                  </a:cubicBezTo>
                  <a:cubicBezTo>
                    <a:pt x="160" y="40"/>
                    <a:pt x="160" y="40"/>
                    <a:pt x="160" y="40"/>
                  </a:cubicBezTo>
                  <a:cubicBezTo>
                    <a:pt x="161" y="40"/>
                    <a:pt x="162" y="39"/>
                    <a:pt x="162" y="39"/>
                  </a:cubicBezTo>
                  <a:cubicBezTo>
                    <a:pt x="164" y="34"/>
                    <a:pt x="164" y="34"/>
                    <a:pt x="164" y="34"/>
                  </a:cubicBezTo>
                  <a:cubicBezTo>
                    <a:pt x="164" y="34"/>
                    <a:pt x="164" y="34"/>
                    <a:pt x="164" y="34"/>
                  </a:cubicBezTo>
                  <a:cubicBezTo>
                    <a:pt x="164" y="34"/>
                    <a:pt x="164" y="34"/>
                    <a:pt x="164" y="34"/>
                  </a:cubicBezTo>
                  <a:cubicBezTo>
                    <a:pt x="177" y="2"/>
                    <a:pt x="177" y="2"/>
                    <a:pt x="177" y="2"/>
                  </a:cubicBezTo>
                  <a:cubicBezTo>
                    <a:pt x="178" y="1"/>
                    <a:pt x="177" y="0"/>
                    <a:pt x="176" y="0"/>
                  </a:cubicBez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8470" name="Freeform 221"/>
            <p:cNvSpPr>
              <a:spLocks/>
            </p:cNvSpPr>
            <p:nvPr/>
          </p:nvSpPr>
          <p:spPr bwMode="auto">
            <a:xfrm>
              <a:off x="317501" y="2586038"/>
              <a:ext cx="4164013" cy="850900"/>
            </a:xfrm>
            <a:custGeom>
              <a:avLst/>
              <a:gdLst>
                <a:gd name="T0" fmla="*/ 0 w 2623"/>
                <a:gd name="T1" fmla="*/ 0 h 536"/>
                <a:gd name="T2" fmla="*/ 387350 w 2623"/>
                <a:gd name="T3" fmla="*/ 850900 h 536"/>
                <a:gd name="T4" fmla="*/ 3825875 w 2623"/>
                <a:gd name="T5" fmla="*/ 850900 h 536"/>
                <a:gd name="T6" fmla="*/ 4164013 w 2623"/>
                <a:gd name="T7" fmla="*/ 0 h 536"/>
                <a:gd name="T8" fmla="*/ 0 w 2623"/>
                <a:gd name="T9" fmla="*/ 0 h 5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623" h="536">
                  <a:moveTo>
                    <a:pt x="0" y="0"/>
                  </a:moveTo>
                  <a:lnTo>
                    <a:pt x="244" y="536"/>
                  </a:lnTo>
                  <a:lnTo>
                    <a:pt x="2410" y="536"/>
                  </a:lnTo>
                  <a:lnTo>
                    <a:pt x="2623" y="0"/>
                  </a:lnTo>
                  <a:lnTo>
                    <a:pt x="0" y="0"/>
                  </a:lnTo>
                  <a:close/>
                </a:path>
              </a:pathLst>
            </a:custGeom>
            <a:solidFill>
              <a:srgbClr val="D13B6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grpSp>
      <p:sp>
        <p:nvSpPr>
          <p:cNvPr id="18437" name="TextBox 283"/>
          <p:cNvSpPr txBox="1">
            <a:spLocks noChangeArrowheads="1"/>
          </p:cNvSpPr>
          <p:nvPr/>
        </p:nvSpPr>
        <p:spPr bwMode="auto">
          <a:xfrm>
            <a:off x="5670356" y="2849850"/>
            <a:ext cx="6134100" cy="488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err="1">
                <a:latin typeface="Arial" panose="020B0604020202020204" pitchFamily="34" charset="0"/>
                <a:cs typeface="Arial" panose="020B0604020202020204" pitchFamily="34" charset="0"/>
              </a:rPr>
              <a:t>Lorem</a:t>
            </a:r>
            <a:r>
              <a:rPr lang="pt-BR" altLang="es-MX" sz="1200" b="1" dirty="0">
                <a:latin typeface="Arial" panose="020B0604020202020204" pitchFamily="34" charset="0"/>
                <a:cs typeface="Arial" panose="020B0604020202020204" pitchFamily="34" charset="0"/>
              </a:rPr>
              <a:t> ipsum </a:t>
            </a:r>
            <a:r>
              <a:rPr lang="pt-BR" altLang="es-MX" sz="1200" b="1" dirty="0" err="1">
                <a:latin typeface="Arial" panose="020B0604020202020204" pitchFamily="34" charset="0"/>
                <a:cs typeface="Arial" panose="020B0604020202020204" pitchFamily="34" charset="0"/>
              </a:rPr>
              <a:t>dolor</a:t>
            </a:r>
            <a:r>
              <a:rPr lang="pt-BR" altLang="es-MX" sz="1200" b="1" dirty="0">
                <a:latin typeface="Arial" panose="020B0604020202020204" pitchFamily="34" charset="0"/>
                <a:cs typeface="Arial" panose="020B0604020202020204" pitchFamily="34" charset="0"/>
              </a:rPr>
              <a:t> </a:t>
            </a:r>
            <a:r>
              <a:rPr lang="pt-BR" altLang="es-MX" sz="1200" dirty="0" err="1">
                <a:latin typeface="Arial" panose="020B0604020202020204" pitchFamily="34" charset="0"/>
                <a:cs typeface="Arial" panose="020B0604020202020204" pitchFamily="34" charset="0"/>
              </a:rPr>
              <a:t>sit</a:t>
            </a:r>
            <a:r>
              <a:rPr lang="pt-BR" altLang="es-MX" sz="1200" dirty="0">
                <a:latin typeface="Arial" panose="020B0604020202020204" pitchFamily="34" charset="0"/>
                <a:cs typeface="Arial" panose="020B0604020202020204" pitchFamily="34" charset="0"/>
              </a:rPr>
              <a:t> </a:t>
            </a:r>
            <a:r>
              <a:rPr lang="pt-BR" altLang="es-MX" sz="1200" dirty="0" err="1">
                <a:latin typeface="Arial" panose="020B0604020202020204" pitchFamily="34" charset="0"/>
                <a:cs typeface="Arial" panose="020B0604020202020204" pitchFamily="34" charset="0"/>
              </a:rPr>
              <a:t>amet</a:t>
            </a:r>
            <a:r>
              <a:rPr lang="pt-BR" altLang="es-MX" sz="1200" dirty="0">
                <a:latin typeface="Arial" panose="020B0604020202020204" pitchFamily="34" charset="0"/>
                <a:cs typeface="Arial" panose="020B0604020202020204" pitchFamily="34" charset="0"/>
              </a:rPr>
              <a:t>, consectetur adipiscing </a:t>
            </a:r>
            <a:r>
              <a:rPr lang="pt-BR" altLang="es-MX" sz="1200" dirty="0" err="1">
                <a:latin typeface="Arial" panose="020B0604020202020204" pitchFamily="34" charset="0"/>
                <a:cs typeface="Arial" panose="020B0604020202020204" pitchFamily="34" charset="0"/>
              </a:rPr>
              <a:t>elit</a:t>
            </a:r>
            <a:r>
              <a:rPr lang="pt-BR" altLang="es-MX" sz="1200" dirty="0">
                <a:latin typeface="Arial" panose="020B0604020202020204" pitchFamily="34" charset="0"/>
                <a:cs typeface="Arial" panose="020B0604020202020204" pitchFamily="34" charset="0"/>
              </a:rPr>
              <a:t>. </a:t>
            </a:r>
            <a:r>
              <a:rPr lang="pt-BR" altLang="es-MX" sz="1200" dirty="0" err="1">
                <a:latin typeface="Arial" panose="020B0604020202020204" pitchFamily="34" charset="0"/>
                <a:cs typeface="Arial" panose="020B0604020202020204" pitchFamily="34" charset="0"/>
              </a:rPr>
              <a:t>Aliquam</a:t>
            </a:r>
            <a:r>
              <a:rPr lang="pt-BR" altLang="es-MX" sz="1200" dirty="0">
                <a:latin typeface="Arial" panose="020B0604020202020204" pitchFamily="34" charset="0"/>
                <a:cs typeface="Arial" panose="020B0604020202020204" pitchFamily="34" charset="0"/>
              </a:rPr>
              <a:t> </a:t>
            </a:r>
            <a:r>
              <a:rPr lang="pt-BR" altLang="es-MX" sz="1200" dirty="0" err="1">
                <a:latin typeface="Arial" panose="020B0604020202020204" pitchFamily="34" charset="0"/>
                <a:cs typeface="Arial" panose="020B0604020202020204" pitchFamily="34" charset="0"/>
              </a:rPr>
              <a:t>tincidunt</a:t>
            </a:r>
            <a:r>
              <a:rPr lang="pt-BR" altLang="es-MX" sz="1200" dirty="0">
                <a:latin typeface="Arial" panose="020B0604020202020204" pitchFamily="34" charset="0"/>
                <a:cs typeface="Arial" panose="020B0604020202020204" pitchFamily="34" charset="0"/>
              </a:rPr>
              <a:t> ante </a:t>
            </a:r>
            <a:r>
              <a:rPr lang="pt-BR" altLang="es-MX" sz="1200" dirty="0" err="1">
                <a:latin typeface="Arial" panose="020B0604020202020204" pitchFamily="34" charset="0"/>
                <a:cs typeface="Arial" panose="020B0604020202020204" pitchFamily="34" charset="0"/>
              </a:rPr>
              <a:t>nec</a:t>
            </a:r>
            <a:r>
              <a:rPr lang="pt-BR" altLang="es-MX" sz="1200" dirty="0">
                <a:latin typeface="Arial" panose="020B0604020202020204" pitchFamily="34" charset="0"/>
                <a:cs typeface="Arial" panose="020B0604020202020204" pitchFamily="34" charset="0"/>
              </a:rPr>
              <a:t> sem </a:t>
            </a:r>
            <a:r>
              <a:rPr lang="pt-BR" altLang="es-MX" sz="1200" dirty="0" err="1">
                <a:latin typeface="Arial" panose="020B0604020202020204" pitchFamily="34" charset="0"/>
                <a:cs typeface="Arial" panose="020B0604020202020204" pitchFamily="34" charset="0"/>
              </a:rPr>
              <a:t>congue</a:t>
            </a:r>
            <a:r>
              <a:rPr lang="pt-BR" altLang="es-MX" sz="1200" dirty="0">
                <a:latin typeface="Arial" panose="020B0604020202020204" pitchFamily="34" charset="0"/>
                <a:cs typeface="Arial" panose="020B0604020202020204" pitchFamily="34" charset="0"/>
              </a:rPr>
              <a:t> </a:t>
            </a:r>
            <a:r>
              <a:rPr lang="pt-BR" altLang="es-MX" sz="1200" dirty="0" err="1">
                <a:latin typeface="Arial" panose="020B0604020202020204" pitchFamily="34" charset="0"/>
                <a:cs typeface="Arial" panose="020B0604020202020204" pitchFamily="34" charset="0"/>
              </a:rPr>
              <a:t>convallis</a:t>
            </a:r>
            <a:r>
              <a:rPr lang="pt-BR" altLang="es-MX" sz="1200" dirty="0">
                <a:latin typeface="Arial" panose="020B0604020202020204" pitchFamily="34" charset="0"/>
                <a:cs typeface="Arial" panose="020B0604020202020204" pitchFamily="34" charset="0"/>
              </a:rPr>
              <a:t>. </a:t>
            </a:r>
            <a:r>
              <a:rPr lang="pt-BR" altLang="es-MX" sz="1200" dirty="0" err="1">
                <a:latin typeface="Arial" panose="020B0604020202020204" pitchFamily="34" charset="0"/>
                <a:cs typeface="Arial" panose="020B0604020202020204" pitchFamily="34" charset="0"/>
              </a:rPr>
              <a:t>Pellentesque</a:t>
            </a:r>
            <a:r>
              <a:rPr lang="pt-BR" altLang="es-MX" sz="1200" dirty="0">
                <a:latin typeface="Arial" panose="020B0604020202020204" pitchFamily="34" charset="0"/>
                <a:cs typeface="Arial" panose="020B0604020202020204" pitchFamily="34" charset="0"/>
              </a:rPr>
              <a:t> </a:t>
            </a:r>
            <a:r>
              <a:rPr lang="pt-BR" altLang="es-MX" sz="1200" dirty="0" err="1">
                <a:latin typeface="Arial" panose="020B0604020202020204" pitchFamily="34" charset="0"/>
                <a:cs typeface="Arial" panose="020B0604020202020204" pitchFamily="34" charset="0"/>
              </a:rPr>
              <a:t>vel</a:t>
            </a:r>
            <a:r>
              <a:rPr lang="pt-BR" altLang="es-MX" sz="1200" dirty="0">
                <a:latin typeface="Arial" panose="020B0604020202020204" pitchFamily="34" charset="0"/>
                <a:cs typeface="Arial" panose="020B0604020202020204" pitchFamily="34" charset="0"/>
              </a:rPr>
              <a:t> </a:t>
            </a:r>
            <a:r>
              <a:rPr lang="pt-BR" altLang="es-MX" sz="1200" dirty="0" err="1">
                <a:latin typeface="Arial" panose="020B0604020202020204" pitchFamily="34" charset="0"/>
                <a:cs typeface="Arial" panose="020B0604020202020204" pitchFamily="34" charset="0"/>
              </a:rPr>
              <a:t>mauris</a:t>
            </a:r>
            <a:r>
              <a:rPr lang="pt-BR" altLang="es-MX" sz="1200" dirty="0">
                <a:latin typeface="Arial" panose="020B0604020202020204" pitchFamily="34" charset="0"/>
                <a:cs typeface="Arial" panose="020B0604020202020204" pitchFamily="34" charset="0"/>
              </a:rPr>
              <a:t> quis </a:t>
            </a:r>
            <a:r>
              <a:rPr lang="pt-BR" altLang="es-MX" sz="1200" dirty="0" err="1">
                <a:latin typeface="Arial" panose="020B0604020202020204" pitchFamily="34" charset="0"/>
                <a:cs typeface="Arial" panose="020B0604020202020204" pitchFamily="34" charset="0"/>
              </a:rPr>
              <a:t>nisl</a:t>
            </a:r>
            <a:r>
              <a:rPr lang="pt-BR" altLang="es-MX" sz="1200" dirty="0">
                <a:latin typeface="Arial" panose="020B0604020202020204" pitchFamily="34" charset="0"/>
                <a:cs typeface="Arial" panose="020B0604020202020204" pitchFamily="34" charset="0"/>
              </a:rPr>
              <a:t> </a:t>
            </a:r>
            <a:r>
              <a:rPr lang="pt-BR" altLang="es-MX" sz="1200" dirty="0" err="1">
                <a:latin typeface="Arial" panose="020B0604020202020204" pitchFamily="34" charset="0"/>
                <a:cs typeface="Arial" panose="020B0604020202020204" pitchFamily="34" charset="0"/>
              </a:rPr>
              <a:t>ornare</a:t>
            </a:r>
            <a:r>
              <a:rPr lang="pt-BR" altLang="es-MX" sz="1200" dirty="0">
                <a:latin typeface="Arial" panose="020B0604020202020204" pitchFamily="34" charset="0"/>
                <a:cs typeface="Arial" panose="020B0604020202020204" pitchFamily="34" charset="0"/>
              </a:rPr>
              <a:t> rutrum in id </a:t>
            </a:r>
            <a:r>
              <a:rPr lang="pt-BR" altLang="es-MX" sz="1200" dirty="0" err="1">
                <a:latin typeface="Arial" panose="020B0604020202020204" pitchFamily="34" charset="0"/>
                <a:cs typeface="Arial" panose="020B0604020202020204" pitchFamily="34" charset="0"/>
              </a:rPr>
              <a:t>risus</a:t>
            </a:r>
            <a:r>
              <a:rPr lang="pt-BR" altLang="es-MX" sz="1200" dirty="0">
                <a:latin typeface="Arial" panose="020B0604020202020204" pitchFamily="34" charset="0"/>
                <a:cs typeface="Arial" panose="020B0604020202020204" pitchFamily="34" charset="0"/>
              </a:rPr>
              <a:t>. </a:t>
            </a:r>
            <a:endParaRPr lang="en-US" altLang="es-MX" sz="1200" dirty="0">
              <a:latin typeface="Arial" panose="020B0604020202020204" pitchFamily="34" charset="0"/>
              <a:cs typeface="Arial" panose="020B0604020202020204" pitchFamily="34" charset="0"/>
            </a:endParaRPr>
          </a:p>
        </p:txBody>
      </p:sp>
      <p:sp>
        <p:nvSpPr>
          <p:cNvPr id="18438" name="TextBox 284"/>
          <p:cNvSpPr txBox="1">
            <a:spLocks noChangeArrowheads="1"/>
          </p:cNvSpPr>
          <p:nvPr/>
        </p:nvSpPr>
        <p:spPr bwMode="auto">
          <a:xfrm>
            <a:off x="5665594" y="1714788"/>
            <a:ext cx="1071091" cy="369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90000"/>
              </a:lnSpc>
              <a:spcBef>
                <a:spcPct val="20000"/>
              </a:spcBef>
            </a:pPr>
            <a:r>
              <a:rPr lang="es-CO" altLang="es-MX" sz="2000" dirty="0">
                <a:latin typeface="Arial" panose="020B0604020202020204" pitchFamily="34" charset="0"/>
                <a:ea typeface="Segoe UI" panose="020B0502040204020203" pitchFamily="34" charset="0"/>
                <a:cs typeface="Arial" panose="020B0604020202020204" pitchFamily="34" charset="0"/>
              </a:rPr>
              <a:t>Análisis</a:t>
            </a:r>
          </a:p>
        </p:txBody>
      </p:sp>
      <p:sp>
        <p:nvSpPr>
          <p:cNvPr id="18439" name="TextBox 285"/>
          <p:cNvSpPr txBox="1">
            <a:spLocks noChangeArrowheads="1"/>
          </p:cNvSpPr>
          <p:nvPr/>
        </p:nvSpPr>
        <p:spPr bwMode="auto">
          <a:xfrm>
            <a:off x="7393587" y="2022408"/>
            <a:ext cx="4493419" cy="889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Arial" panose="020B0604020202020204" pitchFamily="34" charset="0"/>
                <a:cs typeface="Arial" panose="020B0604020202020204" pitchFamily="34" charset="0"/>
              </a:rPr>
              <a:t>Creativity is the key to success in the future, and primary education where our teachers can bring creativity in children at that level keep growing </a:t>
            </a:r>
            <a:r>
              <a:rPr lang="pt-BR" altLang="es-MX" sz="1200" dirty="0" err="1">
                <a:latin typeface="Arial" panose="020B0604020202020204" pitchFamily="34" charset="0"/>
                <a:cs typeface="Arial" panose="020B0604020202020204" pitchFamily="34" charset="0"/>
              </a:rPr>
              <a:t>Proin</a:t>
            </a:r>
            <a:r>
              <a:rPr lang="pt-BR" altLang="es-MX" sz="1200" dirty="0">
                <a:latin typeface="Arial" panose="020B0604020202020204" pitchFamily="34" charset="0"/>
                <a:cs typeface="Arial" panose="020B0604020202020204" pitchFamily="34" charset="0"/>
              </a:rPr>
              <a:t> </a:t>
            </a:r>
            <a:r>
              <a:rPr lang="pt-BR" altLang="es-MX" sz="1200" dirty="0" err="1">
                <a:latin typeface="Arial" panose="020B0604020202020204" pitchFamily="34" charset="0"/>
                <a:cs typeface="Arial" panose="020B0604020202020204" pitchFamily="34" charset="0"/>
              </a:rPr>
              <a:t>vehicula</a:t>
            </a:r>
            <a:r>
              <a:rPr lang="pt-BR" altLang="es-MX" sz="1200" dirty="0">
                <a:latin typeface="Arial" panose="020B0604020202020204" pitchFamily="34" charset="0"/>
                <a:cs typeface="Arial" panose="020B0604020202020204" pitchFamily="34" charset="0"/>
              </a:rPr>
              <a:t> ut sem et tempus. </a:t>
            </a:r>
            <a:r>
              <a:rPr lang="pt-BR" altLang="es-MX" sz="1200" dirty="0" err="1">
                <a:latin typeface="Arial" panose="020B0604020202020204" pitchFamily="34" charset="0"/>
                <a:cs typeface="Arial" panose="020B0604020202020204" pitchFamily="34" charset="0"/>
              </a:rPr>
              <a:t>Interdum</a:t>
            </a:r>
            <a:r>
              <a:rPr lang="pt-BR" altLang="es-MX" sz="1200" dirty="0">
                <a:latin typeface="Arial" panose="020B0604020202020204" pitchFamily="34" charset="0"/>
                <a:cs typeface="Arial" panose="020B0604020202020204" pitchFamily="34" charset="0"/>
              </a:rPr>
              <a:t> et </a:t>
            </a:r>
            <a:r>
              <a:rPr lang="pt-BR" altLang="es-MX" sz="1200" dirty="0" err="1">
                <a:latin typeface="Arial" panose="020B0604020202020204" pitchFamily="34" charset="0"/>
                <a:cs typeface="Arial" panose="020B0604020202020204" pitchFamily="34" charset="0"/>
              </a:rPr>
              <a:t>malesuada</a:t>
            </a:r>
            <a:endParaRPr lang="en-US" altLang="es-MX" sz="1200" dirty="0">
              <a:latin typeface="Arial" panose="020B0604020202020204" pitchFamily="34" charset="0"/>
              <a:cs typeface="Arial" panose="020B0604020202020204" pitchFamily="34" charset="0"/>
            </a:endParaRPr>
          </a:p>
        </p:txBody>
      </p:sp>
      <p:sp>
        <p:nvSpPr>
          <p:cNvPr id="18440" name="TextBox 286"/>
          <p:cNvSpPr txBox="1">
            <a:spLocks noChangeArrowheads="1"/>
          </p:cNvSpPr>
          <p:nvPr/>
        </p:nvSpPr>
        <p:spPr bwMode="auto">
          <a:xfrm>
            <a:off x="5633007" y="1944182"/>
            <a:ext cx="1862974" cy="10895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90000"/>
              </a:lnSpc>
              <a:spcBef>
                <a:spcPct val="20000"/>
              </a:spcBef>
            </a:pPr>
            <a:r>
              <a:rPr lang="id-ID" altLang="es-MX" sz="7200" dirty="0">
                <a:solidFill>
                  <a:srgbClr val="D13B6E"/>
                </a:solidFill>
                <a:latin typeface="Source Sans Pro" panose="020B0503030403020204" pitchFamily="34" charset="0"/>
                <a:ea typeface="Segoe UI" panose="020B0502040204020203" pitchFamily="34" charset="0"/>
              </a:rPr>
              <a:t>86%</a:t>
            </a:r>
          </a:p>
        </p:txBody>
      </p:sp>
      <p:sp>
        <p:nvSpPr>
          <p:cNvPr id="289" name="Rounded Rectangle 454"/>
          <p:cNvSpPr/>
          <p:nvPr/>
        </p:nvSpPr>
        <p:spPr>
          <a:xfrm>
            <a:off x="5763225" y="3800763"/>
            <a:ext cx="4587082" cy="17938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p>
        </p:txBody>
      </p:sp>
      <p:sp>
        <p:nvSpPr>
          <p:cNvPr id="290" name="Rounded Rectangle 455"/>
          <p:cNvSpPr/>
          <p:nvPr/>
        </p:nvSpPr>
        <p:spPr>
          <a:xfrm>
            <a:off x="5763225" y="3800763"/>
            <a:ext cx="3026569" cy="179388"/>
          </a:xfrm>
          <a:prstGeom prst="rect">
            <a:avLst/>
          </a:prstGeom>
          <a:solidFill>
            <a:srgbClr val="D13B6E"/>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p>
        </p:txBody>
      </p:sp>
      <p:sp>
        <p:nvSpPr>
          <p:cNvPr id="18443" name="TextBox 290"/>
          <p:cNvSpPr txBox="1">
            <a:spLocks noChangeArrowheads="1"/>
          </p:cNvSpPr>
          <p:nvPr/>
        </p:nvSpPr>
        <p:spPr bwMode="auto">
          <a:xfrm>
            <a:off x="5670356" y="3475325"/>
            <a:ext cx="660594" cy="341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90000"/>
              </a:lnSpc>
              <a:spcBef>
                <a:spcPct val="20000"/>
              </a:spcBef>
            </a:pPr>
            <a:r>
              <a:rPr lang="es-CO" altLang="es-MX" sz="1800" dirty="0">
                <a:latin typeface="Source Sans Pro" panose="020B0503030403020204" pitchFamily="34" charset="0"/>
                <a:ea typeface="Segoe UI" panose="020B0502040204020203" pitchFamily="34" charset="0"/>
              </a:rPr>
              <a:t>Tren </a:t>
            </a:r>
            <a:endParaRPr lang="en-US" altLang="es-MX" sz="1800" dirty="0">
              <a:latin typeface="Source Sans Pro" panose="020B0503030403020204" pitchFamily="34" charset="0"/>
              <a:ea typeface="Segoe UI" panose="020B0502040204020203" pitchFamily="34" charset="0"/>
            </a:endParaRPr>
          </a:p>
        </p:txBody>
      </p:sp>
      <p:sp>
        <p:nvSpPr>
          <p:cNvPr id="18444" name="TextBox 291"/>
          <p:cNvSpPr txBox="1">
            <a:spLocks noChangeArrowheads="1"/>
          </p:cNvSpPr>
          <p:nvPr/>
        </p:nvSpPr>
        <p:spPr bwMode="auto">
          <a:xfrm>
            <a:off x="5670356" y="4096038"/>
            <a:ext cx="990941" cy="341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90000"/>
              </a:lnSpc>
              <a:spcBef>
                <a:spcPct val="20000"/>
              </a:spcBef>
            </a:pPr>
            <a:r>
              <a:rPr lang="en-US" altLang="es-MX" sz="1800" dirty="0">
                <a:latin typeface="Source Sans Pro" panose="020B0503030403020204" pitchFamily="34" charset="0"/>
                <a:ea typeface="Segoe UI" panose="020B0502040204020203" pitchFamily="34" charset="0"/>
              </a:rPr>
              <a:t>Airplane</a:t>
            </a:r>
          </a:p>
        </p:txBody>
      </p:sp>
      <p:sp>
        <p:nvSpPr>
          <p:cNvPr id="18445" name="TextBox 292"/>
          <p:cNvSpPr txBox="1">
            <a:spLocks noChangeArrowheads="1"/>
          </p:cNvSpPr>
          <p:nvPr/>
        </p:nvSpPr>
        <p:spPr bwMode="auto">
          <a:xfrm>
            <a:off x="5670356" y="4706432"/>
            <a:ext cx="540496" cy="341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defTabSz="1217613">
              <a:defRPr sz="3600">
                <a:solidFill>
                  <a:schemeClr val="tx1"/>
                </a:solidFill>
                <a:latin typeface="Lato Light" panose="020F0302020204030203" pitchFamily="34" charset="0"/>
                <a:ea typeface="MS PGothic" panose="020B0600070205080204" pitchFamily="34" charset="-128"/>
              </a:defRPr>
            </a:lvl1pPr>
            <a:lvl2pPr marL="742950" indent="-285750" defTabSz="1217613">
              <a:defRPr sz="3600">
                <a:solidFill>
                  <a:schemeClr val="tx1"/>
                </a:solidFill>
                <a:latin typeface="Lato Light" panose="020F0302020204030203" pitchFamily="34" charset="0"/>
                <a:ea typeface="MS PGothic" panose="020B0600070205080204" pitchFamily="34" charset="-128"/>
              </a:defRPr>
            </a:lvl2pPr>
            <a:lvl3pPr marL="1143000" indent="-228600" defTabSz="1217613">
              <a:defRPr sz="3600">
                <a:solidFill>
                  <a:schemeClr val="tx1"/>
                </a:solidFill>
                <a:latin typeface="Lato Light" panose="020F0302020204030203" pitchFamily="34" charset="0"/>
                <a:ea typeface="MS PGothic" panose="020B0600070205080204" pitchFamily="34" charset="-128"/>
              </a:defRPr>
            </a:lvl3pPr>
            <a:lvl4pPr marL="1600200" indent="-228600" defTabSz="1217613">
              <a:defRPr sz="3600">
                <a:solidFill>
                  <a:schemeClr val="tx1"/>
                </a:solidFill>
                <a:latin typeface="Lato Light" panose="020F0302020204030203" pitchFamily="34" charset="0"/>
                <a:ea typeface="MS PGothic" panose="020B0600070205080204" pitchFamily="34" charset="-128"/>
              </a:defRPr>
            </a:lvl4pPr>
            <a:lvl5pPr marL="2057400" indent="-228600" defTabSz="1217613">
              <a:defRPr sz="3600">
                <a:solidFill>
                  <a:schemeClr val="tx1"/>
                </a:solidFill>
                <a:latin typeface="Lato Light" panose="020F0302020204030203" pitchFamily="34" charset="0"/>
                <a:ea typeface="MS PGothic" panose="020B0600070205080204" pitchFamily="34" charset="-128"/>
              </a:defRPr>
            </a:lvl5pPr>
            <a:lvl6pPr marL="25146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2176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90000"/>
              </a:lnSpc>
              <a:spcBef>
                <a:spcPct val="20000"/>
              </a:spcBef>
            </a:pPr>
            <a:r>
              <a:rPr lang="es-CO" altLang="es-MX" sz="1800" dirty="0">
                <a:latin typeface="Source Sans Pro" panose="020B0503030403020204" pitchFamily="34" charset="0"/>
                <a:ea typeface="Segoe UI" panose="020B0502040204020203" pitchFamily="34" charset="0"/>
              </a:rPr>
              <a:t>Bus</a:t>
            </a:r>
            <a:endParaRPr lang="en-US" altLang="es-MX" sz="1800" dirty="0">
              <a:latin typeface="Source Sans Pro" panose="020B0503030403020204" pitchFamily="34" charset="0"/>
              <a:ea typeface="Segoe UI" panose="020B0502040204020203" pitchFamily="34" charset="0"/>
            </a:endParaRPr>
          </a:p>
        </p:txBody>
      </p:sp>
      <p:sp>
        <p:nvSpPr>
          <p:cNvPr id="294" name="Freeform 293"/>
          <p:cNvSpPr/>
          <p:nvPr/>
        </p:nvSpPr>
        <p:spPr>
          <a:xfrm>
            <a:off x="10735922" y="3694210"/>
            <a:ext cx="720225" cy="313914"/>
          </a:xfrm>
          <a:custGeom>
            <a:avLst/>
            <a:gdLst>
              <a:gd name="connsiteX0" fmla="*/ 244545 w 1404375"/>
              <a:gd name="connsiteY0" fmla="*/ 0 h 610871"/>
              <a:gd name="connsiteX1" fmla="*/ 1404375 w 1404375"/>
              <a:gd name="connsiteY1" fmla="*/ 0 h 610871"/>
              <a:gd name="connsiteX2" fmla="*/ 1404375 w 1404375"/>
              <a:gd name="connsiteY2" fmla="*/ 610871 h 610871"/>
              <a:gd name="connsiteX3" fmla="*/ 244545 w 1404375"/>
              <a:gd name="connsiteY3" fmla="*/ 610871 h 610871"/>
              <a:gd name="connsiteX4" fmla="*/ 244545 w 1404375"/>
              <a:gd name="connsiteY4" fmla="*/ 447271 h 610871"/>
              <a:gd name="connsiteX5" fmla="*/ 0 w 1404375"/>
              <a:gd name="connsiteY5" fmla="*/ 305436 h 610871"/>
              <a:gd name="connsiteX6" fmla="*/ 244545 w 1404375"/>
              <a:gd name="connsiteY6" fmla="*/ 163600 h 610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04375" h="610871">
                <a:moveTo>
                  <a:pt x="244545" y="0"/>
                </a:moveTo>
                <a:lnTo>
                  <a:pt x="1404375" y="0"/>
                </a:lnTo>
                <a:lnTo>
                  <a:pt x="1404375" y="610871"/>
                </a:lnTo>
                <a:lnTo>
                  <a:pt x="244545" y="610871"/>
                </a:lnTo>
                <a:lnTo>
                  <a:pt x="244545" y="447271"/>
                </a:lnTo>
                <a:lnTo>
                  <a:pt x="0" y="305436"/>
                </a:lnTo>
                <a:lnTo>
                  <a:pt x="244545" y="163600"/>
                </a:lnTo>
                <a:close/>
              </a:path>
            </a:pathLst>
          </a:custGeom>
          <a:solidFill>
            <a:srgbClr val="D13B6E"/>
          </a:solidFill>
          <a:ln w="69850">
            <a:noFill/>
          </a:ln>
        </p:spPr>
        <p:style>
          <a:lnRef idx="2">
            <a:schemeClr val="accent1">
              <a:shade val="50000"/>
            </a:schemeClr>
          </a:lnRef>
          <a:fillRef idx="1">
            <a:schemeClr val="accent1"/>
          </a:fillRef>
          <a:effectRef idx="0">
            <a:schemeClr val="accent1"/>
          </a:effectRef>
          <a:fontRef idx="minor">
            <a:schemeClr val="lt1"/>
          </a:fontRef>
        </p:style>
        <p:txBody>
          <a:bodyPr wrap="none" lIns="251950" tIns="45711" rIns="91422" bIns="45711" anchor="ctr">
            <a:spAutoFit/>
          </a:bodyPr>
          <a:lstStyle/>
          <a:p>
            <a:pPr algn="ctr" defTabSz="609321">
              <a:lnSpc>
                <a:spcPct val="90000"/>
              </a:lnSpc>
              <a:spcBef>
                <a:spcPct val="20000"/>
              </a:spcBef>
              <a:defRPr/>
            </a:pPr>
            <a:r>
              <a:rPr lang="en-US" sz="1600" dirty="0">
                <a:solidFill>
                  <a:schemeClr val="bg1"/>
                </a:solidFill>
                <a:latin typeface="Source Sans Pro"/>
                <a:ea typeface="Segoe UI" panose="020B0502040204020203" pitchFamily="34" charset="0"/>
                <a:cs typeface="Source Sans Pro"/>
              </a:rPr>
              <a:t>67%</a:t>
            </a:r>
            <a:endParaRPr lang="id-ID" sz="1600" dirty="0">
              <a:solidFill>
                <a:schemeClr val="bg1"/>
              </a:solidFill>
              <a:latin typeface="Source Sans Pro"/>
              <a:ea typeface="Segoe UI" panose="020B0502040204020203" pitchFamily="34" charset="0"/>
              <a:cs typeface="Source Sans Pro"/>
            </a:endParaRPr>
          </a:p>
        </p:txBody>
      </p:sp>
      <p:sp>
        <p:nvSpPr>
          <p:cNvPr id="295" name="Freeform 294"/>
          <p:cNvSpPr/>
          <p:nvPr/>
        </p:nvSpPr>
        <p:spPr>
          <a:xfrm>
            <a:off x="10735922" y="4306588"/>
            <a:ext cx="720225" cy="313914"/>
          </a:xfrm>
          <a:custGeom>
            <a:avLst/>
            <a:gdLst>
              <a:gd name="connsiteX0" fmla="*/ 244545 w 1404375"/>
              <a:gd name="connsiteY0" fmla="*/ 0 h 610871"/>
              <a:gd name="connsiteX1" fmla="*/ 1404375 w 1404375"/>
              <a:gd name="connsiteY1" fmla="*/ 0 h 610871"/>
              <a:gd name="connsiteX2" fmla="*/ 1404375 w 1404375"/>
              <a:gd name="connsiteY2" fmla="*/ 610871 h 610871"/>
              <a:gd name="connsiteX3" fmla="*/ 244545 w 1404375"/>
              <a:gd name="connsiteY3" fmla="*/ 610871 h 610871"/>
              <a:gd name="connsiteX4" fmla="*/ 244545 w 1404375"/>
              <a:gd name="connsiteY4" fmla="*/ 447271 h 610871"/>
              <a:gd name="connsiteX5" fmla="*/ 0 w 1404375"/>
              <a:gd name="connsiteY5" fmla="*/ 305436 h 610871"/>
              <a:gd name="connsiteX6" fmla="*/ 244545 w 1404375"/>
              <a:gd name="connsiteY6" fmla="*/ 163600 h 610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04375" h="610871">
                <a:moveTo>
                  <a:pt x="244545" y="0"/>
                </a:moveTo>
                <a:lnTo>
                  <a:pt x="1404375" y="0"/>
                </a:lnTo>
                <a:lnTo>
                  <a:pt x="1404375" y="610871"/>
                </a:lnTo>
                <a:lnTo>
                  <a:pt x="244545" y="610871"/>
                </a:lnTo>
                <a:lnTo>
                  <a:pt x="244545" y="447271"/>
                </a:lnTo>
                <a:lnTo>
                  <a:pt x="0" y="305436"/>
                </a:lnTo>
                <a:lnTo>
                  <a:pt x="244545" y="163600"/>
                </a:lnTo>
                <a:close/>
              </a:path>
            </a:pathLst>
          </a:custGeom>
          <a:solidFill>
            <a:srgbClr val="28313A"/>
          </a:solidFill>
          <a:ln w="69850">
            <a:noFill/>
          </a:ln>
        </p:spPr>
        <p:style>
          <a:lnRef idx="2">
            <a:schemeClr val="accent1">
              <a:shade val="50000"/>
            </a:schemeClr>
          </a:lnRef>
          <a:fillRef idx="1">
            <a:schemeClr val="accent1"/>
          </a:fillRef>
          <a:effectRef idx="0">
            <a:schemeClr val="accent1"/>
          </a:effectRef>
          <a:fontRef idx="minor">
            <a:schemeClr val="lt1"/>
          </a:fontRef>
        </p:style>
        <p:txBody>
          <a:bodyPr wrap="none" lIns="251950" tIns="45711" rIns="91422" bIns="45711" anchor="ctr">
            <a:spAutoFit/>
          </a:bodyPr>
          <a:lstStyle/>
          <a:p>
            <a:pPr algn="ctr" defTabSz="609321">
              <a:lnSpc>
                <a:spcPct val="90000"/>
              </a:lnSpc>
              <a:spcBef>
                <a:spcPct val="20000"/>
              </a:spcBef>
              <a:defRPr/>
            </a:pPr>
            <a:r>
              <a:rPr lang="en-US" sz="1600" dirty="0">
                <a:solidFill>
                  <a:schemeClr val="bg1"/>
                </a:solidFill>
                <a:latin typeface="Source Sans Pro"/>
                <a:ea typeface="Segoe UI" panose="020B0502040204020203" pitchFamily="34" charset="0"/>
                <a:cs typeface="Source Sans Pro"/>
              </a:rPr>
              <a:t>87%</a:t>
            </a:r>
            <a:endParaRPr lang="id-ID" sz="1600" dirty="0">
              <a:solidFill>
                <a:schemeClr val="bg1"/>
              </a:solidFill>
              <a:latin typeface="Source Sans Pro"/>
              <a:ea typeface="Segoe UI" panose="020B0502040204020203" pitchFamily="34" charset="0"/>
              <a:cs typeface="Source Sans Pro"/>
            </a:endParaRPr>
          </a:p>
        </p:txBody>
      </p:sp>
      <p:sp>
        <p:nvSpPr>
          <p:cNvPr id="296" name="Freeform 295"/>
          <p:cNvSpPr/>
          <p:nvPr/>
        </p:nvSpPr>
        <p:spPr>
          <a:xfrm>
            <a:off x="10735922" y="4906266"/>
            <a:ext cx="720225" cy="313914"/>
          </a:xfrm>
          <a:custGeom>
            <a:avLst/>
            <a:gdLst>
              <a:gd name="connsiteX0" fmla="*/ 244545 w 1404375"/>
              <a:gd name="connsiteY0" fmla="*/ 0 h 610871"/>
              <a:gd name="connsiteX1" fmla="*/ 1404375 w 1404375"/>
              <a:gd name="connsiteY1" fmla="*/ 0 h 610871"/>
              <a:gd name="connsiteX2" fmla="*/ 1404375 w 1404375"/>
              <a:gd name="connsiteY2" fmla="*/ 610871 h 610871"/>
              <a:gd name="connsiteX3" fmla="*/ 244545 w 1404375"/>
              <a:gd name="connsiteY3" fmla="*/ 610871 h 610871"/>
              <a:gd name="connsiteX4" fmla="*/ 244545 w 1404375"/>
              <a:gd name="connsiteY4" fmla="*/ 447271 h 610871"/>
              <a:gd name="connsiteX5" fmla="*/ 0 w 1404375"/>
              <a:gd name="connsiteY5" fmla="*/ 305436 h 610871"/>
              <a:gd name="connsiteX6" fmla="*/ 244545 w 1404375"/>
              <a:gd name="connsiteY6" fmla="*/ 163600 h 610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04375" h="610871">
                <a:moveTo>
                  <a:pt x="244545" y="0"/>
                </a:moveTo>
                <a:lnTo>
                  <a:pt x="1404375" y="0"/>
                </a:lnTo>
                <a:lnTo>
                  <a:pt x="1404375" y="610871"/>
                </a:lnTo>
                <a:lnTo>
                  <a:pt x="244545" y="610871"/>
                </a:lnTo>
                <a:lnTo>
                  <a:pt x="244545" y="447271"/>
                </a:lnTo>
                <a:lnTo>
                  <a:pt x="0" y="305436"/>
                </a:lnTo>
                <a:lnTo>
                  <a:pt x="244545" y="163600"/>
                </a:lnTo>
                <a:close/>
              </a:path>
            </a:pathLst>
          </a:custGeom>
          <a:solidFill>
            <a:schemeClr val="accent5"/>
          </a:solidFill>
          <a:ln w="69850">
            <a:noFill/>
          </a:ln>
        </p:spPr>
        <p:style>
          <a:lnRef idx="2">
            <a:schemeClr val="accent1">
              <a:shade val="50000"/>
            </a:schemeClr>
          </a:lnRef>
          <a:fillRef idx="1">
            <a:schemeClr val="accent1"/>
          </a:fillRef>
          <a:effectRef idx="0">
            <a:schemeClr val="accent1"/>
          </a:effectRef>
          <a:fontRef idx="minor">
            <a:schemeClr val="lt1"/>
          </a:fontRef>
        </p:style>
        <p:txBody>
          <a:bodyPr wrap="none" lIns="251950" tIns="45711" rIns="91422" bIns="45711" anchor="ctr">
            <a:spAutoFit/>
          </a:bodyPr>
          <a:lstStyle/>
          <a:p>
            <a:pPr algn="ctr" defTabSz="609321">
              <a:lnSpc>
                <a:spcPct val="90000"/>
              </a:lnSpc>
              <a:spcBef>
                <a:spcPct val="20000"/>
              </a:spcBef>
              <a:defRPr/>
            </a:pPr>
            <a:r>
              <a:rPr lang="en-US" sz="1600" dirty="0">
                <a:solidFill>
                  <a:schemeClr val="bg1"/>
                </a:solidFill>
                <a:latin typeface="Source Sans Pro"/>
                <a:ea typeface="Segoe UI" panose="020B0502040204020203" pitchFamily="34" charset="0"/>
                <a:cs typeface="Source Sans Pro"/>
              </a:rPr>
              <a:t>46%</a:t>
            </a:r>
            <a:endParaRPr lang="id-ID" sz="1600" dirty="0">
              <a:solidFill>
                <a:schemeClr val="bg1"/>
              </a:solidFill>
              <a:latin typeface="Source Sans Pro"/>
              <a:ea typeface="Segoe UI" panose="020B0502040204020203" pitchFamily="34" charset="0"/>
              <a:cs typeface="Source Sans Pro"/>
            </a:endParaRPr>
          </a:p>
        </p:txBody>
      </p:sp>
      <p:sp>
        <p:nvSpPr>
          <p:cNvPr id="298" name="Rounded Rectangle 454"/>
          <p:cNvSpPr/>
          <p:nvPr/>
        </p:nvSpPr>
        <p:spPr>
          <a:xfrm>
            <a:off x="5763225" y="4434969"/>
            <a:ext cx="4587082" cy="17938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p>
        </p:txBody>
      </p:sp>
      <p:sp>
        <p:nvSpPr>
          <p:cNvPr id="299" name="Rounded Rectangle 455"/>
          <p:cNvSpPr/>
          <p:nvPr/>
        </p:nvSpPr>
        <p:spPr>
          <a:xfrm>
            <a:off x="5763225" y="4434969"/>
            <a:ext cx="4152107" cy="187325"/>
          </a:xfrm>
          <a:prstGeom prst="rect">
            <a:avLst/>
          </a:prstGeom>
          <a:solidFill>
            <a:srgbClr val="28313A"/>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p>
        </p:txBody>
      </p:sp>
      <p:sp>
        <p:nvSpPr>
          <p:cNvPr id="301" name="Rounded Rectangle 454"/>
          <p:cNvSpPr/>
          <p:nvPr/>
        </p:nvSpPr>
        <p:spPr>
          <a:xfrm>
            <a:off x="5763225" y="5031869"/>
            <a:ext cx="4587082" cy="179388"/>
          </a:xfrm>
          <a:prstGeom prst="rect">
            <a:avLst/>
          </a:prstGeom>
          <a:solidFill>
            <a:schemeClr val="bg1">
              <a:lumMod val="9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p>
        </p:txBody>
      </p:sp>
      <p:sp>
        <p:nvSpPr>
          <p:cNvPr id="302" name="Rounded Rectangle 455"/>
          <p:cNvSpPr/>
          <p:nvPr/>
        </p:nvSpPr>
        <p:spPr>
          <a:xfrm>
            <a:off x="5763225" y="5031869"/>
            <a:ext cx="1990725" cy="179388"/>
          </a:xfrm>
          <a:prstGeom prst="rect">
            <a:avLst/>
          </a:prstGeom>
          <a:solidFill>
            <a:schemeClr val="accent5"/>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p>
        </p:txBody>
      </p:sp>
      <p:sp>
        <p:nvSpPr>
          <p:cNvPr id="2" name="CuadroTexto 1">
            <a:extLst>
              <a:ext uri="{FF2B5EF4-FFF2-40B4-BE49-F238E27FC236}">
                <a16:creationId xmlns:a16="http://schemas.microsoft.com/office/drawing/2014/main" id="{E81FE2A7-6047-4F79-87E3-1A54FB0E42B4}"/>
              </a:ext>
            </a:extLst>
          </p:cNvPr>
          <p:cNvSpPr txBox="1"/>
          <p:nvPr/>
        </p:nvSpPr>
        <p:spPr>
          <a:xfrm>
            <a:off x="1082945" y="329785"/>
            <a:ext cx="4717243" cy="1569660"/>
          </a:xfrm>
          <a:prstGeom prst="rect">
            <a:avLst/>
          </a:prstGeom>
          <a:noFill/>
        </p:spPr>
        <p:txBody>
          <a:bodyPr wrap="square" rtlCol="0">
            <a:spAutoFit/>
          </a:bodyPr>
          <a:lstStyle/>
          <a:p>
            <a:r>
              <a:rPr lang="es-CO" sz="4800" dirty="0"/>
              <a:t>ESCRIBE TU </a:t>
            </a:r>
            <a:r>
              <a:rPr lang="es-CO" sz="4800" dirty="0">
                <a:solidFill>
                  <a:srgbClr val="D13B6E"/>
                </a:solidFill>
              </a:rPr>
              <a:t>TÍTULO AQUÍ</a:t>
            </a:r>
          </a:p>
        </p:txBody>
      </p:sp>
    </p:spTree>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Rectángulo 107">
            <a:extLst>
              <a:ext uri="{FF2B5EF4-FFF2-40B4-BE49-F238E27FC236}">
                <a16:creationId xmlns:a16="http://schemas.microsoft.com/office/drawing/2014/main" id="{294BF942-6793-4F94-B48C-E3229B9B2E5A}"/>
              </a:ext>
            </a:extLst>
          </p:cNvPr>
          <p:cNvSpPr/>
          <p:nvPr/>
        </p:nvSpPr>
        <p:spPr>
          <a:xfrm>
            <a:off x="0" y="0"/>
            <a:ext cx="6096000" cy="6858000"/>
          </a:xfrm>
          <a:prstGeom prst="rect">
            <a:avLst/>
          </a:prstGeom>
          <a:solidFill>
            <a:srgbClr val="2831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Rectángulo 109">
            <a:extLst>
              <a:ext uri="{FF2B5EF4-FFF2-40B4-BE49-F238E27FC236}">
                <a16:creationId xmlns:a16="http://schemas.microsoft.com/office/drawing/2014/main" id="{E9DE2B77-BD4B-40EF-9007-DF52F9C87224}"/>
              </a:ext>
            </a:extLst>
          </p:cNvPr>
          <p:cNvSpPr/>
          <p:nvPr/>
        </p:nvSpPr>
        <p:spPr>
          <a:xfrm>
            <a:off x="0" y="438151"/>
            <a:ext cx="6096000" cy="5981700"/>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3" name="Marcador de posición de imagen 112">
            <a:extLst>
              <a:ext uri="{FF2B5EF4-FFF2-40B4-BE49-F238E27FC236}">
                <a16:creationId xmlns:a16="http://schemas.microsoft.com/office/drawing/2014/main" id="{A3977172-0821-42C0-BFF2-9F0825975045}"/>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115" name="Freeform 5">
            <a:extLst>
              <a:ext uri="{FF2B5EF4-FFF2-40B4-BE49-F238E27FC236}">
                <a16:creationId xmlns:a16="http://schemas.microsoft.com/office/drawing/2014/main" id="{B0F32AC4-E979-4745-B8FA-B722EE4E5F4F}"/>
              </a:ext>
            </a:extLst>
          </p:cNvPr>
          <p:cNvSpPr>
            <a:spLocks/>
          </p:cNvSpPr>
          <p:nvPr/>
        </p:nvSpPr>
        <p:spPr bwMode="auto">
          <a:xfrm rot="16200000">
            <a:off x="4340014" y="1097475"/>
            <a:ext cx="1029747" cy="928688"/>
          </a:xfrm>
          <a:custGeom>
            <a:avLst/>
            <a:gdLst>
              <a:gd name="T0" fmla="*/ 595 w 595"/>
              <a:gd name="T1" fmla="*/ 0 h 585"/>
              <a:gd name="T2" fmla="*/ 595 w 595"/>
              <a:gd name="T3" fmla="*/ 585 h 585"/>
              <a:gd name="T4" fmla="*/ 0 w 595"/>
              <a:gd name="T5" fmla="*/ 585 h 585"/>
            </a:gdLst>
            <a:ahLst/>
            <a:cxnLst>
              <a:cxn ang="0">
                <a:pos x="T0" y="T1"/>
              </a:cxn>
              <a:cxn ang="0">
                <a:pos x="T2" y="T3"/>
              </a:cxn>
              <a:cxn ang="0">
                <a:pos x="T4" y="T5"/>
              </a:cxn>
            </a:cxnLst>
            <a:rect l="0" t="0" r="r" b="b"/>
            <a:pathLst>
              <a:path w="595" h="585">
                <a:moveTo>
                  <a:pt x="595" y="0"/>
                </a:moveTo>
                <a:lnTo>
                  <a:pt x="595" y="585"/>
                </a:lnTo>
                <a:lnTo>
                  <a:pt x="0" y="585"/>
                </a:lnTo>
              </a:path>
            </a:pathLst>
          </a:custGeom>
          <a:noFill/>
          <a:ln w="61913" cap="flat">
            <a:solidFill>
              <a:schemeClr val="tx1">
                <a:lumMod val="95000"/>
                <a:lumOff val="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7" name="Freeform 5">
            <a:extLst>
              <a:ext uri="{FF2B5EF4-FFF2-40B4-BE49-F238E27FC236}">
                <a16:creationId xmlns:a16="http://schemas.microsoft.com/office/drawing/2014/main" id="{DE77ABEA-EED2-4401-84F7-20A3294DF913}"/>
              </a:ext>
            </a:extLst>
          </p:cNvPr>
          <p:cNvSpPr>
            <a:spLocks/>
          </p:cNvSpPr>
          <p:nvPr/>
        </p:nvSpPr>
        <p:spPr bwMode="auto">
          <a:xfrm rot="5400000">
            <a:off x="424150" y="3003527"/>
            <a:ext cx="1029743" cy="928688"/>
          </a:xfrm>
          <a:custGeom>
            <a:avLst/>
            <a:gdLst>
              <a:gd name="T0" fmla="*/ 595 w 595"/>
              <a:gd name="T1" fmla="*/ 0 h 585"/>
              <a:gd name="T2" fmla="*/ 595 w 595"/>
              <a:gd name="T3" fmla="*/ 585 h 585"/>
              <a:gd name="T4" fmla="*/ 0 w 595"/>
              <a:gd name="T5" fmla="*/ 585 h 585"/>
            </a:gdLst>
            <a:ahLst/>
            <a:cxnLst>
              <a:cxn ang="0">
                <a:pos x="T0" y="T1"/>
              </a:cxn>
              <a:cxn ang="0">
                <a:pos x="T2" y="T3"/>
              </a:cxn>
              <a:cxn ang="0">
                <a:pos x="T4" y="T5"/>
              </a:cxn>
            </a:cxnLst>
            <a:rect l="0" t="0" r="r" b="b"/>
            <a:pathLst>
              <a:path w="595" h="585">
                <a:moveTo>
                  <a:pt x="595" y="0"/>
                </a:moveTo>
                <a:lnTo>
                  <a:pt x="595" y="585"/>
                </a:lnTo>
                <a:lnTo>
                  <a:pt x="0" y="585"/>
                </a:lnTo>
              </a:path>
            </a:pathLst>
          </a:custGeom>
          <a:noFill/>
          <a:ln w="61913" cap="flat">
            <a:solidFill>
              <a:schemeClr val="tx1">
                <a:lumMod val="95000"/>
                <a:lumOff val="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9" name="CuadroTexto 118">
            <a:extLst>
              <a:ext uri="{FF2B5EF4-FFF2-40B4-BE49-F238E27FC236}">
                <a16:creationId xmlns:a16="http://schemas.microsoft.com/office/drawing/2014/main" id="{86A5EB42-A7A9-4DCB-BC35-2CA569663D3A}"/>
              </a:ext>
            </a:extLst>
          </p:cNvPr>
          <p:cNvSpPr txBox="1"/>
          <p:nvPr/>
        </p:nvSpPr>
        <p:spPr>
          <a:xfrm>
            <a:off x="939022" y="1360682"/>
            <a:ext cx="4217956" cy="2308324"/>
          </a:xfrm>
          <a:prstGeom prst="rect">
            <a:avLst/>
          </a:prstGeom>
          <a:noFill/>
        </p:spPr>
        <p:txBody>
          <a:bodyPr wrap="square" rtlCol="0">
            <a:spAutoFit/>
          </a:bodyPr>
          <a:lstStyle/>
          <a:p>
            <a:r>
              <a:rPr lang="en-US" sz="4800" dirty="0">
                <a:solidFill>
                  <a:schemeClr val="bg1"/>
                </a:solidFill>
              </a:rPr>
              <a:t>GRACIAS</a:t>
            </a:r>
          </a:p>
          <a:p>
            <a:r>
              <a:rPr lang="en-US" sz="4800" dirty="0">
                <a:solidFill>
                  <a:schemeClr val="bg1"/>
                </a:solidFill>
              </a:rPr>
              <a:t>POR </a:t>
            </a:r>
          </a:p>
          <a:p>
            <a:r>
              <a:rPr lang="en-US" sz="4800" dirty="0">
                <a:solidFill>
                  <a:schemeClr val="bg1"/>
                </a:solidFill>
              </a:rPr>
              <a:t>DESCARGAR</a:t>
            </a:r>
          </a:p>
        </p:txBody>
      </p:sp>
      <p:sp>
        <p:nvSpPr>
          <p:cNvPr id="121" name="TextBox 30">
            <a:extLst>
              <a:ext uri="{FF2B5EF4-FFF2-40B4-BE49-F238E27FC236}">
                <a16:creationId xmlns:a16="http://schemas.microsoft.com/office/drawing/2014/main" id="{20E883DF-57E7-4A0C-ADD8-C80B68E6E6D6}"/>
              </a:ext>
            </a:extLst>
          </p:cNvPr>
          <p:cNvSpPr txBox="1">
            <a:spLocks noChangeArrowheads="1"/>
          </p:cNvSpPr>
          <p:nvPr/>
        </p:nvSpPr>
        <p:spPr bwMode="auto">
          <a:xfrm>
            <a:off x="947134" y="4591537"/>
            <a:ext cx="4217956"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200" dirty="0">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200" dirty="0">
              <a:latin typeface="+mn-lt"/>
              <a:cs typeface="Calibri Light" panose="020F0302020204030204" pitchFamily="34" charset="0"/>
            </a:endParaRPr>
          </a:p>
          <a:p>
            <a:pPr algn="just" eaLnBrk="0" hangingPunct="0"/>
            <a:r>
              <a:rPr lang="pt-BR" altLang="es-MX" sz="1200" dirty="0">
                <a:latin typeface="+mn-lt"/>
                <a:cs typeface="Calibri Light" panose="020F0302020204030204" pitchFamily="34" charset="0"/>
              </a:rPr>
              <a:t>. </a:t>
            </a:r>
            <a:endParaRPr lang="en-US" altLang="es-MX" sz="1200" dirty="0">
              <a:latin typeface="+mn-lt"/>
              <a:cs typeface="Calibri Light" panose="020F0302020204030204" pitchFamily="34" charset="0"/>
            </a:endParaRPr>
          </a:p>
        </p:txBody>
      </p:sp>
    </p:spTree>
    <p:extLst>
      <p:ext uri="{BB962C8B-B14F-4D97-AF65-F5344CB8AC3E}">
        <p14:creationId xmlns:p14="http://schemas.microsoft.com/office/powerpoint/2010/main" val="167085436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5"/>
          <p:cNvSpPr>
            <a:spLocks noGrp="1"/>
          </p:cNvSpPr>
          <p:nvPr>
            <p:ph type="ctrTitle" idx="4294967295"/>
          </p:nvPr>
        </p:nvSpPr>
        <p:spPr>
          <a:xfrm>
            <a:off x="0" y="1790700"/>
            <a:ext cx="12192000" cy="1057275"/>
          </a:xfrm>
        </p:spPr>
        <p:txBody>
          <a:bodyPr/>
          <a:lstStyle/>
          <a:p>
            <a:pPr algn="ctr"/>
            <a:r>
              <a:rPr kumimoji="1" lang="es-CO" altLang="ja-JP" sz="3600" b="1" dirty="0">
                <a:solidFill>
                  <a:srgbClr val="B4207D"/>
                </a:solidFill>
                <a:latin typeface="Arial" panose="020B0604020202020204" pitchFamily="34" charset="0"/>
                <a:cs typeface="Arial" panose="020B0604020202020204" pitchFamily="34" charset="0"/>
              </a:rPr>
              <a:t>Gracias por descargar esta plantilla</a:t>
            </a:r>
          </a:p>
        </p:txBody>
      </p:sp>
      <p:sp>
        <p:nvSpPr>
          <p:cNvPr id="17" name="サブタイトル 16"/>
          <p:cNvSpPr>
            <a:spLocks noGrp="1"/>
          </p:cNvSpPr>
          <p:nvPr>
            <p:ph type="subTitle" idx="4294967295"/>
          </p:nvPr>
        </p:nvSpPr>
        <p:spPr>
          <a:xfrm>
            <a:off x="0" y="2571751"/>
            <a:ext cx="12192000" cy="1234440"/>
          </a:xfrm>
        </p:spPr>
        <p:txBody>
          <a:bodyPr/>
          <a:lstStyle/>
          <a:p>
            <a:pPr marL="0" indent="0" algn="ctr">
              <a:buNone/>
            </a:pPr>
            <a:r>
              <a:rPr lang="en-US" sz="2000" dirty="0">
                <a:solidFill>
                  <a:srgbClr val="E7205F"/>
                </a:solidFill>
                <a:latin typeface="Arial" panose="020B0604020202020204" pitchFamily="34" charset="0"/>
                <a:cs typeface="Arial" panose="020B0604020202020204" pitchFamily="34" charset="0"/>
              </a:rPr>
              <a:t>www.slidesgratis.com</a:t>
            </a:r>
          </a:p>
          <a:p>
            <a:pPr marL="0" indent="0" algn="ctr">
              <a:buNone/>
            </a:pPr>
            <a:r>
              <a:rPr lang="en-US" altLang="ja-JP" sz="2000" dirty="0">
                <a:solidFill>
                  <a:srgbClr val="E7205F"/>
                </a:solidFill>
                <a:latin typeface="Arial" panose="020B0604020202020204" pitchFamily="34" charset="0"/>
                <a:cs typeface="Arial" panose="020B0604020202020204" pitchFamily="34" charset="0"/>
              </a:rPr>
              <a:t>Fuentes </a:t>
            </a:r>
            <a:r>
              <a:rPr lang="es-CO" altLang="ja-JP" sz="2000" dirty="0">
                <a:solidFill>
                  <a:srgbClr val="E7205F"/>
                </a:solidFill>
                <a:latin typeface="Arial" panose="020B0604020202020204" pitchFamily="34" charset="0"/>
                <a:cs typeface="Arial" panose="020B0604020202020204" pitchFamily="34" charset="0"/>
              </a:rPr>
              <a:t>usadas</a:t>
            </a:r>
            <a:r>
              <a:rPr lang="en-US" altLang="ja-JP" sz="2000" dirty="0">
                <a:solidFill>
                  <a:srgbClr val="E7205F"/>
                </a:solidFill>
                <a:latin typeface="Arial" panose="020B0604020202020204" pitchFamily="34" charset="0"/>
                <a:cs typeface="Arial" panose="020B0604020202020204" pitchFamily="34" charset="0"/>
              </a:rPr>
              <a:t>: </a:t>
            </a:r>
            <a:r>
              <a:rPr lang="en-US" altLang="ja-JP" sz="2000" dirty="0" err="1">
                <a:solidFill>
                  <a:srgbClr val="E7205F"/>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Lato</a:t>
            </a:r>
            <a:r>
              <a:rPr lang="en-US" altLang="ja-JP" sz="2000" dirty="0">
                <a:solidFill>
                  <a:srgbClr val="E7205F"/>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 Family</a:t>
            </a:r>
            <a:endParaRPr lang="en-US" altLang="ja-JP" sz="2000" dirty="0">
              <a:solidFill>
                <a:srgbClr val="E7205F"/>
              </a:solidFill>
              <a:latin typeface="Arial" panose="020B0604020202020204" pitchFamily="34" charset="0"/>
              <a:cs typeface="Arial" panose="020B0604020202020204" pitchFamily="34" charset="0"/>
            </a:endParaRPr>
          </a:p>
          <a:p>
            <a:pPr marL="0" indent="0" algn="ctr">
              <a:buNone/>
            </a:pPr>
            <a:r>
              <a:rPr lang="en-US" altLang="ja-JP" sz="2000" dirty="0" err="1">
                <a:solidFill>
                  <a:srgbClr val="E7205F"/>
                </a:solidFill>
                <a:latin typeface="Arial" panose="020B0604020202020204" pitchFamily="34" charset="0"/>
                <a:cs typeface="Arial" panose="020B0604020202020204" pitchFamily="34" charset="0"/>
              </a:rPr>
              <a:t>Fotos</a:t>
            </a:r>
            <a:r>
              <a:rPr lang="en-US" altLang="ja-JP" sz="2000" dirty="0">
                <a:solidFill>
                  <a:srgbClr val="E7205F"/>
                </a:solidFill>
                <a:latin typeface="Arial" panose="020B0604020202020204" pitchFamily="34" charset="0"/>
                <a:cs typeface="Arial" panose="020B0604020202020204" pitchFamily="34" charset="0"/>
              </a:rPr>
              <a:t>: </a:t>
            </a:r>
            <a:r>
              <a:rPr lang="en-US" altLang="ja-JP" sz="2000" dirty="0" err="1">
                <a:solidFill>
                  <a:srgbClr val="E7205F"/>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Pixabay</a:t>
            </a:r>
            <a:r>
              <a:rPr lang="en-US" altLang="ja-JP" sz="2000" dirty="0">
                <a:solidFill>
                  <a:srgbClr val="E7205F"/>
                </a:solidFill>
                <a:latin typeface="Arial" panose="020B0604020202020204" pitchFamily="34" charset="0"/>
                <a:cs typeface="Arial" panose="020B0604020202020204" pitchFamily="34" charset="0"/>
              </a:rPr>
              <a:t> &amp; </a:t>
            </a:r>
            <a:r>
              <a:rPr lang="en-US" altLang="ja-JP" sz="2000" dirty="0" err="1">
                <a:solidFill>
                  <a:srgbClr val="E7205F"/>
                </a:solidFill>
                <a:latin typeface="Arial" panose="020B0604020202020204" pitchFamily="34" charset="0"/>
                <a:cs typeface="Arial" panose="020B0604020202020204" pitchFamily="34" charset="0"/>
              </a:rPr>
              <a:t>FreePik</a:t>
            </a:r>
            <a:br>
              <a:rPr lang="en-US" altLang="ja-JP" sz="2000" dirty="0">
                <a:solidFill>
                  <a:srgbClr val="01C8F2"/>
                </a:solidFill>
                <a:latin typeface="Arial" panose="020B0604020202020204" pitchFamily="34" charset="0"/>
                <a:cs typeface="Arial" panose="020B0604020202020204" pitchFamily="34" charset="0"/>
              </a:rPr>
            </a:br>
            <a:endParaRPr lang="en-US" altLang="ja-JP" sz="2000" dirty="0">
              <a:solidFill>
                <a:srgbClr val="01C8F2"/>
              </a:solidFill>
              <a:latin typeface="Arial" panose="020B0604020202020204" pitchFamily="34" charset="0"/>
              <a:cs typeface="Arial" panose="020B0604020202020204" pitchFamily="34" charset="0"/>
            </a:endParaRPr>
          </a:p>
        </p:txBody>
      </p:sp>
      <p:sp>
        <p:nvSpPr>
          <p:cNvPr id="2" name="CuadroTexto 1">
            <a:extLst>
              <a:ext uri="{FF2B5EF4-FFF2-40B4-BE49-F238E27FC236}">
                <a16:creationId xmlns:a16="http://schemas.microsoft.com/office/drawing/2014/main" id="{3B9795E0-69C4-4883-BEF3-8AB168FE7558}"/>
              </a:ext>
            </a:extLst>
          </p:cNvPr>
          <p:cNvSpPr txBox="1"/>
          <p:nvPr/>
        </p:nvSpPr>
        <p:spPr>
          <a:xfrm>
            <a:off x="2491740" y="3806191"/>
            <a:ext cx="7178040" cy="923330"/>
          </a:xfrm>
          <a:prstGeom prst="rect">
            <a:avLst/>
          </a:prstGeom>
          <a:noFill/>
        </p:spPr>
        <p:txBody>
          <a:bodyPr wrap="square" rtlCol="0">
            <a:spAutoFit/>
          </a:bodyPr>
          <a:lstStyle/>
          <a:p>
            <a:pPr marL="0" indent="0" algn="ctr">
              <a:buNone/>
            </a:pPr>
            <a:r>
              <a:rPr lang="es-CO" altLang="ja-JP" sz="1800" dirty="0">
                <a:cs typeface="Arial" panose="020B0604020202020204" pitchFamily="34" charset="0"/>
              </a:rPr>
              <a:t>Si tienes dudas sobre cómo usarlas, </a:t>
            </a:r>
          </a:p>
          <a:p>
            <a:pPr marL="0" indent="0" algn="ctr">
              <a:buNone/>
            </a:pPr>
            <a:r>
              <a:rPr lang="es-CO" altLang="ja-JP" sz="1800" dirty="0">
                <a:cs typeface="Arial" panose="020B0604020202020204" pitchFamily="34" charset="0"/>
              </a:rPr>
              <a:t>escríbenos en redes sociales, trataremos de responderte lo más pronto posible. </a:t>
            </a:r>
          </a:p>
        </p:txBody>
      </p:sp>
    </p:spTree>
    <p:extLst>
      <p:ext uri="{BB962C8B-B14F-4D97-AF65-F5344CB8AC3E}">
        <p14:creationId xmlns:p14="http://schemas.microsoft.com/office/powerpoint/2010/main" val="3383134998"/>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posición de imagen 3">
            <a:extLst>
              <a:ext uri="{FF2B5EF4-FFF2-40B4-BE49-F238E27FC236}">
                <a16:creationId xmlns:a16="http://schemas.microsoft.com/office/drawing/2014/main" id="{152F7EC4-9AE5-46B3-B85E-2CA3BA60CACF}"/>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5" name="Rectángulo 4">
            <a:extLst>
              <a:ext uri="{FF2B5EF4-FFF2-40B4-BE49-F238E27FC236}">
                <a16:creationId xmlns:a16="http://schemas.microsoft.com/office/drawing/2014/main" id="{04FD99AC-A001-4148-87E4-4EAAA977CD98}"/>
              </a:ext>
            </a:extLst>
          </p:cNvPr>
          <p:cNvSpPr/>
          <p:nvPr/>
        </p:nvSpPr>
        <p:spPr>
          <a:xfrm>
            <a:off x="0" y="0"/>
            <a:ext cx="12192000" cy="6858000"/>
          </a:xfrm>
          <a:prstGeom prst="rect">
            <a:avLst/>
          </a:prstGeom>
          <a:gradFill flip="none" rotWithShape="1">
            <a:gsLst>
              <a:gs pos="0">
                <a:srgbClr val="D13B6E"/>
              </a:gs>
              <a:gs pos="50000">
                <a:srgbClr val="7D1D3D">
                  <a:alpha val="20000"/>
                </a:srgbClr>
              </a:gs>
              <a:gs pos="100000">
                <a:srgbClr val="743EB9">
                  <a:shade val="100000"/>
                  <a:satMod val="115000"/>
                  <a:alpha val="49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ángulo 7">
            <a:extLst>
              <a:ext uri="{FF2B5EF4-FFF2-40B4-BE49-F238E27FC236}">
                <a16:creationId xmlns:a16="http://schemas.microsoft.com/office/drawing/2014/main" id="{8930A733-50B4-47EA-BD72-66666B648207}"/>
              </a:ext>
            </a:extLst>
          </p:cNvPr>
          <p:cNvSpPr/>
          <p:nvPr/>
        </p:nvSpPr>
        <p:spPr>
          <a:xfrm>
            <a:off x="737419" y="530942"/>
            <a:ext cx="10707329" cy="566338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ángulo 8">
            <a:extLst>
              <a:ext uri="{FF2B5EF4-FFF2-40B4-BE49-F238E27FC236}">
                <a16:creationId xmlns:a16="http://schemas.microsoft.com/office/drawing/2014/main" id="{A61AB9E5-BFD8-4881-8B51-121D20FD1E2B}"/>
              </a:ext>
            </a:extLst>
          </p:cNvPr>
          <p:cNvSpPr/>
          <p:nvPr/>
        </p:nvSpPr>
        <p:spPr>
          <a:xfrm>
            <a:off x="0" y="4129548"/>
            <a:ext cx="4630994" cy="1030749"/>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uadroTexto 9">
            <a:extLst>
              <a:ext uri="{FF2B5EF4-FFF2-40B4-BE49-F238E27FC236}">
                <a16:creationId xmlns:a16="http://schemas.microsoft.com/office/drawing/2014/main" id="{46107BDB-2774-4466-927B-BFD222705F4D}"/>
              </a:ext>
            </a:extLst>
          </p:cNvPr>
          <p:cNvSpPr txBox="1"/>
          <p:nvPr/>
        </p:nvSpPr>
        <p:spPr>
          <a:xfrm>
            <a:off x="737419" y="4245640"/>
            <a:ext cx="7256207" cy="830997"/>
          </a:xfrm>
          <a:prstGeom prst="rect">
            <a:avLst/>
          </a:prstGeom>
          <a:noFill/>
        </p:spPr>
        <p:txBody>
          <a:bodyPr wrap="square" rtlCol="0">
            <a:spAutoFit/>
          </a:bodyPr>
          <a:lstStyle/>
          <a:p>
            <a:r>
              <a:rPr lang="es-CO" sz="2400" b="1">
                <a:solidFill>
                  <a:schemeClr val="bg1"/>
                </a:solidFill>
                <a:latin typeface="+mj-lt"/>
              </a:rPr>
              <a:t>TRANSPORTE</a:t>
            </a:r>
          </a:p>
          <a:p>
            <a:r>
              <a:rPr lang="es-CO" sz="2400" b="1">
                <a:solidFill>
                  <a:schemeClr val="bg1"/>
                </a:solidFill>
                <a:latin typeface="+mj-lt"/>
              </a:rPr>
              <a:t>Plantilla de PowerPoint</a:t>
            </a:r>
          </a:p>
        </p:txBody>
      </p:sp>
      <p:sp>
        <p:nvSpPr>
          <p:cNvPr id="55" name="タイトル 15">
            <a:extLst>
              <a:ext uri="{FF2B5EF4-FFF2-40B4-BE49-F238E27FC236}">
                <a16:creationId xmlns:a16="http://schemas.microsoft.com/office/drawing/2014/main" id="{78020164-405D-4EA6-A931-1E5A6693CC6E}"/>
              </a:ext>
            </a:extLst>
          </p:cNvPr>
          <p:cNvSpPr txBox="1">
            <a:spLocks/>
          </p:cNvSpPr>
          <p:nvPr/>
        </p:nvSpPr>
        <p:spPr>
          <a:xfrm>
            <a:off x="-4917" y="5665685"/>
            <a:ext cx="12192000" cy="105727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2400" b="1" dirty="0">
                <a:solidFill>
                  <a:schemeClr val="bg1"/>
                </a:solidFill>
                <a:latin typeface="Lato Light" panose="020F0302020204030203" pitchFamily="34" charset="0"/>
                <a:hlinkClick r:id="rId3">
                  <a:extLst>
                    <a:ext uri="{A12FA001-AC4F-418D-AE19-62706E023703}">
                      <ahyp:hlinkClr xmlns:ahyp="http://schemas.microsoft.com/office/drawing/2018/hyperlinkcolor" val="tx"/>
                    </a:ext>
                  </a:extLst>
                </a:hlinkClick>
              </a:rPr>
              <a:t>www.slidesgratis.com</a:t>
            </a:r>
            <a:r>
              <a:rPr kumimoji="1" lang="en-US" altLang="ja-JP" sz="2400" b="1" dirty="0">
                <a:solidFill>
                  <a:schemeClr val="bg1"/>
                </a:solidFill>
                <a:latin typeface="Lato Light" panose="020F0302020204030203" pitchFamily="34" charset="0"/>
              </a:rPr>
              <a:t>  </a:t>
            </a:r>
          </a:p>
        </p:txBody>
      </p:sp>
    </p:spTree>
    <p:extLst>
      <p:ext uri="{BB962C8B-B14F-4D97-AF65-F5344CB8AC3E}">
        <p14:creationId xmlns:p14="http://schemas.microsoft.com/office/powerpoint/2010/main" val="206664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75" name="Marcador de posición de imagen 1074">
            <a:extLst>
              <a:ext uri="{FF2B5EF4-FFF2-40B4-BE49-F238E27FC236}">
                <a16:creationId xmlns:a16="http://schemas.microsoft.com/office/drawing/2014/main" id="{9B802FF8-ED7C-4669-82B3-F3F507288659}"/>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5" name="Rectángulo 4">
            <a:extLst>
              <a:ext uri="{FF2B5EF4-FFF2-40B4-BE49-F238E27FC236}">
                <a16:creationId xmlns:a16="http://schemas.microsoft.com/office/drawing/2014/main" id="{2617CCD4-0051-4795-8FB0-0DFF5222C93D}"/>
              </a:ext>
            </a:extLst>
          </p:cNvPr>
          <p:cNvSpPr/>
          <p:nvPr/>
        </p:nvSpPr>
        <p:spPr>
          <a:xfrm>
            <a:off x="7403690" y="0"/>
            <a:ext cx="4788310" cy="4247535"/>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5" name="TextBox 30">
            <a:extLst>
              <a:ext uri="{FF2B5EF4-FFF2-40B4-BE49-F238E27FC236}">
                <a16:creationId xmlns:a16="http://schemas.microsoft.com/office/drawing/2014/main" id="{9B48460A-2EF2-4BFF-9352-DAE4B87518E0}"/>
              </a:ext>
            </a:extLst>
          </p:cNvPr>
          <p:cNvSpPr txBox="1">
            <a:spLocks noChangeArrowheads="1"/>
          </p:cNvSpPr>
          <p:nvPr/>
        </p:nvSpPr>
        <p:spPr bwMode="auto">
          <a:xfrm>
            <a:off x="7703574" y="4830831"/>
            <a:ext cx="4188542"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200" b="1" dirty="0">
                <a:latin typeface="+mn-lt"/>
                <a:cs typeface="Calibri Light" panose="020F0302020204030204" pitchFamily="34" charset="0"/>
              </a:rPr>
              <a:t>Lorem ipsum dolor </a:t>
            </a:r>
            <a:r>
              <a:rPr lang="en-US" altLang="es-MX" sz="12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200" dirty="0">
              <a:latin typeface="+mn-lt"/>
              <a:cs typeface="Calibri Light" panose="020F0302020204030204" pitchFamily="34" charset="0"/>
            </a:endParaRPr>
          </a:p>
          <a:p>
            <a:pPr algn="just" eaLnBrk="0" hangingPunct="0"/>
            <a:r>
              <a:rPr lang="pt-BR" altLang="es-MX" sz="1200" dirty="0">
                <a:latin typeface="+mn-lt"/>
                <a:cs typeface="Calibri Light" panose="020F0302020204030204" pitchFamily="34" charset="0"/>
              </a:rPr>
              <a:t>. </a:t>
            </a:r>
            <a:endParaRPr lang="en-US" altLang="es-MX" sz="1200" dirty="0">
              <a:latin typeface="+mn-lt"/>
              <a:cs typeface="Calibri Light" panose="020F0302020204030204" pitchFamily="34" charset="0"/>
            </a:endParaRPr>
          </a:p>
        </p:txBody>
      </p:sp>
      <p:sp>
        <p:nvSpPr>
          <p:cNvPr id="1069" name="CuadroTexto 1068">
            <a:extLst>
              <a:ext uri="{FF2B5EF4-FFF2-40B4-BE49-F238E27FC236}">
                <a16:creationId xmlns:a16="http://schemas.microsoft.com/office/drawing/2014/main" id="{6A190EF2-9032-4CF9-95A7-A787E475B21D}"/>
              </a:ext>
            </a:extLst>
          </p:cNvPr>
          <p:cNvSpPr txBox="1"/>
          <p:nvPr/>
        </p:nvSpPr>
        <p:spPr>
          <a:xfrm>
            <a:off x="7703574" y="1196267"/>
            <a:ext cx="4164577" cy="1569660"/>
          </a:xfrm>
          <a:prstGeom prst="rect">
            <a:avLst/>
          </a:prstGeom>
          <a:noFill/>
        </p:spPr>
        <p:txBody>
          <a:bodyPr wrap="square" rtlCol="0">
            <a:spAutoFit/>
          </a:bodyPr>
          <a:lstStyle/>
          <a:p>
            <a:r>
              <a:rPr lang="en-US" sz="4800" dirty="0">
                <a:solidFill>
                  <a:schemeClr val="bg1"/>
                </a:solidFill>
              </a:rPr>
              <a:t>DATOS IMPORTANTES</a:t>
            </a:r>
          </a:p>
        </p:txBody>
      </p:sp>
      <p:sp>
        <p:nvSpPr>
          <p:cNvPr id="1071" name="CuadroTexto 1070">
            <a:extLst>
              <a:ext uri="{FF2B5EF4-FFF2-40B4-BE49-F238E27FC236}">
                <a16:creationId xmlns:a16="http://schemas.microsoft.com/office/drawing/2014/main" id="{3AFCED0D-6359-4A27-9469-F078FD58F5A6}"/>
              </a:ext>
            </a:extLst>
          </p:cNvPr>
          <p:cNvSpPr txBox="1"/>
          <p:nvPr/>
        </p:nvSpPr>
        <p:spPr>
          <a:xfrm>
            <a:off x="437469" y="321980"/>
            <a:ext cx="6096001" cy="769441"/>
          </a:xfrm>
          <a:prstGeom prst="rect">
            <a:avLst/>
          </a:prstGeom>
          <a:noFill/>
        </p:spPr>
        <p:txBody>
          <a:bodyPr wrap="square" rtlCol="0">
            <a:spAutoFit/>
          </a:bodyPr>
          <a:lstStyle/>
          <a:p>
            <a:r>
              <a:rPr lang="es-CO" sz="4400" dirty="0"/>
              <a:t>ESCRIBE TU </a:t>
            </a:r>
            <a:r>
              <a:rPr lang="es-CO" sz="4400" dirty="0">
                <a:solidFill>
                  <a:srgbClr val="D13B6E"/>
                </a:solidFill>
              </a:rPr>
              <a:t>TÍTULO AQUÍ</a:t>
            </a:r>
          </a:p>
        </p:txBody>
      </p:sp>
      <p:sp>
        <p:nvSpPr>
          <p:cNvPr id="1078" name="Rectángulo 1077">
            <a:extLst>
              <a:ext uri="{FF2B5EF4-FFF2-40B4-BE49-F238E27FC236}">
                <a16:creationId xmlns:a16="http://schemas.microsoft.com/office/drawing/2014/main" id="{6C89B6DF-AE20-4683-8CD1-A6E58953444D}"/>
              </a:ext>
            </a:extLst>
          </p:cNvPr>
          <p:cNvSpPr/>
          <p:nvPr/>
        </p:nvSpPr>
        <p:spPr>
          <a:xfrm>
            <a:off x="0" y="1444624"/>
            <a:ext cx="6096000" cy="5413376"/>
          </a:xfrm>
          <a:prstGeom prst="rect">
            <a:avLst/>
          </a:prstGeom>
          <a:gradFill flip="none" rotWithShape="1">
            <a:gsLst>
              <a:gs pos="0">
                <a:srgbClr val="D13B6E"/>
              </a:gs>
              <a:gs pos="50000">
                <a:srgbClr val="7D1D3D">
                  <a:alpha val="20000"/>
                </a:srgbClr>
              </a:gs>
              <a:gs pos="100000">
                <a:srgbClr val="743EB9">
                  <a:shade val="100000"/>
                  <a:satMod val="115000"/>
                  <a:alpha val="49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9" name="Rectángulo 1078">
            <a:extLst>
              <a:ext uri="{FF2B5EF4-FFF2-40B4-BE49-F238E27FC236}">
                <a16:creationId xmlns:a16="http://schemas.microsoft.com/office/drawing/2014/main" id="{EC51F99A-636D-4980-8D43-E18BA9E97751}"/>
              </a:ext>
            </a:extLst>
          </p:cNvPr>
          <p:cNvSpPr/>
          <p:nvPr/>
        </p:nvSpPr>
        <p:spPr>
          <a:xfrm>
            <a:off x="0" y="1444624"/>
            <a:ext cx="6096000" cy="649648"/>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ángulo 13">
            <a:extLst>
              <a:ext uri="{FF2B5EF4-FFF2-40B4-BE49-F238E27FC236}">
                <a16:creationId xmlns:a16="http://schemas.microsoft.com/office/drawing/2014/main" id="{C9D3CEF1-98C3-485E-8FA1-17EEEE8F9E4C}"/>
              </a:ext>
            </a:extLst>
          </p:cNvPr>
          <p:cNvSpPr/>
          <p:nvPr/>
        </p:nvSpPr>
        <p:spPr>
          <a:xfrm>
            <a:off x="0" y="0"/>
            <a:ext cx="12192000" cy="6858000"/>
          </a:xfrm>
          <a:prstGeom prst="rect">
            <a:avLst/>
          </a:prstGeom>
          <a:solidFill>
            <a:srgbClr val="2831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ángulo 14">
            <a:extLst>
              <a:ext uri="{FF2B5EF4-FFF2-40B4-BE49-F238E27FC236}">
                <a16:creationId xmlns:a16="http://schemas.microsoft.com/office/drawing/2014/main" id="{34D0D027-2CE2-4B7A-B288-ADDDF439BA06}"/>
              </a:ext>
            </a:extLst>
          </p:cNvPr>
          <p:cNvSpPr/>
          <p:nvPr/>
        </p:nvSpPr>
        <p:spPr>
          <a:xfrm>
            <a:off x="0" y="0"/>
            <a:ext cx="4630994" cy="1030749"/>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uadroTexto 15">
            <a:extLst>
              <a:ext uri="{FF2B5EF4-FFF2-40B4-BE49-F238E27FC236}">
                <a16:creationId xmlns:a16="http://schemas.microsoft.com/office/drawing/2014/main" id="{E0C3F3EE-B36A-4204-A310-BD6A56B1D683}"/>
              </a:ext>
            </a:extLst>
          </p:cNvPr>
          <p:cNvSpPr txBox="1"/>
          <p:nvPr/>
        </p:nvSpPr>
        <p:spPr>
          <a:xfrm>
            <a:off x="8136259" y="3496496"/>
            <a:ext cx="4454013" cy="830997"/>
          </a:xfrm>
          <a:prstGeom prst="rect">
            <a:avLst/>
          </a:prstGeom>
          <a:noFill/>
        </p:spPr>
        <p:txBody>
          <a:bodyPr wrap="square" rtlCol="0">
            <a:spAutoFit/>
          </a:bodyPr>
          <a:lstStyle/>
          <a:p>
            <a:r>
              <a:rPr lang="es-CO" sz="4800">
                <a:solidFill>
                  <a:srgbClr val="D13B6E"/>
                </a:solidFill>
              </a:rPr>
              <a:t>SUBTÍTULO</a:t>
            </a:r>
          </a:p>
        </p:txBody>
      </p:sp>
      <p:sp>
        <p:nvSpPr>
          <p:cNvPr id="17" name="TextBox 30">
            <a:extLst>
              <a:ext uri="{FF2B5EF4-FFF2-40B4-BE49-F238E27FC236}">
                <a16:creationId xmlns:a16="http://schemas.microsoft.com/office/drawing/2014/main" id="{DEA7E690-90A7-42CC-9774-A66985602D06}"/>
              </a:ext>
            </a:extLst>
          </p:cNvPr>
          <p:cNvSpPr txBox="1">
            <a:spLocks noChangeArrowheads="1"/>
          </p:cNvSpPr>
          <p:nvPr/>
        </p:nvSpPr>
        <p:spPr bwMode="auto">
          <a:xfrm>
            <a:off x="4955459" y="3725019"/>
            <a:ext cx="2947192"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200" b="1" dirty="0">
                <a:solidFill>
                  <a:schemeClr val="bg1"/>
                </a:solidFill>
                <a:latin typeface="+mn-lt"/>
                <a:cs typeface="Calibri Light" panose="020F0302020204030204" pitchFamily="34" charset="0"/>
              </a:rPr>
              <a:t>Lorem ipsum dolor </a:t>
            </a:r>
            <a:r>
              <a:rPr lang="en-US" altLang="es-MX" sz="12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1200" dirty="0">
              <a:solidFill>
                <a:schemeClr val="bg1"/>
              </a:solidFill>
              <a:latin typeface="+mn-lt"/>
              <a:cs typeface="Calibri Light" panose="020F0302020204030204" pitchFamily="34" charset="0"/>
            </a:endParaRPr>
          </a:p>
          <a:p>
            <a:pPr eaLnBrk="0" hangingPunct="0"/>
            <a:r>
              <a:rPr lang="en-US" altLang="es-MX" sz="12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a:t>
            </a:r>
          </a:p>
          <a:p>
            <a:pPr eaLnBrk="0" hangingPunct="0"/>
            <a:endParaRPr lang="en-US" altLang="es-MX" sz="1200" dirty="0">
              <a:solidFill>
                <a:schemeClr val="bg1"/>
              </a:solidFill>
              <a:latin typeface="+mn-lt"/>
              <a:cs typeface="Calibri Light" panose="020F0302020204030204" pitchFamily="34" charset="0"/>
            </a:endParaRPr>
          </a:p>
          <a:p>
            <a:pPr eaLnBrk="0" hangingPunct="0"/>
            <a:r>
              <a:rPr lang="pt-BR" altLang="es-MX" sz="1200" dirty="0">
                <a:solidFill>
                  <a:schemeClr val="bg1"/>
                </a:solidFill>
                <a:latin typeface="+mn-lt"/>
                <a:cs typeface="Calibri Light" panose="020F0302020204030204" pitchFamily="34" charset="0"/>
              </a:rPr>
              <a:t>. </a:t>
            </a:r>
            <a:endParaRPr lang="en-US" altLang="es-MX" sz="1200" dirty="0">
              <a:solidFill>
                <a:schemeClr val="bg1"/>
              </a:solidFill>
              <a:latin typeface="+mn-lt"/>
              <a:cs typeface="Calibri Light" panose="020F0302020204030204" pitchFamily="34" charset="0"/>
            </a:endParaRPr>
          </a:p>
        </p:txBody>
      </p:sp>
      <p:sp>
        <p:nvSpPr>
          <p:cNvPr id="18" name="TextBox 30">
            <a:extLst>
              <a:ext uri="{FF2B5EF4-FFF2-40B4-BE49-F238E27FC236}">
                <a16:creationId xmlns:a16="http://schemas.microsoft.com/office/drawing/2014/main" id="{E252CA7D-2C4C-4D8C-A028-1E76A1F912ED}"/>
              </a:ext>
            </a:extLst>
          </p:cNvPr>
          <p:cNvSpPr txBox="1">
            <a:spLocks noChangeArrowheads="1"/>
          </p:cNvSpPr>
          <p:nvPr/>
        </p:nvSpPr>
        <p:spPr bwMode="auto">
          <a:xfrm>
            <a:off x="8136259" y="4373995"/>
            <a:ext cx="2947192"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2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1200" dirty="0">
              <a:solidFill>
                <a:schemeClr val="bg1"/>
              </a:solidFill>
              <a:latin typeface="+mn-lt"/>
              <a:cs typeface="Calibri Light" panose="020F0302020204030204" pitchFamily="34" charset="0"/>
            </a:endParaRPr>
          </a:p>
          <a:p>
            <a:pPr eaLnBrk="0" hangingPunct="0"/>
            <a:r>
              <a:rPr lang="pt-BR" altLang="es-MX" sz="1200" dirty="0">
                <a:solidFill>
                  <a:schemeClr val="bg1"/>
                </a:solidFill>
                <a:latin typeface="+mn-lt"/>
                <a:cs typeface="Calibri Light" panose="020F0302020204030204" pitchFamily="34" charset="0"/>
              </a:rPr>
              <a:t>. </a:t>
            </a:r>
            <a:endParaRPr lang="en-US" altLang="es-MX" sz="1200" dirty="0">
              <a:solidFill>
                <a:schemeClr val="bg1"/>
              </a:solidFill>
              <a:latin typeface="+mn-lt"/>
              <a:cs typeface="Calibri Light" panose="020F0302020204030204" pitchFamily="34" charset="0"/>
            </a:endParaRPr>
          </a:p>
        </p:txBody>
      </p:sp>
      <p:sp>
        <p:nvSpPr>
          <p:cNvPr id="19" name="CuadroTexto 18">
            <a:extLst>
              <a:ext uri="{FF2B5EF4-FFF2-40B4-BE49-F238E27FC236}">
                <a16:creationId xmlns:a16="http://schemas.microsoft.com/office/drawing/2014/main" id="{BF1E0430-E1E5-488C-8605-91B74E5A0C4F}"/>
              </a:ext>
            </a:extLst>
          </p:cNvPr>
          <p:cNvSpPr txBox="1"/>
          <p:nvPr/>
        </p:nvSpPr>
        <p:spPr>
          <a:xfrm>
            <a:off x="5107859" y="1273076"/>
            <a:ext cx="4454013" cy="1569660"/>
          </a:xfrm>
          <a:prstGeom prst="rect">
            <a:avLst/>
          </a:prstGeom>
          <a:noFill/>
        </p:spPr>
        <p:txBody>
          <a:bodyPr wrap="square" rtlCol="0">
            <a:spAutoFit/>
          </a:bodyPr>
          <a:lstStyle/>
          <a:p>
            <a:r>
              <a:rPr lang="es-CO" sz="4800">
                <a:solidFill>
                  <a:srgbClr val="D13B6E"/>
                </a:solidFill>
              </a:rPr>
              <a:t>ESCRIBE TU TÍTULO AQUÍ</a:t>
            </a:r>
          </a:p>
        </p:txBody>
      </p:sp>
      <p:grpSp>
        <p:nvGrpSpPr>
          <p:cNvPr id="22" name="Group 5">
            <a:extLst>
              <a:ext uri="{FF2B5EF4-FFF2-40B4-BE49-F238E27FC236}">
                <a16:creationId xmlns:a16="http://schemas.microsoft.com/office/drawing/2014/main" id="{7F484758-DDE5-4088-AE6F-C76CCD15FDAB}"/>
              </a:ext>
            </a:extLst>
          </p:cNvPr>
          <p:cNvGrpSpPr>
            <a:grpSpLocks noChangeAspect="1"/>
          </p:cNvGrpSpPr>
          <p:nvPr/>
        </p:nvGrpSpPr>
        <p:grpSpPr bwMode="auto">
          <a:xfrm>
            <a:off x="1302368" y="1524000"/>
            <a:ext cx="1915304" cy="1904999"/>
            <a:chOff x="616" y="960"/>
            <a:chExt cx="1301" cy="1294"/>
          </a:xfrm>
          <a:solidFill>
            <a:srgbClr val="D13B6E"/>
          </a:solidFill>
        </p:grpSpPr>
        <p:sp>
          <p:nvSpPr>
            <p:cNvPr id="25" name="Freeform 6">
              <a:extLst>
                <a:ext uri="{FF2B5EF4-FFF2-40B4-BE49-F238E27FC236}">
                  <a16:creationId xmlns:a16="http://schemas.microsoft.com/office/drawing/2014/main" id="{FF9291C0-5A1A-4930-B10B-C2FD09C72794}"/>
                </a:ext>
              </a:extLst>
            </p:cNvPr>
            <p:cNvSpPr>
              <a:spLocks noEditPoints="1"/>
            </p:cNvSpPr>
            <p:nvPr/>
          </p:nvSpPr>
          <p:spPr bwMode="auto">
            <a:xfrm>
              <a:off x="1372" y="1582"/>
              <a:ext cx="193" cy="193"/>
            </a:xfrm>
            <a:custGeom>
              <a:avLst/>
              <a:gdLst>
                <a:gd name="T0" fmla="*/ 41 w 81"/>
                <a:gd name="T1" fmla="*/ 81 h 81"/>
                <a:gd name="T2" fmla="*/ 81 w 81"/>
                <a:gd name="T3" fmla="*/ 41 h 81"/>
                <a:gd name="T4" fmla="*/ 41 w 81"/>
                <a:gd name="T5" fmla="*/ 0 h 81"/>
                <a:gd name="T6" fmla="*/ 0 w 81"/>
                <a:gd name="T7" fmla="*/ 41 h 81"/>
                <a:gd name="T8" fmla="*/ 41 w 81"/>
                <a:gd name="T9" fmla="*/ 81 h 81"/>
                <a:gd name="T10" fmla="*/ 41 w 81"/>
                <a:gd name="T11" fmla="*/ 21 h 81"/>
                <a:gd name="T12" fmla="*/ 61 w 81"/>
                <a:gd name="T13" fmla="*/ 41 h 81"/>
                <a:gd name="T14" fmla="*/ 41 w 81"/>
                <a:gd name="T15" fmla="*/ 61 h 81"/>
                <a:gd name="T16" fmla="*/ 20 w 81"/>
                <a:gd name="T17" fmla="*/ 41 h 81"/>
                <a:gd name="T18" fmla="*/ 41 w 81"/>
                <a:gd name="T19" fmla="*/ 21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 h="81">
                  <a:moveTo>
                    <a:pt x="41" y="81"/>
                  </a:moveTo>
                  <a:cubicBezTo>
                    <a:pt x="63" y="81"/>
                    <a:pt x="81" y="63"/>
                    <a:pt x="81" y="41"/>
                  </a:cubicBezTo>
                  <a:cubicBezTo>
                    <a:pt x="81" y="18"/>
                    <a:pt x="63" y="0"/>
                    <a:pt x="41" y="0"/>
                  </a:cubicBezTo>
                  <a:cubicBezTo>
                    <a:pt x="18" y="0"/>
                    <a:pt x="0" y="18"/>
                    <a:pt x="0" y="41"/>
                  </a:cubicBezTo>
                  <a:cubicBezTo>
                    <a:pt x="0" y="63"/>
                    <a:pt x="18" y="81"/>
                    <a:pt x="41" y="81"/>
                  </a:cubicBezTo>
                  <a:close/>
                  <a:moveTo>
                    <a:pt x="41" y="21"/>
                  </a:moveTo>
                  <a:cubicBezTo>
                    <a:pt x="52" y="21"/>
                    <a:pt x="61" y="30"/>
                    <a:pt x="61" y="41"/>
                  </a:cubicBezTo>
                  <a:cubicBezTo>
                    <a:pt x="61" y="52"/>
                    <a:pt x="52" y="61"/>
                    <a:pt x="41" y="61"/>
                  </a:cubicBezTo>
                  <a:cubicBezTo>
                    <a:pt x="29" y="61"/>
                    <a:pt x="20" y="52"/>
                    <a:pt x="20" y="41"/>
                  </a:cubicBezTo>
                  <a:cubicBezTo>
                    <a:pt x="20" y="30"/>
                    <a:pt x="29" y="21"/>
                    <a:pt x="41"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7">
              <a:extLst>
                <a:ext uri="{FF2B5EF4-FFF2-40B4-BE49-F238E27FC236}">
                  <a16:creationId xmlns:a16="http://schemas.microsoft.com/office/drawing/2014/main" id="{142B2B57-9B48-425E-A414-70AF3D985045}"/>
                </a:ext>
              </a:extLst>
            </p:cNvPr>
            <p:cNvSpPr>
              <a:spLocks noEditPoints="1"/>
            </p:cNvSpPr>
            <p:nvPr/>
          </p:nvSpPr>
          <p:spPr bwMode="auto">
            <a:xfrm>
              <a:off x="969" y="1582"/>
              <a:ext cx="193" cy="193"/>
            </a:xfrm>
            <a:custGeom>
              <a:avLst/>
              <a:gdLst>
                <a:gd name="T0" fmla="*/ 41 w 81"/>
                <a:gd name="T1" fmla="*/ 81 h 81"/>
                <a:gd name="T2" fmla="*/ 81 w 81"/>
                <a:gd name="T3" fmla="*/ 41 h 81"/>
                <a:gd name="T4" fmla="*/ 41 w 81"/>
                <a:gd name="T5" fmla="*/ 0 h 81"/>
                <a:gd name="T6" fmla="*/ 0 w 81"/>
                <a:gd name="T7" fmla="*/ 41 h 81"/>
                <a:gd name="T8" fmla="*/ 41 w 81"/>
                <a:gd name="T9" fmla="*/ 81 h 81"/>
                <a:gd name="T10" fmla="*/ 41 w 81"/>
                <a:gd name="T11" fmla="*/ 21 h 81"/>
                <a:gd name="T12" fmla="*/ 61 w 81"/>
                <a:gd name="T13" fmla="*/ 41 h 81"/>
                <a:gd name="T14" fmla="*/ 41 w 81"/>
                <a:gd name="T15" fmla="*/ 61 h 81"/>
                <a:gd name="T16" fmla="*/ 21 w 81"/>
                <a:gd name="T17" fmla="*/ 41 h 81"/>
                <a:gd name="T18" fmla="*/ 41 w 81"/>
                <a:gd name="T19" fmla="*/ 21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 h="81">
                  <a:moveTo>
                    <a:pt x="41" y="81"/>
                  </a:moveTo>
                  <a:cubicBezTo>
                    <a:pt x="63" y="81"/>
                    <a:pt x="81" y="63"/>
                    <a:pt x="81" y="41"/>
                  </a:cubicBezTo>
                  <a:cubicBezTo>
                    <a:pt x="81" y="18"/>
                    <a:pt x="63" y="0"/>
                    <a:pt x="41" y="0"/>
                  </a:cubicBezTo>
                  <a:cubicBezTo>
                    <a:pt x="18" y="0"/>
                    <a:pt x="0" y="18"/>
                    <a:pt x="0" y="41"/>
                  </a:cubicBezTo>
                  <a:cubicBezTo>
                    <a:pt x="0" y="63"/>
                    <a:pt x="18" y="81"/>
                    <a:pt x="41" y="81"/>
                  </a:cubicBezTo>
                  <a:close/>
                  <a:moveTo>
                    <a:pt x="41" y="21"/>
                  </a:moveTo>
                  <a:cubicBezTo>
                    <a:pt x="52" y="21"/>
                    <a:pt x="61" y="30"/>
                    <a:pt x="61" y="41"/>
                  </a:cubicBezTo>
                  <a:cubicBezTo>
                    <a:pt x="61" y="52"/>
                    <a:pt x="52" y="61"/>
                    <a:pt x="41" y="61"/>
                  </a:cubicBezTo>
                  <a:cubicBezTo>
                    <a:pt x="30" y="61"/>
                    <a:pt x="21" y="52"/>
                    <a:pt x="21" y="41"/>
                  </a:cubicBezTo>
                  <a:cubicBezTo>
                    <a:pt x="21" y="30"/>
                    <a:pt x="30" y="21"/>
                    <a:pt x="41"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8">
              <a:extLst>
                <a:ext uri="{FF2B5EF4-FFF2-40B4-BE49-F238E27FC236}">
                  <a16:creationId xmlns:a16="http://schemas.microsoft.com/office/drawing/2014/main" id="{4192457A-1A19-415A-81A0-31732FF01B31}"/>
                </a:ext>
              </a:extLst>
            </p:cNvPr>
            <p:cNvSpPr>
              <a:spLocks/>
            </p:cNvSpPr>
            <p:nvPr/>
          </p:nvSpPr>
          <p:spPr bwMode="auto">
            <a:xfrm>
              <a:off x="1093" y="1069"/>
              <a:ext cx="348" cy="50"/>
            </a:xfrm>
            <a:custGeom>
              <a:avLst/>
              <a:gdLst>
                <a:gd name="T0" fmla="*/ 136 w 146"/>
                <a:gd name="T1" fmla="*/ 0 h 21"/>
                <a:gd name="T2" fmla="*/ 11 w 146"/>
                <a:gd name="T3" fmla="*/ 0 h 21"/>
                <a:gd name="T4" fmla="*/ 0 w 146"/>
                <a:gd name="T5" fmla="*/ 10 h 21"/>
                <a:gd name="T6" fmla="*/ 11 w 146"/>
                <a:gd name="T7" fmla="*/ 21 h 21"/>
                <a:gd name="T8" fmla="*/ 136 w 146"/>
                <a:gd name="T9" fmla="*/ 21 h 21"/>
                <a:gd name="T10" fmla="*/ 146 w 146"/>
                <a:gd name="T11" fmla="*/ 10 h 21"/>
                <a:gd name="T12" fmla="*/ 136 w 146"/>
                <a:gd name="T13" fmla="*/ 0 h 21"/>
              </a:gdLst>
              <a:ahLst/>
              <a:cxnLst>
                <a:cxn ang="0">
                  <a:pos x="T0" y="T1"/>
                </a:cxn>
                <a:cxn ang="0">
                  <a:pos x="T2" y="T3"/>
                </a:cxn>
                <a:cxn ang="0">
                  <a:pos x="T4" y="T5"/>
                </a:cxn>
                <a:cxn ang="0">
                  <a:pos x="T6" y="T7"/>
                </a:cxn>
                <a:cxn ang="0">
                  <a:pos x="T8" y="T9"/>
                </a:cxn>
                <a:cxn ang="0">
                  <a:pos x="T10" y="T11"/>
                </a:cxn>
                <a:cxn ang="0">
                  <a:pos x="T12" y="T13"/>
                </a:cxn>
              </a:cxnLst>
              <a:rect l="0" t="0" r="r" b="b"/>
              <a:pathLst>
                <a:path w="146" h="21">
                  <a:moveTo>
                    <a:pt x="136" y="0"/>
                  </a:moveTo>
                  <a:cubicBezTo>
                    <a:pt x="11" y="0"/>
                    <a:pt x="11" y="0"/>
                    <a:pt x="11" y="0"/>
                  </a:cubicBezTo>
                  <a:cubicBezTo>
                    <a:pt x="5" y="0"/>
                    <a:pt x="0" y="5"/>
                    <a:pt x="0" y="10"/>
                  </a:cubicBezTo>
                  <a:cubicBezTo>
                    <a:pt x="0" y="16"/>
                    <a:pt x="5" y="21"/>
                    <a:pt x="11" y="21"/>
                  </a:cubicBezTo>
                  <a:cubicBezTo>
                    <a:pt x="136" y="21"/>
                    <a:pt x="136" y="21"/>
                    <a:pt x="136" y="21"/>
                  </a:cubicBezTo>
                  <a:cubicBezTo>
                    <a:pt x="142" y="21"/>
                    <a:pt x="146" y="16"/>
                    <a:pt x="146" y="10"/>
                  </a:cubicBezTo>
                  <a:cubicBezTo>
                    <a:pt x="146" y="5"/>
                    <a:pt x="142" y="0"/>
                    <a:pt x="13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9">
              <a:extLst>
                <a:ext uri="{FF2B5EF4-FFF2-40B4-BE49-F238E27FC236}">
                  <a16:creationId xmlns:a16="http://schemas.microsoft.com/office/drawing/2014/main" id="{51FAA8FF-9094-4392-9099-A008CB22D178}"/>
                </a:ext>
              </a:extLst>
            </p:cNvPr>
            <p:cNvSpPr>
              <a:spLocks noEditPoints="1"/>
            </p:cNvSpPr>
            <p:nvPr/>
          </p:nvSpPr>
          <p:spPr bwMode="auto">
            <a:xfrm>
              <a:off x="616" y="960"/>
              <a:ext cx="1301" cy="1294"/>
            </a:xfrm>
            <a:custGeom>
              <a:avLst/>
              <a:gdLst>
                <a:gd name="T0" fmla="*/ 7 w 546"/>
                <a:gd name="T1" fmla="*/ 542 h 543"/>
                <a:gd name="T2" fmla="*/ 12 w 546"/>
                <a:gd name="T3" fmla="*/ 543 h 543"/>
                <a:gd name="T4" fmla="*/ 21 w 546"/>
                <a:gd name="T5" fmla="*/ 538 h 543"/>
                <a:gd name="T6" fmla="*/ 33 w 546"/>
                <a:gd name="T7" fmla="*/ 515 h 543"/>
                <a:gd name="T8" fmla="*/ 325 w 546"/>
                <a:gd name="T9" fmla="*/ 515 h 543"/>
                <a:gd name="T10" fmla="*/ 336 w 546"/>
                <a:gd name="T11" fmla="*/ 505 h 543"/>
                <a:gd name="T12" fmla="*/ 325 w 546"/>
                <a:gd name="T13" fmla="*/ 495 h 543"/>
                <a:gd name="T14" fmla="*/ 45 w 546"/>
                <a:gd name="T15" fmla="*/ 495 h 543"/>
                <a:gd name="T16" fmla="*/ 67 w 546"/>
                <a:gd name="T17" fmla="*/ 457 h 543"/>
                <a:gd name="T18" fmla="*/ 142 w 546"/>
                <a:gd name="T19" fmla="*/ 457 h 543"/>
                <a:gd name="T20" fmla="*/ 152 w 546"/>
                <a:gd name="T21" fmla="*/ 447 h 543"/>
                <a:gd name="T22" fmla="*/ 142 w 546"/>
                <a:gd name="T23" fmla="*/ 437 h 543"/>
                <a:gd name="T24" fmla="*/ 78 w 546"/>
                <a:gd name="T25" fmla="*/ 437 h 543"/>
                <a:gd name="T26" fmla="*/ 112 w 546"/>
                <a:gd name="T27" fmla="*/ 378 h 543"/>
                <a:gd name="T28" fmla="*/ 175 w 546"/>
                <a:gd name="T29" fmla="*/ 399 h 543"/>
                <a:gd name="T30" fmla="*/ 372 w 546"/>
                <a:gd name="T31" fmla="*/ 399 h 543"/>
                <a:gd name="T32" fmla="*/ 434 w 546"/>
                <a:gd name="T33" fmla="*/ 378 h 543"/>
                <a:gd name="T34" fmla="*/ 468 w 546"/>
                <a:gd name="T35" fmla="*/ 437 h 543"/>
                <a:gd name="T36" fmla="*/ 218 w 546"/>
                <a:gd name="T37" fmla="*/ 437 h 543"/>
                <a:gd name="T38" fmla="*/ 208 w 546"/>
                <a:gd name="T39" fmla="*/ 447 h 543"/>
                <a:gd name="T40" fmla="*/ 218 w 546"/>
                <a:gd name="T41" fmla="*/ 457 h 543"/>
                <a:gd name="T42" fmla="*/ 480 w 546"/>
                <a:gd name="T43" fmla="*/ 457 h 543"/>
                <a:gd name="T44" fmla="*/ 501 w 546"/>
                <a:gd name="T45" fmla="*/ 495 h 543"/>
                <a:gd name="T46" fmla="*/ 402 w 546"/>
                <a:gd name="T47" fmla="*/ 495 h 543"/>
                <a:gd name="T48" fmla="*/ 391 w 546"/>
                <a:gd name="T49" fmla="*/ 505 h 543"/>
                <a:gd name="T50" fmla="*/ 402 w 546"/>
                <a:gd name="T51" fmla="*/ 515 h 543"/>
                <a:gd name="T52" fmla="*/ 513 w 546"/>
                <a:gd name="T53" fmla="*/ 515 h 543"/>
                <a:gd name="T54" fmla="*/ 526 w 546"/>
                <a:gd name="T55" fmla="*/ 538 h 543"/>
                <a:gd name="T56" fmla="*/ 535 w 546"/>
                <a:gd name="T57" fmla="*/ 543 h 543"/>
                <a:gd name="T58" fmla="*/ 540 w 546"/>
                <a:gd name="T59" fmla="*/ 542 h 543"/>
                <a:gd name="T60" fmla="*/ 544 w 546"/>
                <a:gd name="T61" fmla="*/ 528 h 543"/>
                <a:gd name="T62" fmla="*/ 450 w 546"/>
                <a:gd name="T63" fmla="*/ 363 h 543"/>
                <a:gd name="T64" fmla="*/ 473 w 546"/>
                <a:gd name="T65" fmla="*/ 298 h 543"/>
                <a:gd name="T66" fmla="*/ 473 w 546"/>
                <a:gd name="T67" fmla="*/ 101 h 543"/>
                <a:gd name="T68" fmla="*/ 372 w 546"/>
                <a:gd name="T69" fmla="*/ 0 h 543"/>
                <a:gd name="T70" fmla="*/ 175 w 546"/>
                <a:gd name="T71" fmla="*/ 0 h 543"/>
                <a:gd name="T72" fmla="*/ 73 w 546"/>
                <a:gd name="T73" fmla="*/ 101 h 543"/>
                <a:gd name="T74" fmla="*/ 73 w 546"/>
                <a:gd name="T75" fmla="*/ 298 h 543"/>
                <a:gd name="T76" fmla="*/ 97 w 546"/>
                <a:gd name="T77" fmla="*/ 363 h 543"/>
                <a:gd name="T78" fmla="*/ 3 w 546"/>
                <a:gd name="T79" fmla="*/ 528 h 543"/>
                <a:gd name="T80" fmla="*/ 7 w 546"/>
                <a:gd name="T81" fmla="*/ 542 h 543"/>
                <a:gd name="T82" fmla="*/ 175 w 546"/>
                <a:gd name="T83" fmla="*/ 20 h 543"/>
                <a:gd name="T84" fmla="*/ 372 w 546"/>
                <a:gd name="T85" fmla="*/ 20 h 543"/>
                <a:gd name="T86" fmla="*/ 452 w 546"/>
                <a:gd name="T87" fmla="*/ 93 h 543"/>
                <a:gd name="T88" fmla="*/ 94 w 546"/>
                <a:gd name="T89" fmla="*/ 93 h 543"/>
                <a:gd name="T90" fmla="*/ 175 w 546"/>
                <a:gd name="T91" fmla="*/ 20 h 543"/>
                <a:gd name="T92" fmla="*/ 94 w 546"/>
                <a:gd name="T93" fmla="*/ 113 h 543"/>
                <a:gd name="T94" fmla="*/ 453 w 546"/>
                <a:gd name="T95" fmla="*/ 113 h 543"/>
                <a:gd name="T96" fmla="*/ 453 w 546"/>
                <a:gd name="T97" fmla="*/ 209 h 543"/>
                <a:gd name="T98" fmla="*/ 94 w 546"/>
                <a:gd name="T99" fmla="*/ 209 h 543"/>
                <a:gd name="T100" fmla="*/ 94 w 546"/>
                <a:gd name="T101" fmla="*/ 113 h 543"/>
                <a:gd name="T102" fmla="*/ 94 w 546"/>
                <a:gd name="T103" fmla="*/ 298 h 543"/>
                <a:gd name="T104" fmla="*/ 94 w 546"/>
                <a:gd name="T105" fmla="*/ 229 h 543"/>
                <a:gd name="T106" fmla="*/ 453 w 546"/>
                <a:gd name="T107" fmla="*/ 229 h 543"/>
                <a:gd name="T108" fmla="*/ 453 w 546"/>
                <a:gd name="T109" fmla="*/ 298 h 543"/>
                <a:gd name="T110" fmla="*/ 430 w 546"/>
                <a:gd name="T111" fmla="*/ 354 h 543"/>
                <a:gd name="T112" fmla="*/ 429 w 546"/>
                <a:gd name="T113" fmla="*/ 355 h 543"/>
                <a:gd name="T114" fmla="*/ 372 w 546"/>
                <a:gd name="T115" fmla="*/ 379 h 543"/>
                <a:gd name="T116" fmla="*/ 175 w 546"/>
                <a:gd name="T117" fmla="*/ 379 h 543"/>
                <a:gd name="T118" fmla="*/ 118 w 546"/>
                <a:gd name="T119" fmla="*/ 355 h 543"/>
                <a:gd name="T120" fmla="*/ 116 w 546"/>
                <a:gd name="T121" fmla="*/ 354 h 543"/>
                <a:gd name="T122" fmla="*/ 94 w 546"/>
                <a:gd name="T123" fmla="*/ 298 h 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46" h="543">
                  <a:moveTo>
                    <a:pt x="7" y="542"/>
                  </a:moveTo>
                  <a:cubicBezTo>
                    <a:pt x="8" y="543"/>
                    <a:pt x="10" y="543"/>
                    <a:pt x="12" y="543"/>
                  </a:cubicBezTo>
                  <a:cubicBezTo>
                    <a:pt x="15" y="543"/>
                    <a:pt x="19" y="541"/>
                    <a:pt x="21" y="538"/>
                  </a:cubicBezTo>
                  <a:cubicBezTo>
                    <a:pt x="33" y="515"/>
                    <a:pt x="33" y="515"/>
                    <a:pt x="33" y="515"/>
                  </a:cubicBezTo>
                  <a:cubicBezTo>
                    <a:pt x="325" y="515"/>
                    <a:pt x="325" y="515"/>
                    <a:pt x="325" y="515"/>
                  </a:cubicBezTo>
                  <a:cubicBezTo>
                    <a:pt x="331" y="515"/>
                    <a:pt x="336" y="511"/>
                    <a:pt x="336" y="505"/>
                  </a:cubicBezTo>
                  <a:cubicBezTo>
                    <a:pt x="336" y="500"/>
                    <a:pt x="331" y="495"/>
                    <a:pt x="325" y="495"/>
                  </a:cubicBezTo>
                  <a:cubicBezTo>
                    <a:pt x="45" y="495"/>
                    <a:pt x="45" y="495"/>
                    <a:pt x="45" y="495"/>
                  </a:cubicBezTo>
                  <a:cubicBezTo>
                    <a:pt x="67" y="457"/>
                    <a:pt x="67" y="457"/>
                    <a:pt x="67" y="457"/>
                  </a:cubicBezTo>
                  <a:cubicBezTo>
                    <a:pt x="142" y="457"/>
                    <a:pt x="142" y="457"/>
                    <a:pt x="142" y="457"/>
                  </a:cubicBezTo>
                  <a:cubicBezTo>
                    <a:pt x="148" y="457"/>
                    <a:pt x="152" y="453"/>
                    <a:pt x="152" y="447"/>
                  </a:cubicBezTo>
                  <a:cubicBezTo>
                    <a:pt x="152" y="441"/>
                    <a:pt x="148" y="437"/>
                    <a:pt x="142" y="437"/>
                  </a:cubicBezTo>
                  <a:cubicBezTo>
                    <a:pt x="78" y="437"/>
                    <a:pt x="78" y="437"/>
                    <a:pt x="78" y="437"/>
                  </a:cubicBezTo>
                  <a:cubicBezTo>
                    <a:pt x="112" y="378"/>
                    <a:pt x="112" y="378"/>
                    <a:pt x="112" y="378"/>
                  </a:cubicBezTo>
                  <a:cubicBezTo>
                    <a:pt x="129" y="391"/>
                    <a:pt x="151" y="399"/>
                    <a:pt x="175" y="399"/>
                  </a:cubicBezTo>
                  <a:cubicBezTo>
                    <a:pt x="372" y="399"/>
                    <a:pt x="372" y="399"/>
                    <a:pt x="372" y="399"/>
                  </a:cubicBezTo>
                  <a:cubicBezTo>
                    <a:pt x="395" y="399"/>
                    <a:pt x="417" y="391"/>
                    <a:pt x="434" y="378"/>
                  </a:cubicBezTo>
                  <a:cubicBezTo>
                    <a:pt x="468" y="437"/>
                    <a:pt x="468" y="437"/>
                    <a:pt x="468" y="437"/>
                  </a:cubicBezTo>
                  <a:cubicBezTo>
                    <a:pt x="218" y="437"/>
                    <a:pt x="218" y="437"/>
                    <a:pt x="218" y="437"/>
                  </a:cubicBezTo>
                  <a:cubicBezTo>
                    <a:pt x="213" y="437"/>
                    <a:pt x="208" y="441"/>
                    <a:pt x="208" y="447"/>
                  </a:cubicBezTo>
                  <a:cubicBezTo>
                    <a:pt x="208" y="453"/>
                    <a:pt x="213" y="457"/>
                    <a:pt x="218" y="457"/>
                  </a:cubicBezTo>
                  <a:cubicBezTo>
                    <a:pt x="480" y="457"/>
                    <a:pt x="480" y="457"/>
                    <a:pt x="480" y="457"/>
                  </a:cubicBezTo>
                  <a:cubicBezTo>
                    <a:pt x="501" y="495"/>
                    <a:pt x="501" y="495"/>
                    <a:pt x="501" y="495"/>
                  </a:cubicBezTo>
                  <a:cubicBezTo>
                    <a:pt x="402" y="495"/>
                    <a:pt x="402" y="495"/>
                    <a:pt x="402" y="495"/>
                  </a:cubicBezTo>
                  <a:cubicBezTo>
                    <a:pt x="396" y="495"/>
                    <a:pt x="391" y="500"/>
                    <a:pt x="391" y="505"/>
                  </a:cubicBezTo>
                  <a:cubicBezTo>
                    <a:pt x="391" y="511"/>
                    <a:pt x="396" y="515"/>
                    <a:pt x="402" y="515"/>
                  </a:cubicBezTo>
                  <a:cubicBezTo>
                    <a:pt x="513" y="515"/>
                    <a:pt x="513" y="515"/>
                    <a:pt x="513" y="515"/>
                  </a:cubicBezTo>
                  <a:cubicBezTo>
                    <a:pt x="526" y="538"/>
                    <a:pt x="526" y="538"/>
                    <a:pt x="526" y="538"/>
                  </a:cubicBezTo>
                  <a:cubicBezTo>
                    <a:pt x="528" y="541"/>
                    <a:pt x="531" y="543"/>
                    <a:pt x="535" y="543"/>
                  </a:cubicBezTo>
                  <a:cubicBezTo>
                    <a:pt x="536" y="543"/>
                    <a:pt x="538" y="543"/>
                    <a:pt x="540" y="542"/>
                  </a:cubicBezTo>
                  <a:cubicBezTo>
                    <a:pt x="545" y="539"/>
                    <a:pt x="546" y="533"/>
                    <a:pt x="544" y="528"/>
                  </a:cubicBezTo>
                  <a:cubicBezTo>
                    <a:pt x="450" y="363"/>
                    <a:pt x="450" y="363"/>
                    <a:pt x="450" y="363"/>
                  </a:cubicBezTo>
                  <a:cubicBezTo>
                    <a:pt x="464" y="345"/>
                    <a:pt x="473" y="323"/>
                    <a:pt x="473" y="298"/>
                  </a:cubicBezTo>
                  <a:cubicBezTo>
                    <a:pt x="473" y="101"/>
                    <a:pt x="473" y="101"/>
                    <a:pt x="473" y="101"/>
                  </a:cubicBezTo>
                  <a:cubicBezTo>
                    <a:pt x="473" y="45"/>
                    <a:pt x="428" y="0"/>
                    <a:pt x="372" y="0"/>
                  </a:cubicBezTo>
                  <a:cubicBezTo>
                    <a:pt x="175" y="0"/>
                    <a:pt x="175" y="0"/>
                    <a:pt x="175" y="0"/>
                  </a:cubicBezTo>
                  <a:cubicBezTo>
                    <a:pt x="119" y="0"/>
                    <a:pt x="73" y="45"/>
                    <a:pt x="73" y="101"/>
                  </a:cubicBezTo>
                  <a:cubicBezTo>
                    <a:pt x="73" y="298"/>
                    <a:pt x="73" y="298"/>
                    <a:pt x="73" y="298"/>
                  </a:cubicBezTo>
                  <a:cubicBezTo>
                    <a:pt x="73" y="323"/>
                    <a:pt x="82" y="345"/>
                    <a:pt x="97" y="363"/>
                  </a:cubicBezTo>
                  <a:cubicBezTo>
                    <a:pt x="3" y="528"/>
                    <a:pt x="3" y="528"/>
                    <a:pt x="3" y="528"/>
                  </a:cubicBezTo>
                  <a:cubicBezTo>
                    <a:pt x="0" y="533"/>
                    <a:pt x="2" y="539"/>
                    <a:pt x="7" y="542"/>
                  </a:cubicBezTo>
                  <a:close/>
                  <a:moveTo>
                    <a:pt x="175" y="20"/>
                  </a:moveTo>
                  <a:cubicBezTo>
                    <a:pt x="372" y="20"/>
                    <a:pt x="372" y="20"/>
                    <a:pt x="372" y="20"/>
                  </a:cubicBezTo>
                  <a:cubicBezTo>
                    <a:pt x="414" y="20"/>
                    <a:pt x="448" y="52"/>
                    <a:pt x="452" y="93"/>
                  </a:cubicBezTo>
                  <a:cubicBezTo>
                    <a:pt x="94" y="93"/>
                    <a:pt x="94" y="93"/>
                    <a:pt x="94" y="93"/>
                  </a:cubicBezTo>
                  <a:cubicBezTo>
                    <a:pt x="98" y="52"/>
                    <a:pt x="133" y="20"/>
                    <a:pt x="175" y="20"/>
                  </a:cubicBezTo>
                  <a:close/>
                  <a:moveTo>
                    <a:pt x="94" y="113"/>
                  </a:moveTo>
                  <a:cubicBezTo>
                    <a:pt x="453" y="113"/>
                    <a:pt x="453" y="113"/>
                    <a:pt x="453" y="113"/>
                  </a:cubicBezTo>
                  <a:cubicBezTo>
                    <a:pt x="453" y="209"/>
                    <a:pt x="453" y="209"/>
                    <a:pt x="453" y="209"/>
                  </a:cubicBezTo>
                  <a:cubicBezTo>
                    <a:pt x="94" y="209"/>
                    <a:pt x="94" y="209"/>
                    <a:pt x="94" y="209"/>
                  </a:cubicBezTo>
                  <a:lnTo>
                    <a:pt x="94" y="113"/>
                  </a:lnTo>
                  <a:close/>
                  <a:moveTo>
                    <a:pt x="94" y="298"/>
                  </a:moveTo>
                  <a:cubicBezTo>
                    <a:pt x="94" y="229"/>
                    <a:pt x="94" y="229"/>
                    <a:pt x="94" y="229"/>
                  </a:cubicBezTo>
                  <a:cubicBezTo>
                    <a:pt x="453" y="229"/>
                    <a:pt x="453" y="229"/>
                    <a:pt x="453" y="229"/>
                  </a:cubicBezTo>
                  <a:cubicBezTo>
                    <a:pt x="453" y="298"/>
                    <a:pt x="453" y="298"/>
                    <a:pt x="453" y="298"/>
                  </a:cubicBezTo>
                  <a:cubicBezTo>
                    <a:pt x="453" y="320"/>
                    <a:pt x="444" y="339"/>
                    <a:pt x="430" y="354"/>
                  </a:cubicBezTo>
                  <a:cubicBezTo>
                    <a:pt x="430" y="354"/>
                    <a:pt x="429" y="355"/>
                    <a:pt x="429" y="355"/>
                  </a:cubicBezTo>
                  <a:cubicBezTo>
                    <a:pt x="414" y="370"/>
                    <a:pt x="394" y="379"/>
                    <a:pt x="372" y="379"/>
                  </a:cubicBezTo>
                  <a:cubicBezTo>
                    <a:pt x="175" y="379"/>
                    <a:pt x="175" y="379"/>
                    <a:pt x="175" y="379"/>
                  </a:cubicBezTo>
                  <a:cubicBezTo>
                    <a:pt x="152" y="379"/>
                    <a:pt x="132" y="370"/>
                    <a:pt x="118" y="355"/>
                  </a:cubicBezTo>
                  <a:cubicBezTo>
                    <a:pt x="117" y="355"/>
                    <a:pt x="117" y="354"/>
                    <a:pt x="116" y="354"/>
                  </a:cubicBezTo>
                  <a:cubicBezTo>
                    <a:pt x="102" y="339"/>
                    <a:pt x="94" y="320"/>
                    <a:pt x="94" y="2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10">
              <a:extLst>
                <a:ext uri="{FF2B5EF4-FFF2-40B4-BE49-F238E27FC236}">
                  <a16:creationId xmlns:a16="http://schemas.microsoft.com/office/drawing/2014/main" id="{B4ECD0D1-7AEA-453F-A4FB-7EF1667C0171}"/>
                </a:ext>
              </a:extLst>
            </p:cNvPr>
            <p:cNvSpPr>
              <a:spLocks/>
            </p:cNvSpPr>
            <p:nvPr/>
          </p:nvSpPr>
          <p:spPr bwMode="auto">
            <a:xfrm>
              <a:off x="1005" y="2001"/>
              <a:ext cx="66" cy="48"/>
            </a:xfrm>
            <a:custGeom>
              <a:avLst/>
              <a:gdLst>
                <a:gd name="T0" fmla="*/ 11 w 28"/>
                <a:gd name="T1" fmla="*/ 0 h 20"/>
                <a:gd name="T2" fmla="*/ 0 w 28"/>
                <a:gd name="T3" fmla="*/ 10 h 20"/>
                <a:gd name="T4" fmla="*/ 11 w 28"/>
                <a:gd name="T5" fmla="*/ 20 h 20"/>
                <a:gd name="T6" fmla="*/ 18 w 28"/>
                <a:gd name="T7" fmla="*/ 20 h 20"/>
                <a:gd name="T8" fmla="*/ 28 w 28"/>
                <a:gd name="T9" fmla="*/ 10 h 20"/>
                <a:gd name="T10" fmla="*/ 18 w 28"/>
                <a:gd name="T11" fmla="*/ 0 h 20"/>
                <a:gd name="T12" fmla="*/ 11 w 28"/>
                <a:gd name="T13" fmla="*/ 0 h 20"/>
              </a:gdLst>
              <a:ahLst/>
              <a:cxnLst>
                <a:cxn ang="0">
                  <a:pos x="T0" y="T1"/>
                </a:cxn>
                <a:cxn ang="0">
                  <a:pos x="T2" y="T3"/>
                </a:cxn>
                <a:cxn ang="0">
                  <a:pos x="T4" y="T5"/>
                </a:cxn>
                <a:cxn ang="0">
                  <a:pos x="T6" y="T7"/>
                </a:cxn>
                <a:cxn ang="0">
                  <a:pos x="T8" y="T9"/>
                </a:cxn>
                <a:cxn ang="0">
                  <a:pos x="T10" y="T11"/>
                </a:cxn>
                <a:cxn ang="0">
                  <a:pos x="T12" y="T13"/>
                </a:cxn>
              </a:cxnLst>
              <a:rect l="0" t="0" r="r" b="b"/>
              <a:pathLst>
                <a:path w="28" h="20">
                  <a:moveTo>
                    <a:pt x="11" y="0"/>
                  </a:moveTo>
                  <a:cubicBezTo>
                    <a:pt x="5" y="0"/>
                    <a:pt x="0" y="4"/>
                    <a:pt x="0" y="10"/>
                  </a:cubicBezTo>
                  <a:cubicBezTo>
                    <a:pt x="0" y="16"/>
                    <a:pt x="5" y="20"/>
                    <a:pt x="11" y="20"/>
                  </a:cubicBezTo>
                  <a:cubicBezTo>
                    <a:pt x="18" y="20"/>
                    <a:pt x="18" y="20"/>
                    <a:pt x="18" y="20"/>
                  </a:cubicBezTo>
                  <a:cubicBezTo>
                    <a:pt x="23" y="20"/>
                    <a:pt x="28" y="16"/>
                    <a:pt x="28" y="10"/>
                  </a:cubicBezTo>
                  <a:cubicBezTo>
                    <a:pt x="28" y="4"/>
                    <a:pt x="23" y="0"/>
                    <a:pt x="18" y="0"/>
                  </a:cubicBezTo>
                  <a:lnTo>
                    <a:pt x="1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11">
              <a:extLst>
                <a:ext uri="{FF2B5EF4-FFF2-40B4-BE49-F238E27FC236}">
                  <a16:creationId xmlns:a16="http://schemas.microsoft.com/office/drawing/2014/main" id="{FDE5090A-A925-44B5-B163-4ADCC8166AEF}"/>
                </a:ext>
              </a:extLst>
            </p:cNvPr>
            <p:cNvSpPr>
              <a:spLocks/>
            </p:cNvSpPr>
            <p:nvPr/>
          </p:nvSpPr>
          <p:spPr bwMode="auto">
            <a:xfrm>
              <a:off x="1457" y="2139"/>
              <a:ext cx="65" cy="48"/>
            </a:xfrm>
            <a:custGeom>
              <a:avLst/>
              <a:gdLst>
                <a:gd name="T0" fmla="*/ 10 w 27"/>
                <a:gd name="T1" fmla="*/ 0 h 20"/>
                <a:gd name="T2" fmla="*/ 0 w 27"/>
                <a:gd name="T3" fmla="*/ 10 h 20"/>
                <a:gd name="T4" fmla="*/ 10 w 27"/>
                <a:gd name="T5" fmla="*/ 20 h 20"/>
                <a:gd name="T6" fmla="*/ 17 w 27"/>
                <a:gd name="T7" fmla="*/ 20 h 20"/>
                <a:gd name="T8" fmla="*/ 27 w 27"/>
                <a:gd name="T9" fmla="*/ 10 h 20"/>
                <a:gd name="T10" fmla="*/ 17 w 27"/>
                <a:gd name="T11" fmla="*/ 0 h 20"/>
                <a:gd name="T12" fmla="*/ 10 w 27"/>
                <a:gd name="T13" fmla="*/ 0 h 20"/>
              </a:gdLst>
              <a:ahLst/>
              <a:cxnLst>
                <a:cxn ang="0">
                  <a:pos x="T0" y="T1"/>
                </a:cxn>
                <a:cxn ang="0">
                  <a:pos x="T2" y="T3"/>
                </a:cxn>
                <a:cxn ang="0">
                  <a:pos x="T4" y="T5"/>
                </a:cxn>
                <a:cxn ang="0">
                  <a:pos x="T6" y="T7"/>
                </a:cxn>
                <a:cxn ang="0">
                  <a:pos x="T8" y="T9"/>
                </a:cxn>
                <a:cxn ang="0">
                  <a:pos x="T10" y="T11"/>
                </a:cxn>
                <a:cxn ang="0">
                  <a:pos x="T12" y="T13"/>
                </a:cxn>
              </a:cxnLst>
              <a:rect l="0" t="0" r="r" b="b"/>
              <a:pathLst>
                <a:path w="27" h="20">
                  <a:moveTo>
                    <a:pt x="10" y="0"/>
                  </a:moveTo>
                  <a:cubicBezTo>
                    <a:pt x="4" y="0"/>
                    <a:pt x="0" y="5"/>
                    <a:pt x="0" y="10"/>
                  </a:cubicBezTo>
                  <a:cubicBezTo>
                    <a:pt x="0" y="16"/>
                    <a:pt x="4" y="20"/>
                    <a:pt x="10" y="20"/>
                  </a:cubicBezTo>
                  <a:cubicBezTo>
                    <a:pt x="17" y="20"/>
                    <a:pt x="17" y="20"/>
                    <a:pt x="17" y="20"/>
                  </a:cubicBezTo>
                  <a:cubicBezTo>
                    <a:pt x="23" y="20"/>
                    <a:pt x="27" y="16"/>
                    <a:pt x="27" y="10"/>
                  </a:cubicBezTo>
                  <a:cubicBezTo>
                    <a:pt x="27" y="5"/>
                    <a:pt x="23" y="0"/>
                    <a:pt x="17" y="0"/>
                  </a:cubicBezTo>
                  <a:lnTo>
                    <a:pt x="1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5">
            <a:extLst>
              <a:ext uri="{FF2B5EF4-FFF2-40B4-BE49-F238E27FC236}">
                <a16:creationId xmlns:a16="http://schemas.microsoft.com/office/drawing/2014/main" id="{BF6EC054-BCAD-4F26-8B78-899EDF956CC4}"/>
              </a:ext>
            </a:extLst>
          </p:cNvPr>
          <p:cNvSpPr>
            <a:spLocks/>
          </p:cNvSpPr>
          <p:nvPr/>
        </p:nvSpPr>
        <p:spPr bwMode="auto">
          <a:xfrm rot="16200000">
            <a:off x="4175494" y="2449783"/>
            <a:ext cx="1029747" cy="928688"/>
          </a:xfrm>
          <a:custGeom>
            <a:avLst/>
            <a:gdLst>
              <a:gd name="T0" fmla="*/ 595 w 595"/>
              <a:gd name="T1" fmla="*/ 0 h 585"/>
              <a:gd name="T2" fmla="*/ 595 w 595"/>
              <a:gd name="T3" fmla="*/ 585 h 585"/>
              <a:gd name="T4" fmla="*/ 0 w 595"/>
              <a:gd name="T5" fmla="*/ 585 h 585"/>
            </a:gdLst>
            <a:ahLst/>
            <a:cxnLst>
              <a:cxn ang="0">
                <a:pos x="T0" y="T1"/>
              </a:cxn>
              <a:cxn ang="0">
                <a:pos x="T2" y="T3"/>
              </a:cxn>
              <a:cxn ang="0">
                <a:pos x="T4" y="T5"/>
              </a:cxn>
            </a:cxnLst>
            <a:rect l="0" t="0" r="r" b="b"/>
            <a:pathLst>
              <a:path w="595" h="585">
                <a:moveTo>
                  <a:pt x="595" y="0"/>
                </a:moveTo>
                <a:lnTo>
                  <a:pt x="595" y="585"/>
                </a:lnTo>
                <a:lnTo>
                  <a:pt x="0" y="585"/>
                </a:lnTo>
              </a:path>
            </a:pathLst>
          </a:custGeom>
          <a:noFill/>
          <a:ln w="61913" cap="flat">
            <a:solidFill>
              <a:schemeClr val="tx1">
                <a:lumMod val="95000"/>
                <a:lumOff val="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Freeform 5">
            <a:extLst>
              <a:ext uri="{FF2B5EF4-FFF2-40B4-BE49-F238E27FC236}">
                <a16:creationId xmlns:a16="http://schemas.microsoft.com/office/drawing/2014/main" id="{59C548AA-719A-4892-A8A6-D413F8134C2E}"/>
              </a:ext>
            </a:extLst>
          </p:cNvPr>
          <p:cNvSpPr>
            <a:spLocks/>
          </p:cNvSpPr>
          <p:nvPr/>
        </p:nvSpPr>
        <p:spPr bwMode="auto">
          <a:xfrm rot="5400000">
            <a:off x="582345" y="5366553"/>
            <a:ext cx="1029743" cy="928688"/>
          </a:xfrm>
          <a:custGeom>
            <a:avLst/>
            <a:gdLst>
              <a:gd name="T0" fmla="*/ 595 w 595"/>
              <a:gd name="T1" fmla="*/ 0 h 585"/>
              <a:gd name="T2" fmla="*/ 595 w 595"/>
              <a:gd name="T3" fmla="*/ 585 h 585"/>
              <a:gd name="T4" fmla="*/ 0 w 595"/>
              <a:gd name="T5" fmla="*/ 585 h 585"/>
            </a:gdLst>
            <a:ahLst/>
            <a:cxnLst>
              <a:cxn ang="0">
                <a:pos x="T0" y="T1"/>
              </a:cxn>
              <a:cxn ang="0">
                <a:pos x="T2" y="T3"/>
              </a:cxn>
              <a:cxn ang="0">
                <a:pos x="T4" y="T5"/>
              </a:cxn>
            </a:cxnLst>
            <a:rect l="0" t="0" r="r" b="b"/>
            <a:pathLst>
              <a:path w="595" h="585">
                <a:moveTo>
                  <a:pt x="595" y="0"/>
                </a:moveTo>
                <a:lnTo>
                  <a:pt x="595" y="585"/>
                </a:lnTo>
                <a:lnTo>
                  <a:pt x="0" y="585"/>
                </a:lnTo>
              </a:path>
            </a:pathLst>
          </a:custGeom>
          <a:noFill/>
          <a:ln w="61913" cap="flat">
            <a:solidFill>
              <a:schemeClr val="tx1">
                <a:lumMod val="95000"/>
                <a:lumOff val="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3" name="Marcador de posición de imagen 22">
            <a:extLst>
              <a:ext uri="{FF2B5EF4-FFF2-40B4-BE49-F238E27FC236}">
                <a16:creationId xmlns:a16="http://schemas.microsoft.com/office/drawing/2014/main" id="{254F5F09-7622-4FE9-B41A-AEFD902289D7}"/>
              </a:ext>
            </a:extLst>
          </p:cNvPr>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a:fillRect/>
          </a:stretch>
        </p:blipFill>
        <p:spPr/>
      </p:pic>
      <p:sp>
        <p:nvSpPr>
          <p:cNvPr id="19" name="CuadroTexto 18">
            <a:extLst>
              <a:ext uri="{FF2B5EF4-FFF2-40B4-BE49-F238E27FC236}">
                <a16:creationId xmlns:a16="http://schemas.microsoft.com/office/drawing/2014/main" id="{B3004D64-B21D-4550-8B97-6B76C3033715}"/>
              </a:ext>
            </a:extLst>
          </p:cNvPr>
          <p:cNvSpPr txBox="1"/>
          <p:nvPr/>
        </p:nvSpPr>
        <p:spPr>
          <a:xfrm>
            <a:off x="437469" y="321980"/>
            <a:ext cx="4717243" cy="1569660"/>
          </a:xfrm>
          <a:prstGeom prst="rect">
            <a:avLst/>
          </a:prstGeom>
          <a:noFill/>
        </p:spPr>
        <p:txBody>
          <a:bodyPr wrap="square" rtlCol="0">
            <a:spAutoFit/>
          </a:bodyPr>
          <a:lstStyle/>
          <a:p>
            <a:r>
              <a:rPr lang="es-CO" sz="4800" dirty="0"/>
              <a:t>ESCRIBE TU </a:t>
            </a:r>
            <a:r>
              <a:rPr lang="es-CO" sz="4800" dirty="0">
                <a:solidFill>
                  <a:srgbClr val="D13B6E"/>
                </a:solidFill>
              </a:rPr>
              <a:t>TÍTULO AQUÍ</a:t>
            </a:r>
          </a:p>
        </p:txBody>
      </p:sp>
      <p:sp>
        <p:nvSpPr>
          <p:cNvPr id="20" name="Rectángulo 19">
            <a:extLst>
              <a:ext uri="{FF2B5EF4-FFF2-40B4-BE49-F238E27FC236}">
                <a16:creationId xmlns:a16="http://schemas.microsoft.com/office/drawing/2014/main" id="{E822C764-3760-4FED-A3A3-DE96C2D040BD}"/>
              </a:ext>
            </a:extLst>
          </p:cNvPr>
          <p:cNvSpPr/>
          <p:nvPr/>
        </p:nvSpPr>
        <p:spPr>
          <a:xfrm>
            <a:off x="5663380" y="0"/>
            <a:ext cx="432619" cy="6858000"/>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30">
            <a:extLst>
              <a:ext uri="{FF2B5EF4-FFF2-40B4-BE49-F238E27FC236}">
                <a16:creationId xmlns:a16="http://schemas.microsoft.com/office/drawing/2014/main" id="{C6D4B434-FE7F-4CF1-907B-30E7D2292872}"/>
              </a:ext>
            </a:extLst>
          </p:cNvPr>
          <p:cNvSpPr txBox="1">
            <a:spLocks noChangeArrowheads="1"/>
          </p:cNvSpPr>
          <p:nvPr/>
        </p:nvSpPr>
        <p:spPr bwMode="auto">
          <a:xfrm>
            <a:off x="1054311" y="2947469"/>
            <a:ext cx="3635675"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200" b="1" dirty="0">
                <a:solidFill>
                  <a:srgbClr val="D13B6E"/>
                </a:solidFill>
                <a:latin typeface="+mn-lt"/>
                <a:cs typeface="Calibri Light" panose="020F0302020204030204" pitchFamily="34" charset="0"/>
              </a:rPr>
              <a:t>Lorem ipsum dolor </a:t>
            </a:r>
            <a:r>
              <a:rPr lang="en-US" altLang="es-MX" sz="1200" dirty="0">
                <a:solidFill>
                  <a:srgbClr val="D13B6E"/>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200" dirty="0">
              <a:latin typeface="+mn-lt"/>
              <a:cs typeface="Calibri Light" panose="020F0302020204030204" pitchFamily="34" charset="0"/>
            </a:endParaRPr>
          </a:p>
          <a:p>
            <a:pPr algn="just" eaLnBrk="0" hangingPunct="0"/>
            <a:r>
              <a:rPr lang="en-US" altLang="es-MX" sz="1200" dirty="0">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200" dirty="0">
              <a:latin typeface="+mn-lt"/>
              <a:cs typeface="Calibri Light" panose="020F0302020204030204" pitchFamily="34" charset="0"/>
            </a:endParaRPr>
          </a:p>
          <a:p>
            <a:pPr algn="just" eaLnBrk="0" hangingPunct="0"/>
            <a:r>
              <a:rPr lang="pt-BR" altLang="es-MX" sz="1200" dirty="0">
                <a:latin typeface="+mn-lt"/>
                <a:cs typeface="Calibri Light" panose="020F0302020204030204" pitchFamily="34" charset="0"/>
              </a:rPr>
              <a:t>. </a:t>
            </a:r>
            <a:endParaRPr lang="en-US" altLang="es-MX" sz="1200" dirty="0">
              <a:latin typeface="+mn-lt"/>
              <a:cs typeface="Calibri Light" panose="020F0302020204030204" pitchFamily="34" charset="0"/>
            </a:endParaRPr>
          </a:p>
        </p:txBody>
      </p:sp>
      <p:sp>
        <p:nvSpPr>
          <p:cNvPr id="24" name="Rectángulo 23">
            <a:extLst>
              <a:ext uri="{FF2B5EF4-FFF2-40B4-BE49-F238E27FC236}">
                <a16:creationId xmlns:a16="http://schemas.microsoft.com/office/drawing/2014/main" id="{6647EE30-8C2E-4227-B912-A43D5D3CD873}"/>
              </a:ext>
            </a:extLst>
          </p:cNvPr>
          <p:cNvSpPr/>
          <p:nvPr/>
        </p:nvSpPr>
        <p:spPr>
          <a:xfrm>
            <a:off x="5663380" y="0"/>
            <a:ext cx="6528620" cy="6858000"/>
          </a:xfrm>
          <a:prstGeom prst="rect">
            <a:avLst/>
          </a:prstGeom>
          <a:gradFill flip="none" rotWithShape="1">
            <a:gsLst>
              <a:gs pos="0">
                <a:srgbClr val="D13B6E"/>
              </a:gs>
              <a:gs pos="50000">
                <a:srgbClr val="7D1D3D">
                  <a:alpha val="20000"/>
                </a:srgbClr>
              </a:gs>
              <a:gs pos="100000">
                <a:srgbClr val="743EB9">
                  <a:shade val="100000"/>
                  <a:satMod val="115000"/>
                  <a:alpha val="49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FBA96F32-8F2C-44A4-85ED-CE892EF60C38}"/>
              </a:ext>
            </a:extLst>
          </p:cNvPr>
          <p:cNvSpPr/>
          <p:nvPr/>
        </p:nvSpPr>
        <p:spPr>
          <a:xfrm>
            <a:off x="7608094" y="0"/>
            <a:ext cx="4583906" cy="6858000"/>
          </a:xfrm>
          <a:prstGeom prst="rect">
            <a:avLst/>
          </a:prstGeom>
          <a:solidFill>
            <a:srgbClr val="2831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5">
            <a:extLst>
              <a:ext uri="{FF2B5EF4-FFF2-40B4-BE49-F238E27FC236}">
                <a16:creationId xmlns:a16="http://schemas.microsoft.com/office/drawing/2014/main" id="{DD653051-DDAF-4921-AAA0-FF8C82CC0785}"/>
              </a:ext>
            </a:extLst>
          </p:cNvPr>
          <p:cNvSpPr>
            <a:spLocks/>
          </p:cNvSpPr>
          <p:nvPr/>
        </p:nvSpPr>
        <p:spPr bwMode="auto">
          <a:xfrm>
            <a:off x="2092817" y="621021"/>
            <a:ext cx="3024188" cy="1185065"/>
          </a:xfrm>
          <a:custGeom>
            <a:avLst/>
            <a:gdLst>
              <a:gd name="T0" fmla="*/ 0 w 2261"/>
              <a:gd name="T1" fmla="*/ 886 h 886"/>
              <a:gd name="T2" fmla="*/ 2261 w 2261"/>
              <a:gd name="T3" fmla="*/ 886 h 886"/>
              <a:gd name="T4" fmla="*/ 1130 w 2261"/>
              <a:gd name="T5" fmla="*/ 0 h 886"/>
              <a:gd name="T6" fmla="*/ 0 w 2261"/>
              <a:gd name="T7" fmla="*/ 886 h 886"/>
            </a:gdLst>
            <a:ahLst/>
            <a:cxnLst>
              <a:cxn ang="0">
                <a:pos x="T0" y="T1"/>
              </a:cxn>
              <a:cxn ang="0">
                <a:pos x="T2" y="T3"/>
              </a:cxn>
              <a:cxn ang="0">
                <a:pos x="T4" y="T5"/>
              </a:cxn>
              <a:cxn ang="0">
                <a:pos x="T6" y="T7"/>
              </a:cxn>
            </a:cxnLst>
            <a:rect l="0" t="0" r="r" b="b"/>
            <a:pathLst>
              <a:path w="2261" h="886">
                <a:moveTo>
                  <a:pt x="0" y="886"/>
                </a:moveTo>
                <a:lnTo>
                  <a:pt x="2261" y="886"/>
                </a:lnTo>
                <a:lnTo>
                  <a:pt x="1130" y="0"/>
                </a:lnTo>
                <a:lnTo>
                  <a:pt x="0" y="886"/>
                </a:lnTo>
                <a:close/>
              </a:path>
            </a:pathLst>
          </a:custGeom>
          <a:solidFill>
            <a:srgbClr val="D13B6E"/>
          </a:solidFill>
          <a:ln>
            <a:noFill/>
          </a:ln>
        </p:spPr>
        <p:txBody>
          <a:bodyPr vert="horz" wrap="square" lIns="91440" tIns="45720" rIns="91440" bIns="45720" numCol="1" anchor="t" anchorCtr="0" compatLnSpc="1">
            <a:prstTxWarp prst="textNoShape">
              <a:avLst/>
            </a:prstTxWarp>
          </a:bodyPr>
          <a:lstStyle/>
          <a:p>
            <a:endParaRPr lang="en-US"/>
          </a:p>
        </p:txBody>
      </p:sp>
      <p:sp>
        <p:nvSpPr>
          <p:cNvPr id="8" name="Freeform 5">
            <a:extLst>
              <a:ext uri="{FF2B5EF4-FFF2-40B4-BE49-F238E27FC236}">
                <a16:creationId xmlns:a16="http://schemas.microsoft.com/office/drawing/2014/main" id="{F952FF1C-4CD4-448D-87DB-E39DC926A0E3}"/>
              </a:ext>
            </a:extLst>
          </p:cNvPr>
          <p:cNvSpPr>
            <a:spLocks/>
          </p:cNvSpPr>
          <p:nvPr/>
        </p:nvSpPr>
        <p:spPr bwMode="auto">
          <a:xfrm>
            <a:off x="2092817" y="2007961"/>
            <a:ext cx="3024188" cy="1185065"/>
          </a:xfrm>
          <a:custGeom>
            <a:avLst/>
            <a:gdLst>
              <a:gd name="T0" fmla="*/ 0 w 2261"/>
              <a:gd name="T1" fmla="*/ 886 h 886"/>
              <a:gd name="T2" fmla="*/ 2261 w 2261"/>
              <a:gd name="T3" fmla="*/ 886 h 886"/>
              <a:gd name="T4" fmla="*/ 1130 w 2261"/>
              <a:gd name="T5" fmla="*/ 0 h 886"/>
              <a:gd name="T6" fmla="*/ 0 w 2261"/>
              <a:gd name="T7" fmla="*/ 886 h 886"/>
            </a:gdLst>
            <a:ahLst/>
            <a:cxnLst>
              <a:cxn ang="0">
                <a:pos x="T0" y="T1"/>
              </a:cxn>
              <a:cxn ang="0">
                <a:pos x="T2" y="T3"/>
              </a:cxn>
              <a:cxn ang="0">
                <a:pos x="T4" y="T5"/>
              </a:cxn>
              <a:cxn ang="0">
                <a:pos x="T6" y="T7"/>
              </a:cxn>
            </a:cxnLst>
            <a:rect l="0" t="0" r="r" b="b"/>
            <a:pathLst>
              <a:path w="2261" h="886">
                <a:moveTo>
                  <a:pt x="0" y="886"/>
                </a:moveTo>
                <a:lnTo>
                  <a:pt x="2261" y="886"/>
                </a:lnTo>
                <a:lnTo>
                  <a:pt x="1130" y="0"/>
                </a:lnTo>
                <a:lnTo>
                  <a:pt x="0" y="886"/>
                </a:lnTo>
                <a:close/>
              </a:path>
            </a:pathLst>
          </a:custGeom>
          <a:solidFill>
            <a:srgbClr val="28313A"/>
          </a:solidFill>
          <a:ln>
            <a:noFill/>
          </a:ln>
        </p:spPr>
        <p:txBody>
          <a:bodyPr vert="horz" wrap="square" lIns="91440" tIns="45720" rIns="91440" bIns="45720" numCol="1" anchor="t" anchorCtr="0" compatLnSpc="1">
            <a:prstTxWarp prst="textNoShape">
              <a:avLst/>
            </a:prstTxWarp>
          </a:bodyPr>
          <a:lstStyle/>
          <a:p>
            <a:endParaRPr lang="en-US"/>
          </a:p>
        </p:txBody>
      </p:sp>
      <p:sp>
        <p:nvSpPr>
          <p:cNvPr id="9" name="Freeform 5">
            <a:extLst>
              <a:ext uri="{FF2B5EF4-FFF2-40B4-BE49-F238E27FC236}">
                <a16:creationId xmlns:a16="http://schemas.microsoft.com/office/drawing/2014/main" id="{5C036034-73C4-47E0-8AB3-BF492D676367}"/>
              </a:ext>
            </a:extLst>
          </p:cNvPr>
          <p:cNvSpPr>
            <a:spLocks/>
          </p:cNvSpPr>
          <p:nvPr/>
        </p:nvSpPr>
        <p:spPr bwMode="auto">
          <a:xfrm>
            <a:off x="2183380" y="3519671"/>
            <a:ext cx="3024188" cy="1185065"/>
          </a:xfrm>
          <a:custGeom>
            <a:avLst/>
            <a:gdLst>
              <a:gd name="T0" fmla="*/ 0 w 2261"/>
              <a:gd name="T1" fmla="*/ 886 h 886"/>
              <a:gd name="T2" fmla="*/ 2261 w 2261"/>
              <a:gd name="T3" fmla="*/ 886 h 886"/>
              <a:gd name="T4" fmla="*/ 1130 w 2261"/>
              <a:gd name="T5" fmla="*/ 0 h 886"/>
              <a:gd name="T6" fmla="*/ 0 w 2261"/>
              <a:gd name="T7" fmla="*/ 886 h 886"/>
            </a:gdLst>
            <a:ahLst/>
            <a:cxnLst>
              <a:cxn ang="0">
                <a:pos x="T0" y="T1"/>
              </a:cxn>
              <a:cxn ang="0">
                <a:pos x="T2" y="T3"/>
              </a:cxn>
              <a:cxn ang="0">
                <a:pos x="T4" y="T5"/>
              </a:cxn>
              <a:cxn ang="0">
                <a:pos x="T6" y="T7"/>
              </a:cxn>
            </a:cxnLst>
            <a:rect l="0" t="0" r="r" b="b"/>
            <a:pathLst>
              <a:path w="2261" h="886">
                <a:moveTo>
                  <a:pt x="0" y="886"/>
                </a:moveTo>
                <a:lnTo>
                  <a:pt x="2261" y="886"/>
                </a:lnTo>
                <a:lnTo>
                  <a:pt x="1130" y="0"/>
                </a:lnTo>
                <a:lnTo>
                  <a:pt x="0" y="886"/>
                </a:lnTo>
                <a:close/>
              </a:path>
            </a:pathLst>
          </a:custGeom>
          <a:solidFill>
            <a:srgbClr val="D13B6E"/>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5">
            <a:extLst>
              <a:ext uri="{FF2B5EF4-FFF2-40B4-BE49-F238E27FC236}">
                <a16:creationId xmlns:a16="http://schemas.microsoft.com/office/drawing/2014/main" id="{CC66522B-F570-4EDA-A9D3-D21F65F1CBD6}"/>
              </a:ext>
            </a:extLst>
          </p:cNvPr>
          <p:cNvSpPr>
            <a:spLocks/>
          </p:cNvSpPr>
          <p:nvPr/>
        </p:nvSpPr>
        <p:spPr bwMode="auto">
          <a:xfrm>
            <a:off x="2183380" y="4906611"/>
            <a:ext cx="3024188" cy="1185065"/>
          </a:xfrm>
          <a:custGeom>
            <a:avLst/>
            <a:gdLst>
              <a:gd name="T0" fmla="*/ 0 w 2261"/>
              <a:gd name="T1" fmla="*/ 886 h 886"/>
              <a:gd name="T2" fmla="*/ 2261 w 2261"/>
              <a:gd name="T3" fmla="*/ 886 h 886"/>
              <a:gd name="T4" fmla="*/ 1130 w 2261"/>
              <a:gd name="T5" fmla="*/ 0 h 886"/>
              <a:gd name="T6" fmla="*/ 0 w 2261"/>
              <a:gd name="T7" fmla="*/ 886 h 886"/>
            </a:gdLst>
            <a:ahLst/>
            <a:cxnLst>
              <a:cxn ang="0">
                <a:pos x="T0" y="T1"/>
              </a:cxn>
              <a:cxn ang="0">
                <a:pos x="T2" y="T3"/>
              </a:cxn>
              <a:cxn ang="0">
                <a:pos x="T4" y="T5"/>
              </a:cxn>
              <a:cxn ang="0">
                <a:pos x="T6" y="T7"/>
              </a:cxn>
            </a:cxnLst>
            <a:rect l="0" t="0" r="r" b="b"/>
            <a:pathLst>
              <a:path w="2261" h="886">
                <a:moveTo>
                  <a:pt x="0" y="886"/>
                </a:moveTo>
                <a:lnTo>
                  <a:pt x="2261" y="886"/>
                </a:lnTo>
                <a:lnTo>
                  <a:pt x="1130" y="0"/>
                </a:lnTo>
                <a:lnTo>
                  <a:pt x="0" y="886"/>
                </a:lnTo>
                <a:close/>
              </a:path>
            </a:pathLst>
          </a:custGeom>
          <a:solidFill>
            <a:srgbClr val="28313A"/>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CuadroTexto 16">
            <a:extLst>
              <a:ext uri="{FF2B5EF4-FFF2-40B4-BE49-F238E27FC236}">
                <a16:creationId xmlns:a16="http://schemas.microsoft.com/office/drawing/2014/main" id="{19D16EA6-CA93-45CD-95D1-58DE4E31DE23}"/>
              </a:ext>
            </a:extLst>
          </p:cNvPr>
          <p:cNvSpPr txBox="1"/>
          <p:nvPr/>
        </p:nvSpPr>
        <p:spPr>
          <a:xfrm>
            <a:off x="8331595" y="1821256"/>
            <a:ext cx="3473520" cy="1569660"/>
          </a:xfrm>
          <a:prstGeom prst="rect">
            <a:avLst/>
          </a:prstGeom>
          <a:noFill/>
        </p:spPr>
        <p:txBody>
          <a:bodyPr wrap="square" rtlCol="0">
            <a:spAutoFit/>
          </a:bodyPr>
          <a:lstStyle/>
          <a:p>
            <a:r>
              <a:rPr lang="es-CO" sz="4800" dirty="0">
                <a:solidFill>
                  <a:srgbClr val="D13B6E"/>
                </a:solidFill>
              </a:rPr>
              <a:t>ESCRIBE TU TÍTULO AQUÍ</a:t>
            </a:r>
          </a:p>
        </p:txBody>
      </p:sp>
      <p:sp>
        <p:nvSpPr>
          <p:cNvPr id="18" name="TextBox 30">
            <a:extLst>
              <a:ext uri="{FF2B5EF4-FFF2-40B4-BE49-F238E27FC236}">
                <a16:creationId xmlns:a16="http://schemas.microsoft.com/office/drawing/2014/main" id="{AB7B06F5-55F8-4AD9-8F7D-14C97A289D05}"/>
              </a:ext>
            </a:extLst>
          </p:cNvPr>
          <p:cNvSpPr txBox="1">
            <a:spLocks noChangeArrowheads="1"/>
          </p:cNvSpPr>
          <p:nvPr/>
        </p:nvSpPr>
        <p:spPr bwMode="auto">
          <a:xfrm>
            <a:off x="8360761" y="3748104"/>
            <a:ext cx="2947192"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2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a:t>
            </a:r>
            <a:r>
              <a:rPr lang="en-US" altLang="es-MX" sz="1200" dirty="0" err="1">
                <a:solidFill>
                  <a:schemeClr val="bg1"/>
                </a:solidFill>
                <a:latin typeface="+mn-lt"/>
                <a:cs typeface="Calibri Light" panose="020F0302020204030204" pitchFamily="34" charset="0"/>
              </a:rPr>
              <a:t>faucibus</a:t>
            </a:r>
            <a:r>
              <a:rPr lang="en-US" altLang="es-MX" sz="1200" dirty="0">
                <a:solidFill>
                  <a:schemeClr val="bg1"/>
                </a:solidFill>
                <a:latin typeface="+mn-lt"/>
                <a:cs typeface="Calibri Light" panose="020F0302020204030204" pitchFamily="34" charset="0"/>
              </a:rPr>
              <a:t>.</a:t>
            </a:r>
          </a:p>
        </p:txBody>
      </p:sp>
      <p:sp>
        <p:nvSpPr>
          <p:cNvPr id="19" name="CuadroTexto 18">
            <a:extLst>
              <a:ext uri="{FF2B5EF4-FFF2-40B4-BE49-F238E27FC236}">
                <a16:creationId xmlns:a16="http://schemas.microsoft.com/office/drawing/2014/main" id="{7CBABC69-A137-4C76-88F1-828321E362AE}"/>
              </a:ext>
            </a:extLst>
          </p:cNvPr>
          <p:cNvSpPr txBox="1"/>
          <p:nvPr/>
        </p:nvSpPr>
        <p:spPr>
          <a:xfrm>
            <a:off x="3200400" y="797692"/>
            <a:ext cx="840259" cy="769441"/>
          </a:xfrm>
          <a:prstGeom prst="rect">
            <a:avLst/>
          </a:prstGeom>
          <a:noFill/>
        </p:spPr>
        <p:txBody>
          <a:bodyPr wrap="square" rtlCol="0">
            <a:spAutoFit/>
          </a:bodyPr>
          <a:lstStyle/>
          <a:p>
            <a:pPr algn="ctr"/>
            <a:r>
              <a:rPr lang="en-US" sz="4400" b="1" dirty="0">
                <a:solidFill>
                  <a:schemeClr val="bg1"/>
                </a:solidFill>
              </a:rPr>
              <a:t>01</a:t>
            </a:r>
          </a:p>
        </p:txBody>
      </p:sp>
      <p:sp>
        <p:nvSpPr>
          <p:cNvPr id="20" name="CuadroTexto 19">
            <a:extLst>
              <a:ext uri="{FF2B5EF4-FFF2-40B4-BE49-F238E27FC236}">
                <a16:creationId xmlns:a16="http://schemas.microsoft.com/office/drawing/2014/main" id="{A55167A4-C7AB-4A66-83BA-9612CC2F8903}"/>
              </a:ext>
            </a:extLst>
          </p:cNvPr>
          <p:cNvSpPr txBox="1"/>
          <p:nvPr/>
        </p:nvSpPr>
        <p:spPr>
          <a:xfrm>
            <a:off x="3023586" y="1301280"/>
            <a:ext cx="1190068" cy="461665"/>
          </a:xfrm>
          <a:prstGeom prst="rect">
            <a:avLst/>
          </a:prstGeom>
          <a:noFill/>
        </p:spPr>
        <p:txBody>
          <a:bodyPr wrap="square" rtlCol="0">
            <a:spAutoFit/>
          </a:bodyPr>
          <a:lstStyle/>
          <a:p>
            <a:pPr algn="ctr"/>
            <a:r>
              <a:rPr lang="es-CO" sz="2400" b="1" dirty="0">
                <a:solidFill>
                  <a:schemeClr val="bg1"/>
                </a:solidFill>
              </a:rPr>
              <a:t>Paso</a:t>
            </a:r>
          </a:p>
        </p:txBody>
      </p:sp>
      <p:sp>
        <p:nvSpPr>
          <p:cNvPr id="21" name="CuadroTexto 20">
            <a:extLst>
              <a:ext uri="{FF2B5EF4-FFF2-40B4-BE49-F238E27FC236}">
                <a16:creationId xmlns:a16="http://schemas.microsoft.com/office/drawing/2014/main" id="{C72F8CB4-3E40-44CE-AFD8-B4101AC28CB5}"/>
              </a:ext>
            </a:extLst>
          </p:cNvPr>
          <p:cNvSpPr txBox="1"/>
          <p:nvPr/>
        </p:nvSpPr>
        <p:spPr>
          <a:xfrm>
            <a:off x="3205323" y="2132731"/>
            <a:ext cx="840259" cy="769441"/>
          </a:xfrm>
          <a:prstGeom prst="rect">
            <a:avLst/>
          </a:prstGeom>
          <a:noFill/>
        </p:spPr>
        <p:txBody>
          <a:bodyPr wrap="square" rtlCol="0">
            <a:spAutoFit/>
          </a:bodyPr>
          <a:lstStyle/>
          <a:p>
            <a:pPr algn="ctr"/>
            <a:r>
              <a:rPr lang="en-US" sz="4400" b="1" dirty="0">
                <a:solidFill>
                  <a:schemeClr val="bg1"/>
                </a:solidFill>
              </a:rPr>
              <a:t>02</a:t>
            </a:r>
          </a:p>
        </p:txBody>
      </p:sp>
      <p:sp>
        <p:nvSpPr>
          <p:cNvPr id="22" name="CuadroTexto 21">
            <a:extLst>
              <a:ext uri="{FF2B5EF4-FFF2-40B4-BE49-F238E27FC236}">
                <a16:creationId xmlns:a16="http://schemas.microsoft.com/office/drawing/2014/main" id="{D79C7657-0990-4E29-B33C-3245E0EE765D}"/>
              </a:ext>
            </a:extLst>
          </p:cNvPr>
          <p:cNvSpPr txBox="1"/>
          <p:nvPr/>
        </p:nvSpPr>
        <p:spPr>
          <a:xfrm>
            <a:off x="3028509" y="2636319"/>
            <a:ext cx="1190068" cy="461665"/>
          </a:xfrm>
          <a:prstGeom prst="rect">
            <a:avLst/>
          </a:prstGeom>
          <a:noFill/>
        </p:spPr>
        <p:txBody>
          <a:bodyPr wrap="square" rtlCol="0">
            <a:spAutoFit/>
          </a:bodyPr>
          <a:lstStyle/>
          <a:p>
            <a:pPr algn="ctr"/>
            <a:r>
              <a:rPr lang="es-CO" sz="2400" b="1" dirty="0">
                <a:solidFill>
                  <a:schemeClr val="bg1"/>
                </a:solidFill>
              </a:rPr>
              <a:t>Paso</a:t>
            </a:r>
            <a:endParaRPr lang="en-US" sz="2400" b="1" dirty="0">
              <a:solidFill>
                <a:schemeClr val="bg1"/>
              </a:solidFill>
            </a:endParaRPr>
          </a:p>
        </p:txBody>
      </p:sp>
      <p:sp>
        <p:nvSpPr>
          <p:cNvPr id="23" name="CuadroTexto 22">
            <a:extLst>
              <a:ext uri="{FF2B5EF4-FFF2-40B4-BE49-F238E27FC236}">
                <a16:creationId xmlns:a16="http://schemas.microsoft.com/office/drawing/2014/main" id="{28B8220A-0975-4EC2-A089-6BDFF55E9BF8}"/>
              </a:ext>
            </a:extLst>
          </p:cNvPr>
          <p:cNvSpPr txBox="1"/>
          <p:nvPr/>
        </p:nvSpPr>
        <p:spPr>
          <a:xfrm>
            <a:off x="3200400" y="3694236"/>
            <a:ext cx="840259" cy="769441"/>
          </a:xfrm>
          <a:prstGeom prst="rect">
            <a:avLst/>
          </a:prstGeom>
          <a:noFill/>
        </p:spPr>
        <p:txBody>
          <a:bodyPr wrap="square" rtlCol="0">
            <a:spAutoFit/>
          </a:bodyPr>
          <a:lstStyle/>
          <a:p>
            <a:pPr algn="ctr"/>
            <a:r>
              <a:rPr lang="en-US" sz="4400" b="1" dirty="0">
                <a:solidFill>
                  <a:schemeClr val="bg1"/>
                </a:solidFill>
              </a:rPr>
              <a:t>03</a:t>
            </a:r>
          </a:p>
        </p:txBody>
      </p:sp>
      <p:sp>
        <p:nvSpPr>
          <p:cNvPr id="24" name="CuadroTexto 23">
            <a:extLst>
              <a:ext uri="{FF2B5EF4-FFF2-40B4-BE49-F238E27FC236}">
                <a16:creationId xmlns:a16="http://schemas.microsoft.com/office/drawing/2014/main" id="{2C0A0EF0-0FEA-42EA-AE9E-FA2B1A2B5116}"/>
              </a:ext>
            </a:extLst>
          </p:cNvPr>
          <p:cNvSpPr txBox="1"/>
          <p:nvPr/>
        </p:nvSpPr>
        <p:spPr>
          <a:xfrm>
            <a:off x="3023586" y="4197824"/>
            <a:ext cx="1190068" cy="461665"/>
          </a:xfrm>
          <a:prstGeom prst="rect">
            <a:avLst/>
          </a:prstGeom>
          <a:noFill/>
        </p:spPr>
        <p:txBody>
          <a:bodyPr wrap="square" rtlCol="0">
            <a:spAutoFit/>
          </a:bodyPr>
          <a:lstStyle/>
          <a:p>
            <a:pPr algn="ctr"/>
            <a:r>
              <a:rPr lang="es-CO" sz="2400" b="1" dirty="0">
                <a:solidFill>
                  <a:schemeClr val="bg1"/>
                </a:solidFill>
              </a:rPr>
              <a:t>Paso</a:t>
            </a:r>
            <a:endParaRPr lang="en-US" sz="2400" b="1" dirty="0">
              <a:solidFill>
                <a:schemeClr val="bg1"/>
              </a:solidFill>
            </a:endParaRPr>
          </a:p>
        </p:txBody>
      </p:sp>
      <p:sp>
        <p:nvSpPr>
          <p:cNvPr id="25" name="CuadroTexto 24">
            <a:extLst>
              <a:ext uri="{FF2B5EF4-FFF2-40B4-BE49-F238E27FC236}">
                <a16:creationId xmlns:a16="http://schemas.microsoft.com/office/drawing/2014/main" id="{E9D57796-41A5-467A-A224-C751FD1493CF}"/>
              </a:ext>
            </a:extLst>
          </p:cNvPr>
          <p:cNvSpPr txBox="1"/>
          <p:nvPr/>
        </p:nvSpPr>
        <p:spPr>
          <a:xfrm>
            <a:off x="3237470" y="5053132"/>
            <a:ext cx="840259" cy="769441"/>
          </a:xfrm>
          <a:prstGeom prst="rect">
            <a:avLst/>
          </a:prstGeom>
          <a:noFill/>
        </p:spPr>
        <p:txBody>
          <a:bodyPr wrap="square" rtlCol="0">
            <a:spAutoFit/>
          </a:bodyPr>
          <a:lstStyle/>
          <a:p>
            <a:pPr algn="ctr"/>
            <a:r>
              <a:rPr lang="en-US" sz="4400" b="1" dirty="0">
                <a:solidFill>
                  <a:schemeClr val="bg1"/>
                </a:solidFill>
              </a:rPr>
              <a:t>04</a:t>
            </a:r>
          </a:p>
        </p:txBody>
      </p:sp>
      <p:sp>
        <p:nvSpPr>
          <p:cNvPr id="26" name="CuadroTexto 25">
            <a:extLst>
              <a:ext uri="{FF2B5EF4-FFF2-40B4-BE49-F238E27FC236}">
                <a16:creationId xmlns:a16="http://schemas.microsoft.com/office/drawing/2014/main" id="{BC23360E-4386-47F7-A8B5-BAB140058E0C}"/>
              </a:ext>
            </a:extLst>
          </p:cNvPr>
          <p:cNvSpPr txBox="1"/>
          <p:nvPr/>
        </p:nvSpPr>
        <p:spPr>
          <a:xfrm>
            <a:off x="3060656" y="5556720"/>
            <a:ext cx="1190068" cy="461665"/>
          </a:xfrm>
          <a:prstGeom prst="rect">
            <a:avLst/>
          </a:prstGeom>
          <a:noFill/>
        </p:spPr>
        <p:txBody>
          <a:bodyPr wrap="square" rtlCol="0">
            <a:spAutoFit/>
          </a:bodyPr>
          <a:lstStyle/>
          <a:p>
            <a:pPr algn="ctr"/>
            <a:r>
              <a:rPr lang="es-CO" sz="2400" b="1" dirty="0">
                <a:solidFill>
                  <a:schemeClr val="bg1"/>
                </a:solidFill>
              </a:rPr>
              <a:t>Paso</a:t>
            </a:r>
            <a:endParaRPr lang="en-US" sz="2400" b="1" dirty="0">
              <a:solidFill>
                <a:schemeClr val="bg1"/>
              </a:solidFill>
            </a:endParaRPr>
          </a:p>
        </p:txBody>
      </p:sp>
      <p:sp>
        <p:nvSpPr>
          <p:cNvPr id="27" name="TextBox 96">
            <a:extLst>
              <a:ext uri="{FF2B5EF4-FFF2-40B4-BE49-F238E27FC236}">
                <a16:creationId xmlns:a16="http://schemas.microsoft.com/office/drawing/2014/main" id="{B1F6F18F-17D2-444E-BCD9-8CE9E14EA0D2}"/>
              </a:ext>
            </a:extLst>
          </p:cNvPr>
          <p:cNvSpPr txBox="1">
            <a:spLocks noChangeArrowheads="1"/>
          </p:cNvSpPr>
          <p:nvPr/>
        </p:nvSpPr>
        <p:spPr bwMode="auto">
          <a:xfrm>
            <a:off x="5188582" y="2410193"/>
            <a:ext cx="2559050" cy="9076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altLang="es-MX" sz="1200" b="1" dirty="0">
                <a:solidFill>
                  <a:srgbClr val="D13B6E"/>
                </a:solidFill>
                <a:latin typeface="+mn-lt"/>
                <a:cs typeface="Calibri Light" panose="020F0302020204030204" pitchFamily="34" charset="0"/>
              </a:rPr>
              <a:t>Título</a:t>
            </a:r>
            <a:endParaRPr lang="en-US" altLang="es-MX" sz="1200" b="1" dirty="0">
              <a:solidFill>
                <a:srgbClr val="D13B6E"/>
              </a:solidFill>
              <a:latin typeface="+mn-lt"/>
              <a:cs typeface="Calibri Light" panose="020F0302020204030204" pitchFamily="34" charset="0"/>
            </a:endParaRPr>
          </a:p>
          <a:p>
            <a:pPr>
              <a:lnSpc>
                <a:spcPct val="110000"/>
              </a:lnSpc>
            </a:pPr>
            <a:r>
              <a:rPr lang="en-US" altLang="es-MX" sz="1200" dirty="0">
                <a:latin typeface="+mn-lt"/>
                <a:cs typeface="Calibri Light" panose="020F0302020204030204" pitchFamily="34" charset="0"/>
              </a:rPr>
              <a:t>Lorem ipsum dolor sit amet, consectetur adipiscing elit. Aliquam tincidunt</a:t>
            </a:r>
          </a:p>
        </p:txBody>
      </p:sp>
      <p:grpSp>
        <p:nvGrpSpPr>
          <p:cNvPr id="35" name="Group 8">
            <a:extLst>
              <a:ext uri="{FF2B5EF4-FFF2-40B4-BE49-F238E27FC236}">
                <a16:creationId xmlns:a16="http://schemas.microsoft.com/office/drawing/2014/main" id="{28E030A6-0D60-41A1-BD30-D0F1A1A8B451}"/>
              </a:ext>
            </a:extLst>
          </p:cNvPr>
          <p:cNvGrpSpPr>
            <a:grpSpLocks noChangeAspect="1"/>
          </p:cNvGrpSpPr>
          <p:nvPr/>
        </p:nvGrpSpPr>
        <p:grpSpPr bwMode="auto">
          <a:xfrm>
            <a:off x="874696" y="927832"/>
            <a:ext cx="1004680" cy="864925"/>
            <a:chOff x="-1" y="3"/>
            <a:chExt cx="1294" cy="1114"/>
          </a:xfrm>
        </p:grpSpPr>
        <p:sp>
          <p:nvSpPr>
            <p:cNvPr id="37" name="Freeform 9">
              <a:extLst>
                <a:ext uri="{FF2B5EF4-FFF2-40B4-BE49-F238E27FC236}">
                  <a16:creationId xmlns:a16="http://schemas.microsoft.com/office/drawing/2014/main" id="{B5FE1B96-4607-4FAE-B0D0-F8D7881EFF5E}"/>
                </a:ext>
              </a:extLst>
            </p:cNvPr>
            <p:cNvSpPr>
              <a:spLocks/>
            </p:cNvSpPr>
            <p:nvPr/>
          </p:nvSpPr>
          <p:spPr bwMode="auto">
            <a:xfrm>
              <a:off x="1009" y="382"/>
              <a:ext cx="69" cy="55"/>
            </a:xfrm>
            <a:custGeom>
              <a:avLst/>
              <a:gdLst>
                <a:gd name="T0" fmla="*/ 8 w 29"/>
                <a:gd name="T1" fmla="*/ 21 h 23"/>
                <a:gd name="T2" fmla="*/ 15 w 29"/>
                <a:gd name="T3" fmla="*/ 23 h 23"/>
                <a:gd name="T4" fmla="*/ 18 w 29"/>
                <a:gd name="T5" fmla="*/ 23 h 23"/>
                <a:gd name="T6" fmla="*/ 28 w 29"/>
                <a:gd name="T7" fmla="*/ 16 h 23"/>
                <a:gd name="T8" fmla="*/ 20 w 29"/>
                <a:gd name="T9" fmla="*/ 3 h 23"/>
                <a:gd name="T10" fmla="*/ 14 w 29"/>
                <a:gd name="T11" fmla="*/ 2 h 23"/>
                <a:gd name="T12" fmla="*/ 1 w 29"/>
                <a:gd name="T13" fmla="*/ 9 h 23"/>
                <a:gd name="T14" fmla="*/ 8 w 29"/>
                <a:gd name="T15" fmla="*/ 21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 h="23">
                  <a:moveTo>
                    <a:pt x="8" y="21"/>
                  </a:moveTo>
                  <a:cubicBezTo>
                    <a:pt x="15" y="23"/>
                    <a:pt x="15" y="23"/>
                    <a:pt x="15" y="23"/>
                  </a:cubicBezTo>
                  <a:cubicBezTo>
                    <a:pt x="16" y="23"/>
                    <a:pt x="17" y="23"/>
                    <a:pt x="18" y="23"/>
                  </a:cubicBezTo>
                  <a:cubicBezTo>
                    <a:pt x="22" y="23"/>
                    <a:pt x="26" y="21"/>
                    <a:pt x="28" y="16"/>
                  </a:cubicBezTo>
                  <a:cubicBezTo>
                    <a:pt x="29" y="11"/>
                    <a:pt x="26" y="5"/>
                    <a:pt x="20" y="3"/>
                  </a:cubicBezTo>
                  <a:cubicBezTo>
                    <a:pt x="14" y="2"/>
                    <a:pt x="14" y="2"/>
                    <a:pt x="14" y="2"/>
                  </a:cubicBezTo>
                  <a:cubicBezTo>
                    <a:pt x="8" y="0"/>
                    <a:pt x="3" y="3"/>
                    <a:pt x="1" y="9"/>
                  </a:cubicBezTo>
                  <a:cubicBezTo>
                    <a:pt x="0" y="14"/>
                    <a:pt x="3" y="20"/>
                    <a:pt x="8" y="2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10">
              <a:extLst>
                <a:ext uri="{FF2B5EF4-FFF2-40B4-BE49-F238E27FC236}">
                  <a16:creationId xmlns:a16="http://schemas.microsoft.com/office/drawing/2014/main" id="{8CA0DA61-ACB7-464E-88A0-CD20812D4156}"/>
                </a:ext>
              </a:extLst>
            </p:cNvPr>
            <p:cNvSpPr>
              <a:spLocks/>
            </p:cNvSpPr>
            <p:nvPr/>
          </p:nvSpPr>
          <p:spPr bwMode="auto">
            <a:xfrm>
              <a:off x="277" y="535"/>
              <a:ext cx="89" cy="50"/>
            </a:xfrm>
            <a:custGeom>
              <a:avLst/>
              <a:gdLst>
                <a:gd name="T0" fmla="*/ 37 w 37"/>
                <a:gd name="T1" fmla="*/ 10 h 21"/>
                <a:gd name="T2" fmla="*/ 27 w 37"/>
                <a:gd name="T3" fmla="*/ 0 h 21"/>
                <a:gd name="T4" fmla="*/ 10 w 37"/>
                <a:gd name="T5" fmla="*/ 0 h 21"/>
                <a:gd name="T6" fmla="*/ 0 w 37"/>
                <a:gd name="T7" fmla="*/ 10 h 21"/>
                <a:gd name="T8" fmla="*/ 10 w 37"/>
                <a:gd name="T9" fmla="*/ 21 h 21"/>
                <a:gd name="T10" fmla="*/ 27 w 37"/>
                <a:gd name="T11" fmla="*/ 21 h 21"/>
                <a:gd name="T12" fmla="*/ 37 w 37"/>
                <a:gd name="T13" fmla="*/ 10 h 21"/>
              </a:gdLst>
              <a:ahLst/>
              <a:cxnLst>
                <a:cxn ang="0">
                  <a:pos x="T0" y="T1"/>
                </a:cxn>
                <a:cxn ang="0">
                  <a:pos x="T2" y="T3"/>
                </a:cxn>
                <a:cxn ang="0">
                  <a:pos x="T4" y="T5"/>
                </a:cxn>
                <a:cxn ang="0">
                  <a:pos x="T6" y="T7"/>
                </a:cxn>
                <a:cxn ang="0">
                  <a:pos x="T8" y="T9"/>
                </a:cxn>
                <a:cxn ang="0">
                  <a:pos x="T10" y="T11"/>
                </a:cxn>
                <a:cxn ang="0">
                  <a:pos x="T12" y="T13"/>
                </a:cxn>
              </a:cxnLst>
              <a:rect l="0" t="0" r="r" b="b"/>
              <a:pathLst>
                <a:path w="37" h="21">
                  <a:moveTo>
                    <a:pt x="37" y="10"/>
                  </a:moveTo>
                  <a:cubicBezTo>
                    <a:pt x="37" y="5"/>
                    <a:pt x="32" y="0"/>
                    <a:pt x="27" y="0"/>
                  </a:cubicBezTo>
                  <a:cubicBezTo>
                    <a:pt x="10" y="0"/>
                    <a:pt x="10" y="0"/>
                    <a:pt x="10" y="0"/>
                  </a:cubicBezTo>
                  <a:cubicBezTo>
                    <a:pt x="4" y="0"/>
                    <a:pt x="0" y="5"/>
                    <a:pt x="0" y="10"/>
                  </a:cubicBezTo>
                  <a:cubicBezTo>
                    <a:pt x="0" y="16"/>
                    <a:pt x="4" y="21"/>
                    <a:pt x="10" y="21"/>
                  </a:cubicBezTo>
                  <a:cubicBezTo>
                    <a:pt x="27" y="21"/>
                    <a:pt x="27" y="21"/>
                    <a:pt x="27" y="21"/>
                  </a:cubicBezTo>
                  <a:cubicBezTo>
                    <a:pt x="32" y="21"/>
                    <a:pt x="37" y="16"/>
                    <a:pt x="37" y="1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11">
              <a:extLst>
                <a:ext uri="{FF2B5EF4-FFF2-40B4-BE49-F238E27FC236}">
                  <a16:creationId xmlns:a16="http://schemas.microsoft.com/office/drawing/2014/main" id="{3D15791C-6A0E-42EC-AEA3-56DA112D34A6}"/>
                </a:ext>
              </a:extLst>
            </p:cNvPr>
            <p:cNvSpPr>
              <a:spLocks noEditPoints="1"/>
            </p:cNvSpPr>
            <p:nvPr/>
          </p:nvSpPr>
          <p:spPr bwMode="auto">
            <a:xfrm>
              <a:off x="-1" y="3"/>
              <a:ext cx="1294" cy="1114"/>
            </a:xfrm>
            <a:custGeom>
              <a:avLst/>
              <a:gdLst>
                <a:gd name="T0" fmla="*/ 97 w 543"/>
                <a:gd name="T1" fmla="*/ 223 h 467"/>
                <a:gd name="T2" fmla="*/ 21 w 543"/>
                <a:gd name="T3" fmla="*/ 206 h 467"/>
                <a:gd name="T4" fmla="*/ 224 w 543"/>
                <a:gd name="T5" fmla="*/ 223 h 467"/>
                <a:gd name="T6" fmla="*/ 164 w 543"/>
                <a:gd name="T7" fmla="*/ 233 h 467"/>
                <a:gd name="T8" fmla="*/ 225 w 543"/>
                <a:gd name="T9" fmla="*/ 244 h 467"/>
                <a:gd name="T10" fmla="*/ 236 w 543"/>
                <a:gd name="T11" fmla="*/ 363 h 467"/>
                <a:gd name="T12" fmla="*/ 158 w 543"/>
                <a:gd name="T13" fmla="*/ 418 h 467"/>
                <a:gd name="T14" fmla="*/ 166 w 543"/>
                <a:gd name="T15" fmla="*/ 453 h 467"/>
                <a:gd name="T16" fmla="*/ 174 w 543"/>
                <a:gd name="T17" fmla="*/ 455 h 467"/>
                <a:gd name="T18" fmla="*/ 272 w 543"/>
                <a:gd name="T19" fmla="*/ 467 h 467"/>
                <a:gd name="T20" fmla="*/ 370 w 543"/>
                <a:gd name="T21" fmla="*/ 455 h 467"/>
                <a:gd name="T22" fmla="*/ 378 w 543"/>
                <a:gd name="T23" fmla="*/ 453 h 467"/>
                <a:gd name="T24" fmla="*/ 386 w 543"/>
                <a:gd name="T25" fmla="*/ 418 h 467"/>
                <a:gd name="T26" fmla="*/ 308 w 543"/>
                <a:gd name="T27" fmla="*/ 363 h 467"/>
                <a:gd name="T28" fmla="*/ 318 w 543"/>
                <a:gd name="T29" fmla="*/ 244 h 467"/>
                <a:gd name="T30" fmla="*/ 543 w 543"/>
                <a:gd name="T31" fmla="*/ 233 h 467"/>
                <a:gd name="T32" fmla="*/ 536 w 543"/>
                <a:gd name="T33" fmla="*/ 188 h 467"/>
                <a:gd name="T34" fmla="*/ 461 w 543"/>
                <a:gd name="T35" fmla="*/ 178 h 467"/>
                <a:gd name="T36" fmla="*/ 523 w 543"/>
                <a:gd name="T37" fmla="*/ 206 h 467"/>
                <a:gd name="T38" fmla="*/ 320 w 543"/>
                <a:gd name="T39" fmla="*/ 223 h 467"/>
                <a:gd name="T40" fmla="*/ 403 w 543"/>
                <a:gd name="T41" fmla="*/ 172 h 467"/>
                <a:gd name="T42" fmla="*/ 415 w 543"/>
                <a:gd name="T43" fmla="*/ 165 h 467"/>
                <a:gd name="T44" fmla="*/ 325 w 543"/>
                <a:gd name="T45" fmla="*/ 129 h 467"/>
                <a:gd name="T46" fmla="*/ 327 w 543"/>
                <a:gd name="T47" fmla="*/ 70 h 467"/>
                <a:gd name="T48" fmla="*/ 217 w 543"/>
                <a:gd name="T49" fmla="*/ 70 h 467"/>
                <a:gd name="T50" fmla="*/ 219 w 543"/>
                <a:gd name="T51" fmla="*/ 129 h 467"/>
                <a:gd name="T52" fmla="*/ 0 w 543"/>
                <a:gd name="T53" fmla="*/ 198 h 467"/>
                <a:gd name="T54" fmla="*/ 10 w 543"/>
                <a:gd name="T55" fmla="*/ 244 h 467"/>
                <a:gd name="T56" fmla="*/ 107 w 543"/>
                <a:gd name="T57" fmla="*/ 233 h 467"/>
                <a:gd name="T58" fmla="*/ 363 w 543"/>
                <a:gd name="T59" fmla="*/ 433 h 467"/>
                <a:gd name="T60" fmla="*/ 303 w 543"/>
                <a:gd name="T61" fmla="*/ 398 h 467"/>
                <a:gd name="T62" fmla="*/ 365 w 543"/>
                <a:gd name="T63" fmla="*/ 422 h 467"/>
                <a:gd name="T64" fmla="*/ 306 w 543"/>
                <a:gd name="T65" fmla="*/ 70 h 467"/>
                <a:gd name="T66" fmla="*/ 276 w 543"/>
                <a:gd name="T67" fmla="*/ 428 h 467"/>
                <a:gd name="T68" fmla="*/ 276 w 543"/>
                <a:gd name="T69" fmla="*/ 428 h 467"/>
                <a:gd name="T70" fmla="*/ 268 w 543"/>
                <a:gd name="T71" fmla="*/ 428 h 467"/>
                <a:gd name="T72" fmla="*/ 267 w 543"/>
                <a:gd name="T73" fmla="*/ 428 h 467"/>
                <a:gd name="T74" fmla="*/ 237 w 543"/>
                <a:gd name="T75" fmla="*/ 70 h 467"/>
                <a:gd name="T76" fmla="*/ 239 w 543"/>
                <a:gd name="T77" fmla="*/ 386 h 467"/>
                <a:gd name="T78" fmla="*/ 245 w 543"/>
                <a:gd name="T79" fmla="*/ 422 h 467"/>
                <a:gd name="T80" fmla="*/ 179 w 543"/>
                <a:gd name="T81" fmla="*/ 422 h 4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543" h="467">
                  <a:moveTo>
                    <a:pt x="107" y="233"/>
                  </a:moveTo>
                  <a:cubicBezTo>
                    <a:pt x="107" y="228"/>
                    <a:pt x="103" y="223"/>
                    <a:pt x="97" y="223"/>
                  </a:cubicBezTo>
                  <a:cubicBezTo>
                    <a:pt x="21" y="223"/>
                    <a:pt x="21" y="223"/>
                    <a:pt x="21" y="223"/>
                  </a:cubicBezTo>
                  <a:cubicBezTo>
                    <a:pt x="21" y="206"/>
                    <a:pt x="21" y="206"/>
                    <a:pt x="21" y="206"/>
                  </a:cubicBezTo>
                  <a:cubicBezTo>
                    <a:pt x="220" y="150"/>
                    <a:pt x="220" y="150"/>
                    <a:pt x="220" y="150"/>
                  </a:cubicBezTo>
                  <a:cubicBezTo>
                    <a:pt x="221" y="172"/>
                    <a:pt x="222" y="197"/>
                    <a:pt x="224" y="223"/>
                  </a:cubicBezTo>
                  <a:cubicBezTo>
                    <a:pt x="174" y="223"/>
                    <a:pt x="174" y="223"/>
                    <a:pt x="174" y="223"/>
                  </a:cubicBezTo>
                  <a:cubicBezTo>
                    <a:pt x="168" y="223"/>
                    <a:pt x="164" y="228"/>
                    <a:pt x="164" y="233"/>
                  </a:cubicBezTo>
                  <a:cubicBezTo>
                    <a:pt x="164" y="239"/>
                    <a:pt x="168" y="244"/>
                    <a:pt x="174" y="244"/>
                  </a:cubicBezTo>
                  <a:cubicBezTo>
                    <a:pt x="225" y="244"/>
                    <a:pt x="225" y="244"/>
                    <a:pt x="225" y="244"/>
                  </a:cubicBezTo>
                  <a:cubicBezTo>
                    <a:pt x="226" y="250"/>
                    <a:pt x="226" y="257"/>
                    <a:pt x="227" y="264"/>
                  </a:cubicBezTo>
                  <a:cubicBezTo>
                    <a:pt x="230" y="303"/>
                    <a:pt x="233" y="336"/>
                    <a:pt x="236" y="363"/>
                  </a:cubicBezTo>
                  <a:cubicBezTo>
                    <a:pt x="163" y="408"/>
                    <a:pt x="163" y="408"/>
                    <a:pt x="163" y="408"/>
                  </a:cubicBezTo>
                  <a:cubicBezTo>
                    <a:pt x="159" y="410"/>
                    <a:pt x="157" y="414"/>
                    <a:pt x="158" y="418"/>
                  </a:cubicBezTo>
                  <a:cubicBezTo>
                    <a:pt x="162" y="446"/>
                    <a:pt x="162" y="446"/>
                    <a:pt x="162" y="446"/>
                  </a:cubicBezTo>
                  <a:cubicBezTo>
                    <a:pt x="162" y="449"/>
                    <a:pt x="164" y="452"/>
                    <a:pt x="166" y="453"/>
                  </a:cubicBezTo>
                  <a:cubicBezTo>
                    <a:pt x="168" y="455"/>
                    <a:pt x="170" y="455"/>
                    <a:pt x="172" y="455"/>
                  </a:cubicBezTo>
                  <a:cubicBezTo>
                    <a:pt x="172" y="455"/>
                    <a:pt x="173" y="455"/>
                    <a:pt x="174" y="455"/>
                  </a:cubicBezTo>
                  <a:cubicBezTo>
                    <a:pt x="250" y="442"/>
                    <a:pt x="250" y="442"/>
                    <a:pt x="250" y="442"/>
                  </a:cubicBezTo>
                  <a:cubicBezTo>
                    <a:pt x="256" y="460"/>
                    <a:pt x="262" y="467"/>
                    <a:pt x="272" y="467"/>
                  </a:cubicBezTo>
                  <a:cubicBezTo>
                    <a:pt x="281" y="467"/>
                    <a:pt x="288" y="460"/>
                    <a:pt x="293" y="442"/>
                  </a:cubicBezTo>
                  <a:cubicBezTo>
                    <a:pt x="370" y="455"/>
                    <a:pt x="370" y="455"/>
                    <a:pt x="370" y="455"/>
                  </a:cubicBezTo>
                  <a:cubicBezTo>
                    <a:pt x="371" y="455"/>
                    <a:pt x="371" y="455"/>
                    <a:pt x="372" y="455"/>
                  </a:cubicBezTo>
                  <a:cubicBezTo>
                    <a:pt x="374" y="455"/>
                    <a:pt x="376" y="455"/>
                    <a:pt x="378" y="453"/>
                  </a:cubicBezTo>
                  <a:cubicBezTo>
                    <a:pt x="380" y="452"/>
                    <a:pt x="381" y="449"/>
                    <a:pt x="382" y="446"/>
                  </a:cubicBezTo>
                  <a:cubicBezTo>
                    <a:pt x="386" y="418"/>
                    <a:pt x="386" y="418"/>
                    <a:pt x="386" y="418"/>
                  </a:cubicBezTo>
                  <a:cubicBezTo>
                    <a:pt x="386" y="414"/>
                    <a:pt x="384" y="410"/>
                    <a:pt x="381" y="408"/>
                  </a:cubicBezTo>
                  <a:cubicBezTo>
                    <a:pt x="308" y="363"/>
                    <a:pt x="308" y="363"/>
                    <a:pt x="308" y="363"/>
                  </a:cubicBezTo>
                  <a:cubicBezTo>
                    <a:pt x="311" y="336"/>
                    <a:pt x="314" y="303"/>
                    <a:pt x="317" y="264"/>
                  </a:cubicBezTo>
                  <a:cubicBezTo>
                    <a:pt x="317" y="257"/>
                    <a:pt x="318" y="250"/>
                    <a:pt x="318" y="244"/>
                  </a:cubicBezTo>
                  <a:cubicBezTo>
                    <a:pt x="533" y="244"/>
                    <a:pt x="533" y="244"/>
                    <a:pt x="533" y="244"/>
                  </a:cubicBezTo>
                  <a:cubicBezTo>
                    <a:pt x="539" y="244"/>
                    <a:pt x="543" y="239"/>
                    <a:pt x="543" y="233"/>
                  </a:cubicBezTo>
                  <a:cubicBezTo>
                    <a:pt x="543" y="198"/>
                    <a:pt x="543" y="198"/>
                    <a:pt x="543" y="198"/>
                  </a:cubicBezTo>
                  <a:cubicBezTo>
                    <a:pt x="543" y="193"/>
                    <a:pt x="540" y="189"/>
                    <a:pt x="536" y="188"/>
                  </a:cubicBezTo>
                  <a:cubicBezTo>
                    <a:pt x="473" y="171"/>
                    <a:pt x="473" y="171"/>
                    <a:pt x="473" y="171"/>
                  </a:cubicBezTo>
                  <a:cubicBezTo>
                    <a:pt x="468" y="169"/>
                    <a:pt x="462" y="172"/>
                    <a:pt x="461" y="178"/>
                  </a:cubicBezTo>
                  <a:cubicBezTo>
                    <a:pt x="459" y="183"/>
                    <a:pt x="462" y="189"/>
                    <a:pt x="468" y="190"/>
                  </a:cubicBezTo>
                  <a:cubicBezTo>
                    <a:pt x="523" y="206"/>
                    <a:pt x="523" y="206"/>
                    <a:pt x="523" y="206"/>
                  </a:cubicBezTo>
                  <a:cubicBezTo>
                    <a:pt x="523" y="223"/>
                    <a:pt x="523" y="223"/>
                    <a:pt x="523" y="223"/>
                  </a:cubicBezTo>
                  <a:cubicBezTo>
                    <a:pt x="320" y="223"/>
                    <a:pt x="320" y="223"/>
                    <a:pt x="320" y="223"/>
                  </a:cubicBezTo>
                  <a:cubicBezTo>
                    <a:pt x="321" y="197"/>
                    <a:pt x="323" y="172"/>
                    <a:pt x="324" y="150"/>
                  </a:cubicBezTo>
                  <a:cubicBezTo>
                    <a:pt x="403" y="172"/>
                    <a:pt x="403" y="172"/>
                    <a:pt x="403" y="172"/>
                  </a:cubicBezTo>
                  <a:cubicBezTo>
                    <a:pt x="404" y="172"/>
                    <a:pt x="405" y="172"/>
                    <a:pt x="406" y="172"/>
                  </a:cubicBezTo>
                  <a:cubicBezTo>
                    <a:pt x="410" y="172"/>
                    <a:pt x="414" y="169"/>
                    <a:pt x="415" y="165"/>
                  </a:cubicBezTo>
                  <a:cubicBezTo>
                    <a:pt x="417" y="159"/>
                    <a:pt x="414" y="154"/>
                    <a:pt x="408" y="152"/>
                  </a:cubicBezTo>
                  <a:cubicBezTo>
                    <a:pt x="325" y="129"/>
                    <a:pt x="325" y="129"/>
                    <a:pt x="325" y="129"/>
                  </a:cubicBezTo>
                  <a:cubicBezTo>
                    <a:pt x="326" y="94"/>
                    <a:pt x="327" y="71"/>
                    <a:pt x="327" y="70"/>
                  </a:cubicBezTo>
                  <a:cubicBezTo>
                    <a:pt x="327" y="70"/>
                    <a:pt x="327" y="70"/>
                    <a:pt x="327" y="70"/>
                  </a:cubicBezTo>
                  <a:cubicBezTo>
                    <a:pt x="327" y="31"/>
                    <a:pt x="302" y="0"/>
                    <a:pt x="272" y="0"/>
                  </a:cubicBezTo>
                  <a:cubicBezTo>
                    <a:pt x="241" y="0"/>
                    <a:pt x="217" y="31"/>
                    <a:pt x="217" y="70"/>
                  </a:cubicBezTo>
                  <a:cubicBezTo>
                    <a:pt x="217" y="70"/>
                    <a:pt x="217" y="70"/>
                    <a:pt x="217" y="70"/>
                  </a:cubicBezTo>
                  <a:cubicBezTo>
                    <a:pt x="217" y="71"/>
                    <a:pt x="217" y="94"/>
                    <a:pt x="219" y="129"/>
                  </a:cubicBezTo>
                  <a:cubicBezTo>
                    <a:pt x="8" y="188"/>
                    <a:pt x="8" y="188"/>
                    <a:pt x="8" y="188"/>
                  </a:cubicBezTo>
                  <a:cubicBezTo>
                    <a:pt x="3" y="189"/>
                    <a:pt x="0" y="193"/>
                    <a:pt x="0" y="198"/>
                  </a:cubicBezTo>
                  <a:cubicBezTo>
                    <a:pt x="0" y="233"/>
                    <a:pt x="0" y="233"/>
                    <a:pt x="0" y="233"/>
                  </a:cubicBezTo>
                  <a:cubicBezTo>
                    <a:pt x="0" y="239"/>
                    <a:pt x="5" y="244"/>
                    <a:pt x="10" y="244"/>
                  </a:cubicBezTo>
                  <a:cubicBezTo>
                    <a:pt x="97" y="244"/>
                    <a:pt x="97" y="244"/>
                    <a:pt x="97" y="244"/>
                  </a:cubicBezTo>
                  <a:cubicBezTo>
                    <a:pt x="103" y="244"/>
                    <a:pt x="107" y="239"/>
                    <a:pt x="107" y="233"/>
                  </a:cubicBezTo>
                  <a:close/>
                  <a:moveTo>
                    <a:pt x="365" y="422"/>
                  </a:moveTo>
                  <a:cubicBezTo>
                    <a:pt x="363" y="433"/>
                    <a:pt x="363" y="433"/>
                    <a:pt x="363" y="433"/>
                  </a:cubicBezTo>
                  <a:cubicBezTo>
                    <a:pt x="298" y="422"/>
                    <a:pt x="298" y="422"/>
                    <a:pt x="298" y="422"/>
                  </a:cubicBezTo>
                  <a:cubicBezTo>
                    <a:pt x="300" y="415"/>
                    <a:pt x="301" y="407"/>
                    <a:pt x="303" y="398"/>
                  </a:cubicBezTo>
                  <a:cubicBezTo>
                    <a:pt x="303" y="394"/>
                    <a:pt x="304" y="390"/>
                    <a:pt x="305" y="386"/>
                  </a:cubicBezTo>
                  <a:lnTo>
                    <a:pt x="365" y="422"/>
                  </a:lnTo>
                  <a:close/>
                  <a:moveTo>
                    <a:pt x="272" y="20"/>
                  </a:moveTo>
                  <a:cubicBezTo>
                    <a:pt x="291" y="20"/>
                    <a:pt x="306" y="43"/>
                    <a:pt x="306" y="70"/>
                  </a:cubicBezTo>
                  <a:cubicBezTo>
                    <a:pt x="306" y="74"/>
                    <a:pt x="304" y="161"/>
                    <a:pt x="297" y="251"/>
                  </a:cubicBezTo>
                  <a:cubicBezTo>
                    <a:pt x="290" y="356"/>
                    <a:pt x="282" y="405"/>
                    <a:pt x="276" y="428"/>
                  </a:cubicBezTo>
                  <a:cubicBezTo>
                    <a:pt x="276" y="428"/>
                    <a:pt x="276" y="428"/>
                    <a:pt x="276" y="428"/>
                  </a:cubicBezTo>
                  <a:cubicBezTo>
                    <a:pt x="276" y="428"/>
                    <a:pt x="276" y="428"/>
                    <a:pt x="276" y="428"/>
                  </a:cubicBezTo>
                  <a:cubicBezTo>
                    <a:pt x="274" y="435"/>
                    <a:pt x="273" y="439"/>
                    <a:pt x="272" y="442"/>
                  </a:cubicBezTo>
                  <a:cubicBezTo>
                    <a:pt x="271" y="439"/>
                    <a:pt x="269" y="435"/>
                    <a:pt x="268" y="428"/>
                  </a:cubicBezTo>
                  <a:cubicBezTo>
                    <a:pt x="268" y="428"/>
                    <a:pt x="268" y="428"/>
                    <a:pt x="268" y="428"/>
                  </a:cubicBezTo>
                  <a:cubicBezTo>
                    <a:pt x="268" y="428"/>
                    <a:pt x="267" y="428"/>
                    <a:pt x="267" y="428"/>
                  </a:cubicBezTo>
                  <a:cubicBezTo>
                    <a:pt x="262" y="405"/>
                    <a:pt x="254" y="356"/>
                    <a:pt x="246" y="251"/>
                  </a:cubicBezTo>
                  <a:cubicBezTo>
                    <a:pt x="240" y="161"/>
                    <a:pt x="237" y="74"/>
                    <a:pt x="237" y="70"/>
                  </a:cubicBezTo>
                  <a:cubicBezTo>
                    <a:pt x="237" y="43"/>
                    <a:pt x="253" y="20"/>
                    <a:pt x="272" y="20"/>
                  </a:cubicBezTo>
                  <a:close/>
                  <a:moveTo>
                    <a:pt x="239" y="386"/>
                  </a:moveTo>
                  <a:cubicBezTo>
                    <a:pt x="239" y="390"/>
                    <a:pt x="240" y="394"/>
                    <a:pt x="241" y="398"/>
                  </a:cubicBezTo>
                  <a:cubicBezTo>
                    <a:pt x="242" y="407"/>
                    <a:pt x="244" y="415"/>
                    <a:pt x="245" y="422"/>
                  </a:cubicBezTo>
                  <a:cubicBezTo>
                    <a:pt x="180" y="433"/>
                    <a:pt x="180" y="433"/>
                    <a:pt x="180" y="433"/>
                  </a:cubicBezTo>
                  <a:cubicBezTo>
                    <a:pt x="179" y="422"/>
                    <a:pt x="179" y="422"/>
                    <a:pt x="179" y="422"/>
                  </a:cubicBezTo>
                  <a:lnTo>
                    <a:pt x="239" y="38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12">
              <a:extLst>
                <a:ext uri="{FF2B5EF4-FFF2-40B4-BE49-F238E27FC236}">
                  <a16:creationId xmlns:a16="http://schemas.microsoft.com/office/drawing/2014/main" id="{0295D785-EE24-4645-B44B-D1E59329C9D3}"/>
                </a:ext>
              </a:extLst>
            </p:cNvPr>
            <p:cNvSpPr>
              <a:spLocks/>
            </p:cNvSpPr>
            <p:nvPr/>
          </p:nvSpPr>
          <p:spPr bwMode="auto">
            <a:xfrm>
              <a:off x="137" y="621"/>
              <a:ext cx="50" cy="133"/>
            </a:xfrm>
            <a:custGeom>
              <a:avLst/>
              <a:gdLst>
                <a:gd name="T0" fmla="*/ 11 w 21"/>
                <a:gd name="T1" fmla="*/ 0 h 56"/>
                <a:gd name="T2" fmla="*/ 0 w 21"/>
                <a:gd name="T3" fmla="*/ 10 h 56"/>
                <a:gd name="T4" fmla="*/ 0 w 21"/>
                <a:gd name="T5" fmla="*/ 46 h 56"/>
                <a:gd name="T6" fmla="*/ 11 w 21"/>
                <a:gd name="T7" fmla="*/ 56 h 56"/>
                <a:gd name="T8" fmla="*/ 21 w 21"/>
                <a:gd name="T9" fmla="*/ 46 h 56"/>
                <a:gd name="T10" fmla="*/ 21 w 21"/>
                <a:gd name="T11" fmla="*/ 10 h 56"/>
                <a:gd name="T12" fmla="*/ 11 w 21"/>
                <a:gd name="T13" fmla="*/ 0 h 56"/>
              </a:gdLst>
              <a:ahLst/>
              <a:cxnLst>
                <a:cxn ang="0">
                  <a:pos x="T0" y="T1"/>
                </a:cxn>
                <a:cxn ang="0">
                  <a:pos x="T2" y="T3"/>
                </a:cxn>
                <a:cxn ang="0">
                  <a:pos x="T4" y="T5"/>
                </a:cxn>
                <a:cxn ang="0">
                  <a:pos x="T6" y="T7"/>
                </a:cxn>
                <a:cxn ang="0">
                  <a:pos x="T8" y="T9"/>
                </a:cxn>
                <a:cxn ang="0">
                  <a:pos x="T10" y="T11"/>
                </a:cxn>
                <a:cxn ang="0">
                  <a:pos x="T12" y="T13"/>
                </a:cxn>
              </a:cxnLst>
              <a:rect l="0" t="0" r="r" b="b"/>
              <a:pathLst>
                <a:path w="21" h="56">
                  <a:moveTo>
                    <a:pt x="11" y="0"/>
                  </a:moveTo>
                  <a:cubicBezTo>
                    <a:pt x="5" y="0"/>
                    <a:pt x="0" y="5"/>
                    <a:pt x="0" y="10"/>
                  </a:cubicBezTo>
                  <a:cubicBezTo>
                    <a:pt x="0" y="46"/>
                    <a:pt x="0" y="46"/>
                    <a:pt x="0" y="46"/>
                  </a:cubicBezTo>
                  <a:cubicBezTo>
                    <a:pt x="0" y="52"/>
                    <a:pt x="5" y="56"/>
                    <a:pt x="11" y="56"/>
                  </a:cubicBezTo>
                  <a:cubicBezTo>
                    <a:pt x="16" y="56"/>
                    <a:pt x="21" y="52"/>
                    <a:pt x="21" y="46"/>
                  </a:cubicBezTo>
                  <a:cubicBezTo>
                    <a:pt x="21" y="10"/>
                    <a:pt x="21" y="10"/>
                    <a:pt x="21" y="10"/>
                  </a:cubicBezTo>
                  <a:cubicBezTo>
                    <a:pt x="21" y="5"/>
                    <a:pt x="16" y="0"/>
                    <a:pt x="11"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13">
              <a:extLst>
                <a:ext uri="{FF2B5EF4-FFF2-40B4-BE49-F238E27FC236}">
                  <a16:creationId xmlns:a16="http://schemas.microsoft.com/office/drawing/2014/main" id="{3265B5AB-D41E-4CC7-BEBB-2E36D9F2126B}"/>
                </a:ext>
              </a:extLst>
            </p:cNvPr>
            <p:cNvSpPr>
              <a:spLocks/>
            </p:cNvSpPr>
            <p:nvPr/>
          </p:nvSpPr>
          <p:spPr bwMode="auto">
            <a:xfrm>
              <a:off x="137" y="776"/>
              <a:ext cx="50" cy="62"/>
            </a:xfrm>
            <a:custGeom>
              <a:avLst/>
              <a:gdLst>
                <a:gd name="T0" fmla="*/ 11 w 21"/>
                <a:gd name="T1" fmla="*/ 0 h 26"/>
                <a:gd name="T2" fmla="*/ 0 w 21"/>
                <a:gd name="T3" fmla="*/ 11 h 26"/>
                <a:gd name="T4" fmla="*/ 0 w 21"/>
                <a:gd name="T5" fmla="*/ 16 h 26"/>
                <a:gd name="T6" fmla="*/ 11 w 21"/>
                <a:gd name="T7" fmla="*/ 26 h 26"/>
                <a:gd name="T8" fmla="*/ 21 w 21"/>
                <a:gd name="T9" fmla="*/ 16 h 26"/>
                <a:gd name="T10" fmla="*/ 21 w 21"/>
                <a:gd name="T11" fmla="*/ 11 h 26"/>
                <a:gd name="T12" fmla="*/ 11 w 21"/>
                <a:gd name="T13" fmla="*/ 0 h 26"/>
              </a:gdLst>
              <a:ahLst/>
              <a:cxnLst>
                <a:cxn ang="0">
                  <a:pos x="T0" y="T1"/>
                </a:cxn>
                <a:cxn ang="0">
                  <a:pos x="T2" y="T3"/>
                </a:cxn>
                <a:cxn ang="0">
                  <a:pos x="T4" y="T5"/>
                </a:cxn>
                <a:cxn ang="0">
                  <a:pos x="T6" y="T7"/>
                </a:cxn>
                <a:cxn ang="0">
                  <a:pos x="T8" y="T9"/>
                </a:cxn>
                <a:cxn ang="0">
                  <a:pos x="T10" y="T11"/>
                </a:cxn>
                <a:cxn ang="0">
                  <a:pos x="T12" y="T13"/>
                </a:cxn>
              </a:cxnLst>
              <a:rect l="0" t="0" r="r" b="b"/>
              <a:pathLst>
                <a:path w="21" h="26">
                  <a:moveTo>
                    <a:pt x="11" y="0"/>
                  </a:moveTo>
                  <a:cubicBezTo>
                    <a:pt x="5" y="0"/>
                    <a:pt x="0" y="5"/>
                    <a:pt x="0" y="11"/>
                  </a:cubicBezTo>
                  <a:cubicBezTo>
                    <a:pt x="0" y="16"/>
                    <a:pt x="0" y="16"/>
                    <a:pt x="0" y="16"/>
                  </a:cubicBezTo>
                  <a:cubicBezTo>
                    <a:pt x="0" y="22"/>
                    <a:pt x="5" y="26"/>
                    <a:pt x="11" y="26"/>
                  </a:cubicBezTo>
                  <a:cubicBezTo>
                    <a:pt x="16" y="26"/>
                    <a:pt x="21" y="22"/>
                    <a:pt x="21" y="16"/>
                  </a:cubicBezTo>
                  <a:cubicBezTo>
                    <a:pt x="21" y="11"/>
                    <a:pt x="21" y="11"/>
                    <a:pt x="21" y="11"/>
                  </a:cubicBezTo>
                  <a:cubicBezTo>
                    <a:pt x="21" y="5"/>
                    <a:pt x="16" y="0"/>
                    <a:pt x="11"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14">
              <a:extLst>
                <a:ext uri="{FF2B5EF4-FFF2-40B4-BE49-F238E27FC236}">
                  <a16:creationId xmlns:a16="http://schemas.microsoft.com/office/drawing/2014/main" id="{7FF32981-C87D-4F7F-BDC3-220C80E8DE38}"/>
                </a:ext>
              </a:extLst>
            </p:cNvPr>
            <p:cNvSpPr>
              <a:spLocks/>
            </p:cNvSpPr>
            <p:nvPr/>
          </p:nvSpPr>
          <p:spPr bwMode="auto">
            <a:xfrm>
              <a:off x="940" y="621"/>
              <a:ext cx="50" cy="176"/>
            </a:xfrm>
            <a:custGeom>
              <a:avLst/>
              <a:gdLst>
                <a:gd name="T0" fmla="*/ 21 w 21"/>
                <a:gd name="T1" fmla="*/ 10 h 74"/>
                <a:gd name="T2" fmla="*/ 11 w 21"/>
                <a:gd name="T3" fmla="*/ 0 h 74"/>
                <a:gd name="T4" fmla="*/ 0 w 21"/>
                <a:gd name="T5" fmla="*/ 10 h 74"/>
                <a:gd name="T6" fmla="*/ 0 w 21"/>
                <a:gd name="T7" fmla="*/ 64 h 74"/>
                <a:gd name="T8" fmla="*/ 11 w 21"/>
                <a:gd name="T9" fmla="*/ 74 h 74"/>
                <a:gd name="T10" fmla="*/ 21 w 21"/>
                <a:gd name="T11" fmla="*/ 64 h 74"/>
                <a:gd name="T12" fmla="*/ 21 w 21"/>
                <a:gd name="T13" fmla="*/ 10 h 74"/>
              </a:gdLst>
              <a:ahLst/>
              <a:cxnLst>
                <a:cxn ang="0">
                  <a:pos x="T0" y="T1"/>
                </a:cxn>
                <a:cxn ang="0">
                  <a:pos x="T2" y="T3"/>
                </a:cxn>
                <a:cxn ang="0">
                  <a:pos x="T4" y="T5"/>
                </a:cxn>
                <a:cxn ang="0">
                  <a:pos x="T6" y="T7"/>
                </a:cxn>
                <a:cxn ang="0">
                  <a:pos x="T8" y="T9"/>
                </a:cxn>
                <a:cxn ang="0">
                  <a:pos x="T10" y="T11"/>
                </a:cxn>
                <a:cxn ang="0">
                  <a:pos x="T12" y="T13"/>
                </a:cxn>
              </a:cxnLst>
              <a:rect l="0" t="0" r="r" b="b"/>
              <a:pathLst>
                <a:path w="21" h="74">
                  <a:moveTo>
                    <a:pt x="21" y="10"/>
                  </a:moveTo>
                  <a:cubicBezTo>
                    <a:pt x="21" y="5"/>
                    <a:pt x="16" y="0"/>
                    <a:pt x="11" y="0"/>
                  </a:cubicBezTo>
                  <a:cubicBezTo>
                    <a:pt x="5" y="0"/>
                    <a:pt x="0" y="5"/>
                    <a:pt x="0" y="10"/>
                  </a:cubicBezTo>
                  <a:cubicBezTo>
                    <a:pt x="0" y="64"/>
                    <a:pt x="0" y="64"/>
                    <a:pt x="0" y="64"/>
                  </a:cubicBezTo>
                  <a:cubicBezTo>
                    <a:pt x="0" y="69"/>
                    <a:pt x="5" y="74"/>
                    <a:pt x="11" y="74"/>
                  </a:cubicBezTo>
                  <a:cubicBezTo>
                    <a:pt x="16" y="74"/>
                    <a:pt x="21" y="69"/>
                    <a:pt x="21" y="64"/>
                  </a:cubicBezTo>
                  <a:lnTo>
                    <a:pt x="21"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15">
              <a:extLst>
                <a:ext uri="{FF2B5EF4-FFF2-40B4-BE49-F238E27FC236}">
                  <a16:creationId xmlns:a16="http://schemas.microsoft.com/office/drawing/2014/main" id="{836C4997-901A-4100-83D3-326472FDB68B}"/>
                </a:ext>
              </a:extLst>
            </p:cNvPr>
            <p:cNvSpPr>
              <a:spLocks/>
            </p:cNvSpPr>
            <p:nvPr/>
          </p:nvSpPr>
          <p:spPr bwMode="auto">
            <a:xfrm>
              <a:off x="940" y="819"/>
              <a:ext cx="50" cy="88"/>
            </a:xfrm>
            <a:custGeom>
              <a:avLst/>
              <a:gdLst>
                <a:gd name="T0" fmla="*/ 11 w 21"/>
                <a:gd name="T1" fmla="*/ 0 h 37"/>
                <a:gd name="T2" fmla="*/ 0 w 21"/>
                <a:gd name="T3" fmla="*/ 10 h 37"/>
                <a:gd name="T4" fmla="*/ 0 w 21"/>
                <a:gd name="T5" fmla="*/ 27 h 37"/>
                <a:gd name="T6" fmla="*/ 11 w 21"/>
                <a:gd name="T7" fmla="*/ 37 h 37"/>
                <a:gd name="T8" fmla="*/ 21 w 21"/>
                <a:gd name="T9" fmla="*/ 27 h 37"/>
                <a:gd name="T10" fmla="*/ 21 w 21"/>
                <a:gd name="T11" fmla="*/ 10 h 37"/>
                <a:gd name="T12" fmla="*/ 11 w 21"/>
                <a:gd name="T13" fmla="*/ 0 h 37"/>
              </a:gdLst>
              <a:ahLst/>
              <a:cxnLst>
                <a:cxn ang="0">
                  <a:pos x="T0" y="T1"/>
                </a:cxn>
                <a:cxn ang="0">
                  <a:pos x="T2" y="T3"/>
                </a:cxn>
                <a:cxn ang="0">
                  <a:pos x="T4" y="T5"/>
                </a:cxn>
                <a:cxn ang="0">
                  <a:pos x="T6" y="T7"/>
                </a:cxn>
                <a:cxn ang="0">
                  <a:pos x="T8" y="T9"/>
                </a:cxn>
                <a:cxn ang="0">
                  <a:pos x="T10" y="T11"/>
                </a:cxn>
                <a:cxn ang="0">
                  <a:pos x="T12" y="T13"/>
                </a:cxn>
              </a:cxnLst>
              <a:rect l="0" t="0" r="r" b="b"/>
              <a:pathLst>
                <a:path w="21" h="37">
                  <a:moveTo>
                    <a:pt x="11" y="0"/>
                  </a:moveTo>
                  <a:cubicBezTo>
                    <a:pt x="5" y="0"/>
                    <a:pt x="0" y="4"/>
                    <a:pt x="0" y="10"/>
                  </a:cubicBezTo>
                  <a:cubicBezTo>
                    <a:pt x="0" y="27"/>
                    <a:pt x="0" y="27"/>
                    <a:pt x="0" y="27"/>
                  </a:cubicBezTo>
                  <a:cubicBezTo>
                    <a:pt x="0" y="32"/>
                    <a:pt x="5" y="37"/>
                    <a:pt x="11" y="37"/>
                  </a:cubicBezTo>
                  <a:cubicBezTo>
                    <a:pt x="16" y="37"/>
                    <a:pt x="21" y="32"/>
                    <a:pt x="21" y="27"/>
                  </a:cubicBezTo>
                  <a:cubicBezTo>
                    <a:pt x="21" y="10"/>
                    <a:pt x="21" y="10"/>
                    <a:pt x="21" y="10"/>
                  </a:cubicBezTo>
                  <a:cubicBezTo>
                    <a:pt x="21" y="4"/>
                    <a:pt x="16" y="0"/>
                    <a:pt x="11"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16">
              <a:extLst>
                <a:ext uri="{FF2B5EF4-FFF2-40B4-BE49-F238E27FC236}">
                  <a16:creationId xmlns:a16="http://schemas.microsoft.com/office/drawing/2014/main" id="{2FBED04B-E8CE-4CC0-A2E7-3A1FC70998D7}"/>
                </a:ext>
              </a:extLst>
            </p:cNvPr>
            <p:cNvSpPr>
              <a:spLocks/>
            </p:cNvSpPr>
            <p:nvPr/>
          </p:nvSpPr>
          <p:spPr bwMode="auto">
            <a:xfrm>
              <a:off x="304" y="621"/>
              <a:ext cx="47" cy="176"/>
            </a:xfrm>
            <a:custGeom>
              <a:avLst/>
              <a:gdLst>
                <a:gd name="T0" fmla="*/ 20 w 20"/>
                <a:gd name="T1" fmla="*/ 10 h 74"/>
                <a:gd name="T2" fmla="*/ 10 w 20"/>
                <a:gd name="T3" fmla="*/ 0 h 74"/>
                <a:gd name="T4" fmla="*/ 0 w 20"/>
                <a:gd name="T5" fmla="*/ 10 h 74"/>
                <a:gd name="T6" fmla="*/ 0 w 20"/>
                <a:gd name="T7" fmla="*/ 64 h 74"/>
                <a:gd name="T8" fmla="*/ 10 w 20"/>
                <a:gd name="T9" fmla="*/ 74 h 74"/>
                <a:gd name="T10" fmla="*/ 20 w 20"/>
                <a:gd name="T11" fmla="*/ 64 h 74"/>
                <a:gd name="T12" fmla="*/ 20 w 20"/>
                <a:gd name="T13" fmla="*/ 10 h 74"/>
              </a:gdLst>
              <a:ahLst/>
              <a:cxnLst>
                <a:cxn ang="0">
                  <a:pos x="T0" y="T1"/>
                </a:cxn>
                <a:cxn ang="0">
                  <a:pos x="T2" y="T3"/>
                </a:cxn>
                <a:cxn ang="0">
                  <a:pos x="T4" y="T5"/>
                </a:cxn>
                <a:cxn ang="0">
                  <a:pos x="T6" y="T7"/>
                </a:cxn>
                <a:cxn ang="0">
                  <a:pos x="T8" y="T9"/>
                </a:cxn>
                <a:cxn ang="0">
                  <a:pos x="T10" y="T11"/>
                </a:cxn>
                <a:cxn ang="0">
                  <a:pos x="T12" y="T13"/>
                </a:cxn>
              </a:cxnLst>
              <a:rect l="0" t="0" r="r" b="b"/>
              <a:pathLst>
                <a:path w="20" h="74">
                  <a:moveTo>
                    <a:pt x="20" y="10"/>
                  </a:moveTo>
                  <a:cubicBezTo>
                    <a:pt x="20" y="5"/>
                    <a:pt x="16" y="0"/>
                    <a:pt x="10" y="0"/>
                  </a:cubicBezTo>
                  <a:cubicBezTo>
                    <a:pt x="4" y="0"/>
                    <a:pt x="0" y="5"/>
                    <a:pt x="0" y="10"/>
                  </a:cubicBezTo>
                  <a:cubicBezTo>
                    <a:pt x="0" y="64"/>
                    <a:pt x="0" y="64"/>
                    <a:pt x="0" y="64"/>
                  </a:cubicBezTo>
                  <a:cubicBezTo>
                    <a:pt x="0" y="69"/>
                    <a:pt x="4" y="74"/>
                    <a:pt x="10" y="74"/>
                  </a:cubicBezTo>
                  <a:cubicBezTo>
                    <a:pt x="16" y="74"/>
                    <a:pt x="20" y="69"/>
                    <a:pt x="20" y="64"/>
                  </a:cubicBezTo>
                  <a:lnTo>
                    <a:pt x="20"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17">
              <a:extLst>
                <a:ext uri="{FF2B5EF4-FFF2-40B4-BE49-F238E27FC236}">
                  <a16:creationId xmlns:a16="http://schemas.microsoft.com/office/drawing/2014/main" id="{3ED23D27-4768-457E-B7D9-CEDA3B7CBE32}"/>
                </a:ext>
              </a:extLst>
            </p:cNvPr>
            <p:cNvSpPr>
              <a:spLocks/>
            </p:cNvSpPr>
            <p:nvPr/>
          </p:nvSpPr>
          <p:spPr bwMode="auto">
            <a:xfrm>
              <a:off x="304" y="819"/>
              <a:ext cx="47" cy="88"/>
            </a:xfrm>
            <a:custGeom>
              <a:avLst/>
              <a:gdLst>
                <a:gd name="T0" fmla="*/ 10 w 20"/>
                <a:gd name="T1" fmla="*/ 0 h 37"/>
                <a:gd name="T2" fmla="*/ 0 w 20"/>
                <a:gd name="T3" fmla="*/ 10 h 37"/>
                <a:gd name="T4" fmla="*/ 0 w 20"/>
                <a:gd name="T5" fmla="*/ 27 h 37"/>
                <a:gd name="T6" fmla="*/ 10 w 20"/>
                <a:gd name="T7" fmla="*/ 37 h 37"/>
                <a:gd name="T8" fmla="*/ 20 w 20"/>
                <a:gd name="T9" fmla="*/ 27 h 37"/>
                <a:gd name="T10" fmla="*/ 20 w 20"/>
                <a:gd name="T11" fmla="*/ 10 h 37"/>
                <a:gd name="T12" fmla="*/ 10 w 20"/>
                <a:gd name="T13" fmla="*/ 0 h 37"/>
              </a:gdLst>
              <a:ahLst/>
              <a:cxnLst>
                <a:cxn ang="0">
                  <a:pos x="T0" y="T1"/>
                </a:cxn>
                <a:cxn ang="0">
                  <a:pos x="T2" y="T3"/>
                </a:cxn>
                <a:cxn ang="0">
                  <a:pos x="T4" y="T5"/>
                </a:cxn>
                <a:cxn ang="0">
                  <a:pos x="T6" y="T7"/>
                </a:cxn>
                <a:cxn ang="0">
                  <a:pos x="T8" y="T9"/>
                </a:cxn>
                <a:cxn ang="0">
                  <a:pos x="T10" y="T11"/>
                </a:cxn>
                <a:cxn ang="0">
                  <a:pos x="T12" y="T13"/>
                </a:cxn>
              </a:cxnLst>
              <a:rect l="0" t="0" r="r" b="b"/>
              <a:pathLst>
                <a:path w="20" h="37">
                  <a:moveTo>
                    <a:pt x="10" y="0"/>
                  </a:moveTo>
                  <a:cubicBezTo>
                    <a:pt x="4" y="0"/>
                    <a:pt x="0" y="4"/>
                    <a:pt x="0" y="10"/>
                  </a:cubicBezTo>
                  <a:cubicBezTo>
                    <a:pt x="0" y="27"/>
                    <a:pt x="0" y="27"/>
                    <a:pt x="0" y="27"/>
                  </a:cubicBezTo>
                  <a:cubicBezTo>
                    <a:pt x="0" y="32"/>
                    <a:pt x="4" y="37"/>
                    <a:pt x="10" y="37"/>
                  </a:cubicBezTo>
                  <a:cubicBezTo>
                    <a:pt x="16" y="37"/>
                    <a:pt x="20" y="32"/>
                    <a:pt x="20" y="27"/>
                  </a:cubicBezTo>
                  <a:cubicBezTo>
                    <a:pt x="20" y="10"/>
                    <a:pt x="20" y="10"/>
                    <a:pt x="20" y="10"/>
                  </a:cubicBezTo>
                  <a:cubicBezTo>
                    <a:pt x="20" y="4"/>
                    <a:pt x="16" y="0"/>
                    <a:pt x="10"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18">
              <a:extLst>
                <a:ext uri="{FF2B5EF4-FFF2-40B4-BE49-F238E27FC236}">
                  <a16:creationId xmlns:a16="http://schemas.microsoft.com/office/drawing/2014/main" id="{49136256-009F-48AA-B70F-F899C9AB6D85}"/>
                </a:ext>
              </a:extLst>
            </p:cNvPr>
            <p:cNvSpPr>
              <a:spLocks/>
            </p:cNvSpPr>
            <p:nvPr/>
          </p:nvSpPr>
          <p:spPr bwMode="auto">
            <a:xfrm>
              <a:off x="1107" y="621"/>
              <a:ext cx="47" cy="133"/>
            </a:xfrm>
            <a:custGeom>
              <a:avLst/>
              <a:gdLst>
                <a:gd name="T0" fmla="*/ 20 w 20"/>
                <a:gd name="T1" fmla="*/ 10 h 56"/>
                <a:gd name="T2" fmla="*/ 10 w 20"/>
                <a:gd name="T3" fmla="*/ 0 h 56"/>
                <a:gd name="T4" fmla="*/ 0 w 20"/>
                <a:gd name="T5" fmla="*/ 10 h 56"/>
                <a:gd name="T6" fmla="*/ 0 w 20"/>
                <a:gd name="T7" fmla="*/ 46 h 56"/>
                <a:gd name="T8" fmla="*/ 10 w 20"/>
                <a:gd name="T9" fmla="*/ 56 h 56"/>
                <a:gd name="T10" fmla="*/ 20 w 20"/>
                <a:gd name="T11" fmla="*/ 46 h 56"/>
                <a:gd name="T12" fmla="*/ 20 w 20"/>
                <a:gd name="T13" fmla="*/ 10 h 56"/>
              </a:gdLst>
              <a:ahLst/>
              <a:cxnLst>
                <a:cxn ang="0">
                  <a:pos x="T0" y="T1"/>
                </a:cxn>
                <a:cxn ang="0">
                  <a:pos x="T2" y="T3"/>
                </a:cxn>
                <a:cxn ang="0">
                  <a:pos x="T4" y="T5"/>
                </a:cxn>
                <a:cxn ang="0">
                  <a:pos x="T6" y="T7"/>
                </a:cxn>
                <a:cxn ang="0">
                  <a:pos x="T8" y="T9"/>
                </a:cxn>
                <a:cxn ang="0">
                  <a:pos x="T10" y="T11"/>
                </a:cxn>
                <a:cxn ang="0">
                  <a:pos x="T12" y="T13"/>
                </a:cxn>
              </a:cxnLst>
              <a:rect l="0" t="0" r="r" b="b"/>
              <a:pathLst>
                <a:path w="20" h="56">
                  <a:moveTo>
                    <a:pt x="20" y="10"/>
                  </a:moveTo>
                  <a:cubicBezTo>
                    <a:pt x="20" y="5"/>
                    <a:pt x="16" y="0"/>
                    <a:pt x="10" y="0"/>
                  </a:cubicBezTo>
                  <a:cubicBezTo>
                    <a:pt x="4" y="0"/>
                    <a:pt x="0" y="5"/>
                    <a:pt x="0" y="10"/>
                  </a:cubicBezTo>
                  <a:cubicBezTo>
                    <a:pt x="0" y="46"/>
                    <a:pt x="0" y="46"/>
                    <a:pt x="0" y="46"/>
                  </a:cubicBezTo>
                  <a:cubicBezTo>
                    <a:pt x="0" y="52"/>
                    <a:pt x="4" y="56"/>
                    <a:pt x="10" y="56"/>
                  </a:cubicBezTo>
                  <a:cubicBezTo>
                    <a:pt x="16" y="56"/>
                    <a:pt x="20" y="52"/>
                    <a:pt x="20" y="46"/>
                  </a:cubicBezTo>
                  <a:lnTo>
                    <a:pt x="20"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19">
              <a:extLst>
                <a:ext uri="{FF2B5EF4-FFF2-40B4-BE49-F238E27FC236}">
                  <a16:creationId xmlns:a16="http://schemas.microsoft.com/office/drawing/2014/main" id="{E0A40EC5-1334-472E-A447-BD6FF197F31A}"/>
                </a:ext>
              </a:extLst>
            </p:cNvPr>
            <p:cNvSpPr>
              <a:spLocks/>
            </p:cNvSpPr>
            <p:nvPr/>
          </p:nvSpPr>
          <p:spPr bwMode="auto">
            <a:xfrm>
              <a:off x="1107" y="776"/>
              <a:ext cx="47" cy="62"/>
            </a:xfrm>
            <a:custGeom>
              <a:avLst/>
              <a:gdLst>
                <a:gd name="T0" fmla="*/ 10 w 20"/>
                <a:gd name="T1" fmla="*/ 0 h 26"/>
                <a:gd name="T2" fmla="*/ 0 w 20"/>
                <a:gd name="T3" fmla="*/ 11 h 26"/>
                <a:gd name="T4" fmla="*/ 0 w 20"/>
                <a:gd name="T5" fmla="*/ 16 h 26"/>
                <a:gd name="T6" fmla="*/ 10 w 20"/>
                <a:gd name="T7" fmla="*/ 26 h 26"/>
                <a:gd name="T8" fmla="*/ 20 w 20"/>
                <a:gd name="T9" fmla="*/ 16 h 26"/>
                <a:gd name="T10" fmla="*/ 20 w 20"/>
                <a:gd name="T11" fmla="*/ 11 h 26"/>
                <a:gd name="T12" fmla="*/ 10 w 20"/>
                <a:gd name="T13" fmla="*/ 0 h 26"/>
              </a:gdLst>
              <a:ahLst/>
              <a:cxnLst>
                <a:cxn ang="0">
                  <a:pos x="T0" y="T1"/>
                </a:cxn>
                <a:cxn ang="0">
                  <a:pos x="T2" y="T3"/>
                </a:cxn>
                <a:cxn ang="0">
                  <a:pos x="T4" y="T5"/>
                </a:cxn>
                <a:cxn ang="0">
                  <a:pos x="T6" y="T7"/>
                </a:cxn>
                <a:cxn ang="0">
                  <a:pos x="T8" y="T9"/>
                </a:cxn>
                <a:cxn ang="0">
                  <a:pos x="T10" y="T11"/>
                </a:cxn>
                <a:cxn ang="0">
                  <a:pos x="T12" y="T13"/>
                </a:cxn>
              </a:cxnLst>
              <a:rect l="0" t="0" r="r" b="b"/>
              <a:pathLst>
                <a:path w="20" h="26">
                  <a:moveTo>
                    <a:pt x="10" y="0"/>
                  </a:moveTo>
                  <a:cubicBezTo>
                    <a:pt x="4" y="0"/>
                    <a:pt x="0" y="5"/>
                    <a:pt x="0" y="11"/>
                  </a:cubicBezTo>
                  <a:cubicBezTo>
                    <a:pt x="0" y="16"/>
                    <a:pt x="0" y="16"/>
                    <a:pt x="0" y="16"/>
                  </a:cubicBezTo>
                  <a:cubicBezTo>
                    <a:pt x="0" y="22"/>
                    <a:pt x="4" y="26"/>
                    <a:pt x="10" y="26"/>
                  </a:cubicBezTo>
                  <a:cubicBezTo>
                    <a:pt x="16" y="26"/>
                    <a:pt x="20" y="22"/>
                    <a:pt x="20" y="16"/>
                  </a:cubicBezTo>
                  <a:cubicBezTo>
                    <a:pt x="20" y="11"/>
                    <a:pt x="20" y="11"/>
                    <a:pt x="20" y="11"/>
                  </a:cubicBezTo>
                  <a:cubicBezTo>
                    <a:pt x="20" y="5"/>
                    <a:pt x="16" y="0"/>
                    <a:pt x="10"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8" name="Group 22">
            <a:extLst>
              <a:ext uri="{FF2B5EF4-FFF2-40B4-BE49-F238E27FC236}">
                <a16:creationId xmlns:a16="http://schemas.microsoft.com/office/drawing/2014/main" id="{0D3FCBF4-5DCE-4D5D-A64B-761134BA1E16}"/>
              </a:ext>
            </a:extLst>
          </p:cNvPr>
          <p:cNvGrpSpPr>
            <a:grpSpLocks noChangeAspect="1"/>
          </p:cNvGrpSpPr>
          <p:nvPr/>
        </p:nvGrpSpPr>
        <p:grpSpPr bwMode="auto">
          <a:xfrm>
            <a:off x="874696" y="2558858"/>
            <a:ext cx="1005456" cy="603273"/>
            <a:chOff x="51" y="1460"/>
            <a:chExt cx="1295" cy="777"/>
          </a:xfrm>
        </p:grpSpPr>
        <p:sp>
          <p:nvSpPr>
            <p:cNvPr id="52" name="Freeform 23">
              <a:extLst>
                <a:ext uri="{FF2B5EF4-FFF2-40B4-BE49-F238E27FC236}">
                  <a16:creationId xmlns:a16="http://schemas.microsoft.com/office/drawing/2014/main" id="{E214B32F-A94C-4CE1-A47A-6C84590841C2}"/>
                </a:ext>
              </a:extLst>
            </p:cNvPr>
            <p:cNvSpPr>
              <a:spLocks noEditPoints="1"/>
            </p:cNvSpPr>
            <p:nvPr/>
          </p:nvSpPr>
          <p:spPr bwMode="auto">
            <a:xfrm>
              <a:off x="187" y="1577"/>
              <a:ext cx="932" cy="239"/>
            </a:xfrm>
            <a:custGeom>
              <a:avLst/>
              <a:gdLst>
                <a:gd name="T0" fmla="*/ 391 w 391"/>
                <a:gd name="T1" fmla="*/ 89 h 100"/>
                <a:gd name="T2" fmla="*/ 391 w 391"/>
                <a:gd name="T3" fmla="*/ 36 h 100"/>
                <a:gd name="T4" fmla="*/ 355 w 391"/>
                <a:gd name="T5" fmla="*/ 0 h 100"/>
                <a:gd name="T6" fmla="*/ 10 w 391"/>
                <a:gd name="T7" fmla="*/ 0 h 100"/>
                <a:gd name="T8" fmla="*/ 0 w 391"/>
                <a:gd name="T9" fmla="*/ 10 h 100"/>
                <a:gd name="T10" fmla="*/ 0 w 391"/>
                <a:gd name="T11" fmla="*/ 89 h 100"/>
                <a:gd name="T12" fmla="*/ 10 w 391"/>
                <a:gd name="T13" fmla="*/ 100 h 100"/>
                <a:gd name="T14" fmla="*/ 380 w 391"/>
                <a:gd name="T15" fmla="*/ 100 h 100"/>
                <a:gd name="T16" fmla="*/ 391 w 391"/>
                <a:gd name="T17" fmla="*/ 89 h 100"/>
                <a:gd name="T18" fmla="*/ 86 w 391"/>
                <a:gd name="T19" fmla="*/ 79 h 100"/>
                <a:gd name="T20" fmla="*/ 21 w 391"/>
                <a:gd name="T21" fmla="*/ 79 h 100"/>
                <a:gd name="T22" fmla="*/ 21 w 391"/>
                <a:gd name="T23" fmla="*/ 20 h 100"/>
                <a:gd name="T24" fmla="*/ 86 w 391"/>
                <a:gd name="T25" fmla="*/ 20 h 100"/>
                <a:gd name="T26" fmla="*/ 86 w 391"/>
                <a:gd name="T27" fmla="*/ 79 h 100"/>
                <a:gd name="T28" fmla="*/ 213 w 391"/>
                <a:gd name="T29" fmla="*/ 79 h 100"/>
                <a:gd name="T30" fmla="*/ 107 w 391"/>
                <a:gd name="T31" fmla="*/ 79 h 100"/>
                <a:gd name="T32" fmla="*/ 107 w 391"/>
                <a:gd name="T33" fmla="*/ 20 h 100"/>
                <a:gd name="T34" fmla="*/ 213 w 391"/>
                <a:gd name="T35" fmla="*/ 20 h 100"/>
                <a:gd name="T36" fmla="*/ 213 w 391"/>
                <a:gd name="T37" fmla="*/ 79 h 100"/>
                <a:gd name="T38" fmla="*/ 370 w 391"/>
                <a:gd name="T39" fmla="*/ 79 h 100"/>
                <a:gd name="T40" fmla="*/ 233 w 391"/>
                <a:gd name="T41" fmla="*/ 79 h 100"/>
                <a:gd name="T42" fmla="*/ 233 w 391"/>
                <a:gd name="T43" fmla="*/ 20 h 100"/>
                <a:gd name="T44" fmla="*/ 355 w 391"/>
                <a:gd name="T45" fmla="*/ 20 h 100"/>
                <a:gd name="T46" fmla="*/ 370 w 391"/>
                <a:gd name="T47" fmla="*/ 36 h 100"/>
                <a:gd name="T48" fmla="*/ 370 w 391"/>
                <a:gd name="T49" fmla="*/ 79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91" h="100">
                  <a:moveTo>
                    <a:pt x="391" y="89"/>
                  </a:moveTo>
                  <a:cubicBezTo>
                    <a:pt x="391" y="36"/>
                    <a:pt x="391" y="36"/>
                    <a:pt x="391" y="36"/>
                  </a:cubicBezTo>
                  <a:cubicBezTo>
                    <a:pt x="391" y="16"/>
                    <a:pt x="375" y="0"/>
                    <a:pt x="355" y="0"/>
                  </a:cubicBezTo>
                  <a:cubicBezTo>
                    <a:pt x="10" y="0"/>
                    <a:pt x="10" y="0"/>
                    <a:pt x="10" y="0"/>
                  </a:cubicBezTo>
                  <a:cubicBezTo>
                    <a:pt x="5" y="0"/>
                    <a:pt x="0" y="5"/>
                    <a:pt x="0" y="10"/>
                  </a:cubicBezTo>
                  <a:cubicBezTo>
                    <a:pt x="0" y="89"/>
                    <a:pt x="0" y="89"/>
                    <a:pt x="0" y="89"/>
                  </a:cubicBezTo>
                  <a:cubicBezTo>
                    <a:pt x="0" y="95"/>
                    <a:pt x="5" y="100"/>
                    <a:pt x="10" y="100"/>
                  </a:cubicBezTo>
                  <a:cubicBezTo>
                    <a:pt x="380" y="100"/>
                    <a:pt x="380" y="100"/>
                    <a:pt x="380" y="100"/>
                  </a:cubicBezTo>
                  <a:cubicBezTo>
                    <a:pt x="386" y="100"/>
                    <a:pt x="391" y="95"/>
                    <a:pt x="391" y="89"/>
                  </a:cubicBezTo>
                  <a:close/>
                  <a:moveTo>
                    <a:pt x="86" y="79"/>
                  </a:moveTo>
                  <a:cubicBezTo>
                    <a:pt x="21" y="79"/>
                    <a:pt x="21" y="79"/>
                    <a:pt x="21" y="79"/>
                  </a:cubicBezTo>
                  <a:cubicBezTo>
                    <a:pt x="21" y="20"/>
                    <a:pt x="21" y="20"/>
                    <a:pt x="21" y="20"/>
                  </a:cubicBezTo>
                  <a:cubicBezTo>
                    <a:pt x="86" y="20"/>
                    <a:pt x="86" y="20"/>
                    <a:pt x="86" y="20"/>
                  </a:cubicBezTo>
                  <a:lnTo>
                    <a:pt x="86" y="79"/>
                  </a:lnTo>
                  <a:close/>
                  <a:moveTo>
                    <a:pt x="213" y="79"/>
                  </a:moveTo>
                  <a:cubicBezTo>
                    <a:pt x="107" y="79"/>
                    <a:pt x="107" y="79"/>
                    <a:pt x="107" y="79"/>
                  </a:cubicBezTo>
                  <a:cubicBezTo>
                    <a:pt x="107" y="20"/>
                    <a:pt x="107" y="20"/>
                    <a:pt x="107" y="20"/>
                  </a:cubicBezTo>
                  <a:cubicBezTo>
                    <a:pt x="213" y="20"/>
                    <a:pt x="213" y="20"/>
                    <a:pt x="213" y="20"/>
                  </a:cubicBezTo>
                  <a:lnTo>
                    <a:pt x="213" y="79"/>
                  </a:lnTo>
                  <a:close/>
                  <a:moveTo>
                    <a:pt x="370" y="79"/>
                  </a:moveTo>
                  <a:cubicBezTo>
                    <a:pt x="233" y="79"/>
                    <a:pt x="233" y="79"/>
                    <a:pt x="233" y="79"/>
                  </a:cubicBezTo>
                  <a:cubicBezTo>
                    <a:pt x="233" y="20"/>
                    <a:pt x="233" y="20"/>
                    <a:pt x="233" y="20"/>
                  </a:cubicBezTo>
                  <a:cubicBezTo>
                    <a:pt x="355" y="20"/>
                    <a:pt x="355" y="20"/>
                    <a:pt x="355" y="20"/>
                  </a:cubicBezTo>
                  <a:cubicBezTo>
                    <a:pt x="363" y="20"/>
                    <a:pt x="370" y="27"/>
                    <a:pt x="370" y="36"/>
                  </a:cubicBezTo>
                  <a:lnTo>
                    <a:pt x="370" y="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24">
              <a:extLst>
                <a:ext uri="{FF2B5EF4-FFF2-40B4-BE49-F238E27FC236}">
                  <a16:creationId xmlns:a16="http://schemas.microsoft.com/office/drawing/2014/main" id="{8255A5FC-513B-4FDE-BAD4-8CEA09E80395}"/>
                </a:ext>
              </a:extLst>
            </p:cNvPr>
            <p:cNvSpPr>
              <a:spLocks noEditPoints="1"/>
            </p:cNvSpPr>
            <p:nvPr/>
          </p:nvSpPr>
          <p:spPr bwMode="auto">
            <a:xfrm>
              <a:off x="51" y="1460"/>
              <a:ext cx="1295" cy="777"/>
            </a:xfrm>
            <a:custGeom>
              <a:avLst/>
              <a:gdLst>
                <a:gd name="T0" fmla="*/ 540 w 543"/>
                <a:gd name="T1" fmla="*/ 116 h 325"/>
                <a:gd name="T2" fmla="*/ 505 w 543"/>
                <a:gd name="T3" fmla="*/ 88 h 325"/>
                <a:gd name="T4" fmla="*/ 412 w 543"/>
                <a:gd name="T5" fmla="*/ 0 h 325"/>
                <a:gd name="T6" fmla="*/ 10 w 543"/>
                <a:gd name="T7" fmla="*/ 0 h 325"/>
                <a:gd name="T8" fmla="*/ 0 w 543"/>
                <a:gd name="T9" fmla="*/ 10 h 325"/>
                <a:gd name="T10" fmla="*/ 0 w 543"/>
                <a:gd name="T11" fmla="*/ 272 h 325"/>
                <a:gd name="T12" fmla="*/ 10 w 543"/>
                <a:gd name="T13" fmla="*/ 282 h 325"/>
                <a:gd name="T14" fmla="*/ 58 w 543"/>
                <a:gd name="T15" fmla="*/ 282 h 325"/>
                <a:gd name="T16" fmla="*/ 110 w 543"/>
                <a:gd name="T17" fmla="*/ 325 h 325"/>
                <a:gd name="T18" fmla="*/ 162 w 543"/>
                <a:gd name="T19" fmla="*/ 282 h 325"/>
                <a:gd name="T20" fmla="*/ 272 w 543"/>
                <a:gd name="T21" fmla="*/ 282 h 325"/>
                <a:gd name="T22" fmla="*/ 282 w 543"/>
                <a:gd name="T23" fmla="*/ 272 h 325"/>
                <a:gd name="T24" fmla="*/ 272 w 543"/>
                <a:gd name="T25" fmla="*/ 262 h 325"/>
                <a:gd name="T26" fmla="*/ 162 w 543"/>
                <a:gd name="T27" fmla="*/ 262 h 325"/>
                <a:gd name="T28" fmla="*/ 110 w 543"/>
                <a:gd name="T29" fmla="*/ 219 h 325"/>
                <a:gd name="T30" fmla="*/ 58 w 543"/>
                <a:gd name="T31" fmla="*/ 262 h 325"/>
                <a:gd name="T32" fmla="*/ 21 w 543"/>
                <a:gd name="T33" fmla="*/ 262 h 325"/>
                <a:gd name="T34" fmla="*/ 21 w 543"/>
                <a:gd name="T35" fmla="*/ 198 h 325"/>
                <a:gd name="T36" fmla="*/ 137 w 543"/>
                <a:gd name="T37" fmla="*/ 198 h 325"/>
                <a:gd name="T38" fmla="*/ 147 w 543"/>
                <a:gd name="T39" fmla="*/ 188 h 325"/>
                <a:gd name="T40" fmla="*/ 137 w 543"/>
                <a:gd name="T41" fmla="*/ 177 h 325"/>
                <a:gd name="T42" fmla="*/ 21 w 543"/>
                <a:gd name="T43" fmla="*/ 177 h 325"/>
                <a:gd name="T44" fmla="*/ 21 w 543"/>
                <a:gd name="T45" fmla="*/ 20 h 325"/>
                <a:gd name="T46" fmla="*/ 412 w 543"/>
                <a:gd name="T47" fmla="*/ 20 h 325"/>
                <a:gd name="T48" fmla="*/ 484 w 543"/>
                <a:gd name="T49" fmla="*/ 93 h 325"/>
                <a:gd name="T50" fmla="*/ 488 w 543"/>
                <a:gd name="T51" fmla="*/ 101 h 325"/>
                <a:gd name="T52" fmla="*/ 523 w 543"/>
                <a:gd name="T53" fmla="*/ 129 h 325"/>
                <a:gd name="T54" fmla="*/ 523 w 543"/>
                <a:gd name="T55" fmla="*/ 177 h 325"/>
                <a:gd name="T56" fmla="*/ 234 w 543"/>
                <a:gd name="T57" fmla="*/ 177 h 325"/>
                <a:gd name="T58" fmla="*/ 224 w 543"/>
                <a:gd name="T59" fmla="*/ 188 h 325"/>
                <a:gd name="T60" fmla="*/ 234 w 543"/>
                <a:gd name="T61" fmla="*/ 198 h 325"/>
                <a:gd name="T62" fmla="*/ 523 w 543"/>
                <a:gd name="T63" fmla="*/ 198 h 325"/>
                <a:gd name="T64" fmla="*/ 523 w 543"/>
                <a:gd name="T65" fmla="*/ 262 h 325"/>
                <a:gd name="T66" fmla="*/ 438 w 543"/>
                <a:gd name="T67" fmla="*/ 262 h 325"/>
                <a:gd name="T68" fmla="*/ 386 w 543"/>
                <a:gd name="T69" fmla="*/ 219 h 325"/>
                <a:gd name="T70" fmla="*/ 334 w 543"/>
                <a:gd name="T71" fmla="*/ 262 h 325"/>
                <a:gd name="T72" fmla="*/ 309 w 543"/>
                <a:gd name="T73" fmla="*/ 262 h 325"/>
                <a:gd name="T74" fmla="*/ 298 w 543"/>
                <a:gd name="T75" fmla="*/ 272 h 325"/>
                <a:gd name="T76" fmla="*/ 309 w 543"/>
                <a:gd name="T77" fmla="*/ 282 h 325"/>
                <a:gd name="T78" fmla="*/ 334 w 543"/>
                <a:gd name="T79" fmla="*/ 282 h 325"/>
                <a:gd name="T80" fmla="*/ 386 w 543"/>
                <a:gd name="T81" fmla="*/ 325 h 325"/>
                <a:gd name="T82" fmla="*/ 438 w 543"/>
                <a:gd name="T83" fmla="*/ 282 h 325"/>
                <a:gd name="T84" fmla="*/ 533 w 543"/>
                <a:gd name="T85" fmla="*/ 282 h 325"/>
                <a:gd name="T86" fmla="*/ 543 w 543"/>
                <a:gd name="T87" fmla="*/ 272 h 325"/>
                <a:gd name="T88" fmla="*/ 543 w 543"/>
                <a:gd name="T89" fmla="*/ 124 h 325"/>
                <a:gd name="T90" fmla="*/ 540 w 543"/>
                <a:gd name="T91" fmla="*/ 116 h 325"/>
                <a:gd name="T92" fmla="*/ 78 w 543"/>
                <a:gd name="T93" fmla="*/ 272 h 325"/>
                <a:gd name="T94" fmla="*/ 110 w 543"/>
                <a:gd name="T95" fmla="*/ 239 h 325"/>
                <a:gd name="T96" fmla="*/ 143 w 543"/>
                <a:gd name="T97" fmla="*/ 272 h 325"/>
                <a:gd name="T98" fmla="*/ 110 w 543"/>
                <a:gd name="T99" fmla="*/ 304 h 325"/>
                <a:gd name="T100" fmla="*/ 78 w 543"/>
                <a:gd name="T101" fmla="*/ 272 h 325"/>
                <a:gd name="T102" fmla="*/ 78 w 543"/>
                <a:gd name="T103" fmla="*/ 272 h 325"/>
                <a:gd name="T104" fmla="*/ 78 w 543"/>
                <a:gd name="T105" fmla="*/ 272 h 325"/>
                <a:gd name="T106" fmla="*/ 386 w 543"/>
                <a:gd name="T107" fmla="*/ 304 h 325"/>
                <a:gd name="T108" fmla="*/ 354 w 543"/>
                <a:gd name="T109" fmla="*/ 272 h 325"/>
                <a:gd name="T110" fmla="*/ 386 w 543"/>
                <a:gd name="T111" fmla="*/ 239 h 325"/>
                <a:gd name="T112" fmla="*/ 419 w 543"/>
                <a:gd name="T113" fmla="*/ 272 h 325"/>
                <a:gd name="T114" fmla="*/ 386 w 543"/>
                <a:gd name="T115" fmla="*/ 304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43" h="325">
                  <a:moveTo>
                    <a:pt x="540" y="116"/>
                  </a:moveTo>
                  <a:cubicBezTo>
                    <a:pt x="505" y="88"/>
                    <a:pt x="505" y="88"/>
                    <a:pt x="505" y="88"/>
                  </a:cubicBezTo>
                  <a:cubicBezTo>
                    <a:pt x="502" y="39"/>
                    <a:pt x="461" y="0"/>
                    <a:pt x="412" y="0"/>
                  </a:cubicBezTo>
                  <a:cubicBezTo>
                    <a:pt x="10" y="0"/>
                    <a:pt x="10" y="0"/>
                    <a:pt x="10" y="0"/>
                  </a:cubicBezTo>
                  <a:cubicBezTo>
                    <a:pt x="5" y="0"/>
                    <a:pt x="0" y="4"/>
                    <a:pt x="0" y="10"/>
                  </a:cubicBezTo>
                  <a:cubicBezTo>
                    <a:pt x="0" y="272"/>
                    <a:pt x="0" y="272"/>
                    <a:pt x="0" y="272"/>
                  </a:cubicBezTo>
                  <a:cubicBezTo>
                    <a:pt x="0" y="277"/>
                    <a:pt x="5" y="282"/>
                    <a:pt x="10" y="282"/>
                  </a:cubicBezTo>
                  <a:cubicBezTo>
                    <a:pt x="58" y="282"/>
                    <a:pt x="58" y="282"/>
                    <a:pt x="58" y="282"/>
                  </a:cubicBezTo>
                  <a:cubicBezTo>
                    <a:pt x="63" y="306"/>
                    <a:pt x="84" y="325"/>
                    <a:pt x="110" y="325"/>
                  </a:cubicBezTo>
                  <a:cubicBezTo>
                    <a:pt x="136" y="325"/>
                    <a:pt x="157" y="306"/>
                    <a:pt x="162" y="282"/>
                  </a:cubicBezTo>
                  <a:cubicBezTo>
                    <a:pt x="272" y="282"/>
                    <a:pt x="272" y="282"/>
                    <a:pt x="272" y="282"/>
                  </a:cubicBezTo>
                  <a:cubicBezTo>
                    <a:pt x="277" y="282"/>
                    <a:pt x="282" y="277"/>
                    <a:pt x="282" y="272"/>
                  </a:cubicBezTo>
                  <a:cubicBezTo>
                    <a:pt x="282" y="266"/>
                    <a:pt x="277" y="262"/>
                    <a:pt x="272" y="262"/>
                  </a:cubicBezTo>
                  <a:cubicBezTo>
                    <a:pt x="162" y="262"/>
                    <a:pt x="162" y="262"/>
                    <a:pt x="162" y="262"/>
                  </a:cubicBezTo>
                  <a:cubicBezTo>
                    <a:pt x="157" y="237"/>
                    <a:pt x="136" y="219"/>
                    <a:pt x="110" y="219"/>
                  </a:cubicBezTo>
                  <a:cubicBezTo>
                    <a:pt x="84" y="219"/>
                    <a:pt x="63" y="237"/>
                    <a:pt x="58" y="262"/>
                  </a:cubicBezTo>
                  <a:cubicBezTo>
                    <a:pt x="21" y="262"/>
                    <a:pt x="21" y="262"/>
                    <a:pt x="21" y="262"/>
                  </a:cubicBezTo>
                  <a:cubicBezTo>
                    <a:pt x="21" y="198"/>
                    <a:pt x="21" y="198"/>
                    <a:pt x="21" y="198"/>
                  </a:cubicBezTo>
                  <a:cubicBezTo>
                    <a:pt x="137" y="198"/>
                    <a:pt x="137" y="198"/>
                    <a:pt x="137" y="198"/>
                  </a:cubicBezTo>
                  <a:cubicBezTo>
                    <a:pt x="142" y="198"/>
                    <a:pt x="147" y="193"/>
                    <a:pt x="147" y="188"/>
                  </a:cubicBezTo>
                  <a:cubicBezTo>
                    <a:pt x="147" y="182"/>
                    <a:pt x="142" y="177"/>
                    <a:pt x="137" y="177"/>
                  </a:cubicBezTo>
                  <a:cubicBezTo>
                    <a:pt x="21" y="177"/>
                    <a:pt x="21" y="177"/>
                    <a:pt x="21" y="177"/>
                  </a:cubicBezTo>
                  <a:cubicBezTo>
                    <a:pt x="21" y="20"/>
                    <a:pt x="21" y="20"/>
                    <a:pt x="21" y="20"/>
                  </a:cubicBezTo>
                  <a:cubicBezTo>
                    <a:pt x="412" y="20"/>
                    <a:pt x="412" y="20"/>
                    <a:pt x="412" y="20"/>
                  </a:cubicBezTo>
                  <a:cubicBezTo>
                    <a:pt x="452" y="20"/>
                    <a:pt x="484" y="53"/>
                    <a:pt x="484" y="93"/>
                  </a:cubicBezTo>
                  <a:cubicBezTo>
                    <a:pt x="484" y="96"/>
                    <a:pt x="486" y="99"/>
                    <a:pt x="488" y="101"/>
                  </a:cubicBezTo>
                  <a:cubicBezTo>
                    <a:pt x="523" y="129"/>
                    <a:pt x="523" y="129"/>
                    <a:pt x="523" y="129"/>
                  </a:cubicBezTo>
                  <a:cubicBezTo>
                    <a:pt x="523" y="177"/>
                    <a:pt x="523" y="177"/>
                    <a:pt x="523" y="177"/>
                  </a:cubicBezTo>
                  <a:cubicBezTo>
                    <a:pt x="234" y="177"/>
                    <a:pt x="234" y="177"/>
                    <a:pt x="234" y="177"/>
                  </a:cubicBezTo>
                  <a:cubicBezTo>
                    <a:pt x="228" y="177"/>
                    <a:pt x="224" y="182"/>
                    <a:pt x="224" y="188"/>
                  </a:cubicBezTo>
                  <a:cubicBezTo>
                    <a:pt x="224" y="193"/>
                    <a:pt x="228" y="198"/>
                    <a:pt x="234" y="198"/>
                  </a:cubicBezTo>
                  <a:cubicBezTo>
                    <a:pt x="523" y="198"/>
                    <a:pt x="523" y="198"/>
                    <a:pt x="523" y="198"/>
                  </a:cubicBezTo>
                  <a:cubicBezTo>
                    <a:pt x="523" y="262"/>
                    <a:pt x="523" y="262"/>
                    <a:pt x="523" y="262"/>
                  </a:cubicBezTo>
                  <a:cubicBezTo>
                    <a:pt x="438" y="262"/>
                    <a:pt x="438" y="262"/>
                    <a:pt x="438" y="262"/>
                  </a:cubicBezTo>
                  <a:cubicBezTo>
                    <a:pt x="434" y="237"/>
                    <a:pt x="412" y="219"/>
                    <a:pt x="386" y="219"/>
                  </a:cubicBezTo>
                  <a:cubicBezTo>
                    <a:pt x="361" y="219"/>
                    <a:pt x="339" y="237"/>
                    <a:pt x="334" y="262"/>
                  </a:cubicBezTo>
                  <a:cubicBezTo>
                    <a:pt x="309" y="262"/>
                    <a:pt x="309" y="262"/>
                    <a:pt x="309" y="262"/>
                  </a:cubicBezTo>
                  <a:cubicBezTo>
                    <a:pt x="303" y="262"/>
                    <a:pt x="298" y="266"/>
                    <a:pt x="298" y="272"/>
                  </a:cubicBezTo>
                  <a:cubicBezTo>
                    <a:pt x="298" y="277"/>
                    <a:pt x="303" y="282"/>
                    <a:pt x="309" y="282"/>
                  </a:cubicBezTo>
                  <a:cubicBezTo>
                    <a:pt x="334" y="282"/>
                    <a:pt x="334" y="282"/>
                    <a:pt x="334" y="282"/>
                  </a:cubicBezTo>
                  <a:cubicBezTo>
                    <a:pt x="339" y="306"/>
                    <a:pt x="361" y="325"/>
                    <a:pt x="386" y="325"/>
                  </a:cubicBezTo>
                  <a:cubicBezTo>
                    <a:pt x="412" y="325"/>
                    <a:pt x="434" y="306"/>
                    <a:pt x="438" y="282"/>
                  </a:cubicBezTo>
                  <a:cubicBezTo>
                    <a:pt x="533" y="282"/>
                    <a:pt x="533" y="282"/>
                    <a:pt x="533" y="282"/>
                  </a:cubicBezTo>
                  <a:cubicBezTo>
                    <a:pt x="539" y="282"/>
                    <a:pt x="543" y="277"/>
                    <a:pt x="543" y="272"/>
                  </a:cubicBezTo>
                  <a:cubicBezTo>
                    <a:pt x="543" y="124"/>
                    <a:pt x="543" y="124"/>
                    <a:pt x="543" y="124"/>
                  </a:cubicBezTo>
                  <a:cubicBezTo>
                    <a:pt x="543" y="121"/>
                    <a:pt x="542" y="118"/>
                    <a:pt x="540" y="116"/>
                  </a:cubicBezTo>
                  <a:close/>
                  <a:moveTo>
                    <a:pt x="78" y="272"/>
                  </a:moveTo>
                  <a:cubicBezTo>
                    <a:pt x="78" y="254"/>
                    <a:pt x="92" y="239"/>
                    <a:pt x="110" y="239"/>
                  </a:cubicBezTo>
                  <a:cubicBezTo>
                    <a:pt x="128" y="239"/>
                    <a:pt x="143" y="254"/>
                    <a:pt x="143" y="272"/>
                  </a:cubicBezTo>
                  <a:cubicBezTo>
                    <a:pt x="143" y="290"/>
                    <a:pt x="128" y="304"/>
                    <a:pt x="110" y="304"/>
                  </a:cubicBezTo>
                  <a:cubicBezTo>
                    <a:pt x="92" y="304"/>
                    <a:pt x="78" y="290"/>
                    <a:pt x="78" y="272"/>
                  </a:cubicBezTo>
                  <a:cubicBezTo>
                    <a:pt x="78" y="272"/>
                    <a:pt x="78" y="272"/>
                    <a:pt x="78" y="272"/>
                  </a:cubicBezTo>
                  <a:cubicBezTo>
                    <a:pt x="78" y="272"/>
                    <a:pt x="78" y="272"/>
                    <a:pt x="78" y="272"/>
                  </a:cubicBezTo>
                  <a:close/>
                  <a:moveTo>
                    <a:pt x="386" y="304"/>
                  </a:moveTo>
                  <a:cubicBezTo>
                    <a:pt x="368" y="304"/>
                    <a:pt x="354" y="290"/>
                    <a:pt x="354" y="272"/>
                  </a:cubicBezTo>
                  <a:cubicBezTo>
                    <a:pt x="354" y="254"/>
                    <a:pt x="368" y="239"/>
                    <a:pt x="386" y="239"/>
                  </a:cubicBezTo>
                  <a:cubicBezTo>
                    <a:pt x="404" y="239"/>
                    <a:pt x="419" y="254"/>
                    <a:pt x="419" y="272"/>
                  </a:cubicBezTo>
                  <a:cubicBezTo>
                    <a:pt x="419" y="290"/>
                    <a:pt x="404" y="304"/>
                    <a:pt x="386" y="30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25">
              <a:extLst>
                <a:ext uri="{FF2B5EF4-FFF2-40B4-BE49-F238E27FC236}">
                  <a16:creationId xmlns:a16="http://schemas.microsoft.com/office/drawing/2014/main" id="{8C23272D-3E0C-4241-AD00-7850B36A27F2}"/>
                </a:ext>
              </a:extLst>
            </p:cNvPr>
            <p:cNvSpPr>
              <a:spLocks/>
            </p:cNvSpPr>
            <p:nvPr/>
          </p:nvSpPr>
          <p:spPr bwMode="auto">
            <a:xfrm>
              <a:off x="437" y="1883"/>
              <a:ext cx="117" cy="50"/>
            </a:xfrm>
            <a:custGeom>
              <a:avLst/>
              <a:gdLst>
                <a:gd name="T0" fmla="*/ 10 w 49"/>
                <a:gd name="T1" fmla="*/ 0 h 21"/>
                <a:gd name="T2" fmla="*/ 0 w 49"/>
                <a:gd name="T3" fmla="*/ 11 h 21"/>
                <a:gd name="T4" fmla="*/ 10 w 49"/>
                <a:gd name="T5" fmla="*/ 21 h 21"/>
                <a:gd name="T6" fmla="*/ 39 w 49"/>
                <a:gd name="T7" fmla="*/ 21 h 21"/>
                <a:gd name="T8" fmla="*/ 49 w 49"/>
                <a:gd name="T9" fmla="*/ 11 h 21"/>
                <a:gd name="T10" fmla="*/ 39 w 49"/>
                <a:gd name="T11" fmla="*/ 0 h 21"/>
                <a:gd name="T12" fmla="*/ 10 w 49"/>
                <a:gd name="T13" fmla="*/ 0 h 21"/>
              </a:gdLst>
              <a:ahLst/>
              <a:cxnLst>
                <a:cxn ang="0">
                  <a:pos x="T0" y="T1"/>
                </a:cxn>
                <a:cxn ang="0">
                  <a:pos x="T2" y="T3"/>
                </a:cxn>
                <a:cxn ang="0">
                  <a:pos x="T4" y="T5"/>
                </a:cxn>
                <a:cxn ang="0">
                  <a:pos x="T6" y="T7"/>
                </a:cxn>
                <a:cxn ang="0">
                  <a:pos x="T8" y="T9"/>
                </a:cxn>
                <a:cxn ang="0">
                  <a:pos x="T10" y="T11"/>
                </a:cxn>
                <a:cxn ang="0">
                  <a:pos x="T12" y="T13"/>
                </a:cxn>
              </a:cxnLst>
              <a:rect l="0" t="0" r="r" b="b"/>
              <a:pathLst>
                <a:path w="49" h="21">
                  <a:moveTo>
                    <a:pt x="10" y="0"/>
                  </a:moveTo>
                  <a:cubicBezTo>
                    <a:pt x="4" y="0"/>
                    <a:pt x="0" y="5"/>
                    <a:pt x="0" y="11"/>
                  </a:cubicBezTo>
                  <a:cubicBezTo>
                    <a:pt x="0" y="16"/>
                    <a:pt x="4" y="21"/>
                    <a:pt x="10" y="21"/>
                  </a:cubicBezTo>
                  <a:cubicBezTo>
                    <a:pt x="39" y="21"/>
                    <a:pt x="39" y="21"/>
                    <a:pt x="39" y="21"/>
                  </a:cubicBezTo>
                  <a:cubicBezTo>
                    <a:pt x="44" y="21"/>
                    <a:pt x="49" y="16"/>
                    <a:pt x="49" y="11"/>
                  </a:cubicBezTo>
                  <a:cubicBezTo>
                    <a:pt x="49" y="5"/>
                    <a:pt x="44" y="0"/>
                    <a:pt x="39" y="0"/>
                  </a:cubicBezTo>
                  <a:lnTo>
                    <a:pt x="1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26">
              <a:extLst>
                <a:ext uri="{FF2B5EF4-FFF2-40B4-BE49-F238E27FC236}">
                  <a16:creationId xmlns:a16="http://schemas.microsoft.com/office/drawing/2014/main" id="{278F9E61-C4A5-4E9F-BFE7-36C458D08A84}"/>
                </a:ext>
              </a:extLst>
            </p:cNvPr>
            <p:cNvSpPr>
              <a:spLocks/>
            </p:cNvSpPr>
            <p:nvPr/>
          </p:nvSpPr>
          <p:spPr bwMode="auto">
            <a:xfrm>
              <a:off x="289" y="2086"/>
              <a:ext cx="48" cy="48"/>
            </a:xfrm>
            <a:custGeom>
              <a:avLst/>
              <a:gdLst>
                <a:gd name="T0" fmla="*/ 10 w 20"/>
                <a:gd name="T1" fmla="*/ 20 h 20"/>
                <a:gd name="T2" fmla="*/ 17 w 20"/>
                <a:gd name="T3" fmla="*/ 17 h 20"/>
                <a:gd name="T4" fmla="*/ 20 w 20"/>
                <a:gd name="T5" fmla="*/ 10 h 20"/>
                <a:gd name="T6" fmla="*/ 17 w 20"/>
                <a:gd name="T7" fmla="*/ 3 h 20"/>
                <a:gd name="T8" fmla="*/ 10 w 20"/>
                <a:gd name="T9" fmla="*/ 0 h 20"/>
                <a:gd name="T10" fmla="*/ 3 w 20"/>
                <a:gd name="T11" fmla="*/ 3 h 20"/>
                <a:gd name="T12" fmla="*/ 0 w 20"/>
                <a:gd name="T13" fmla="*/ 10 h 20"/>
                <a:gd name="T14" fmla="*/ 3 w 20"/>
                <a:gd name="T15" fmla="*/ 17 h 20"/>
                <a:gd name="T16" fmla="*/ 10 w 20"/>
                <a:gd name="T17" fmla="*/ 2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20">
                  <a:moveTo>
                    <a:pt x="10" y="20"/>
                  </a:moveTo>
                  <a:cubicBezTo>
                    <a:pt x="13" y="20"/>
                    <a:pt x="15" y="19"/>
                    <a:pt x="17" y="17"/>
                  </a:cubicBezTo>
                  <a:cubicBezTo>
                    <a:pt x="19" y="15"/>
                    <a:pt x="20" y="12"/>
                    <a:pt x="20" y="10"/>
                  </a:cubicBezTo>
                  <a:cubicBezTo>
                    <a:pt x="20" y="7"/>
                    <a:pt x="19" y="4"/>
                    <a:pt x="17" y="3"/>
                  </a:cubicBezTo>
                  <a:cubicBezTo>
                    <a:pt x="15" y="1"/>
                    <a:pt x="13" y="0"/>
                    <a:pt x="10" y="0"/>
                  </a:cubicBezTo>
                  <a:cubicBezTo>
                    <a:pt x="7" y="0"/>
                    <a:pt x="5" y="1"/>
                    <a:pt x="3" y="3"/>
                  </a:cubicBezTo>
                  <a:cubicBezTo>
                    <a:pt x="1" y="4"/>
                    <a:pt x="0" y="7"/>
                    <a:pt x="0" y="10"/>
                  </a:cubicBezTo>
                  <a:cubicBezTo>
                    <a:pt x="0" y="12"/>
                    <a:pt x="1" y="15"/>
                    <a:pt x="3" y="17"/>
                  </a:cubicBezTo>
                  <a:cubicBezTo>
                    <a:pt x="5" y="19"/>
                    <a:pt x="7" y="20"/>
                    <a:pt x="10" y="2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27">
              <a:extLst>
                <a:ext uri="{FF2B5EF4-FFF2-40B4-BE49-F238E27FC236}">
                  <a16:creationId xmlns:a16="http://schemas.microsoft.com/office/drawing/2014/main" id="{5961B16B-958D-45B6-8E14-306D92A1D147}"/>
                </a:ext>
              </a:extLst>
            </p:cNvPr>
            <p:cNvSpPr>
              <a:spLocks/>
            </p:cNvSpPr>
            <p:nvPr/>
          </p:nvSpPr>
          <p:spPr bwMode="auto">
            <a:xfrm>
              <a:off x="947" y="2086"/>
              <a:ext cx="50" cy="48"/>
            </a:xfrm>
            <a:custGeom>
              <a:avLst/>
              <a:gdLst>
                <a:gd name="T0" fmla="*/ 10 w 21"/>
                <a:gd name="T1" fmla="*/ 0 h 20"/>
                <a:gd name="T2" fmla="*/ 3 w 21"/>
                <a:gd name="T3" fmla="*/ 3 h 20"/>
                <a:gd name="T4" fmla="*/ 0 w 21"/>
                <a:gd name="T5" fmla="*/ 10 h 20"/>
                <a:gd name="T6" fmla="*/ 3 w 21"/>
                <a:gd name="T7" fmla="*/ 17 h 20"/>
                <a:gd name="T8" fmla="*/ 10 w 21"/>
                <a:gd name="T9" fmla="*/ 20 h 20"/>
                <a:gd name="T10" fmla="*/ 18 w 21"/>
                <a:gd name="T11" fmla="*/ 17 h 20"/>
                <a:gd name="T12" fmla="*/ 21 w 21"/>
                <a:gd name="T13" fmla="*/ 10 h 20"/>
                <a:gd name="T14" fmla="*/ 18 w 21"/>
                <a:gd name="T15" fmla="*/ 3 h 20"/>
                <a:gd name="T16" fmla="*/ 10 w 21"/>
                <a:gd name="T17"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20">
                  <a:moveTo>
                    <a:pt x="10" y="0"/>
                  </a:moveTo>
                  <a:cubicBezTo>
                    <a:pt x="8" y="0"/>
                    <a:pt x="5" y="1"/>
                    <a:pt x="3" y="3"/>
                  </a:cubicBezTo>
                  <a:cubicBezTo>
                    <a:pt x="1" y="4"/>
                    <a:pt x="0" y="7"/>
                    <a:pt x="0" y="10"/>
                  </a:cubicBezTo>
                  <a:cubicBezTo>
                    <a:pt x="0" y="12"/>
                    <a:pt x="1" y="15"/>
                    <a:pt x="3" y="17"/>
                  </a:cubicBezTo>
                  <a:cubicBezTo>
                    <a:pt x="5" y="19"/>
                    <a:pt x="8" y="20"/>
                    <a:pt x="10" y="20"/>
                  </a:cubicBezTo>
                  <a:cubicBezTo>
                    <a:pt x="13" y="20"/>
                    <a:pt x="16" y="19"/>
                    <a:pt x="18" y="17"/>
                  </a:cubicBezTo>
                  <a:cubicBezTo>
                    <a:pt x="19" y="15"/>
                    <a:pt x="21" y="12"/>
                    <a:pt x="21" y="10"/>
                  </a:cubicBezTo>
                  <a:cubicBezTo>
                    <a:pt x="21" y="7"/>
                    <a:pt x="19" y="4"/>
                    <a:pt x="18" y="3"/>
                  </a:cubicBezTo>
                  <a:cubicBezTo>
                    <a:pt x="16" y="1"/>
                    <a:pt x="13" y="0"/>
                    <a:pt x="10"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28" name="Group 30">
            <a:extLst>
              <a:ext uri="{FF2B5EF4-FFF2-40B4-BE49-F238E27FC236}">
                <a16:creationId xmlns:a16="http://schemas.microsoft.com/office/drawing/2014/main" id="{1121977C-D4DA-49F4-8120-C2E79C323F72}"/>
              </a:ext>
            </a:extLst>
          </p:cNvPr>
          <p:cNvGrpSpPr>
            <a:grpSpLocks noChangeAspect="1"/>
          </p:cNvGrpSpPr>
          <p:nvPr/>
        </p:nvGrpSpPr>
        <p:grpSpPr bwMode="auto">
          <a:xfrm>
            <a:off x="855861" y="3620528"/>
            <a:ext cx="1010114" cy="1007784"/>
            <a:chOff x="90" y="1678"/>
            <a:chExt cx="1301" cy="1298"/>
          </a:xfrm>
        </p:grpSpPr>
        <p:sp>
          <p:nvSpPr>
            <p:cNvPr id="130" name="Freeform 31">
              <a:extLst>
                <a:ext uri="{FF2B5EF4-FFF2-40B4-BE49-F238E27FC236}">
                  <a16:creationId xmlns:a16="http://schemas.microsoft.com/office/drawing/2014/main" id="{66E2AF02-A508-48F7-8127-8C91072BF64F}"/>
                </a:ext>
              </a:extLst>
            </p:cNvPr>
            <p:cNvSpPr>
              <a:spLocks/>
            </p:cNvSpPr>
            <p:nvPr/>
          </p:nvSpPr>
          <p:spPr bwMode="auto">
            <a:xfrm>
              <a:off x="90" y="2107"/>
              <a:ext cx="134" cy="78"/>
            </a:xfrm>
            <a:custGeom>
              <a:avLst/>
              <a:gdLst>
                <a:gd name="T0" fmla="*/ 41 w 56"/>
                <a:gd name="T1" fmla="*/ 2 h 33"/>
                <a:gd name="T2" fmla="*/ 8 w 56"/>
                <a:gd name="T3" fmla="*/ 14 h 33"/>
                <a:gd name="T4" fmla="*/ 2 w 56"/>
                <a:gd name="T5" fmla="*/ 27 h 33"/>
                <a:gd name="T6" fmla="*/ 12 w 56"/>
                <a:gd name="T7" fmla="*/ 33 h 33"/>
                <a:gd name="T8" fmla="*/ 15 w 56"/>
                <a:gd name="T9" fmla="*/ 33 h 33"/>
                <a:gd name="T10" fmla="*/ 48 w 56"/>
                <a:gd name="T11" fmla="*/ 21 h 33"/>
                <a:gd name="T12" fmla="*/ 54 w 56"/>
                <a:gd name="T13" fmla="*/ 8 h 33"/>
                <a:gd name="T14" fmla="*/ 41 w 56"/>
                <a:gd name="T15" fmla="*/ 2 h 3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6" h="33">
                  <a:moveTo>
                    <a:pt x="41" y="2"/>
                  </a:moveTo>
                  <a:cubicBezTo>
                    <a:pt x="8" y="14"/>
                    <a:pt x="8" y="14"/>
                    <a:pt x="8" y="14"/>
                  </a:cubicBezTo>
                  <a:cubicBezTo>
                    <a:pt x="3" y="16"/>
                    <a:pt x="0" y="21"/>
                    <a:pt x="2" y="27"/>
                  </a:cubicBezTo>
                  <a:cubicBezTo>
                    <a:pt x="4" y="31"/>
                    <a:pt x="8" y="33"/>
                    <a:pt x="12" y="33"/>
                  </a:cubicBezTo>
                  <a:cubicBezTo>
                    <a:pt x="13" y="33"/>
                    <a:pt x="14" y="33"/>
                    <a:pt x="15" y="33"/>
                  </a:cubicBezTo>
                  <a:cubicBezTo>
                    <a:pt x="48" y="21"/>
                    <a:pt x="48" y="21"/>
                    <a:pt x="48" y="21"/>
                  </a:cubicBezTo>
                  <a:cubicBezTo>
                    <a:pt x="53" y="19"/>
                    <a:pt x="56" y="13"/>
                    <a:pt x="54" y="8"/>
                  </a:cubicBezTo>
                  <a:cubicBezTo>
                    <a:pt x="52" y="3"/>
                    <a:pt x="46" y="0"/>
                    <a:pt x="41" y="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32">
              <a:extLst>
                <a:ext uri="{FF2B5EF4-FFF2-40B4-BE49-F238E27FC236}">
                  <a16:creationId xmlns:a16="http://schemas.microsoft.com/office/drawing/2014/main" id="{4A247BEC-31FF-4BE1-A031-CF2A412987C4}"/>
                </a:ext>
              </a:extLst>
            </p:cNvPr>
            <p:cNvSpPr>
              <a:spLocks/>
            </p:cNvSpPr>
            <p:nvPr/>
          </p:nvSpPr>
          <p:spPr bwMode="auto">
            <a:xfrm>
              <a:off x="250" y="2061"/>
              <a:ext cx="98" cy="67"/>
            </a:xfrm>
            <a:custGeom>
              <a:avLst/>
              <a:gdLst>
                <a:gd name="T0" fmla="*/ 26 w 41"/>
                <a:gd name="T1" fmla="*/ 2 h 28"/>
                <a:gd name="T2" fmla="*/ 8 w 41"/>
                <a:gd name="T3" fmla="*/ 8 h 28"/>
                <a:gd name="T4" fmla="*/ 2 w 41"/>
                <a:gd name="T5" fmla="*/ 21 h 28"/>
                <a:gd name="T6" fmla="*/ 12 w 41"/>
                <a:gd name="T7" fmla="*/ 28 h 28"/>
                <a:gd name="T8" fmla="*/ 16 w 41"/>
                <a:gd name="T9" fmla="*/ 27 h 28"/>
                <a:gd name="T10" fmla="*/ 33 w 41"/>
                <a:gd name="T11" fmla="*/ 21 h 28"/>
                <a:gd name="T12" fmla="*/ 39 w 41"/>
                <a:gd name="T13" fmla="*/ 8 h 28"/>
                <a:gd name="T14" fmla="*/ 26 w 41"/>
                <a:gd name="T15" fmla="*/ 2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 h="28">
                  <a:moveTo>
                    <a:pt x="26" y="2"/>
                  </a:moveTo>
                  <a:cubicBezTo>
                    <a:pt x="8" y="8"/>
                    <a:pt x="8" y="8"/>
                    <a:pt x="8" y="8"/>
                  </a:cubicBezTo>
                  <a:cubicBezTo>
                    <a:pt x="3" y="10"/>
                    <a:pt x="0" y="16"/>
                    <a:pt x="2" y="21"/>
                  </a:cubicBezTo>
                  <a:cubicBezTo>
                    <a:pt x="4" y="25"/>
                    <a:pt x="8" y="28"/>
                    <a:pt x="12" y="28"/>
                  </a:cubicBezTo>
                  <a:cubicBezTo>
                    <a:pt x="13" y="28"/>
                    <a:pt x="14" y="28"/>
                    <a:pt x="16" y="27"/>
                  </a:cubicBezTo>
                  <a:cubicBezTo>
                    <a:pt x="33" y="21"/>
                    <a:pt x="33" y="21"/>
                    <a:pt x="33" y="21"/>
                  </a:cubicBezTo>
                  <a:cubicBezTo>
                    <a:pt x="39" y="19"/>
                    <a:pt x="41" y="13"/>
                    <a:pt x="39" y="8"/>
                  </a:cubicBezTo>
                  <a:cubicBezTo>
                    <a:pt x="37" y="2"/>
                    <a:pt x="32" y="0"/>
                    <a:pt x="26" y="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33">
              <a:extLst>
                <a:ext uri="{FF2B5EF4-FFF2-40B4-BE49-F238E27FC236}">
                  <a16:creationId xmlns:a16="http://schemas.microsoft.com/office/drawing/2014/main" id="{35B32A7F-ACFB-4B82-B68B-5B686259605E}"/>
                </a:ext>
              </a:extLst>
            </p:cNvPr>
            <p:cNvSpPr>
              <a:spLocks/>
            </p:cNvSpPr>
            <p:nvPr/>
          </p:nvSpPr>
          <p:spPr bwMode="auto">
            <a:xfrm>
              <a:off x="1129" y="1742"/>
              <a:ext cx="93" cy="64"/>
            </a:xfrm>
            <a:custGeom>
              <a:avLst/>
              <a:gdLst>
                <a:gd name="T0" fmla="*/ 24 w 39"/>
                <a:gd name="T1" fmla="*/ 1 h 27"/>
                <a:gd name="T2" fmla="*/ 8 w 39"/>
                <a:gd name="T3" fmla="*/ 7 h 27"/>
                <a:gd name="T4" fmla="*/ 2 w 39"/>
                <a:gd name="T5" fmla="*/ 20 h 27"/>
                <a:gd name="T6" fmla="*/ 12 w 39"/>
                <a:gd name="T7" fmla="*/ 27 h 27"/>
                <a:gd name="T8" fmla="*/ 15 w 39"/>
                <a:gd name="T9" fmla="*/ 26 h 27"/>
                <a:gd name="T10" fmla="*/ 31 w 39"/>
                <a:gd name="T11" fmla="*/ 21 h 27"/>
                <a:gd name="T12" fmla="*/ 37 w 39"/>
                <a:gd name="T13" fmla="*/ 8 h 27"/>
                <a:gd name="T14" fmla="*/ 24 w 39"/>
                <a:gd name="T15" fmla="*/ 1 h 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27">
                  <a:moveTo>
                    <a:pt x="24" y="1"/>
                  </a:moveTo>
                  <a:cubicBezTo>
                    <a:pt x="8" y="7"/>
                    <a:pt x="8" y="7"/>
                    <a:pt x="8" y="7"/>
                  </a:cubicBezTo>
                  <a:cubicBezTo>
                    <a:pt x="3" y="9"/>
                    <a:pt x="0" y="15"/>
                    <a:pt x="2" y="20"/>
                  </a:cubicBezTo>
                  <a:cubicBezTo>
                    <a:pt x="4" y="24"/>
                    <a:pt x="8" y="27"/>
                    <a:pt x="12" y="27"/>
                  </a:cubicBezTo>
                  <a:cubicBezTo>
                    <a:pt x="13" y="27"/>
                    <a:pt x="14" y="27"/>
                    <a:pt x="15" y="26"/>
                  </a:cubicBezTo>
                  <a:cubicBezTo>
                    <a:pt x="31" y="21"/>
                    <a:pt x="31" y="21"/>
                    <a:pt x="31" y="21"/>
                  </a:cubicBezTo>
                  <a:cubicBezTo>
                    <a:pt x="36" y="19"/>
                    <a:pt x="39" y="13"/>
                    <a:pt x="37" y="8"/>
                  </a:cubicBezTo>
                  <a:cubicBezTo>
                    <a:pt x="35" y="2"/>
                    <a:pt x="29" y="0"/>
                    <a:pt x="24" y="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34">
              <a:extLst>
                <a:ext uri="{FF2B5EF4-FFF2-40B4-BE49-F238E27FC236}">
                  <a16:creationId xmlns:a16="http://schemas.microsoft.com/office/drawing/2014/main" id="{A8732B14-BFB0-45DD-9AFF-E838F797B633}"/>
                </a:ext>
              </a:extLst>
            </p:cNvPr>
            <p:cNvSpPr>
              <a:spLocks/>
            </p:cNvSpPr>
            <p:nvPr/>
          </p:nvSpPr>
          <p:spPr bwMode="auto">
            <a:xfrm>
              <a:off x="1232" y="1678"/>
              <a:ext cx="159" cy="90"/>
            </a:xfrm>
            <a:custGeom>
              <a:avLst/>
              <a:gdLst>
                <a:gd name="T0" fmla="*/ 52 w 67"/>
                <a:gd name="T1" fmla="*/ 2 h 38"/>
                <a:gd name="T2" fmla="*/ 8 w 67"/>
                <a:gd name="T3" fmla="*/ 18 h 38"/>
                <a:gd name="T4" fmla="*/ 2 w 67"/>
                <a:gd name="T5" fmla="*/ 32 h 38"/>
                <a:gd name="T6" fmla="*/ 12 w 67"/>
                <a:gd name="T7" fmla="*/ 38 h 38"/>
                <a:gd name="T8" fmla="*/ 15 w 67"/>
                <a:gd name="T9" fmla="*/ 38 h 38"/>
                <a:gd name="T10" fmla="*/ 59 w 67"/>
                <a:gd name="T11" fmla="*/ 21 h 38"/>
                <a:gd name="T12" fmla="*/ 65 w 67"/>
                <a:gd name="T13" fmla="*/ 8 h 38"/>
                <a:gd name="T14" fmla="*/ 52 w 67"/>
                <a:gd name="T15" fmla="*/ 2 h 3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7" h="38">
                  <a:moveTo>
                    <a:pt x="52" y="2"/>
                  </a:moveTo>
                  <a:cubicBezTo>
                    <a:pt x="8" y="18"/>
                    <a:pt x="8" y="18"/>
                    <a:pt x="8" y="18"/>
                  </a:cubicBezTo>
                  <a:cubicBezTo>
                    <a:pt x="3" y="20"/>
                    <a:pt x="0" y="26"/>
                    <a:pt x="2" y="32"/>
                  </a:cubicBezTo>
                  <a:cubicBezTo>
                    <a:pt x="3" y="36"/>
                    <a:pt x="7" y="38"/>
                    <a:pt x="12" y="38"/>
                  </a:cubicBezTo>
                  <a:cubicBezTo>
                    <a:pt x="13" y="38"/>
                    <a:pt x="14" y="38"/>
                    <a:pt x="15" y="38"/>
                  </a:cubicBezTo>
                  <a:cubicBezTo>
                    <a:pt x="59" y="21"/>
                    <a:pt x="59" y="21"/>
                    <a:pt x="59" y="21"/>
                  </a:cubicBezTo>
                  <a:cubicBezTo>
                    <a:pt x="64" y="20"/>
                    <a:pt x="67" y="14"/>
                    <a:pt x="65" y="8"/>
                  </a:cubicBezTo>
                  <a:cubicBezTo>
                    <a:pt x="63" y="3"/>
                    <a:pt x="57" y="0"/>
                    <a:pt x="52" y="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35">
              <a:extLst>
                <a:ext uri="{FF2B5EF4-FFF2-40B4-BE49-F238E27FC236}">
                  <a16:creationId xmlns:a16="http://schemas.microsoft.com/office/drawing/2014/main" id="{8EDA72DA-2363-4154-80DE-558C38DCC127}"/>
                </a:ext>
              </a:extLst>
            </p:cNvPr>
            <p:cNvSpPr>
              <a:spLocks noEditPoints="1"/>
            </p:cNvSpPr>
            <p:nvPr/>
          </p:nvSpPr>
          <p:spPr bwMode="auto">
            <a:xfrm>
              <a:off x="357" y="1778"/>
              <a:ext cx="775" cy="1198"/>
            </a:xfrm>
            <a:custGeom>
              <a:avLst/>
              <a:gdLst>
                <a:gd name="T0" fmla="*/ 247 w 325"/>
                <a:gd name="T1" fmla="*/ 178 h 503"/>
                <a:gd name="T2" fmla="*/ 229 w 325"/>
                <a:gd name="T3" fmla="*/ 178 h 503"/>
                <a:gd name="T4" fmla="*/ 229 w 325"/>
                <a:gd name="T5" fmla="*/ 52 h 503"/>
                <a:gd name="T6" fmla="*/ 312 w 325"/>
                <a:gd name="T7" fmla="*/ 21 h 503"/>
                <a:gd name="T8" fmla="*/ 318 w 325"/>
                <a:gd name="T9" fmla="*/ 8 h 503"/>
                <a:gd name="T10" fmla="*/ 305 w 325"/>
                <a:gd name="T11" fmla="*/ 2 h 503"/>
                <a:gd name="T12" fmla="*/ 18 w 325"/>
                <a:gd name="T13" fmla="*/ 107 h 503"/>
                <a:gd name="T14" fmla="*/ 12 w 325"/>
                <a:gd name="T15" fmla="*/ 120 h 503"/>
                <a:gd name="T16" fmla="*/ 21 w 325"/>
                <a:gd name="T17" fmla="*/ 127 h 503"/>
                <a:gd name="T18" fmla="*/ 25 w 325"/>
                <a:gd name="T19" fmla="*/ 126 h 503"/>
                <a:gd name="T20" fmla="*/ 96 w 325"/>
                <a:gd name="T21" fmla="*/ 100 h 503"/>
                <a:gd name="T22" fmla="*/ 96 w 325"/>
                <a:gd name="T23" fmla="*/ 178 h 503"/>
                <a:gd name="T24" fmla="*/ 78 w 325"/>
                <a:gd name="T25" fmla="*/ 178 h 503"/>
                <a:gd name="T26" fmla="*/ 0 w 325"/>
                <a:gd name="T27" fmla="*/ 256 h 503"/>
                <a:gd name="T28" fmla="*/ 0 w 325"/>
                <a:gd name="T29" fmla="*/ 425 h 503"/>
                <a:gd name="T30" fmla="*/ 78 w 325"/>
                <a:gd name="T31" fmla="*/ 503 h 503"/>
                <a:gd name="T32" fmla="*/ 247 w 325"/>
                <a:gd name="T33" fmla="*/ 503 h 503"/>
                <a:gd name="T34" fmla="*/ 325 w 325"/>
                <a:gd name="T35" fmla="*/ 425 h 503"/>
                <a:gd name="T36" fmla="*/ 325 w 325"/>
                <a:gd name="T37" fmla="*/ 256 h 503"/>
                <a:gd name="T38" fmla="*/ 247 w 325"/>
                <a:gd name="T39" fmla="*/ 178 h 503"/>
                <a:gd name="T40" fmla="*/ 116 w 325"/>
                <a:gd name="T41" fmla="*/ 93 h 503"/>
                <a:gd name="T42" fmla="*/ 208 w 325"/>
                <a:gd name="T43" fmla="*/ 59 h 503"/>
                <a:gd name="T44" fmla="*/ 208 w 325"/>
                <a:gd name="T45" fmla="*/ 178 h 503"/>
                <a:gd name="T46" fmla="*/ 116 w 325"/>
                <a:gd name="T47" fmla="*/ 178 h 503"/>
                <a:gd name="T48" fmla="*/ 116 w 325"/>
                <a:gd name="T49" fmla="*/ 93 h 503"/>
                <a:gd name="T50" fmla="*/ 247 w 325"/>
                <a:gd name="T51" fmla="*/ 483 h 503"/>
                <a:gd name="T52" fmla="*/ 78 w 325"/>
                <a:gd name="T53" fmla="*/ 483 h 503"/>
                <a:gd name="T54" fmla="*/ 21 w 325"/>
                <a:gd name="T55" fmla="*/ 435 h 503"/>
                <a:gd name="T56" fmla="*/ 48 w 325"/>
                <a:gd name="T57" fmla="*/ 435 h 503"/>
                <a:gd name="T58" fmla="*/ 58 w 325"/>
                <a:gd name="T59" fmla="*/ 425 h 503"/>
                <a:gd name="T60" fmla="*/ 48 w 325"/>
                <a:gd name="T61" fmla="*/ 415 h 503"/>
                <a:gd name="T62" fmla="*/ 20 w 325"/>
                <a:gd name="T63" fmla="*/ 415 h 503"/>
                <a:gd name="T64" fmla="*/ 20 w 325"/>
                <a:gd name="T65" fmla="*/ 267 h 503"/>
                <a:gd name="T66" fmla="*/ 152 w 325"/>
                <a:gd name="T67" fmla="*/ 267 h 503"/>
                <a:gd name="T68" fmla="*/ 152 w 325"/>
                <a:gd name="T69" fmla="*/ 415 h 503"/>
                <a:gd name="T70" fmla="*/ 87 w 325"/>
                <a:gd name="T71" fmla="*/ 415 h 503"/>
                <a:gd name="T72" fmla="*/ 77 w 325"/>
                <a:gd name="T73" fmla="*/ 425 h 503"/>
                <a:gd name="T74" fmla="*/ 87 w 325"/>
                <a:gd name="T75" fmla="*/ 435 h 503"/>
                <a:gd name="T76" fmla="*/ 303 w 325"/>
                <a:gd name="T77" fmla="*/ 435 h 503"/>
                <a:gd name="T78" fmla="*/ 247 w 325"/>
                <a:gd name="T79" fmla="*/ 483 h 503"/>
                <a:gd name="T80" fmla="*/ 280 w 325"/>
                <a:gd name="T81" fmla="*/ 267 h 503"/>
                <a:gd name="T82" fmla="*/ 293 w 325"/>
                <a:gd name="T83" fmla="*/ 267 h 503"/>
                <a:gd name="T84" fmla="*/ 304 w 325"/>
                <a:gd name="T85" fmla="*/ 267 h 503"/>
                <a:gd name="T86" fmla="*/ 304 w 325"/>
                <a:gd name="T87" fmla="*/ 415 h 503"/>
                <a:gd name="T88" fmla="*/ 172 w 325"/>
                <a:gd name="T89" fmla="*/ 415 h 503"/>
                <a:gd name="T90" fmla="*/ 172 w 325"/>
                <a:gd name="T91" fmla="*/ 267 h 503"/>
                <a:gd name="T92" fmla="*/ 241 w 325"/>
                <a:gd name="T93" fmla="*/ 267 h 503"/>
                <a:gd name="T94" fmla="*/ 251 w 325"/>
                <a:gd name="T95" fmla="*/ 256 h 503"/>
                <a:gd name="T96" fmla="*/ 241 w 325"/>
                <a:gd name="T97" fmla="*/ 246 h 503"/>
                <a:gd name="T98" fmla="*/ 21 w 325"/>
                <a:gd name="T99" fmla="*/ 246 h 503"/>
                <a:gd name="T100" fmla="*/ 78 w 325"/>
                <a:gd name="T101" fmla="*/ 199 h 503"/>
                <a:gd name="T102" fmla="*/ 247 w 325"/>
                <a:gd name="T103" fmla="*/ 199 h 503"/>
                <a:gd name="T104" fmla="*/ 303 w 325"/>
                <a:gd name="T105" fmla="*/ 246 h 503"/>
                <a:gd name="T106" fmla="*/ 293 w 325"/>
                <a:gd name="T107" fmla="*/ 246 h 503"/>
                <a:gd name="T108" fmla="*/ 280 w 325"/>
                <a:gd name="T109" fmla="*/ 246 h 503"/>
                <a:gd name="T110" fmla="*/ 269 w 325"/>
                <a:gd name="T111" fmla="*/ 256 h 503"/>
                <a:gd name="T112" fmla="*/ 280 w 325"/>
                <a:gd name="T113" fmla="*/ 267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25" h="503">
                  <a:moveTo>
                    <a:pt x="247" y="178"/>
                  </a:moveTo>
                  <a:cubicBezTo>
                    <a:pt x="229" y="178"/>
                    <a:pt x="229" y="178"/>
                    <a:pt x="229" y="178"/>
                  </a:cubicBezTo>
                  <a:cubicBezTo>
                    <a:pt x="229" y="52"/>
                    <a:pt x="229" y="52"/>
                    <a:pt x="229" y="52"/>
                  </a:cubicBezTo>
                  <a:cubicBezTo>
                    <a:pt x="312" y="21"/>
                    <a:pt x="312" y="21"/>
                    <a:pt x="312" y="21"/>
                  </a:cubicBezTo>
                  <a:cubicBezTo>
                    <a:pt x="317" y="19"/>
                    <a:pt x="320" y="13"/>
                    <a:pt x="318" y="8"/>
                  </a:cubicBezTo>
                  <a:cubicBezTo>
                    <a:pt x="316" y="3"/>
                    <a:pt x="310" y="0"/>
                    <a:pt x="305" y="2"/>
                  </a:cubicBezTo>
                  <a:cubicBezTo>
                    <a:pt x="18" y="107"/>
                    <a:pt x="18" y="107"/>
                    <a:pt x="18" y="107"/>
                  </a:cubicBezTo>
                  <a:cubicBezTo>
                    <a:pt x="12" y="109"/>
                    <a:pt x="10" y="115"/>
                    <a:pt x="12" y="120"/>
                  </a:cubicBezTo>
                  <a:cubicBezTo>
                    <a:pt x="13" y="124"/>
                    <a:pt x="17" y="127"/>
                    <a:pt x="21" y="127"/>
                  </a:cubicBezTo>
                  <a:cubicBezTo>
                    <a:pt x="22" y="127"/>
                    <a:pt x="24" y="127"/>
                    <a:pt x="25" y="126"/>
                  </a:cubicBezTo>
                  <a:cubicBezTo>
                    <a:pt x="96" y="100"/>
                    <a:pt x="96" y="100"/>
                    <a:pt x="96" y="100"/>
                  </a:cubicBezTo>
                  <a:cubicBezTo>
                    <a:pt x="96" y="178"/>
                    <a:pt x="96" y="178"/>
                    <a:pt x="96" y="178"/>
                  </a:cubicBezTo>
                  <a:cubicBezTo>
                    <a:pt x="78" y="178"/>
                    <a:pt x="78" y="178"/>
                    <a:pt x="78" y="178"/>
                  </a:cubicBezTo>
                  <a:cubicBezTo>
                    <a:pt x="35" y="178"/>
                    <a:pt x="0" y="213"/>
                    <a:pt x="0" y="256"/>
                  </a:cubicBezTo>
                  <a:cubicBezTo>
                    <a:pt x="0" y="425"/>
                    <a:pt x="0" y="425"/>
                    <a:pt x="0" y="425"/>
                  </a:cubicBezTo>
                  <a:cubicBezTo>
                    <a:pt x="0" y="468"/>
                    <a:pt x="35" y="503"/>
                    <a:pt x="78" y="503"/>
                  </a:cubicBezTo>
                  <a:cubicBezTo>
                    <a:pt x="247" y="503"/>
                    <a:pt x="247" y="503"/>
                    <a:pt x="247" y="503"/>
                  </a:cubicBezTo>
                  <a:cubicBezTo>
                    <a:pt x="290" y="503"/>
                    <a:pt x="325" y="468"/>
                    <a:pt x="325" y="425"/>
                  </a:cubicBezTo>
                  <a:cubicBezTo>
                    <a:pt x="325" y="256"/>
                    <a:pt x="325" y="256"/>
                    <a:pt x="325" y="256"/>
                  </a:cubicBezTo>
                  <a:cubicBezTo>
                    <a:pt x="325" y="213"/>
                    <a:pt x="290" y="178"/>
                    <a:pt x="247" y="178"/>
                  </a:cubicBezTo>
                  <a:close/>
                  <a:moveTo>
                    <a:pt x="116" y="93"/>
                  </a:moveTo>
                  <a:cubicBezTo>
                    <a:pt x="208" y="59"/>
                    <a:pt x="208" y="59"/>
                    <a:pt x="208" y="59"/>
                  </a:cubicBezTo>
                  <a:cubicBezTo>
                    <a:pt x="208" y="178"/>
                    <a:pt x="208" y="178"/>
                    <a:pt x="208" y="178"/>
                  </a:cubicBezTo>
                  <a:cubicBezTo>
                    <a:pt x="116" y="178"/>
                    <a:pt x="116" y="178"/>
                    <a:pt x="116" y="178"/>
                  </a:cubicBezTo>
                  <a:lnTo>
                    <a:pt x="116" y="93"/>
                  </a:lnTo>
                  <a:close/>
                  <a:moveTo>
                    <a:pt x="247" y="483"/>
                  </a:moveTo>
                  <a:cubicBezTo>
                    <a:pt x="78" y="483"/>
                    <a:pt x="78" y="483"/>
                    <a:pt x="78" y="483"/>
                  </a:cubicBezTo>
                  <a:cubicBezTo>
                    <a:pt x="50" y="483"/>
                    <a:pt x="26" y="462"/>
                    <a:pt x="21" y="435"/>
                  </a:cubicBezTo>
                  <a:cubicBezTo>
                    <a:pt x="48" y="435"/>
                    <a:pt x="48" y="435"/>
                    <a:pt x="48" y="435"/>
                  </a:cubicBezTo>
                  <a:cubicBezTo>
                    <a:pt x="54" y="435"/>
                    <a:pt x="58" y="430"/>
                    <a:pt x="58" y="425"/>
                  </a:cubicBezTo>
                  <a:cubicBezTo>
                    <a:pt x="58" y="419"/>
                    <a:pt x="54" y="415"/>
                    <a:pt x="48" y="415"/>
                  </a:cubicBezTo>
                  <a:cubicBezTo>
                    <a:pt x="20" y="415"/>
                    <a:pt x="20" y="415"/>
                    <a:pt x="20" y="415"/>
                  </a:cubicBezTo>
                  <a:cubicBezTo>
                    <a:pt x="20" y="267"/>
                    <a:pt x="20" y="267"/>
                    <a:pt x="20" y="267"/>
                  </a:cubicBezTo>
                  <a:cubicBezTo>
                    <a:pt x="152" y="267"/>
                    <a:pt x="152" y="267"/>
                    <a:pt x="152" y="267"/>
                  </a:cubicBezTo>
                  <a:cubicBezTo>
                    <a:pt x="152" y="415"/>
                    <a:pt x="152" y="415"/>
                    <a:pt x="152" y="415"/>
                  </a:cubicBezTo>
                  <a:cubicBezTo>
                    <a:pt x="87" y="415"/>
                    <a:pt x="87" y="415"/>
                    <a:pt x="87" y="415"/>
                  </a:cubicBezTo>
                  <a:cubicBezTo>
                    <a:pt x="81" y="415"/>
                    <a:pt x="77" y="419"/>
                    <a:pt x="77" y="425"/>
                  </a:cubicBezTo>
                  <a:cubicBezTo>
                    <a:pt x="77" y="430"/>
                    <a:pt x="81" y="435"/>
                    <a:pt x="87" y="435"/>
                  </a:cubicBezTo>
                  <a:cubicBezTo>
                    <a:pt x="303" y="435"/>
                    <a:pt x="303" y="435"/>
                    <a:pt x="303" y="435"/>
                  </a:cubicBezTo>
                  <a:cubicBezTo>
                    <a:pt x="298" y="462"/>
                    <a:pt x="275" y="483"/>
                    <a:pt x="247" y="483"/>
                  </a:cubicBezTo>
                  <a:close/>
                  <a:moveTo>
                    <a:pt x="280" y="267"/>
                  </a:moveTo>
                  <a:cubicBezTo>
                    <a:pt x="293" y="267"/>
                    <a:pt x="293" y="267"/>
                    <a:pt x="293" y="267"/>
                  </a:cubicBezTo>
                  <a:cubicBezTo>
                    <a:pt x="304" y="267"/>
                    <a:pt x="304" y="267"/>
                    <a:pt x="304" y="267"/>
                  </a:cubicBezTo>
                  <a:cubicBezTo>
                    <a:pt x="304" y="415"/>
                    <a:pt x="304" y="415"/>
                    <a:pt x="304" y="415"/>
                  </a:cubicBezTo>
                  <a:cubicBezTo>
                    <a:pt x="172" y="415"/>
                    <a:pt x="172" y="415"/>
                    <a:pt x="172" y="415"/>
                  </a:cubicBezTo>
                  <a:cubicBezTo>
                    <a:pt x="172" y="267"/>
                    <a:pt x="172" y="267"/>
                    <a:pt x="172" y="267"/>
                  </a:cubicBezTo>
                  <a:cubicBezTo>
                    <a:pt x="241" y="267"/>
                    <a:pt x="241" y="267"/>
                    <a:pt x="241" y="267"/>
                  </a:cubicBezTo>
                  <a:cubicBezTo>
                    <a:pt x="247" y="267"/>
                    <a:pt x="251" y="262"/>
                    <a:pt x="251" y="256"/>
                  </a:cubicBezTo>
                  <a:cubicBezTo>
                    <a:pt x="251" y="251"/>
                    <a:pt x="247" y="246"/>
                    <a:pt x="241" y="246"/>
                  </a:cubicBezTo>
                  <a:cubicBezTo>
                    <a:pt x="21" y="246"/>
                    <a:pt x="21" y="246"/>
                    <a:pt x="21" y="246"/>
                  </a:cubicBezTo>
                  <a:cubicBezTo>
                    <a:pt x="26" y="219"/>
                    <a:pt x="50" y="199"/>
                    <a:pt x="78" y="199"/>
                  </a:cubicBezTo>
                  <a:cubicBezTo>
                    <a:pt x="247" y="199"/>
                    <a:pt x="247" y="199"/>
                    <a:pt x="247" y="199"/>
                  </a:cubicBezTo>
                  <a:cubicBezTo>
                    <a:pt x="275" y="199"/>
                    <a:pt x="298" y="219"/>
                    <a:pt x="303" y="246"/>
                  </a:cubicBezTo>
                  <a:cubicBezTo>
                    <a:pt x="293" y="246"/>
                    <a:pt x="293" y="246"/>
                    <a:pt x="293" y="246"/>
                  </a:cubicBezTo>
                  <a:cubicBezTo>
                    <a:pt x="280" y="246"/>
                    <a:pt x="280" y="246"/>
                    <a:pt x="280" y="246"/>
                  </a:cubicBezTo>
                  <a:cubicBezTo>
                    <a:pt x="274" y="246"/>
                    <a:pt x="269" y="251"/>
                    <a:pt x="269" y="256"/>
                  </a:cubicBezTo>
                  <a:cubicBezTo>
                    <a:pt x="269" y="262"/>
                    <a:pt x="274" y="267"/>
                    <a:pt x="280" y="267"/>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36">
              <a:extLst>
                <a:ext uri="{FF2B5EF4-FFF2-40B4-BE49-F238E27FC236}">
                  <a16:creationId xmlns:a16="http://schemas.microsoft.com/office/drawing/2014/main" id="{46CAB546-3227-468C-AC2B-709559F0281D}"/>
                </a:ext>
              </a:extLst>
            </p:cNvPr>
            <p:cNvSpPr>
              <a:spLocks/>
            </p:cNvSpPr>
            <p:nvPr/>
          </p:nvSpPr>
          <p:spPr bwMode="auto">
            <a:xfrm>
              <a:off x="879" y="2538"/>
              <a:ext cx="50" cy="102"/>
            </a:xfrm>
            <a:custGeom>
              <a:avLst/>
              <a:gdLst>
                <a:gd name="T0" fmla="*/ 11 w 21"/>
                <a:gd name="T1" fmla="*/ 0 h 43"/>
                <a:gd name="T2" fmla="*/ 0 w 21"/>
                <a:gd name="T3" fmla="*/ 10 h 43"/>
                <a:gd name="T4" fmla="*/ 0 w 21"/>
                <a:gd name="T5" fmla="*/ 33 h 43"/>
                <a:gd name="T6" fmla="*/ 11 w 21"/>
                <a:gd name="T7" fmla="*/ 43 h 43"/>
                <a:gd name="T8" fmla="*/ 21 w 21"/>
                <a:gd name="T9" fmla="*/ 33 h 43"/>
                <a:gd name="T10" fmla="*/ 21 w 21"/>
                <a:gd name="T11" fmla="*/ 10 h 43"/>
                <a:gd name="T12" fmla="*/ 11 w 21"/>
                <a:gd name="T13" fmla="*/ 0 h 43"/>
              </a:gdLst>
              <a:ahLst/>
              <a:cxnLst>
                <a:cxn ang="0">
                  <a:pos x="T0" y="T1"/>
                </a:cxn>
                <a:cxn ang="0">
                  <a:pos x="T2" y="T3"/>
                </a:cxn>
                <a:cxn ang="0">
                  <a:pos x="T4" y="T5"/>
                </a:cxn>
                <a:cxn ang="0">
                  <a:pos x="T6" y="T7"/>
                </a:cxn>
                <a:cxn ang="0">
                  <a:pos x="T8" y="T9"/>
                </a:cxn>
                <a:cxn ang="0">
                  <a:pos x="T10" y="T11"/>
                </a:cxn>
                <a:cxn ang="0">
                  <a:pos x="T12" y="T13"/>
                </a:cxn>
              </a:cxnLst>
              <a:rect l="0" t="0" r="r" b="b"/>
              <a:pathLst>
                <a:path w="21" h="43">
                  <a:moveTo>
                    <a:pt x="11" y="0"/>
                  </a:moveTo>
                  <a:cubicBezTo>
                    <a:pt x="5" y="0"/>
                    <a:pt x="0" y="5"/>
                    <a:pt x="0" y="10"/>
                  </a:cubicBezTo>
                  <a:cubicBezTo>
                    <a:pt x="0" y="33"/>
                    <a:pt x="0" y="33"/>
                    <a:pt x="0" y="33"/>
                  </a:cubicBezTo>
                  <a:cubicBezTo>
                    <a:pt x="0" y="38"/>
                    <a:pt x="5" y="43"/>
                    <a:pt x="11" y="43"/>
                  </a:cubicBezTo>
                  <a:cubicBezTo>
                    <a:pt x="16" y="43"/>
                    <a:pt x="21" y="38"/>
                    <a:pt x="21" y="33"/>
                  </a:cubicBezTo>
                  <a:cubicBezTo>
                    <a:pt x="21" y="10"/>
                    <a:pt x="21" y="10"/>
                    <a:pt x="21" y="10"/>
                  </a:cubicBezTo>
                  <a:cubicBezTo>
                    <a:pt x="21" y="5"/>
                    <a:pt x="16" y="0"/>
                    <a:pt x="11"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37">
              <a:extLst>
                <a:ext uri="{FF2B5EF4-FFF2-40B4-BE49-F238E27FC236}">
                  <a16:creationId xmlns:a16="http://schemas.microsoft.com/office/drawing/2014/main" id="{DC49B063-B317-4BA7-BE44-83D10EEBF316}"/>
                </a:ext>
              </a:extLst>
            </p:cNvPr>
            <p:cNvSpPr>
              <a:spLocks/>
            </p:cNvSpPr>
            <p:nvPr/>
          </p:nvSpPr>
          <p:spPr bwMode="auto">
            <a:xfrm>
              <a:off x="560" y="2538"/>
              <a:ext cx="47" cy="102"/>
            </a:xfrm>
            <a:custGeom>
              <a:avLst/>
              <a:gdLst>
                <a:gd name="T0" fmla="*/ 10 w 20"/>
                <a:gd name="T1" fmla="*/ 43 h 43"/>
                <a:gd name="T2" fmla="*/ 20 w 20"/>
                <a:gd name="T3" fmla="*/ 33 h 43"/>
                <a:gd name="T4" fmla="*/ 20 w 20"/>
                <a:gd name="T5" fmla="*/ 10 h 43"/>
                <a:gd name="T6" fmla="*/ 10 w 20"/>
                <a:gd name="T7" fmla="*/ 0 h 43"/>
                <a:gd name="T8" fmla="*/ 0 w 20"/>
                <a:gd name="T9" fmla="*/ 10 h 43"/>
                <a:gd name="T10" fmla="*/ 0 w 20"/>
                <a:gd name="T11" fmla="*/ 33 h 43"/>
                <a:gd name="T12" fmla="*/ 10 w 20"/>
                <a:gd name="T13" fmla="*/ 43 h 43"/>
              </a:gdLst>
              <a:ahLst/>
              <a:cxnLst>
                <a:cxn ang="0">
                  <a:pos x="T0" y="T1"/>
                </a:cxn>
                <a:cxn ang="0">
                  <a:pos x="T2" y="T3"/>
                </a:cxn>
                <a:cxn ang="0">
                  <a:pos x="T4" y="T5"/>
                </a:cxn>
                <a:cxn ang="0">
                  <a:pos x="T6" y="T7"/>
                </a:cxn>
                <a:cxn ang="0">
                  <a:pos x="T8" y="T9"/>
                </a:cxn>
                <a:cxn ang="0">
                  <a:pos x="T10" y="T11"/>
                </a:cxn>
                <a:cxn ang="0">
                  <a:pos x="T12" y="T13"/>
                </a:cxn>
              </a:cxnLst>
              <a:rect l="0" t="0" r="r" b="b"/>
              <a:pathLst>
                <a:path w="20" h="43">
                  <a:moveTo>
                    <a:pt x="10" y="43"/>
                  </a:moveTo>
                  <a:cubicBezTo>
                    <a:pt x="16" y="43"/>
                    <a:pt x="20" y="38"/>
                    <a:pt x="20" y="33"/>
                  </a:cubicBezTo>
                  <a:cubicBezTo>
                    <a:pt x="20" y="10"/>
                    <a:pt x="20" y="10"/>
                    <a:pt x="20" y="10"/>
                  </a:cubicBezTo>
                  <a:cubicBezTo>
                    <a:pt x="20" y="5"/>
                    <a:pt x="16" y="0"/>
                    <a:pt x="10" y="0"/>
                  </a:cubicBezTo>
                  <a:cubicBezTo>
                    <a:pt x="4" y="0"/>
                    <a:pt x="0" y="5"/>
                    <a:pt x="0" y="10"/>
                  </a:cubicBezTo>
                  <a:cubicBezTo>
                    <a:pt x="0" y="33"/>
                    <a:pt x="0" y="33"/>
                    <a:pt x="0" y="33"/>
                  </a:cubicBezTo>
                  <a:cubicBezTo>
                    <a:pt x="0" y="38"/>
                    <a:pt x="4" y="43"/>
                    <a:pt x="10" y="4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37" name="Group 40">
            <a:extLst>
              <a:ext uri="{FF2B5EF4-FFF2-40B4-BE49-F238E27FC236}">
                <a16:creationId xmlns:a16="http://schemas.microsoft.com/office/drawing/2014/main" id="{CE4F9109-092E-4B08-A93C-639B1F65A745}"/>
              </a:ext>
            </a:extLst>
          </p:cNvPr>
          <p:cNvGrpSpPr>
            <a:grpSpLocks noChangeAspect="1"/>
          </p:cNvGrpSpPr>
          <p:nvPr/>
        </p:nvGrpSpPr>
        <p:grpSpPr bwMode="auto">
          <a:xfrm>
            <a:off x="827521" y="5404287"/>
            <a:ext cx="1004680" cy="645976"/>
            <a:chOff x="78" y="3005"/>
            <a:chExt cx="1294" cy="832"/>
          </a:xfrm>
        </p:grpSpPr>
        <p:sp>
          <p:nvSpPr>
            <p:cNvPr id="139" name="Freeform 41">
              <a:extLst>
                <a:ext uri="{FF2B5EF4-FFF2-40B4-BE49-F238E27FC236}">
                  <a16:creationId xmlns:a16="http://schemas.microsoft.com/office/drawing/2014/main" id="{AD47FC28-8F9B-474F-8BCC-8FE8E7079042}"/>
                </a:ext>
              </a:extLst>
            </p:cNvPr>
            <p:cNvSpPr>
              <a:spLocks noEditPoints="1"/>
            </p:cNvSpPr>
            <p:nvPr/>
          </p:nvSpPr>
          <p:spPr bwMode="auto">
            <a:xfrm>
              <a:off x="78" y="3005"/>
              <a:ext cx="1294" cy="832"/>
            </a:xfrm>
            <a:custGeom>
              <a:avLst/>
              <a:gdLst>
                <a:gd name="T0" fmla="*/ 191 w 543"/>
                <a:gd name="T1" fmla="*/ 253 h 348"/>
                <a:gd name="T2" fmla="*/ 208 w 543"/>
                <a:gd name="T3" fmla="*/ 240 h 348"/>
                <a:gd name="T4" fmla="*/ 274 w 543"/>
                <a:gd name="T5" fmla="*/ 223 h 348"/>
                <a:gd name="T6" fmla="*/ 384 w 543"/>
                <a:gd name="T7" fmla="*/ 147 h 348"/>
                <a:gd name="T8" fmla="*/ 351 w 543"/>
                <a:gd name="T9" fmla="*/ 253 h 348"/>
                <a:gd name="T10" fmla="*/ 543 w 543"/>
                <a:gd name="T11" fmla="*/ 253 h 348"/>
                <a:gd name="T12" fmla="*/ 414 w 543"/>
                <a:gd name="T13" fmla="*/ 163 h 348"/>
                <a:gd name="T14" fmla="*/ 443 w 543"/>
                <a:gd name="T15" fmla="*/ 18 h 348"/>
                <a:gd name="T16" fmla="*/ 436 w 543"/>
                <a:gd name="T17" fmla="*/ 0 h 348"/>
                <a:gd name="T18" fmla="*/ 362 w 543"/>
                <a:gd name="T19" fmla="*/ 11 h 348"/>
                <a:gd name="T20" fmla="*/ 411 w 543"/>
                <a:gd name="T21" fmla="*/ 21 h 348"/>
                <a:gd name="T22" fmla="*/ 305 w 543"/>
                <a:gd name="T23" fmla="*/ 73 h 348"/>
                <a:gd name="T24" fmla="*/ 305 w 543"/>
                <a:gd name="T25" fmla="*/ 93 h 348"/>
                <a:gd name="T26" fmla="*/ 375 w 543"/>
                <a:gd name="T27" fmla="*/ 128 h 348"/>
                <a:gd name="T28" fmla="*/ 239 w 543"/>
                <a:gd name="T29" fmla="*/ 189 h 348"/>
                <a:gd name="T30" fmla="*/ 204 w 543"/>
                <a:gd name="T31" fmla="*/ 93 h 348"/>
                <a:gd name="T32" fmla="*/ 253 w 543"/>
                <a:gd name="T33" fmla="*/ 83 h 348"/>
                <a:gd name="T34" fmla="*/ 197 w 543"/>
                <a:gd name="T35" fmla="*/ 73 h 348"/>
                <a:gd name="T36" fmla="*/ 204 w 543"/>
                <a:gd name="T37" fmla="*/ 54 h 348"/>
                <a:gd name="T38" fmla="*/ 204 w 543"/>
                <a:gd name="T39" fmla="*/ 34 h 348"/>
                <a:gd name="T40" fmla="*/ 139 w 543"/>
                <a:gd name="T41" fmla="*/ 44 h 348"/>
                <a:gd name="T42" fmla="*/ 169 w 543"/>
                <a:gd name="T43" fmla="*/ 54 h 348"/>
                <a:gd name="T44" fmla="*/ 132 w 543"/>
                <a:gd name="T45" fmla="*/ 164 h 348"/>
                <a:gd name="T46" fmla="*/ 0 w 543"/>
                <a:gd name="T47" fmla="*/ 253 h 348"/>
                <a:gd name="T48" fmla="*/ 438 w 543"/>
                <a:gd name="T49" fmla="*/ 257 h 348"/>
                <a:gd name="T50" fmla="*/ 452 w 543"/>
                <a:gd name="T51" fmla="*/ 262 h 348"/>
                <a:gd name="T52" fmla="*/ 423 w 543"/>
                <a:gd name="T53" fmla="*/ 181 h 348"/>
                <a:gd name="T54" fmla="*/ 522 w 543"/>
                <a:gd name="T55" fmla="*/ 253 h 348"/>
                <a:gd name="T56" fmla="*/ 372 w 543"/>
                <a:gd name="T57" fmla="*/ 253 h 348"/>
                <a:gd name="T58" fmla="*/ 438 w 543"/>
                <a:gd name="T59" fmla="*/ 257 h 348"/>
                <a:gd name="T60" fmla="*/ 253 w 543"/>
                <a:gd name="T61" fmla="*/ 223 h 348"/>
                <a:gd name="T62" fmla="*/ 224 w 543"/>
                <a:gd name="T63" fmla="*/ 223 h 348"/>
                <a:gd name="T64" fmla="*/ 187 w 543"/>
                <a:gd name="T65" fmla="*/ 105 h 348"/>
                <a:gd name="T66" fmla="*/ 204 w 543"/>
                <a:gd name="T67" fmla="*/ 220 h 348"/>
                <a:gd name="T68" fmla="*/ 150 w 543"/>
                <a:gd name="T69" fmla="*/ 174 h 348"/>
                <a:gd name="T70" fmla="*/ 140 w 543"/>
                <a:gd name="T71" fmla="*/ 192 h 348"/>
                <a:gd name="T72" fmla="*/ 115 w 543"/>
                <a:gd name="T73" fmla="*/ 238 h 348"/>
                <a:gd name="T74" fmla="*/ 95 w 543"/>
                <a:gd name="T75" fmla="*/ 177 h 348"/>
                <a:gd name="T76" fmla="*/ 86 w 543"/>
                <a:gd name="T77" fmla="*/ 248 h 348"/>
                <a:gd name="T78" fmla="*/ 95 w 543"/>
                <a:gd name="T79" fmla="*/ 263 h 348"/>
                <a:gd name="T80" fmla="*/ 170 w 543"/>
                <a:gd name="T81" fmla="*/ 248 h 348"/>
                <a:gd name="T82" fmla="*/ 95 w 543"/>
                <a:gd name="T83" fmla="*/ 328 h 348"/>
                <a:gd name="T84" fmla="*/ 95 w 543"/>
                <a:gd name="T85" fmla="*/ 177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543" h="348">
                  <a:moveTo>
                    <a:pt x="95" y="348"/>
                  </a:moveTo>
                  <a:cubicBezTo>
                    <a:pt x="148" y="348"/>
                    <a:pt x="191" y="305"/>
                    <a:pt x="191" y="253"/>
                  </a:cubicBezTo>
                  <a:cubicBezTo>
                    <a:pt x="191" y="250"/>
                    <a:pt x="191" y="247"/>
                    <a:pt x="191" y="244"/>
                  </a:cubicBezTo>
                  <a:cubicBezTo>
                    <a:pt x="208" y="240"/>
                    <a:pt x="208" y="240"/>
                    <a:pt x="208" y="240"/>
                  </a:cubicBezTo>
                  <a:cubicBezTo>
                    <a:pt x="214" y="251"/>
                    <a:pt x="226" y="258"/>
                    <a:pt x="239" y="258"/>
                  </a:cubicBezTo>
                  <a:cubicBezTo>
                    <a:pt x="258" y="258"/>
                    <a:pt x="274" y="243"/>
                    <a:pt x="274" y="223"/>
                  </a:cubicBezTo>
                  <a:cubicBezTo>
                    <a:pt x="274" y="220"/>
                    <a:pt x="273" y="218"/>
                    <a:pt x="273" y="215"/>
                  </a:cubicBezTo>
                  <a:cubicBezTo>
                    <a:pt x="384" y="147"/>
                    <a:pt x="384" y="147"/>
                    <a:pt x="384" y="147"/>
                  </a:cubicBezTo>
                  <a:cubicBezTo>
                    <a:pt x="396" y="172"/>
                    <a:pt x="396" y="172"/>
                    <a:pt x="396" y="172"/>
                  </a:cubicBezTo>
                  <a:cubicBezTo>
                    <a:pt x="369" y="189"/>
                    <a:pt x="351" y="219"/>
                    <a:pt x="351" y="253"/>
                  </a:cubicBezTo>
                  <a:cubicBezTo>
                    <a:pt x="351" y="305"/>
                    <a:pt x="394" y="348"/>
                    <a:pt x="447" y="348"/>
                  </a:cubicBezTo>
                  <a:cubicBezTo>
                    <a:pt x="500" y="348"/>
                    <a:pt x="543" y="305"/>
                    <a:pt x="543" y="253"/>
                  </a:cubicBezTo>
                  <a:cubicBezTo>
                    <a:pt x="543" y="200"/>
                    <a:pt x="500" y="157"/>
                    <a:pt x="447" y="157"/>
                  </a:cubicBezTo>
                  <a:cubicBezTo>
                    <a:pt x="436" y="157"/>
                    <a:pt x="425" y="159"/>
                    <a:pt x="414" y="163"/>
                  </a:cubicBezTo>
                  <a:cubicBezTo>
                    <a:pt x="376" y="85"/>
                    <a:pt x="376" y="85"/>
                    <a:pt x="376" y="85"/>
                  </a:cubicBezTo>
                  <a:cubicBezTo>
                    <a:pt x="443" y="18"/>
                    <a:pt x="443" y="18"/>
                    <a:pt x="443" y="18"/>
                  </a:cubicBezTo>
                  <a:cubicBezTo>
                    <a:pt x="446" y="15"/>
                    <a:pt x="447" y="11"/>
                    <a:pt x="446" y="7"/>
                  </a:cubicBezTo>
                  <a:cubicBezTo>
                    <a:pt x="444" y="3"/>
                    <a:pt x="440" y="0"/>
                    <a:pt x="436" y="0"/>
                  </a:cubicBezTo>
                  <a:cubicBezTo>
                    <a:pt x="372" y="0"/>
                    <a:pt x="372" y="0"/>
                    <a:pt x="372" y="0"/>
                  </a:cubicBezTo>
                  <a:cubicBezTo>
                    <a:pt x="366" y="0"/>
                    <a:pt x="362" y="5"/>
                    <a:pt x="362" y="11"/>
                  </a:cubicBezTo>
                  <a:cubicBezTo>
                    <a:pt x="362" y="16"/>
                    <a:pt x="366" y="21"/>
                    <a:pt x="372" y="21"/>
                  </a:cubicBezTo>
                  <a:cubicBezTo>
                    <a:pt x="411" y="21"/>
                    <a:pt x="411" y="21"/>
                    <a:pt x="411" y="21"/>
                  </a:cubicBezTo>
                  <a:cubicBezTo>
                    <a:pt x="360" y="73"/>
                    <a:pt x="360" y="73"/>
                    <a:pt x="360" y="73"/>
                  </a:cubicBezTo>
                  <a:cubicBezTo>
                    <a:pt x="305" y="73"/>
                    <a:pt x="305" y="73"/>
                    <a:pt x="305" y="73"/>
                  </a:cubicBezTo>
                  <a:cubicBezTo>
                    <a:pt x="299" y="73"/>
                    <a:pt x="294" y="77"/>
                    <a:pt x="294" y="83"/>
                  </a:cubicBezTo>
                  <a:cubicBezTo>
                    <a:pt x="294" y="89"/>
                    <a:pt x="299" y="93"/>
                    <a:pt x="305" y="93"/>
                  </a:cubicBezTo>
                  <a:cubicBezTo>
                    <a:pt x="358" y="93"/>
                    <a:pt x="358" y="93"/>
                    <a:pt x="358" y="93"/>
                  </a:cubicBezTo>
                  <a:cubicBezTo>
                    <a:pt x="375" y="128"/>
                    <a:pt x="375" y="128"/>
                    <a:pt x="375" y="128"/>
                  </a:cubicBezTo>
                  <a:cubicBezTo>
                    <a:pt x="262" y="197"/>
                    <a:pt x="262" y="197"/>
                    <a:pt x="262" y="197"/>
                  </a:cubicBezTo>
                  <a:cubicBezTo>
                    <a:pt x="256" y="192"/>
                    <a:pt x="248" y="189"/>
                    <a:pt x="239" y="189"/>
                  </a:cubicBezTo>
                  <a:cubicBezTo>
                    <a:pt x="238" y="189"/>
                    <a:pt x="238" y="189"/>
                    <a:pt x="237" y="189"/>
                  </a:cubicBezTo>
                  <a:cubicBezTo>
                    <a:pt x="204" y="93"/>
                    <a:pt x="204" y="93"/>
                    <a:pt x="204" y="93"/>
                  </a:cubicBezTo>
                  <a:cubicBezTo>
                    <a:pt x="243" y="93"/>
                    <a:pt x="243" y="93"/>
                    <a:pt x="243" y="93"/>
                  </a:cubicBezTo>
                  <a:cubicBezTo>
                    <a:pt x="248" y="93"/>
                    <a:pt x="253" y="89"/>
                    <a:pt x="253" y="83"/>
                  </a:cubicBezTo>
                  <a:cubicBezTo>
                    <a:pt x="253" y="77"/>
                    <a:pt x="248" y="73"/>
                    <a:pt x="243" y="73"/>
                  </a:cubicBezTo>
                  <a:cubicBezTo>
                    <a:pt x="197" y="73"/>
                    <a:pt x="197" y="73"/>
                    <a:pt x="197" y="73"/>
                  </a:cubicBezTo>
                  <a:cubicBezTo>
                    <a:pt x="191" y="54"/>
                    <a:pt x="191" y="54"/>
                    <a:pt x="191" y="54"/>
                  </a:cubicBezTo>
                  <a:cubicBezTo>
                    <a:pt x="204" y="54"/>
                    <a:pt x="204" y="54"/>
                    <a:pt x="204" y="54"/>
                  </a:cubicBezTo>
                  <a:cubicBezTo>
                    <a:pt x="210" y="54"/>
                    <a:pt x="214" y="49"/>
                    <a:pt x="214" y="44"/>
                  </a:cubicBezTo>
                  <a:cubicBezTo>
                    <a:pt x="214" y="38"/>
                    <a:pt x="210" y="34"/>
                    <a:pt x="204" y="34"/>
                  </a:cubicBezTo>
                  <a:cubicBezTo>
                    <a:pt x="149" y="34"/>
                    <a:pt x="149" y="34"/>
                    <a:pt x="149" y="34"/>
                  </a:cubicBezTo>
                  <a:cubicBezTo>
                    <a:pt x="143" y="34"/>
                    <a:pt x="139" y="38"/>
                    <a:pt x="139" y="44"/>
                  </a:cubicBezTo>
                  <a:cubicBezTo>
                    <a:pt x="139" y="49"/>
                    <a:pt x="143" y="54"/>
                    <a:pt x="149" y="54"/>
                  </a:cubicBezTo>
                  <a:cubicBezTo>
                    <a:pt x="169" y="54"/>
                    <a:pt x="169" y="54"/>
                    <a:pt x="169" y="54"/>
                  </a:cubicBezTo>
                  <a:cubicBezTo>
                    <a:pt x="178" y="79"/>
                    <a:pt x="178" y="79"/>
                    <a:pt x="178" y="79"/>
                  </a:cubicBezTo>
                  <a:cubicBezTo>
                    <a:pt x="132" y="164"/>
                    <a:pt x="132" y="164"/>
                    <a:pt x="132" y="164"/>
                  </a:cubicBezTo>
                  <a:cubicBezTo>
                    <a:pt x="121" y="159"/>
                    <a:pt x="108" y="157"/>
                    <a:pt x="95" y="157"/>
                  </a:cubicBezTo>
                  <a:cubicBezTo>
                    <a:pt x="43" y="157"/>
                    <a:pt x="0" y="200"/>
                    <a:pt x="0" y="253"/>
                  </a:cubicBezTo>
                  <a:cubicBezTo>
                    <a:pt x="0" y="305"/>
                    <a:pt x="43" y="348"/>
                    <a:pt x="95" y="348"/>
                  </a:cubicBezTo>
                  <a:close/>
                  <a:moveTo>
                    <a:pt x="438" y="257"/>
                  </a:moveTo>
                  <a:cubicBezTo>
                    <a:pt x="440" y="261"/>
                    <a:pt x="443" y="263"/>
                    <a:pt x="447" y="263"/>
                  </a:cubicBezTo>
                  <a:cubicBezTo>
                    <a:pt x="449" y="263"/>
                    <a:pt x="450" y="262"/>
                    <a:pt x="452" y="262"/>
                  </a:cubicBezTo>
                  <a:cubicBezTo>
                    <a:pt x="457" y="259"/>
                    <a:pt x="459" y="253"/>
                    <a:pt x="456" y="248"/>
                  </a:cubicBezTo>
                  <a:cubicBezTo>
                    <a:pt x="423" y="181"/>
                    <a:pt x="423" y="181"/>
                    <a:pt x="423" y="181"/>
                  </a:cubicBezTo>
                  <a:cubicBezTo>
                    <a:pt x="431" y="179"/>
                    <a:pt x="439" y="177"/>
                    <a:pt x="447" y="177"/>
                  </a:cubicBezTo>
                  <a:cubicBezTo>
                    <a:pt x="489" y="177"/>
                    <a:pt x="522" y="211"/>
                    <a:pt x="522" y="253"/>
                  </a:cubicBezTo>
                  <a:cubicBezTo>
                    <a:pt x="522" y="294"/>
                    <a:pt x="489" y="328"/>
                    <a:pt x="447" y="328"/>
                  </a:cubicBezTo>
                  <a:cubicBezTo>
                    <a:pt x="406" y="328"/>
                    <a:pt x="372" y="294"/>
                    <a:pt x="372" y="253"/>
                  </a:cubicBezTo>
                  <a:cubicBezTo>
                    <a:pt x="372" y="227"/>
                    <a:pt x="385" y="204"/>
                    <a:pt x="405" y="190"/>
                  </a:cubicBezTo>
                  <a:lnTo>
                    <a:pt x="438" y="257"/>
                  </a:lnTo>
                  <a:close/>
                  <a:moveTo>
                    <a:pt x="239" y="209"/>
                  </a:moveTo>
                  <a:cubicBezTo>
                    <a:pt x="247" y="209"/>
                    <a:pt x="253" y="216"/>
                    <a:pt x="253" y="223"/>
                  </a:cubicBezTo>
                  <a:cubicBezTo>
                    <a:pt x="253" y="231"/>
                    <a:pt x="247" y="238"/>
                    <a:pt x="239" y="238"/>
                  </a:cubicBezTo>
                  <a:cubicBezTo>
                    <a:pt x="231" y="238"/>
                    <a:pt x="224" y="231"/>
                    <a:pt x="224" y="223"/>
                  </a:cubicBezTo>
                  <a:cubicBezTo>
                    <a:pt x="224" y="216"/>
                    <a:pt x="231" y="209"/>
                    <a:pt x="239" y="209"/>
                  </a:cubicBezTo>
                  <a:close/>
                  <a:moveTo>
                    <a:pt x="187" y="105"/>
                  </a:moveTo>
                  <a:cubicBezTo>
                    <a:pt x="218" y="196"/>
                    <a:pt x="218" y="196"/>
                    <a:pt x="218" y="196"/>
                  </a:cubicBezTo>
                  <a:cubicBezTo>
                    <a:pt x="211" y="201"/>
                    <a:pt x="205" y="210"/>
                    <a:pt x="204" y="220"/>
                  </a:cubicBezTo>
                  <a:cubicBezTo>
                    <a:pt x="187" y="224"/>
                    <a:pt x="187" y="224"/>
                    <a:pt x="187" y="224"/>
                  </a:cubicBezTo>
                  <a:cubicBezTo>
                    <a:pt x="180" y="203"/>
                    <a:pt x="167" y="186"/>
                    <a:pt x="150" y="174"/>
                  </a:cubicBezTo>
                  <a:lnTo>
                    <a:pt x="187" y="105"/>
                  </a:lnTo>
                  <a:close/>
                  <a:moveTo>
                    <a:pt x="140" y="192"/>
                  </a:moveTo>
                  <a:cubicBezTo>
                    <a:pt x="152" y="201"/>
                    <a:pt x="161" y="213"/>
                    <a:pt x="166" y="228"/>
                  </a:cubicBezTo>
                  <a:cubicBezTo>
                    <a:pt x="115" y="238"/>
                    <a:pt x="115" y="238"/>
                    <a:pt x="115" y="238"/>
                  </a:cubicBezTo>
                  <a:lnTo>
                    <a:pt x="140" y="192"/>
                  </a:lnTo>
                  <a:close/>
                  <a:moveTo>
                    <a:pt x="95" y="177"/>
                  </a:moveTo>
                  <a:cubicBezTo>
                    <a:pt x="105" y="177"/>
                    <a:pt x="114" y="179"/>
                    <a:pt x="122" y="182"/>
                  </a:cubicBezTo>
                  <a:cubicBezTo>
                    <a:pt x="86" y="248"/>
                    <a:pt x="86" y="248"/>
                    <a:pt x="86" y="248"/>
                  </a:cubicBezTo>
                  <a:cubicBezTo>
                    <a:pt x="85" y="251"/>
                    <a:pt x="85" y="255"/>
                    <a:pt x="87" y="259"/>
                  </a:cubicBezTo>
                  <a:cubicBezTo>
                    <a:pt x="89" y="261"/>
                    <a:pt x="92" y="263"/>
                    <a:pt x="95" y="263"/>
                  </a:cubicBezTo>
                  <a:cubicBezTo>
                    <a:pt x="96" y="263"/>
                    <a:pt x="97" y="263"/>
                    <a:pt x="97" y="263"/>
                  </a:cubicBezTo>
                  <a:cubicBezTo>
                    <a:pt x="170" y="248"/>
                    <a:pt x="170" y="248"/>
                    <a:pt x="170" y="248"/>
                  </a:cubicBezTo>
                  <a:cubicBezTo>
                    <a:pt x="171" y="249"/>
                    <a:pt x="171" y="251"/>
                    <a:pt x="171" y="253"/>
                  </a:cubicBezTo>
                  <a:cubicBezTo>
                    <a:pt x="171" y="294"/>
                    <a:pt x="137" y="328"/>
                    <a:pt x="95" y="328"/>
                  </a:cubicBezTo>
                  <a:cubicBezTo>
                    <a:pt x="54" y="328"/>
                    <a:pt x="20" y="294"/>
                    <a:pt x="20" y="253"/>
                  </a:cubicBezTo>
                  <a:cubicBezTo>
                    <a:pt x="20" y="211"/>
                    <a:pt x="54" y="177"/>
                    <a:pt x="95" y="177"/>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42">
              <a:extLst>
                <a:ext uri="{FF2B5EF4-FFF2-40B4-BE49-F238E27FC236}">
                  <a16:creationId xmlns:a16="http://schemas.microsoft.com/office/drawing/2014/main" id="{925152B4-DEDB-486E-B69C-B19E357E4174}"/>
                </a:ext>
              </a:extLst>
            </p:cNvPr>
            <p:cNvSpPr>
              <a:spLocks/>
            </p:cNvSpPr>
            <p:nvPr/>
          </p:nvSpPr>
          <p:spPr bwMode="auto">
            <a:xfrm>
              <a:off x="190" y="3598"/>
              <a:ext cx="186" cy="127"/>
            </a:xfrm>
            <a:custGeom>
              <a:avLst/>
              <a:gdLst>
                <a:gd name="T0" fmla="*/ 48 w 78"/>
                <a:gd name="T1" fmla="*/ 53 h 53"/>
                <a:gd name="T2" fmla="*/ 71 w 78"/>
                <a:gd name="T3" fmla="*/ 47 h 53"/>
                <a:gd name="T4" fmla="*/ 75 w 78"/>
                <a:gd name="T5" fmla="*/ 33 h 53"/>
                <a:gd name="T6" fmla="*/ 62 w 78"/>
                <a:gd name="T7" fmla="*/ 29 h 53"/>
                <a:gd name="T8" fmla="*/ 48 w 78"/>
                <a:gd name="T9" fmla="*/ 33 h 53"/>
                <a:gd name="T10" fmla="*/ 21 w 78"/>
                <a:gd name="T11" fmla="*/ 9 h 53"/>
                <a:gd name="T12" fmla="*/ 9 w 78"/>
                <a:gd name="T13" fmla="*/ 1 h 53"/>
                <a:gd name="T14" fmla="*/ 1 w 78"/>
                <a:gd name="T15" fmla="*/ 13 h 53"/>
                <a:gd name="T16" fmla="*/ 48 w 78"/>
                <a:gd name="T17"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8" h="53">
                  <a:moveTo>
                    <a:pt x="48" y="53"/>
                  </a:moveTo>
                  <a:cubicBezTo>
                    <a:pt x="56" y="53"/>
                    <a:pt x="64" y="51"/>
                    <a:pt x="71" y="47"/>
                  </a:cubicBezTo>
                  <a:cubicBezTo>
                    <a:pt x="76" y="45"/>
                    <a:pt x="78" y="38"/>
                    <a:pt x="75" y="33"/>
                  </a:cubicBezTo>
                  <a:cubicBezTo>
                    <a:pt x="73" y="29"/>
                    <a:pt x="67" y="27"/>
                    <a:pt x="62" y="29"/>
                  </a:cubicBezTo>
                  <a:cubicBezTo>
                    <a:pt x="58" y="32"/>
                    <a:pt x="53" y="33"/>
                    <a:pt x="48" y="33"/>
                  </a:cubicBezTo>
                  <a:cubicBezTo>
                    <a:pt x="35" y="33"/>
                    <a:pt x="23" y="23"/>
                    <a:pt x="21" y="9"/>
                  </a:cubicBezTo>
                  <a:cubicBezTo>
                    <a:pt x="20" y="4"/>
                    <a:pt x="14" y="0"/>
                    <a:pt x="9" y="1"/>
                  </a:cubicBezTo>
                  <a:cubicBezTo>
                    <a:pt x="3" y="2"/>
                    <a:pt x="0" y="7"/>
                    <a:pt x="1" y="13"/>
                  </a:cubicBezTo>
                  <a:cubicBezTo>
                    <a:pt x="5" y="36"/>
                    <a:pt x="25" y="53"/>
                    <a:pt x="48" y="5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43">
              <a:extLst>
                <a:ext uri="{FF2B5EF4-FFF2-40B4-BE49-F238E27FC236}">
                  <a16:creationId xmlns:a16="http://schemas.microsoft.com/office/drawing/2014/main" id="{5B458B7C-EB15-411C-BFED-7701791F7E47}"/>
                </a:ext>
              </a:extLst>
            </p:cNvPr>
            <p:cNvSpPr>
              <a:spLocks/>
            </p:cNvSpPr>
            <p:nvPr/>
          </p:nvSpPr>
          <p:spPr bwMode="auto">
            <a:xfrm>
              <a:off x="200" y="3528"/>
              <a:ext cx="57" cy="58"/>
            </a:xfrm>
            <a:custGeom>
              <a:avLst/>
              <a:gdLst>
                <a:gd name="T0" fmla="*/ 6 w 24"/>
                <a:gd name="T1" fmla="*/ 22 h 24"/>
                <a:gd name="T2" fmla="*/ 12 w 24"/>
                <a:gd name="T3" fmla="*/ 24 h 24"/>
                <a:gd name="T4" fmla="*/ 20 w 24"/>
                <a:gd name="T5" fmla="*/ 19 h 24"/>
                <a:gd name="T6" fmla="*/ 21 w 24"/>
                <a:gd name="T7" fmla="*/ 18 h 24"/>
                <a:gd name="T8" fmla="*/ 19 w 24"/>
                <a:gd name="T9" fmla="*/ 3 h 24"/>
                <a:gd name="T10" fmla="*/ 4 w 24"/>
                <a:gd name="T11" fmla="*/ 6 h 24"/>
                <a:gd name="T12" fmla="*/ 3 w 24"/>
                <a:gd name="T13" fmla="*/ 8 h 24"/>
                <a:gd name="T14" fmla="*/ 6 w 24"/>
                <a:gd name="T15" fmla="*/ 22 h 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24">
                  <a:moveTo>
                    <a:pt x="6" y="22"/>
                  </a:moveTo>
                  <a:cubicBezTo>
                    <a:pt x="8" y="23"/>
                    <a:pt x="10" y="24"/>
                    <a:pt x="12" y="24"/>
                  </a:cubicBezTo>
                  <a:cubicBezTo>
                    <a:pt x="15" y="24"/>
                    <a:pt x="18" y="22"/>
                    <a:pt x="20" y="19"/>
                  </a:cubicBezTo>
                  <a:cubicBezTo>
                    <a:pt x="21" y="18"/>
                    <a:pt x="21" y="18"/>
                    <a:pt x="21" y="18"/>
                  </a:cubicBezTo>
                  <a:cubicBezTo>
                    <a:pt x="24" y="13"/>
                    <a:pt x="23" y="7"/>
                    <a:pt x="19" y="3"/>
                  </a:cubicBezTo>
                  <a:cubicBezTo>
                    <a:pt x="14" y="0"/>
                    <a:pt x="8" y="1"/>
                    <a:pt x="4" y="6"/>
                  </a:cubicBezTo>
                  <a:cubicBezTo>
                    <a:pt x="4" y="7"/>
                    <a:pt x="3" y="8"/>
                    <a:pt x="3" y="8"/>
                  </a:cubicBezTo>
                  <a:cubicBezTo>
                    <a:pt x="0" y="13"/>
                    <a:pt x="1" y="19"/>
                    <a:pt x="6" y="2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44">
              <a:extLst>
                <a:ext uri="{FF2B5EF4-FFF2-40B4-BE49-F238E27FC236}">
                  <a16:creationId xmlns:a16="http://schemas.microsoft.com/office/drawing/2014/main" id="{E8FB5350-6A3B-4DFA-A22F-7968A41C59FF}"/>
                </a:ext>
              </a:extLst>
            </p:cNvPr>
            <p:cNvSpPr>
              <a:spLocks/>
            </p:cNvSpPr>
            <p:nvPr/>
          </p:nvSpPr>
          <p:spPr bwMode="auto">
            <a:xfrm>
              <a:off x="1151" y="3521"/>
              <a:ext cx="119" cy="196"/>
            </a:xfrm>
            <a:custGeom>
              <a:avLst/>
              <a:gdLst>
                <a:gd name="T0" fmla="*/ 12 w 50"/>
                <a:gd name="T1" fmla="*/ 82 h 82"/>
                <a:gd name="T2" fmla="*/ 16 w 50"/>
                <a:gd name="T3" fmla="*/ 81 h 82"/>
                <a:gd name="T4" fmla="*/ 44 w 50"/>
                <a:gd name="T5" fmla="*/ 25 h 82"/>
                <a:gd name="T6" fmla="*/ 34 w 50"/>
                <a:gd name="T7" fmla="*/ 4 h 82"/>
                <a:gd name="T8" fmla="*/ 19 w 50"/>
                <a:gd name="T9" fmla="*/ 4 h 82"/>
                <a:gd name="T10" fmla="*/ 18 w 50"/>
                <a:gd name="T11" fmla="*/ 18 h 82"/>
                <a:gd name="T12" fmla="*/ 24 w 50"/>
                <a:gd name="T13" fmla="*/ 30 h 82"/>
                <a:gd name="T14" fmla="*/ 8 w 50"/>
                <a:gd name="T15" fmla="*/ 62 h 82"/>
                <a:gd name="T16" fmla="*/ 3 w 50"/>
                <a:gd name="T17" fmla="*/ 76 h 82"/>
                <a:gd name="T18" fmla="*/ 12 w 50"/>
                <a:gd name="T19" fmla="*/ 82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 h="82">
                  <a:moveTo>
                    <a:pt x="12" y="82"/>
                  </a:moveTo>
                  <a:cubicBezTo>
                    <a:pt x="13" y="82"/>
                    <a:pt x="15" y="82"/>
                    <a:pt x="16" y="81"/>
                  </a:cubicBezTo>
                  <a:cubicBezTo>
                    <a:pt x="38" y="72"/>
                    <a:pt x="50" y="49"/>
                    <a:pt x="44" y="25"/>
                  </a:cubicBezTo>
                  <a:cubicBezTo>
                    <a:pt x="43" y="18"/>
                    <a:pt x="39" y="10"/>
                    <a:pt x="34" y="4"/>
                  </a:cubicBezTo>
                  <a:cubicBezTo>
                    <a:pt x="30" y="0"/>
                    <a:pt x="23" y="0"/>
                    <a:pt x="19" y="4"/>
                  </a:cubicBezTo>
                  <a:cubicBezTo>
                    <a:pt x="15" y="7"/>
                    <a:pt x="14" y="14"/>
                    <a:pt x="18" y="18"/>
                  </a:cubicBezTo>
                  <a:cubicBezTo>
                    <a:pt x="21" y="21"/>
                    <a:pt x="23" y="26"/>
                    <a:pt x="24" y="30"/>
                  </a:cubicBezTo>
                  <a:cubicBezTo>
                    <a:pt x="28" y="43"/>
                    <a:pt x="21" y="57"/>
                    <a:pt x="8" y="62"/>
                  </a:cubicBezTo>
                  <a:cubicBezTo>
                    <a:pt x="3" y="65"/>
                    <a:pt x="0" y="71"/>
                    <a:pt x="3" y="76"/>
                  </a:cubicBezTo>
                  <a:cubicBezTo>
                    <a:pt x="4" y="80"/>
                    <a:pt x="8" y="82"/>
                    <a:pt x="12" y="8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Freeform 45">
              <a:extLst>
                <a:ext uri="{FF2B5EF4-FFF2-40B4-BE49-F238E27FC236}">
                  <a16:creationId xmlns:a16="http://schemas.microsoft.com/office/drawing/2014/main" id="{0EEB94DE-E15C-4E26-9736-1FA3B0959014}"/>
                </a:ext>
              </a:extLst>
            </p:cNvPr>
            <p:cNvSpPr>
              <a:spLocks/>
            </p:cNvSpPr>
            <p:nvPr/>
          </p:nvSpPr>
          <p:spPr bwMode="auto">
            <a:xfrm>
              <a:off x="1084" y="3667"/>
              <a:ext cx="60" cy="53"/>
            </a:xfrm>
            <a:custGeom>
              <a:avLst/>
              <a:gdLst>
                <a:gd name="T0" fmla="*/ 7 w 25"/>
                <a:gd name="T1" fmla="*/ 21 h 22"/>
                <a:gd name="T2" fmla="*/ 10 w 25"/>
                <a:gd name="T3" fmla="*/ 22 h 22"/>
                <a:gd name="T4" fmla="*/ 13 w 25"/>
                <a:gd name="T5" fmla="*/ 22 h 22"/>
                <a:gd name="T6" fmla="*/ 23 w 25"/>
                <a:gd name="T7" fmla="*/ 15 h 22"/>
                <a:gd name="T8" fmla="*/ 16 w 25"/>
                <a:gd name="T9" fmla="*/ 2 h 22"/>
                <a:gd name="T10" fmla="*/ 15 w 25"/>
                <a:gd name="T11" fmla="*/ 2 h 22"/>
                <a:gd name="T12" fmla="*/ 2 w 25"/>
                <a:gd name="T13" fmla="*/ 7 h 22"/>
                <a:gd name="T14" fmla="*/ 7 w 25"/>
                <a:gd name="T15" fmla="*/ 21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 h="22">
                  <a:moveTo>
                    <a:pt x="7" y="21"/>
                  </a:moveTo>
                  <a:cubicBezTo>
                    <a:pt x="8" y="21"/>
                    <a:pt x="9" y="21"/>
                    <a:pt x="10" y="22"/>
                  </a:cubicBezTo>
                  <a:cubicBezTo>
                    <a:pt x="11" y="22"/>
                    <a:pt x="12" y="22"/>
                    <a:pt x="13" y="22"/>
                  </a:cubicBezTo>
                  <a:cubicBezTo>
                    <a:pt x="17" y="22"/>
                    <a:pt x="21" y="19"/>
                    <a:pt x="23" y="15"/>
                  </a:cubicBezTo>
                  <a:cubicBezTo>
                    <a:pt x="25" y="10"/>
                    <a:pt x="22" y="4"/>
                    <a:pt x="16" y="2"/>
                  </a:cubicBezTo>
                  <a:cubicBezTo>
                    <a:pt x="16" y="2"/>
                    <a:pt x="15" y="2"/>
                    <a:pt x="15" y="2"/>
                  </a:cubicBezTo>
                  <a:cubicBezTo>
                    <a:pt x="10" y="0"/>
                    <a:pt x="4" y="2"/>
                    <a:pt x="2" y="7"/>
                  </a:cubicBezTo>
                  <a:cubicBezTo>
                    <a:pt x="0" y="13"/>
                    <a:pt x="2" y="19"/>
                    <a:pt x="7" y="2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46">
              <a:extLst>
                <a:ext uri="{FF2B5EF4-FFF2-40B4-BE49-F238E27FC236}">
                  <a16:creationId xmlns:a16="http://schemas.microsoft.com/office/drawing/2014/main" id="{7F1CA7F9-168D-46D0-A2CF-3A4264F16FE8}"/>
                </a:ext>
              </a:extLst>
            </p:cNvPr>
            <p:cNvSpPr>
              <a:spLocks/>
            </p:cNvSpPr>
            <p:nvPr/>
          </p:nvSpPr>
          <p:spPr bwMode="auto">
            <a:xfrm>
              <a:off x="700" y="3179"/>
              <a:ext cx="65" cy="48"/>
            </a:xfrm>
            <a:custGeom>
              <a:avLst/>
              <a:gdLst>
                <a:gd name="T0" fmla="*/ 10 w 27"/>
                <a:gd name="T1" fmla="*/ 20 h 20"/>
                <a:gd name="T2" fmla="*/ 16 w 27"/>
                <a:gd name="T3" fmla="*/ 20 h 20"/>
                <a:gd name="T4" fmla="*/ 27 w 27"/>
                <a:gd name="T5" fmla="*/ 10 h 20"/>
                <a:gd name="T6" fmla="*/ 16 w 27"/>
                <a:gd name="T7" fmla="*/ 0 h 20"/>
                <a:gd name="T8" fmla="*/ 10 w 27"/>
                <a:gd name="T9" fmla="*/ 0 h 20"/>
                <a:gd name="T10" fmla="*/ 0 w 27"/>
                <a:gd name="T11" fmla="*/ 10 h 20"/>
                <a:gd name="T12" fmla="*/ 10 w 27"/>
                <a:gd name="T13" fmla="*/ 20 h 20"/>
              </a:gdLst>
              <a:ahLst/>
              <a:cxnLst>
                <a:cxn ang="0">
                  <a:pos x="T0" y="T1"/>
                </a:cxn>
                <a:cxn ang="0">
                  <a:pos x="T2" y="T3"/>
                </a:cxn>
                <a:cxn ang="0">
                  <a:pos x="T4" y="T5"/>
                </a:cxn>
                <a:cxn ang="0">
                  <a:pos x="T6" y="T7"/>
                </a:cxn>
                <a:cxn ang="0">
                  <a:pos x="T8" y="T9"/>
                </a:cxn>
                <a:cxn ang="0">
                  <a:pos x="T10" y="T11"/>
                </a:cxn>
                <a:cxn ang="0">
                  <a:pos x="T12" y="T13"/>
                </a:cxn>
              </a:cxnLst>
              <a:rect l="0" t="0" r="r" b="b"/>
              <a:pathLst>
                <a:path w="27" h="20">
                  <a:moveTo>
                    <a:pt x="10" y="20"/>
                  </a:moveTo>
                  <a:cubicBezTo>
                    <a:pt x="16" y="20"/>
                    <a:pt x="16" y="20"/>
                    <a:pt x="16" y="20"/>
                  </a:cubicBezTo>
                  <a:cubicBezTo>
                    <a:pt x="22" y="20"/>
                    <a:pt x="27" y="16"/>
                    <a:pt x="27" y="10"/>
                  </a:cubicBezTo>
                  <a:cubicBezTo>
                    <a:pt x="27" y="4"/>
                    <a:pt x="22" y="0"/>
                    <a:pt x="16" y="0"/>
                  </a:cubicBezTo>
                  <a:cubicBezTo>
                    <a:pt x="10" y="0"/>
                    <a:pt x="10" y="0"/>
                    <a:pt x="10" y="0"/>
                  </a:cubicBezTo>
                  <a:cubicBezTo>
                    <a:pt x="5" y="0"/>
                    <a:pt x="0" y="4"/>
                    <a:pt x="0" y="10"/>
                  </a:cubicBezTo>
                  <a:cubicBezTo>
                    <a:pt x="0" y="16"/>
                    <a:pt x="5" y="20"/>
                    <a:pt x="10" y="2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Freeform 47">
              <a:extLst>
                <a:ext uri="{FF2B5EF4-FFF2-40B4-BE49-F238E27FC236}">
                  <a16:creationId xmlns:a16="http://schemas.microsoft.com/office/drawing/2014/main" id="{ACCE682B-5C50-4771-9278-0B2BF0E63B9A}"/>
                </a:ext>
              </a:extLst>
            </p:cNvPr>
            <p:cNvSpPr>
              <a:spLocks/>
            </p:cNvSpPr>
            <p:nvPr/>
          </p:nvSpPr>
          <p:spPr bwMode="auto">
            <a:xfrm>
              <a:off x="865" y="3005"/>
              <a:ext cx="57" cy="50"/>
            </a:xfrm>
            <a:custGeom>
              <a:avLst/>
              <a:gdLst>
                <a:gd name="T0" fmla="*/ 11 w 24"/>
                <a:gd name="T1" fmla="*/ 21 h 21"/>
                <a:gd name="T2" fmla="*/ 14 w 24"/>
                <a:gd name="T3" fmla="*/ 21 h 21"/>
                <a:gd name="T4" fmla="*/ 24 w 24"/>
                <a:gd name="T5" fmla="*/ 11 h 21"/>
                <a:gd name="T6" fmla="*/ 14 w 24"/>
                <a:gd name="T7" fmla="*/ 0 h 21"/>
                <a:gd name="T8" fmla="*/ 11 w 24"/>
                <a:gd name="T9" fmla="*/ 0 h 21"/>
                <a:gd name="T10" fmla="*/ 0 w 24"/>
                <a:gd name="T11" fmla="*/ 11 h 21"/>
                <a:gd name="T12" fmla="*/ 11 w 24"/>
                <a:gd name="T13" fmla="*/ 21 h 21"/>
              </a:gdLst>
              <a:ahLst/>
              <a:cxnLst>
                <a:cxn ang="0">
                  <a:pos x="T0" y="T1"/>
                </a:cxn>
                <a:cxn ang="0">
                  <a:pos x="T2" y="T3"/>
                </a:cxn>
                <a:cxn ang="0">
                  <a:pos x="T4" y="T5"/>
                </a:cxn>
                <a:cxn ang="0">
                  <a:pos x="T6" y="T7"/>
                </a:cxn>
                <a:cxn ang="0">
                  <a:pos x="T8" y="T9"/>
                </a:cxn>
                <a:cxn ang="0">
                  <a:pos x="T10" y="T11"/>
                </a:cxn>
                <a:cxn ang="0">
                  <a:pos x="T12" y="T13"/>
                </a:cxn>
              </a:cxnLst>
              <a:rect l="0" t="0" r="r" b="b"/>
              <a:pathLst>
                <a:path w="24" h="21">
                  <a:moveTo>
                    <a:pt x="11" y="21"/>
                  </a:moveTo>
                  <a:cubicBezTo>
                    <a:pt x="14" y="21"/>
                    <a:pt x="14" y="21"/>
                    <a:pt x="14" y="21"/>
                  </a:cubicBezTo>
                  <a:cubicBezTo>
                    <a:pt x="20" y="21"/>
                    <a:pt x="24" y="16"/>
                    <a:pt x="24" y="11"/>
                  </a:cubicBezTo>
                  <a:cubicBezTo>
                    <a:pt x="24" y="5"/>
                    <a:pt x="20" y="0"/>
                    <a:pt x="14" y="0"/>
                  </a:cubicBezTo>
                  <a:cubicBezTo>
                    <a:pt x="11" y="0"/>
                    <a:pt x="11" y="0"/>
                    <a:pt x="11" y="0"/>
                  </a:cubicBezTo>
                  <a:cubicBezTo>
                    <a:pt x="5" y="0"/>
                    <a:pt x="0" y="5"/>
                    <a:pt x="0" y="11"/>
                  </a:cubicBezTo>
                  <a:cubicBezTo>
                    <a:pt x="0" y="16"/>
                    <a:pt x="5" y="21"/>
                    <a:pt x="11" y="2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48" name="TextBox 96">
            <a:extLst>
              <a:ext uri="{FF2B5EF4-FFF2-40B4-BE49-F238E27FC236}">
                <a16:creationId xmlns:a16="http://schemas.microsoft.com/office/drawing/2014/main" id="{4C4F86EE-A37F-480C-85E6-213B4371ACE8}"/>
              </a:ext>
            </a:extLst>
          </p:cNvPr>
          <p:cNvSpPr txBox="1">
            <a:spLocks noChangeArrowheads="1"/>
          </p:cNvSpPr>
          <p:nvPr/>
        </p:nvSpPr>
        <p:spPr bwMode="auto">
          <a:xfrm>
            <a:off x="5189123" y="1005485"/>
            <a:ext cx="2559050" cy="9076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altLang="es-MX" sz="1200" b="1" dirty="0">
                <a:solidFill>
                  <a:srgbClr val="D13B6E"/>
                </a:solidFill>
                <a:latin typeface="+mn-lt"/>
                <a:cs typeface="Calibri Light" panose="020F0302020204030204" pitchFamily="34" charset="0"/>
              </a:rPr>
              <a:t>Título</a:t>
            </a:r>
          </a:p>
          <a:p>
            <a:pPr>
              <a:lnSpc>
                <a:spcPct val="110000"/>
              </a:lnSpc>
            </a:pPr>
            <a:r>
              <a:rPr lang="en-US" altLang="es-MX" sz="1200" dirty="0">
                <a:latin typeface="+mn-lt"/>
                <a:cs typeface="Calibri Light" panose="020F0302020204030204" pitchFamily="34" charset="0"/>
              </a:rPr>
              <a:t>Lorem ipsum dolor sit amet, consectetur adipiscing elit. Aliquam tincidunt</a:t>
            </a:r>
          </a:p>
        </p:txBody>
      </p:sp>
      <p:sp>
        <p:nvSpPr>
          <p:cNvPr id="149" name="TextBox 96">
            <a:extLst>
              <a:ext uri="{FF2B5EF4-FFF2-40B4-BE49-F238E27FC236}">
                <a16:creationId xmlns:a16="http://schemas.microsoft.com/office/drawing/2014/main" id="{5F7ECDC0-2445-4046-AA0B-FFE9D897F1E9}"/>
              </a:ext>
            </a:extLst>
          </p:cNvPr>
          <p:cNvSpPr txBox="1">
            <a:spLocks noChangeArrowheads="1"/>
          </p:cNvSpPr>
          <p:nvPr/>
        </p:nvSpPr>
        <p:spPr bwMode="auto">
          <a:xfrm>
            <a:off x="5286830" y="5309710"/>
            <a:ext cx="2559050" cy="9076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altLang="es-MX" sz="1200" b="1" dirty="0">
                <a:solidFill>
                  <a:srgbClr val="D13B6E"/>
                </a:solidFill>
                <a:latin typeface="+mn-lt"/>
                <a:cs typeface="Calibri Light" panose="020F0302020204030204" pitchFamily="34" charset="0"/>
              </a:rPr>
              <a:t>Título</a:t>
            </a:r>
            <a:endParaRPr lang="en-US" altLang="es-MX" sz="1200" b="1" dirty="0">
              <a:solidFill>
                <a:srgbClr val="D13B6E"/>
              </a:solidFill>
              <a:latin typeface="+mn-lt"/>
              <a:cs typeface="Calibri Light" panose="020F0302020204030204" pitchFamily="34" charset="0"/>
            </a:endParaRPr>
          </a:p>
          <a:p>
            <a:pPr>
              <a:lnSpc>
                <a:spcPct val="110000"/>
              </a:lnSpc>
            </a:pPr>
            <a:r>
              <a:rPr lang="en-US" altLang="es-MX" sz="1200" dirty="0">
                <a:latin typeface="+mn-lt"/>
                <a:cs typeface="Calibri Light" panose="020F0302020204030204" pitchFamily="34" charset="0"/>
              </a:rPr>
              <a:t>Lorem ipsum dolor sit amet, consectetur adipiscing elit. Aliquam tincidunt</a:t>
            </a:r>
          </a:p>
        </p:txBody>
      </p:sp>
      <p:sp>
        <p:nvSpPr>
          <p:cNvPr id="150" name="TextBox 96">
            <a:extLst>
              <a:ext uri="{FF2B5EF4-FFF2-40B4-BE49-F238E27FC236}">
                <a16:creationId xmlns:a16="http://schemas.microsoft.com/office/drawing/2014/main" id="{97FCE6D4-6A51-4A47-8D52-B3A1A7AF46ED}"/>
              </a:ext>
            </a:extLst>
          </p:cNvPr>
          <p:cNvSpPr txBox="1">
            <a:spLocks noChangeArrowheads="1"/>
          </p:cNvSpPr>
          <p:nvPr/>
        </p:nvSpPr>
        <p:spPr bwMode="auto">
          <a:xfrm>
            <a:off x="5287371" y="3905002"/>
            <a:ext cx="2559050" cy="9076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altLang="es-MX" sz="1200" b="1" dirty="0">
                <a:solidFill>
                  <a:srgbClr val="D13B6E"/>
                </a:solidFill>
                <a:latin typeface="+mn-lt"/>
                <a:cs typeface="Calibri Light" panose="020F0302020204030204" pitchFamily="34" charset="0"/>
              </a:rPr>
              <a:t>Título</a:t>
            </a:r>
            <a:endParaRPr lang="en-US" altLang="es-MX" sz="1200" b="1" dirty="0">
              <a:solidFill>
                <a:srgbClr val="D13B6E"/>
              </a:solidFill>
              <a:latin typeface="+mn-lt"/>
              <a:cs typeface="Calibri Light" panose="020F0302020204030204" pitchFamily="34" charset="0"/>
            </a:endParaRPr>
          </a:p>
          <a:p>
            <a:pPr>
              <a:lnSpc>
                <a:spcPct val="110000"/>
              </a:lnSpc>
            </a:pPr>
            <a:r>
              <a:rPr lang="en-US" altLang="es-MX" sz="1200" dirty="0">
                <a:latin typeface="+mn-lt"/>
                <a:cs typeface="Calibri Light" panose="020F0302020204030204" pitchFamily="34" charset="0"/>
              </a:rPr>
              <a:t>Lorem ipsum dolor sit amet, consectetur adipiscing elit. Aliquam tincidunt</a:t>
            </a:r>
          </a:p>
        </p:txBody>
      </p:sp>
    </p:spTree>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posición de imagen 4">
            <a:extLst>
              <a:ext uri="{FF2B5EF4-FFF2-40B4-BE49-F238E27FC236}">
                <a16:creationId xmlns:a16="http://schemas.microsoft.com/office/drawing/2014/main" id="{202D2A0E-7462-43D9-A9B3-58B9113D5E6C}"/>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6" name="Rectángulo 5">
            <a:extLst>
              <a:ext uri="{FF2B5EF4-FFF2-40B4-BE49-F238E27FC236}">
                <a16:creationId xmlns:a16="http://schemas.microsoft.com/office/drawing/2014/main" id="{96228C51-DEFD-46D2-8483-0A40C4280E6B}"/>
              </a:ext>
            </a:extLst>
          </p:cNvPr>
          <p:cNvSpPr/>
          <p:nvPr/>
        </p:nvSpPr>
        <p:spPr>
          <a:xfrm>
            <a:off x="0" y="0"/>
            <a:ext cx="12192000" cy="6858000"/>
          </a:xfrm>
          <a:prstGeom prst="rect">
            <a:avLst/>
          </a:prstGeom>
          <a:gradFill flip="none" rotWithShape="1">
            <a:gsLst>
              <a:gs pos="0">
                <a:srgbClr val="D13B6E"/>
              </a:gs>
              <a:gs pos="50000">
                <a:srgbClr val="7D1D3D">
                  <a:alpha val="20000"/>
                </a:srgbClr>
              </a:gs>
              <a:gs pos="100000">
                <a:srgbClr val="743EB9">
                  <a:shade val="100000"/>
                  <a:satMod val="115000"/>
                  <a:alpha val="49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ángulo 6">
            <a:extLst>
              <a:ext uri="{FF2B5EF4-FFF2-40B4-BE49-F238E27FC236}">
                <a16:creationId xmlns:a16="http://schemas.microsoft.com/office/drawing/2014/main" id="{D29C6E0D-33AA-4892-A5BD-CFE088806D48}"/>
              </a:ext>
            </a:extLst>
          </p:cNvPr>
          <p:cNvSpPr/>
          <p:nvPr/>
        </p:nvSpPr>
        <p:spPr>
          <a:xfrm>
            <a:off x="1524000" y="1504950"/>
            <a:ext cx="2647950" cy="3848100"/>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ángulo 7">
            <a:extLst>
              <a:ext uri="{FF2B5EF4-FFF2-40B4-BE49-F238E27FC236}">
                <a16:creationId xmlns:a16="http://schemas.microsoft.com/office/drawing/2014/main" id="{68C42F18-ACE1-4D49-B0A3-9FD3956D1284}"/>
              </a:ext>
            </a:extLst>
          </p:cNvPr>
          <p:cNvSpPr/>
          <p:nvPr/>
        </p:nvSpPr>
        <p:spPr>
          <a:xfrm>
            <a:off x="4570222" y="1504950"/>
            <a:ext cx="2647950" cy="3848100"/>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ángulo 8">
            <a:extLst>
              <a:ext uri="{FF2B5EF4-FFF2-40B4-BE49-F238E27FC236}">
                <a16:creationId xmlns:a16="http://schemas.microsoft.com/office/drawing/2014/main" id="{C107F60D-898E-4468-AC56-BC47C8D29EC8}"/>
              </a:ext>
            </a:extLst>
          </p:cNvPr>
          <p:cNvSpPr/>
          <p:nvPr/>
        </p:nvSpPr>
        <p:spPr>
          <a:xfrm>
            <a:off x="7616444" y="1504950"/>
            <a:ext cx="2647950" cy="3848100"/>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30">
            <a:extLst>
              <a:ext uri="{FF2B5EF4-FFF2-40B4-BE49-F238E27FC236}">
                <a16:creationId xmlns:a16="http://schemas.microsoft.com/office/drawing/2014/main" id="{43FBA38C-9392-4F24-8E19-9B66AF0AA716}"/>
              </a:ext>
            </a:extLst>
          </p:cNvPr>
          <p:cNvSpPr txBox="1">
            <a:spLocks noChangeArrowheads="1"/>
          </p:cNvSpPr>
          <p:nvPr/>
        </p:nvSpPr>
        <p:spPr bwMode="auto">
          <a:xfrm>
            <a:off x="1655572" y="2355532"/>
            <a:ext cx="2384806"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200" b="1" dirty="0">
                <a:solidFill>
                  <a:schemeClr val="bg1"/>
                </a:solidFill>
                <a:latin typeface="+mn-lt"/>
                <a:cs typeface="Calibri Light" panose="020F0302020204030204" pitchFamily="34" charset="0"/>
              </a:rPr>
              <a:t>Lorem ipsum dolor </a:t>
            </a:r>
            <a:r>
              <a:rPr lang="en-US" altLang="es-MX" sz="12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ctr" eaLnBrk="0" hangingPunct="0"/>
            <a:endParaRPr lang="en-US" altLang="es-MX" sz="1200" dirty="0">
              <a:solidFill>
                <a:schemeClr val="bg1"/>
              </a:solidFill>
              <a:latin typeface="+mn-lt"/>
              <a:cs typeface="Calibri Light" panose="020F0302020204030204" pitchFamily="34" charset="0"/>
            </a:endParaRPr>
          </a:p>
          <a:p>
            <a:pPr algn="ctr" eaLnBrk="0" hangingPunct="0"/>
            <a:r>
              <a:rPr lang="en-US" altLang="es-MX" sz="1200" dirty="0">
                <a:solidFill>
                  <a:schemeClr val="bg1"/>
                </a:solidFill>
                <a:latin typeface="+mn-lt"/>
                <a:cs typeface="Calibri Light" panose="020F0302020204030204" pitchFamily="34" charset="0"/>
              </a:rPr>
              <a:t>Lorem ipsum dolor sit amet, consectetur adipiscing elit. Aliquam tincidunt ante nec sem congue convallis. </a:t>
            </a:r>
          </a:p>
          <a:p>
            <a:pPr algn="ctr" eaLnBrk="0" hangingPunct="0"/>
            <a:r>
              <a:rPr lang="pt-BR" altLang="es-MX" sz="1200" dirty="0">
                <a:solidFill>
                  <a:schemeClr val="bg1"/>
                </a:solidFill>
                <a:latin typeface="+mn-lt"/>
                <a:cs typeface="Calibri Light" panose="020F0302020204030204" pitchFamily="34" charset="0"/>
              </a:rPr>
              <a:t>. </a:t>
            </a:r>
            <a:endParaRPr lang="en-US" altLang="es-MX" sz="1200" dirty="0">
              <a:solidFill>
                <a:schemeClr val="bg1"/>
              </a:solidFill>
              <a:latin typeface="+mn-lt"/>
              <a:cs typeface="Calibri Light" panose="020F0302020204030204" pitchFamily="34" charset="0"/>
            </a:endParaRPr>
          </a:p>
        </p:txBody>
      </p:sp>
      <p:sp>
        <p:nvSpPr>
          <p:cNvPr id="11" name="TextBox 30">
            <a:extLst>
              <a:ext uri="{FF2B5EF4-FFF2-40B4-BE49-F238E27FC236}">
                <a16:creationId xmlns:a16="http://schemas.microsoft.com/office/drawing/2014/main" id="{8C9838E3-4D80-4948-AC90-A8BCB04D2C7D}"/>
              </a:ext>
            </a:extLst>
          </p:cNvPr>
          <p:cNvSpPr txBox="1">
            <a:spLocks noChangeArrowheads="1"/>
          </p:cNvSpPr>
          <p:nvPr/>
        </p:nvSpPr>
        <p:spPr bwMode="auto">
          <a:xfrm>
            <a:off x="4701794" y="2405747"/>
            <a:ext cx="2384806"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200" b="1" dirty="0">
                <a:solidFill>
                  <a:schemeClr val="bg1"/>
                </a:solidFill>
                <a:latin typeface="+mn-lt"/>
                <a:cs typeface="Calibri Light" panose="020F0302020204030204" pitchFamily="34" charset="0"/>
              </a:rPr>
              <a:t>Lorem ipsum dolor </a:t>
            </a:r>
            <a:r>
              <a:rPr lang="en-US" altLang="es-MX" sz="12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ctr" eaLnBrk="0" hangingPunct="0"/>
            <a:endParaRPr lang="en-US" altLang="es-MX" sz="1200" dirty="0">
              <a:solidFill>
                <a:schemeClr val="bg1"/>
              </a:solidFill>
              <a:latin typeface="+mn-lt"/>
              <a:cs typeface="Calibri Light" panose="020F0302020204030204" pitchFamily="34" charset="0"/>
            </a:endParaRPr>
          </a:p>
          <a:p>
            <a:pPr algn="ctr" eaLnBrk="0" hangingPunct="0"/>
            <a:r>
              <a:rPr lang="en-US" altLang="es-MX" sz="1200" dirty="0">
                <a:solidFill>
                  <a:schemeClr val="bg1"/>
                </a:solidFill>
                <a:latin typeface="+mn-lt"/>
                <a:cs typeface="Calibri Light" panose="020F0302020204030204" pitchFamily="34" charset="0"/>
              </a:rPr>
              <a:t>Lorem ipsum dolor sit amet, consectetur adipiscing elit. Aliquam tincidunt ante nec sem congue convallis. </a:t>
            </a:r>
          </a:p>
          <a:p>
            <a:pPr algn="ctr" eaLnBrk="0" hangingPunct="0"/>
            <a:r>
              <a:rPr lang="pt-BR" altLang="es-MX" sz="1200" dirty="0">
                <a:solidFill>
                  <a:schemeClr val="bg1"/>
                </a:solidFill>
                <a:latin typeface="+mn-lt"/>
                <a:cs typeface="Calibri Light" panose="020F0302020204030204" pitchFamily="34" charset="0"/>
              </a:rPr>
              <a:t>. </a:t>
            </a:r>
            <a:endParaRPr lang="en-US" altLang="es-MX" sz="1200" dirty="0">
              <a:solidFill>
                <a:schemeClr val="bg1"/>
              </a:solidFill>
              <a:latin typeface="+mn-lt"/>
              <a:cs typeface="Calibri Light" panose="020F0302020204030204" pitchFamily="34" charset="0"/>
            </a:endParaRPr>
          </a:p>
        </p:txBody>
      </p:sp>
      <p:sp>
        <p:nvSpPr>
          <p:cNvPr id="12" name="TextBox 30">
            <a:extLst>
              <a:ext uri="{FF2B5EF4-FFF2-40B4-BE49-F238E27FC236}">
                <a16:creationId xmlns:a16="http://schemas.microsoft.com/office/drawing/2014/main" id="{98A6DF55-33BA-4207-8A08-7DEA62560912}"/>
              </a:ext>
            </a:extLst>
          </p:cNvPr>
          <p:cNvSpPr txBox="1">
            <a:spLocks noChangeArrowheads="1"/>
          </p:cNvSpPr>
          <p:nvPr/>
        </p:nvSpPr>
        <p:spPr bwMode="auto">
          <a:xfrm>
            <a:off x="7748016" y="2405747"/>
            <a:ext cx="2384806"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200" b="1" dirty="0">
                <a:solidFill>
                  <a:schemeClr val="bg1"/>
                </a:solidFill>
                <a:latin typeface="+mn-lt"/>
                <a:cs typeface="Calibri Light" panose="020F0302020204030204" pitchFamily="34" charset="0"/>
              </a:rPr>
              <a:t>Lorem ipsum dolor </a:t>
            </a:r>
            <a:r>
              <a:rPr lang="en-US" altLang="es-MX" sz="12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ctr" eaLnBrk="0" hangingPunct="0"/>
            <a:endParaRPr lang="en-US" altLang="es-MX" sz="1200" dirty="0">
              <a:solidFill>
                <a:schemeClr val="bg1"/>
              </a:solidFill>
              <a:latin typeface="+mn-lt"/>
              <a:cs typeface="Calibri Light" panose="020F0302020204030204" pitchFamily="34" charset="0"/>
            </a:endParaRPr>
          </a:p>
          <a:p>
            <a:pPr algn="ctr" eaLnBrk="0" hangingPunct="0"/>
            <a:r>
              <a:rPr lang="en-US" altLang="es-MX" sz="1200" dirty="0">
                <a:solidFill>
                  <a:schemeClr val="bg1"/>
                </a:solidFill>
                <a:latin typeface="+mn-lt"/>
                <a:cs typeface="Calibri Light" panose="020F0302020204030204" pitchFamily="34" charset="0"/>
              </a:rPr>
              <a:t>Lorem ipsum dolor sit amet, consectetur adipiscing elit. Aliquam tincidunt ante nec sem congue convallis. </a:t>
            </a:r>
          </a:p>
          <a:p>
            <a:pPr algn="ctr" eaLnBrk="0" hangingPunct="0"/>
            <a:r>
              <a:rPr lang="pt-BR" altLang="es-MX" sz="1200" dirty="0">
                <a:solidFill>
                  <a:schemeClr val="bg1"/>
                </a:solidFill>
                <a:latin typeface="+mn-lt"/>
                <a:cs typeface="Calibri Light" panose="020F0302020204030204" pitchFamily="34" charset="0"/>
              </a:rPr>
              <a:t>. </a:t>
            </a:r>
            <a:endParaRPr lang="en-US" altLang="es-MX" sz="1200" dirty="0">
              <a:solidFill>
                <a:schemeClr val="bg1"/>
              </a:solidFill>
              <a:latin typeface="+mn-lt"/>
              <a:cs typeface="Calibri Light" panose="020F0302020204030204" pitchFamily="34" charset="0"/>
            </a:endParaRPr>
          </a:p>
        </p:txBody>
      </p:sp>
      <p:sp>
        <p:nvSpPr>
          <p:cNvPr id="13" name="CuadroTexto 12">
            <a:extLst>
              <a:ext uri="{FF2B5EF4-FFF2-40B4-BE49-F238E27FC236}">
                <a16:creationId xmlns:a16="http://schemas.microsoft.com/office/drawing/2014/main" id="{F0F873A2-97B5-4D7B-BA0C-8F81CCF295BF}"/>
              </a:ext>
            </a:extLst>
          </p:cNvPr>
          <p:cNvSpPr txBox="1"/>
          <p:nvPr/>
        </p:nvSpPr>
        <p:spPr>
          <a:xfrm>
            <a:off x="1892173" y="1859101"/>
            <a:ext cx="1920494" cy="461665"/>
          </a:xfrm>
          <a:prstGeom prst="rect">
            <a:avLst/>
          </a:prstGeom>
          <a:noFill/>
        </p:spPr>
        <p:txBody>
          <a:bodyPr wrap="square" rtlCol="0">
            <a:spAutoFit/>
          </a:bodyPr>
          <a:lstStyle/>
          <a:p>
            <a:pPr algn="ctr"/>
            <a:r>
              <a:rPr lang="es-CO" sz="2400" b="1" dirty="0"/>
              <a:t>TÍTULO</a:t>
            </a:r>
          </a:p>
        </p:txBody>
      </p:sp>
      <p:sp>
        <p:nvSpPr>
          <p:cNvPr id="14" name="CuadroTexto 13">
            <a:extLst>
              <a:ext uri="{FF2B5EF4-FFF2-40B4-BE49-F238E27FC236}">
                <a16:creationId xmlns:a16="http://schemas.microsoft.com/office/drawing/2014/main" id="{06364453-35A5-4574-BD35-F45401A25888}"/>
              </a:ext>
            </a:extLst>
          </p:cNvPr>
          <p:cNvSpPr txBox="1"/>
          <p:nvPr/>
        </p:nvSpPr>
        <p:spPr>
          <a:xfrm>
            <a:off x="4933950" y="1859101"/>
            <a:ext cx="1920494" cy="461665"/>
          </a:xfrm>
          <a:prstGeom prst="rect">
            <a:avLst/>
          </a:prstGeom>
          <a:noFill/>
        </p:spPr>
        <p:txBody>
          <a:bodyPr wrap="square" rtlCol="0">
            <a:spAutoFit/>
          </a:bodyPr>
          <a:lstStyle/>
          <a:p>
            <a:pPr algn="ctr"/>
            <a:r>
              <a:rPr lang="es-CO" sz="2400" b="1" dirty="0"/>
              <a:t>TÍTULO</a:t>
            </a:r>
            <a:endParaRPr lang="en-US" sz="2400" b="1" dirty="0"/>
          </a:p>
        </p:txBody>
      </p:sp>
      <p:sp>
        <p:nvSpPr>
          <p:cNvPr id="16" name="CuadroTexto 15">
            <a:extLst>
              <a:ext uri="{FF2B5EF4-FFF2-40B4-BE49-F238E27FC236}">
                <a16:creationId xmlns:a16="http://schemas.microsoft.com/office/drawing/2014/main" id="{8C2A610F-0340-408D-8B45-EE71BC9EDA37}"/>
              </a:ext>
            </a:extLst>
          </p:cNvPr>
          <p:cNvSpPr txBox="1"/>
          <p:nvPr/>
        </p:nvSpPr>
        <p:spPr>
          <a:xfrm>
            <a:off x="7980172" y="1859101"/>
            <a:ext cx="1920494" cy="461665"/>
          </a:xfrm>
          <a:prstGeom prst="rect">
            <a:avLst/>
          </a:prstGeom>
          <a:noFill/>
        </p:spPr>
        <p:txBody>
          <a:bodyPr wrap="square" rtlCol="0">
            <a:spAutoFit/>
          </a:bodyPr>
          <a:lstStyle/>
          <a:p>
            <a:pPr algn="ctr"/>
            <a:r>
              <a:rPr lang="es-CO" sz="2400" b="1" dirty="0"/>
              <a:t>TÍTULO</a:t>
            </a:r>
            <a:endParaRPr lang="en-US" sz="2400" b="1" dirty="0"/>
          </a:p>
        </p:txBody>
      </p:sp>
    </p:spTree>
    <p:extLst>
      <p:ext uri="{BB962C8B-B14F-4D97-AF65-F5344CB8AC3E}">
        <p14:creationId xmlns:p14="http://schemas.microsoft.com/office/powerpoint/2010/main" val="3190696547"/>
      </p:ext>
    </p:extLst>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Marcador de posición de imagen 5">
            <a:extLst>
              <a:ext uri="{FF2B5EF4-FFF2-40B4-BE49-F238E27FC236}">
                <a16:creationId xmlns:a16="http://schemas.microsoft.com/office/drawing/2014/main" id="{C2E39543-6C04-4D6B-9F58-A4E375DC57B4}"/>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10" name="Rectángulo 9">
            <a:extLst>
              <a:ext uri="{FF2B5EF4-FFF2-40B4-BE49-F238E27FC236}">
                <a16:creationId xmlns:a16="http://schemas.microsoft.com/office/drawing/2014/main" id="{4E3BD1AE-2C5B-415F-9CA2-C7E286A6D8C9}"/>
              </a:ext>
            </a:extLst>
          </p:cNvPr>
          <p:cNvSpPr/>
          <p:nvPr/>
        </p:nvSpPr>
        <p:spPr>
          <a:xfrm>
            <a:off x="0" y="0"/>
            <a:ext cx="5692877"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ángulo 10">
            <a:extLst>
              <a:ext uri="{FF2B5EF4-FFF2-40B4-BE49-F238E27FC236}">
                <a16:creationId xmlns:a16="http://schemas.microsoft.com/office/drawing/2014/main" id="{5B5EA32B-F7BB-4454-B21E-A7D38A636AE9}"/>
              </a:ext>
            </a:extLst>
          </p:cNvPr>
          <p:cNvSpPr/>
          <p:nvPr/>
        </p:nvSpPr>
        <p:spPr>
          <a:xfrm>
            <a:off x="5860091" y="6505575"/>
            <a:ext cx="6331909" cy="406611"/>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Elipse 11">
            <a:extLst>
              <a:ext uri="{FF2B5EF4-FFF2-40B4-BE49-F238E27FC236}">
                <a16:creationId xmlns:a16="http://schemas.microsoft.com/office/drawing/2014/main" id="{CDC5821B-E3B8-49D3-BE05-3BE45547AAE0}"/>
              </a:ext>
            </a:extLst>
          </p:cNvPr>
          <p:cNvSpPr/>
          <p:nvPr/>
        </p:nvSpPr>
        <p:spPr>
          <a:xfrm>
            <a:off x="530942" y="1533832"/>
            <a:ext cx="1895168" cy="1895168"/>
          </a:xfrm>
          <a:prstGeom prst="ellipse">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Elipse 12">
            <a:extLst>
              <a:ext uri="{FF2B5EF4-FFF2-40B4-BE49-F238E27FC236}">
                <a16:creationId xmlns:a16="http://schemas.microsoft.com/office/drawing/2014/main" id="{FB3DBD93-5AD9-4605-885D-55BB6BAD3501}"/>
              </a:ext>
            </a:extLst>
          </p:cNvPr>
          <p:cNvSpPr/>
          <p:nvPr/>
        </p:nvSpPr>
        <p:spPr>
          <a:xfrm>
            <a:off x="3035709" y="1533832"/>
            <a:ext cx="1895168" cy="1895168"/>
          </a:xfrm>
          <a:prstGeom prst="ellipse">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30">
            <a:extLst>
              <a:ext uri="{FF2B5EF4-FFF2-40B4-BE49-F238E27FC236}">
                <a16:creationId xmlns:a16="http://schemas.microsoft.com/office/drawing/2014/main" id="{DF038042-F9DF-49EA-9E53-9EEA0FC3A21E}"/>
              </a:ext>
            </a:extLst>
          </p:cNvPr>
          <p:cNvSpPr txBox="1">
            <a:spLocks noChangeArrowheads="1"/>
          </p:cNvSpPr>
          <p:nvPr/>
        </p:nvSpPr>
        <p:spPr bwMode="auto">
          <a:xfrm>
            <a:off x="273460" y="4352535"/>
            <a:ext cx="2384806"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200" b="1" dirty="0">
                <a:latin typeface="+mn-lt"/>
                <a:cs typeface="Calibri Light" panose="020F0302020204030204" pitchFamily="34" charset="0"/>
              </a:rPr>
              <a:t>Lorem ipsum dolor </a:t>
            </a:r>
            <a:r>
              <a:rPr lang="en-US" altLang="es-MX" sz="12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ctr" eaLnBrk="0" hangingPunct="0"/>
            <a:endParaRPr lang="en-US" altLang="es-MX" sz="1200" dirty="0">
              <a:latin typeface="+mn-lt"/>
              <a:cs typeface="Calibri Light" panose="020F0302020204030204" pitchFamily="34" charset="0"/>
            </a:endParaRPr>
          </a:p>
        </p:txBody>
      </p:sp>
      <p:sp>
        <p:nvSpPr>
          <p:cNvPr id="15" name="CuadroTexto 14">
            <a:extLst>
              <a:ext uri="{FF2B5EF4-FFF2-40B4-BE49-F238E27FC236}">
                <a16:creationId xmlns:a16="http://schemas.microsoft.com/office/drawing/2014/main" id="{9477D4DF-C05E-4510-A833-47FFF44A09CE}"/>
              </a:ext>
            </a:extLst>
          </p:cNvPr>
          <p:cNvSpPr txBox="1"/>
          <p:nvPr/>
        </p:nvSpPr>
        <p:spPr>
          <a:xfrm>
            <a:off x="505616" y="3805889"/>
            <a:ext cx="1920494" cy="461665"/>
          </a:xfrm>
          <a:prstGeom prst="rect">
            <a:avLst/>
          </a:prstGeom>
          <a:noFill/>
        </p:spPr>
        <p:txBody>
          <a:bodyPr wrap="square" rtlCol="0">
            <a:spAutoFit/>
          </a:bodyPr>
          <a:lstStyle/>
          <a:p>
            <a:pPr algn="ctr"/>
            <a:r>
              <a:rPr lang="es-CO" sz="2400" b="1" dirty="0"/>
              <a:t>TÍTULO</a:t>
            </a:r>
            <a:endParaRPr lang="en-US" sz="2400" b="1" dirty="0"/>
          </a:p>
        </p:txBody>
      </p:sp>
      <p:sp>
        <p:nvSpPr>
          <p:cNvPr id="17" name="TextBox 30">
            <a:extLst>
              <a:ext uri="{FF2B5EF4-FFF2-40B4-BE49-F238E27FC236}">
                <a16:creationId xmlns:a16="http://schemas.microsoft.com/office/drawing/2014/main" id="{1C757B33-12F0-497E-B72F-AD8A1A2DF2C3}"/>
              </a:ext>
            </a:extLst>
          </p:cNvPr>
          <p:cNvSpPr txBox="1">
            <a:spLocks noChangeArrowheads="1"/>
          </p:cNvSpPr>
          <p:nvPr/>
        </p:nvSpPr>
        <p:spPr bwMode="auto">
          <a:xfrm>
            <a:off x="2813124" y="4300648"/>
            <a:ext cx="2384806"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200" b="1" dirty="0">
                <a:latin typeface="+mn-lt"/>
                <a:cs typeface="Calibri Light" panose="020F0302020204030204" pitchFamily="34" charset="0"/>
              </a:rPr>
              <a:t>Lorem ipsum dolor </a:t>
            </a:r>
            <a:r>
              <a:rPr lang="en-US" altLang="es-MX" sz="1200" dirty="0">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ctr" eaLnBrk="0" hangingPunct="0"/>
            <a:endParaRPr lang="en-US" altLang="es-MX" sz="1200" dirty="0">
              <a:latin typeface="+mn-lt"/>
              <a:cs typeface="Calibri Light" panose="020F0302020204030204" pitchFamily="34" charset="0"/>
            </a:endParaRPr>
          </a:p>
        </p:txBody>
      </p:sp>
      <p:sp>
        <p:nvSpPr>
          <p:cNvPr id="18" name="CuadroTexto 17">
            <a:extLst>
              <a:ext uri="{FF2B5EF4-FFF2-40B4-BE49-F238E27FC236}">
                <a16:creationId xmlns:a16="http://schemas.microsoft.com/office/drawing/2014/main" id="{F59B7921-1101-4BBE-8E2C-0F68D6B3A676}"/>
              </a:ext>
            </a:extLst>
          </p:cNvPr>
          <p:cNvSpPr txBox="1"/>
          <p:nvPr/>
        </p:nvSpPr>
        <p:spPr>
          <a:xfrm>
            <a:off x="3045280" y="3754002"/>
            <a:ext cx="1920494" cy="461665"/>
          </a:xfrm>
          <a:prstGeom prst="rect">
            <a:avLst/>
          </a:prstGeom>
          <a:noFill/>
        </p:spPr>
        <p:txBody>
          <a:bodyPr wrap="square" rtlCol="0">
            <a:spAutoFit/>
          </a:bodyPr>
          <a:lstStyle/>
          <a:p>
            <a:pPr algn="ctr"/>
            <a:r>
              <a:rPr lang="es-CO" sz="2400" b="1" dirty="0"/>
              <a:t>TÍTULO</a:t>
            </a:r>
            <a:endParaRPr lang="en-US" sz="2400" b="1" dirty="0"/>
          </a:p>
        </p:txBody>
      </p:sp>
      <p:grpSp>
        <p:nvGrpSpPr>
          <p:cNvPr id="21" name="Group 4">
            <a:extLst>
              <a:ext uri="{FF2B5EF4-FFF2-40B4-BE49-F238E27FC236}">
                <a16:creationId xmlns:a16="http://schemas.microsoft.com/office/drawing/2014/main" id="{4E8AAECB-33E7-4069-8B5E-8A1C9A75E9B5}"/>
              </a:ext>
            </a:extLst>
          </p:cNvPr>
          <p:cNvGrpSpPr>
            <a:grpSpLocks noChangeAspect="1"/>
          </p:cNvGrpSpPr>
          <p:nvPr/>
        </p:nvGrpSpPr>
        <p:grpSpPr bwMode="auto">
          <a:xfrm>
            <a:off x="1126549" y="2043049"/>
            <a:ext cx="703953" cy="705081"/>
            <a:chOff x="-4" y="-7"/>
            <a:chExt cx="1249" cy="1251"/>
          </a:xfrm>
          <a:solidFill>
            <a:schemeClr val="bg1"/>
          </a:solidFill>
        </p:grpSpPr>
        <p:sp>
          <p:nvSpPr>
            <p:cNvPr id="26" name="Freeform 5">
              <a:extLst>
                <a:ext uri="{FF2B5EF4-FFF2-40B4-BE49-F238E27FC236}">
                  <a16:creationId xmlns:a16="http://schemas.microsoft.com/office/drawing/2014/main" id="{75139A96-8B0D-4129-828D-9DA2AB2166C4}"/>
                </a:ext>
              </a:extLst>
            </p:cNvPr>
            <p:cNvSpPr>
              <a:spLocks noEditPoints="1"/>
            </p:cNvSpPr>
            <p:nvPr/>
          </p:nvSpPr>
          <p:spPr bwMode="auto">
            <a:xfrm>
              <a:off x="246" y="-7"/>
              <a:ext cx="999" cy="1003"/>
            </a:xfrm>
            <a:custGeom>
              <a:avLst/>
              <a:gdLst>
                <a:gd name="T0" fmla="*/ 255 w 419"/>
                <a:gd name="T1" fmla="*/ 33 h 421"/>
                <a:gd name="T2" fmla="*/ 264 w 419"/>
                <a:gd name="T3" fmla="*/ 51 h 421"/>
                <a:gd name="T4" fmla="*/ 386 w 419"/>
                <a:gd name="T5" fmla="*/ 111 h 421"/>
                <a:gd name="T6" fmla="*/ 80 w 419"/>
                <a:gd name="T7" fmla="*/ 355 h 421"/>
                <a:gd name="T8" fmla="*/ 133 w 419"/>
                <a:gd name="T9" fmla="*/ 287 h 421"/>
                <a:gd name="T10" fmla="*/ 65 w 419"/>
                <a:gd name="T11" fmla="*/ 341 h 421"/>
                <a:gd name="T12" fmla="*/ 206 w 419"/>
                <a:gd name="T13" fmla="*/ 86 h 421"/>
                <a:gd name="T14" fmla="*/ 194 w 419"/>
                <a:gd name="T15" fmla="*/ 69 h 421"/>
                <a:gd name="T16" fmla="*/ 133 w 419"/>
                <a:gd name="T17" fmla="*/ 125 h 421"/>
                <a:gd name="T18" fmla="*/ 96 w 419"/>
                <a:gd name="T19" fmla="*/ 130 h 421"/>
                <a:gd name="T20" fmla="*/ 7 w 419"/>
                <a:gd name="T21" fmla="*/ 203 h 421"/>
                <a:gd name="T22" fmla="*/ 7 w 419"/>
                <a:gd name="T23" fmla="*/ 240 h 421"/>
                <a:gd name="T24" fmla="*/ 46 w 419"/>
                <a:gd name="T25" fmla="*/ 360 h 421"/>
                <a:gd name="T26" fmla="*/ 32 w 419"/>
                <a:gd name="T27" fmla="*/ 389 h 421"/>
                <a:gd name="T28" fmla="*/ 46 w 419"/>
                <a:gd name="T29" fmla="*/ 389 h 421"/>
                <a:gd name="T30" fmla="*/ 83 w 419"/>
                <a:gd name="T31" fmla="*/ 376 h 421"/>
                <a:gd name="T32" fmla="*/ 181 w 419"/>
                <a:gd name="T33" fmla="*/ 413 h 421"/>
                <a:gd name="T34" fmla="*/ 218 w 419"/>
                <a:gd name="T35" fmla="*/ 413 h 421"/>
                <a:gd name="T36" fmla="*/ 290 w 419"/>
                <a:gd name="T37" fmla="*/ 324 h 421"/>
                <a:gd name="T38" fmla="*/ 295 w 419"/>
                <a:gd name="T39" fmla="*/ 288 h 421"/>
                <a:gd name="T40" fmla="*/ 407 w 419"/>
                <a:gd name="T41" fmla="*/ 112 h 421"/>
                <a:gd name="T42" fmla="*/ 415 w 419"/>
                <a:gd name="T43" fmla="*/ 15 h 421"/>
                <a:gd name="T44" fmla="*/ 57 w 419"/>
                <a:gd name="T45" fmla="*/ 260 h 421"/>
                <a:gd name="T46" fmla="*/ 20 w 419"/>
                <a:gd name="T47" fmla="*/ 221 h 421"/>
                <a:gd name="T48" fmla="*/ 78 w 419"/>
                <a:gd name="T49" fmla="*/ 161 h 421"/>
                <a:gd name="T50" fmla="*/ 114 w 419"/>
                <a:gd name="T51" fmla="*/ 148 h 421"/>
                <a:gd name="T52" fmla="*/ 270 w 419"/>
                <a:gd name="T53" fmla="*/ 322 h 421"/>
                <a:gd name="T54" fmla="*/ 203 w 419"/>
                <a:gd name="T55" fmla="*/ 399 h 421"/>
                <a:gd name="T56" fmla="*/ 195 w 419"/>
                <a:gd name="T57" fmla="*/ 399 h 421"/>
                <a:gd name="T58" fmla="*/ 272 w 419"/>
                <a:gd name="T59" fmla="*/ 307 h 421"/>
                <a:gd name="T60" fmla="*/ 392 w 419"/>
                <a:gd name="T61" fmla="*/ 88 h 421"/>
                <a:gd name="T62" fmla="*/ 395 w 419"/>
                <a:gd name="T63" fmla="*/ 25 h 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19" h="421">
                  <a:moveTo>
                    <a:pt x="406" y="6"/>
                  </a:moveTo>
                  <a:cubicBezTo>
                    <a:pt x="358" y="0"/>
                    <a:pt x="306" y="9"/>
                    <a:pt x="255" y="33"/>
                  </a:cubicBezTo>
                  <a:cubicBezTo>
                    <a:pt x="250" y="35"/>
                    <a:pt x="248" y="41"/>
                    <a:pt x="250" y="46"/>
                  </a:cubicBezTo>
                  <a:cubicBezTo>
                    <a:pt x="253" y="52"/>
                    <a:pt x="259" y="54"/>
                    <a:pt x="264" y="51"/>
                  </a:cubicBezTo>
                  <a:cubicBezTo>
                    <a:pt x="279" y="44"/>
                    <a:pt x="294" y="39"/>
                    <a:pt x="309" y="34"/>
                  </a:cubicBezTo>
                  <a:cubicBezTo>
                    <a:pt x="386" y="111"/>
                    <a:pt x="386" y="111"/>
                    <a:pt x="386" y="111"/>
                  </a:cubicBezTo>
                  <a:cubicBezTo>
                    <a:pt x="371" y="163"/>
                    <a:pt x="341" y="215"/>
                    <a:pt x="298" y="257"/>
                  </a:cubicBezTo>
                  <a:cubicBezTo>
                    <a:pt x="235" y="320"/>
                    <a:pt x="153" y="357"/>
                    <a:pt x="80" y="355"/>
                  </a:cubicBezTo>
                  <a:cubicBezTo>
                    <a:pt x="133" y="302"/>
                    <a:pt x="133" y="302"/>
                    <a:pt x="133" y="302"/>
                  </a:cubicBezTo>
                  <a:cubicBezTo>
                    <a:pt x="137" y="298"/>
                    <a:pt x="137" y="291"/>
                    <a:pt x="133" y="287"/>
                  </a:cubicBezTo>
                  <a:cubicBezTo>
                    <a:pt x="130" y="283"/>
                    <a:pt x="123" y="283"/>
                    <a:pt x="119" y="287"/>
                  </a:cubicBezTo>
                  <a:cubicBezTo>
                    <a:pt x="65" y="341"/>
                    <a:pt x="65" y="341"/>
                    <a:pt x="65" y="341"/>
                  </a:cubicBezTo>
                  <a:cubicBezTo>
                    <a:pt x="64" y="267"/>
                    <a:pt x="100" y="186"/>
                    <a:pt x="163" y="123"/>
                  </a:cubicBezTo>
                  <a:cubicBezTo>
                    <a:pt x="177" y="109"/>
                    <a:pt x="191" y="97"/>
                    <a:pt x="206" y="86"/>
                  </a:cubicBezTo>
                  <a:cubicBezTo>
                    <a:pt x="211" y="82"/>
                    <a:pt x="212" y="76"/>
                    <a:pt x="209" y="71"/>
                  </a:cubicBezTo>
                  <a:cubicBezTo>
                    <a:pt x="205" y="67"/>
                    <a:pt x="199" y="66"/>
                    <a:pt x="194" y="69"/>
                  </a:cubicBezTo>
                  <a:cubicBezTo>
                    <a:pt x="178" y="81"/>
                    <a:pt x="163" y="94"/>
                    <a:pt x="149" y="108"/>
                  </a:cubicBezTo>
                  <a:cubicBezTo>
                    <a:pt x="143" y="114"/>
                    <a:pt x="138" y="119"/>
                    <a:pt x="133" y="125"/>
                  </a:cubicBezTo>
                  <a:cubicBezTo>
                    <a:pt x="132" y="125"/>
                    <a:pt x="132" y="125"/>
                    <a:pt x="132" y="125"/>
                  </a:cubicBezTo>
                  <a:cubicBezTo>
                    <a:pt x="96" y="130"/>
                    <a:pt x="96" y="130"/>
                    <a:pt x="96" y="130"/>
                  </a:cubicBezTo>
                  <a:cubicBezTo>
                    <a:pt x="85" y="132"/>
                    <a:pt x="71" y="139"/>
                    <a:pt x="63" y="147"/>
                  </a:cubicBezTo>
                  <a:cubicBezTo>
                    <a:pt x="7" y="203"/>
                    <a:pt x="7" y="203"/>
                    <a:pt x="7" y="203"/>
                  </a:cubicBezTo>
                  <a:cubicBezTo>
                    <a:pt x="2" y="208"/>
                    <a:pt x="0" y="214"/>
                    <a:pt x="0" y="221"/>
                  </a:cubicBezTo>
                  <a:cubicBezTo>
                    <a:pt x="0" y="228"/>
                    <a:pt x="2" y="235"/>
                    <a:pt x="7" y="240"/>
                  </a:cubicBezTo>
                  <a:cubicBezTo>
                    <a:pt x="51" y="283"/>
                    <a:pt x="51" y="283"/>
                    <a:pt x="51" y="283"/>
                  </a:cubicBezTo>
                  <a:cubicBezTo>
                    <a:pt x="45" y="309"/>
                    <a:pt x="43" y="335"/>
                    <a:pt x="46" y="360"/>
                  </a:cubicBezTo>
                  <a:cubicBezTo>
                    <a:pt x="32" y="374"/>
                    <a:pt x="32" y="374"/>
                    <a:pt x="32" y="374"/>
                  </a:cubicBezTo>
                  <a:cubicBezTo>
                    <a:pt x="28" y="378"/>
                    <a:pt x="28" y="385"/>
                    <a:pt x="32" y="389"/>
                  </a:cubicBezTo>
                  <a:cubicBezTo>
                    <a:pt x="34" y="391"/>
                    <a:pt x="37" y="392"/>
                    <a:pt x="39" y="392"/>
                  </a:cubicBezTo>
                  <a:cubicBezTo>
                    <a:pt x="42" y="392"/>
                    <a:pt x="44" y="391"/>
                    <a:pt x="46" y="389"/>
                  </a:cubicBezTo>
                  <a:cubicBezTo>
                    <a:pt x="60" y="375"/>
                    <a:pt x="60" y="375"/>
                    <a:pt x="60" y="375"/>
                  </a:cubicBezTo>
                  <a:cubicBezTo>
                    <a:pt x="68" y="375"/>
                    <a:pt x="76" y="376"/>
                    <a:pt x="83" y="376"/>
                  </a:cubicBezTo>
                  <a:cubicBezTo>
                    <a:pt x="101" y="376"/>
                    <a:pt x="119" y="374"/>
                    <a:pt x="138" y="370"/>
                  </a:cubicBezTo>
                  <a:cubicBezTo>
                    <a:pt x="181" y="413"/>
                    <a:pt x="181" y="413"/>
                    <a:pt x="181" y="413"/>
                  </a:cubicBezTo>
                  <a:cubicBezTo>
                    <a:pt x="186" y="418"/>
                    <a:pt x="192" y="421"/>
                    <a:pt x="199" y="421"/>
                  </a:cubicBezTo>
                  <a:cubicBezTo>
                    <a:pt x="206" y="421"/>
                    <a:pt x="213" y="418"/>
                    <a:pt x="218" y="413"/>
                  </a:cubicBezTo>
                  <a:cubicBezTo>
                    <a:pt x="274" y="357"/>
                    <a:pt x="274" y="357"/>
                    <a:pt x="274" y="357"/>
                  </a:cubicBezTo>
                  <a:cubicBezTo>
                    <a:pt x="282" y="349"/>
                    <a:pt x="289" y="335"/>
                    <a:pt x="290" y="324"/>
                  </a:cubicBezTo>
                  <a:cubicBezTo>
                    <a:pt x="295" y="289"/>
                    <a:pt x="295" y="289"/>
                    <a:pt x="295" y="289"/>
                  </a:cubicBezTo>
                  <a:cubicBezTo>
                    <a:pt x="295" y="289"/>
                    <a:pt x="295" y="288"/>
                    <a:pt x="295" y="288"/>
                  </a:cubicBezTo>
                  <a:cubicBezTo>
                    <a:pt x="301" y="283"/>
                    <a:pt x="307" y="277"/>
                    <a:pt x="312" y="272"/>
                  </a:cubicBezTo>
                  <a:cubicBezTo>
                    <a:pt x="359" y="225"/>
                    <a:pt x="392" y="169"/>
                    <a:pt x="407" y="112"/>
                  </a:cubicBezTo>
                  <a:cubicBezTo>
                    <a:pt x="407" y="111"/>
                    <a:pt x="408" y="110"/>
                    <a:pt x="408" y="109"/>
                  </a:cubicBezTo>
                  <a:cubicBezTo>
                    <a:pt x="416" y="77"/>
                    <a:pt x="419" y="45"/>
                    <a:pt x="415" y="15"/>
                  </a:cubicBezTo>
                  <a:cubicBezTo>
                    <a:pt x="414" y="10"/>
                    <a:pt x="411" y="6"/>
                    <a:pt x="406" y="6"/>
                  </a:cubicBezTo>
                  <a:close/>
                  <a:moveTo>
                    <a:pt x="57" y="260"/>
                  </a:moveTo>
                  <a:cubicBezTo>
                    <a:pt x="22" y="225"/>
                    <a:pt x="22" y="225"/>
                    <a:pt x="22" y="225"/>
                  </a:cubicBezTo>
                  <a:cubicBezTo>
                    <a:pt x="20" y="224"/>
                    <a:pt x="20" y="222"/>
                    <a:pt x="20" y="221"/>
                  </a:cubicBezTo>
                  <a:cubicBezTo>
                    <a:pt x="20" y="220"/>
                    <a:pt x="20" y="219"/>
                    <a:pt x="22" y="217"/>
                  </a:cubicBezTo>
                  <a:cubicBezTo>
                    <a:pt x="78" y="161"/>
                    <a:pt x="78" y="161"/>
                    <a:pt x="78" y="161"/>
                  </a:cubicBezTo>
                  <a:cubicBezTo>
                    <a:pt x="82" y="157"/>
                    <a:pt x="93" y="152"/>
                    <a:pt x="99" y="151"/>
                  </a:cubicBezTo>
                  <a:cubicBezTo>
                    <a:pt x="114" y="148"/>
                    <a:pt x="114" y="148"/>
                    <a:pt x="114" y="148"/>
                  </a:cubicBezTo>
                  <a:cubicBezTo>
                    <a:pt x="87" y="183"/>
                    <a:pt x="68" y="222"/>
                    <a:pt x="57" y="260"/>
                  </a:cubicBezTo>
                  <a:close/>
                  <a:moveTo>
                    <a:pt x="270" y="322"/>
                  </a:moveTo>
                  <a:cubicBezTo>
                    <a:pt x="269" y="328"/>
                    <a:pt x="264" y="338"/>
                    <a:pt x="259" y="343"/>
                  </a:cubicBezTo>
                  <a:cubicBezTo>
                    <a:pt x="203" y="399"/>
                    <a:pt x="203" y="399"/>
                    <a:pt x="203" y="399"/>
                  </a:cubicBezTo>
                  <a:cubicBezTo>
                    <a:pt x="202" y="400"/>
                    <a:pt x="201" y="400"/>
                    <a:pt x="199" y="400"/>
                  </a:cubicBezTo>
                  <a:cubicBezTo>
                    <a:pt x="198" y="400"/>
                    <a:pt x="197" y="400"/>
                    <a:pt x="195" y="399"/>
                  </a:cubicBezTo>
                  <a:cubicBezTo>
                    <a:pt x="161" y="364"/>
                    <a:pt x="161" y="364"/>
                    <a:pt x="161" y="364"/>
                  </a:cubicBezTo>
                  <a:cubicBezTo>
                    <a:pt x="199" y="353"/>
                    <a:pt x="237" y="333"/>
                    <a:pt x="272" y="307"/>
                  </a:cubicBezTo>
                  <a:lnTo>
                    <a:pt x="270" y="322"/>
                  </a:lnTo>
                  <a:close/>
                  <a:moveTo>
                    <a:pt x="392" y="88"/>
                  </a:moveTo>
                  <a:cubicBezTo>
                    <a:pt x="333" y="29"/>
                    <a:pt x="333" y="29"/>
                    <a:pt x="333" y="29"/>
                  </a:cubicBezTo>
                  <a:cubicBezTo>
                    <a:pt x="354" y="25"/>
                    <a:pt x="375" y="24"/>
                    <a:pt x="395" y="25"/>
                  </a:cubicBezTo>
                  <a:cubicBezTo>
                    <a:pt x="397" y="46"/>
                    <a:pt x="396" y="67"/>
                    <a:pt x="392" y="8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6">
              <a:extLst>
                <a:ext uri="{FF2B5EF4-FFF2-40B4-BE49-F238E27FC236}">
                  <a16:creationId xmlns:a16="http://schemas.microsoft.com/office/drawing/2014/main" id="{8707D664-CFA7-4C0B-B87A-6E4520BF3837}"/>
                </a:ext>
              </a:extLst>
            </p:cNvPr>
            <p:cNvSpPr>
              <a:spLocks/>
            </p:cNvSpPr>
            <p:nvPr/>
          </p:nvSpPr>
          <p:spPr bwMode="auto">
            <a:xfrm>
              <a:off x="759" y="103"/>
              <a:ext cx="64" cy="57"/>
            </a:xfrm>
            <a:custGeom>
              <a:avLst/>
              <a:gdLst>
                <a:gd name="T0" fmla="*/ 12 w 27"/>
                <a:gd name="T1" fmla="*/ 24 h 24"/>
                <a:gd name="T2" fmla="*/ 17 w 27"/>
                <a:gd name="T3" fmla="*/ 23 h 24"/>
                <a:gd name="T4" fmla="*/ 21 w 27"/>
                <a:gd name="T5" fmla="*/ 20 h 24"/>
                <a:gd name="T6" fmla="*/ 24 w 27"/>
                <a:gd name="T7" fmla="*/ 6 h 24"/>
                <a:gd name="T8" fmla="*/ 10 w 27"/>
                <a:gd name="T9" fmla="*/ 3 h 24"/>
                <a:gd name="T10" fmla="*/ 6 w 27"/>
                <a:gd name="T11" fmla="*/ 5 h 24"/>
                <a:gd name="T12" fmla="*/ 3 w 27"/>
                <a:gd name="T13" fmla="*/ 19 h 24"/>
                <a:gd name="T14" fmla="*/ 12 w 27"/>
                <a:gd name="T15" fmla="*/ 24 h 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 h="24">
                  <a:moveTo>
                    <a:pt x="12" y="24"/>
                  </a:moveTo>
                  <a:cubicBezTo>
                    <a:pt x="13" y="24"/>
                    <a:pt x="15" y="24"/>
                    <a:pt x="17" y="23"/>
                  </a:cubicBezTo>
                  <a:cubicBezTo>
                    <a:pt x="18" y="22"/>
                    <a:pt x="19" y="21"/>
                    <a:pt x="21" y="20"/>
                  </a:cubicBezTo>
                  <a:cubicBezTo>
                    <a:pt x="26" y="17"/>
                    <a:pt x="27" y="11"/>
                    <a:pt x="24" y="6"/>
                  </a:cubicBezTo>
                  <a:cubicBezTo>
                    <a:pt x="22" y="1"/>
                    <a:pt x="15" y="0"/>
                    <a:pt x="10" y="3"/>
                  </a:cubicBezTo>
                  <a:cubicBezTo>
                    <a:pt x="9" y="3"/>
                    <a:pt x="8" y="4"/>
                    <a:pt x="6" y="5"/>
                  </a:cubicBezTo>
                  <a:cubicBezTo>
                    <a:pt x="1" y="8"/>
                    <a:pt x="0" y="14"/>
                    <a:pt x="3" y="19"/>
                  </a:cubicBezTo>
                  <a:cubicBezTo>
                    <a:pt x="5" y="22"/>
                    <a:pt x="8" y="24"/>
                    <a:pt x="12"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7">
              <a:extLst>
                <a:ext uri="{FF2B5EF4-FFF2-40B4-BE49-F238E27FC236}">
                  <a16:creationId xmlns:a16="http://schemas.microsoft.com/office/drawing/2014/main" id="{29D429BA-32C6-4344-807B-27845E5E8CC7}"/>
                </a:ext>
              </a:extLst>
            </p:cNvPr>
            <p:cNvSpPr>
              <a:spLocks noEditPoints="1"/>
            </p:cNvSpPr>
            <p:nvPr/>
          </p:nvSpPr>
          <p:spPr bwMode="auto">
            <a:xfrm>
              <a:off x="780" y="257"/>
              <a:ext cx="205" cy="205"/>
            </a:xfrm>
            <a:custGeom>
              <a:avLst/>
              <a:gdLst>
                <a:gd name="T0" fmla="*/ 0 w 86"/>
                <a:gd name="T1" fmla="*/ 43 h 86"/>
                <a:gd name="T2" fmla="*/ 13 w 86"/>
                <a:gd name="T3" fmla="*/ 73 h 86"/>
                <a:gd name="T4" fmla="*/ 43 w 86"/>
                <a:gd name="T5" fmla="*/ 86 h 86"/>
                <a:gd name="T6" fmla="*/ 43 w 86"/>
                <a:gd name="T7" fmla="*/ 86 h 86"/>
                <a:gd name="T8" fmla="*/ 73 w 86"/>
                <a:gd name="T9" fmla="*/ 73 h 86"/>
                <a:gd name="T10" fmla="*/ 86 w 86"/>
                <a:gd name="T11" fmla="*/ 43 h 86"/>
                <a:gd name="T12" fmla="*/ 73 w 86"/>
                <a:gd name="T13" fmla="*/ 12 h 86"/>
                <a:gd name="T14" fmla="*/ 43 w 86"/>
                <a:gd name="T15" fmla="*/ 0 h 86"/>
                <a:gd name="T16" fmla="*/ 13 w 86"/>
                <a:gd name="T17" fmla="*/ 12 h 86"/>
                <a:gd name="T18" fmla="*/ 0 w 86"/>
                <a:gd name="T19" fmla="*/ 43 h 86"/>
                <a:gd name="T20" fmla="*/ 27 w 86"/>
                <a:gd name="T21" fmla="*/ 27 h 86"/>
                <a:gd name="T22" fmla="*/ 43 w 86"/>
                <a:gd name="T23" fmla="*/ 20 h 86"/>
                <a:gd name="T24" fmla="*/ 59 w 86"/>
                <a:gd name="T25" fmla="*/ 27 h 86"/>
                <a:gd name="T26" fmla="*/ 66 w 86"/>
                <a:gd name="T27" fmla="*/ 43 h 86"/>
                <a:gd name="T28" fmla="*/ 59 w 86"/>
                <a:gd name="T29" fmla="*/ 59 h 86"/>
                <a:gd name="T30" fmla="*/ 43 w 86"/>
                <a:gd name="T31" fmla="*/ 65 h 86"/>
                <a:gd name="T32" fmla="*/ 27 w 86"/>
                <a:gd name="T33" fmla="*/ 59 h 86"/>
                <a:gd name="T34" fmla="*/ 20 w 86"/>
                <a:gd name="T35" fmla="*/ 43 h 86"/>
                <a:gd name="T36" fmla="*/ 27 w 86"/>
                <a:gd name="T37" fmla="*/ 27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6" h="86">
                  <a:moveTo>
                    <a:pt x="0" y="43"/>
                  </a:moveTo>
                  <a:cubicBezTo>
                    <a:pt x="0" y="54"/>
                    <a:pt x="4" y="65"/>
                    <a:pt x="13" y="73"/>
                  </a:cubicBezTo>
                  <a:cubicBezTo>
                    <a:pt x="21" y="81"/>
                    <a:pt x="31" y="86"/>
                    <a:pt x="43" y="86"/>
                  </a:cubicBezTo>
                  <a:cubicBezTo>
                    <a:pt x="43" y="86"/>
                    <a:pt x="43" y="86"/>
                    <a:pt x="43" y="86"/>
                  </a:cubicBezTo>
                  <a:cubicBezTo>
                    <a:pt x="54" y="86"/>
                    <a:pt x="65" y="81"/>
                    <a:pt x="73" y="73"/>
                  </a:cubicBezTo>
                  <a:cubicBezTo>
                    <a:pt x="82" y="65"/>
                    <a:pt x="86" y="54"/>
                    <a:pt x="86" y="43"/>
                  </a:cubicBezTo>
                  <a:cubicBezTo>
                    <a:pt x="86" y="31"/>
                    <a:pt x="82" y="20"/>
                    <a:pt x="73" y="12"/>
                  </a:cubicBezTo>
                  <a:cubicBezTo>
                    <a:pt x="65" y="4"/>
                    <a:pt x="54" y="0"/>
                    <a:pt x="43" y="0"/>
                  </a:cubicBezTo>
                  <a:cubicBezTo>
                    <a:pt x="31" y="0"/>
                    <a:pt x="21" y="4"/>
                    <a:pt x="13" y="12"/>
                  </a:cubicBezTo>
                  <a:cubicBezTo>
                    <a:pt x="4" y="20"/>
                    <a:pt x="0" y="31"/>
                    <a:pt x="0" y="43"/>
                  </a:cubicBezTo>
                  <a:close/>
                  <a:moveTo>
                    <a:pt x="27" y="27"/>
                  </a:moveTo>
                  <a:cubicBezTo>
                    <a:pt x="31" y="22"/>
                    <a:pt x="37" y="20"/>
                    <a:pt x="43" y="20"/>
                  </a:cubicBezTo>
                  <a:cubicBezTo>
                    <a:pt x="49" y="20"/>
                    <a:pt x="55" y="22"/>
                    <a:pt x="59" y="27"/>
                  </a:cubicBezTo>
                  <a:cubicBezTo>
                    <a:pt x="63" y="31"/>
                    <a:pt x="66" y="37"/>
                    <a:pt x="66" y="43"/>
                  </a:cubicBezTo>
                  <a:cubicBezTo>
                    <a:pt x="66" y="49"/>
                    <a:pt x="63" y="54"/>
                    <a:pt x="59" y="59"/>
                  </a:cubicBezTo>
                  <a:cubicBezTo>
                    <a:pt x="55" y="63"/>
                    <a:pt x="49" y="65"/>
                    <a:pt x="43" y="65"/>
                  </a:cubicBezTo>
                  <a:cubicBezTo>
                    <a:pt x="37" y="65"/>
                    <a:pt x="31" y="63"/>
                    <a:pt x="27" y="59"/>
                  </a:cubicBezTo>
                  <a:cubicBezTo>
                    <a:pt x="23" y="54"/>
                    <a:pt x="20" y="49"/>
                    <a:pt x="20" y="43"/>
                  </a:cubicBezTo>
                  <a:cubicBezTo>
                    <a:pt x="20" y="37"/>
                    <a:pt x="23" y="31"/>
                    <a:pt x="27" y="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8">
              <a:extLst>
                <a:ext uri="{FF2B5EF4-FFF2-40B4-BE49-F238E27FC236}">
                  <a16:creationId xmlns:a16="http://schemas.microsoft.com/office/drawing/2014/main" id="{9FB587C5-1C8D-4FAA-80D0-537757B26707}"/>
                </a:ext>
              </a:extLst>
            </p:cNvPr>
            <p:cNvSpPr>
              <a:spLocks/>
            </p:cNvSpPr>
            <p:nvPr/>
          </p:nvSpPr>
          <p:spPr bwMode="auto">
            <a:xfrm>
              <a:off x="130" y="977"/>
              <a:ext cx="140" cy="138"/>
            </a:xfrm>
            <a:custGeom>
              <a:avLst/>
              <a:gdLst>
                <a:gd name="T0" fmla="*/ 4 w 59"/>
                <a:gd name="T1" fmla="*/ 55 h 58"/>
                <a:gd name="T2" fmla="*/ 11 w 59"/>
                <a:gd name="T3" fmla="*/ 58 h 58"/>
                <a:gd name="T4" fmla="*/ 18 w 59"/>
                <a:gd name="T5" fmla="*/ 55 h 58"/>
                <a:gd name="T6" fmla="*/ 55 w 59"/>
                <a:gd name="T7" fmla="*/ 18 h 58"/>
                <a:gd name="T8" fmla="*/ 55 w 59"/>
                <a:gd name="T9" fmla="*/ 4 h 58"/>
                <a:gd name="T10" fmla="*/ 41 w 59"/>
                <a:gd name="T11" fmla="*/ 4 h 58"/>
                <a:gd name="T12" fmla="*/ 4 w 59"/>
                <a:gd name="T13" fmla="*/ 40 h 58"/>
                <a:gd name="T14" fmla="*/ 4 w 59"/>
                <a:gd name="T15" fmla="*/ 55 h 5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9" h="58">
                  <a:moveTo>
                    <a:pt x="4" y="55"/>
                  </a:moveTo>
                  <a:cubicBezTo>
                    <a:pt x="6" y="57"/>
                    <a:pt x="8" y="58"/>
                    <a:pt x="11" y="58"/>
                  </a:cubicBezTo>
                  <a:cubicBezTo>
                    <a:pt x="14" y="58"/>
                    <a:pt x="16" y="57"/>
                    <a:pt x="18" y="55"/>
                  </a:cubicBezTo>
                  <a:cubicBezTo>
                    <a:pt x="55" y="18"/>
                    <a:pt x="55" y="18"/>
                    <a:pt x="55" y="18"/>
                  </a:cubicBezTo>
                  <a:cubicBezTo>
                    <a:pt x="59" y="14"/>
                    <a:pt x="59" y="8"/>
                    <a:pt x="55" y="4"/>
                  </a:cubicBezTo>
                  <a:cubicBezTo>
                    <a:pt x="51" y="0"/>
                    <a:pt x="45" y="0"/>
                    <a:pt x="41" y="4"/>
                  </a:cubicBezTo>
                  <a:cubicBezTo>
                    <a:pt x="4" y="40"/>
                    <a:pt x="4" y="40"/>
                    <a:pt x="4" y="40"/>
                  </a:cubicBezTo>
                  <a:cubicBezTo>
                    <a:pt x="0" y="44"/>
                    <a:pt x="0" y="51"/>
                    <a:pt x="4" y="5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9">
              <a:extLst>
                <a:ext uri="{FF2B5EF4-FFF2-40B4-BE49-F238E27FC236}">
                  <a16:creationId xmlns:a16="http://schemas.microsoft.com/office/drawing/2014/main" id="{39DFBC46-F4A5-4CCD-9EC0-A7C3F25D2C6B}"/>
                </a:ext>
              </a:extLst>
            </p:cNvPr>
            <p:cNvSpPr>
              <a:spLocks/>
            </p:cNvSpPr>
            <p:nvPr/>
          </p:nvSpPr>
          <p:spPr bwMode="auto">
            <a:xfrm>
              <a:off x="230" y="1018"/>
              <a:ext cx="229" cy="226"/>
            </a:xfrm>
            <a:custGeom>
              <a:avLst/>
              <a:gdLst>
                <a:gd name="T0" fmla="*/ 4 w 96"/>
                <a:gd name="T1" fmla="*/ 92 h 95"/>
                <a:gd name="T2" fmla="*/ 11 w 96"/>
                <a:gd name="T3" fmla="*/ 95 h 95"/>
                <a:gd name="T4" fmla="*/ 19 w 96"/>
                <a:gd name="T5" fmla="*/ 92 h 95"/>
                <a:gd name="T6" fmla="*/ 92 w 96"/>
                <a:gd name="T7" fmla="*/ 19 h 95"/>
                <a:gd name="T8" fmla="*/ 92 w 96"/>
                <a:gd name="T9" fmla="*/ 4 h 95"/>
                <a:gd name="T10" fmla="*/ 77 w 96"/>
                <a:gd name="T11" fmla="*/ 4 h 95"/>
                <a:gd name="T12" fmla="*/ 4 w 96"/>
                <a:gd name="T13" fmla="*/ 77 h 95"/>
                <a:gd name="T14" fmla="*/ 4 w 96"/>
                <a:gd name="T15" fmla="*/ 92 h 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6" h="95">
                  <a:moveTo>
                    <a:pt x="4" y="92"/>
                  </a:moveTo>
                  <a:cubicBezTo>
                    <a:pt x="6" y="94"/>
                    <a:pt x="9" y="95"/>
                    <a:pt x="11" y="95"/>
                  </a:cubicBezTo>
                  <a:cubicBezTo>
                    <a:pt x="14" y="95"/>
                    <a:pt x="17" y="94"/>
                    <a:pt x="19" y="92"/>
                  </a:cubicBezTo>
                  <a:cubicBezTo>
                    <a:pt x="92" y="19"/>
                    <a:pt x="92" y="19"/>
                    <a:pt x="92" y="19"/>
                  </a:cubicBezTo>
                  <a:cubicBezTo>
                    <a:pt x="96" y="15"/>
                    <a:pt x="96" y="8"/>
                    <a:pt x="92" y="4"/>
                  </a:cubicBezTo>
                  <a:cubicBezTo>
                    <a:pt x="88" y="0"/>
                    <a:pt x="81" y="0"/>
                    <a:pt x="77" y="4"/>
                  </a:cubicBezTo>
                  <a:cubicBezTo>
                    <a:pt x="4" y="77"/>
                    <a:pt x="4" y="77"/>
                    <a:pt x="4" y="77"/>
                  </a:cubicBezTo>
                  <a:cubicBezTo>
                    <a:pt x="0" y="81"/>
                    <a:pt x="0" y="88"/>
                    <a:pt x="4" y="9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10">
              <a:extLst>
                <a:ext uri="{FF2B5EF4-FFF2-40B4-BE49-F238E27FC236}">
                  <a16:creationId xmlns:a16="http://schemas.microsoft.com/office/drawing/2014/main" id="{9CF52698-8F44-4E85-B7E9-E51E522FC6C3}"/>
                </a:ext>
              </a:extLst>
            </p:cNvPr>
            <p:cNvSpPr>
              <a:spLocks/>
            </p:cNvSpPr>
            <p:nvPr/>
          </p:nvSpPr>
          <p:spPr bwMode="auto">
            <a:xfrm>
              <a:off x="-4" y="784"/>
              <a:ext cx="227" cy="226"/>
            </a:xfrm>
            <a:custGeom>
              <a:avLst/>
              <a:gdLst>
                <a:gd name="T0" fmla="*/ 11 w 95"/>
                <a:gd name="T1" fmla="*/ 95 h 95"/>
                <a:gd name="T2" fmla="*/ 18 w 95"/>
                <a:gd name="T3" fmla="*/ 92 h 95"/>
                <a:gd name="T4" fmla="*/ 91 w 95"/>
                <a:gd name="T5" fmla="*/ 18 h 95"/>
                <a:gd name="T6" fmla="*/ 91 w 95"/>
                <a:gd name="T7" fmla="*/ 4 h 95"/>
                <a:gd name="T8" fmla="*/ 77 w 95"/>
                <a:gd name="T9" fmla="*/ 4 h 95"/>
                <a:gd name="T10" fmla="*/ 4 w 95"/>
                <a:gd name="T11" fmla="*/ 77 h 95"/>
                <a:gd name="T12" fmla="*/ 4 w 95"/>
                <a:gd name="T13" fmla="*/ 92 h 95"/>
                <a:gd name="T14" fmla="*/ 11 w 95"/>
                <a:gd name="T15" fmla="*/ 95 h 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5" h="95">
                  <a:moveTo>
                    <a:pt x="11" y="95"/>
                  </a:moveTo>
                  <a:cubicBezTo>
                    <a:pt x="14" y="95"/>
                    <a:pt x="16" y="94"/>
                    <a:pt x="18" y="92"/>
                  </a:cubicBezTo>
                  <a:cubicBezTo>
                    <a:pt x="91" y="18"/>
                    <a:pt x="91" y="18"/>
                    <a:pt x="91" y="18"/>
                  </a:cubicBezTo>
                  <a:cubicBezTo>
                    <a:pt x="95" y="14"/>
                    <a:pt x="95" y="8"/>
                    <a:pt x="91" y="4"/>
                  </a:cubicBezTo>
                  <a:cubicBezTo>
                    <a:pt x="87" y="0"/>
                    <a:pt x="81" y="0"/>
                    <a:pt x="77" y="4"/>
                  </a:cubicBezTo>
                  <a:cubicBezTo>
                    <a:pt x="4" y="77"/>
                    <a:pt x="4" y="77"/>
                    <a:pt x="4" y="77"/>
                  </a:cubicBezTo>
                  <a:cubicBezTo>
                    <a:pt x="0" y="81"/>
                    <a:pt x="0" y="88"/>
                    <a:pt x="4" y="92"/>
                  </a:cubicBezTo>
                  <a:cubicBezTo>
                    <a:pt x="6" y="94"/>
                    <a:pt x="9" y="95"/>
                    <a:pt x="11" y="9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11">
              <a:extLst>
                <a:ext uri="{FF2B5EF4-FFF2-40B4-BE49-F238E27FC236}">
                  <a16:creationId xmlns:a16="http://schemas.microsoft.com/office/drawing/2014/main" id="{91AC3D84-F324-44E3-AAD9-A77B97CE7FD7}"/>
                </a:ext>
              </a:extLst>
            </p:cNvPr>
            <p:cNvSpPr>
              <a:spLocks/>
            </p:cNvSpPr>
            <p:nvPr/>
          </p:nvSpPr>
          <p:spPr bwMode="auto">
            <a:xfrm>
              <a:off x="44" y="1127"/>
              <a:ext cx="74" cy="74"/>
            </a:xfrm>
            <a:custGeom>
              <a:avLst/>
              <a:gdLst>
                <a:gd name="T0" fmla="*/ 13 w 31"/>
                <a:gd name="T1" fmla="*/ 4 h 31"/>
                <a:gd name="T2" fmla="*/ 4 w 31"/>
                <a:gd name="T3" fmla="*/ 14 h 31"/>
                <a:gd name="T4" fmla="*/ 4 w 31"/>
                <a:gd name="T5" fmla="*/ 28 h 31"/>
                <a:gd name="T6" fmla="*/ 11 w 31"/>
                <a:gd name="T7" fmla="*/ 31 h 31"/>
                <a:gd name="T8" fmla="*/ 18 w 31"/>
                <a:gd name="T9" fmla="*/ 28 h 31"/>
                <a:gd name="T10" fmla="*/ 27 w 31"/>
                <a:gd name="T11" fmla="*/ 19 h 31"/>
                <a:gd name="T12" fmla="*/ 27 w 31"/>
                <a:gd name="T13" fmla="*/ 4 h 31"/>
                <a:gd name="T14" fmla="*/ 13 w 31"/>
                <a:gd name="T15" fmla="*/ 4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31">
                  <a:moveTo>
                    <a:pt x="13" y="4"/>
                  </a:moveTo>
                  <a:cubicBezTo>
                    <a:pt x="4" y="14"/>
                    <a:pt x="4" y="14"/>
                    <a:pt x="4" y="14"/>
                  </a:cubicBezTo>
                  <a:cubicBezTo>
                    <a:pt x="0" y="18"/>
                    <a:pt x="0" y="24"/>
                    <a:pt x="4" y="28"/>
                  </a:cubicBezTo>
                  <a:cubicBezTo>
                    <a:pt x="6" y="30"/>
                    <a:pt x="8" y="31"/>
                    <a:pt x="11" y="31"/>
                  </a:cubicBezTo>
                  <a:cubicBezTo>
                    <a:pt x="13" y="31"/>
                    <a:pt x="16" y="30"/>
                    <a:pt x="18" y="28"/>
                  </a:cubicBezTo>
                  <a:cubicBezTo>
                    <a:pt x="27" y="19"/>
                    <a:pt x="27" y="19"/>
                    <a:pt x="27" y="19"/>
                  </a:cubicBezTo>
                  <a:cubicBezTo>
                    <a:pt x="31" y="15"/>
                    <a:pt x="31" y="8"/>
                    <a:pt x="27" y="4"/>
                  </a:cubicBezTo>
                  <a:cubicBezTo>
                    <a:pt x="23" y="0"/>
                    <a:pt x="17" y="0"/>
                    <a:pt x="13"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3" name="Group 14">
            <a:extLst>
              <a:ext uri="{FF2B5EF4-FFF2-40B4-BE49-F238E27FC236}">
                <a16:creationId xmlns:a16="http://schemas.microsoft.com/office/drawing/2014/main" id="{8D4B133D-4991-4E7B-9A93-922848B3ECF2}"/>
              </a:ext>
            </a:extLst>
          </p:cNvPr>
          <p:cNvGrpSpPr>
            <a:grpSpLocks noChangeAspect="1"/>
          </p:cNvGrpSpPr>
          <p:nvPr/>
        </p:nvGrpSpPr>
        <p:grpSpPr bwMode="auto">
          <a:xfrm>
            <a:off x="3597398" y="2158126"/>
            <a:ext cx="847472" cy="590004"/>
            <a:chOff x="3458" y="-409"/>
            <a:chExt cx="1287" cy="896"/>
          </a:xfrm>
          <a:solidFill>
            <a:schemeClr val="bg1"/>
          </a:solidFill>
        </p:grpSpPr>
        <p:sp>
          <p:nvSpPr>
            <p:cNvPr id="35" name="Freeform 15">
              <a:extLst>
                <a:ext uri="{FF2B5EF4-FFF2-40B4-BE49-F238E27FC236}">
                  <a16:creationId xmlns:a16="http://schemas.microsoft.com/office/drawing/2014/main" id="{1D74CFB1-3194-4DC3-BC23-93D7AA141B63}"/>
                </a:ext>
              </a:extLst>
            </p:cNvPr>
            <p:cNvSpPr>
              <a:spLocks/>
            </p:cNvSpPr>
            <p:nvPr/>
          </p:nvSpPr>
          <p:spPr bwMode="auto">
            <a:xfrm>
              <a:off x="4486" y="91"/>
              <a:ext cx="83" cy="74"/>
            </a:xfrm>
            <a:custGeom>
              <a:avLst/>
              <a:gdLst>
                <a:gd name="T0" fmla="*/ 29 w 35"/>
                <a:gd name="T1" fmla="*/ 12 h 31"/>
                <a:gd name="T2" fmla="*/ 18 w 35"/>
                <a:gd name="T3" fmla="*/ 3 h 31"/>
                <a:gd name="T4" fmla="*/ 4 w 35"/>
                <a:gd name="T5" fmla="*/ 5 h 31"/>
                <a:gd name="T6" fmla="*/ 5 w 35"/>
                <a:gd name="T7" fmla="*/ 19 h 31"/>
                <a:gd name="T8" fmla="*/ 18 w 35"/>
                <a:gd name="T9" fmla="*/ 29 h 31"/>
                <a:gd name="T10" fmla="*/ 24 w 35"/>
                <a:gd name="T11" fmla="*/ 31 h 31"/>
                <a:gd name="T12" fmla="*/ 32 w 35"/>
                <a:gd name="T13" fmla="*/ 26 h 31"/>
                <a:gd name="T14" fmla="*/ 29 w 35"/>
                <a:gd name="T15" fmla="*/ 12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 h="31">
                  <a:moveTo>
                    <a:pt x="29" y="12"/>
                  </a:moveTo>
                  <a:cubicBezTo>
                    <a:pt x="25" y="9"/>
                    <a:pt x="22" y="6"/>
                    <a:pt x="18" y="3"/>
                  </a:cubicBezTo>
                  <a:cubicBezTo>
                    <a:pt x="14" y="0"/>
                    <a:pt x="7" y="0"/>
                    <a:pt x="4" y="5"/>
                  </a:cubicBezTo>
                  <a:cubicBezTo>
                    <a:pt x="0" y="9"/>
                    <a:pt x="1" y="16"/>
                    <a:pt x="5" y="19"/>
                  </a:cubicBezTo>
                  <a:cubicBezTo>
                    <a:pt x="9" y="23"/>
                    <a:pt x="14" y="26"/>
                    <a:pt x="18" y="29"/>
                  </a:cubicBezTo>
                  <a:cubicBezTo>
                    <a:pt x="20" y="30"/>
                    <a:pt x="22" y="31"/>
                    <a:pt x="24" y="31"/>
                  </a:cubicBezTo>
                  <a:cubicBezTo>
                    <a:pt x="27" y="31"/>
                    <a:pt x="30" y="29"/>
                    <a:pt x="32" y="26"/>
                  </a:cubicBezTo>
                  <a:cubicBezTo>
                    <a:pt x="35" y="21"/>
                    <a:pt x="34" y="15"/>
                    <a:pt x="29"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16">
              <a:extLst>
                <a:ext uri="{FF2B5EF4-FFF2-40B4-BE49-F238E27FC236}">
                  <a16:creationId xmlns:a16="http://schemas.microsoft.com/office/drawing/2014/main" id="{CC8DE640-2509-4DE6-B413-4751509D6A6D}"/>
                </a:ext>
              </a:extLst>
            </p:cNvPr>
            <p:cNvSpPr>
              <a:spLocks noEditPoints="1"/>
            </p:cNvSpPr>
            <p:nvPr/>
          </p:nvSpPr>
          <p:spPr bwMode="auto">
            <a:xfrm>
              <a:off x="3458" y="-409"/>
              <a:ext cx="1287" cy="896"/>
            </a:xfrm>
            <a:custGeom>
              <a:avLst/>
              <a:gdLst>
                <a:gd name="T0" fmla="*/ 430 w 540"/>
                <a:gd name="T1" fmla="*/ 106 h 375"/>
                <a:gd name="T2" fmla="*/ 284 w 540"/>
                <a:gd name="T3" fmla="*/ 106 h 375"/>
                <a:gd name="T4" fmla="*/ 284 w 540"/>
                <a:gd name="T5" fmla="*/ 20 h 375"/>
                <a:gd name="T6" fmla="*/ 373 w 540"/>
                <a:gd name="T7" fmla="*/ 20 h 375"/>
                <a:gd name="T8" fmla="*/ 383 w 540"/>
                <a:gd name="T9" fmla="*/ 10 h 375"/>
                <a:gd name="T10" fmla="*/ 373 w 540"/>
                <a:gd name="T11" fmla="*/ 0 h 375"/>
                <a:gd name="T12" fmla="*/ 174 w 540"/>
                <a:gd name="T13" fmla="*/ 0 h 375"/>
                <a:gd name="T14" fmla="*/ 164 w 540"/>
                <a:gd name="T15" fmla="*/ 10 h 375"/>
                <a:gd name="T16" fmla="*/ 174 w 540"/>
                <a:gd name="T17" fmla="*/ 20 h 375"/>
                <a:gd name="T18" fmla="*/ 263 w 540"/>
                <a:gd name="T19" fmla="*/ 20 h 375"/>
                <a:gd name="T20" fmla="*/ 263 w 540"/>
                <a:gd name="T21" fmla="*/ 106 h 375"/>
                <a:gd name="T22" fmla="*/ 21 w 540"/>
                <a:gd name="T23" fmla="*/ 106 h 375"/>
                <a:gd name="T24" fmla="*/ 21 w 540"/>
                <a:gd name="T25" fmla="*/ 67 h 375"/>
                <a:gd name="T26" fmla="*/ 10 w 540"/>
                <a:gd name="T27" fmla="*/ 57 h 375"/>
                <a:gd name="T28" fmla="*/ 0 w 540"/>
                <a:gd name="T29" fmla="*/ 67 h 375"/>
                <a:gd name="T30" fmla="*/ 0 w 540"/>
                <a:gd name="T31" fmla="*/ 165 h 375"/>
                <a:gd name="T32" fmla="*/ 10 w 540"/>
                <a:gd name="T33" fmla="*/ 175 h 375"/>
                <a:gd name="T34" fmla="*/ 21 w 540"/>
                <a:gd name="T35" fmla="*/ 165 h 375"/>
                <a:gd name="T36" fmla="*/ 21 w 540"/>
                <a:gd name="T37" fmla="*/ 128 h 375"/>
                <a:gd name="T38" fmla="*/ 289 w 540"/>
                <a:gd name="T39" fmla="*/ 193 h 375"/>
                <a:gd name="T40" fmla="*/ 424 w 540"/>
                <a:gd name="T41" fmla="*/ 326 h 375"/>
                <a:gd name="T42" fmla="*/ 424 w 540"/>
                <a:gd name="T43" fmla="*/ 352 h 375"/>
                <a:gd name="T44" fmla="*/ 425 w 540"/>
                <a:gd name="T45" fmla="*/ 355 h 375"/>
                <a:gd name="T46" fmla="*/ 348 w 540"/>
                <a:gd name="T47" fmla="*/ 322 h 375"/>
                <a:gd name="T48" fmla="*/ 333 w 540"/>
                <a:gd name="T49" fmla="*/ 323 h 375"/>
                <a:gd name="T50" fmla="*/ 334 w 540"/>
                <a:gd name="T51" fmla="*/ 337 h 375"/>
                <a:gd name="T52" fmla="*/ 430 w 540"/>
                <a:gd name="T53" fmla="*/ 375 h 375"/>
                <a:gd name="T54" fmla="*/ 530 w 540"/>
                <a:gd name="T55" fmla="*/ 375 h 375"/>
                <a:gd name="T56" fmla="*/ 540 w 540"/>
                <a:gd name="T57" fmla="*/ 365 h 375"/>
                <a:gd name="T58" fmla="*/ 530 w 540"/>
                <a:gd name="T59" fmla="*/ 355 h 375"/>
                <a:gd name="T60" fmla="*/ 444 w 540"/>
                <a:gd name="T61" fmla="*/ 355 h 375"/>
                <a:gd name="T62" fmla="*/ 445 w 540"/>
                <a:gd name="T63" fmla="*/ 352 h 375"/>
                <a:gd name="T64" fmla="*/ 445 w 540"/>
                <a:gd name="T65" fmla="*/ 326 h 375"/>
                <a:gd name="T66" fmla="*/ 530 w 540"/>
                <a:gd name="T67" fmla="*/ 326 h 375"/>
                <a:gd name="T68" fmla="*/ 540 w 540"/>
                <a:gd name="T69" fmla="*/ 316 h 375"/>
                <a:gd name="T70" fmla="*/ 540 w 540"/>
                <a:gd name="T71" fmla="*/ 216 h 375"/>
                <a:gd name="T72" fmla="*/ 430 w 540"/>
                <a:gd name="T73" fmla="*/ 106 h 375"/>
                <a:gd name="T74" fmla="*/ 520 w 540"/>
                <a:gd name="T75" fmla="*/ 240 h 375"/>
                <a:gd name="T76" fmla="*/ 485 w 540"/>
                <a:gd name="T77" fmla="*/ 233 h 375"/>
                <a:gd name="T78" fmla="*/ 472 w 540"/>
                <a:gd name="T79" fmla="*/ 239 h 375"/>
                <a:gd name="T80" fmla="*/ 478 w 540"/>
                <a:gd name="T81" fmla="*/ 252 h 375"/>
                <a:gd name="T82" fmla="*/ 520 w 540"/>
                <a:gd name="T83" fmla="*/ 260 h 375"/>
                <a:gd name="T84" fmla="*/ 520 w 540"/>
                <a:gd name="T85" fmla="*/ 306 h 375"/>
                <a:gd name="T86" fmla="*/ 430 w 540"/>
                <a:gd name="T87" fmla="*/ 306 h 375"/>
                <a:gd name="T88" fmla="*/ 309 w 540"/>
                <a:gd name="T89" fmla="*/ 185 h 375"/>
                <a:gd name="T90" fmla="*/ 301 w 540"/>
                <a:gd name="T91" fmla="*/ 175 h 375"/>
                <a:gd name="T92" fmla="*/ 102 w 540"/>
                <a:gd name="T93" fmla="*/ 127 h 375"/>
                <a:gd name="T94" fmla="*/ 385 w 540"/>
                <a:gd name="T95" fmla="*/ 127 h 375"/>
                <a:gd name="T96" fmla="*/ 413 w 540"/>
                <a:gd name="T97" fmla="*/ 204 h 375"/>
                <a:gd name="T98" fmla="*/ 421 w 540"/>
                <a:gd name="T99" fmla="*/ 208 h 375"/>
                <a:gd name="T100" fmla="*/ 427 w 540"/>
                <a:gd name="T101" fmla="*/ 206 h 375"/>
                <a:gd name="T102" fmla="*/ 429 w 540"/>
                <a:gd name="T103" fmla="*/ 191 h 375"/>
                <a:gd name="T104" fmla="*/ 405 w 540"/>
                <a:gd name="T105" fmla="*/ 127 h 375"/>
                <a:gd name="T106" fmla="*/ 430 w 540"/>
                <a:gd name="T107" fmla="*/ 127 h 375"/>
                <a:gd name="T108" fmla="*/ 520 w 540"/>
                <a:gd name="T109" fmla="*/ 216 h 375"/>
                <a:gd name="T110" fmla="*/ 520 w 540"/>
                <a:gd name="T111" fmla="*/ 240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540" h="375">
                  <a:moveTo>
                    <a:pt x="430" y="106"/>
                  </a:moveTo>
                  <a:cubicBezTo>
                    <a:pt x="284" y="106"/>
                    <a:pt x="284" y="106"/>
                    <a:pt x="284" y="106"/>
                  </a:cubicBezTo>
                  <a:cubicBezTo>
                    <a:pt x="284" y="20"/>
                    <a:pt x="284" y="20"/>
                    <a:pt x="284" y="20"/>
                  </a:cubicBezTo>
                  <a:cubicBezTo>
                    <a:pt x="373" y="20"/>
                    <a:pt x="373" y="20"/>
                    <a:pt x="373" y="20"/>
                  </a:cubicBezTo>
                  <a:cubicBezTo>
                    <a:pt x="379" y="20"/>
                    <a:pt x="383" y="16"/>
                    <a:pt x="383" y="10"/>
                  </a:cubicBezTo>
                  <a:cubicBezTo>
                    <a:pt x="383" y="5"/>
                    <a:pt x="379" y="0"/>
                    <a:pt x="373" y="0"/>
                  </a:cubicBezTo>
                  <a:cubicBezTo>
                    <a:pt x="174" y="0"/>
                    <a:pt x="174" y="0"/>
                    <a:pt x="174" y="0"/>
                  </a:cubicBezTo>
                  <a:cubicBezTo>
                    <a:pt x="169" y="0"/>
                    <a:pt x="164" y="5"/>
                    <a:pt x="164" y="10"/>
                  </a:cubicBezTo>
                  <a:cubicBezTo>
                    <a:pt x="164" y="16"/>
                    <a:pt x="169" y="20"/>
                    <a:pt x="174" y="20"/>
                  </a:cubicBezTo>
                  <a:cubicBezTo>
                    <a:pt x="263" y="20"/>
                    <a:pt x="263" y="20"/>
                    <a:pt x="263" y="20"/>
                  </a:cubicBezTo>
                  <a:cubicBezTo>
                    <a:pt x="263" y="106"/>
                    <a:pt x="263" y="106"/>
                    <a:pt x="263" y="106"/>
                  </a:cubicBezTo>
                  <a:cubicBezTo>
                    <a:pt x="21" y="106"/>
                    <a:pt x="21" y="106"/>
                    <a:pt x="21" y="106"/>
                  </a:cubicBezTo>
                  <a:cubicBezTo>
                    <a:pt x="21" y="67"/>
                    <a:pt x="21" y="67"/>
                    <a:pt x="21" y="67"/>
                  </a:cubicBezTo>
                  <a:cubicBezTo>
                    <a:pt x="21" y="62"/>
                    <a:pt x="16" y="57"/>
                    <a:pt x="10" y="57"/>
                  </a:cubicBezTo>
                  <a:cubicBezTo>
                    <a:pt x="5" y="57"/>
                    <a:pt x="0" y="62"/>
                    <a:pt x="0" y="67"/>
                  </a:cubicBezTo>
                  <a:cubicBezTo>
                    <a:pt x="0" y="165"/>
                    <a:pt x="0" y="165"/>
                    <a:pt x="0" y="165"/>
                  </a:cubicBezTo>
                  <a:cubicBezTo>
                    <a:pt x="0" y="171"/>
                    <a:pt x="5" y="175"/>
                    <a:pt x="10" y="175"/>
                  </a:cubicBezTo>
                  <a:cubicBezTo>
                    <a:pt x="16" y="175"/>
                    <a:pt x="21" y="171"/>
                    <a:pt x="21" y="165"/>
                  </a:cubicBezTo>
                  <a:cubicBezTo>
                    <a:pt x="21" y="128"/>
                    <a:pt x="21" y="128"/>
                    <a:pt x="21" y="128"/>
                  </a:cubicBezTo>
                  <a:cubicBezTo>
                    <a:pt x="289" y="193"/>
                    <a:pt x="289" y="193"/>
                    <a:pt x="289" y="193"/>
                  </a:cubicBezTo>
                  <a:cubicBezTo>
                    <a:pt x="293" y="265"/>
                    <a:pt x="352" y="323"/>
                    <a:pt x="424" y="326"/>
                  </a:cubicBezTo>
                  <a:cubicBezTo>
                    <a:pt x="424" y="352"/>
                    <a:pt x="424" y="352"/>
                    <a:pt x="424" y="352"/>
                  </a:cubicBezTo>
                  <a:cubicBezTo>
                    <a:pt x="424" y="353"/>
                    <a:pt x="424" y="354"/>
                    <a:pt x="425" y="355"/>
                  </a:cubicBezTo>
                  <a:cubicBezTo>
                    <a:pt x="396" y="354"/>
                    <a:pt x="369" y="342"/>
                    <a:pt x="348" y="322"/>
                  </a:cubicBezTo>
                  <a:cubicBezTo>
                    <a:pt x="343" y="319"/>
                    <a:pt x="337" y="319"/>
                    <a:pt x="333" y="323"/>
                  </a:cubicBezTo>
                  <a:cubicBezTo>
                    <a:pt x="329" y="327"/>
                    <a:pt x="329" y="334"/>
                    <a:pt x="334" y="337"/>
                  </a:cubicBezTo>
                  <a:cubicBezTo>
                    <a:pt x="360" y="362"/>
                    <a:pt x="394" y="375"/>
                    <a:pt x="430" y="375"/>
                  </a:cubicBezTo>
                  <a:cubicBezTo>
                    <a:pt x="530" y="375"/>
                    <a:pt x="530" y="375"/>
                    <a:pt x="530" y="375"/>
                  </a:cubicBezTo>
                  <a:cubicBezTo>
                    <a:pt x="536" y="375"/>
                    <a:pt x="540" y="371"/>
                    <a:pt x="540" y="365"/>
                  </a:cubicBezTo>
                  <a:cubicBezTo>
                    <a:pt x="540" y="360"/>
                    <a:pt x="536" y="355"/>
                    <a:pt x="530" y="355"/>
                  </a:cubicBezTo>
                  <a:cubicBezTo>
                    <a:pt x="444" y="355"/>
                    <a:pt x="444" y="355"/>
                    <a:pt x="444" y="355"/>
                  </a:cubicBezTo>
                  <a:cubicBezTo>
                    <a:pt x="444" y="354"/>
                    <a:pt x="445" y="353"/>
                    <a:pt x="445" y="352"/>
                  </a:cubicBezTo>
                  <a:cubicBezTo>
                    <a:pt x="445" y="326"/>
                    <a:pt x="445" y="326"/>
                    <a:pt x="445" y="326"/>
                  </a:cubicBezTo>
                  <a:cubicBezTo>
                    <a:pt x="530" y="326"/>
                    <a:pt x="530" y="326"/>
                    <a:pt x="530" y="326"/>
                  </a:cubicBezTo>
                  <a:cubicBezTo>
                    <a:pt x="536" y="326"/>
                    <a:pt x="540" y="322"/>
                    <a:pt x="540" y="316"/>
                  </a:cubicBezTo>
                  <a:cubicBezTo>
                    <a:pt x="540" y="216"/>
                    <a:pt x="540" y="216"/>
                    <a:pt x="540" y="216"/>
                  </a:cubicBezTo>
                  <a:cubicBezTo>
                    <a:pt x="540" y="156"/>
                    <a:pt x="491" y="106"/>
                    <a:pt x="430" y="106"/>
                  </a:cubicBezTo>
                  <a:close/>
                  <a:moveTo>
                    <a:pt x="520" y="240"/>
                  </a:moveTo>
                  <a:cubicBezTo>
                    <a:pt x="508" y="239"/>
                    <a:pt x="496" y="237"/>
                    <a:pt x="485" y="233"/>
                  </a:cubicBezTo>
                  <a:cubicBezTo>
                    <a:pt x="480" y="231"/>
                    <a:pt x="474" y="234"/>
                    <a:pt x="472" y="239"/>
                  </a:cubicBezTo>
                  <a:cubicBezTo>
                    <a:pt x="470" y="245"/>
                    <a:pt x="473" y="250"/>
                    <a:pt x="478" y="252"/>
                  </a:cubicBezTo>
                  <a:cubicBezTo>
                    <a:pt x="492" y="257"/>
                    <a:pt x="506" y="260"/>
                    <a:pt x="520" y="260"/>
                  </a:cubicBezTo>
                  <a:cubicBezTo>
                    <a:pt x="520" y="306"/>
                    <a:pt x="520" y="306"/>
                    <a:pt x="520" y="306"/>
                  </a:cubicBezTo>
                  <a:cubicBezTo>
                    <a:pt x="430" y="306"/>
                    <a:pt x="430" y="306"/>
                    <a:pt x="430" y="306"/>
                  </a:cubicBezTo>
                  <a:cubicBezTo>
                    <a:pt x="363" y="306"/>
                    <a:pt x="309" y="252"/>
                    <a:pt x="309" y="185"/>
                  </a:cubicBezTo>
                  <a:cubicBezTo>
                    <a:pt x="309" y="181"/>
                    <a:pt x="306" y="176"/>
                    <a:pt x="301" y="175"/>
                  </a:cubicBezTo>
                  <a:cubicBezTo>
                    <a:pt x="102" y="127"/>
                    <a:pt x="102" y="127"/>
                    <a:pt x="102" y="127"/>
                  </a:cubicBezTo>
                  <a:cubicBezTo>
                    <a:pt x="385" y="127"/>
                    <a:pt x="385" y="127"/>
                    <a:pt x="385" y="127"/>
                  </a:cubicBezTo>
                  <a:cubicBezTo>
                    <a:pt x="386" y="155"/>
                    <a:pt x="396" y="181"/>
                    <a:pt x="413" y="204"/>
                  </a:cubicBezTo>
                  <a:cubicBezTo>
                    <a:pt x="415" y="206"/>
                    <a:pt x="418" y="208"/>
                    <a:pt x="421" y="208"/>
                  </a:cubicBezTo>
                  <a:cubicBezTo>
                    <a:pt x="423" y="208"/>
                    <a:pt x="425" y="207"/>
                    <a:pt x="427" y="206"/>
                  </a:cubicBezTo>
                  <a:cubicBezTo>
                    <a:pt x="431" y="202"/>
                    <a:pt x="432" y="196"/>
                    <a:pt x="429" y="191"/>
                  </a:cubicBezTo>
                  <a:cubicBezTo>
                    <a:pt x="415" y="172"/>
                    <a:pt x="407" y="150"/>
                    <a:pt x="405" y="127"/>
                  </a:cubicBezTo>
                  <a:cubicBezTo>
                    <a:pt x="430" y="127"/>
                    <a:pt x="430" y="127"/>
                    <a:pt x="430" y="127"/>
                  </a:cubicBezTo>
                  <a:cubicBezTo>
                    <a:pt x="480" y="127"/>
                    <a:pt x="520" y="167"/>
                    <a:pt x="520" y="216"/>
                  </a:cubicBezTo>
                  <a:lnTo>
                    <a:pt x="520" y="24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17">
              <a:extLst>
                <a:ext uri="{FF2B5EF4-FFF2-40B4-BE49-F238E27FC236}">
                  <a16:creationId xmlns:a16="http://schemas.microsoft.com/office/drawing/2014/main" id="{0816A1B5-5A06-437D-BD42-BBF35E167227}"/>
                </a:ext>
              </a:extLst>
            </p:cNvPr>
            <p:cNvSpPr>
              <a:spLocks/>
            </p:cNvSpPr>
            <p:nvPr/>
          </p:nvSpPr>
          <p:spPr bwMode="auto">
            <a:xfrm>
              <a:off x="4397" y="-409"/>
              <a:ext cx="222" cy="48"/>
            </a:xfrm>
            <a:custGeom>
              <a:avLst/>
              <a:gdLst>
                <a:gd name="T0" fmla="*/ 10 w 93"/>
                <a:gd name="T1" fmla="*/ 20 h 20"/>
                <a:gd name="T2" fmla="*/ 83 w 93"/>
                <a:gd name="T3" fmla="*/ 20 h 20"/>
                <a:gd name="T4" fmla="*/ 93 w 93"/>
                <a:gd name="T5" fmla="*/ 10 h 20"/>
                <a:gd name="T6" fmla="*/ 83 w 93"/>
                <a:gd name="T7" fmla="*/ 0 h 20"/>
                <a:gd name="T8" fmla="*/ 10 w 93"/>
                <a:gd name="T9" fmla="*/ 0 h 20"/>
                <a:gd name="T10" fmla="*/ 0 w 93"/>
                <a:gd name="T11" fmla="*/ 10 h 20"/>
                <a:gd name="T12" fmla="*/ 10 w 93"/>
                <a:gd name="T13" fmla="*/ 20 h 20"/>
              </a:gdLst>
              <a:ahLst/>
              <a:cxnLst>
                <a:cxn ang="0">
                  <a:pos x="T0" y="T1"/>
                </a:cxn>
                <a:cxn ang="0">
                  <a:pos x="T2" y="T3"/>
                </a:cxn>
                <a:cxn ang="0">
                  <a:pos x="T4" y="T5"/>
                </a:cxn>
                <a:cxn ang="0">
                  <a:pos x="T6" y="T7"/>
                </a:cxn>
                <a:cxn ang="0">
                  <a:pos x="T8" y="T9"/>
                </a:cxn>
                <a:cxn ang="0">
                  <a:pos x="T10" y="T11"/>
                </a:cxn>
                <a:cxn ang="0">
                  <a:pos x="T12" y="T13"/>
                </a:cxn>
              </a:cxnLst>
              <a:rect l="0" t="0" r="r" b="b"/>
              <a:pathLst>
                <a:path w="93" h="20">
                  <a:moveTo>
                    <a:pt x="10" y="20"/>
                  </a:moveTo>
                  <a:cubicBezTo>
                    <a:pt x="83" y="20"/>
                    <a:pt x="83" y="20"/>
                    <a:pt x="83" y="20"/>
                  </a:cubicBezTo>
                  <a:cubicBezTo>
                    <a:pt x="88" y="20"/>
                    <a:pt x="93" y="16"/>
                    <a:pt x="93" y="10"/>
                  </a:cubicBezTo>
                  <a:cubicBezTo>
                    <a:pt x="93" y="5"/>
                    <a:pt x="88" y="0"/>
                    <a:pt x="83" y="0"/>
                  </a:cubicBezTo>
                  <a:cubicBezTo>
                    <a:pt x="10" y="0"/>
                    <a:pt x="10" y="0"/>
                    <a:pt x="10" y="0"/>
                  </a:cubicBezTo>
                  <a:cubicBezTo>
                    <a:pt x="5" y="0"/>
                    <a:pt x="0" y="5"/>
                    <a:pt x="0" y="10"/>
                  </a:cubicBezTo>
                  <a:cubicBezTo>
                    <a:pt x="0" y="16"/>
                    <a:pt x="5" y="20"/>
                    <a:pt x="10"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18">
              <a:extLst>
                <a:ext uri="{FF2B5EF4-FFF2-40B4-BE49-F238E27FC236}">
                  <a16:creationId xmlns:a16="http://schemas.microsoft.com/office/drawing/2014/main" id="{9B3DC60C-A495-4519-AF60-452A2B972880}"/>
                </a:ext>
              </a:extLst>
            </p:cNvPr>
            <p:cNvSpPr>
              <a:spLocks/>
            </p:cNvSpPr>
            <p:nvPr/>
          </p:nvSpPr>
          <p:spPr bwMode="auto">
            <a:xfrm>
              <a:off x="3604" y="-409"/>
              <a:ext cx="219" cy="48"/>
            </a:xfrm>
            <a:custGeom>
              <a:avLst/>
              <a:gdLst>
                <a:gd name="T0" fmla="*/ 10 w 92"/>
                <a:gd name="T1" fmla="*/ 20 h 20"/>
                <a:gd name="T2" fmla="*/ 82 w 92"/>
                <a:gd name="T3" fmla="*/ 20 h 20"/>
                <a:gd name="T4" fmla="*/ 92 w 92"/>
                <a:gd name="T5" fmla="*/ 10 h 20"/>
                <a:gd name="T6" fmla="*/ 82 w 92"/>
                <a:gd name="T7" fmla="*/ 0 h 20"/>
                <a:gd name="T8" fmla="*/ 10 w 92"/>
                <a:gd name="T9" fmla="*/ 0 h 20"/>
                <a:gd name="T10" fmla="*/ 0 w 92"/>
                <a:gd name="T11" fmla="*/ 10 h 20"/>
                <a:gd name="T12" fmla="*/ 10 w 92"/>
                <a:gd name="T13" fmla="*/ 20 h 20"/>
              </a:gdLst>
              <a:ahLst/>
              <a:cxnLst>
                <a:cxn ang="0">
                  <a:pos x="T0" y="T1"/>
                </a:cxn>
                <a:cxn ang="0">
                  <a:pos x="T2" y="T3"/>
                </a:cxn>
                <a:cxn ang="0">
                  <a:pos x="T4" y="T5"/>
                </a:cxn>
                <a:cxn ang="0">
                  <a:pos x="T6" y="T7"/>
                </a:cxn>
                <a:cxn ang="0">
                  <a:pos x="T8" y="T9"/>
                </a:cxn>
                <a:cxn ang="0">
                  <a:pos x="T10" y="T11"/>
                </a:cxn>
                <a:cxn ang="0">
                  <a:pos x="T12" y="T13"/>
                </a:cxn>
              </a:cxnLst>
              <a:rect l="0" t="0" r="r" b="b"/>
              <a:pathLst>
                <a:path w="92" h="20">
                  <a:moveTo>
                    <a:pt x="10" y="20"/>
                  </a:moveTo>
                  <a:cubicBezTo>
                    <a:pt x="82" y="20"/>
                    <a:pt x="82" y="20"/>
                    <a:pt x="82" y="20"/>
                  </a:cubicBezTo>
                  <a:cubicBezTo>
                    <a:pt x="88" y="20"/>
                    <a:pt x="92" y="16"/>
                    <a:pt x="92" y="10"/>
                  </a:cubicBezTo>
                  <a:cubicBezTo>
                    <a:pt x="92" y="5"/>
                    <a:pt x="88" y="0"/>
                    <a:pt x="82" y="0"/>
                  </a:cubicBezTo>
                  <a:cubicBezTo>
                    <a:pt x="10" y="0"/>
                    <a:pt x="10" y="0"/>
                    <a:pt x="10" y="0"/>
                  </a:cubicBezTo>
                  <a:cubicBezTo>
                    <a:pt x="4" y="0"/>
                    <a:pt x="0" y="5"/>
                    <a:pt x="0" y="10"/>
                  </a:cubicBezTo>
                  <a:cubicBezTo>
                    <a:pt x="0" y="16"/>
                    <a:pt x="4" y="20"/>
                    <a:pt x="10"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0" name="CuadroTexto 39">
            <a:extLst>
              <a:ext uri="{FF2B5EF4-FFF2-40B4-BE49-F238E27FC236}">
                <a16:creationId xmlns:a16="http://schemas.microsoft.com/office/drawing/2014/main" id="{14B0F223-5ED5-4AF3-B5C5-0C26386BA792}"/>
              </a:ext>
            </a:extLst>
          </p:cNvPr>
          <p:cNvSpPr txBox="1"/>
          <p:nvPr/>
        </p:nvSpPr>
        <p:spPr>
          <a:xfrm>
            <a:off x="437469" y="321980"/>
            <a:ext cx="4717243" cy="830997"/>
          </a:xfrm>
          <a:prstGeom prst="rect">
            <a:avLst/>
          </a:prstGeom>
          <a:noFill/>
        </p:spPr>
        <p:txBody>
          <a:bodyPr wrap="square" rtlCol="0">
            <a:spAutoFit/>
          </a:bodyPr>
          <a:lstStyle/>
          <a:p>
            <a:r>
              <a:rPr lang="es-CO" sz="4800" dirty="0"/>
              <a:t>TU </a:t>
            </a:r>
            <a:r>
              <a:rPr lang="es-CO" sz="4800" dirty="0">
                <a:solidFill>
                  <a:srgbClr val="D13B6E"/>
                </a:solidFill>
              </a:rPr>
              <a:t>TÍTULO AQUÍ</a:t>
            </a:r>
          </a:p>
        </p:txBody>
      </p:sp>
      <p:sp>
        <p:nvSpPr>
          <p:cNvPr id="48" name="Rectángulo 47">
            <a:extLst>
              <a:ext uri="{FF2B5EF4-FFF2-40B4-BE49-F238E27FC236}">
                <a16:creationId xmlns:a16="http://schemas.microsoft.com/office/drawing/2014/main" id="{6DC21F19-909B-4236-9919-AF89926C10F1}"/>
              </a:ext>
            </a:extLst>
          </p:cNvPr>
          <p:cNvSpPr/>
          <p:nvPr/>
        </p:nvSpPr>
        <p:spPr>
          <a:xfrm>
            <a:off x="5716400" y="0"/>
            <a:ext cx="6488563" cy="6858000"/>
          </a:xfrm>
          <a:prstGeom prst="rect">
            <a:avLst/>
          </a:prstGeom>
          <a:gradFill flip="none" rotWithShape="1">
            <a:gsLst>
              <a:gs pos="0">
                <a:srgbClr val="D13B6E"/>
              </a:gs>
              <a:gs pos="50000">
                <a:srgbClr val="7D1D3D">
                  <a:alpha val="20000"/>
                </a:srgbClr>
              </a:gs>
              <a:gs pos="100000">
                <a:srgbClr val="743EB9">
                  <a:shade val="100000"/>
                  <a:satMod val="115000"/>
                  <a:alpha val="49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3BB61FFC-71FA-4A19-8C91-B87D977F8083}"/>
              </a:ext>
            </a:extLst>
          </p:cNvPr>
          <p:cNvSpPr/>
          <p:nvPr/>
        </p:nvSpPr>
        <p:spPr>
          <a:xfrm>
            <a:off x="1" y="3805084"/>
            <a:ext cx="12192000" cy="3052916"/>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2">
            <a:extLst>
              <a:ext uri="{FF2B5EF4-FFF2-40B4-BE49-F238E27FC236}">
                <a16:creationId xmlns:a16="http://schemas.microsoft.com/office/drawing/2014/main" id="{CB042FE5-7D68-422B-99C4-BCB744E81F18}"/>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493758" y="1346927"/>
            <a:ext cx="2045417" cy="4164146"/>
          </a:xfrm>
          <a:prstGeom prst="rect">
            <a:avLst/>
          </a:prstGeom>
        </p:spPr>
      </p:pic>
      <p:pic>
        <p:nvPicPr>
          <p:cNvPr id="9" name="Marcador de posición de imagen 8">
            <a:extLst>
              <a:ext uri="{FF2B5EF4-FFF2-40B4-BE49-F238E27FC236}">
                <a16:creationId xmlns:a16="http://schemas.microsoft.com/office/drawing/2014/main" id="{42999AC5-F1F8-4DEC-AB83-A564D1C668B2}"/>
              </a:ext>
            </a:extLst>
          </p:cNvPr>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a:fillRect/>
          </a:stretch>
        </p:blipFill>
        <p:spPr/>
      </p:pic>
      <p:pic>
        <p:nvPicPr>
          <p:cNvPr id="10" name="Picture 22">
            <a:extLst>
              <a:ext uri="{FF2B5EF4-FFF2-40B4-BE49-F238E27FC236}">
                <a16:creationId xmlns:a16="http://schemas.microsoft.com/office/drawing/2014/main" id="{53BE82EE-24B2-4F65-9DCE-044237394735}"/>
              </a:ext>
            </a:extLst>
          </p:cNvPr>
          <p:cNvPicPr>
            <a:picLocks noChangeAspect="1"/>
          </p:cNvPicPr>
          <p:nvPr/>
        </p:nvPicPr>
        <p:blipFill>
          <a:blip r:embed="rId4"/>
          <a:stretch>
            <a:fillRect/>
          </a:stretch>
        </p:blipFill>
        <p:spPr>
          <a:xfrm rot="21586008">
            <a:off x="1911844" y="1385102"/>
            <a:ext cx="1343378" cy="304800"/>
          </a:xfrm>
          <a:prstGeom prst="rect">
            <a:avLst/>
          </a:prstGeom>
        </p:spPr>
      </p:pic>
      <p:sp>
        <p:nvSpPr>
          <p:cNvPr id="14" name="CuadroTexto 13">
            <a:extLst>
              <a:ext uri="{FF2B5EF4-FFF2-40B4-BE49-F238E27FC236}">
                <a16:creationId xmlns:a16="http://schemas.microsoft.com/office/drawing/2014/main" id="{6C61D785-E6B8-40CE-B74B-EA8CCCFA23C7}"/>
              </a:ext>
            </a:extLst>
          </p:cNvPr>
          <p:cNvSpPr txBox="1"/>
          <p:nvPr/>
        </p:nvSpPr>
        <p:spPr>
          <a:xfrm>
            <a:off x="4551352" y="1833513"/>
            <a:ext cx="4717243" cy="1569660"/>
          </a:xfrm>
          <a:prstGeom prst="rect">
            <a:avLst/>
          </a:prstGeom>
          <a:noFill/>
        </p:spPr>
        <p:txBody>
          <a:bodyPr wrap="square" rtlCol="0">
            <a:spAutoFit/>
          </a:bodyPr>
          <a:lstStyle/>
          <a:p>
            <a:r>
              <a:rPr lang="es-CO" sz="4800" dirty="0"/>
              <a:t>ESCRIBE TU </a:t>
            </a:r>
            <a:r>
              <a:rPr lang="es-CO" sz="4800" dirty="0">
                <a:solidFill>
                  <a:srgbClr val="D13B6E"/>
                </a:solidFill>
              </a:rPr>
              <a:t>TÍTULO AQUÍ</a:t>
            </a:r>
          </a:p>
        </p:txBody>
      </p:sp>
      <p:sp>
        <p:nvSpPr>
          <p:cNvPr id="16" name="TextBox 30">
            <a:extLst>
              <a:ext uri="{FF2B5EF4-FFF2-40B4-BE49-F238E27FC236}">
                <a16:creationId xmlns:a16="http://schemas.microsoft.com/office/drawing/2014/main" id="{1A177BB3-9CD2-43DB-AF56-A3D789E4AF56}"/>
              </a:ext>
            </a:extLst>
          </p:cNvPr>
          <p:cNvSpPr txBox="1">
            <a:spLocks noChangeArrowheads="1"/>
          </p:cNvSpPr>
          <p:nvPr/>
        </p:nvSpPr>
        <p:spPr bwMode="auto">
          <a:xfrm>
            <a:off x="4551352" y="4360022"/>
            <a:ext cx="6628471"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200" b="1" dirty="0">
                <a:solidFill>
                  <a:schemeClr val="bg1"/>
                </a:solidFill>
                <a:latin typeface="+mn-lt"/>
                <a:cs typeface="Calibri Light" panose="020F0302020204030204" pitchFamily="34" charset="0"/>
              </a:rPr>
              <a:t>Lorem ipsum dolor </a:t>
            </a:r>
            <a:r>
              <a:rPr lang="en-US" altLang="es-MX" sz="12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200" dirty="0">
              <a:solidFill>
                <a:schemeClr val="bg1"/>
              </a:solidFill>
              <a:latin typeface="+mn-lt"/>
              <a:cs typeface="Calibri Light" panose="020F0302020204030204" pitchFamily="34" charset="0"/>
            </a:endParaRPr>
          </a:p>
          <a:p>
            <a:pPr algn="just" eaLnBrk="0" hangingPunct="0"/>
            <a:r>
              <a:rPr lang="en-US" altLang="es-MX" sz="1200" dirty="0">
                <a:solidFill>
                  <a:schemeClr val="bg1"/>
                </a:solidFill>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200" dirty="0">
              <a:solidFill>
                <a:schemeClr val="bg1"/>
              </a:solidFill>
              <a:latin typeface="+mn-lt"/>
              <a:cs typeface="Calibri Light" panose="020F0302020204030204" pitchFamily="34" charset="0"/>
            </a:endParaRPr>
          </a:p>
          <a:p>
            <a:pPr algn="just" eaLnBrk="0" hangingPunct="0"/>
            <a:r>
              <a:rPr lang="pt-BR" altLang="es-MX" sz="1200" dirty="0">
                <a:solidFill>
                  <a:schemeClr val="bg1"/>
                </a:solidFill>
                <a:latin typeface="+mn-lt"/>
                <a:cs typeface="Calibri Light" panose="020F0302020204030204" pitchFamily="34" charset="0"/>
              </a:rPr>
              <a:t>. </a:t>
            </a:r>
            <a:endParaRPr lang="en-US" altLang="es-MX" sz="1200" dirty="0">
              <a:solidFill>
                <a:schemeClr val="bg1"/>
              </a:solidFill>
              <a:latin typeface="+mn-lt"/>
              <a:cs typeface="Calibri Light" panose="020F0302020204030204" pitchFamily="34" charset="0"/>
            </a:endParaRPr>
          </a:p>
        </p:txBody>
      </p:sp>
      <p:sp>
        <p:nvSpPr>
          <p:cNvPr id="25" name="Rectángulo 24">
            <a:extLst>
              <a:ext uri="{FF2B5EF4-FFF2-40B4-BE49-F238E27FC236}">
                <a16:creationId xmlns:a16="http://schemas.microsoft.com/office/drawing/2014/main" id="{F34CFD6F-8EF6-42F3-923F-3E931EAAE0C0}"/>
              </a:ext>
            </a:extLst>
          </p:cNvPr>
          <p:cNvSpPr/>
          <p:nvPr/>
        </p:nvSpPr>
        <p:spPr>
          <a:xfrm>
            <a:off x="8996516" y="0"/>
            <a:ext cx="1864905" cy="1346927"/>
          </a:xfrm>
          <a:prstGeom prst="rect">
            <a:avLst/>
          </a:prstGeom>
          <a:solidFill>
            <a:srgbClr val="D1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Conector recto 28">
            <a:extLst>
              <a:ext uri="{FF2B5EF4-FFF2-40B4-BE49-F238E27FC236}">
                <a16:creationId xmlns:a16="http://schemas.microsoft.com/office/drawing/2014/main" id="{EF43DB87-A5C4-4814-9768-14D216370A4E}"/>
              </a:ext>
            </a:extLst>
          </p:cNvPr>
          <p:cNvCxnSpPr/>
          <p:nvPr/>
        </p:nvCxnSpPr>
        <p:spPr>
          <a:xfrm>
            <a:off x="0" y="743652"/>
            <a:ext cx="6933135" cy="0"/>
          </a:xfrm>
          <a:prstGeom prst="line">
            <a:avLst/>
          </a:prstGeom>
          <a:ln>
            <a:solidFill>
              <a:srgbClr val="D13B6E"/>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3492</TotalTime>
  <Words>1448</Words>
  <Application>Microsoft Office PowerPoint</Application>
  <PresentationFormat>Panorámica</PresentationFormat>
  <Paragraphs>120</Paragraphs>
  <Slides>14</Slides>
  <Notes>2</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14</vt:i4>
      </vt:variant>
    </vt:vector>
  </HeadingPairs>
  <TitlesOfParts>
    <vt:vector size="22" baseType="lpstr">
      <vt:lpstr>Arial</vt:lpstr>
      <vt:lpstr>Calibri</vt:lpstr>
      <vt:lpstr>Calibri Light</vt:lpstr>
      <vt:lpstr>Lato</vt:lpstr>
      <vt:lpstr>Lato Black</vt:lpstr>
      <vt:lpstr>Lato Light</vt:lpstr>
      <vt:lpstr>Source Sans Pro</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Gracias por descargar esta plantilla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Nayibe Serrano</cp:lastModifiedBy>
  <cp:revision>150</cp:revision>
  <dcterms:created xsi:type="dcterms:W3CDTF">2020-04-22T15:34:04Z</dcterms:created>
  <dcterms:modified xsi:type="dcterms:W3CDTF">2020-08-30T20:48:25Z</dcterms:modified>
</cp:coreProperties>
</file>