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1527" r:id="rId2"/>
    <p:sldId id="1525" r:id="rId3"/>
    <p:sldId id="1510" r:id="rId4"/>
    <p:sldId id="1518" r:id="rId5"/>
    <p:sldId id="1511" r:id="rId6"/>
    <p:sldId id="1500" r:id="rId7"/>
    <p:sldId id="1396" r:id="rId8"/>
    <p:sldId id="1526" r:id="rId9"/>
    <p:sldId id="1317" r:id="rId10"/>
    <p:sldId id="1421" r:id="rId11"/>
    <p:sldId id="1270" r:id="rId12"/>
    <p:sldId id="1519" r:id="rId13"/>
    <p:sldId id="1524" r:id="rId14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7BF1F"/>
    <a:srgbClr val="08672F"/>
    <a:srgbClr val="59BBD1"/>
    <a:srgbClr val="3B0538"/>
    <a:srgbClr val="3F6B80"/>
    <a:srgbClr val="FFC000"/>
    <a:srgbClr val="F72541"/>
    <a:srgbClr val="0081A4"/>
    <a:srgbClr val="01BFDA"/>
    <a:srgbClr val="7505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250" autoAdjust="0"/>
    <p:restoredTop sz="94660"/>
  </p:normalViewPr>
  <p:slideViewPr>
    <p:cSldViewPr snapToGrid="0">
      <p:cViewPr varScale="1">
        <p:scale>
          <a:sx n="84" d="100"/>
          <a:sy n="84" d="100"/>
        </p:scale>
        <p:origin x="912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55" d="100"/>
          <a:sy n="55" d="100"/>
        </p:scale>
        <p:origin x="2022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B4EFCAFE-212C-4734-BC77-7E2EAA445D6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 dirty="0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0A26631-D6CC-4646-B826-30D44D50850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159EF-ED2B-408F-BCA3-D34D4F7DB760}" type="datetimeFigureOut">
              <a:rPr lang="es-CO" smtClean="0"/>
              <a:t>04/09/2020</a:t>
            </a:fld>
            <a:endParaRPr lang="es-CO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D82AC57-3955-4BDA-8F61-BF1320FB63C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19682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A488C5-1697-4F06-B106-3EE216118B56}" type="datetimeFigureOut">
              <a:rPr lang="es-CO" smtClean="0"/>
              <a:t>04/09/2020</a:t>
            </a:fld>
            <a:endParaRPr lang="es-CO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1B8975-4C2E-4E2E-9D18-43E3EE8DFED9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8998258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5558D1-9733-44F6-9B17-7E3BE8F6B3B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1273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3">
            <a:extLst>
              <a:ext uri="{FF2B5EF4-FFF2-40B4-BE49-F238E27FC236}">
                <a16:creationId xmlns:a16="http://schemas.microsoft.com/office/drawing/2014/main" id="{EF9A5331-C2E8-4534-8805-599D95FE189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334001" y="0"/>
            <a:ext cx="6857999" cy="6857999"/>
          </a:xfrm>
          <a:prstGeom prst="ellipse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0624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aster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5116251"/>
      </p:ext>
    </p:extLst>
  </p:cSld>
  <p:clrMapOvr>
    <a:masterClrMapping/>
  </p:clrMapOvr>
  <p:transition advClick="0" advTm="300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osición de imagen 3">
            <a:extLst>
              <a:ext uri="{FF2B5EF4-FFF2-40B4-BE49-F238E27FC236}">
                <a16:creationId xmlns:a16="http://schemas.microsoft.com/office/drawing/2014/main" id="{8932BA8E-B107-45BD-83DB-D4B6684C29A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860801" y="0"/>
            <a:ext cx="4857750" cy="685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4704024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apositiva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osición de imagen 3">
            <a:extLst>
              <a:ext uri="{FF2B5EF4-FFF2-40B4-BE49-F238E27FC236}">
                <a16:creationId xmlns:a16="http://schemas.microsoft.com/office/drawing/2014/main" id="{8932BA8E-B107-45BD-83DB-D4B6684C29A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860801" y="0"/>
            <a:ext cx="4857750" cy="685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r>
              <a:rPr lang="en-US" noProof="0" dirty="0"/>
              <a:t>Click on the Icon to add an image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834623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01472F93-5673-4743-9C5C-7BBB395B556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96000" cy="68580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77171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0105E78B-CB64-44BF-BB3D-54BFB4B001B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96000" y="914854"/>
            <a:ext cx="3744913" cy="3744913"/>
          </a:xfrm>
          <a:prstGeom prst="ellipse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8318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7105913-286F-4CF7-B9AA-A02614C485F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350283" y="2105025"/>
            <a:ext cx="2279650" cy="2278063"/>
          </a:xfrm>
          <a:prstGeom prst="ellipse">
            <a:avLst/>
          </a:prstGeom>
        </p:spPr>
        <p:txBody>
          <a:bodyPr/>
          <a:lstStyle>
            <a:lvl1pPr algn="ctr">
              <a:defRPr sz="1050"/>
            </a:lvl1pPr>
          </a:lstStyle>
          <a:p>
            <a:endParaRPr lang="en-US" dirty="0"/>
          </a:p>
        </p:txBody>
      </p:sp>
      <p:sp>
        <p:nvSpPr>
          <p:cNvPr id="4" name="Picture Placeholder 2">
            <a:extLst>
              <a:ext uri="{FF2B5EF4-FFF2-40B4-BE49-F238E27FC236}">
                <a16:creationId xmlns:a16="http://schemas.microsoft.com/office/drawing/2014/main" id="{8D64BEA3-C95A-48B0-81BF-71780CD796D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795940" y="2105025"/>
            <a:ext cx="2279650" cy="2278063"/>
          </a:xfrm>
          <a:prstGeom prst="ellipse">
            <a:avLst/>
          </a:prstGeom>
        </p:spPr>
        <p:txBody>
          <a:bodyPr/>
          <a:lstStyle>
            <a:lvl1pPr algn="ctr">
              <a:defRPr sz="1050"/>
            </a:lvl1pPr>
          </a:lstStyle>
          <a:p>
            <a:endParaRPr lang="en-US" dirty="0"/>
          </a:p>
        </p:txBody>
      </p:sp>
      <p:sp>
        <p:nvSpPr>
          <p:cNvPr id="5" name="Picture Placeholder 2">
            <a:extLst>
              <a:ext uri="{FF2B5EF4-FFF2-40B4-BE49-F238E27FC236}">
                <a16:creationId xmlns:a16="http://schemas.microsoft.com/office/drawing/2014/main" id="{D9914EEA-07AC-408D-888B-BDC736DE8BF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241597" y="2105025"/>
            <a:ext cx="2279650" cy="2278063"/>
          </a:xfrm>
          <a:prstGeom prst="ellipse">
            <a:avLst/>
          </a:prstGeom>
        </p:spPr>
        <p:txBody>
          <a:bodyPr/>
          <a:lstStyle>
            <a:lvl1pPr algn="ctr">
              <a:defRPr sz="1050"/>
            </a:lvl1pPr>
          </a:lstStyle>
          <a:p>
            <a:endParaRPr lang="en-US" dirty="0"/>
          </a:p>
        </p:txBody>
      </p:sp>
      <p:sp>
        <p:nvSpPr>
          <p:cNvPr id="6" name="Picture Placeholder 2">
            <a:extLst>
              <a:ext uri="{FF2B5EF4-FFF2-40B4-BE49-F238E27FC236}">
                <a16:creationId xmlns:a16="http://schemas.microsoft.com/office/drawing/2014/main" id="{64862934-5F05-4A35-AAF9-15D13F576A2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687254" y="2105025"/>
            <a:ext cx="2279650" cy="2278063"/>
          </a:xfrm>
          <a:prstGeom prst="ellipse">
            <a:avLst/>
          </a:prstGeom>
        </p:spPr>
        <p:txBody>
          <a:bodyPr/>
          <a:lstStyle>
            <a:lvl1pPr algn="ctr">
              <a:defRPr sz="105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2057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549BAD57-50C2-4EC2-AED0-8214599DF7D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3131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DC5F241-F11E-41FC-8BBA-80FBABE9522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116114" y="653824"/>
            <a:ext cx="6212114" cy="6212114"/>
          </a:xfrm>
          <a:prstGeom prst="ellipse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7942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C5149B82-1914-48A2-B494-4F9C0F67340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435600" y="514349"/>
            <a:ext cx="5670550" cy="5670550"/>
          </a:xfrm>
          <a:prstGeom prst="ellipse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4879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47538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3">
            <a:extLst>
              <a:ext uri="{FF2B5EF4-FFF2-40B4-BE49-F238E27FC236}">
                <a16:creationId xmlns:a16="http://schemas.microsoft.com/office/drawing/2014/main" id="{E8E92205-CBD6-4190-878D-7B5A87361B9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1" y="0"/>
            <a:ext cx="6857999" cy="6857999"/>
          </a:xfrm>
          <a:prstGeom prst="ellipse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7761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A15F1CD4-2D85-4990-8D52-784E7B242A06}"/>
              </a:ext>
            </a:extLst>
          </p:cNvPr>
          <p:cNvSpPr/>
          <p:nvPr userDrawn="1"/>
        </p:nvSpPr>
        <p:spPr>
          <a:xfrm>
            <a:off x="-4381500" y="-865241"/>
            <a:ext cx="4381500" cy="9971141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B0B4A640-C0F4-4D20-B946-EBF2D1318CBD}"/>
              </a:ext>
            </a:extLst>
          </p:cNvPr>
          <p:cNvSpPr/>
          <p:nvPr userDrawn="1"/>
        </p:nvSpPr>
        <p:spPr>
          <a:xfrm>
            <a:off x="-2989942" y="6881452"/>
            <a:ext cx="5112648" cy="9971141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968079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95" r:id="rId2"/>
    <p:sldLayoutId id="2147483702" r:id="rId3"/>
    <p:sldLayoutId id="2147483688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11" r:id="rId11"/>
    <p:sldLayoutId id="2147483712" r:id="rId12"/>
    <p:sldLayoutId id="2147483713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free-powerpoint-templates-download.com/" TargetMode="External"/><Relationship Id="rId2" Type="http://schemas.openxmlformats.org/officeDocument/2006/relationships/hyperlink" Target="https://www.fontsquirrel.com/fonts/lato" TargetMode="External"/><Relationship Id="rId1" Type="http://schemas.openxmlformats.org/officeDocument/2006/relationships/slideLayout" Target="../slideLayouts/slideLayout12.xml"/><Relationship Id="rId5" Type="http://schemas.openxmlformats.org/officeDocument/2006/relationships/hyperlink" Target="http://www.freepik.es/" TargetMode="External"/><Relationship Id="rId4" Type="http://schemas.openxmlformats.org/officeDocument/2006/relationships/hyperlink" Target="http://www.pixabay.com/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s/" TargetMode="External"/><Relationship Id="rId2" Type="http://schemas.openxmlformats.org/officeDocument/2006/relationships/hyperlink" Target="https://www.fontsquirrel.com/fonts/lato" TargetMode="Externa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free-powerpoint-templates-download.com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ext Box 322"/>
          <p:cNvSpPr txBox="1">
            <a:spLocks noChangeArrowheads="1"/>
          </p:cNvSpPr>
          <p:nvPr/>
        </p:nvSpPr>
        <p:spPr bwMode="auto">
          <a:xfrm>
            <a:off x="2149684" y="1778127"/>
            <a:ext cx="714940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9pPr>
          </a:lstStyle>
          <a:p>
            <a:pPr algn="r" defTabSz="914217">
              <a:defRPr/>
            </a:pPr>
            <a:r>
              <a:rPr lang="en-US" sz="4800" dirty="0">
                <a:solidFill>
                  <a:srgbClr val="B4207D"/>
                </a:solidFill>
                <a:latin typeface="Lato Black"/>
                <a:cs typeface="Lato Black"/>
              </a:rPr>
              <a:t>01</a:t>
            </a:r>
          </a:p>
        </p:txBody>
      </p:sp>
      <p:sp>
        <p:nvSpPr>
          <p:cNvPr id="75" name="Text Box 334"/>
          <p:cNvSpPr txBox="1">
            <a:spLocks noChangeArrowheads="1"/>
          </p:cNvSpPr>
          <p:nvPr/>
        </p:nvSpPr>
        <p:spPr bwMode="auto">
          <a:xfrm>
            <a:off x="2173439" y="2635535"/>
            <a:ext cx="714940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9pPr>
          </a:lstStyle>
          <a:p>
            <a:pPr algn="r" defTabSz="914217">
              <a:defRPr/>
            </a:pPr>
            <a:r>
              <a:rPr lang="en-US" sz="4800" dirty="0">
                <a:solidFill>
                  <a:srgbClr val="E1E122"/>
                </a:solidFill>
                <a:latin typeface="Lato Black"/>
                <a:cs typeface="Lato Black"/>
              </a:rPr>
              <a:t>02</a:t>
            </a:r>
          </a:p>
        </p:txBody>
      </p:sp>
      <p:sp>
        <p:nvSpPr>
          <p:cNvPr id="87" name="Text Box 346"/>
          <p:cNvSpPr txBox="1">
            <a:spLocks noChangeArrowheads="1"/>
          </p:cNvSpPr>
          <p:nvPr/>
        </p:nvSpPr>
        <p:spPr bwMode="auto">
          <a:xfrm>
            <a:off x="2191237" y="3468778"/>
            <a:ext cx="714940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9pPr>
          </a:lstStyle>
          <a:p>
            <a:pPr algn="r" defTabSz="914217">
              <a:defRPr/>
            </a:pPr>
            <a:r>
              <a:rPr lang="en-US" sz="4800" dirty="0">
                <a:solidFill>
                  <a:srgbClr val="5AA0AF"/>
                </a:solidFill>
                <a:latin typeface="Lato Black"/>
                <a:cs typeface="Lato Black"/>
              </a:rPr>
              <a:t>03</a:t>
            </a:r>
          </a:p>
        </p:txBody>
      </p:sp>
      <p:sp>
        <p:nvSpPr>
          <p:cNvPr id="99" name="Text Box 358"/>
          <p:cNvSpPr txBox="1">
            <a:spLocks noChangeArrowheads="1"/>
          </p:cNvSpPr>
          <p:nvPr/>
        </p:nvSpPr>
        <p:spPr bwMode="auto">
          <a:xfrm>
            <a:off x="2196114" y="5225875"/>
            <a:ext cx="714940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9pPr>
          </a:lstStyle>
          <a:p>
            <a:pPr algn="r" defTabSz="914217">
              <a:defRPr/>
            </a:pPr>
            <a:r>
              <a:rPr lang="en-US" sz="4800" dirty="0">
                <a:solidFill>
                  <a:srgbClr val="E1E122"/>
                </a:solidFill>
                <a:latin typeface="Lato Black"/>
              </a:rPr>
              <a:t>05</a:t>
            </a:r>
          </a:p>
        </p:txBody>
      </p:sp>
      <p:sp>
        <p:nvSpPr>
          <p:cNvPr id="55309" name="TextBox 121"/>
          <p:cNvSpPr txBox="1">
            <a:spLocks noChangeArrowheads="1"/>
          </p:cNvSpPr>
          <p:nvPr/>
        </p:nvSpPr>
        <p:spPr bwMode="auto">
          <a:xfrm>
            <a:off x="2937194" y="1819581"/>
            <a:ext cx="7297736" cy="8007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710" tIns="54855" rIns="109710" bIns="54855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10000"/>
              </a:lnSpc>
            </a:pPr>
            <a:r>
              <a:rPr lang="es-CO" altLang="ja-JP" sz="1400" b="1" dirty="0">
                <a:solidFill>
                  <a:srgbClr val="01C8F2"/>
                </a:solidFill>
                <a:cs typeface="Arial" panose="020B0604020202020204" pitchFamily="34" charset="0"/>
              </a:rPr>
              <a:t>Descarga e instala la tipografía </a:t>
            </a:r>
            <a:r>
              <a:rPr lang="en-US" altLang="ja-JP" sz="1400" dirty="0" err="1">
                <a:cs typeface="Arial" panose="020B0604020202020204" pitchFamily="34" charset="0"/>
                <a:hlinkClick r:id="rId2"/>
              </a:rPr>
              <a:t>Lato</a:t>
            </a:r>
            <a:r>
              <a:rPr lang="en-US" altLang="ja-JP" sz="1400" dirty="0">
                <a:cs typeface="Arial" panose="020B0604020202020204" pitchFamily="34" charset="0"/>
                <a:hlinkClick r:id="rId2"/>
              </a:rPr>
              <a:t> Family </a:t>
            </a:r>
            <a:r>
              <a:rPr lang="en-US" altLang="ja-JP" sz="1400" dirty="0">
                <a:cs typeface="Arial" panose="020B0604020202020204" pitchFamily="34" charset="0"/>
              </a:rPr>
              <a:t> antes de</a:t>
            </a:r>
            <a:r>
              <a:rPr lang="es-CO" altLang="ja-JP" sz="1400" dirty="0">
                <a:cs typeface="Arial" panose="020B0604020202020204" pitchFamily="34" charset="0"/>
              </a:rPr>
              <a:t> editar este tema, esto te permitirá ver la plantilla como la encontraste en  </a:t>
            </a:r>
            <a:r>
              <a:rPr lang="en-US" altLang="ja-JP" sz="1400" dirty="0">
                <a:solidFill>
                  <a:srgbClr val="01C8F2"/>
                </a:solidFill>
                <a:cs typeface="Arial" panose="020B0604020202020204" pitchFamily="34" charset="0"/>
                <a:hlinkClick r:id="rId3"/>
              </a:rPr>
              <a:t>https://slidesgratis.com/</a:t>
            </a:r>
            <a:r>
              <a:rPr lang="es-MX" altLang="ja-JP" sz="1400" dirty="0">
                <a:cs typeface="Arial" panose="020B0604020202020204" pitchFamily="34" charset="0"/>
              </a:rPr>
              <a:t> de lo contrario, la fuente cambiará y su plantilla se verá diferente. Reinicie PowerPoint después</a:t>
            </a:r>
            <a:endParaRPr lang="en-US" altLang="es-MX" sz="1400" b="1" dirty="0">
              <a:solidFill>
                <a:srgbClr val="CC0000"/>
              </a:solidFill>
              <a:cs typeface="Arial" panose="020B0604020202020204" pitchFamily="34" charset="0"/>
            </a:endParaRPr>
          </a:p>
        </p:txBody>
      </p:sp>
      <p:sp>
        <p:nvSpPr>
          <p:cNvPr id="55311" name="TextBox 124"/>
          <p:cNvSpPr txBox="1">
            <a:spLocks noChangeArrowheads="1"/>
          </p:cNvSpPr>
          <p:nvPr/>
        </p:nvSpPr>
        <p:spPr bwMode="auto">
          <a:xfrm>
            <a:off x="3025071" y="5263625"/>
            <a:ext cx="7181284" cy="809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710" tIns="54855" rIns="109710" bIns="54855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10000"/>
              </a:lnSpc>
            </a:pPr>
            <a:r>
              <a:rPr lang="es-MX" altLang="es-MX" sz="1400" b="1" dirty="0">
                <a:solidFill>
                  <a:srgbClr val="FF9F1F"/>
                </a:solidFill>
                <a:latin typeface="Lato" panose="020F0502020204030203" pitchFamily="34" charset="0"/>
                <a:cs typeface="Arial" panose="020B0604020202020204" pitchFamily="34" charset="0"/>
              </a:rPr>
              <a:t>Disfruta, si te gusta esta plantilla no olvides dejarnos tu comentario y compartir en tus redes sociales</a:t>
            </a:r>
            <a:r>
              <a:rPr lang="es-MX" altLang="es-MX" sz="1400" dirty="0">
                <a:latin typeface="+mj-lt"/>
                <a:cs typeface="Arial" panose="020B0604020202020204" pitchFamily="34" charset="0"/>
              </a:rPr>
              <a:t>, </a:t>
            </a:r>
            <a:r>
              <a:rPr lang="es-MX" altLang="es-MX" sz="1400" dirty="0">
                <a:cs typeface="Arial" panose="020B0604020202020204" pitchFamily="34" charset="0"/>
              </a:rPr>
              <a:t>otra persona te lo agradecerá. Recuerda volver, estaremos subiendo diariamente más opciones para que puedas seguir impresionando a tu audiencia.</a:t>
            </a:r>
            <a:endParaRPr lang="en-US" altLang="es-MX" sz="1400" dirty="0">
              <a:cs typeface="Arial" panose="020B0604020202020204" pitchFamily="34" charset="0"/>
            </a:endParaRPr>
          </a:p>
        </p:txBody>
      </p:sp>
      <p:sp>
        <p:nvSpPr>
          <p:cNvPr id="55317" name="TextBox 29"/>
          <p:cNvSpPr txBox="1">
            <a:spLocks noChangeArrowheads="1"/>
          </p:cNvSpPr>
          <p:nvPr/>
        </p:nvSpPr>
        <p:spPr bwMode="auto">
          <a:xfrm>
            <a:off x="2026217" y="505197"/>
            <a:ext cx="3095527" cy="600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s-MX" sz="3300" b="1" dirty="0">
                <a:latin typeface="+mj-lt"/>
                <a:cs typeface="Arial" panose="020B0604020202020204" pitchFamily="34" charset="0"/>
              </a:rPr>
              <a:t>Lee antes de </a:t>
            </a:r>
            <a:r>
              <a:rPr lang="en-US" altLang="es-MX" sz="3300" b="1" dirty="0" err="1">
                <a:latin typeface="+mj-lt"/>
                <a:cs typeface="Arial" panose="020B0604020202020204" pitchFamily="34" charset="0"/>
              </a:rPr>
              <a:t>usar</a:t>
            </a:r>
            <a:endParaRPr lang="en-US" altLang="es-MX" sz="3300" b="1" dirty="0">
              <a:latin typeface="+mj-lt"/>
              <a:cs typeface="Arial" panose="020B0604020202020204" pitchFamily="34" charset="0"/>
            </a:endParaRPr>
          </a:p>
        </p:txBody>
      </p:sp>
      <p:grpSp>
        <p:nvGrpSpPr>
          <p:cNvPr id="55318" name="Group 30"/>
          <p:cNvGrpSpPr>
            <a:grpSpLocks/>
          </p:cNvGrpSpPr>
          <p:nvPr/>
        </p:nvGrpSpPr>
        <p:grpSpPr bwMode="auto">
          <a:xfrm>
            <a:off x="2106385" y="1099716"/>
            <a:ext cx="1139825" cy="36513"/>
            <a:chOff x="1775295" y="2028842"/>
            <a:chExt cx="3021910" cy="45719"/>
          </a:xfrm>
          <a:solidFill>
            <a:srgbClr val="0099B8"/>
          </a:solidFill>
        </p:grpSpPr>
        <p:sp>
          <p:nvSpPr>
            <p:cNvPr id="32" name="Rectangle 31"/>
            <p:cNvSpPr/>
            <p:nvPr/>
          </p:nvSpPr>
          <p:spPr>
            <a:xfrm flipV="1">
              <a:off x="1775295" y="2028842"/>
              <a:ext cx="540830" cy="45719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21899" tIns="60950" rIns="121899" bIns="60950" anchor="ctr"/>
            <a:lstStyle/>
            <a:p>
              <a:pPr algn="ctr" defTabSz="914217">
                <a:defRPr/>
              </a:pPr>
              <a:endParaRPr lang="en-US" sz="900" dirty="0">
                <a:latin typeface="Calibri Light"/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 flipV="1">
              <a:off x="2391883" y="2028842"/>
              <a:ext cx="538725" cy="45719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21899" tIns="60950" rIns="121899" bIns="60950" anchor="ctr"/>
            <a:lstStyle/>
            <a:p>
              <a:pPr algn="ctr" defTabSz="914217">
                <a:defRPr/>
              </a:pPr>
              <a:endParaRPr lang="en-US" sz="900" dirty="0">
                <a:latin typeface="Calibri Light"/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 flipV="1">
              <a:off x="3025305" y="2028842"/>
              <a:ext cx="540830" cy="45719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21899" tIns="60950" rIns="121899" bIns="60950" anchor="ctr"/>
            <a:lstStyle/>
            <a:p>
              <a:pPr algn="ctr" defTabSz="914217">
                <a:defRPr/>
              </a:pPr>
              <a:endParaRPr lang="en-US" sz="900" dirty="0">
                <a:latin typeface="Calibri Light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3641893" y="2028842"/>
              <a:ext cx="538725" cy="45719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21899" tIns="60950" rIns="121899" bIns="60950" anchor="ctr"/>
            <a:lstStyle/>
            <a:p>
              <a:pPr algn="ctr" defTabSz="914217">
                <a:defRPr/>
              </a:pPr>
              <a:endParaRPr lang="en-US" sz="900" dirty="0">
                <a:latin typeface="Calibri Light"/>
              </a:endParaRPr>
            </a:p>
          </p:txBody>
        </p:sp>
        <p:sp>
          <p:nvSpPr>
            <p:cNvPr id="36" name="Rectangle 35"/>
            <p:cNvSpPr/>
            <p:nvPr/>
          </p:nvSpPr>
          <p:spPr>
            <a:xfrm flipV="1">
              <a:off x="4256376" y="2028842"/>
              <a:ext cx="540829" cy="45719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21899" tIns="60950" rIns="121899" bIns="60950" anchor="ctr"/>
            <a:lstStyle/>
            <a:p>
              <a:pPr algn="ctr" defTabSz="914217">
                <a:defRPr/>
              </a:pPr>
              <a:endParaRPr lang="en-US" sz="900" dirty="0">
                <a:latin typeface="Calibri Light"/>
              </a:endParaRPr>
            </a:p>
          </p:txBody>
        </p:sp>
      </p:grpSp>
      <p:sp>
        <p:nvSpPr>
          <p:cNvPr id="30" name="TextBox 121">
            <a:extLst>
              <a:ext uri="{FF2B5EF4-FFF2-40B4-BE49-F238E27FC236}">
                <a16:creationId xmlns:a16="http://schemas.microsoft.com/office/drawing/2014/main" id="{4994152A-3327-45D6-9425-D1DCEF519E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3646" y="3539750"/>
            <a:ext cx="7181284" cy="5637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710" tIns="54855" rIns="109710" bIns="54855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10000"/>
              </a:lnSpc>
            </a:pPr>
            <a:r>
              <a:rPr lang="es-CO" altLang="es-MX" sz="1400" dirty="0">
                <a:cs typeface="Arial" panose="020B0604020202020204" pitchFamily="34" charset="0"/>
              </a:rPr>
              <a:t>Las imágenes usadas fueron descargadas </a:t>
            </a:r>
            <a:r>
              <a:rPr lang="en-US" altLang="es-MX" sz="1400" dirty="0">
                <a:cs typeface="Arial" panose="020B0604020202020204" pitchFamily="34" charset="0"/>
              </a:rPr>
              <a:t>de </a:t>
            </a:r>
            <a:r>
              <a:rPr lang="en-US" altLang="es-MX" sz="1400" dirty="0">
                <a:solidFill>
                  <a:srgbClr val="01C8F2"/>
                </a:solidFill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www.pixabay.com</a:t>
            </a:r>
            <a:r>
              <a:rPr lang="en-US" altLang="es-MX" sz="1400" dirty="0">
                <a:solidFill>
                  <a:srgbClr val="01C8F2"/>
                </a:solidFill>
                <a:cs typeface="Arial" panose="020B0604020202020204" pitchFamily="34" charset="0"/>
              </a:rPr>
              <a:t>  – </a:t>
            </a:r>
            <a:r>
              <a:rPr lang="en-US" altLang="es-MX" sz="1400" dirty="0">
                <a:solidFill>
                  <a:srgbClr val="01C8F2"/>
                </a:solidFill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www.freepik.es</a:t>
            </a:r>
            <a:r>
              <a:rPr lang="en-US" altLang="es-MX" sz="1400" dirty="0">
                <a:solidFill>
                  <a:srgbClr val="01C8F2"/>
                </a:solidFill>
                <a:cs typeface="Arial" panose="020B0604020202020204" pitchFamily="34" charset="0"/>
              </a:rPr>
              <a:t> - </a:t>
            </a:r>
            <a:r>
              <a:rPr lang="es-MX" altLang="es-MX" sz="1400" dirty="0">
                <a:cs typeface="Arial" panose="020B0604020202020204" pitchFamily="34" charset="0"/>
              </a:rPr>
              <a:t>allí puedes encontrar otras si lo deseas. Y por supuesto, puedes cambiarlo por el tuyo.</a:t>
            </a:r>
            <a:endParaRPr lang="en-US" altLang="es-MX" sz="1400" dirty="0">
              <a:cs typeface="Arial" panose="020B0604020202020204" pitchFamily="34" charset="0"/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A861E1E4-650F-4B58-BD99-93E6FC21ADED}"/>
              </a:ext>
            </a:extLst>
          </p:cNvPr>
          <p:cNvSpPr/>
          <p:nvPr/>
        </p:nvSpPr>
        <p:spPr>
          <a:xfrm>
            <a:off x="2026217" y="1137063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>
                <a:solidFill>
                  <a:srgbClr val="B4207D"/>
                </a:solidFill>
                <a:latin typeface="+mj-lt"/>
              </a:rPr>
              <a:t>Gracias por </a:t>
            </a:r>
            <a:r>
              <a:rPr lang="es-CO" b="1" dirty="0">
                <a:solidFill>
                  <a:srgbClr val="B4207D"/>
                </a:solidFill>
                <a:latin typeface="+mj-lt"/>
              </a:rPr>
              <a:t>descargar</a:t>
            </a:r>
            <a:r>
              <a:rPr lang="en-US" b="1" dirty="0">
                <a:solidFill>
                  <a:srgbClr val="B4207D"/>
                </a:solidFill>
                <a:latin typeface="+mj-lt"/>
              </a:rPr>
              <a:t> 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4FD16BAF-8F85-4252-90D0-A30F2681D6B9}"/>
              </a:ext>
            </a:extLst>
          </p:cNvPr>
          <p:cNvSpPr/>
          <p:nvPr/>
        </p:nvSpPr>
        <p:spPr>
          <a:xfrm>
            <a:off x="3025071" y="2795838"/>
            <a:ext cx="7040105" cy="7822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es-MX" altLang="es-MX" sz="1400" b="1" dirty="0">
                <a:solidFill>
                  <a:srgbClr val="AD003D"/>
                </a:solidFill>
                <a:latin typeface="Lato Light" panose="020F0302020204030203" pitchFamily="34" charset="0"/>
                <a:cs typeface="Arial" panose="020B0604020202020204" pitchFamily="34" charset="0"/>
              </a:rPr>
              <a:t>Alguien dijo: “La creatividad es la clave del éxito en el futuro”, </a:t>
            </a:r>
            <a:r>
              <a:rPr lang="es-MX" altLang="es-MX" sz="1400" dirty="0">
                <a:latin typeface="Lato Light" panose="020F0302020204030203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puedes usar esta plantilla como quieras, usa tu creatividad y cambia colores, íconos e imagen según tu marca</a:t>
            </a:r>
            <a:r>
              <a:rPr lang="en-US" altLang="es-MX" sz="1400" dirty="0">
                <a:latin typeface="Lato Light" panose="020F0302020204030203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o </a:t>
            </a:r>
            <a:r>
              <a:rPr lang="en-US" altLang="es-MX" sz="1400" dirty="0" err="1">
                <a:latin typeface="Lato Light" panose="020F0302020204030203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tema</a:t>
            </a:r>
            <a:r>
              <a:rPr lang="en-US" altLang="es-MX" sz="1400" dirty="0">
                <a:latin typeface="Lato Light" panose="020F0302020204030203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10000"/>
              </a:lnSpc>
            </a:pPr>
            <a:endParaRPr lang="en-US" altLang="es-MX" sz="1400" dirty="0">
              <a:latin typeface="Lato Light" panose="020F0302020204030203" pitchFamily="34" charset="0"/>
              <a:cs typeface="Arial" panose="020B0604020202020204" pitchFamily="34" charset="0"/>
            </a:endParaRPr>
          </a:p>
        </p:txBody>
      </p:sp>
      <p:sp>
        <p:nvSpPr>
          <p:cNvPr id="4" name="Text Box 358">
            <a:extLst>
              <a:ext uri="{FF2B5EF4-FFF2-40B4-BE49-F238E27FC236}">
                <a16:creationId xmlns:a16="http://schemas.microsoft.com/office/drawing/2014/main" id="{588E8FD0-07B6-4B71-9E3C-BAED98B735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1237" y="4334988"/>
            <a:ext cx="714940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9pPr>
          </a:lstStyle>
          <a:p>
            <a:pPr algn="r" defTabSz="914217">
              <a:defRPr/>
            </a:pPr>
            <a:r>
              <a:rPr lang="en-US" sz="4800" dirty="0">
                <a:solidFill>
                  <a:srgbClr val="FBCF48"/>
                </a:solidFill>
                <a:latin typeface="Lato Black"/>
                <a:cs typeface="Lato Black"/>
              </a:rPr>
              <a:t>04</a:t>
            </a:r>
          </a:p>
        </p:txBody>
      </p:sp>
      <p:sp>
        <p:nvSpPr>
          <p:cNvPr id="5" name="TextBox 124">
            <a:extLst>
              <a:ext uri="{FF2B5EF4-FFF2-40B4-BE49-F238E27FC236}">
                <a16:creationId xmlns:a16="http://schemas.microsoft.com/office/drawing/2014/main" id="{D9E76C72-2E21-48D8-9205-24BF5087DF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3646" y="4450658"/>
            <a:ext cx="6705599" cy="5637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710" tIns="54855" rIns="109710" bIns="54855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10000"/>
              </a:lnSpc>
            </a:pPr>
            <a:r>
              <a:rPr lang="es-MX" altLang="es-MX" sz="1400" dirty="0">
                <a:cs typeface="Arial" panose="020B0604020202020204" pitchFamily="34" charset="0"/>
              </a:rPr>
              <a:t>Para cambiar textos, selecciónalos y remplázalos. Para cambiar imágenes, selecciónala, bórrela y haga clic en el icono del centro para agregar una nueva imagen. </a:t>
            </a:r>
            <a:endParaRPr lang="en-US" altLang="es-MX" sz="1400" dirty="0"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advClick="0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9">
            <a:extLst>
              <a:ext uri="{FF2B5EF4-FFF2-40B4-BE49-F238E27FC236}">
                <a16:creationId xmlns:a16="http://schemas.microsoft.com/office/drawing/2014/main" id="{6D0625F1-CB07-4127-80ED-BC08C167DEF5}"/>
              </a:ext>
            </a:extLst>
          </p:cNvPr>
          <p:cNvSpPr>
            <a:spLocks/>
          </p:cNvSpPr>
          <p:nvPr/>
        </p:nvSpPr>
        <p:spPr bwMode="auto">
          <a:xfrm>
            <a:off x="1" y="0"/>
            <a:ext cx="10900228" cy="6858000"/>
          </a:xfrm>
          <a:custGeom>
            <a:avLst/>
            <a:gdLst>
              <a:gd name="T0" fmla="*/ 351 w 438"/>
              <a:gd name="T1" fmla="*/ 0 h 441"/>
              <a:gd name="T2" fmla="*/ 0 w 438"/>
              <a:gd name="T3" fmla="*/ 0 h 441"/>
              <a:gd name="T4" fmla="*/ 0 w 438"/>
              <a:gd name="T5" fmla="*/ 441 h 441"/>
              <a:gd name="T6" fmla="*/ 438 w 438"/>
              <a:gd name="T7" fmla="*/ 441 h 441"/>
              <a:gd name="T8" fmla="*/ 351 w 438"/>
              <a:gd name="T9" fmla="*/ 0 h 4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38" h="441">
                <a:moveTo>
                  <a:pt x="351" y="0"/>
                </a:moveTo>
                <a:cubicBezTo>
                  <a:pt x="0" y="0"/>
                  <a:pt x="0" y="0"/>
                  <a:pt x="0" y="0"/>
                </a:cubicBezTo>
                <a:cubicBezTo>
                  <a:pt x="0" y="441"/>
                  <a:pt x="0" y="441"/>
                  <a:pt x="0" y="441"/>
                </a:cubicBezTo>
                <a:cubicBezTo>
                  <a:pt x="438" y="441"/>
                  <a:pt x="438" y="441"/>
                  <a:pt x="438" y="441"/>
                </a:cubicBezTo>
                <a:cubicBezTo>
                  <a:pt x="170" y="315"/>
                  <a:pt x="272" y="48"/>
                  <a:pt x="351" y="0"/>
                </a:cubicBezTo>
                <a:close/>
              </a:path>
            </a:pathLst>
          </a:custGeom>
          <a:solidFill>
            <a:srgbClr val="08672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F1457A70-6D5E-49B0-B2DC-410A2A034D0D}"/>
              </a:ext>
            </a:extLst>
          </p:cNvPr>
          <p:cNvSpPr>
            <a:spLocks/>
          </p:cNvSpPr>
          <p:nvPr/>
        </p:nvSpPr>
        <p:spPr bwMode="auto">
          <a:xfrm>
            <a:off x="1588" y="1588"/>
            <a:ext cx="10463212" cy="6881812"/>
          </a:xfrm>
          <a:custGeom>
            <a:avLst/>
            <a:gdLst>
              <a:gd name="T0" fmla="*/ 351 w 438"/>
              <a:gd name="T1" fmla="*/ 0 h 441"/>
              <a:gd name="T2" fmla="*/ 0 w 438"/>
              <a:gd name="T3" fmla="*/ 0 h 441"/>
              <a:gd name="T4" fmla="*/ 0 w 438"/>
              <a:gd name="T5" fmla="*/ 441 h 441"/>
              <a:gd name="T6" fmla="*/ 438 w 438"/>
              <a:gd name="T7" fmla="*/ 441 h 441"/>
              <a:gd name="T8" fmla="*/ 351 w 438"/>
              <a:gd name="T9" fmla="*/ 0 h 4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38" h="441">
                <a:moveTo>
                  <a:pt x="351" y="0"/>
                </a:moveTo>
                <a:cubicBezTo>
                  <a:pt x="0" y="0"/>
                  <a:pt x="0" y="0"/>
                  <a:pt x="0" y="0"/>
                </a:cubicBezTo>
                <a:cubicBezTo>
                  <a:pt x="0" y="441"/>
                  <a:pt x="0" y="441"/>
                  <a:pt x="0" y="441"/>
                </a:cubicBezTo>
                <a:cubicBezTo>
                  <a:pt x="438" y="441"/>
                  <a:pt x="438" y="441"/>
                  <a:pt x="438" y="441"/>
                </a:cubicBezTo>
                <a:cubicBezTo>
                  <a:pt x="170" y="315"/>
                  <a:pt x="272" y="48"/>
                  <a:pt x="351" y="0"/>
                </a:cubicBezTo>
                <a:close/>
              </a:path>
            </a:pathLst>
          </a:custGeom>
          <a:blipFill>
            <a:blip r:embed="rId2"/>
            <a:stretch>
              <a:fillRect/>
            </a:stretch>
          </a:blip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74" name="Text Placeholder 51">
            <a:extLst>
              <a:ext uri="{FF2B5EF4-FFF2-40B4-BE49-F238E27FC236}">
                <a16:creationId xmlns:a16="http://schemas.microsoft.com/office/drawing/2014/main" id="{4B2E2357-54C9-4EB9-B700-8268E05062CE}"/>
              </a:ext>
            </a:extLst>
          </p:cNvPr>
          <p:cNvSpPr txBox="1">
            <a:spLocks/>
          </p:cNvSpPr>
          <p:nvPr/>
        </p:nvSpPr>
        <p:spPr>
          <a:xfrm>
            <a:off x="7794171" y="3278616"/>
            <a:ext cx="4281715" cy="224676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n-US" sz="2000" b="1" dirty="0"/>
              <a:t>Lorem ipsum </a:t>
            </a:r>
            <a:r>
              <a:rPr lang="en-US" sz="2000" dirty="0"/>
              <a:t>dolor sit amet, consectetur adipiscing elit. Curabitur eros leo, accumsan quis arcu ac, molestie ornare justo. Vivamus non diam metus..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22B34373-FAFC-4026-99ED-87B5FD71F7E8}"/>
              </a:ext>
            </a:extLst>
          </p:cNvPr>
          <p:cNvSpPr txBox="1"/>
          <p:nvPr/>
        </p:nvSpPr>
        <p:spPr>
          <a:xfrm>
            <a:off x="7794171" y="1744117"/>
            <a:ext cx="453489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dirty="0">
                <a:solidFill>
                  <a:srgbClr val="97BF1F"/>
                </a:solidFill>
                <a:latin typeface="Lato Black" panose="020F0A02020204030203" pitchFamily="34" charset="0"/>
              </a:rPr>
              <a:t>Escribe tu </a:t>
            </a:r>
          </a:p>
          <a:p>
            <a:r>
              <a:rPr lang="es-CO" sz="3600" dirty="0">
                <a:solidFill>
                  <a:srgbClr val="08672F"/>
                </a:solidFill>
                <a:latin typeface="Lato Light" panose="020F0302020204030203" pitchFamily="34" charset="0"/>
              </a:rPr>
              <a:t>Título Aquí</a:t>
            </a:r>
            <a:endParaRPr lang="es-CO" sz="3600" dirty="0">
              <a:solidFill>
                <a:srgbClr val="08672F"/>
              </a:solidFill>
              <a:latin typeface="Lato Black" panose="020F0A02020204030203" pitchFamily="34" charset="0"/>
            </a:endParaRP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95D6A54F-BA0D-4C7E-BB20-CD7A00CE4855}"/>
              </a:ext>
            </a:extLst>
          </p:cNvPr>
          <p:cNvSpPr/>
          <p:nvPr/>
        </p:nvSpPr>
        <p:spPr>
          <a:xfrm>
            <a:off x="7691210" y="1920601"/>
            <a:ext cx="102961" cy="895350"/>
          </a:xfrm>
          <a:prstGeom prst="rect">
            <a:avLst/>
          </a:prstGeom>
          <a:solidFill>
            <a:srgbClr val="97BF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ransition advClick="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5">
            <a:extLst>
              <a:ext uri="{FF2B5EF4-FFF2-40B4-BE49-F238E27FC236}">
                <a16:creationId xmlns:a16="http://schemas.microsoft.com/office/drawing/2014/main" id="{E447921D-AD94-4435-A0D7-2A03AF513C91}"/>
              </a:ext>
            </a:extLst>
          </p:cNvPr>
          <p:cNvSpPr>
            <a:spLocks/>
          </p:cNvSpPr>
          <p:nvPr/>
        </p:nvSpPr>
        <p:spPr bwMode="auto">
          <a:xfrm>
            <a:off x="-14287" y="1588"/>
            <a:ext cx="4135437" cy="6877050"/>
          </a:xfrm>
          <a:custGeom>
            <a:avLst/>
            <a:gdLst>
              <a:gd name="T0" fmla="*/ 0 w 264"/>
              <a:gd name="T1" fmla="*/ 441 h 441"/>
              <a:gd name="T2" fmla="*/ 143 w 264"/>
              <a:gd name="T3" fmla="*/ 441 h 441"/>
              <a:gd name="T4" fmla="*/ 264 w 264"/>
              <a:gd name="T5" fmla="*/ 219 h 441"/>
              <a:gd name="T6" fmla="*/ 148 w 264"/>
              <a:gd name="T7" fmla="*/ 0 h 441"/>
              <a:gd name="T8" fmla="*/ 0 w 264"/>
              <a:gd name="T9" fmla="*/ 0 h 441"/>
              <a:gd name="T10" fmla="*/ 0 w 264"/>
              <a:gd name="T11" fmla="*/ 441 h 4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64" h="441">
                <a:moveTo>
                  <a:pt x="0" y="441"/>
                </a:moveTo>
                <a:cubicBezTo>
                  <a:pt x="143" y="441"/>
                  <a:pt x="143" y="441"/>
                  <a:pt x="143" y="441"/>
                </a:cubicBezTo>
                <a:cubicBezTo>
                  <a:pt x="215" y="394"/>
                  <a:pt x="264" y="312"/>
                  <a:pt x="264" y="219"/>
                </a:cubicBezTo>
                <a:cubicBezTo>
                  <a:pt x="264" y="128"/>
                  <a:pt x="218" y="48"/>
                  <a:pt x="148" y="0"/>
                </a:cubicBezTo>
                <a:cubicBezTo>
                  <a:pt x="0" y="0"/>
                  <a:pt x="0" y="0"/>
                  <a:pt x="0" y="0"/>
                </a:cubicBezTo>
                <a:lnTo>
                  <a:pt x="0" y="441"/>
                </a:lnTo>
                <a:close/>
              </a:path>
            </a:pathLst>
          </a:custGeom>
          <a:solidFill>
            <a:srgbClr val="08672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" name="TextBox 106">
            <a:extLst>
              <a:ext uri="{FF2B5EF4-FFF2-40B4-BE49-F238E27FC236}">
                <a16:creationId xmlns:a16="http://schemas.microsoft.com/office/drawing/2014/main" id="{FD06797A-615E-4D21-8C3E-E0DC78825B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67550" y="2083027"/>
            <a:ext cx="5124450" cy="1300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2" tIns="45711" rIns="91422" bIns="45711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es-MX" sz="1200" dirty="0">
                <a:solidFill>
                  <a:schemeClr val="tx2"/>
                </a:solidFill>
                <a:latin typeface="+mj-lt"/>
                <a:cs typeface="Calibri Light" panose="020F0302020204030204" pitchFamily="34" charset="0"/>
              </a:rPr>
              <a:t>Creativity is the key </a:t>
            </a:r>
            <a:r>
              <a:rPr lang="en-US" altLang="es-MX" sz="1200" dirty="0">
                <a:latin typeface="+mj-lt"/>
                <a:cs typeface="Calibri Light" panose="020F0302020204030204" pitchFamily="34" charset="0"/>
              </a:rPr>
              <a:t>to success in the future, and primary education where teachers can bring creativity in children at that level.</a:t>
            </a:r>
          </a:p>
          <a:p>
            <a:pPr>
              <a:lnSpc>
                <a:spcPct val="110000"/>
              </a:lnSpc>
            </a:pPr>
            <a:endParaRPr lang="en-US" altLang="es-MX" sz="1200" dirty="0">
              <a:latin typeface="+mj-lt"/>
              <a:cs typeface="Calibri Light" panose="020F0302020204030204" pitchFamily="34" charset="0"/>
            </a:endParaRPr>
          </a:p>
          <a:p>
            <a:pPr>
              <a:lnSpc>
                <a:spcPct val="110000"/>
              </a:lnSpc>
            </a:pPr>
            <a:r>
              <a:rPr lang="en-US" altLang="es-MX" sz="1200" b="1" dirty="0">
                <a:solidFill>
                  <a:schemeClr val="tx2"/>
                </a:solidFill>
                <a:latin typeface="+mj-lt"/>
                <a:cs typeface="Calibri" panose="020F0502020204030204" pitchFamily="34" charset="0"/>
              </a:rPr>
              <a:t>Creativity is the key </a:t>
            </a:r>
            <a:r>
              <a:rPr lang="en-US" altLang="es-MX" sz="1200" b="1" dirty="0">
                <a:latin typeface="+mj-lt"/>
                <a:cs typeface="Calibri" panose="020F0502020204030204" pitchFamily="34" charset="0"/>
              </a:rPr>
              <a:t>to success </a:t>
            </a:r>
            <a:r>
              <a:rPr lang="en-US" altLang="es-MX" sz="1200" dirty="0">
                <a:latin typeface="+mj-lt"/>
                <a:cs typeface="Calibri Light" panose="020F0302020204030204" pitchFamily="34" charset="0"/>
              </a:rPr>
              <a:t>in the future, and primary education where teachers can bring creativity in children at that level keep growing Lorem ipsum dolor</a:t>
            </a:r>
          </a:p>
        </p:txBody>
      </p:sp>
      <p:sp>
        <p:nvSpPr>
          <p:cNvPr id="19" name="TextBox 107">
            <a:extLst>
              <a:ext uri="{FF2B5EF4-FFF2-40B4-BE49-F238E27FC236}">
                <a16:creationId xmlns:a16="http://schemas.microsoft.com/office/drawing/2014/main" id="{00D38AAA-10D2-48D9-B2E5-64CA844375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98868" y="4317433"/>
            <a:ext cx="1185096" cy="338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2" tIns="45711" rIns="91422" bIns="45711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s-MX" sz="1600" b="1" dirty="0">
                <a:latin typeface="+mj-lt"/>
              </a:rPr>
              <a:t>Solar Energy</a:t>
            </a:r>
            <a:endParaRPr lang="id-ID" altLang="es-MX" sz="1600" b="1">
              <a:latin typeface="+mj-lt"/>
            </a:endParaRPr>
          </a:p>
        </p:txBody>
      </p:sp>
      <p:sp>
        <p:nvSpPr>
          <p:cNvPr id="20" name="TextBox 108">
            <a:extLst>
              <a:ext uri="{FF2B5EF4-FFF2-40B4-BE49-F238E27FC236}">
                <a16:creationId xmlns:a16="http://schemas.microsoft.com/office/drawing/2014/main" id="{EAA75836-AC20-4FFA-A3E3-BAE212EEF4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54393" y="4565083"/>
            <a:ext cx="2348707" cy="5069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9710" tIns="54855" rIns="109710" bIns="54855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es-MX" sz="1200" dirty="0">
                <a:latin typeface="+mj-lt"/>
                <a:cs typeface="Calibri Light" panose="020F0302020204030204" pitchFamily="34" charset="0"/>
              </a:rPr>
              <a:t>Creativity is the key to success in the great and primary education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3162C9E7-E5CF-4150-8FBF-4241D8A1FCDD}"/>
              </a:ext>
            </a:extLst>
          </p:cNvPr>
          <p:cNvSpPr>
            <a:spLocks noChangeAspect="1"/>
          </p:cNvSpPr>
          <p:nvPr/>
        </p:nvSpPr>
        <p:spPr bwMode="auto">
          <a:xfrm>
            <a:off x="9865518" y="4425383"/>
            <a:ext cx="157163" cy="157163"/>
          </a:xfrm>
          <a:prstGeom prst="ellipse">
            <a:avLst/>
          </a:prstGeom>
          <a:solidFill>
            <a:srgbClr val="97BF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17">
              <a:defRPr/>
            </a:pPr>
            <a:endParaRPr lang="en-US" sz="900" dirty="0">
              <a:latin typeface="+mj-lt"/>
            </a:endParaRPr>
          </a:p>
        </p:txBody>
      </p:sp>
      <p:sp>
        <p:nvSpPr>
          <p:cNvPr id="22" name="TextBox 110">
            <a:extLst>
              <a:ext uri="{FF2B5EF4-FFF2-40B4-BE49-F238E27FC236}">
                <a16:creationId xmlns:a16="http://schemas.microsoft.com/office/drawing/2014/main" id="{AF3F428F-C636-4E96-9DB5-E49784A2EF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3612" y="4317433"/>
            <a:ext cx="1185096" cy="338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2" tIns="45711" rIns="91422" bIns="45711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s-MX" sz="1600" b="1" dirty="0">
                <a:latin typeface="+mj-lt"/>
              </a:rPr>
              <a:t>Solar Energy</a:t>
            </a:r>
            <a:endParaRPr lang="id-ID" altLang="es-MX" sz="1600" b="1">
              <a:latin typeface="+mj-lt"/>
            </a:endParaRPr>
          </a:p>
        </p:txBody>
      </p:sp>
      <p:sp>
        <p:nvSpPr>
          <p:cNvPr id="23" name="TextBox 111">
            <a:extLst>
              <a:ext uri="{FF2B5EF4-FFF2-40B4-BE49-F238E27FC236}">
                <a16:creationId xmlns:a16="http://schemas.microsoft.com/office/drawing/2014/main" id="{5E83D897-C940-4B57-BD42-2E9453EFA5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69931" y="4565083"/>
            <a:ext cx="2348707" cy="5069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9710" tIns="54855" rIns="109710" bIns="54855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es-MX" sz="1200" dirty="0">
                <a:latin typeface="+mj-lt"/>
                <a:cs typeface="Calibri Light" panose="020F0302020204030204" pitchFamily="34" charset="0"/>
              </a:rPr>
              <a:t>Creativity is the key to success in the great and primary education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1C023F03-FAA7-4CB0-8589-BA57ECA42B55}"/>
              </a:ext>
            </a:extLst>
          </p:cNvPr>
          <p:cNvSpPr>
            <a:spLocks noChangeAspect="1"/>
          </p:cNvSpPr>
          <p:nvPr/>
        </p:nvSpPr>
        <p:spPr bwMode="auto">
          <a:xfrm>
            <a:off x="7181056" y="4425383"/>
            <a:ext cx="157163" cy="157163"/>
          </a:xfrm>
          <a:prstGeom prst="ellipse">
            <a:avLst/>
          </a:prstGeom>
          <a:solidFill>
            <a:srgbClr val="08672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17">
              <a:defRPr/>
            </a:pPr>
            <a:endParaRPr lang="en-US" sz="900" dirty="0">
              <a:latin typeface="+mj-lt"/>
            </a:endParaRPr>
          </a:p>
        </p:txBody>
      </p:sp>
      <p:sp>
        <p:nvSpPr>
          <p:cNvPr id="25" name="TextBox 113">
            <a:extLst>
              <a:ext uri="{FF2B5EF4-FFF2-40B4-BE49-F238E27FC236}">
                <a16:creationId xmlns:a16="http://schemas.microsoft.com/office/drawing/2014/main" id="{196EDBB8-5280-4819-8293-F5F7A34F47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98868" y="5077052"/>
            <a:ext cx="1185096" cy="338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2" tIns="45711" rIns="91422" bIns="45711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s-MX" sz="1600" b="1" dirty="0">
                <a:latin typeface="+mj-lt"/>
              </a:rPr>
              <a:t>Solar Energy</a:t>
            </a:r>
            <a:endParaRPr lang="id-ID" altLang="es-MX" sz="1600" b="1">
              <a:latin typeface="+mj-lt"/>
            </a:endParaRPr>
          </a:p>
        </p:txBody>
      </p:sp>
      <p:sp>
        <p:nvSpPr>
          <p:cNvPr id="26" name="TextBox 122">
            <a:extLst>
              <a:ext uri="{FF2B5EF4-FFF2-40B4-BE49-F238E27FC236}">
                <a16:creationId xmlns:a16="http://schemas.microsoft.com/office/drawing/2014/main" id="{2F5A2D7B-097B-4057-BAAF-72742CD45B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54393" y="5324702"/>
            <a:ext cx="2348707" cy="5069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9710" tIns="54855" rIns="109710" bIns="54855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es-MX" sz="1200" dirty="0">
                <a:latin typeface="+mj-lt"/>
                <a:cs typeface="Calibri Light" panose="020F0302020204030204" pitchFamily="34" charset="0"/>
              </a:rPr>
              <a:t>Creativity is the key to success in the great and primary education</a:t>
            </a: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0CD3719D-E115-4047-B84F-5AB5EA0903F9}"/>
              </a:ext>
            </a:extLst>
          </p:cNvPr>
          <p:cNvSpPr>
            <a:spLocks noChangeAspect="1"/>
          </p:cNvSpPr>
          <p:nvPr/>
        </p:nvSpPr>
        <p:spPr bwMode="auto">
          <a:xfrm>
            <a:off x="9865518" y="5185002"/>
            <a:ext cx="157163" cy="156369"/>
          </a:xfrm>
          <a:prstGeom prst="ellipse">
            <a:avLst/>
          </a:prstGeom>
          <a:solidFill>
            <a:srgbClr val="97BF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17">
              <a:defRPr/>
            </a:pPr>
            <a:endParaRPr lang="en-US" sz="900" dirty="0">
              <a:latin typeface="+mj-lt"/>
            </a:endParaRPr>
          </a:p>
        </p:txBody>
      </p:sp>
      <p:sp>
        <p:nvSpPr>
          <p:cNvPr id="28" name="TextBox 124">
            <a:extLst>
              <a:ext uri="{FF2B5EF4-FFF2-40B4-BE49-F238E27FC236}">
                <a16:creationId xmlns:a16="http://schemas.microsoft.com/office/drawing/2014/main" id="{61500DCA-5EFF-456E-9704-6CB309FC85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3612" y="5077052"/>
            <a:ext cx="1185096" cy="338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2" tIns="45711" rIns="91422" bIns="45711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s-MX" sz="1600" b="1" dirty="0">
                <a:latin typeface="+mj-lt"/>
              </a:rPr>
              <a:t>Solar Energy</a:t>
            </a:r>
            <a:endParaRPr lang="id-ID" altLang="es-MX" sz="1600" b="1">
              <a:latin typeface="+mj-lt"/>
            </a:endParaRPr>
          </a:p>
        </p:txBody>
      </p:sp>
      <p:sp>
        <p:nvSpPr>
          <p:cNvPr id="29" name="TextBox 125">
            <a:extLst>
              <a:ext uri="{FF2B5EF4-FFF2-40B4-BE49-F238E27FC236}">
                <a16:creationId xmlns:a16="http://schemas.microsoft.com/office/drawing/2014/main" id="{0188020D-149D-46D0-AC29-A6E873F5D8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69931" y="5324702"/>
            <a:ext cx="2348707" cy="5069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9710" tIns="54855" rIns="109710" bIns="54855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es-MX" sz="1200" dirty="0">
                <a:latin typeface="+mj-lt"/>
                <a:cs typeface="Calibri Light" panose="020F0302020204030204" pitchFamily="34" charset="0"/>
              </a:rPr>
              <a:t>Creativity is the key to success in the great and primary education</a:t>
            </a: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71D6B5FF-4641-4C69-9F4F-12623D807107}"/>
              </a:ext>
            </a:extLst>
          </p:cNvPr>
          <p:cNvSpPr>
            <a:spLocks noChangeAspect="1"/>
          </p:cNvSpPr>
          <p:nvPr/>
        </p:nvSpPr>
        <p:spPr bwMode="auto">
          <a:xfrm>
            <a:off x="7181056" y="5185002"/>
            <a:ext cx="157163" cy="156369"/>
          </a:xfrm>
          <a:prstGeom prst="ellipse">
            <a:avLst/>
          </a:prstGeom>
          <a:solidFill>
            <a:srgbClr val="08672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17">
              <a:defRPr/>
            </a:pPr>
            <a:endParaRPr lang="en-US" sz="900" dirty="0">
              <a:latin typeface="+mj-lt"/>
            </a:endParaRPr>
          </a:p>
        </p:txBody>
      </p:sp>
      <p:sp>
        <p:nvSpPr>
          <p:cNvPr id="31" name="TextBox 127">
            <a:extLst>
              <a:ext uri="{FF2B5EF4-FFF2-40B4-BE49-F238E27FC236}">
                <a16:creationId xmlns:a16="http://schemas.microsoft.com/office/drawing/2014/main" id="{B4E2D097-3EBF-42F7-A675-C93E8BCE4C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98868" y="3538764"/>
            <a:ext cx="1185096" cy="338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2" tIns="45711" rIns="91422" bIns="45711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s-MX" sz="1600" b="1" dirty="0">
                <a:latin typeface="+mj-lt"/>
              </a:rPr>
              <a:t>Solar Energy</a:t>
            </a:r>
            <a:endParaRPr lang="id-ID" altLang="es-MX" sz="1600" b="1">
              <a:latin typeface="+mj-lt"/>
            </a:endParaRPr>
          </a:p>
        </p:txBody>
      </p:sp>
      <p:sp>
        <p:nvSpPr>
          <p:cNvPr id="32" name="TextBox 128">
            <a:extLst>
              <a:ext uri="{FF2B5EF4-FFF2-40B4-BE49-F238E27FC236}">
                <a16:creationId xmlns:a16="http://schemas.microsoft.com/office/drawing/2014/main" id="{F2393F64-0E61-4565-89B7-06DB91CDAB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54393" y="3787208"/>
            <a:ext cx="2348707" cy="5069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9710" tIns="54855" rIns="109710" bIns="54855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es-MX" sz="1200" dirty="0">
                <a:latin typeface="+mj-lt"/>
                <a:cs typeface="Calibri Light" panose="020F0302020204030204" pitchFamily="34" charset="0"/>
              </a:rPr>
              <a:t>Creativity is the key to success in the great and primary education</a:t>
            </a: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D93DB539-336C-47EC-89C6-24AF4D054F0D}"/>
              </a:ext>
            </a:extLst>
          </p:cNvPr>
          <p:cNvSpPr>
            <a:spLocks noChangeAspect="1"/>
          </p:cNvSpPr>
          <p:nvPr/>
        </p:nvSpPr>
        <p:spPr bwMode="auto">
          <a:xfrm>
            <a:off x="9865518" y="3646714"/>
            <a:ext cx="157163" cy="157163"/>
          </a:xfrm>
          <a:prstGeom prst="ellipse">
            <a:avLst/>
          </a:prstGeom>
          <a:solidFill>
            <a:srgbClr val="97BF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17">
              <a:defRPr/>
            </a:pPr>
            <a:endParaRPr lang="en-US" sz="900" dirty="0">
              <a:latin typeface="+mj-lt"/>
            </a:endParaRPr>
          </a:p>
        </p:txBody>
      </p:sp>
      <p:sp>
        <p:nvSpPr>
          <p:cNvPr id="34" name="TextBox 130">
            <a:extLst>
              <a:ext uri="{FF2B5EF4-FFF2-40B4-BE49-F238E27FC236}">
                <a16:creationId xmlns:a16="http://schemas.microsoft.com/office/drawing/2014/main" id="{908202DB-56E4-42AD-855C-E6A84381A7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3612" y="3538764"/>
            <a:ext cx="1185096" cy="338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2" tIns="45711" rIns="91422" bIns="45711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s-MX" sz="1600" b="1" dirty="0">
                <a:latin typeface="+mj-lt"/>
              </a:rPr>
              <a:t>Solar Energy</a:t>
            </a:r>
            <a:endParaRPr lang="id-ID" altLang="es-MX" sz="1600" b="1">
              <a:latin typeface="+mj-lt"/>
            </a:endParaRPr>
          </a:p>
        </p:txBody>
      </p:sp>
      <p:sp>
        <p:nvSpPr>
          <p:cNvPr id="35" name="TextBox 131">
            <a:extLst>
              <a:ext uri="{FF2B5EF4-FFF2-40B4-BE49-F238E27FC236}">
                <a16:creationId xmlns:a16="http://schemas.microsoft.com/office/drawing/2014/main" id="{E69A03D3-B1F3-4B81-A538-5772A321BC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69931" y="3787208"/>
            <a:ext cx="2348707" cy="5069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9710" tIns="54855" rIns="109710" bIns="54855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es-MX" sz="1200" dirty="0">
                <a:latin typeface="+mj-lt"/>
                <a:cs typeface="Calibri Light" panose="020F0302020204030204" pitchFamily="34" charset="0"/>
              </a:rPr>
              <a:t>Creativity is the key to success in the great and primary education</a:t>
            </a: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4247FFA0-254A-480E-99C9-67B6D61A582E}"/>
              </a:ext>
            </a:extLst>
          </p:cNvPr>
          <p:cNvSpPr>
            <a:spLocks noChangeAspect="1"/>
          </p:cNvSpPr>
          <p:nvPr/>
        </p:nvSpPr>
        <p:spPr bwMode="auto">
          <a:xfrm>
            <a:off x="7181056" y="3646714"/>
            <a:ext cx="157163" cy="157163"/>
          </a:xfrm>
          <a:prstGeom prst="ellipse">
            <a:avLst/>
          </a:prstGeom>
          <a:solidFill>
            <a:srgbClr val="08672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17">
              <a:defRPr/>
            </a:pPr>
            <a:endParaRPr lang="en-US" sz="900" dirty="0">
              <a:latin typeface="+mj-lt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FE25321A-83E3-4548-AA8F-CED942F846C4}"/>
              </a:ext>
            </a:extLst>
          </p:cNvPr>
          <p:cNvSpPr txBox="1"/>
          <p:nvPr/>
        </p:nvSpPr>
        <p:spPr>
          <a:xfrm>
            <a:off x="7221650" y="826196"/>
            <a:ext cx="506548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dirty="0">
                <a:solidFill>
                  <a:srgbClr val="97BF1F"/>
                </a:solidFill>
                <a:latin typeface="Lato Black" panose="020F0A02020204030203" pitchFamily="34" charset="0"/>
              </a:rPr>
              <a:t>Escribe tu </a:t>
            </a:r>
          </a:p>
          <a:p>
            <a:r>
              <a:rPr lang="es-CO" sz="3600" dirty="0">
                <a:solidFill>
                  <a:srgbClr val="08672F"/>
                </a:solidFill>
                <a:latin typeface="Lato Light" panose="020F0302020204030203" pitchFamily="34" charset="0"/>
              </a:rPr>
              <a:t>Título Aquí</a:t>
            </a:r>
            <a:endParaRPr lang="es-CO" sz="3600" dirty="0">
              <a:solidFill>
                <a:srgbClr val="08672F"/>
              </a:solidFill>
              <a:latin typeface="Lato Black" panose="020F0A02020204030203" pitchFamily="34" charset="0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A3DF3A3F-F64A-4D2F-AE67-1B8D4F0A8DCD}"/>
              </a:ext>
            </a:extLst>
          </p:cNvPr>
          <p:cNvSpPr/>
          <p:nvPr/>
        </p:nvSpPr>
        <p:spPr>
          <a:xfrm>
            <a:off x="7129575" y="978686"/>
            <a:ext cx="102961" cy="895350"/>
          </a:xfrm>
          <a:prstGeom prst="rect">
            <a:avLst/>
          </a:prstGeom>
          <a:solidFill>
            <a:srgbClr val="97BF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8EC3259B-8CA4-4AF8-BAA7-3344CD878D5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42363517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5">
            <a:extLst>
              <a:ext uri="{FF2B5EF4-FFF2-40B4-BE49-F238E27FC236}">
                <a16:creationId xmlns:a16="http://schemas.microsoft.com/office/drawing/2014/main" id="{B78C99D7-5D7C-4B9A-8471-64818AE12B73}"/>
              </a:ext>
            </a:extLst>
          </p:cNvPr>
          <p:cNvSpPr>
            <a:spLocks/>
          </p:cNvSpPr>
          <p:nvPr/>
        </p:nvSpPr>
        <p:spPr bwMode="auto">
          <a:xfrm>
            <a:off x="6805613" y="1588"/>
            <a:ext cx="5402262" cy="6932612"/>
          </a:xfrm>
          <a:custGeom>
            <a:avLst/>
            <a:gdLst>
              <a:gd name="T0" fmla="*/ 343 w 343"/>
              <a:gd name="T1" fmla="*/ 0 h 441"/>
              <a:gd name="T2" fmla="*/ 189 w 343"/>
              <a:gd name="T3" fmla="*/ 0 h 441"/>
              <a:gd name="T4" fmla="*/ 59 w 343"/>
              <a:gd name="T5" fmla="*/ 222 h 441"/>
              <a:gd name="T6" fmla="*/ 0 w 343"/>
              <a:gd name="T7" fmla="*/ 441 h 441"/>
              <a:gd name="T8" fmla="*/ 343 w 343"/>
              <a:gd name="T9" fmla="*/ 441 h 441"/>
              <a:gd name="T10" fmla="*/ 343 w 343"/>
              <a:gd name="T11" fmla="*/ 0 h 4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43" h="441">
                <a:moveTo>
                  <a:pt x="343" y="0"/>
                </a:moveTo>
                <a:cubicBezTo>
                  <a:pt x="189" y="0"/>
                  <a:pt x="189" y="0"/>
                  <a:pt x="189" y="0"/>
                </a:cubicBezTo>
                <a:cubicBezTo>
                  <a:pt x="111" y="47"/>
                  <a:pt x="59" y="129"/>
                  <a:pt x="59" y="222"/>
                </a:cubicBezTo>
                <a:cubicBezTo>
                  <a:pt x="59" y="313"/>
                  <a:pt x="72" y="369"/>
                  <a:pt x="0" y="441"/>
                </a:cubicBezTo>
                <a:cubicBezTo>
                  <a:pt x="343" y="441"/>
                  <a:pt x="343" y="441"/>
                  <a:pt x="343" y="441"/>
                </a:cubicBezTo>
                <a:lnTo>
                  <a:pt x="343" y="0"/>
                </a:lnTo>
                <a:close/>
              </a:path>
            </a:pathLst>
          </a:custGeom>
          <a:solidFill>
            <a:srgbClr val="08672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4" name="TextBox 310">
            <a:extLst>
              <a:ext uri="{FF2B5EF4-FFF2-40B4-BE49-F238E27FC236}">
                <a16:creationId xmlns:a16="http://schemas.microsoft.com/office/drawing/2014/main" id="{27CFF19B-6A8B-4719-AA96-DC6DDFEDDC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5750" y="4629150"/>
            <a:ext cx="1335073" cy="338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2" tIns="45711" rIns="91422" bIns="45711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s-MX" sz="1600" b="1" dirty="0">
                <a:latin typeface="Source Sans Pro" panose="020B0503030403020204" pitchFamily="34" charset="0"/>
              </a:rPr>
              <a:t>Solar Energy</a:t>
            </a:r>
            <a:endParaRPr lang="id-ID" altLang="es-MX" sz="1600" b="1">
              <a:latin typeface="Source Sans Pro" panose="020B0503030403020204" pitchFamily="34" charset="0"/>
            </a:endParaRPr>
          </a:p>
        </p:txBody>
      </p:sp>
      <p:sp>
        <p:nvSpPr>
          <p:cNvPr id="35" name="TextBox 311">
            <a:extLst>
              <a:ext uri="{FF2B5EF4-FFF2-40B4-BE49-F238E27FC236}">
                <a16:creationId xmlns:a16="http://schemas.microsoft.com/office/drawing/2014/main" id="{6D75E9AA-770C-455C-AE10-42715CDDA6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3525" y="4876800"/>
            <a:ext cx="2348707" cy="5069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9710" tIns="54855" rIns="109710" bIns="54855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es-MX" sz="1200" dirty="0">
                <a:latin typeface="Calibri Light" panose="020F0302020204030204" pitchFamily="34" charset="0"/>
                <a:cs typeface="Calibri Light" panose="020F0302020204030204" pitchFamily="34" charset="0"/>
              </a:rPr>
              <a:t>Creativity is the key to success in the great and primary education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5768C775-DB80-4553-90D0-9F3F1E5FC58D}"/>
              </a:ext>
            </a:extLst>
          </p:cNvPr>
          <p:cNvSpPr/>
          <p:nvPr/>
        </p:nvSpPr>
        <p:spPr>
          <a:xfrm>
            <a:off x="2907507" y="4434682"/>
            <a:ext cx="2142331" cy="150019"/>
          </a:xfrm>
          <a:prstGeom prst="rect">
            <a:avLst/>
          </a:prstGeom>
          <a:solidFill>
            <a:srgbClr val="08672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17">
              <a:defRPr/>
            </a:pPr>
            <a:endParaRPr lang="en-US" sz="900" dirty="0">
              <a:latin typeface="Calibri Light"/>
            </a:endParaRPr>
          </a:p>
        </p:txBody>
      </p:sp>
      <p:sp>
        <p:nvSpPr>
          <p:cNvPr id="52" name="TextBox 317">
            <a:extLst>
              <a:ext uri="{FF2B5EF4-FFF2-40B4-BE49-F238E27FC236}">
                <a16:creationId xmlns:a16="http://schemas.microsoft.com/office/drawing/2014/main" id="{900D10C7-CB20-4033-8AB1-2C70CAD315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3219" y="4629150"/>
            <a:ext cx="1335073" cy="338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2" tIns="45711" rIns="91422" bIns="45711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s-MX" sz="1600" b="1" dirty="0">
                <a:latin typeface="Source Sans Pro" panose="020B0503030403020204" pitchFamily="34" charset="0"/>
              </a:rPr>
              <a:t>Solar Energy</a:t>
            </a:r>
            <a:endParaRPr lang="id-ID" altLang="es-MX" sz="1600" b="1">
              <a:latin typeface="Source Sans Pro" panose="020B0503030403020204" pitchFamily="34" charset="0"/>
            </a:endParaRPr>
          </a:p>
        </p:txBody>
      </p:sp>
      <p:sp>
        <p:nvSpPr>
          <p:cNvPr id="53" name="TextBox 318">
            <a:extLst>
              <a:ext uri="{FF2B5EF4-FFF2-40B4-BE49-F238E27FC236}">
                <a16:creationId xmlns:a16="http://schemas.microsoft.com/office/drawing/2014/main" id="{E3D0D5DB-BE53-4451-80B3-7AA792CE01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0994" y="4876800"/>
            <a:ext cx="2348706" cy="5069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9710" tIns="54855" rIns="109710" bIns="54855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es-MX" sz="1200" dirty="0">
                <a:latin typeface="Calibri Light" panose="020F0302020204030204" pitchFamily="34" charset="0"/>
                <a:cs typeface="Calibri Light" panose="020F0302020204030204" pitchFamily="34" charset="0"/>
              </a:rPr>
              <a:t>Creativity is the key to success in the great and primary education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9AB34C31-6FE7-4DA5-BE17-625CA6919A7D}"/>
              </a:ext>
            </a:extLst>
          </p:cNvPr>
          <p:cNvSpPr/>
          <p:nvPr/>
        </p:nvSpPr>
        <p:spPr>
          <a:xfrm>
            <a:off x="434182" y="4434682"/>
            <a:ext cx="2142331" cy="150019"/>
          </a:xfrm>
          <a:prstGeom prst="rect">
            <a:avLst/>
          </a:prstGeom>
          <a:solidFill>
            <a:srgbClr val="97BF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17">
              <a:defRPr/>
            </a:pPr>
            <a:endParaRPr lang="en-US" sz="900" dirty="0">
              <a:latin typeface="Calibri Light"/>
            </a:endParaRPr>
          </a:p>
        </p:txBody>
      </p:sp>
      <p:sp>
        <p:nvSpPr>
          <p:cNvPr id="55" name="TextBox 320">
            <a:extLst>
              <a:ext uri="{FF2B5EF4-FFF2-40B4-BE49-F238E27FC236}">
                <a16:creationId xmlns:a16="http://schemas.microsoft.com/office/drawing/2014/main" id="{72AA8388-0C0C-45AD-B8E8-FB7EA8A0CF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5750" y="2774950"/>
            <a:ext cx="1335073" cy="338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2" tIns="45711" rIns="91422" bIns="45711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s-MX" sz="1600" b="1" dirty="0">
                <a:latin typeface="Source Sans Pro" panose="020B0503030403020204" pitchFamily="34" charset="0"/>
              </a:rPr>
              <a:t>Solar Energy</a:t>
            </a:r>
            <a:endParaRPr lang="id-ID" altLang="es-MX" sz="1600" b="1">
              <a:latin typeface="Source Sans Pro" panose="020B0503030403020204" pitchFamily="34" charset="0"/>
            </a:endParaRPr>
          </a:p>
        </p:txBody>
      </p:sp>
      <p:sp>
        <p:nvSpPr>
          <p:cNvPr id="56" name="TextBox 321">
            <a:extLst>
              <a:ext uri="{FF2B5EF4-FFF2-40B4-BE49-F238E27FC236}">
                <a16:creationId xmlns:a16="http://schemas.microsoft.com/office/drawing/2014/main" id="{0842B89F-3EF8-4D8A-AFC5-DB097A5FA3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3525" y="3023394"/>
            <a:ext cx="2348707" cy="5069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9710" tIns="54855" rIns="109710" bIns="54855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es-MX" sz="1200" dirty="0">
                <a:latin typeface="Calibri Light" panose="020F0302020204030204" pitchFamily="34" charset="0"/>
                <a:cs typeface="Calibri Light" panose="020F0302020204030204" pitchFamily="34" charset="0"/>
              </a:rPr>
              <a:t>Creativity is the key to success in the great and primary education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7CACD92C-06BE-4886-8DE3-F4827FE95A7D}"/>
              </a:ext>
            </a:extLst>
          </p:cNvPr>
          <p:cNvSpPr/>
          <p:nvPr/>
        </p:nvSpPr>
        <p:spPr>
          <a:xfrm>
            <a:off x="2907507" y="2580482"/>
            <a:ext cx="2142331" cy="150019"/>
          </a:xfrm>
          <a:prstGeom prst="rect">
            <a:avLst/>
          </a:prstGeom>
          <a:solidFill>
            <a:srgbClr val="97BF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17">
              <a:defRPr/>
            </a:pPr>
            <a:endParaRPr lang="en-US" sz="900" dirty="0">
              <a:latin typeface="Calibri Light"/>
            </a:endParaRPr>
          </a:p>
        </p:txBody>
      </p:sp>
      <p:sp>
        <p:nvSpPr>
          <p:cNvPr id="61" name="TextBox 326">
            <a:extLst>
              <a:ext uri="{FF2B5EF4-FFF2-40B4-BE49-F238E27FC236}">
                <a16:creationId xmlns:a16="http://schemas.microsoft.com/office/drawing/2014/main" id="{8DD831E6-D300-44CA-9ACE-ED7D8404EE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3219" y="2774950"/>
            <a:ext cx="1335073" cy="338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2" tIns="45711" rIns="91422" bIns="45711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s-MX" sz="1600" b="1" dirty="0">
                <a:latin typeface="Source Sans Pro" panose="020B0503030403020204" pitchFamily="34" charset="0"/>
              </a:rPr>
              <a:t>Solar Energy</a:t>
            </a:r>
            <a:endParaRPr lang="id-ID" altLang="es-MX" sz="1600" b="1">
              <a:latin typeface="Source Sans Pro" panose="020B0503030403020204" pitchFamily="34" charset="0"/>
            </a:endParaRPr>
          </a:p>
        </p:txBody>
      </p:sp>
      <p:sp>
        <p:nvSpPr>
          <p:cNvPr id="62" name="TextBox 327">
            <a:extLst>
              <a:ext uri="{FF2B5EF4-FFF2-40B4-BE49-F238E27FC236}">
                <a16:creationId xmlns:a16="http://schemas.microsoft.com/office/drawing/2014/main" id="{01A8F3A0-6876-49D1-8A02-E76EA79786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0994" y="3023394"/>
            <a:ext cx="2348706" cy="5069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9710" tIns="54855" rIns="109710" bIns="54855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es-MX" sz="1200" dirty="0">
                <a:latin typeface="Calibri Light" panose="020F0302020204030204" pitchFamily="34" charset="0"/>
                <a:cs typeface="Calibri Light" panose="020F0302020204030204" pitchFamily="34" charset="0"/>
              </a:rPr>
              <a:t>Creativity is the key to success in the great and primary education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BC2D47E4-294F-4EE5-AD05-545472CD978B}"/>
              </a:ext>
            </a:extLst>
          </p:cNvPr>
          <p:cNvSpPr/>
          <p:nvPr/>
        </p:nvSpPr>
        <p:spPr>
          <a:xfrm>
            <a:off x="434182" y="2580482"/>
            <a:ext cx="2142331" cy="150019"/>
          </a:xfrm>
          <a:prstGeom prst="rect">
            <a:avLst/>
          </a:prstGeom>
          <a:solidFill>
            <a:srgbClr val="08672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17">
              <a:defRPr/>
            </a:pPr>
            <a:endParaRPr lang="en-US" sz="900" dirty="0">
              <a:latin typeface="Calibri Light"/>
            </a:endParaRPr>
          </a:p>
        </p:txBody>
      </p:sp>
      <p:sp>
        <p:nvSpPr>
          <p:cNvPr id="64" name="TextBox 329">
            <a:extLst>
              <a:ext uri="{FF2B5EF4-FFF2-40B4-BE49-F238E27FC236}">
                <a16:creationId xmlns:a16="http://schemas.microsoft.com/office/drawing/2014/main" id="{49917296-0BAC-40F3-9DAE-DAE5B672A8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2204" y="3665538"/>
            <a:ext cx="465156" cy="7694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2" tIns="45711" rIns="91422" bIns="45711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s-MX" sz="4400" dirty="0">
                <a:latin typeface="Source Sans Pro" panose="020B0503030403020204" pitchFamily="34" charset="0"/>
              </a:rPr>
              <a:t>5</a:t>
            </a:r>
            <a:endParaRPr lang="id-ID" altLang="es-MX" sz="4400">
              <a:latin typeface="Source Sans Pro" panose="020B0503030403020204" pitchFamily="34" charset="0"/>
            </a:endParaRPr>
          </a:p>
        </p:txBody>
      </p:sp>
      <p:sp>
        <p:nvSpPr>
          <p:cNvPr id="66" name="TextBox 331">
            <a:extLst>
              <a:ext uri="{FF2B5EF4-FFF2-40B4-BE49-F238E27FC236}">
                <a16:creationId xmlns:a16="http://schemas.microsoft.com/office/drawing/2014/main" id="{6C6BC9A8-06CB-404A-8858-DD84844EA6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1104" y="3665538"/>
            <a:ext cx="465156" cy="7694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2" tIns="45711" rIns="91422" bIns="45711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s-MX" sz="4400" dirty="0">
                <a:latin typeface="Source Sans Pro" panose="020B0503030403020204" pitchFamily="34" charset="0"/>
              </a:rPr>
              <a:t>4</a:t>
            </a:r>
            <a:endParaRPr lang="id-ID" altLang="es-MX" sz="4400">
              <a:latin typeface="Source Sans Pro" panose="020B0503030403020204" pitchFamily="34" charset="0"/>
            </a:endParaRPr>
          </a:p>
        </p:txBody>
      </p:sp>
      <p:sp>
        <p:nvSpPr>
          <p:cNvPr id="67" name="TextBox 332">
            <a:extLst>
              <a:ext uri="{FF2B5EF4-FFF2-40B4-BE49-F238E27FC236}">
                <a16:creationId xmlns:a16="http://schemas.microsoft.com/office/drawing/2014/main" id="{557F6B74-74A0-470B-B7DC-9B56DE9C6E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2204" y="1812925"/>
            <a:ext cx="465156" cy="7694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2" tIns="45711" rIns="91422" bIns="45711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s-MX" sz="4400" dirty="0">
                <a:latin typeface="Source Sans Pro" panose="020B0503030403020204" pitchFamily="34" charset="0"/>
              </a:rPr>
              <a:t>2</a:t>
            </a:r>
            <a:endParaRPr lang="id-ID" altLang="es-MX" sz="4400">
              <a:latin typeface="Source Sans Pro" panose="020B0503030403020204" pitchFamily="34" charset="0"/>
            </a:endParaRPr>
          </a:p>
        </p:txBody>
      </p:sp>
      <p:sp>
        <p:nvSpPr>
          <p:cNvPr id="69" name="TextBox 334">
            <a:extLst>
              <a:ext uri="{FF2B5EF4-FFF2-40B4-BE49-F238E27FC236}">
                <a16:creationId xmlns:a16="http://schemas.microsoft.com/office/drawing/2014/main" id="{A814ABF8-FC54-40AF-82F6-1ACC99ACB5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1104" y="1812925"/>
            <a:ext cx="465156" cy="7694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2" tIns="45711" rIns="91422" bIns="45711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s-MX" sz="4400" dirty="0">
                <a:latin typeface="Source Sans Pro" panose="020B0503030403020204" pitchFamily="34" charset="0"/>
              </a:rPr>
              <a:t>1</a:t>
            </a:r>
            <a:endParaRPr lang="id-ID" altLang="es-MX" sz="4400">
              <a:latin typeface="Source Sans Pro" panose="020B0503030403020204" pitchFamily="34" charset="0"/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C381C10F-FDA5-42B6-8055-96F4CB98BFC9}"/>
              </a:ext>
            </a:extLst>
          </p:cNvPr>
          <p:cNvSpPr txBox="1"/>
          <p:nvPr/>
        </p:nvSpPr>
        <p:spPr>
          <a:xfrm>
            <a:off x="572296" y="568147"/>
            <a:ext cx="506548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dirty="0">
                <a:solidFill>
                  <a:srgbClr val="97BF1F"/>
                </a:solidFill>
                <a:latin typeface="Lato Black" panose="020F0A02020204030203" pitchFamily="34" charset="0"/>
              </a:rPr>
              <a:t>Escribe tu </a:t>
            </a:r>
          </a:p>
          <a:p>
            <a:r>
              <a:rPr lang="es-CO" sz="3600" dirty="0">
                <a:solidFill>
                  <a:srgbClr val="08672F"/>
                </a:solidFill>
                <a:latin typeface="Lato Light" panose="020F0302020204030203" pitchFamily="34" charset="0"/>
              </a:rPr>
              <a:t>Título Aquí</a:t>
            </a:r>
            <a:endParaRPr lang="es-CO" sz="3600" dirty="0">
              <a:solidFill>
                <a:srgbClr val="08672F"/>
              </a:solidFill>
              <a:latin typeface="Lato Black" panose="020F0A02020204030203" pitchFamily="34" charset="0"/>
            </a:endParaRP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CE686D24-18A1-4F9B-9EFC-32591C56818D}"/>
              </a:ext>
            </a:extLst>
          </p:cNvPr>
          <p:cNvSpPr/>
          <p:nvPr/>
        </p:nvSpPr>
        <p:spPr>
          <a:xfrm>
            <a:off x="434182" y="720636"/>
            <a:ext cx="102961" cy="895350"/>
          </a:xfrm>
          <a:prstGeom prst="rect">
            <a:avLst/>
          </a:prstGeom>
          <a:solidFill>
            <a:srgbClr val="97BF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1882125D-3CCA-4996-9AF8-71214ED09CB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33881903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タイトル 15"/>
          <p:cNvSpPr>
            <a:spLocks noGrp="1"/>
          </p:cNvSpPr>
          <p:nvPr>
            <p:ph type="ctrTitle" idx="4294967295"/>
          </p:nvPr>
        </p:nvSpPr>
        <p:spPr>
          <a:xfrm>
            <a:off x="0" y="1790700"/>
            <a:ext cx="12192000" cy="1057275"/>
          </a:xfrm>
        </p:spPr>
        <p:txBody>
          <a:bodyPr/>
          <a:lstStyle/>
          <a:p>
            <a:pPr algn="ctr"/>
            <a:r>
              <a:rPr kumimoji="1" lang="es-CO" altLang="ja-JP" sz="3600" b="1" dirty="0">
                <a:solidFill>
                  <a:srgbClr val="B420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Gracias por descargar esta plantilla</a:t>
            </a:r>
          </a:p>
        </p:txBody>
      </p:sp>
      <p:sp>
        <p:nvSpPr>
          <p:cNvPr id="17" name="サブタイトル 16"/>
          <p:cNvSpPr>
            <a:spLocks noGrp="1"/>
          </p:cNvSpPr>
          <p:nvPr>
            <p:ph type="subTitle" idx="4294967295"/>
          </p:nvPr>
        </p:nvSpPr>
        <p:spPr>
          <a:xfrm>
            <a:off x="0" y="2571751"/>
            <a:ext cx="12192000" cy="1234440"/>
          </a:xfrm>
        </p:spPr>
        <p:txBody>
          <a:bodyPr/>
          <a:lstStyle/>
          <a:p>
            <a:pPr marL="0" indent="0" algn="ctr">
              <a:buNone/>
            </a:pPr>
            <a:r>
              <a:rPr lang="en-US" sz="2000" dirty="0">
                <a:solidFill>
                  <a:srgbClr val="E720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www.slidesgratis.com</a:t>
            </a:r>
          </a:p>
          <a:p>
            <a:pPr marL="0" indent="0" algn="ctr">
              <a:buNone/>
            </a:pPr>
            <a:r>
              <a:rPr lang="en-US" altLang="ja-JP" sz="2000" dirty="0">
                <a:solidFill>
                  <a:srgbClr val="E720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Fuentes </a:t>
            </a:r>
            <a:r>
              <a:rPr lang="es-CO" altLang="ja-JP" sz="2000" dirty="0">
                <a:solidFill>
                  <a:srgbClr val="E720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usadas</a:t>
            </a:r>
            <a:r>
              <a:rPr lang="en-US" altLang="ja-JP" sz="2000" dirty="0">
                <a:solidFill>
                  <a:srgbClr val="E720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altLang="ja-JP" sz="2000" dirty="0" err="1">
                <a:solidFill>
                  <a:srgbClr val="E7205F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Lato</a:t>
            </a:r>
            <a:r>
              <a:rPr lang="en-US" altLang="ja-JP" sz="2000" dirty="0">
                <a:solidFill>
                  <a:srgbClr val="E7205F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Family</a:t>
            </a:r>
            <a:endParaRPr lang="en-US" altLang="ja-JP" sz="2000" dirty="0">
              <a:solidFill>
                <a:srgbClr val="E7205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altLang="ja-JP" sz="2000" dirty="0" err="1">
                <a:solidFill>
                  <a:srgbClr val="E720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Fotos</a:t>
            </a:r>
            <a:r>
              <a:rPr lang="en-US" altLang="ja-JP" sz="2000" dirty="0">
                <a:solidFill>
                  <a:srgbClr val="E720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altLang="ja-JP" sz="2000" dirty="0" err="1">
                <a:solidFill>
                  <a:srgbClr val="E7205F"/>
                </a:solidFill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Pixabay</a:t>
            </a:r>
            <a:br>
              <a:rPr lang="en-US" altLang="ja-JP" sz="2000" dirty="0">
                <a:solidFill>
                  <a:srgbClr val="01C8F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altLang="ja-JP" sz="2000" dirty="0">
              <a:solidFill>
                <a:srgbClr val="01C8F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3B9795E0-69C4-4883-BEF3-8AB168FE7558}"/>
              </a:ext>
            </a:extLst>
          </p:cNvPr>
          <p:cNvSpPr txBox="1"/>
          <p:nvPr/>
        </p:nvSpPr>
        <p:spPr>
          <a:xfrm>
            <a:off x="2491740" y="3806191"/>
            <a:ext cx="71780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buNone/>
            </a:pPr>
            <a:r>
              <a:rPr lang="es-CO" altLang="ja-JP" sz="1800" dirty="0">
                <a:cs typeface="Arial" panose="020B0604020202020204" pitchFamily="34" charset="0"/>
              </a:rPr>
              <a:t>Si tienes dudas sobre cómo usarlas, </a:t>
            </a:r>
          </a:p>
          <a:p>
            <a:pPr marL="0" indent="0" algn="ctr">
              <a:buNone/>
            </a:pPr>
            <a:r>
              <a:rPr lang="es-CO" altLang="ja-JP" sz="1800" dirty="0">
                <a:cs typeface="Arial" panose="020B0604020202020204" pitchFamily="34" charset="0"/>
              </a:rPr>
              <a:t>escríbenos en redes sociales, trataremos de responderte lo más pronto posible. </a:t>
            </a:r>
          </a:p>
        </p:txBody>
      </p:sp>
    </p:spTree>
    <p:extLst>
      <p:ext uri="{BB962C8B-B14F-4D97-AF65-F5344CB8AC3E}">
        <p14:creationId xmlns:p14="http://schemas.microsoft.com/office/powerpoint/2010/main" val="3383134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9607"/>
    </mc:Choice>
    <mc:Fallback xmlns="">
      <p:transition advTm="9607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Placeholder 4">
            <a:extLst>
              <a:ext uri="{FF2B5EF4-FFF2-40B4-BE49-F238E27FC236}">
                <a16:creationId xmlns:a16="http://schemas.microsoft.com/office/drawing/2014/main" id="{C78EE13C-F445-419A-A3AE-7571C6904020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" r="139"/>
          <a:stretch>
            <a:fillRect/>
          </a:stretch>
        </p:blipFill>
        <p:spPr/>
      </p:pic>
      <p:sp>
        <p:nvSpPr>
          <p:cNvPr id="9" name="Freeform 5">
            <a:extLst>
              <a:ext uri="{FF2B5EF4-FFF2-40B4-BE49-F238E27FC236}">
                <a16:creationId xmlns:a16="http://schemas.microsoft.com/office/drawing/2014/main" id="{686038E0-555A-445C-AF91-FF2E7BDAA3DF}"/>
              </a:ext>
            </a:extLst>
          </p:cNvPr>
          <p:cNvSpPr>
            <a:spLocks/>
          </p:cNvSpPr>
          <p:nvPr/>
        </p:nvSpPr>
        <p:spPr bwMode="auto">
          <a:xfrm>
            <a:off x="-4762" y="-3174"/>
            <a:ext cx="6942592" cy="6856412"/>
          </a:xfrm>
          <a:custGeom>
            <a:avLst/>
            <a:gdLst>
              <a:gd name="T0" fmla="*/ 1213 w 1640"/>
              <a:gd name="T1" fmla="*/ 0 h 1452"/>
              <a:gd name="T2" fmla="*/ 1416 w 1640"/>
              <a:gd name="T3" fmla="*/ 554 h 1452"/>
              <a:gd name="T4" fmla="*/ 1601 w 1640"/>
              <a:gd name="T5" fmla="*/ 1452 h 1452"/>
              <a:gd name="T6" fmla="*/ 0 w 1640"/>
              <a:gd name="T7" fmla="*/ 1452 h 1452"/>
              <a:gd name="T8" fmla="*/ 0 w 1640"/>
              <a:gd name="T9" fmla="*/ 0 h 1452"/>
              <a:gd name="T10" fmla="*/ 1213 w 1640"/>
              <a:gd name="T11" fmla="*/ 0 h 14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640" h="1452">
                <a:moveTo>
                  <a:pt x="1213" y="0"/>
                </a:moveTo>
                <a:cubicBezTo>
                  <a:pt x="1213" y="0"/>
                  <a:pt x="1640" y="101"/>
                  <a:pt x="1416" y="554"/>
                </a:cubicBezTo>
                <a:cubicBezTo>
                  <a:pt x="1389" y="605"/>
                  <a:pt x="1086" y="1202"/>
                  <a:pt x="1601" y="1452"/>
                </a:cubicBezTo>
                <a:cubicBezTo>
                  <a:pt x="1213" y="1452"/>
                  <a:pt x="0" y="1452"/>
                  <a:pt x="0" y="1452"/>
                </a:cubicBezTo>
                <a:cubicBezTo>
                  <a:pt x="0" y="0"/>
                  <a:pt x="0" y="0"/>
                  <a:pt x="0" y="0"/>
                </a:cubicBezTo>
                <a:lnTo>
                  <a:pt x="1213" y="0"/>
                </a:lnTo>
                <a:close/>
              </a:path>
            </a:pathLst>
          </a:custGeom>
          <a:solidFill>
            <a:srgbClr val="97BF1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" name="Freeform 9">
            <a:extLst>
              <a:ext uri="{FF2B5EF4-FFF2-40B4-BE49-F238E27FC236}">
                <a16:creationId xmlns:a16="http://schemas.microsoft.com/office/drawing/2014/main" id="{CEED4D47-D2AC-42F0-829E-900A85A49ADD}"/>
              </a:ext>
            </a:extLst>
          </p:cNvPr>
          <p:cNvSpPr>
            <a:spLocks/>
          </p:cNvSpPr>
          <p:nvPr/>
        </p:nvSpPr>
        <p:spPr bwMode="auto">
          <a:xfrm>
            <a:off x="0" y="1666875"/>
            <a:ext cx="4238171" cy="5191126"/>
          </a:xfrm>
          <a:custGeom>
            <a:avLst/>
            <a:gdLst>
              <a:gd name="T0" fmla="*/ 0 w 1075"/>
              <a:gd name="T1" fmla="*/ 0 h 1151"/>
              <a:gd name="T2" fmla="*/ 621 w 1075"/>
              <a:gd name="T3" fmla="*/ 264 h 1151"/>
              <a:gd name="T4" fmla="*/ 1051 w 1075"/>
              <a:gd name="T5" fmla="*/ 425 h 1151"/>
              <a:gd name="T6" fmla="*/ 745 w 1075"/>
              <a:gd name="T7" fmla="*/ 630 h 1151"/>
              <a:gd name="T8" fmla="*/ 641 w 1075"/>
              <a:gd name="T9" fmla="*/ 1151 h 1151"/>
              <a:gd name="T10" fmla="*/ 0 w 1075"/>
              <a:gd name="T11" fmla="*/ 1151 h 1151"/>
              <a:gd name="T12" fmla="*/ 0 w 1075"/>
              <a:gd name="T13" fmla="*/ 0 h 11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075" h="1151">
                <a:moveTo>
                  <a:pt x="0" y="0"/>
                </a:moveTo>
                <a:cubicBezTo>
                  <a:pt x="0" y="0"/>
                  <a:pt x="41" y="354"/>
                  <a:pt x="621" y="264"/>
                </a:cubicBezTo>
                <a:cubicBezTo>
                  <a:pt x="661" y="264"/>
                  <a:pt x="1022" y="205"/>
                  <a:pt x="1051" y="425"/>
                </a:cubicBezTo>
                <a:cubicBezTo>
                  <a:pt x="1051" y="454"/>
                  <a:pt x="1075" y="634"/>
                  <a:pt x="745" y="630"/>
                </a:cubicBezTo>
                <a:cubicBezTo>
                  <a:pt x="655" y="620"/>
                  <a:pt x="223" y="786"/>
                  <a:pt x="641" y="1151"/>
                </a:cubicBezTo>
                <a:cubicBezTo>
                  <a:pt x="89" y="1151"/>
                  <a:pt x="0" y="1151"/>
                  <a:pt x="0" y="1151"/>
                </a:cubicBezTo>
                <a:lnTo>
                  <a:pt x="0" y="0"/>
                </a:lnTo>
                <a:close/>
              </a:path>
            </a:pathLst>
          </a:custGeom>
          <a:solidFill>
            <a:srgbClr val="08672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16F99ED-4AF3-4166-BBE6-4DBAEBF99DF1}"/>
              </a:ext>
            </a:extLst>
          </p:cNvPr>
          <p:cNvSpPr txBox="1"/>
          <p:nvPr/>
        </p:nvSpPr>
        <p:spPr>
          <a:xfrm>
            <a:off x="1692047" y="835098"/>
            <a:ext cx="501015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6000" dirty="0">
                <a:solidFill>
                  <a:schemeClr val="bg1"/>
                </a:solidFill>
                <a:latin typeface="ALIN_KID" panose="02000503000000000000" pitchFamily="2" charset="0"/>
                <a:cs typeface="Adobe Arabic" panose="02040503050201020203" pitchFamily="18" charset="-78"/>
              </a:rPr>
              <a:t>Naturaleza</a:t>
            </a:r>
            <a:r>
              <a:rPr lang="en-US" sz="8800" dirty="0">
                <a:solidFill>
                  <a:schemeClr val="bg1"/>
                </a:solidFill>
                <a:latin typeface="ALIN_KID" panose="02000503000000000000" pitchFamily="2" charset="0"/>
                <a:cs typeface="Adobe Arabic" panose="02040503050201020203" pitchFamily="18" charset="-78"/>
              </a:rPr>
              <a:t> </a:t>
            </a:r>
          </a:p>
        </p:txBody>
      </p:sp>
      <p:grpSp>
        <p:nvGrpSpPr>
          <p:cNvPr id="20" name="Group 12">
            <a:extLst>
              <a:ext uri="{FF2B5EF4-FFF2-40B4-BE49-F238E27FC236}">
                <a16:creationId xmlns:a16="http://schemas.microsoft.com/office/drawing/2014/main" id="{04B1080C-C304-445E-8AA7-651457B5DBB6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74650" y="1846263"/>
            <a:ext cx="1195388" cy="1046162"/>
            <a:chOff x="236" y="1163"/>
            <a:chExt cx="753" cy="659"/>
          </a:xfrm>
        </p:grpSpPr>
        <p:sp>
          <p:nvSpPr>
            <p:cNvPr id="22" name="Freeform 13">
              <a:extLst>
                <a:ext uri="{FF2B5EF4-FFF2-40B4-BE49-F238E27FC236}">
                  <a16:creationId xmlns:a16="http://schemas.microsoft.com/office/drawing/2014/main" id="{80A713AB-B692-4B9B-B4A1-0E8CD8EDF6A2}"/>
                </a:ext>
              </a:extLst>
            </p:cNvPr>
            <p:cNvSpPr>
              <a:spLocks/>
            </p:cNvSpPr>
            <p:nvPr/>
          </p:nvSpPr>
          <p:spPr bwMode="auto">
            <a:xfrm>
              <a:off x="496" y="1238"/>
              <a:ext cx="493" cy="584"/>
            </a:xfrm>
            <a:custGeom>
              <a:avLst/>
              <a:gdLst>
                <a:gd name="T0" fmla="*/ 0 w 159"/>
                <a:gd name="T1" fmla="*/ 118 h 188"/>
                <a:gd name="T2" fmla="*/ 159 w 159"/>
                <a:gd name="T3" fmla="*/ 70 h 188"/>
                <a:gd name="T4" fmla="*/ 0 w 159"/>
                <a:gd name="T5" fmla="*/ 118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9" h="188">
                  <a:moveTo>
                    <a:pt x="0" y="118"/>
                  </a:moveTo>
                  <a:cubicBezTo>
                    <a:pt x="0" y="118"/>
                    <a:pt x="54" y="0"/>
                    <a:pt x="159" y="70"/>
                  </a:cubicBezTo>
                  <a:cubicBezTo>
                    <a:pt x="155" y="83"/>
                    <a:pt x="123" y="188"/>
                    <a:pt x="0" y="118"/>
                  </a:cubicBezTo>
                  <a:close/>
                </a:path>
              </a:pathLst>
            </a:custGeom>
            <a:solidFill>
              <a:srgbClr val="0867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4">
              <a:extLst>
                <a:ext uri="{FF2B5EF4-FFF2-40B4-BE49-F238E27FC236}">
                  <a16:creationId xmlns:a16="http://schemas.microsoft.com/office/drawing/2014/main" id="{DA4BDBA8-926D-42D1-B5A1-7823968446B8}"/>
                </a:ext>
              </a:extLst>
            </p:cNvPr>
            <p:cNvSpPr>
              <a:spLocks/>
            </p:cNvSpPr>
            <p:nvPr/>
          </p:nvSpPr>
          <p:spPr bwMode="auto">
            <a:xfrm>
              <a:off x="236" y="1163"/>
              <a:ext cx="458" cy="386"/>
            </a:xfrm>
            <a:custGeom>
              <a:avLst/>
              <a:gdLst>
                <a:gd name="T0" fmla="*/ 67 w 148"/>
                <a:gd name="T1" fmla="*/ 124 h 124"/>
                <a:gd name="T2" fmla="*/ 95 w 148"/>
                <a:gd name="T3" fmla="*/ 0 h 124"/>
                <a:gd name="T4" fmla="*/ 67 w 148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8" h="124">
                  <a:moveTo>
                    <a:pt x="67" y="124"/>
                  </a:moveTo>
                  <a:cubicBezTo>
                    <a:pt x="67" y="124"/>
                    <a:pt x="0" y="64"/>
                    <a:pt x="95" y="0"/>
                  </a:cubicBezTo>
                  <a:cubicBezTo>
                    <a:pt x="102" y="12"/>
                    <a:pt x="148" y="81"/>
                    <a:pt x="67" y="124"/>
                  </a:cubicBezTo>
                  <a:close/>
                </a:path>
              </a:pathLst>
            </a:custGeom>
            <a:solidFill>
              <a:srgbClr val="0867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4" name="Group 17">
            <a:extLst>
              <a:ext uri="{FF2B5EF4-FFF2-40B4-BE49-F238E27FC236}">
                <a16:creationId xmlns:a16="http://schemas.microsoft.com/office/drawing/2014/main" id="{E00629F2-2A11-43B0-A790-966D8E1DAF5C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-19844" y="4411873"/>
            <a:ext cx="1911350" cy="1679575"/>
            <a:chOff x="41" y="2835"/>
            <a:chExt cx="1204" cy="1058"/>
          </a:xfrm>
        </p:grpSpPr>
        <p:sp>
          <p:nvSpPr>
            <p:cNvPr id="26" name="Freeform 18">
              <a:extLst>
                <a:ext uri="{FF2B5EF4-FFF2-40B4-BE49-F238E27FC236}">
                  <a16:creationId xmlns:a16="http://schemas.microsoft.com/office/drawing/2014/main" id="{6F5A1932-7DDC-479E-837D-FBF86D3BCEB7}"/>
                </a:ext>
              </a:extLst>
            </p:cNvPr>
            <p:cNvSpPr>
              <a:spLocks/>
            </p:cNvSpPr>
            <p:nvPr/>
          </p:nvSpPr>
          <p:spPr bwMode="auto">
            <a:xfrm>
              <a:off x="41" y="2835"/>
              <a:ext cx="1113" cy="919"/>
            </a:xfrm>
            <a:custGeom>
              <a:avLst/>
              <a:gdLst>
                <a:gd name="T0" fmla="*/ 0 w 256"/>
                <a:gd name="T1" fmla="*/ 205 h 211"/>
                <a:gd name="T2" fmla="*/ 199 w 256"/>
                <a:gd name="T3" fmla="*/ 83 h 211"/>
                <a:gd name="T4" fmla="*/ 235 w 256"/>
                <a:gd name="T5" fmla="*/ 0 h 211"/>
                <a:gd name="T6" fmla="*/ 0 w 256"/>
                <a:gd name="T7" fmla="*/ 211 h 211"/>
                <a:gd name="T8" fmla="*/ 0 w 256"/>
                <a:gd name="T9" fmla="*/ 205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6" h="211">
                  <a:moveTo>
                    <a:pt x="0" y="205"/>
                  </a:moveTo>
                  <a:cubicBezTo>
                    <a:pt x="0" y="205"/>
                    <a:pt x="93" y="194"/>
                    <a:pt x="199" y="83"/>
                  </a:cubicBezTo>
                  <a:cubicBezTo>
                    <a:pt x="199" y="73"/>
                    <a:pt x="203" y="31"/>
                    <a:pt x="235" y="0"/>
                  </a:cubicBezTo>
                  <a:cubicBezTo>
                    <a:pt x="256" y="22"/>
                    <a:pt x="190" y="154"/>
                    <a:pt x="0" y="211"/>
                  </a:cubicBezTo>
                  <a:cubicBezTo>
                    <a:pt x="0" y="205"/>
                    <a:pt x="0" y="205"/>
                    <a:pt x="0" y="205"/>
                  </a:cubicBezTo>
                  <a:close/>
                </a:path>
              </a:pathLst>
            </a:custGeom>
            <a:solidFill>
              <a:srgbClr val="97BF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19">
              <a:extLst>
                <a:ext uri="{FF2B5EF4-FFF2-40B4-BE49-F238E27FC236}">
                  <a16:creationId xmlns:a16="http://schemas.microsoft.com/office/drawing/2014/main" id="{DE2D88C2-3F75-4EA4-98EB-30933F9DDA72}"/>
                </a:ext>
              </a:extLst>
            </p:cNvPr>
            <p:cNvSpPr>
              <a:spLocks/>
            </p:cNvSpPr>
            <p:nvPr/>
          </p:nvSpPr>
          <p:spPr bwMode="auto">
            <a:xfrm>
              <a:off x="176" y="3235"/>
              <a:ext cx="208" cy="405"/>
            </a:xfrm>
            <a:custGeom>
              <a:avLst/>
              <a:gdLst>
                <a:gd name="T0" fmla="*/ 30 w 48"/>
                <a:gd name="T1" fmla="*/ 93 h 93"/>
                <a:gd name="T2" fmla="*/ 15 w 48"/>
                <a:gd name="T3" fmla="*/ 0 h 93"/>
                <a:gd name="T4" fmla="*/ 30 w 48"/>
                <a:gd name="T5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" h="93">
                  <a:moveTo>
                    <a:pt x="30" y="93"/>
                  </a:moveTo>
                  <a:cubicBezTo>
                    <a:pt x="30" y="93"/>
                    <a:pt x="0" y="56"/>
                    <a:pt x="15" y="0"/>
                  </a:cubicBezTo>
                  <a:cubicBezTo>
                    <a:pt x="21" y="8"/>
                    <a:pt x="48" y="48"/>
                    <a:pt x="30" y="93"/>
                  </a:cubicBezTo>
                  <a:close/>
                </a:path>
              </a:pathLst>
            </a:custGeom>
            <a:solidFill>
              <a:srgbClr val="97BF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20">
              <a:extLst>
                <a:ext uri="{FF2B5EF4-FFF2-40B4-BE49-F238E27FC236}">
                  <a16:creationId xmlns:a16="http://schemas.microsoft.com/office/drawing/2014/main" id="{565CF3A3-63AE-4059-A7F4-1CCD85AC39EF}"/>
                </a:ext>
              </a:extLst>
            </p:cNvPr>
            <p:cNvSpPr>
              <a:spLocks/>
            </p:cNvSpPr>
            <p:nvPr/>
          </p:nvSpPr>
          <p:spPr bwMode="auto">
            <a:xfrm>
              <a:off x="206" y="3697"/>
              <a:ext cx="374" cy="196"/>
            </a:xfrm>
            <a:custGeom>
              <a:avLst/>
              <a:gdLst>
                <a:gd name="T0" fmla="*/ 86 w 86"/>
                <a:gd name="T1" fmla="*/ 40 h 45"/>
                <a:gd name="T2" fmla="*/ 0 w 86"/>
                <a:gd name="T3" fmla="*/ 1 h 45"/>
                <a:gd name="T4" fmla="*/ 86 w 86"/>
                <a:gd name="T5" fmla="*/ 40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6" h="45">
                  <a:moveTo>
                    <a:pt x="86" y="40"/>
                  </a:moveTo>
                  <a:cubicBezTo>
                    <a:pt x="86" y="40"/>
                    <a:pt x="39" y="45"/>
                    <a:pt x="0" y="1"/>
                  </a:cubicBezTo>
                  <a:cubicBezTo>
                    <a:pt x="10" y="1"/>
                    <a:pt x="58" y="0"/>
                    <a:pt x="86" y="40"/>
                  </a:cubicBezTo>
                  <a:close/>
                </a:path>
              </a:pathLst>
            </a:custGeom>
            <a:solidFill>
              <a:srgbClr val="97BF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21">
              <a:extLst>
                <a:ext uri="{FF2B5EF4-FFF2-40B4-BE49-F238E27FC236}">
                  <a16:creationId xmlns:a16="http://schemas.microsoft.com/office/drawing/2014/main" id="{3541D4C1-0006-481D-9D52-DE5C83D34024}"/>
                </a:ext>
              </a:extLst>
            </p:cNvPr>
            <p:cNvSpPr>
              <a:spLocks/>
            </p:cNvSpPr>
            <p:nvPr/>
          </p:nvSpPr>
          <p:spPr bwMode="auto">
            <a:xfrm>
              <a:off x="476" y="3562"/>
              <a:ext cx="374" cy="196"/>
            </a:xfrm>
            <a:custGeom>
              <a:avLst/>
              <a:gdLst>
                <a:gd name="T0" fmla="*/ 86 w 86"/>
                <a:gd name="T1" fmla="*/ 40 h 45"/>
                <a:gd name="T2" fmla="*/ 0 w 86"/>
                <a:gd name="T3" fmla="*/ 1 h 45"/>
                <a:gd name="T4" fmla="*/ 86 w 86"/>
                <a:gd name="T5" fmla="*/ 40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6" h="45">
                  <a:moveTo>
                    <a:pt x="86" y="40"/>
                  </a:moveTo>
                  <a:cubicBezTo>
                    <a:pt x="86" y="40"/>
                    <a:pt x="39" y="45"/>
                    <a:pt x="0" y="1"/>
                  </a:cubicBezTo>
                  <a:cubicBezTo>
                    <a:pt x="10" y="1"/>
                    <a:pt x="58" y="0"/>
                    <a:pt x="86" y="40"/>
                  </a:cubicBezTo>
                  <a:close/>
                </a:path>
              </a:pathLst>
            </a:custGeom>
            <a:solidFill>
              <a:srgbClr val="97BF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22">
              <a:extLst>
                <a:ext uri="{FF2B5EF4-FFF2-40B4-BE49-F238E27FC236}">
                  <a16:creationId xmlns:a16="http://schemas.microsoft.com/office/drawing/2014/main" id="{0DD49E0C-AE6A-469E-A19E-8C11FA8E95F0}"/>
                </a:ext>
              </a:extLst>
            </p:cNvPr>
            <p:cNvSpPr>
              <a:spLocks/>
            </p:cNvSpPr>
            <p:nvPr/>
          </p:nvSpPr>
          <p:spPr bwMode="auto">
            <a:xfrm>
              <a:off x="684" y="3436"/>
              <a:ext cx="374" cy="191"/>
            </a:xfrm>
            <a:custGeom>
              <a:avLst/>
              <a:gdLst>
                <a:gd name="T0" fmla="*/ 86 w 86"/>
                <a:gd name="T1" fmla="*/ 40 h 44"/>
                <a:gd name="T2" fmla="*/ 0 w 86"/>
                <a:gd name="T3" fmla="*/ 1 h 44"/>
                <a:gd name="T4" fmla="*/ 86 w 86"/>
                <a:gd name="T5" fmla="*/ 4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6" h="44">
                  <a:moveTo>
                    <a:pt x="86" y="40"/>
                  </a:moveTo>
                  <a:cubicBezTo>
                    <a:pt x="86" y="40"/>
                    <a:pt x="39" y="44"/>
                    <a:pt x="0" y="1"/>
                  </a:cubicBezTo>
                  <a:cubicBezTo>
                    <a:pt x="11" y="1"/>
                    <a:pt x="58" y="0"/>
                    <a:pt x="86" y="40"/>
                  </a:cubicBezTo>
                  <a:close/>
                </a:path>
              </a:pathLst>
            </a:custGeom>
            <a:solidFill>
              <a:srgbClr val="97BF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23">
              <a:extLst>
                <a:ext uri="{FF2B5EF4-FFF2-40B4-BE49-F238E27FC236}">
                  <a16:creationId xmlns:a16="http://schemas.microsoft.com/office/drawing/2014/main" id="{A9041CE7-5114-4E01-8D07-4CAD3DF981DB}"/>
                </a:ext>
              </a:extLst>
            </p:cNvPr>
            <p:cNvSpPr>
              <a:spLocks/>
            </p:cNvSpPr>
            <p:nvPr/>
          </p:nvSpPr>
          <p:spPr bwMode="auto">
            <a:xfrm>
              <a:off x="871" y="3266"/>
              <a:ext cx="374" cy="191"/>
            </a:xfrm>
            <a:custGeom>
              <a:avLst/>
              <a:gdLst>
                <a:gd name="T0" fmla="*/ 86 w 86"/>
                <a:gd name="T1" fmla="*/ 40 h 44"/>
                <a:gd name="T2" fmla="*/ 0 w 86"/>
                <a:gd name="T3" fmla="*/ 0 h 44"/>
                <a:gd name="T4" fmla="*/ 86 w 86"/>
                <a:gd name="T5" fmla="*/ 4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6" h="44">
                  <a:moveTo>
                    <a:pt x="86" y="40"/>
                  </a:moveTo>
                  <a:cubicBezTo>
                    <a:pt x="86" y="40"/>
                    <a:pt x="39" y="44"/>
                    <a:pt x="0" y="0"/>
                  </a:cubicBezTo>
                  <a:cubicBezTo>
                    <a:pt x="10" y="1"/>
                    <a:pt x="58" y="0"/>
                    <a:pt x="86" y="40"/>
                  </a:cubicBezTo>
                  <a:close/>
                </a:path>
              </a:pathLst>
            </a:custGeom>
            <a:solidFill>
              <a:srgbClr val="97BF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24">
              <a:extLst>
                <a:ext uri="{FF2B5EF4-FFF2-40B4-BE49-F238E27FC236}">
                  <a16:creationId xmlns:a16="http://schemas.microsoft.com/office/drawing/2014/main" id="{DA899738-4B1F-4471-922C-424FBEFADD72}"/>
                </a:ext>
              </a:extLst>
            </p:cNvPr>
            <p:cNvSpPr>
              <a:spLocks/>
            </p:cNvSpPr>
            <p:nvPr/>
          </p:nvSpPr>
          <p:spPr bwMode="auto">
            <a:xfrm>
              <a:off x="402" y="3100"/>
              <a:ext cx="209" cy="405"/>
            </a:xfrm>
            <a:custGeom>
              <a:avLst/>
              <a:gdLst>
                <a:gd name="T0" fmla="*/ 30 w 48"/>
                <a:gd name="T1" fmla="*/ 93 h 93"/>
                <a:gd name="T2" fmla="*/ 15 w 48"/>
                <a:gd name="T3" fmla="*/ 0 h 93"/>
                <a:gd name="T4" fmla="*/ 30 w 48"/>
                <a:gd name="T5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" h="93">
                  <a:moveTo>
                    <a:pt x="30" y="93"/>
                  </a:moveTo>
                  <a:cubicBezTo>
                    <a:pt x="30" y="93"/>
                    <a:pt x="0" y="56"/>
                    <a:pt x="15" y="0"/>
                  </a:cubicBezTo>
                  <a:cubicBezTo>
                    <a:pt x="21" y="8"/>
                    <a:pt x="48" y="48"/>
                    <a:pt x="30" y="93"/>
                  </a:cubicBezTo>
                  <a:close/>
                </a:path>
              </a:pathLst>
            </a:custGeom>
            <a:solidFill>
              <a:srgbClr val="97BF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25">
              <a:extLst>
                <a:ext uri="{FF2B5EF4-FFF2-40B4-BE49-F238E27FC236}">
                  <a16:creationId xmlns:a16="http://schemas.microsoft.com/office/drawing/2014/main" id="{06AE7815-DD75-4693-A5E5-94F6F2353A2B}"/>
                </a:ext>
              </a:extLst>
            </p:cNvPr>
            <p:cNvSpPr>
              <a:spLocks/>
            </p:cNvSpPr>
            <p:nvPr/>
          </p:nvSpPr>
          <p:spPr bwMode="auto">
            <a:xfrm>
              <a:off x="615" y="2948"/>
              <a:ext cx="209" cy="405"/>
            </a:xfrm>
            <a:custGeom>
              <a:avLst/>
              <a:gdLst>
                <a:gd name="T0" fmla="*/ 30 w 48"/>
                <a:gd name="T1" fmla="*/ 93 h 93"/>
                <a:gd name="T2" fmla="*/ 15 w 48"/>
                <a:gd name="T3" fmla="*/ 0 h 93"/>
                <a:gd name="T4" fmla="*/ 30 w 48"/>
                <a:gd name="T5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" h="93">
                  <a:moveTo>
                    <a:pt x="30" y="93"/>
                  </a:moveTo>
                  <a:cubicBezTo>
                    <a:pt x="30" y="93"/>
                    <a:pt x="0" y="56"/>
                    <a:pt x="15" y="0"/>
                  </a:cubicBezTo>
                  <a:cubicBezTo>
                    <a:pt x="21" y="8"/>
                    <a:pt x="48" y="48"/>
                    <a:pt x="30" y="93"/>
                  </a:cubicBezTo>
                  <a:close/>
                </a:path>
              </a:pathLst>
            </a:custGeom>
            <a:solidFill>
              <a:srgbClr val="97BF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9" name="Group 12">
            <a:extLst>
              <a:ext uri="{FF2B5EF4-FFF2-40B4-BE49-F238E27FC236}">
                <a16:creationId xmlns:a16="http://schemas.microsoft.com/office/drawing/2014/main" id="{49D40CAD-AC72-457A-9524-41015FD95954}"/>
              </a:ext>
            </a:extLst>
          </p:cNvPr>
          <p:cNvGrpSpPr>
            <a:grpSpLocks noChangeAspect="1"/>
          </p:cNvGrpSpPr>
          <p:nvPr/>
        </p:nvGrpSpPr>
        <p:grpSpPr bwMode="auto">
          <a:xfrm flipH="1">
            <a:off x="3227659" y="3572669"/>
            <a:ext cx="667789" cy="689769"/>
            <a:chOff x="236" y="1163"/>
            <a:chExt cx="753" cy="659"/>
          </a:xfrm>
          <a:solidFill>
            <a:srgbClr val="97BF1F"/>
          </a:solidFill>
        </p:grpSpPr>
        <p:sp>
          <p:nvSpPr>
            <p:cNvPr id="40" name="Freeform 13">
              <a:extLst>
                <a:ext uri="{FF2B5EF4-FFF2-40B4-BE49-F238E27FC236}">
                  <a16:creationId xmlns:a16="http://schemas.microsoft.com/office/drawing/2014/main" id="{F3742323-9A81-43D7-8CBC-4EC98D4BAAA5}"/>
                </a:ext>
              </a:extLst>
            </p:cNvPr>
            <p:cNvSpPr>
              <a:spLocks/>
            </p:cNvSpPr>
            <p:nvPr/>
          </p:nvSpPr>
          <p:spPr bwMode="auto">
            <a:xfrm>
              <a:off x="496" y="1238"/>
              <a:ext cx="493" cy="584"/>
            </a:xfrm>
            <a:custGeom>
              <a:avLst/>
              <a:gdLst>
                <a:gd name="T0" fmla="*/ 0 w 159"/>
                <a:gd name="T1" fmla="*/ 118 h 188"/>
                <a:gd name="T2" fmla="*/ 159 w 159"/>
                <a:gd name="T3" fmla="*/ 70 h 188"/>
                <a:gd name="T4" fmla="*/ 0 w 159"/>
                <a:gd name="T5" fmla="*/ 118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9" h="188">
                  <a:moveTo>
                    <a:pt x="0" y="118"/>
                  </a:moveTo>
                  <a:cubicBezTo>
                    <a:pt x="0" y="118"/>
                    <a:pt x="54" y="0"/>
                    <a:pt x="159" y="70"/>
                  </a:cubicBezTo>
                  <a:cubicBezTo>
                    <a:pt x="155" y="83"/>
                    <a:pt x="123" y="188"/>
                    <a:pt x="0" y="11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14">
              <a:extLst>
                <a:ext uri="{FF2B5EF4-FFF2-40B4-BE49-F238E27FC236}">
                  <a16:creationId xmlns:a16="http://schemas.microsoft.com/office/drawing/2014/main" id="{E9290922-B16B-4104-A250-D15E71A09A0C}"/>
                </a:ext>
              </a:extLst>
            </p:cNvPr>
            <p:cNvSpPr>
              <a:spLocks/>
            </p:cNvSpPr>
            <p:nvPr/>
          </p:nvSpPr>
          <p:spPr bwMode="auto">
            <a:xfrm>
              <a:off x="236" y="1163"/>
              <a:ext cx="458" cy="386"/>
            </a:xfrm>
            <a:custGeom>
              <a:avLst/>
              <a:gdLst>
                <a:gd name="T0" fmla="*/ 67 w 148"/>
                <a:gd name="T1" fmla="*/ 124 h 124"/>
                <a:gd name="T2" fmla="*/ 95 w 148"/>
                <a:gd name="T3" fmla="*/ 0 h 124"/>
                <a:gd name="T4" fmla="*/ 67 w 148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8" h="124">
                  <a:moveTo>
                    <a:pt x="67" y="124"/>
                  </a:moveTo>
                  <a:cubicBezTo>
                    <a:pt x="67" y="124"/>
                    <a:pt x="0" y="64"/>
                    <a:pt x="95" y="0"/>
                  </a:cubicBezTo>
                  <a:cubicBezTo>
                    <a:pt x="102" y="12"/>
                    <a:pt x="148" y="81"/>
                    <a:pt x="67" y="12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6" name="TextBox 35">
            <a:extLst>
              <a:ext uri="{FF2B5EF4-FFF2-40B4-BE49-F238E27FC236}">
                <a16:creationId xmlns:a16="http://schemas.microsoft.com/office/drawing/2014/main" id="{23F5FBF0-B51A-4309-8C75-E8E5678C616D}"/>
              </a:ext>
            </a:extLst>
          </p:cNvPr>
          <p:cNvSpPr txBox="1"/>
          <p:nvPr/>
        </p:nvSpPr>
        <p:spPr>
          <a:xfrm>
            <a:off x="1692047" y="1947536"/>
            <a:ext cx="47201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8672F"/>
                </a:solidFill>
              </a:rPr>
              <a:t>Plantilla de </a:t>
            </a:r>
            <a:r>
              <a:rPr lang="en-US" sz="3200" b="1" dirty="0">
                <a:solidFill>
                  <a:srgbClr val="08672F"/>
                </a:solidFill>
              </a:rPr>
              <a:t>PowerPoint</a:t>
            </a:r>
          </a:p>
        </p:txBody>
      </p:sp>
      <p:grpSp>
        <p:nvGrpSpPr>
          <p:cNvPr id="25" name="Group 17">
            <a:extLst>
              <a:ext uri="{FF2B5EF4-FFF2-40B4-BE49-F238E27FC236}">
                <a16:creationId xmlns:a16="http://schemas.microsoft.com/office/drawing/2014/main" id="{870DFB38-745D-4B22-AAEA-F0A875EB047C}"/>
              </a:ext>
            </a:extLst>
          </p:cNvPr>
          <p:cNvGrpSpPr>
            <a:grpSpLocks noChangeAspect="1"/>
          </p:cNvGrpSpPr>
          <p:nvPr/>
        </p:nvGrpSpPr>
        <p:grpSpPr bwMode="auto">
          <a:xfrm rot="9900000">
            <a:off x="10470510" y="-4690"/>
            <a:ext cx="1911350" cy="1679575"/>
            <a:chOff x="41" y="2835"/>
            <a:chExt cx="1204" cy="1058"/>
          </a:xfrm>
          <a:solidFill>
            <a:srgbClr val="08672F"/>
          </a:solidFill>
        </p:grpSpPr>
        <p:sp>
          <p:nvSpPr>
            <p:cNvPr id="27" name="Freeform 18">
              <a:extLst>
                <a:ext uri="{FF2B5EF4-FFF2-40B4-BE49-F238E27FC236}">
                  <a16:creationId xmlns:a16="http://schemas.microsoft.com/office/drawing/2014/main" id="{DC1DCD41-AB62-4B27-A77B-464904BD8676}"/>
                </a:ext>
              </a:extLst>
            </p:cNvPr>
            <p:cNvSpPr>
              <a:spLocks/>
            </p:cNvSpPr>
            <p:nvPr/>
          </p:nvSpPr>
          <p:spPr bwMode="auto">
            <a:xfrm>
              <a:off x="41" y="2835"/>
              <a:ext cx="1113" cy="919"/>
            </a:xfrm>
            <a:custGeom>
              <a:avLst/>
              <a:gdLst>
                <a:gd name="T0" fmla="*/ 0 w 256"/>
                <a:gd name="T1" fmla="*/ 205 h 211"/>
                <a:gd name="T2" fmla="*/ 199 w 256"/>
                <a:gd name="T3" fmla="*/ 83 h 211"/>
                <a:gd name="T4" fmla="*/ 235 w 256"/>
                <a:gd name="T5" fmla="*/ 0 h 211"/>
                <a:gd name="T6" fmla="*/ 0 w 256"/>
                <a:gd name="T7" fmla="*/ 211 h 211"/>
                <a:gd name="T8" fmla="*/ 0 w 256"/>
                <a:gd name="T9" fmla="*/ 205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6" h="211">
                  <a:moveTo>
                    <a:pt x="0" y="205"/>
                  </a:moveTo>
                  <a:cubicBezTo>
                    <a:pt x="0" y="205"/>
                    <a:pt x="93" y="194"/>
                    <a:pt x="199" y="83"/>
                  </a:cubicBezTo>
                  <a:cubicBezTo>
                    <a:pt x="199" y="73"/>
                    <a:pt x="203" y="31"/>
                    <a:pt x="235" y="0"/>
                  </a:cubicBezTo>
                  <a:cubicBezTo>
                    <a:pt x="256" y="22"/>
                    <a:pt x="190" y="154"/>
                    <a:pt x="0" y="211"/>
                  </a:cubicBezTo>
                  <a:cubicBezTo>
                    <a:pt x="0" y="205"/>
                    <a:pt x="0" y="205"/>
                    <a:pt x="0" y="20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19">
              <a:extLst>
                <a:ext uri="{FF2B5EF4-FFF2-40B4-BE49-F238E27FC236}">
                  <a16:creationId xmlns:a16="http://schemas.microsoft.com/office/drawing/2014/main" id="{1DCF7631-8266-4E87-8679-B367F53821DB}"/>
                </a:ext>
              </a:extLst>
            </p:cNvPr>
            <p:cNvSpPr>
              <a:spLocks/>
            </p:cNvSpPr>
            <p:nvPr/>
          </p:nvSpPr>
          <p:spPr bwMode="auto">
            <a:xfrm>
              <a:off x="176" y="3235"/>
              <a:ext cx="208" cy="405"/>
            </a:xfrm>
            <a:custGeom>
              <a:avLst/>
              <a:gdLst>
                <a:gd name="T0" fmla="*/ 30 w 48"/>
                <a:gd name="T1" fmla="*/ 93 h 93"/>
                <a:gd name="T2" fmla="*/ 15 w 48"/>
                <a:gd name="T3" fmla="*/ 0 h 93"/>
                <a:gd name="T4" fmla="*/ 30 w 48"/>
                <a:gd name="T5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" h="93">
                  <a:moveTo>
                    <a:pt x="30" y="93"/>
                  </a:moveTo>
                  <a:cubicBezTo>
                    <a:pt x="30" y="93"/>
                    <a:pt x="0" y="56"/>
                    <a:pt x="15" y="0"/>
                  </a:cubicBezTo>
                  <a:cubicBezTo>
                    <a:pt x="21" y="8"/>
                    <a:pt x="48" y="48"/>
                    <a:pt x="30" y="9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20">
              <a:extLst>
                <a:ext uri="{FF2B5EF4-FFF2-40B4-BE49-F238E27FC236}">
                  <a16:creationId xmlns:a16="http://schemas.microsoft.com/office/drawing/2014/main" id="{44250ACB-FA3F-4D07-A9C3-C590C3EA3035}"/>
                </a:ext>
              </a:extLst>
            </p:cNvPr>
            <p:cNvSpPr>
              <a:spLocks/>
            </p:cNvSpPr>
            <p:nvPr/>
          </p:nvSpPr>
          <p:spPr bwMode="auto">
            <a:xfrm>
              <a:off x="206" y="3697"/>
              <a:ext cx="374" cy="196"/>
            </a:xfrm>
            <a:custGeom>
              <a:avLst/>
              <a:gdLst>
                <a:gd name="T0" fmla="*/ 86 w 86"/>
                <a:gd name="T1" fmla="*/ 40 h 45"/>
                <a:gd name="T2" fmla="*/ 0 w 86"/>
                <a:gd name="T3" fmla="*/ 1 h 45"/>
                <a:gd name="T4" fmla="*/ 86 w 86"/>
                <a:gd name="T5" fmla="*/ 40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6" h="45">
                  <a:moveTo>
                    <a:pt x="86" y="40"/>
                  </a:moveTo>
                  <a:cubicBezTo>
                    <a:pt x="86" y="40"/>
                    <a:pt x="39" y="45"/>
                    <a:pt x="0" y="1"/>
                  </a:cubicBezTo>
                  <a:cubicBezTo>
                    <a:pt x="10" y="1"/>
                    <a:pt x="58" y="0"/>
                    <a:pt x="86" y="4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21">
              <a:extLst>
                <a:ext uri="{FF2B5EF4-FFF2-40B4-BE49-F238E27FC236}">
                  <a16:creationId xmlns:a16="http://schemas.microsoft.com/office/drawing/2014/main" id="{41EBF497-D0E6-4455-9A4B-9F98E528C7AB}"/>
                </a:ext>
              </a:extLst>
            </p:cNvPr>
            <p:cNvSpPr>
              <a:spLocks/>
            </p:cNvSpPr>
            <p:nvPr/>
          </p:nvSpPr>
          <p:spPr bwMode="auto">
            <a:xfrm>
              <a:off x="476" y="3562"/>
              <a:ext cx="374" cy="196"/>
            </a:xfrm>
            <a:custGeom>
              <a:avLst/>
              <a:gdLst>
                <a:gd name="T0" fmla="*/ 86 w 86"/>
                <a:gd name="T1" fmla="*/ 40 h 45"/>
                <a:gd name="T2" fmla="*/ 0 w 86"/>
                <a:gd name="T3" fmla="*/ 1 h 45"/>
                <a:gd name="T4" fmla="*/ 86 w 86"/>
                <a:gd name="T5" fmla="*/ 40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6" h="45">
                  <a:moveTo>
                    <a:pt x="86" y="40"/>
                  </a:moveTo>
                  <a:cubicBezTo>
                    <a:pt x="86" y="40"/>
                    <a:pt x="39" y="45"/>
                    <a:pt x="0" y="1"/>
                  </a:cubicBezTo>
                  <a:cubicBezTo>
                    <a:pt x="10" y="1"/>
                    <a:pt x="58" y="0"/>
                    <a:pt x="86" y="4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22">
              <a:extLst>
                <a:ext uri="{FF2B5EF4-FFF2-40B4-BE49-F238E27FC236}">
                  <a16:creationId xmlns:a16="http://schemas.microsoft.com/office/drawing/2014/main" id="{8F534109-2CC2-419E-8D26-142E371E915F}"/>
                </a:ext>
              </a:extLst>
            </p:cNvPr>
            <p:cNvSpPr>
              <a:spLocks/>
            </p:cNvSpPr>
            <p:nvPr/>
          </p:nvSpPr>
          <p:spPr bwMode="auto">
            <a:xfrm>
              <a:off x="684" y="3436"/>
              <a:ext cx="374" cy="191"/>
            </a:xfrm>
            <a:custGeom>
              <a:avLst/>
              <a:gdLst>
                <a:gd name="T0" fmla="*/ 86 w 86"/>
                <a:gd name="T1" fmla="*/ 40 h 44"/>
                <a:gd name="T2" fmla="*/ 0 w 86"/>
                <a:gd name="T3" fmla="*/ 1 h 44"/>
                <a:gd name="T4" fmla="*/ 86 w 86"/>
                <a:gd name="T5" fmla="*/ 4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6" h="44">
                  <a:moveTo>
                    <a:pt x="86" y="40"/>
                  </a:moveTo>
                  <a:cubicBezTo>
                    <a:pt x="86" y="40"/>
                    <a:pt x="39" y="44"/>
                    <a:pt x="0" y="1"/>
                  </a:cubicBezTo>
                  <a:cubicBezTo>
                    <a:pt x="11" y="1"/>
                    <a:pt x="58" y="0"/>
                    <a:pt x="86" y="4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23">
              <a:extLst>
                <a:ext uri="{FF2B5EF4-FFF2-40B4-BE49-F238E27FC236}">
                  <a16:creationId xmlns:a16="http://schemas.microsoft.com/office/drawing/2014/main" id="{5EE17A49-9CC8-4A60-B324-1D356B1B22E9}"/>
                </a:ext>
              </a:extLst>
            </p:cNvPr>
            <p:cNvSpPr>
              <a:spLocks/>
            </p:cNvSpPr>
            <p:nvPr/>
          </p:nvSpPr>
          <p:spPr bwMode="auto">
            <a:xfrm>
              <a:off x="871" y="3266"/>
              <a:ext cx="374" cy="191"/>
            </a:xfrm>
            <a:custGeom>
              <a:avLst/>
              <a:gdLst>
                <a:gd name="T0" fmla="*/ 86 w 86"/>
                <a:gd name="T1" fmla="*/ 40 h 44"/>
                <a:gd name="T2" fmla="*/ 0 w 86"/>
                <a:gd name="T3" fmla="*/ 0 h 44"/>
                <a:gd name="T4" fmla="*/ 86 w 86"/>
                <a:gd name="T5" fmla="*/ 4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6" h="44">
                  <a:moveTo>
                    <a:pt x="86" y="40"/>
                  </a:moveTo>
                  <a:cubicBezTo>
                    <a:pt x="86" y="40"/>
                    <a:pt x="39" y="44"/>
                    <a:pt x="0" y="0"/>
                  </a:cubicBezTo>
                  <a:cubicBezTo>
                    <a:pt x="10" y="1"/>
                    <a:pt x="58" y="0"/>
                    <a:pt x="86" y="4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24">
              <a:extLst>
                <a:ext uri="{FF2B5EF4-FFF2-40B4-BE49-F238E27FC236}">
                  <a16:creationId xmlns:a16="http://schemas.microsoft.com/office/drawing/2014/main" id="{99AB76A4-0D5E-4101-99C0-D2D63E4B3D89}"/>
                </a:ext>
              </a:extLst>
            </p:cNvPr>
            <p:cNvSpPr>
              <a:spLocks/>
            </p:cNvSpPr>
            <p:nvPr/>
          </p:nvSpPr>
          <p:spPr bwMode="auto">
            <a:xfrm>
              <a:off x="402" y="3100"/>
              <a:ext cx="209" cy="405"/>
            </a:xfrm>
            <a:custGeom>
              <a:avLst/>
              <a:gdLst>
                <a:gd name="T0" fmla="*/ 30 w 48"/>
                <a:gd name="T1" fmla="*/ 93 h 93"/>
                <a:gd name="T2" fmla="*/ 15 w 48"/>
                <a:gd name="T3" fmla="*/ 0 h 93"/>
                <a:gd name="T4" fmla="*/ 30 w 48"/>
                <a:gd name="T5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" h="93">
                  <a:moveTo>
                    <a:pt x="30" y="93"/>
                  </a:moveTo>
                  <a:cubicBezTo>
                    <a:pt x="30" y="93"/>
                    <a:pt x="0" y="56"/>
                    <a:pt x="15" y="0"/>
                  </a:cubicBezTo>
                  <a:cubicBezTo>
                    <a:pt x="21" y="8"/>
                    <a:pt x="48" y="48"/>
                    <a:pt x="30" y="9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25">
              <a:extLst>
                <a:ext uri="{FF2B5EF4-FFF2-40B4-BE49-F238E27FC236}">
                  <a16:creationId xmlns:a16="http://schemas.microsoft.com/office/drawing/2014/main" id="{0CA3A95D-58B6-4E2A-825C-0DA824BDFBA2}"/>
                </a:ext>
              </a:extLst>
            </p:cNvPr>
            <p:cNvSpPr>
              <a:spLocks/>
            </p:cNvSpPr>
            <p:nvPr/>
          </p:nvSpPr>
          <p:spPr bwMode="auto">
            <a:xfrm>
              <a:off x="615" y="2948"/>
              <a:ext cx="209" cy="405"/>
            </a:xfrm>
            <a:custGeom>
              <a:avLst/>
              <a:gdLst>
                <a:gd name="T0" fmla="*/ 30 w 48"/>
                <a:gd name="T1" fmla="*/ 93 h 93"/>
                <a:gd name="T2" fmla="*/ 15 w 48"/>
                <a:gd name="T3" fmla="*/ 0 h 93"/>
                <a:gd name="T4" fmla="*/ 30 w 48"/>
                <a:gd name="T5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" h="93">
                  <a:moveTo>
                    <a:pt x="30" y="93"/>
                  </a:moveTo>
                  <a:cubicBezTo>
                    <a:pt x="30" y="93"/>
                    <a:pt x="0" y="56"/>
                    <a:pt x="15" y="0"/>
                  </a:cubicBezTo>
                  <a:cubicBezTo>
                    <a:pt x="21" y="8"/>
                    <a:pt x="48" y="48"/>
                    <a:pt x="30" y="9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7" name="Group 12">
            <a:extLst>
              <a:ext uri="{FF2B5EF4-FFF2-40B4-BE49-F238E27FC236}">
                <a16:creationId xmlns:a16="http://schemas.microsoft.com/office/drawing/2014/main" id="{CB98D41E-3B71-483E-A56A-96FE3B3E2470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317184" y="5780298"/>
            <a:ext cx="1195388" cy="1046162"/>
            <a:chOff x="236" y="1163"/>
            <a:chExt cx="753" cy="659"/>
          </a:xfrm>
        </p:grpSpPr>
        <p:sp>
          <p:nvSpPr>
            <p:cNvPr id="48" name="Freeform 13">
              <a:extLst>
                <a:ext uri="{FF2B5EF4-FFF2-40B4-BE49-F238E27FC236}">
                  <a16:creationId xmlns:a16="http://schemas.microsoft.com/office/drawing/2014/main" id="{5AA7EF86-AEBF-4CA1-AB6B-C5EF14D4FC40}"/>
                </a:ext>
              </a:extLst>
            </p:cNvPr>
            <p:cNvSpPr>
              <a:spLocks/>
            </p:cNvSpPr>
            <p:nvPr/>
          </p:nvSpPr>
          <p:spPr bwMode="auto">
            <a:xfrm>
              <a:off x="496" y="1238"/>
              <a:ext cx="493" cy="584"/>
            </a:xfrm>
            <a:custGeom>
              <a:avLst/>
              <a:gdLst>
                <a:gd name="T0" fmla="*/ 0 w 159"/>
                <a:gd name="T1" fmla="*/ 118 h 188"/>
                <a:gd name="T2" fmla="*/ 159 w 159"/>
                <a:gd name="T3" fmla="*/ 70 h 188"/>
                <a:gd name="T4" fmla="*/ 0 w 159"/>
                <a:gd name="T5" fmla="*/ 118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9" h="188">
                  <a:moveTo>
                    <a:pt x="0" y="118"/>
                  </a:moveTo>
                  <a:cubicBezTo>
                    <a:pt x="0" y="118"/>
                    <a:pt x="54" y="0"/>
                    <a:pt x="159" y="70"/>
                  </a:cubicBezTo>
                  <a:cubicBezTo>
                    <a:pt x="155" y="83"/>
                    <a:pt x="123" y="188"/>
                    <a:pt x="0" y="118"/>
                  </a:cubicBezTo>
                  <a:close/>
                </a:path>
              </a:pathLst>
            </a:custGeom>
            <a:solidFill>
              <a:srgbClr val="0867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14">
              <a:extLst>
                <a:ext uri="{FF2B5EF4-FFF2-40B4-BE49-F238E27FC236}">
                  <a16:creationId xmlns:a16="http://schemas.microsoft.com/office/drawing/2014/main" id="{57AAD2ED-6EFA-4E39-9377-335FA012ECD7}"/>
                </a:ext>
              </a:extLst>
            </p:cNvPr>
            <p:cNvSpPr>
              <a:spLocks/>
            </p:cNvSpPr>
            <p:nvPr/>
          </p:nvSpPr>
          <p:spPr bwMode="auto">
            <a:xfrm>
              <a:off x="236" y="1163"/>
              <a:ext cx="458" cy="386"/>
            </a:xfrm>
            <a:custGeom>
              <a:avLst/>
              <a:gdLst>
                <a:gd name="T0" fmla="*/ 67 w 148"/>
                <a:gd name="T1" fmla="*/ 124 h 124"/>
                <a:gd name="T2" fmla="*/ 95 w 148"/>
                <a:gd name="T3" fmla="*/ 0 h 124"/>
                <a:gd name="T4" fmla="*/ 67 w 148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8" h="124">
                  <a:moveTo>
                    <a:pt x="67" y="124"/>
                  </a:moveTo>
                  <a:cubicBezTo>
                    <a:pt x="67" y="124"/>
                    <a:pt x="0" y="64"/>
                    <a:pt x="95" y="0"/>
                  </a:cubicBezTo>
                  <a:cubicBezTo>
                    <a:pt x="102" y="12"/>
                    <a:pt x="148" y="81"/>
                    <a:pt x="67" y="124"/>
                  </a:cubicBezTo>
                  <a:close/>
                </a:path>
              </a:pathLst>
            </a:custGeom>
            <a:solidFill>
              <a:srgbClr val="0867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6" name="Rectangle 5">
            <a:extLst>
              <a:ext uri="{FF2B5EF4-FFF2-40B4-BE49-F238E27FC236}">
                <a16:creationId xmlns:a16="http://schemas.microsoft.com/office/drawing/2014/main" id="{3160361E-AD16-40C6-96E5-D7086010364B}"/>
              </a:ext>
            </a:extLst>
          </p:cNvPr>
          <p:cNvSpPr/>
          <p:nvPr/>
        </p:nvSpPr>
        <p:spPr>
          <a:xfrm>
            <a:off x="6679587" y="6329513"/>
            <a:ext cx="54536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https://free-powerpoint-templates-download.com</a:t>
            </a:r>
            <a:endParaRPr 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55208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>
            <a:extLst>
              <a:ext uri="{FF2B5EF4-FFF2-40B4-BE49-F238E27FC236}">
                <a16:creationId xmlns:a16="http://schemas.microsoft.com/office/drawing/2014/main" id="{A1F2BAA8-CE7A-4163-B7CD-491FCF810794}"/>
              </a:ext>
            </a:extLst>
          </p:cNvPr>
          <p:cNvSpPr>
            <a:spLocks/>
          </p:cNvSpPr>
          <p:nvPr/>
        </p:nvSpPr>
        <p:spPr bwMode="auto">
          <a:xfrm>
            <a:off x="0" y="0"/>
            <a:ext cx="4755997" cy="6858000"/>
          </a:xfrm>
          <a:custGeom>
            <a:avLst/>
            <a:gdLst>
              <a:gd name="T0" fmla="*/ 1 w 357"/>
              <a:gd name="T1" fmla="*/ 0 h 516"/>
              <a:gd name="T2" fmla="*/ 357 w 357"/>
              <a:gd name="T3" fmla="*/ 0 h 516"/>
              <a:gd name="T4" fmla="*/ 357 w 357"/>
              <a:gd name="T5" fmla="*/ 180 h 516"/>
              <a:gd name="T6" fmla="*/ 40 w 357"/>
              <a:gd name="T7" fmla="*/ 516 h 516"/>
              <a:gd name="T8" fmla="*/ 1 w 357"/>
              <a:gd name="T9" fmla="*/ 516 h 516"/>
              <a:gd name="T10" fmla="*/ 1 w 357"/>
              <a:gd name="T11" fmla="*/ 0 h 5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57" h="516">
                <a:moveTo>
                  <a:pt x="1" y="0"/>
                </a:moveTo>
                <a:cubicBezTo>
                  <a:pt x="357" y="0"/>
                  <a:pt x="357" y="0"/>
                  <a:pt x="357" y="0"/>
                </a:cubicBezTo>
                <a:cubicBezTo>
                  <a:pt x="357" y="180"/>
                  <a:pt x="357" y="180"/>
                  <a:pt x="357" y="180"/>
                </a:cubicBezTo>
                <a:cubicBezTo>
                  <a:pt x="357" y="180"/>
                  <a:pt x="352" y="488"/>
                  <a:pt x="40" y="516"/>
                </a:cubicBezTo>
                <a:cubicBezTo>
                  <a:pt x="0" y="516"/>
                  <a:pt x="1" y="516"/>
                  <a:pt x="1" y="516"/>
                </a:cubicBezTo>
                <a:lnTo>
                  <a:pt x="1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BA846B8D-BFF7-40BF-8E74-6AD29F3BF8BD}"/>
              </a:ext>
            </a:extLst>
          </p:cNvPr>
          <p:cNvSpPr/>
          <p:nvPr/>
        </p:nvSpPr>
        <p:spPr>
          <a:xfrm>
            <a:off x="6096000" y="2288028"/>
            <a:ext cx="694531" cy="693738"/>
          </a:xfrm>
          <a:prstGeom prst="ellipse">
            <a:avLst/>
          </a:prstGeom>
          <a:solidFill>
            <a:srgbClr val="97BF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5" tIns="45723" rIns="91445" bIns="45723" anchor="ctr"/>
          <a:lstStyle/>
          <a:p>
            <a:pPr algn="ctr" defTabSz="914217">
              <a:defRPr/>
            </a:pPr>
            <a:endParaRPr lang="id-ID" sz="1050" dirty="0">
              <a:cs typeface="Lato Light"/>
            </a:endParaRPr>
          </a:p>
        </p:txBody>
      </p:sp>
      <p:sp>
        <p:nvSpPr>
          <p:cNvPr id="21" name="TextBox 34">
            <a:extLst>
              <a:ext uri="{FF2B5EF4-FFF2-40B4-BE49-F238E27FC236}">
                <a16:creationId xmlns:a16="http://schemas.microsoft.com/office/drawing/2014/main" id="{C0C516E7-421D-48EE-A0D4-A8F53FDED5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11181" y="2191984"/>
            <a:ext cx="3169444" cy="369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5" tIns="45723" rIns="91445" bIns="45723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r>
              <a:rPr lang="id-ID" altLang="es-MX" sz="1800" dirty="0">
                <a:latin typeface="Lato Black" panose="020F0A02020204030203" pitchFamily="34" charset="0"/>
              </a:rPr>
              <a:t>F</a:t>
            </a:r>
            <a:r>
              <a:rPr lang="es-CO" altLang="es-MX" sz="1800" dirty="0">
                <a:latin typeface="Lato Black" panose="020F0A02020204030203" pitchFamily="34" charset="0"/>
              </a:rPr>
              <a:t>á</a:t>
            </a:r>
            <a:r>
              <a:rPr lang="id-ID" altLang="es-MX" sz="1800" dirty="0">
                <a:latin typeface="Lato Black" panose="020F0A02020204030203" pitchFamily="34" charset="0"/>
              </a:rPr>
              <a:t>ctor </a:t>
            </a:r>
            <a:r>
              <a:rPr lang="es-CO" altLang="es-MX" sz="1800" dirty="0">
                <a:latin typeface="Lato Black" panose="020F0A02020204030203" pitchFamily="34" charset="0"/>
              </a:rPr>
              <a:t>Número uno</a:t>
            </a:r>
            <a:endParaRPr lang="id-ID" altLang="es-MX" sz="1800" dirty="0">
              <a:latin typeface="Lato Black" panose="020F0A02020204030203" pitchFamily="34" charset="0"/>
            </a:endParaRPr>
          </a:p>
        </p:txBody>
      </p:sp>
      <p:sp>
        <p:nvSpPr>
          <p:cNvPr id="22" name="Rectangle 35">
            <a:extLst>
              <a:ext uri="{FF2B5EF4-FFF2-40B4-BE49-F238E27FC236}">
                <a16:creationId xmlns:a16="http://schemas.microsoft.com/office/drawing/2014/main" id="{90311BA5-70F2-4679-84D6-546D2AB036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11181" y="2476940"/>
            <a:ext cx="4613162" cy="5847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5" tIns="45723" rIns="91445" bIns="45723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r>
              <a:rPr lang="fr-FR" altLang="es-MX" sz="1600" dirty="0"/>
              <a:t>Lorem ipsum dolor sit amet, consectetur adipiscing elit. Aliquam tincidunt ante nec</a:t>
            </a:r>
            <a:endParaRPr lang="en-US" altLang="es-MX" sz="1600" dirty="0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CA28EFFB-70A8-435B-9FDD-98263A65D112}"/>
              </a:ext>
            </a:extLst>
          </p:cNvPr>
          <p:cNvSpPr/>
          <p:nvPr/>
        </p:nvSpPr>
        <p:spPr>
          <a:xfrm>
            <a:off x="6096000" y="3448026"/>
            <a:ext cx="694531" cy="693738"/>
          </a:xfrm>
          <a:prstGeom prst="ellipse">
            <a:avLst/>
          </a:prstGeom>
          <a:solidFill>
            <a:srgbClr val="0867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5" tIns="45723" rIns="91445" bIns="45723" anchor="ctr"/>
          <a:lstStyle/>
          <a:p>
            <a:pPr algn="ctr" defTabSz="914217">
              <a:defRPr/>
            </a:pPr>
            <a:endParaRPr lang="id-ID" sz="1050" dirty="0">
              <a:cs typeface="Lato Light"/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45975F86-2740-4542-B579-7ACE1454E30C}"/>
              </a:ext>
            </a:extLst>
          </p:cNvPr>
          <p:cNvSpPr/>
          <p:nvPr/>
        </p:nvSpPr>
        <p:spPr>
          <a:xfrm>
            <a:off x="6096000" y="4656801"/>
            <a:ext cx="694531" cy="694531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5" tIns="45723" rIns="91445" bIns="45723" anchor="ctr"/>
          <a:lstStyle/>
          <a:p>
            <a:pPr algn="ctr" defTabSz="914217">
              <a:defRPr/>
            </a:pPr>
            <a:endParaRPr lang="id-ID" sz="1050" dirty="0">
              <a:cs typeface="Lato Light"/>
            </a:endParaRPr>
          </a:p>
        </p:txBody>
      </p:sp>
      <p:sp>
        <p:nvSpPr>
          <p:cNvPr id="25" name="Freeform 91">
            <a:extLst>
              <a:ext uri="{FF2B5EF4-FFF2-40B4-BE49-F238E27FC236}">
                <a16:creationId xmlns:a16="http://schemas.microsoft.com/office/drawing/2014/main" id="{B6459D23-EE79-4931-82B6-74F9272B337B}"/>
              </a:ext>
            </a:extLst>
          </p:cNvPr>
          <p:cNvSpPr>
            <a:spLocks noEditPoints="1"/>
          </p:cNvSpPr>
          <p:nvPr/>
        </p:nvSpPr>
        <p:spPr bwMode="auto">
          <a:xfrm>
            <a:off x="6253956" y="2414234"/>
            <a:ext cx="404019" cy="404019"/>
          </a:xfrm>
          <a:custGeom>
            <a:avLst/>
            <a:gdLst>
              <a:gd name="T0" fmla="*/ 0 w 62"/>
              <a:gd name="T1" fmla="*/ 31 h 62"/>
              <a:gd name="T2" fmla="*/ 41 w 62"/>
              <a:gd name="T3" fmla="*/ 22 h 62"/>
              <a:gd name="T4" fmla="*/ 45 w 62"/>
              <a:gd name="T5" fmla="*/ 20 h 62"/>
              <a:gd name="T6" fmla="*/ 49 w 62"/>
              <a:gd name="T7" fmla="*/ 19 h 62"/>
              <a:gd name="T8" fmla="*/ 48 w 62"/>
              <a:gd name="T9" fmla="*/ 17 h 62"/>
              <a:gd name="T10" fmla="*/ 45 w 62"/>
              <a:gd name="T11" fmla="*/ 15 h 62"/>
              <a:gd name="T12" fmla="*/ 43 w 62"/>
              <a:gd name="T13" fmla="*/ 15 h 62"/>
              <a:gd name="T14" fmla="*/ 42 w 62"/>
              <a:gd name="T15" fmla="*/ 14 h 62"/>
              <a:gd name="T16" fmla="*/ 38 w 62"/>
              <a:gd name="T17" fmla="*/ 12 h 62"/>
              <a:gd name="T18" fmla="*/ 38 w 62"/>
              <a:gd name="T19" fmla="*/ 16 h 62"/>
              <a:gd name="T20" fmla="*/ 37 w 62"/>
              <a:gd name="T21" fmla="*/ 19 h 62"/>
              <a:gd name="T22" fmla="*/ 33 w 62"/>
              <a:gd name="T23" fmla="*/ 17 h 62"/>
              <a:gd name="T24" fmla="*/ 29 w 62"/>
              <a:gd name="T25" fmla="*/ 15 h 62"/>
              <a:gd name="T26" fmla="*/ 30 w 62"/>
              <a:gd name="T27" fmla="*/ 11 h 62"/>
              <a:gd name="T28" fmla="*/ 35 w 62"/>
              <a:gd name="T29" fmla="*/ 10 h 62"/>
              <a:gd name="T30" fmla="*/ 34 w 62"/>
              <a:gd name="T31" fmla="*/ 8 h 62"/>
              <a:gd name="T32" fmla="*/ 31 w 62"/>
              <a:gd name="T33" fmla="*/ 9 h 62"/>
              <a:gd name="T34" fmla="*/ 27 w 62"/>
              <a:gd name="T35" fmla="*/ 6 h 62"/>
              <a:gd name="T36" fmla="*/ 28 w 62"/>
              <a:gd name="T37" fmla="*/ 9 h 62"/>
              <a:gd name="T38" fmla="*/ 26 w 62"/>
              <a:gd name="T39" fmla="*/ 9 h 62"/>
              <a:gd name="T40" fmla="*/ 23 w 62"/>
              <a:gd name="T41" fmla="*/ 7 h 62"/>
              <a:gd name="T42" fmla="*/ 21 w 62"/>
              <a:gd name="T43" fmla="*/ 8 h 62"/>
              <a:gd name="T44" fmla="*/ 23 w 62"/>
              <a:gd name="T45" fmla="*/ 9 h 62"/>
              <a:gd name="T46" fmla="*/ 22 w 62"/>
              <a:gd name="T47" fmla="*/ 10 h 62"/>
              <a:gd name="T48" fmla="*/ 10 w 62"/>
              <a:gd name="T49" fmla="*/ 18 h 62"/>
              <a:gd name="T50" fmla="*/ 11 w 62"/>
              <a:gd name="T51" fmla="*/ 19 h 62"/>
              <a:gd name="T52" fmla="*/ 13 w 62"/>
              <a:gd name="T53" fmla="*/ 22 h 62"/>
              <a:gd name="T54" fmla="*/ 12 w 62"/>
              <a:gd name="T55" fmla="*/ 26 h 62"/>
              <a:gd name="T56" fmla="*/ 15 w 62"/>
              <a:gd name="T57" fmla="*/ 30 h 62"/>
              <a:gd name="T58" fmla="*/ 18 w 62"/>
              <a:gd name="T59" fmla="*/ 35 h 62"/>
              <a:gd name="T60" fmla="*/ 19 w 62"/>
              <a:gd name="T61" fmla="*/ 37 h 62"/>
              <a:gd name="T62" fmla="*/ 17 w 62"/>
              <a:gd name="T63" fmla="*/ 32 h 62"/>
              <a:gd name="T64" fmla="*/ 21 w 62"/>
              <a:gd name="T65" fmla="*/ 37 h 62"/>
              <a:gd name="T66" fmla="*/ 25 w 62"/>
              <a:gd name="T67" fmla="*/ 41 h 62"/>
              <a:gd name="T68" fmla="*/ 30 w 62"/>
              <a:gd name="T69" fmla="*/ 44 h 62"/>
              <a:gd name="T70" fmla="*/ 35 w 62"/>
              <a:gd name="T71" fmla="*/ 47 h 62"/>
              <a:gd name="T72" fmla="*/ 36 w 62"/>
              <a:gd name="T73" fmla="*/ 47 h 62"/>
              <a:gd name="T74" fmla="*/ 34 w 62"/>
              <a:gd name="T75" fmla="*/ 43 h 62"/>
              <a:gd name="T76" fmla="*/ 32 w 62"/>
              <a:gd name="T77" fmla="*/ 42 h 62"/>
              <a:gd name="T78" fmla="*/ 32 w 62"/>
              <a:gd name="T79" fmla="*/ 39 h 62"/>
              <a:gd name="T80" fmla="*/ 28 w 62"/>
              <a:gd name="T81" fmla="*/ 41 h 62"/>
              <a:gd name="T82" fmla="*/ 27 w 62"/>
              <a:gd name="T83" fmla="*/ 34 h 62"/>
              <a:gd name="T84" fmla="*/ 30 w 62"/>
              <a:gd name="T85" fmla="*/ 34 h 62"/>
              <a:gd name="T86" fmla="*/ 32 w 62"/>
              <a:gd name="T87" fmla="*/ 33 h 62"/>
              <a:gd name="T88" fmla="*/ 35 w 62"/>
              <a:gd name="T89" fmla="*/ 34 h 62"/>
              <a:gd name="T90" fmla="*/ 36 w 62"/>
              <a:gd name="T91" fmla="*/ 33 h 62"/>
              <a:gd name="T92" fmla="*/ 38 w 62"/>
              <a:gd name="T93" fmla="*/ 29 h 62"/>
              <a:gd name="T94" fmla="*/ 38 w 62"/>
              <a:gd name="T95" fmla="*/ 28 h 62"/>
              <a:gd name="T96" fmla="*/ 41 w 62"/>
              <a:gd name="T97" fmla="*/ 26 h 62"/>
              <a:gd name="T98" fmla="*/ 43 w 62"/>
              <a:gd name="T99" fmla="*/ 23 h 62"/>
              <a:gd name="T100" fmla="*/ 44 w 62"/>
              <a:gd name="T101" fmla="*/ 22 h 62"/>
              <a:gd name="T102" fmla="*/ 41 w 62"/>
              <a:gd name="T103" fmla="*/ 22 h 62"/>
              <a:gd name="T104" fmla="*/ 48 w 62"/>
              <a:gd name="T105" fmla="*/ 48 h 62"/>
              <a:gd name="T106" fmla="*/ 44 w 62"/>
              <a:gd name="T107" fmla="*/ 47 h 62"/>
              <a:gd name="T108" fmla="*/ 41 w 62"/>
              <a:gd name="T109" fmla="*/ 47 h 62"/>
              <a:gd name="T110" fmla="*/ 38 w 62"/>
              <a:gd name="T111" fmla="*/ 46 h 62"/>
              <a:gd name="T112" fmla="*/ 37 w 62"/>
              <a:gd name="T113" fmla="*/ 50 h 62"/>
              <a:gd name="T114" fmla="*/ 36 w 62"/>
              <a:gd name="T115" fmla="*/ 54 h 62"/>
              <a:gd name="T116" fmla="*/ 50 w 62"/>
              <a:gd name="T117" fmla="*/ 49 h 62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0" t="0" r="r" b="b"/>
            <a:pathLst>
              <a:path w="62" h="62">
                <a:moveTo>
                  <a:pt x="62" y="31"/>
                </a:moveTo>
                <a:cubicBezTo>
                  <a:pt x="62" y="48"/>
                  <a:pt x="48" y="62"/>
                  <a:pt x="31" y="62"/>
                </a:cubicBezTo>
                <a:cubicBezTo>
                  <a:pt x="14" y="62"/>
                  <a:pt x="0" y="48"/>
                  <a:pt x="0" y="31"/>
                </a:cubicBezTo>
                <a:cubicBezTo>
                  <a:pt x="0" y="14"/>
                  <a:pt x="14" y="0"/>
                  <a:pt x="31" y="0"/>
                </a:cubicBezTo>
                <a:cubicBezTo>
                  <a:pt x="48" y="0"/>
                  <a:pt x="62" y="14"/>
                  <a:pt x="62" y="31"/>
                </a:cubicBezTo>
                <a:close/>
                <a:moveTo>
                  <a:pt x="41" y="22"/>
                </a:moveTo>
                <a:cubicBezTo>
                  <a:pt x="42" y="22"/>
                  <a:pt x="42" y="21"/>
                  <a:pt x="42" y="21"/>
                </a:cubicBezTo>
                <a:cubicBezTo>
                  <a:pt x="42" y="21"/>
                  <a:pt x="42" y="21"/>
                  <a:pt x="43" y="21"/>
                </a:cubicBezTo>
                <a:cubicBezTo>
                  <a:pt x="43" y="20"/>
                  <a:pt x="44" y="20"/>
                  <a:pt x="45" y="20"/>
                </a:cubicBezTo>
                <a:cubicBezTo>
                  <a:pt x="46" y="20"/>
                  <a:pt x="46" y="20"/>
                  <a:pt x="47" y="21"/>
                </a:cubicBezTo>
                <a:cubicBezTo>
                  <a:pt x="47" y="20"/>
                  <a:pt x="48" y="20"/>
                  <a:pt x="48" y="20"/>
                </a:cubicBezTo>
                <a:cubicBezTo>
                  <a:pt x="48" y="19"/>
                  <a:pt x="49" y="19"/>
                  <a:pt x="49" y="19"/>
                </a:cubicBezTo>
                <a:cubicBezTo>
                  <a:pt x="49" y="19"/>
                  <a:pt x="49" y="18"/>
                  <a:pt x="49" y="18"/>
                </a:cubicBezTo>
                <a:cubicBezTo>
                  <a:pt x="49" y="18"/>
                  <a:pt x="48" y="18"/>
                  <a:pt x="48" y="17"/>
                </a:cubicBezTo>
                <a:cubicBezTo>
                  <a:pt x="48" y="17"/>
                  <a:pt x="48" y="17"/>
                  <a:pt x="48" y="17"/>
                </a:cubicBezTo>
                <a:cubicBezTo>
                  <a:pt x="48" y="17"/>
                  <a:pt x="47" y="17"/>
                  <a:pt x="47" y="17"/>
                </a:cubicBezTo>
                <a:cubicBezTo>
                  <a:pt x="46" y="17"/>
                  <a:pt x="46" y="16"/>
                  <a:pt x="46" y="16"/>
                </a:cubicBezTo>
                <a:cubicBezTo>
                  <a:pt x="46" y="15"/>
                  <a:pt x="45" y="15"/>
                  <a:pt x="45" y="15"/>
                </a:cubicBezTo>
                <a:cubicBezTo>
                  <a:pt x="45" y="15"/>
                  <a:pt x="45" y="14"/>
                  <a:pt x="45" y="14"/>
                </a:cubicBezTo>
                <a:cubicBezTo>
                  <a:pt x="44" y="14"/>
                  <a:pt x="44" y="15"/>
                  <a:pt x="44" y="15"/>
                </a:cubicBezTo>
                <a:cubicBezTo>
                  <a:pt x="43" y="15"/>
                  <a:pt x="43" y="15"/>
                  <a:pt x="43" y="15"/>
                </a:cubicBezTo>
                <a:cubicBezTo>
                  <a:pt x="43" y="15"/>
                  <a:pt x="43" y="15"/>
                  <a:pt x="42" y="15"/>
                </a:cubicBezTo>
                <a:cubicBezTo>
                  <a:pt x="43" y="15"/>
                  <a:pt x="42" y="15"/>
                  <a:pt x="42" y="15"/>
                </a:cubicBezTo>
                <a:cubicBezTo>
                  <a:pt x="42" y="14"/>
                  <a:pt x="42" y="14"/>
                  <a:pt x="42" y="14"/>
                </a:cubicBezTo>
                <a:cubicBezTo>
                  <a:pt x="42" y="14"/>
                  <a:pt x="42" y="14"/>
                  <a:pt x="42" y="14"/>
                </a:cubicBezTo>
                <a:cubicBezTo>
                  <a:pt x="42" y="13"/>
                  <a:pt x="41" y="13"/>
                  <a:pt x="40" y="13"/>
                </a:cubicBezTo>
                <a:cubicBezTo>
                  <a:pt x="40" y="12"/>
                  <a:pt x="38" y="12"/>
                  <a:pt x="38" y="12"/>
                </a:cubicBezTo>
                <a:cubicBezTo>
                  <a:pt x="37" y="13"/>
                  <a:pt x="38" y="13"/>
                  <a:pt x="38" y="14"/>
                </a:cubicBezTo>
                <a:cubicBezTo>
                  <a:pt x="38" y="14"/>
                  <a:pt x="37" y="14"/>
                  <a:pt x="37" y="15"/>
                </a:cubicBezTo>
                <a:cubicBezTo>
                  <a:pt x="37" y="15"/>
                  <a:pt x="38" y="15"/>
                  <a:pt x="38" y="16"/>
                </a:cubicBezTo>
                <a:cubicBezTo>
                  <a:pt x="38" y="17"/>
                  <a:pt x="37" y="17"/>
                  <a:pt x="37" y="17"/>
                </a:cubicBezTo>
                <a:cubicBezTo>
                  <a:pt x="37" y="18"/>
                  <a:pt x="37" y="18"/>
                  <a:pt x="37" y="19"/>
                </a:cubicBezTo>
                <a:cubicBezTo>
                  <a:pt x="38" y="19"/>
                  <a:pt x="37" y="19"/>
                  <a:pt x="37" y="19"/>
                </a:cubicBezTo>
                <a:cubicBezTo>
                  <a:pt x="36" y="20"/>
                  <a:pt x="35" y="19"/>
                  <a:pt x="35" y="18"/>
                </a:cubicBezTo>
                <a:cubicBezTo>
                  <a:pt x="35" y="18"/>
                  <a:pt x="35" y="17"/>
                  <a:pt x="34" y="17"/>
                </a:cubicBezTo>
                <a:cubicBezTo>
                  <a:pt x="34" y="17"/>
                  <a:pt x="33" y="17"/>
                  <a:pt x="33" y="17"/>
                </a:cubicBezTo>
                <a:cubicBezTo>
                  <a:pt x="33" y="16"/>
                  <a:pt x="32" y="16"/>
                  <a:pt x="32" y="16"/>
                </a:cubicBezTo>
                <a:cubicBezTo>
                  <a:pt x="31" y="16"/>
                  <a:pt x="30" y="16"/>
                  <a:pt x="29" y="16"/>
                </a:cubicBezTo>
                <a:cubicBezTo>
                  <a:pt x="30" y="16"/>
                  <a:pt x="29" y="15"/>
                  <a:pt x="29" y="15"/>
                </a:cubicBezTo>
                <a:cubicBezTo>
                  <a:pt x="29" y="14"/>
                  <a:pt x="29" y="14"/>
                  <a:pt x="29" y="14"/>
                </a:cubicBezTo>
                <a:cubicBezTo>
                  <a:pt x="29" y="13"/>
                  <a:pt x="29" y="13"/>
                  <a:pt x="29" y="13"/>
                </a:cubicBezTo>
                <a:cubicBezTo>
                  <a:pt x="29" y="12"/>
                  <a:pt x="30" y="11"/>
                  <a:pt x="30" y="11"/>
                </a:cubicBezTo>
                <a:cubicBezTo>
                  <a:pt x="31" y="12"/>
                  <a:pt x="31" y="12"/>
                  <a:pt x="32" y="11"/>
                </a:cubicBezTo>
                <a:cubicBezTo>
                  <a:pt x="32" y="11"/>
                  <a:pt x="32" y="10"/>
                  <a:pt x="33" y="10"/>
                </a:cubicBezTo>
                <a:cubicBezTo>
                  <a:pt x="33" y="9"/>
                  <a:pt x="34" y="10"/>
                  <a:pt x="35" y="10"/>
                </a:cubicBezTo>
                <a:cubicBezTo>
                  <a:pt x="35" y="10"/>
                  <a:pt x="35" y="9"/>
                  <a:pt x="35" y="9"/>
                </a:cubicBezTo>
                <a:cubicBezTo>
                  <a:pt x="35" y="9"/>
                  <a:pt x="35" y="8"/>
                  <a:pt x="35" y="8"/>
                </a:cubicBezTo>
                <a:cubicBezTo>
                  <a:pt x="34" y="7"/>
                  <a:pt x="33" y="8"/>
                  <a:pt x="34" y="8"/>
                </a:cubicBezTo>
                <a:cubicBezTo>
                  <a:pt x="34" y="8"/>
                  <a:pt x="33" y="10"/>
                  <a:pt x="32" y="9"/>
                </a:cubicBezTo>
                <a:cubicBezTo>
                  <a:pt x="32" y="9"/>
                  <a:pt x="32" y="8"/>
                  <a:pt x="31" y="8"/>
                </a:cubicBezTo>
                <a:cubicBezTo>
                  <a:pt x="31" y="8"/>
                  <a:pt x="31" y="8"/>
                  <a:pt x="31" y="9"/>
                </a:cubicBezTo>
                <a:cubicBezTo>
                  <a:pt x="31" y="8"/>
                  <a:pt x="30" y="8"/>
                  <a:pt x="29" y="8"/>
                </a:cubicBezTo>
                <a:cubicBezTo>
                  <a:pt x="30" y="7"/>
                  <a:pt x="29" y="7"/>
                  <a:pt x="29" y="7"/>
                </a:cubicBezTo>
                <a:cubicBezTo>
                  <a:pt x="29" y="6"/>
                  <a:pt x="28" y="6"/>
                  <a:pt x="27" y="6"/>
                </a:cubicBezTo>
                <a:cubicBezTo>
                  <a:pt x="27" y="7"/>
                  <a:pt x="28" y="8"/>
                  <a:pt x="29" y="8"/>
                </a:cubicBezTo>
                <a:cubicBezTo>
                  <a:pt x="29" y="8"/>
                  <a:pt x="29" y="8"/>
                  <a:pt x="29" y="8"/>
                </a:cubicBezTo>
                <a:cubicBezTo>
                  <a:pt x="29" y="8"/>
                  <a:pt x="28" y="9"/>
                  <a:pt x="28" y="9"/>
                </a:cubicBezTo>
                <a:cubicBezTo>
                  <a:pt x="28" y="9"/>
                  <a:pt x="28" y="10"/>
                  <a:pt x="28" y="10"/>
                </a:cubicBezTo>
                <a:cubicBezTo>
                  <a:pt x="27" y="10"/>
                  <a:pt x="27" y="9"/>
                  <a:pt x="27" y="9"/>
                </a:cubicBezTo>
                <a:cubicBezTo>
                  <a:pt x="28" y="9"/>
                  <a:pt x="26" y="9"/>
                  <a:pt x="26" y="9"/>
                </a:cubicBezTo>
                <a:cubicBezTo>
                  <a:pt x="25" y="9"/>
                  <a:pt x="24" y="9"/>
                  <a:pt x="24" y="9"/>
                </a:cubicBezTo>
                <a:cubicBezTo>
                  <a:pt x="24" y="8"/>
                  <a:pt x="24" y="7"/>
                  <a:pt x="24" y="8"/>
                </a:cubicBezTo>
                <a:cubicBezTo>
                  <a:pt x="24" y="7"/>
                  <a:pt x="23" y="7"/>
                  <a:pt x="23" y="7"/>
                </a:cubicBezTo>
                <a:cubicBezTo>
                  <a:pt x="22" y="7"/>
                  <a:pt x="21" y="8"/>
                  <a:pt x="19" y="9"/>
                </a:cubicBezTo>
                <a:cubicBezTo>
                  <a:pt x="19" y="9"/>
                  <a:pt x="20" y="9"/>
                  <a:pt x="20" y="9"/>
                </a:cubicBezTo>
                <a:cubicBezTo>
                  <a:pt x="20" y="8"/>
                  <a:pt x="20" y="8"/>
                  <a:pt x="21" y="8"/>
                </a:cubicBezTo>
                <a:cubicBezTo>
                  <a:pt x="21" y="8"/>
                  <a:pt x="22" y="7"/>
                  <a:pt x="22" y="8"/>
                </a:cubicBezTo>
                <a:cubicBezTo>
                  <a:pt x="22" y="8"/>
                  <a:pt x="23" y="8"/>
                  <a:pt x="23" y="8"/>
                </a:cubicBezTo>
                <a:cubicBezTo>
                  <a:pt x="23" y="8"/>
                  <a:pt x="23" y="8"/>
                  <a:pt x="23" y="9"/>
                </a:cubicBezTo>
                <a:cubicBezTo>
                  <a:pt x="23" y="8"/>
                  <a:pt x="23" y="9"/>
                  <a:pt x="22" y="9"/>
                </a:cubicBezTo>
                <a:cubicBezTo>
                  <a:pt x="22" y="9"/>
                  <a:pt x="21" y="9"/>
                  <a:pt x="21" y="9"/>
                </a:cubicBezTo>
                <a:cubicBezTo>
                  <a:pt x="21" y="9"/>
                  <a:pt x="22" y="10"/>
                  <a:pt x="22" y="10"/>
                </a:cubicBezTo>
                <a:cubicBezTo>
                  <a:pt x="21" y="9"/>
                  <a:pt x="21" y="9"/>
                  <a:pt x="20" y="9"/>
                </a:cubicBezTo>
                <a:cubicBezTo>
                  <a:pt x="20" y="9"/>
                  <a:pt x="19" y="9"/>
                  <a:pt x="19" y="9"/>
                </a:cubicBezTo>
                <a:cubicBezTo>
                  <a:pt x="15" y="11"/>
                  <a:pt x="12" y="14"/>
                  <a:pt x="10" y="18"/>
                </a:cubicBezTo>
                <a:cubicBezTo>
                  <a:pt x="10" y="18"/>
                  <a:pt x="10" y="18"/>
                  <a:pt x="10" y="18"/>
                </a:cubicBezTo>
                <a:cubicBezTo>
                  <a:pt x="10" y="18"/>
                  <a:pt x="10" y="19"/>
                  <a:pt x="11" y="19"/>
                </a:cubicBezTo>
                <a:cubicBezTo>
                  <a:pt x="11" y="19"/>
                  <a:pt x="11" y="19"/>
                  <a:pt x="11" y="19"/>
                </a:cubicBezTo>
                <a:cubicBezTo>
                  <a:pt x="11" y="19"/>
                  <a:pt x="13" y="20"/>
                  <a:pt x="13" y="21"/>
                </a:cubicBezTo>
                <a:cubicBezTo>
                  <a:pt x="13" y="21"/>
                  <a:pt x="13" y="21"/>
                  <a:pt x="14" y="21"/>
                </a:cubicBezTo>
                <a:cubicBezTo>
                  <a:pt x="14" y="22"/>
                  <a:pt x="13" y="22"/>
                  <a:pt x="13" y="22"/>
                </a:cubicBezTo>
                <a:cubicBezTo>
                  <a:pt x="13" y="22"/>
                  <a:pt x="12" y="21"/>
                  <a:pt x="12" y="22"/>
                </a:cubicBezTo>
                <a:cubicBezTo>
                  <a:pt x="12" y="22"/>
                  <a:pt x="12" y="23"/>
                  <a:pt x="13" y="23"/>
                </a:cubicBezTo>
                <a:cubicBezTo>
                  <a:pt x="12" y="23"/>
                  <a:pt x="12" y="25"/>
                  <a:pt x="12" y="26"/>
                </a:cubicBezTo>
                <a:cubicBezTo>
                  <a:pt x="12" y="26"/>
                  <a:pt x="12" y="26"/>
                  <a:pt x="12" y="26"/>
                </a:cubicBezTo>
                <a:cubicBezTo>
                  <a:pt x="12" y="26"/>
                  <a:pt x="13" y="28"/>
                  <a:pt x="13" y="28"/>
                </a:cubicBezTo>
                <a:cubicBezTo>
                  <a:pt x="13" y="28"/>
                  <a:pt x="14" y="30"/>
                  <a:pt x="15" y="30"/>
                </a:cubicBezTo>
                <a:cubicBezTo>
                  <a:pt x="15" y="30"/>
                  <a:pt x="16" y="31"/>
                  <a:pt x="16" y="31"/>
                </a:cubicBezTo>
                <a:cubicBezTo>
                  <a:pt x="17" y="32"/>
                  <a:pt x="17" y="33"/>
                  <a:pt x="17" y="33"/>
                </a:cubicBezTo>
                <a:cubicBezTo>
                  <a:pt x="17" y="34"/>
                  <a:pt x="18" y="34"/>
                  <a:pt x="18" y="35"/>
                </a:cubicBezTo>
                <a:cubicBezTo>
                  <a:pt x="18" y="35"/>
                  <a:pt x="18" y="35"/>
                  <a:pt x="18" y="35"/>
                </a:cubicBezTo>
                <a:cubicBezTo>
                  <a:pt x="18" y="35"/>
                  <a:pt x="19" y="35"/>
                  <a:pt x="19" y="36"/>
                </a:cubicBezTo>
                <a:cubicBezTo>
                  <a:pt x="19" y="36"/>
                  <a:pt x="19" y="37"/>
                  <a:pt x="19" y="37"/>
                </a:cubicBezTo>
                <a:cubicBezTo>
                  <a:pt x="20" y="36"/>
                  <a:pt x="19" y="35"/>
                  <a:pt x="18" y="34"/>
                </a:cubicBezTo>
                <a:cubicBezTo>
                  <a:pt x="18" y="34"/>
                  <a:pt x="18" y="34"/>
                  <a:pt x="18" y="33"/>
                </a:cubicBezTo>
                <a:cubicBezTo>
                  <a:pt x="18" y="33"/>
                  <a:pt x="18" y="32"/>
                  <a:pt x="17" y="32"/>
                </a:cubicBezTo>
                <a:cubicBezTo>
                  <a:pt x="18" y="32"/>
                  <a:pt x="18" y="32"/>
                  <a:pt x="18" y="33"/>
                </a:cubicBezTo>
                <a:cubicBezTo>
                  <a:pt x="18" y="33"/>
                  <a:pt x="20" y="35"/>
                  <a:pt x="20" y="35"/>
                </a:cubicBezTo>
                <a:cubicBezTo>
                  <a:pt x="20" y="35"/>
                  <a:pt x="21" y="37"/>
                  <a:pt x="21" y="37"/>
                </a:cubicBezTo>
                <a:cubicBezTo>
                  <a:pt x="21" y="37"/>
                  <a:pt x="22" y="37"/>
                  <a:pt x="22" y="38"/>
                </a:cubicBezTo>
                <a:cubicBezTo>
                  <a:pt x="22" y="38"/>
                  <a:pt x="22" y="39"/>
                  <a:pt x="23" y="40"/>
                </a:cubicBezTo>
                <a:cubicBezTo>
                  <a:pt x="23" y="41"/>
                  <a:pt x="24" y="41"/>
                  <a:pt x="25" y="41"/>
                </a:cubicBezTo>
                <a:cubicBezTo>
                  <a:pt x="25" y="42"/>
                  <a:pt x="26" y="42"/>
                  <a:pt x="26" y="42"/>
                </a:cubicBezTo>
                <a:cubicBezTo>
                  <a:pt x="27" y="43"/>
                  <a:pt x="27" y="42"/>
                  <a:pt x="28" y="42"/>
                </a:cubicBezTo>
                <a:cubicBezTo>
                  <a:pt x="29" y="42"/>
                  <a:pt x="29" y="43"/>
                  <a:pt x="30" y="44"/>
                </a:cubicBezTo>
                <a:cubicBezTo>
                  <a:pt x="31" y="44"/>
                  <a:pt x="32" y="44"/>
                  <a:pt x="32" y="44"/>
                </a:cubicBezTo>
                <a:cubicBezTo>
                  <a:pt x="32" y="44"/>
                  <a:pt x="33" y="46"/>
                  <a:pt x="33" y="46"/>
                </a:cubicBezTo>
                <a:cubicBezTo>
                  <a:pt x="34" y="46"/>
                  <a:pt x="34" y="47"/>
                  <a:pt x="35" y="47"/>
                </a:cubicBezTo>
                <a:cubicBezTo>
                  <a:pt x="35" y="47"/>
                  <a:pt x="35" y="47"/>
                  <a:pt x="35" y="47"/>
                </a:cubicBezTo>
                <a:cubicBezTo>
                  <a:pt x="35" y="47"/>
                  <a:pt x="36" y="48"/>
                  <a:pt x="36" y="48"/>
                </a:cubicBezTo>
                <a:cubicBezTo>
                  <a:pt x="36" y="48"/>
                  <a:pt x="36" y="47"/>
                  <a:pt x="36" y="47"/>
                </a:cubicBezTo>
                <a:cubicBezTo>
                  <a:pt x="36" y="47"/>
                  <a:pt x="35" y="47"/>
                  <a:pt x="34" y="46"/>
                </a:cubicBezTo>
                <a:cubicBezTo>
                  <a:pt x="34" y="46"/>
                  <a:pt x="34" y="45"/>
                  <a:pt x="34" y="45"/>
                </a:cubicBezTo>
                <a:cubicBezTo>
                  <a:pt x="35" y="45"/>
                  <a:pt x="35" y="44"/>
                  <a:pt x="34" y="43"/>
                </a:cubicBezTo>
                <a:cubicBezTo>
                  <a:pt x="34" y="43"/>
                  <a:pt x="34" y="43"/>
                  <a:pt x="34" y="42"/>
                </a:cubicBezTo>
                <a:cubicBezTo>
                  <a:pt x="33" y="43"/>
                  <a:pt x="33" y="42"/>
                  <a:pt x="32" y="42"/>
                </a:cubicBezTo>
                <a:cubicBezTo>
                  <a:pt x="32" y="42"/>
                  <a:pt x="32" y="42"/>
                  <a:pt x="32" y="42"/>
                </a:cubicBezTo>
                <a:cubicBezTo>
                  <a:pt x="32" y="42"/>
                  <a:pt x="32" y="43"/>
                  <a:pt x="32" y="42"/>
                </a:cubicBezTo>
                <a:cubicBezTo>
                  <a:pt x="32" y="42"/>
                  <a:pt x="32" y="41"/>
                  <a:pt x="32" y="41"/>
                </a:cubicBezTo>
                <a:cubicBezTo>
                  <a:pt x="32" y="40"/>
                  <a:pt x="33" y="39"/>
                  <a:pt x="32" y="39"/>
                </a:cubicBezTo>
                <a:cubicBezTo>
                  <a:pt x="31" y="39"/>
                  <a:pt x="31" y="39"/>
                  <a:pt x="31" y="40"/>
                </a:cubicBezTo>
                <a:cubicBezTo>
                  <a:pt x="30" y="40"/>
                  <a:pt x="30" y="40"/>
                  <a:pt x="30" y="41"/>
                </a:cubicBezTo>
                <a:cubicBezTo>
                  <a:pt x="30" y="41"/>
                  <a:pt x="28" y="41"/>
                  <a:pt x="28" y="41"/>
                </a:cubicBezTo>
                <a:cubicBezTo>
                  <a:pt x="27" y="40"/>
                  <a:pt x="27" y="39"/>
                  <a:pt x="27" y="38"/>
                </a:cubicBezTo>
                <a:cubicBezTo>
                  <a:pt x="27" y="37"/>
                  <a:pt x="27" y="36"/>
                  <a:pt x="27" y="35"/>
                </a:cubicBezTo>
                <a:cubicBezTo>
                  <a:pt x="27" y="35"/>
                  <a:pt x="27" y="34"/>
                  <a:pt x="27" y="34"/>
                </a:cubicBezTo>
                <a:cubicBezTo>
                  <a:pt x="28" y="34"/>
                  <a:pt x="28" y="34"/>
                  <a:pt x="28" y="34"/>
                </a:cubicBezTo>
                <a:cubicBezTo>
                  <a:pt x="28" y="34"/>
                  <a:pt x="28" y="34"/>
                  <a:pt x="28" y="34"/>
                </a:cubicBezTo>
                <a:cubicBezTo>
                  <a:pt x="28" y="34"/>
                  <a:pt x="29" y="33"/>
                  <a:pt x="30" y="34"/>
                </a:cubicBezTo>
                <a:cubicBezTo>
                  <a:pt x="30" y="34"/>
                  <a:pt x="31" y="34"/>
                  <a:pt x="31" y="33"/>
                </a:cubicBezTo>
                <a:cubicBezTo>
                  <a:pt x="31" y="33"/>
                  <a:pt x="31" y="33"/>
                  <a:pt x="31" y="33"/>
                </a:cubicBezTo>
                <a:cubicBezTo>
                  <a:pt x="31" y="33"/>
                  <a:pt x="31" y="33"/>
                  <a:pt x="32" y="33"/>
                </a:cubicBezTo>
                <a:cubicBezTo>
                  <a:pt x="32" y="33"/>
                  <a:pt x="33" y="33"/>
                  <a:pt x="33" y="33"/>
                </a:cubicBezTo>
                <a:cubicBezTo>
                  <a:pt x="34" y="34"/>
                  <a:pt x="34" y="34"/>
                  <a:pt x="34" y="33"/>
                </a:cubicBezTo>
                <a:cubicBezTo>
                  <a:pt x="35" y="34"/>
                  <a:pt x="35" y="34"/>
                  <a:pt x="35" y="34"/>
                </a:cubicBezTo>
                <a:cubicBezTo>
                  <a:pt x="35" y="35"/>
                  <a:pt x="35" y="36"/>
                  <a:pt x="36" y="36"/>
                </a:cubicBezTo>
                <a:cubicBezTo>
                  <a:pt x="36" y="37"/>
                  <a:pt x="36" y="35"/>
                  <a:pt x="36" y="35"/>
                </a:cubicBezTo>
                <a:cubicBezTo>
                  <a:pt x="36" y="35"/>
                  <a:pt x="36" y="33"/>
                  <a:pt x="36" y="33"/>
                </a:cubicBezTo>
                <a:cubicBezTo>
                  <a:pt x="35" y="33"/>
                  <a:pt x="35" y="32"/>
                  <a:pt x="36" y="31"/>
                </a:cubicBezTo>
                <a:cubicBezTo>
                  <a:pt x="36" y="31"/>
                  <a:pt x="37" y="31"/>
                  <a:pt x="37" y="31"/>
                </a:cubicBezTo>
                <a:cubicBezTo>
                  <a:pt x="38" y="30"/>
                  <a:pt x="38" y="30"/>
                  <a:pt x="38" y="29"/>
                </a:cubicBezTo>
                <a:cubicBezTo>
                  <a:pt x="38" y="29"/>
                  <a:pt x="38" y="29"/>
                  <a:pt x="38" y="29"/>
                </a:cubicBezTo>
                <a:cubicBezTo>
                  <a:pt x="38" y="29"/>
                  <a:pt x="38" y="28"/>
                  <a:pt x="38" y="29"/>
                </a:cubicBezTo>
                <a:cubicBezTo>
                  <a:pt x="38" y="28"/>
                  <a:pt x="38" y="28"/>
                  <a:pt x="38" y="28"/>
                </a:cubicBezTo>
                <a:cubicBezTo>
                  <a:pt x="38" y="28"/>
                  <a:pt x="38" y="27"/>
                  <a:pt x="38" y="27"/>
                </a:cubicBezTo>
                <a:cubicBezTo>
                  <a:pt x="39" y="28"/>
                  <a:pt x="40" y="27"/>
                  <a:pt x="39" y="26"/>
                </a:cubicBezTo>
                <a:cubicBezTo>
                  <a:pt x="40" y="26"/>
                  <a:pt x="41" y="26"/>
                  <a:pt x="41" y="26"/>
                </a:cubicBezTo>
                <a:cubicBezTo>
                  <a:pt x="41" y="26"/>
                  <a:pt x="41" y="25"/>
                  <a:pt x="41" y="25"/>
                </a:cubicBezTo>
                <a:cubicBezTo>
                  <a:pt x="42" y="24"/>
                  <a:pt x="42" y="24"/>
                  <a:pt x="42" y="24"/>
                </a:cubicBezTo>
                <a:cubicBezTo>
                  <a:pt x="42" y="24"/>
                  <a:pt x="43" y="24"/>
                  <a:pt x="43" y="23"/>
                </a:cubicBezTo>
                <a:cubicBezTo>
                  <a:pt x="44" y="24"/>
                  <a:pt x="45" y="23"/>
                  <a:pt x="44" y="22"/>
                </a:cubicBezTo>
                <a:cubicBezTo>
                  <a:pt x="44" y="22"/>
                  <a:pt x="44" y="22"/>
                  <a:pt x="43" y="22"/>
                </a:cubicBezTo>
                <a:cubicBezTo>
                  <a:pt x="44" y="22"/>
                  <a:pt x="44" y="22"/>
                  <a:pt x="44" y="22"/>
                </a:cubicBezTo>
                <a:cubicBezTo>
                  <a:pt x="45" y="21"/>
                  <a:pt x="44" y="21"/>
                  <a:pt x="44" y="21"/>
                </a:cubicBezTo>
                <a:cubicBezTo>
                  <a:pt x="43" y="21"/>
                  <a:pt x="43" y="21"/>
                  <a:pt x="42" y="21"/>
                </a:cubicBezTo>
                <a:cubicBezTo>
                  <a:pt x="42" y="22"/>
                  <a:pt x="42" y="22"/>
                  <a:pt x="41" y="22"/>
                </a:cubicBezTo>
                <a:close/>
                <a:moveTo>
                  <a:pt x="50" y="49"/>
                </a:moveTo>
                <a:cubicBezTo>
                  <a:pt x="50" y="49"/>
                  <a:pt x="49" y="49"/>
                  <a:pt x="49" y="49"/>
                </a:cubicBezTo>
                <a:cubicBezTo>
                  <a:pt x="49" y="49"/>
                  <a:pt x="48" y="48"/>
                  <a:pt x="48" y="48"/>
                </a:cubicBezTo>
                <a:cubicBezTo>
                  <a:pt x="48" y="48"/>
                  <a:pt x="47" y="47"/>
                  <a:pt x="47" y="47"/>
                </a:cubicBezTo>
                <a:cubicBezTo>
                  <a:pt x="46" y="46"/>
                  <a:pt x="46" y="46"/>
                  <a:pt x="45" y="46"/>
                </a:cubicBezTo>
                <a:cubicBezTo>
                  <a:pt x="45" y="46"/>
                  <a:pt x="44" y="47"/>
                  <a:pt x="44" y="47"/>
                </a:cubicBezTo>
                <a:cubicBezTo>
                  <a:pt x="44" y="46"/>
                  <a:pt x="43" y="46"/>
                  <a:pt x="43" y="46"/>
                </a:cubicBezTo>
                <a:cubicBezTo>
                  <a:pt x="42" y="46"/>
                  <a:pt x="42" y="45"/>
                  <a:pt x="41" y="46"/>
                </a:cubicBezTo>
                <a:cubicBezTo>
                  <a:pt x="41" y="46"/>
                  <a:pt x="41" y="46"/>
                  <a:pt x="41" y="47"/>
                </a:cubicBezTo>
                <a:cubicBezTo>
                  <a:pt x="40" y="46"/>
                  <a:pt x="41" y="46"/>
                  <a:pt x="41" y="45"/>
                </a:cubicBezTo>
                <a:cubicBezTo>
                  <a:pt x="40" y="45"/>
                  <a:pt x="39" y="46"/>
                  <a:pt x="39" y="46"/>
                </a:cubicBezTo>
                <a:cubicBezTo>
                  <a:pt x="39" y="46"/>
                  <a:pt x="39" y="46"/>
                  <a:pt x="38" y="46"/>
                </a:cubicBezTo>
                <a:cubicBezTo>
                  <a:pt x="38" y="47"/>
                  <a:pt x="38" y="47"/>
                  <a:pt x="38" y="47"/>
                </a:cubicBezTo>
                <a:cubicBezTo>
                  <a:pt x="38" y="47"/>
                  <a:pt x="37" y="47"/>
                  <a:pt x="37" y="47"/>
                </a:cubicBezTo>
                <a:cubicBezTo>
                  <a:pt x="37" y="48"/>
                  <a:pt x="37" y="49"/>
                  <a:pt x="37" y="50"/>
                </a:cubicBezTo>
                <a:cubicBezTo>
                  <a:pt x="38" y="50"/>
                  <a:pt x="37" y="51"/>
                  <a:pt x="37" y="52"/>
                </a:cubicBezTo>
                <a:cubicBezTo>
                  <a:pt x="37" y="52"/>
                  <a:pt x="36" y="53"/>
                  <a:pt x="36" y="53"/>
                </a:cubicBezTo>
                <a:cubicBezTo>
                  <a:pt x="36" y="54"/>
                  <a:pt x="36" y="54"/>
                  <a:pt x="36" y="54"/>
                </a:cubicBezTo>
                <a:cubicBezTo>
                  <a:pt x="36" y="55"/>
                  <a:pt x="36" y="55"/>
                  <a:pt x="36" y="56"/>
                </a:cubicBezTo>
                <a:cubicBezTo>
                  <a:pt x="36" y="56"/>
                  <a:pt x="36" y="56"/>
                  <a:pt x="36" y="57"/>
                </a:cubicBezTo>
                <a:cubicBezTo>
                  <a:pt x="41" y="56"/>
                  <a:pt x="46" y="53"/>
                  <a:pt x="50" y="49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s-MX" sz="1050" dirty="0"/>
          </a:p>
        </p:txBody>
      </p:sp>
      <p:sp>
        <p:nvSpPr>
          <p:cNvPr id="26" name="Freeform 144">
            <a:extLst>
              <a:ext uri="{FF2B5EF4-FFF2-40B4-BE49-F238E27FC236}">
                <a16:creationId xmlns:a16="http://schemas.microsoft.com/office/drawing/2014/main" id="{6CE6E674-4EB7-40ED-A6EA-C346F6BC1BB7}"/>
              </a:ext>
            </a:extLst>
          </p:cNvPr>
          <p:cNvSpPr>
            <a:spLocks noEditPoints="1"/>
          </p:cNvSpPr>
          <p:nvPr/>
        </p:nvSpPr>
        <p:spPr bwMode="auto">
          <a:xfrm>
            <a:off x="6229350" y="3605982"/>
            <a:ext cx="427038" cy="331788"/>
          </a:xfrm>
          <a:custGeom>
            <a:avLst/>
            <a:gdLst>
              <a:gd name="T0" fmla="*/ 67 w 72"/>
              <a:gd name="T1" fmla="*/ 55 h 56"/>
              <a:gd name="T2" fmla="*/ 65 w 72"/>
              <a:gd name="T3" fmla="*/ 56 h 56"/>
              <a:gd name="T4" fmla="*/ 8 w 72"/>
              <a:gd name="T5" fmla="*/ 56 h 56"/>
              <a:gd name="T6" fmla="*/ 6 w 72"/>
              <a:gd name="T7" fmla="*/ 55 h 56"/>
              <a:gd name="T8" fmla="*/ 0 w 72"/>
              <a:gd name="T9" fmla="*/ 36 h 56"/>
              <a:gd name="T10" fmla="*/ 36 w 72"/>
              <a:gd name="T11" fmla="*/ 0 h 56"/>
              <a:gd name="T12" fmla="*/ 72 w 72"/>
              <a:gd name="T13" fmla="*/ 36 h 56"/>
              <a:gd name="T14" fmla="*/ 67 w 72"/>
              <a:gd name="T15" fmla="*/ 55 h 56"/>
              <a:gd name="T16" fmla="*/ 11 w 72"/>
              <a:gd name="T17" fmla="*/ 30 h 56"/>
              <a:gd name="T18" fmla="*/ 6 w 72"/>
              <a:gd name="T19" fmla="*/ 36 h 56"/>
              <a:gd name="T20" fmla="*/ 11 w 72"/>
              <a:gd name="T21" fmla="*/ 41 h 56"/>
              <a:gd name="T22" fmla="*/ 16 w 72"/>
              <a:gd name="T23" fmla="*/ 36 h 56"/>
              <a:gd name="T24" fmla="*/ 11 w 72"/>
              <a:gd name="T25" fmla="*/ 30 h 56"/>
              <a:gd name="T26" fmla="*/ 18 w 72"/>
              <a:gd name="T27" fmla="*/ 12 h 56"/>
              <a:gd name="T28" fmla="*/ 13 w 72"/>
              <a:gd name="T29" fmla="*/ 18 h 56"/>
              <a:gd name="T30" fmla="*/ 18 w 72"/>
              <a:gd name="T31" fmla="*/ 23 h 56"/>
              <a:gd name="T32" fmla="*/ 24 w 72"/>
              <a:gd name="T33" fmla="*/ 18 h 56"/>
              <a:gd name="T34" fmla="*/ 18 w 72"/>
              <a:gd name="T35" fmla="*/ 12 h 56"/>
              <a:gd name="T36" fmla="*/ 45 w 72"/>
              <a:gd name="T37" fmla="*/ 22 h 56"/>
              <a:gd name="T38" fmla="*/ 43 w 72"/>
              <a:gd name="T39" fmla="*/ 18 h 56"/>
              <a:gd name="T40" fmla="*/ 40 w 72"/>
              <a:gd name="T41" fmla="*/ 20 h 56"/>
              <a:gd name="T42" fmla="*/ 36 w 72"/>
              <a:gd name="T43" fmla="*/ 36 h 56"/>
              <a:gd name="T44" fmla="*/ 29 w 72"/>
              <a:gd name="T45" fmla="*/ 41 h 56"/>
              <a:gd name="T46" fmla="*/ 34 w 72"/>
              <a:gd name="T47" fmla="*/ 51 h 56"/>
              <a:gd name="T48" fmla="*/ 44 w 72"/>
              <a:gd name="T49" fmla="*/ 45 h 56"/>
              <a:gd name="T50" fmla="*/ 41 w 72"/>
              <a:gd name="T51" fmla="*/ 37 h 56"/>
              <a:gd name="T52" fmla="*/ 45 w 72"/>
              <a:gd name="T53" fmla="*/ 22 h 56"/>
              <a:gd name="T54" fmla="*/ 36 w 72"/>
              <a:gd name="T55" fmla="*/ 5 h 56"/>
              <a:gd name="T56" fmla="*/ 31 w 72"/>
              <a:gd name="T57" fmla="*/ 10 h 56"/>
              <a:gd name="T58" fmla="*/ 36 w 72"/>
              <a:gd name="T59" fmla="*/ 15 h 56"/>
              <a:gd name="T60" fmla="*/ 42 w 72"/>
              <a:gd name="T61" fmla="*/ 10 h 56"/>
              <a:gd name="T62" fmla="*/ 36 w 72"/>
              <a:gd name="T63" fmla="*/ 5 h 56"/>
              <a:gd name="T64" fmla="*/ 54 w 72"/>
              <a:gd name="T65" fmla="*/ 12 h 56"/>
              <a:gd name="T66" fmla="*/ 49 w 72"/>
              <a:gd name="T67" fmla="*/ 18 h 56"/>
              <a:gd name="T68" fmla="*/ 54 w 72"/>
              <a:gd name="T69" fmla="*/ 23 h 56"/>
              <a:gd name="T70" fmla="*/ 60 w 72"/>
              <a:gd name="T71" fmla="*/ 18 h 56"/>
              <a:gd name="T72" fmla="*/ 54 w 72"/>
              <a:gd name="T73" fmla="*/ 12 h 56"/>
              <a:gd name="T74" fmla="*/ 62 w 72"/>
              <a:gd name="T75" fmla="*/ 30 h 56"/>
              <a:gd name="T76" fmla="*/ 57 w 72"/>
              <a:gd name="T77" fmla="*/ 36 h 56"/>
              <a:gd name="T78" fmla="*/ 62 w 72"/>
              <a:gd name="T79" fmla="*/ 41 h 56"/>
              <a:gd name="T80" fmla="*/ 67 w 72"/>
              <a:gd name="T81" fmla="*/ 36 h 56"/>
              <a:gd name="T82" fmla="*/ 62 w 72"/>
              <a:gd name="T83" fmla="*/ 30 h 5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0" t="0" r="r" b="b"/>
            <a:pathLst>
              <a:path w="72" h="56">
                <a:moveTo>
                  <a:pt x="67" y="55"/>
                </a:moveTo>
                <a:cubicBezTo>
                  <a:pt x="66" y="56"/>
                  <a:pt x="66" y="56"/>
                  <a:pt x="65" y="56"/>
                </a:cubicBezTo>
                <a:cubicBezTo>
                  <a:pt x="8" y="56"/>
                  <a:pt x="8" y="56"/>
                  <a:pt x="8" y="56"/>
                </a:cubicBezTo>
                <a:cubicBezTo>
                  <a:pt x="7" y="56"/>
                  <a:pt x="7" y="56"/>
                  <a:pt x="6" y="55"/>
                </a:cubicBezTo>
                <a:cubicBezTo>
                  <a:pt x="2" y="49"/>
                  <a:pt x="0" y="42"/>
                  <a:pt x="0" y="36"/>
                </a:cubicBezTo>
                <a:cubicBezTo>
                  <a:pt x="0" y="16"/>
                  <a:pt x="17" y="0"/>
                  <a:pt x="36" y="0"/>
                </a:cubicBezTo>
                <a:cubicBezTo>
                  <a:pt x="56" y="0"/>
                  <a:pt x="72" y="16"/>
                  <a:pt x="72" y="36"/>
                </a:cubicBezTo>
                <a:cubicBezTo>
                  <a:pt x="72" y="42"/>
                  <a:pt x="70" y="49"/>
                  <a:pt x="67" y="55"/>
                </a:cubicBezTo>
                <a:close/>
                <a:moveTo>
                  <a:pt x="11" y="30"/>
                </a:moveTo>
                <a:cubicBezTo>
                  <a:pt x="8" y="30"/>
                  <a:pt x="6" y="33"/>
                  <a:pt x="6" y="36"/>
                </a:cubicBezTo>
                <a:cubicBezTo>
                  <a:pt x="6" y="38"/>
                  <a:pt x="8" y="41"/>
                  <a:pt x="11" y="41"/>
                </a:cubicBezTo>
                <a:cubicBezTo>
                  <a:pt x="14" y="41"/>
                  <a:pt x="16" y="38"/>
                  <a:pt x="16" y="36"/>
                </a:cubicBezTo>
                <a:cubicBezTo>
                  <a:pt x="16" y="33"/>
                  <a:pt x="14" y="30"/>
                  <a:pt x="11" y="30"/>
                </a:cubicBezTo>
                <a:close/>
                <a:moveTo>
                  <a:pt x="18" y="12"/>
                </a:moveTo>
                <a:cubicBezTo>
                  <a:pt x="16" y="12"/>
                  <a:pt x="13" y="15"/>
                  <a:pt x="13" y="18"/>
                </a:cubicBezTo>
                <a:cubicBezTo>
                  <a:pt x="13" y="20"/>
                  <a:pt x="16" y="23"/>
                  <a:pt x="18" y="23"/>
                </a:cubicBezTo>
                <a:cubicBezTo>
                  <a:pt x="21" y="23"/>
                  <a:pt x="24" y="20"/>
                  <a:pt x="24" y="18"/>
                </a:cubicBezTo>
                <a:cubicBezTo>
                  <a:pt x="24" y="15"/>
                  <a:pt x="21" y="12"/>
                  <a:pt x="18" y="12"/>
                </a:cubicBezTo>
                <a:close/>
                <a:moveTo>
                  <a:pt x="45" y="22"/>
                </a:moveTo>
                <a:cubicBezTo>
                  <a:pt x="45" y="20"/>
                  <a:pt x="44" y="19"/>
                  <a:pt x="43" y="18"/>
                </a:cubicBezTo>
                <a:cubicBezTo>
                  <a:pt x="42" y="18"/>
                  <a:pt x="40" y="19"/>
                  <a:pt x="40" y="20"/>
                </a:cubicBezTo>
                <a:cubicBezTo>
                  <a:pt x="36" y="36"/>
                  <a:pt x="36" y="36"/>
                  <a:pt x="36" y="36"/>
                </a:cubicBezTo>
                <a:cubicBezTo>
                  <a:pt x="33" y="36"/>
                  <a:pt x="30" y="38"/>
                  <a:pt x="29" y="41"/>
                </a:cubicBezTo>
                <a:cubicBezTo>
                  <a:pt x="28" y="45"/>
                  <a:pt x="30" y="50"/>
                  <a:pt x="34" y="51"/>
                </a:cubicBezTo>
                <a:cubicBezTo>
                  <a:pt x="39" y="52"/>
                  <a:pt x="43" y="49"/>
                  <a:pt x="44" y="45"/>
                </a:cubicBezTo>
                <a:cubicBezTo>
                  <a:pt x="45" y="42"/>
                  <a:pt x="43" y="39"/>
                  <a:pt x="41" y="37"/>
                </a:cubicBezTo>
                <a:lnTo>
                  <a:pt x="45" y="22"/>
                </a:lnTo>
                <a:close/>
                <a:moveTo>
                  <a:pt x="36" y="5"/>
                </a:moveTo>
                <a:cubicBezTo>
                  <a:pt x="34" y="5"/>
                  <a:pt x="31" y="7"/>
                  <a:pt x="31" y="10"/>
                </a:cubicBezTo>
                <a:cubicBezTo>
                  <a:pt x="31" y="13"/>
                  <a:pt x="34" y="15"/>
                  <a:pt x="36" y="15"/>
                </a:cubicBezTo>
                <a:cubicBezTo>
                  <a:pt x="39" y="15"/>
                  <a:pt x="42" y="13"/>
                  <a:pt x="42" y="10"/>
                </a:cubicBezTo>
                <a:cubicBezTo>
                  <a:pt x="42" y="7"/>
                  <a:pt x="39" y="5"/>
                  <a:pt x="36" y="5"/>
                </a:cubicBezTo>
                <a:close/>
                <a:moveTo>
                  <a:pt x="54" y="12"/>
                </a:moveTo>
                <a:cubicBezTo>
                  <a:pt x="52" y="12"/>
                  <a:pt x="49" y="15"/>
                  <a:pt x="49" y="18"/>
                </a:cubicBezTo>
                <a:cubicBezTo>
                  <a:pt x="49" y="20"/>
                  <a:pt x="52" y="23"/>
                  <a:pt x="54" y="23"/>
                </a:cubicBezTo>
                <a:cubicBezTo>
                  <a:pt x="57" y="23"/>
                  <a:pt x="60" y="20"/>
                  <a:pt x="60" y="18"/>
                </a:cubicBezTo>
                <a:cubicBezTo>
                  <a:pt x="60" y="15"/>
                  <a:pt x="57" y="12"/>
                  <a:pt x="54" y="12"/>
                </a:cubicBezTo>
                <a:close/>
                <a:moveTo>
                  <a:pt x="62" y="30"/>
                </a:moveTo>
                <a:cubicBezTo>
                  <a:pt x="59" y="30"/>
                  <a:pt x="57" y="33"/>
                  <a:pt x="57" y="36"/>
                </a:cubicBezTo>
                <a:cubicBezTo>
                  <a:pt x="57" y="38"/>
                  <a:pt x="59" y="41"/>
                  <a:pt x="62" y="41"/>
                </a:cubicBezTo>
                <a:cubicBezTo>
                  <a:pt x="65" y="41"/>
                  <a:pt x="67" y="38"/>
                  <a:pt x="67" y="36"/>
                </a:cubicBezTo>
                <a:cubicBezTo>
                  <a:pt x="67" y="33"/>
                  <a:pt x="65" y="30"/>
                  <a:pt x="62" y="3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s-MX" sz="1050" dirty="0"/>
          </a:p>
        </p:txBody>
      </p:sp>
      <p:sp>
        <p:nvSpPr>
          <p:cNvPr id="27" name="Freeform 148">
            <a:extLst>
              <a:ext uri="{FF2B5EF4-FFF2-40B4-BE49-F238E27FC236}">
                <a16:creationId xmlns:a16="http://schemas.microsoft.com/office/drawing/2014/main" id="{6A47A7CA-3A9D-4867-BE73-A470A31F6724}"/>
              </a:ext>
            </a:extLst>
          </p:cNvPr>
          <p:cNvSpPr>
            <a:spLocks noEditPoints="1"/>
          </p:cNvSpPr>
          <p:nvPr/>
        </p:nvSpPr>
        <p:spPr bwMode="auto">
          <a:xfrm>
            <a:off x="6285706" y="4816344"/>
            <a:ext cx="346075" cy="333375"/>
          </a:xfrm>
          <a:custGeom>
            <a:avLst/>
            <a:gdLst>
              <a:gd name="T0" fmla="*/ 16 w 64"/>
              <a:gd name="T1" fmla="*/ 54 h 62"/>
              <a:gd name="T2" fmla="*/ 14 w 64"/>
              <a:gd name="T3" fmla="*/ 57 h 62"/>
              <a:gd name="T4" fmla="*/ 2 w 64"/>
              <a:gd name="T5" fmla="*/ 57 h 62"/>
              <a:gd name="T6" fmla="*/ 0 w 64"/>
              <a:gd name="T7" fmla="*/ 54 h 62"/>
              <a:gd name="T8" fmla="*/ 0 w 64"/>
              <a:gd name="T9" fmla="*/ 29 h 62"/>
              <a:gd name="T10" fmla="*/ 2 w 64"/>
              <a:gd name="T11" fmla="*/ 26 h 62"/>
              <a:gd name="T12" fmla="*/ 14 w 64"/>
              <a:gd name="T13" fmla="*/ 26 h 62"/>
              <a:gd name="T14" fmla="*/ 16 w 64"/>
              <a:gd name="T15" fmla="*/ 29 h 62"/>
              <a:gd name="T16" fmla="*/ 16 w 64"/>
              <a:gd name="T17" fmla="*/ 54 h 62"/>
              <a:gd name="T18" fmla="*/ 7 w 64"/>
              <a:gd name="T19" fmla="*/ 47 h 62"/>
              <a:gd name="T20" fmla="*/ 5 w 64"/>
              <a:gd name="T21" fmla="*/ 49 h 62"/>
              <a:gd name="T22" fmla="*/ 7 w 64"/>
              <a:gd name="T23" fmla="*/ 52 h 62"/>
              <a:gd name="T24" fmla="*/ 10 w 64"/>
              <a:gd name="T25" fmla="*/ 49 h 62"/>
              <a:gd name="T26" fmla="*/ 7 w 64"/>
              <a:gd name="T27" fmla="*/ 47 h 62"/>
              <a:gd name="T28" fmla="*/ 62 w 64"/>
              <a:gd name="T29" fmla="*/ 35 h 62"/>
              <a:gd name="T30" fmla="*/ 62 w 64"/>
              <a:gd name="T31" fmla="*/ 38 h 62"/>
              <a:gd name="T32" fmla="*/ 61 w 64"/>
              <a:gd name="T33" fmla="*/ 43 h 62"/>
              <a:gd name="T34" fmla="*/ 61 w 64"/>
              <a:gd name="T35" fmla="*/ 48 h 62"/>
              <a:gd name="T36" fmla="*/ 59 w 64"/>
              <a:gd name="T37" fmla="*/ 52 h 62"/>
              <a:gd name="T38" fmla="*/ 57 w 64"/>
              <a:gd name="T39" fmla="*/ 59 h 62"/>
              <a:gd name="T40" fmla="*/ 49 w 64"/>
              <a:gd name="T41" fmla="*/ 62 h 62"/>
              <a:gd name="T42" fmla="*/ 47 w 64"/>
              <a:gd name="T43" fmla="*/ 62 h 62"/>
              <a:gd name="T44" fmla="*/ 44 w 64"/>
              <a:gd name="T45" fmla="*/ 62 h 62"/>
              <a:gd name="T46" fmla="*/ 43 w 64"/>
              <a:gd name="T47" fmla="*/ 62 h 62"/>
              <a:gd name="T48" fmla="*/ 28 w 64"/>
              <a:gd name="T49" fmla="*/ 59 h 62"/>
              <a:gd name="T50" fmla="*/ 22 w 64"/>
              <a:gd name="T51" fmla="*/ 57 h 62"/>
              <a:gd name="T52" fmla="*/ 19 w 64"/>
              <a:gd name="T53" fmla="*/ 54 h 62"/>
              <a:gd name="T54" fmla="*/ 19 w 64"/>
              <a:gd name="T55" fmla="*/ 29 h 62"/>
              <a:gd name="T56" fmla="*/ 21 w 64"/>
              <a:gd name="T57" fmla="*/ 26 h 62"/>
              <a:gd name="T58" fmla="*/ 29 w 64"/>
              <a:gd name="T59" fmla="*/ 19 h 62"/>
              <a:gd name="T60" fmla="*/ 33 w 64"/>
              <a:gd name="T61" fmla="*/ 14 h 62"/>
              <a:gd name="T62" fmla="*/ 35 w 64"/>
              <a:gd name="T63" fmla="*/ 8 h 62"/>
              <a:gd name="T64" fmla="*/ 38 w 64"/>
              <a:gd name="T65" fmla="*/ 1 h 62"/>
              <a:gd name="T66" fmla="*/ 40 w 64"/>
              <a:gd name="T67" fmla="*/ 0 h 62"/>
              <a:gd name="T68" fmla="*/ 49 w 64"/>
              <a:gd name="T69" fmla="*/ 11 h 62"/>
              <a:gd name="T70" fmla="*/ 46 w 64"/>
              <a:gd name="T71" fmla="*/ 18 h 62"/>
              <a:gd name="T72" fmla="*/ 45 w 64"/>
              <a:gd name="T73" fmla="*/ 21 h 62"/>
              <a:gd name="T74" fmla="*/ 56 w 64"/>
              <a:gd name="T75" fmla="*/ 21 h 62"/>
              <a:gd name="T76" fmla="*/ 64 w 64"/>
              <a:gd name="T77" fmla="*/ 29 h 62"/>
              <a:gd name="T78" fmla="*/ 62 w 64"/>
              <a:gd name="T79" fmla="*/ 35 h 62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</a:gdLst>
            <a:ahLst/>
            <a:cxnLst>
              <a:cxn ang="T80">
                <a:pos x="T0" y="T1"/>
              </a:cxn>
              <a:cxn ang="T81">
                <a:pos x="T2" y="T3"/>
              </a:cxn>
              <a:cxn ang="T82">
                <a:pos x="T4" y="T5"/>
              </a:cxn>
              <a:cxn ang="T83">
                <a:pos x="T6" y="T7"/>
              </a:cxn>
              <a:cxn ang="T84">
                <a:pos x="T8" y="T9"/>
              </a:cxn>
              <a:cxn ang="T85">
                <a:pos x="T10" y="T11"/>
              </a:cxn>
              <a:cxn ang="T86">
                <a:pos x="T12" y="T13"/>
              </a:cxn>
              <a:cxn ang="T87">
                <a:pos x="T14" y="T15"/>
              </a:cxn>
              <a:cxn ang="T88">
                <a:pos x="T16" y="T17"/>
              </a:cxn>
              <a:cxn ang="T89">
                <a:pos x="T18" y="T19"/>
              </a:cxn>
              <a:cxn ang="T90">
                <a:pos x="T20" y="T21"/>
              </a:cxn>
              <a:cxn ang="T91">
                <a:pos x="T22" y="T23"/>
              </a:cxn>
              <a:cxn ang="T92">
                <a:pos x="T24" y="T25"/>
              </a:cxn>
              <a:cxn ang="T93">
                <a:pos x="T26" y="T27"/>
              </a:cxn>
              <a:cxn ang="T94">
                <a:pos x="T28" y="T29"/>
              </a:cxn>
              <a:cxn ang="T95">
                <a:pos x="T30" y="T31"/>
              </a:cxn>
              <a:cxn ang="T96">
                <a:pos x="T32" y="T33"/>
              </a:cxn>
              <a:cxn ang="T97">
                <a:pos x="T34" y="T35"/>
              </a:cxn>
              <a:cxn ang="T98">
                <a:pos x="T36" y="T37"/>
              </a:cxn>
              <a:cxn ang="T99">
                <a:pos x="T38" y="T39"/>
              </a:cxn>
              <a:cxn ang="T100">
                <a:pos x="T40" y="T41"/>
              </a:cxn>
              <a:cxn ang="T101">
                <a:pos x="T42" y="T43"/>
              </a:cxn>
              <a:cxn ang="T102">
                <a:pos x="T44" y="T45"/>
              </a:cxn>
              <a:cxn ang="T103">
                <a:pos x="T46" y="T47"/>
              </a:cxn>
              <a:cxn ang="T104">
                <a:pos x="T48" y="T49"/>
              </a:cxn>
              <a:cxn ang="T105">
                <a:pos x="T50" y="T51"/>
              </a:cxn>
              <a:cxn ang="T106">
                <a:pos x="T52" y="T53"/>
              </a:cxn>
              <a:cxn ang="T107">
                <a:pos x="T54" y="T55"/>
              </a:cxn>
              <a:cxn ang="T108">
                <a:pos x="T56" y="T57"/>
              </a:cxn>
              <a:cxn ang="T109">
                <a:pos x="T58" y="T59"/>
              </a:cxn>
              <a:cxn ang="T110">
                <a:pos x="T60" y="T61"/>
              </a:cxn>
              <a:cxn ang="T111">
                <a:pos x="T62" y="T63"/>
              </a:cxn>
              <a:cxn ang="T112">
                <a:pos x="T64" y="T65"/>
              </a:cxn>
              <a:cxn ang="T113">
                <a:pos x="T66" y="T67"/>
              </a:cxn>
              <a:cxn ang="T114">
                <a:pos x="T68" y="T69"/>
              </a:cxn>
              <a:cxn ang="T115">
                <a:pos x="T70" y="T71"/>
              </a:cxn>
              <a:cxn ang="T116">
                <a:pos x="T72" y="T73"/>
              </a:cxn>
              <a:cxn ang="T117">
                <a:pos x="T74" y="T75"/>
              </a:cxn>
              <a:cxn ang="T118">
                <a:pos x="T76" y="T77"/>
              </a:cxn>
              <a:cxn ang="T119">
                <a:pos x="T78" y="T79"/>
              </a:cxn>
            </a:cxnLst>
            <a:rect l="0" t="0" r="r" b="b"/>
            <a:pathLst>
              <a:path w="64" h="62">
                <a:moveTo>
                  <a:pt x="16" y="54"/>
                </a:moveTo>
                <a:cubicBezTo>
                  <a:pt x="16" y="56"/>
                  <a:pt x="15" y="57"/>
                  <a:pt x="14" y="57"/>
                </a:cubicBezTo>
                <a:cubicBezTo>
                  <a:pt x="2" y="57"/>
                  <a:pt x="2" y="57"/>
                  <a:pt x="2" y="57"/>
                </a:cubicBezTo>
                <a:cubicBezTo>
                  <a:pt x="1" y="57"/>
                  <a:pt x="0" y="56"/>
                  <a:pt x="0" y="54"/>
                </a:cubicBezTo>
                <a:cubicBezTo>
                  <a:pt x="0" y="29"/>
                  <a:pt x="0" y="29"/>
                  <a:pt x="0" y="29"/>
                </a:cubicBezTo>
                <a:cubicBezTo>
                  <a:pt x="0" y="27"/>
                  <a:pt x="1" y="26"/>
                  <a:pt x="2" y="26"/>
                </a:cubicBezTo>
                <a:cubicBezTo>
                  <a:pt x="14" y="26"/>
                  <a:pt x="14" y="26"/>
                  <a:pt x="14" y="26"/>
                </a:cubicBezTo>
                <a:cubicBezTo>
                  <a:pt x="15" y="26"/>
                  <a:pt x="16" y="27"/>
                  <a:pt x="16" y="29"/>
                </a:cubicBezTo>
                <a:lnTo>
                  <a:pt x="16" y="54"/>
                </a:lnTo>
                <a:close/>
                <a:moveTo>
                  <a:pt x="7" y="47"/>
                </a:moveTo>
                <a:cubicBezTo>
                  <a:pt x="6" y="47"/>
                  <a:pt x="5" y="48"/>
                  <a:pt x="5" y="49"/>
                </a:cubicBezTo>
                <a:cubicBezTo>
                  <a:pt x="5" y="51"/>
                  <a:pt x="6" y="52"/>
                  <a:pt x="7" y="52"/>
                </a:cubicBezTo>
                <a:cubicBezTo>
                  <a:pt x="9" y="52"/>
                  <a:pt x="10" y="51"/>
                  <a:pt x="10" y="49"/>
                </a:cubicBezTo>
                <a:cubicBezTo>
                  <a:pt x="10" y="48"/>
                  <a:pt x="9" y="47"/>
                  <a:pt x="7" y="47"/>
                </a:cubicBezTo>
                <a:close/>
                <a:moveTo>
                  <a:pt x="62" y="35"/>
                </a:moveTo>
                <a:cubicBezTo>
                  <a:pt x="62" y="36"/>
                  <a:pt x="62" y="37"/>
                  <a:pt x="62" y="38"/>
                </a:cubicBezTo>
                <a:cubicBezTo>
                  <a:pt x="62" y="40"/>
                  <a:pt x="62" y="42"/>
                  <a:pt x="61" y="43"/>
                </a:cubicBezTo>
                <a:cubicBezTo>
                  <a:pt x="61" y="45"/>
                  <a:pt x="61" y="46"/>
                  <a:pt x="61" y="48"/>
                </a:cubicBezTo>
                <a:cubicBezTo>
                  <a:pt x="60" y="49"/>
                  <a:pt x="60" y="51"/>
                  <a:pt x="59" y="52"/>
                </a:cubicBezTo>
                <a:cubicBezTo>
                  <a:pt x="59" y="55"/>
                  <a:pt x="58" y="57"/>
                  <a:pt x="57" y="59"/>
                </a:cubicBezTo>
                <a:cubicBezTo>
                  <a:pt x="55" y="61"/>
                  <a:pt x="52" y="62"/>
                  <a:pt x="49" y="62"/>
                </a:cubicBezTo>
                <a:cubicBezTo>
                  <a:pt x="48" y="62"/>
                  <a:pt x="48" y="62"/>
                  <a:pt x="47" y="62"/>
                </a:cubicBezTo>
                <a:cubicBezTo>
                  <a:pt x="44" y="62"/>
                  <a:pt x="44" y="62"/>
                  <a:pt x="44" y="62"/>
                </a:cubicBezTo>
                <a:cubicBezTo>
                  <a:pt x="43" y="62"/>
                  <a:pt x="43" y="62"/>
                  <a:pt x="43" y="62"/>
                </a:cubicBezTo>
                <a:cubicBezTo>
                  <a:pt x="38" y="62"/>
                  <a:pt x="32" y="60"/>
                  <a:pt x="28" y="59"/>
                </a:cubicBezTo>
                <a:cubicBezTo>
                  <a:pt x="25" y="58"/>
                  <a:pt x="23" y="57"/>
                  <a:pt x="22" y="57"/>
                </a:cubicBezTo>
                <a:cubicBezTo>
                  <a:pt x="20" y="57"/>
                  <a:pt x="19" y="56"/>
                  <a:pt x="19" y="54"/>
                </a:cubicBezTo>
                <a:cubicBezTo>
                  <a:pt x="19" y="29"/>
                  <a:pt x="19" y="29"/>
                  <a:pt x="19" y="29"/>
                </a:cubicBezTo>
                <a:cubicBezTo>
                  <a:pt x="19" y="27"/>
                  <a:pt x="20" y="26"/>
                  <a:pt x="21" y="26"/>
                </a:cubicBezTo>
                <a:cubicBezTo>
                  <a:pt x="23" y="26"/>
                  <a:pt x="27" y="21"/>
                  <a:pt x="29" y="19"/>
                </a:cubicBezTo>
                <a:cubicBezTo>
                  <a:pt x="30" y="17"/>
                  <a:pt x="31" y="15"/>
                  <a:pt x="33" y="14"/>
                </a:cubicBezTo>
                <a:cubicBezTo>
                  <a:pt x="34" y="13"/>
                  <a:pt x="35" y="10"/>
                  <a:pt x="35" y="8"/>
                </a:cubicBezTo>
                <a:cubicBezTo>
                  <a:pt x="36" y="5"/>
                  <a:pt x="36" y="3"/>
                  <a:pt x="38" y="1"/>
                </a:cubicBezTo>
                <a:cubicBezTo>
                  <a:pt x="38" y="1"/>
                  <a:pt x="39" y="0"/>
                  <a:pt x="40" y="0"/>
                </a:cubicBezTo>
                <a:cubicBezTo>
                  <a:pt x="49" y="0"/>
                  <a:pt x="49" y="8"/>
                  <a:pt x="49" y="11"/>
                </a:cubicBezTo>
                <a:cubicBezTo>
                  <a:pt x="49" y="14"/>
                  <a:pt x="47" y="16"/>
                  <a:pt x="46" y="18"/>
                </a:cubicBezTo>
                <a:cubicBezTo>
                  <a:pt x="46" y="19"/>
                  <a:pt x="46" y="20"/>
                  <a:pt x="45" y="21"/>
                </a:cubicBezTo>
                <a:cubicBezTo>
                  <a:pt x="56" y="21"/>
                  <a:pt x="56" y="21"/>
                  <a:pt x="56" y="21"/>
                </a:cubicBezTo>
                <a:cubicBezTo>
                  <a:pt x="60" y="21"/>
                  <a:pt x="64" y="25"/>
                  <a:pt x="64" y="29"/>
                </a:cubicBezTo>
                <a:cubicBezTo>
                  <a:pt x="64" y="31"/>
                  <a:pt x="63" y="33"/>
                  <a:pt x="62" y="35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s-MX" sz="1050" dirty="0"/>
          </a:p>
        </p:txBody>
      </p:sp>
      <p:sp>
        <p:nvSpPr>
          <p:cNvPr id="28" name="TextBox 49">
            <a:extLst>
              <a:ext uri="{FF2B5EF4-FFF2-40B4-BE49-F238E27FC236}">
                <a16:creationId xmlns:a16="http://schemas.microsoft.com/office/drawing/2014/main" id="{DFE57BD2-C796-4834-BA47-3893B013EC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11181" y="3415482"/>
            <a:ext cx="3169444" cy="369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5" tIns="45723" rIns="91445" bIns="45723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r>
              <a:rPr lang="id-ID" altLang="es-MX" sz="1800" dirty="0">
                <a:latin typeface="Lato Black" panose="020F0A02020204030203" pitchFamily="34" charset="0"/>
              </a:rPr>
              <a:t>F</a:t>
            </a:r>
            <a:r>
              <a:rPr lang="es-CO" altLang="es-MX" sz="1800" dirty="0">
                <a:latin typeface="Lato Black" panose="020F0A02020204030203" pitchFamily="34" charset="0"/>
              </a:rPr>
              <a:t>á</a:t>
            </a:r>
            <a:r>
              <a:rPr lang="id-ID" altLang="es-MX" sz="1800" dirty="0">
                <a:latin typeface="Lato Black" panose="020F0A02020204030203" pitchFamily="34" charset="0"/>
              </a:rPr>
              <a:t>ctor </a:t>
            </a:r>
            <a:r>
              <a:rPr lang="es-CO" altLang="es-MX" sz="1800" dirty="0">
                <a:latin typeface="Lato Black" panose="020F0A02020204030203" pitchFamily="34" charset="0"/>
              </a:rPr>
              <a:t>Número uno</a:t>
            </a:r>
            <a:endParaRPr lang="id-ID" altLang="es-MX" sz="1800" dirty="0">
              <a:latin typeface="Lato Black" panose="020F0A02020204030203" pitchFamily="34" charset="0"/>
            </a:endParaRPr>
          </a:p>
        </p:txBody>
      </p:sp>
      <p:sp>
        <p:nvSpPr>
          <p:cNvPr id="29" name="Rectangle 50">
            <a:extLst>
              <a:ext uri="{FF2B5EF4-FFF2-40B4-BE49-F238E27FC236}">
                <a16:creationId xmlns:a16="http://schemas.microsoft.com/office/drawing/2014/main" id="{5A5F0305-6705-4945-BB40-23D5F4162B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11180" y="3701232"/>
            <a:ext cx="4351905" cy="5847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5" tIns="45723" rIns="91445" bIns="45723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r>
              <a:rPr lang="fr-FR" altLang="es-MX" sz="1600" dirty="0"/>
              <a:t>Lorem ipsum dolor sit amet, consectetur adipiscing elit. Aliquam tincidunt ante nec</a:t>
            </a:r>
            <a:endParaRPr lang="en-US" altLang="es-MX" sz="1600" dirty="0"/>
          </a:p>
        </p:txBody>
      </p:sp>
      <p:sp>
        <p:nvSpPr>
          <p:cNvPr id="30" name="TextBox 51">
            <a:extLst>
              <a:ext uri="{FF2B5EF4-FFF2-40B4-BE49-F238E27FC236}">
                <a16:creationId xmlns:a16="http://schemas.microsoft.com/office/drawing/2014/main" id="{10D24129-395E-4D87-B53B-2E8DC09A7E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11181" y="4648069"/>
            <a:ext cx="3169444" cy="369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5" tIns="45723" rIns="91445" bIns="45723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r>
              <a:rPr lang="id-ID" altLang="es-MX" sz="1800" dirty="0">
                <a:latin typeface="Lato Black" panose="020F0A02020204030203" pitchFamily="34" charset="0"/>
              </a:rPr>
              <a:t>F</a:t>
            </a:r>
            <a:r>
              <a:rPr lang="es-CO" altLang="es-MX" sz="1800" dirty="0">
                <a:latin typeface="Lato Black" panose="020F0A02020204030203" pitchFamily="34" charset="0"/>
              </a:rPr>
              <a:t>á</a:t>
            </a:r>
            <a:r>
              <a:rPr lang="id-ID" altLang="es-MX" sz="1800" dirty="0">
                <a:latin typeface="Lato Black" panose="020F0A02020204030203" pitchFamily="34" charset="0"/>
              </a:rPr>
              <a:t>ctor </a:t>
            </a:r>
            <a:r>
              <a:rPr lang="es-CO" altLang="es-MX" sz="1800" dirty="0">
                <a:latin typeface="Lato Black" panose="020F0A02020204030203" pitchFamily="34" charset="0"/>
              </a:rPr>
              <a:t>Número uno</a:t>
            </a:r>
            <a:endParaRPr lang="id-ID" altLang="es-MX" sz="1800" dirty="0">
              <a:latin typeface="Lato Black" panose="020F0A02020204030203" pitchFamily="34" charset="0"/>
            </a:endParaRPr>
          </a:p>
        </p:txBody>
      </p:sp>
      <p:sp>
        <p:nvSpPr>
          <p:cNvPr id="31" name="Rectangle 52">
            <a:extLst>
              <a:ext uri="{FF2B5EF4-FFF2-40B4-BE49-F238E27FC236}">
                <a16:creationId xmlns:a16="http://schemas.microsoft.com/office/drawing/2014/main" id="{3ECF89E2-35BD-45E6-ADA4-B7EE7EB80C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11181" y="4933819"/>
            <a:ext cx="4438990" cy="5847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5" tIns="45723" rIns="91445" bIns="45723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r>
              <a:rPr lang="fr-FR" altLang="es-MX" sz="1600" dirty="0"/>
              <a:t>Lorem ipsum dolor sit amet, consectetur adipiscing elit. Aliquam tincidunt ante nec</a:t>
            </a:r>
            <a:endParaRPr lang="en-US" altLang="es-MX" sz="1600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B19C3645-0F10-44EB-8B1E-8566797A0B11}"/>
              </a:ext>
            </a:extLst>
          </p:cNvPr>
          <p:cNvSpPr txBox="1"/>
          <p:nvPr/>
        </p:nvSpPr>
        <p:spPr>
          <a:xfrm>
            <a:off x="6280830" y="643949"/>
            <a:ext cx="506548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dirty="0">
                <a:solidFill>
                  <a:srgbClr val="97BF1F"/>
                </a:solidFill>
                <a:latin typeface="Lato Black" panose="020F0A02020204030203" pitchFamily="34" charset="0"/>
              </a:rPr>
              <a:t>Escribe tu </a:t>
            </a:r>
          </a:p>
          <a:p>
            <a:r>
              <a:rPr lang="es-CO" sz="3600" dirty="0">
                <a:solidFill>
                  <a:srgbClr val="08672F"/>
                </a:solidFill>
                <a:latin typeface="Lato Light" panose="020F0302020204030203" pitchFamily="34" charset="0"/>
              </a:rPr>
              <a:t>Título Aquí</a:t>
            </a:r>
            <a:endParaRPr lang="es-CO" sz="3600" dirty="0">
              <a:solidFill>
                <a:srgbClr val="08672F"/>
              </a:solidFill>
              <a:latin typeface="Lato Black" panose="020F0A02020204030203" pitchFamily="34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80CE296E-F487-4635-AD8F-DDD6821794A4}"/>
              </a:ext>
            </a:extLst>
          </p:cNvPr>
          <p:cNvSpPr/>
          <p:nvPr/>
        </p:nvSpPr>
        <p:spPr>
          <a:xfrm>
            <a:off x="6229350" y="796439"/>
            <a:ext cx="102961" cy="895350"/>
          </a:xfrm>
          <a:prstGeom prst="rect">
            <a:avLst/>
          </a:prstGeom>
          <a:solidFill>
            <a:srgbClr val="97BF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61128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reeform 5">
            <a:extLst>
              <a:ext uri="{FF2B5EF4-FFF2-40B4-BE49-F238E27FC236}">
                <a16:creationId xmlns:a16="http://schemas.microsoft.com/office/drawing/2014/main" id="{0CA40091-B191-4349-B004-AB9A38BB08F5}"/>
              </a:ext>
            </a:extLst>
          </p:cNvPr>
          <p:cNvSpPr>
            <a:spLocks/>
          </p:cNvSpPr>
          <p:nvPr/>
        </p:nvSpPr>
        <p:spPr bwMode="auto">
          <a:xfrm>
            <a:off x="-11113" y="1692275"/>
            <a:ext cx="12212638" cy="2855913"/>
          </a:xfrm>
          <a:custGeom>
            <a:avLst/>
            <a:gdLst>
              <a:gd name="T0" fmla="*/ 395 w 921"/>
              <a:gd name="T1" fmla="*/ 102 h 213"/>
              <a:gd name="T2" fmla="*/ 0 w 921"/>
              <a:gd name="T3" fmla="*/ 0 h 213"/>
              <a:gd name="T4" fmla="*/ 0 w 921"/>
              <a:gd name="T5" fmla="*/ 213 h 213"/>
              <a:gd name="T6" fmla="*/ 387 w 921"/>
              <a:gd name="T7" fmla="*/ 141 h 213"/>
              <a:gd name="T8" fmla="*/ 533 w 921"/>
              <a:gd name="T9" fmla="*/ 141 h 213"/>
              <a:gd name="T10" fmla="*/ 921 w 921"/>
              <a:gd name="T11" fmla="*/ 213 h 213"/>
              <a:gd name="T12" fmla="*/ 921 w 921"/>
              <a:gd name="T13" fmla="*/ 0 h 213"/>
              <a:gd name="T14" fmla="*/ 527 w 921"/>
              <a:gd name="T15" fmla="*/ 102 h 213"/>
              <a:gd name="T16" fmla="*/ 395 w 921"/>
              <a:gd name="T17" fmla="*/ 102 h 2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921" h="213">
                <a:moveTo>
                  <a:pt x="395" y="102"/>
                </a:moveTo>
                <a:cubicBezTo>
                  <a:pt x="0" y="0"/>
                  <a:pt x="0" y="0"/>
                  <a:pt x="0" y="0"/>
                </a:cubicBezTo>
                <a:cubicBezTo>
                  <a:pt x="0" y="213"/>
                  <a:pt x="0" y="213"/>
                  <a:pt x="0" y="213"/>
                </a:cubicBezTo>
                <a:cubicBezTo>
                  <a:pt x="387" y="141"/>
                  <a:pt x="387" y="141"/>
                  <a:pt x="387" y="141"/>
                </a:cubicBezTo>
                <a:cubicBezTo>
                  <a:pt x="435" y="132"/>
                  <a:pt x="485" y="132"/>
                  <a:pt x="533" y="141"/>
                </a:cubicBezTo>
                <a:cubicBezTo>
                  <a:pt x="921" y="213"/>
                  <a:pt x="921" y="213"/>
                  <a:pt x="921" y="213"/>
                </a:cubicBezTo>
                <a:cubicBezTo>
                  <a:pt x="921" y="0"/>
                  <a:pt x="921" y="0"/>
                  <a:pt x="921" y="0"/>
                </a:cubicBezTo>
                <a:cubicBezTo>
                  <a:pt x="527" y="102"/>
                  <a:pt x="527" y="102"/>
                  <a:pt x="527" y="102"/>
                </a:cubicBezTo>
                <a:cubicBezTo>
                  <a:pt x="483" y="114"/>
                  <a:pt x="438" y="114"/>
                  <a:pt x="395" y="102"/>
                </a:cubicBezTo>
                <a:close/>
              </a:path>
            </a:pathLst>
          </a:custGeom>
          <a:solidFill>
            <a:schemeClr val="accent6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7688F479-0866-4B50-9014-65CBAAECD7CF}"/>
              </a:ext>
            </a:extLst>
          </p:cNvPr>
          <p:cNvSpPr txBox="1"/>
          <p:nvPr/>
        </p:nvSpPr>
        <p:spPr>
          <a:xfrm>
            <a:off x="3629933" y="255238"/>
            <a:ext cx="506548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dirty="0">
                <a:solidFill>
                  <a:srgbClr val="97BF1F"/>
                </a:solidFill>
                <a:latin typeface="Lato Black" panose="020F0A02020204030203" pitchFamily="34" charset="0"/>
              </a:rPr>
              <a:t>Escribe tu </a:t>
            </a:r>
          </a:p>
          <a:p>
            <a:pPr algn="ctr"/>
            <a:r>
              <a:rPr lang="es-CO" sz="3600" dirty="0">
                <a:solidFill>
                  <a:srgbClr val="08672F"/>
                </a:solidFill>
                <a:latin typeface="Lato Light" panose="020F0302020204030203" pitchFamily="34" charset="0"/>
              </a:rPr>
              <a:t>Título Aquí</a:t>
            </a:r>
            <a:endParaRPr lang="es-CO" sz="3600" dirty="0">
              <a:solidFill>
                <a:srgbClr val="08672F"/>
              </a:solidFill>
              <a:latin typeface="Lato Black" panose="020F0A02020204030203" pitchFamily="34" charset="0"/>
            </a:endParaRP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7F3D9718-42D0-4EB9-B316-1183027A43CA}"/>
              </a:ext>
            </a:extLst>
          </p:cNvPr>
          <p:cNvSpPr/>
          <p:nvPr/>
        </p:nvSpPr>
        <p:spPr>
          <a:xfrm rot="5400000">
            <a:off x="6024110" y="1126246"/>
            <a:ext cx="102961" cy="895350"/>
          </a:xfrm>
          <a:prstGeom prst="rect">
            <a:avLst/>
          </a:prstGeom>
          <a:solidFill>
            <a:srgbClr val="97BF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4" name="TextBox 14">
            <a:extLst>
              <a:ext uri="{FF2B5EF4-FFF2-40B4-BE49-F238E27FC236}">
                <a16:creationId xmlns:a16="http://schemas.microsoft.com/office/drawing/2014/main" id="{ADD2A72A-8642-4D17-84A8-DCB9ECA09E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0283" y="4457284"/>
            <a:ext cx="209946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s-CO" altLang="es-MX" sz="1600" b="1" dirty="0">
                <a:latin typeface="+mj-lt"/>
              </a:rPr>
              <a:t>TU NOMBRE</a:t>
            </a:r>
          </a:p>
        </p:txBody>
      </p:sp>
      <p:sp>
        <p:nvSpPr>
          <p:cNvPr id="95" name="TextBox 18">
            <a:extLst>
              <a:ext uri="{FF2B5EF4-FFF2-40B4-BE49-F238E27FC236}">
                <a16:creationId xmlns:a16="http://schemas.microsoft.com/office/drawing/2014/main" id="{82A5985D-822E-44EA-A630-BC465E0442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0283" y="4749384"/>
            <a:ext cx="2099469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s-MX" sz="1000" dirty="0">
                <a:latin typeface="+mj-lt"/>
              </a:rPr>
              <a:t>You have to fight for your dreams, you have to work hard everyday in order to</a:t>
            </a:r>
          </a:p>
        </p:txBody>
      </p:sp>
      <p:sp>
        <p:nvSpPr>
          <p:cNvPr id="96" name="TextBox 14">
            <a:extLst>
              <a:ext uri="{FF2B5EF4-FFF2-40B4-BE49-F238E27FC236}">
                <a16:creationId xmlns:a16="http://schemas.microsoft.com/office/drawing/2014/main" id="{6FC262D5-5880-4FAD-A96B-442A0BC007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95940" y="4461708"/>
            <a:ext cx="209946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s-CO" altLang="es-MX" sz="1600" b="1" dirty="0">
                <a:latin typeface="+mj-lt"/>
              </a:rPr>
              <a:t>TU NOMBRE</a:t>
            </a:r>
          </a:p>
        </p:txBody>
      </p:sp>
      <p:sp>
        <p:nvSpPr>
          <p:cNvPr id="97" name="TextBox 18">
            <a:extLst>
              <a:ext uri="{FF2B5EF4-FFF2-40B4-BE49-F238E27FC236}">
                <a16:creationId xmlns:a16="http://schemas.microsoft.com/office/drawing/2014/main" id="{A144BF0A-EAB3-4E94-8B70-4608E20674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95940" y="4753808"/>
            <a:ext cx="2099469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s-MX" sz="1000" dirty="0">
                <a:latin typeface="+mj-lt"/>
              </a:rPr>
              <a:t>You have to fight for your dreams, you have to work hard everyday in order to</a:t>
            </a:r>
          </a:p>
        </p:txBody>
      </p:sp>
      <p:sp>
        <p:nvSpPr>
          <p:cNvPr id="98" name="TextBox 14">
            <a:extLst>
              <a:ext uri="{FF2B5EF4-FFF2-40B4-BE49-F238E27FC236}">
                <a16:creationId xmlns:a16="http://schemas.microsoft.com/office/drawing/2014/main" id="{688EB25C-37DF-4D10-93D5-7B774A9AB4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96593" y="4457284"/>
            <a:ext cx="209946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s-CO" altLang="es-MX" sz="1600" b="1" dirty="0">
                <a:latin typeface="+mj-lt"/>
              </a:rPr>
              <a:t>TU NOMBRE</a:t>
            </a:r>
          </a:p>
        </p:txBody>
      </p:sp>
      <p:sp>
        <p:nvSpPr>
          <p:cNvPr id="99" name="TextBox 18">
            <a:extLst>
              <a:ext uri="{FF2B5EF4-FFF2-40B4-BE49-F238E27FC236}">
                <a16:creationId xmlns:a16="http://schemas.microsoft.com/office/drawing/2014/main" id="{12A4AA08-8CD6-46A3-87EA-8C1DBBA370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96593" y="4749384"/>
            <a:ext cx="2099469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s-MX" sz="1000" dirty="0">
                <a:latin typeface="+mj-lt"/>
              </a:rPr>
              <a:t>You have to fight for your dreams, you have to work hard everyday in order to</a:t>
            </a:r>
          </a:p>
        </p:txBody>
      </p:sp>
      <p:sp>
        <p:nvSpPr>
          <p:cNvPr id="100" name="TextBox 14">
            <a:extLst>
              <a:ext uri="{FF2B5EF4-FFF2-40B4-BE49-F238E27FC236}">
                <a16:creationId xmlns:a16="http://schemas.microsoft.com/office/drawing/2014/main" id="{EBA7646E-4AA6-45F0-97B4-4ACE28BAED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41683" y="4454035"/>
            <a:ext cx="209946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s-CO" altLang="es-MX" sz="1600" b="1" dirty="0">
                <a:latin typeface="+mj-lt"/>
              </a:rPr>
              <a:t>TU NOMBRE</a:t>
            </a:r>
          </a:p>
        </p:txBody>
      </p:sp>
      <p:sp>
        <p:nvSpPr>
          <p:cNvPr id="101" name="TextBox 18">
            <a:extLst>
              <a:ext uri="{FF2B5EF4-FFF2-40B4-BE49-F238E27FC236}">
                <a16:creationId xmlns:a16="http://schemas.microsoft.com/office/drawing/2014/main" id="{34AEEB33-91B5-425A-B024-83AC7EDBF9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41683" y="4746135"/>
            <a:ext cx="2099469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s-MX" sz="1000" dirty="0">
                <a:latin typeface="+mj-lt"/>
              </a:rPr>
              <a:t>You have to fight for your dreams, you have to work hard everyday in order to</a:t>
            </a:r>
          </a:p>
        </p:txBody>
      </p:sp>
      <p:sp>
        <p:nvSpPr>
          <p:cNvPr id="60" name="Picture Placeholder 59">
            <a:extLst>
              <a:ext uri="{FF2B5EF4-FFF2-40B4-BE49-F238E27FC236}">
                <a16:creationId xmlns:a16="http://schemas.microsoft.com/office/drawing/2014/main" id="{80E884A1-F2CF-4204-AABD-6E48A7ADDA8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65" name="Picture Placeholder 64">
            <a:extLst>
              <a:ext uri="{FF2B5EF4-FFF2-40B4-BE49-F238E27FC236}">
                <a16:creationId xmlns:a16="http://schemas.microsoft.com/office/drawing/2014/main" id="{487D0EAB-5BA6-49F6-B73C-27B04078F93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67" name="Picture Placeholder 66">
            <a:extLst>
              <a:ext uri="{FF2B5EF4-FFF2-40B4-BE49-F238E27FC236}">
                <a16:creationId xmlns:a16="http://schemas.microsoft.com/office/drawing/2014/main" id="{F6C580AA-509B-47EA-AA26-52940C3A473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69" name="Picture Placeholder 68">
            <a:extLst>
              <a:ext uri="{FF2B5EF4-FFF2-40B4-BE49-F238E27FC236}">
                <a16:creationId xmlns:a16="http://schemas.microsoft.com/office/drawing/2014/main" id="{45625740-33A2-43BB-8E8C-89563AE202C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</p:spTree>
    <p:extLst>
      <p:ext uri="{BB962C8B-B14F-4D97-AF65-F5344CB8AC3E}">
        <p14:creationId xmlns:p14="http://schemas.microsoft.com/office/powerpoint/2010/main" val="35311050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5">
            <a:extLst>
              <a:ext uri="{FF2B5EF4-FFF2-40B4-BE49-F238E27FC236}">
                <a16:creationId xmlns:a16="http://schemas.microsoft.com/office/drawing/2014/main" id="{46FE2856-039F-410C-819B-4A4F3EEB9AF6}"/>
              </a:ext>
            </a:extLst>
          </p:cNvPr>
          <p:cNvSpPr>
            <a:spLocks/>
          </p:cNvSpPr>
          <p:nvPr/>
        </p:nvSpPr>
        <p:spPr bwMode="auto">
          <a:xfrm flipH="1">
            <a:off x="6937830" y="-3174"/>
            <a:ext cx="5254170" cy="6856412"/>
          </a:xfrm>
          <a:custGeom>
            <a:avLst/>
            <a:gdLst>
              <a:gd name="T0" fmla="*/ 1213 w 1640"/>
              <a:gd name="T1" fmla="*/ 0 h 1452"/>
              <a:gd name="T2" fmla="*/ 1416 w 1640"/>
              <a:gd name="T3" fmla="*/ 554 h 1452"/>
              <a:gd name="T4" fmla="*/ 1601 w 1640"/>
              <a:gd name="T5" fmla="*/ 1452 h 1452"/>
              <a:gd name="T6" fmla="*/ 0 w 1640"/>
              <a:gd name="T7" fmla="*/ 1452 h 1452"/>
              <a:gd name="T8" fmla="*/ 0 w 1640"/>
              <a:gd name="T9" fmla="*/ 0 h 1452"/>
              <a:gd name="T10" fmla="*/ 1213 w 1640"/>
              <a:gd name="T11" fmla="*/ 0 h 14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640" h="1452">
                <a:moveTo>
                  <a:pt x="1213" y="0"/>
                </a:moveTo>
                <a:cubicBezTo>
                  <a:pt x="1213" y="0"/>
                  <a:pt x="1640" y="101"/>
                  <a:pt x="1416" y="554"/>
                </a:cubicBezTo>
                <a:cubicBezTo>
                  <a:pt x="1389" y="605"/>
                  <a:pt x="1086" y="1202"/>
                  <a:pt x="1601" y="1452"/>
                </a:cubicBezTo>
                <a:cubicBezTo>
                  <a:pt x="1213" y="1452"/>
                  <a:pt x="0" y="1452"/>
                  <a:pt x="0" y="1452"/>
                </a:cubicBezTo>
                <a:cubicBezTo>
                  <a:pt x="0" y="0"/>
                  <a:pt x="0" y="0"/>
                  <a:pt x="0" y="0"/>
                </a:cubicBezTo>
                <a:lnTo>
                  <a:pt x="1213" y="0"/>
                </a:lnTo>
                <a:close/>
              </a:path>
            </a:pathLst>
          </a:custGeom>
          <a:solidFill>
            <a:srgbClr val="97BF1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" name="Text Placeholder 51">
            <a:extLst>
              <a:ext uri="{FF2B5EF4-FFF2-40B4-BE49-F238E27FC236}">
                <a16:creationId xmlns:a16="http://schemas.microsoft.com/office/drawing/2014/main" id="{D9373204-ADC6-42D7-B09E-B7A6BDFFC0BB}"/>
              </a:ext>
            </a:extLst>
          </p:cNvPr>
          <p:cNvSpPr txBox="1">
            <a:spLocks/>
          </p:cNvSpPr>
          <p:nvPr/>
        </p:nvSpPr>
        <p:spPr>
          <a:xfrm>
            <a:off x="327933" y="2785131"/>
            <a:ext cx="2608035" cy="224676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n-US" sz="2000" b="1" dirty="0"/>
              <a:t>Lorem ipsum </a:t>
            </a:r>
            <a:r>
              <a:rPr lang="en-US" sz="2000" dirty="0"/>
              <a:t>dolor sit amet, consectetur adipiscing elit. Curabitur eros leo, accumsan quis arcu ac, molestie ornare justo. Vivamus non diam metus..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DBEC61C-027E-42E7-B8DF-75C235663E08}"/>
              </a:ext>
            </a:extLst>
          </p:cNvPr>
          <p:cNvSpPr txBox="1"/>
          <p:nvPr/>
        </p:nvSpPr>
        <p:spPr>
          <a:xfrm>
            <a:off x="466047" y="1250633"/>
            <a:ext cx="506548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dirty="0">
                <a:solidFill>
                  <a:srgbClr val="97BF1F"/>
                </a:solidFill>
                <a:latin typeface="Lato Black" panose="020F0A02020204030203" pitchFamily="34" charset="0"/>
              </a:rPr>
              <a:t>Escribe tu </a:t>
            </a:r>
          </a:p>
          <a:p>
            <a:r>
              <a:rPr lang="es-CO" sz="3600" dirty="0">
                <a:solidFill>
                  <a:srgbClr val="08672F"/>
                </a:solidFill>
                <a:latin typeface="Lato Light" panose="020F0302020204030203" pitchFamily="34" charset="0"/>
              </a:rPr>
              <a:t>Título Aquí</a:t>
            </a:r>
            <a:endParaRPr lang="es-CO" sz="3600" dirty="0">
              <a:solidFill>
                <a:srgbClr val="08672F"/>
              </a:solidFill>
              <a:latin typeface="Lato Black" panose="020F0A02020204030203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43E5592-B9AA-4F31-BEC2-C7792EB57E5C}"/>
              </a:ext>
            </a:extLst>
          </p:cNvPr>
          <p:cNvSpPr/>
          <p:nvPr/>
        </p:nvSpPr>
        <p:spPr>
          <a:xfrm>
            <a:off x="327933" y="1403122"/>
            <a:ext cx="102961" cy="895350"/>
          </a:xfrm>
          <a:prstGeom prst="rect">
            <a:avLst/>
          </a:prstGeom>
          <a:solidFill>
            <a:srgbClr val="97BF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3E20524-3E02-48A0-9947-D8AA119ECF7B}"/>
              </a:ext>
            </a:extLst>
          </p:cNvPr>
          <p:cNvSpPr/>
          <p:nvPr/>
        </p:nvSpPr>
        <p:spPr>
          <a:xfrm>
            <a:off x="3118755" y="2785131"/>
            <a:ext cx="278425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dirty="0"/>
              <a:t>Lorem ipsum dolor sit amet, consectetur adipiscing elit. Curabitur eros leo, accumsan quis arcu ac, molestie ornare justo. Vivamus non diam metus..</a:t>
            </a:r>
          </a:p>
        </p:txBody>
      </p:sp>
      <p:grpSp>
        <p:nvGrpSpPr>
          <p:cNvPr id="15" name="Group 17">
            <a:extLst>
              <a:ext uri="{FF2B5EF4-FFF2-40B4-BE49-F238E27FC236}">
                <a16:creationId xmlns:a16="http://schemas.microsoft.com/office/drawing/2014/main" id="{08E610DE-B942-444A-809D-97DF5D514159}"/>
              </a:ext>
            </a:extLst>
          </p:cNvPr>
          <p:cNvGrpSpPr>
            <a:grpSpLocks noChangeAspect="1"/>
          </p:cNvGrpSpPr>
          <p:nvPr/>
        </p:nvGrpSpPr>
        <p:grpSpPr bwMode="auto">
          <a:xfrm rot="17100000">
            <a:off x="10395285" y="4825883"/>
            <a:ext cx="1911350" cy="1679575"/>
            <a:chOff x="41" y="2835"/>
            <a:chExt cx="1204" cy="1058"/>
          </a:xfrm>
          <a:solidFill>
            <a:srgbClr val="08672F"/>
          </a:solidFill>
        </p:grpSpPr>
        <p:sp>
          <p:nvSpPr>
            <p:cNvPr id="16" name="Freeform 18">
              <a:extLst>
                <a:ext uri="{FF2B5EF4-FFF2-40B4-BE49-F238E27FC236}">
                  <a16:creationId xmlns:a16="http://schemas.microsoft.com/office/drawing/2014/main" id="{102723B3-E0A6-4FB1-BC53-73FA97AC2ABA}"/>
                </a:ext>
              </a:extLst>
            </p:cNvPr>
            <p:cNvSpPr>
              <a:spLocks/>
            </p:cNvSpPr>
            <p:nvPr/>
          </p:nvSpPr>
          <p:spPr bwMode="auto">
            <a:xfrm>
              <a:off x="41" y="2835"/>
              <a:ext cx="1113" cy="919"/>
            </a:xfrm>
            <a:custGeom>
              <a:avLst/>
              <a:gdLst>
                <a:gd name="T0" fmla="*/ 0 w 256"/>
                <a:gd name="T1" fmla="*/ 205 h 211"/>
                <a:gd name="T2" fmla="*/ 199 w 256"/>
                <a:gd name="T3" fmla="*/ 83 h 211"/>
                <a:gd name="T4" fmla="*/ 235 w 256"/>
                <a:gd name="T5" fmla="*/ 0 h 211"/>
                <a:gd name="T6" fmla="*/ 0 w 256"/>
                <a:gd name="T7" fmla="*/ 211 h 211"/>
                <a:gd name="T8" fmla="*/ 0 w 256"/>
                <a:gd name="T9" fmla="*/ 205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6" h="211">
                  <a:moveTo>
                    <a:pt x="0" y="205"/>
                  </a:moveTo>
                  <a:cubicBezTo>
                    <a:pt x="0" y="205"/>
                    <a:pt x="93" y="194"/>
                    <a:pt x="199" y="83"/>
                  </a:cubicBezTo>
                  <a:cubicBezTo>
                    <a:pt x="199" y="73"/>
                    <a:pt x="203" y="31"/>
                    <a:pt x="235" y="0"/>
                  </a:cubicBezTo>
                  <a:cubicBezTo>
                    <a:pt x="256" y="22"/>
                    <a:pt x="190" y="154"/>
                    <a:pt x="0" y="211"/>
                  </a:cubicBezTo>
                  <a:cubicBezTo>
                    <a:pt x="0" y="205"/>
                    <a:pt x="0" y="205"/>
                    <a:pt x="0" y="20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" name="Freeform 19">
              <a:extLst>
                <a:ext uri="{FF2B5EF4-FFF2-40B4-BE49-F238E27FC236}">
                  <a16:creationId xmlns:a16="http://schemas.microsoft.com/office/drawing/2014/main" id="{0929E8C9-B1DA-40F1-B491-B988D8B23A97}"/>
                </a:ext>
              </a:extLst>
            </p:cNvPr>
            <p:cNvSpPr>
              <a:spLocks/>
            </p:cNvSpPr>
            <p:nvPr/>
          </p:nvSpPr>
          <p:spPr bwMode="auto">
            <a:xfrm>
              <a:off x="176" y="3235"/>
              <a:ext cx="208" cy="405"/>
            </a:xfrm>
            <a:custGeom>
              <a:avLst/>
              <a:gdLst>
                <a:gd name="T0" fmla="*/ 30 w 48"/>
                <a:gd name="T1" fmla="*/ 93 h 93"/>
                <a:gd name="T2" fmla="*/ 15 w 48"/>
                <a:gd name="T3" fmla="*/ 0 h 93"/>
                <a:gd name="T4" fmla="*/ 30 w 48"/>
                <a:gd name="T5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" h="93">
                  <a:moveTo>
                    <a:pt x="30" y="93"/>
                  </a:moveTo>
                  <a:cubicBezTo>
                    <a:pt x="30" y="93"/>
                    <a:pt x="0" y="56"/>
                    <a:pt x="15" y="0"/>
                  </a:cubicBezTo>
                  <a:cubicBezTo>
                    <a:pt x="21" y="8"/>
                    <a:pt x="48" y="48"/>
                    <a:pt x="30" y="9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Freeform 20">
              <a:extLst>
                <a:ext uri="{FF2B5EF4-FFF2-40B4-BE49-F238E27FC236}">
                  <a16:creationId xmlns:a16="http://schemas.microsoft.com/office/drawing/2014/main" id="{6AB40316-9218-4542-B6C8-5439C601F38A}"/>
                </a:ext>
              </a:extLst>
            </p:cNvPr>
            <p:cNvSpPr>
              <a:spLocks/>
            </p:cNvSpPr>
            <p:nvPr/>
          </p:nvSpPr>
          <p:spPr bwMode="auto">
            <a:xfrm>
              <a:off x="206" y="3697"/>
              <a:ext cx="374" cy="196"/>
            </a:xfrm>
            <a:custGeom>
              <a:avLst/>
              <a:gdLst>
                <a:gd name="T0" fmla="*/ 86 w 86"/>
                <a:gd name="T1" fmla="*/ 40 h 45"/>
                <a:gd name="T2" fmla="*/ 0 w 86"/>
                <a:gd name="T3" fmla="*/ 1 h 45"/>
                <a:gd name="T4" fmla="*/ 86 w 86"/>
                <a:gd name="T5" fmla="*/ 40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6" h="45">
                  <a:moveTo>
                    <a:pt x="86" y="40"/>
                  </a:moveTo>
                  <a:cubicBezTo>
                    <a:pt x="86" y="40"/>
                    <a:pt x="39" y="45"/>
                    <a:pt x="0" y="1"/>
                  </a:cubicBezTo>
                  <a:cubicBezTo>
                    <a:pt x="10" y="1"/>
                    <a:pt x="58" y="0"/>
                    <a:pt x="86" y="4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Freeform 21">
              <a:extLst>
                <a:ext uri="{FF2B5EF4-FFF2-40B4-BE49-F238E27FC236}">
                  <a16:creationId xmlns:a16="http://schemas.microsoft.com/office/drawing/2014/main" id="{DD44B715-1816-4305-837E-553A7A112A7A}"/>
                </a:ext>
              </a:extLst>
            </p:cNvPr>
            <p:cNvSpPr>
              <a:spLocks/>
            </p:cNvSpPr>
            <p:nvPr/>
          </p:nvSpPr>
          <p:spPr bwMode="auto">
            <a:xfrm>
              <a:off x="476" y="3562"/>
              <a:ext cx="374" cy="196"/>
            </a:xfrm>
            <a:custGeom>
              <a:avLst/>
              <a:gdLst>
                <a:gd name="T0" fmla="*/ 86 w 86"/>
                <a:gd name="T1" fmla="*/ 40 h 45"/>
                <a:gd name="T2" fmla="*/ 0 w 86"/>
                <a:gd name="T3" fmla="*/ 1 h 45"/>
                <a:gd name="T4" fmla="*/ 86 w 86"/>
                <a:gd name="T5" fmla="*/ 40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6" h="45">
                  <a:moveTo>
                    <a:pt x="86" y="40"/>
                  </a:moveTo>
                  <a:cubicBezTo>
                    <a:pt x="86" y="40"/>
                    <a:pt x="39" y="45"/>
                    <a:pt x="0" y="1"/>
                  </a:cubicBezTo>
                  <a:cubicBezTo>
                    <a:pt x="10" y="1"/>
                    <a:pt x="58" y="0"/>
                    <a:pt x="86" y="4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0" name="Freeform 22">
              <a:extLst>
                <a:ext uri="{FF2B5EF4-FFF2-40B4-BE49-F238E27FC236}">
                  <a16:creationId xmlns:a16="http://schemas.microsoft.com/office/drawing/2014/main" id="{F8CE2533-FB81-4A32-B390-3FC865B5BB9F}"/>
                </a:ext>
              </a:extLst>
            </p:cNvPr>
            <p:cNvSpPr>
              <a:spLocks/>
            </p:cNvSpPr>
            <p:nvPr/>
          </p:nvSpPr>
          <p:spPr bwMode="auto">
            <a:xfrm>
              <a:off x="684" y="3436"/>
              <a:ext cx="374" cy="191"/>
            </a:xfrm>
            <a:custGeom>
              <a:avLst/>
              <a:gdLst>
                <a:gd name="T0" fmla="*/ 86 w 86"/>
                <a:gd name="T1" fmla="*/ 40 h 44"/>
                <a:gd name="T2" fmla="*/ 0 w 86"/>
                <a:gd name="T3" fmla="*/ 1 h 44"/>
                <a:gd name="T4" fmla="*/ 86 w 86"/>
                <a:gd name="T5" fmla="*/ 4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6" h="44">
                  <a:moveTo>
                    <a:pt x="86" y="40"/>
                  </a:moveTo>
                  <a:cubicBezTo>
                    <a:pt x="86" y="40"/>
                    <a:pt x="39" y="44"/>
                    <a:pt x="0" y="1"/>
                  </a:cubicBezTo>
                  <a:cubicBezTo>
                    <a:pt x="11" y="1"/>
                    <a:pt x="58" y="0"/>
                    <a:pt x="86" y="4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1" name="Freeform 23">
              <a:extLst>
                <a:ext uri="{FF2B5EF4-FFF2-40B4-BE49-F238E27FC236}">
                  <a16:creationId xmlns:a16="http://schemas.microsoft.com/office/drawing/2014/main" id="{6477B946-102B-4824-86BA-A228475D55D8}"/>
                </a:ext>
              </a:extLst>
            </p:cNvPr>
            <p:cNvSpPr>
              <a:spLocks/>
            </p:cNvSpPr>
            <p:nvPr/>
          </p:nvSpPr>
          <p:spPr bwMode="auto">
            <a:xfrm>
              <a:off x="871" y="3266"/>
              <a:ext cx="374" cy="191"/>
            </a:xfrm>
            <a:custGeom>
              <a:avLst/>
              <a:gdLst>
                <a:gd name="T0" fmla="*/ 86 w 86"/>
                <a:gd name="T1" fmla="*/ 40 h 44"/>
                <a:gd name="T2" fmla="*/ 0 w 86"/>
                <a:gd name="T3" fmla="*/ 0 h 44"/>
                <a:gd name="T4" fmla="*/ 86 w 86"/>
                <a:gd name="T5" fmla="*/ 4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6" h="44">
                  <a:moveTo>
                    <a:pt x="86" y="40"/>
                  </a:moveTo>
                  <a:cubicBezTo>
                    <a:pt x="86" y="40"/>
                    <a:pt x="39" y="44"/>
                    <a:pt x="0" y="0"/>
                  </a:cubicBezTo>
                  <a:cubicBezTo>
                    <a:pt x="10" y="1"/>
                    <a:pt x="58" y="0"/>
                    <a:pt x="86" y="4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2" name="Freeform 24">
              <a:extLst>
                <a:ext uri="{FF2B5EF4-FFF2-40B4-BE49-F238E27FC236}">
                  <a16:creationId xmlns:a16="http://schemas.microsoft.com/office/drawing/2014/main" id="{D238BB4A-00B7-4532-B9D5-C54C81E4234C}"/>
                </a:ext>
              </a:extLst>
            </p:cNvPr>
            <p:cNvSpPr>
              <a:spLocks/>
            </p:cNvSpPr>
            <p:nvPr/>
          </p:nvSpPr>
          <p:spPr bwMode="auto">
            <a:xfrm>
              <a:off x="402" y="3100"/>
              <a:ext cx="209" cy="405"/>
            </a:xfrm>
            <a:custGeom>
              <a:avLst/>
              <a:gdLst>
                <a:gd name="T0" fmla="*/ 30 w 48"/>
                <a:gd name="T1" fmla="*/ 93 h 93"/>
                <a:gd name="T2" fmla="*/ 15 w 48"/>
                <a:gd name="T3" fmla="*/ 0 h 93"/>
                <a:gd name="T4" fmla="*/ 30 w 48"/>
                <a:gd name="T5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" h="93">
                  <a:moveTo>
                    <a:pt x="30" y="93"/>
                  </a:moveTo>
                  <a:cubicBezTo>
                    <a:pt x="30" y="93"/>
                    <a:pt x="0" y="56"/>
                    <a:pt x="15" y="0"/>
                  </a:cubicBezTo>
                  <a:cubicBezTo>
                    <a:pt x="21" y="8"/>
                    <a:pt x="48" y="48"/>
                    <a:pt x="30" y="9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3" name="Freeform 25">
              <a:extLst>
                <a:ext uri="{FF2B5EF4-FFF2-40B4-BE49-F238E27FC236}">
                  <a16:creationId xmlns:a16="http://schemas.microsoft.com/office/drawing/2014/main" id="{BFD41104-A229-4147-B3B1-349FDC6A19B5}"/>
                </a:ext>
              </a:extLst>
            </p:cNvPr>
            <p:cNvSpPr>
              <a:spLocks/>
            </p:cNvSpPr>
            <p:nvPr/>
          </p:nvSpPr>
          <p:spPr bwMode="auto">
            <a:xfrm>
              <a:off x="615" y="2948"/>
              <a:ext cx="209" cy="405"/>
            </a:xfrm>
            <a:custGeom>
              <a:avLst/>
              <a:gdLst>
                <a:gd name="T0" fmla="*/ 30 w 48"/>
                <a:gd name="T1" fmla="*/ 93 h 93"/>
                <a:gd name="T2" fmla="*/ 15 w 48"/>
                <a:gd name="T3" fmla="*/ 0 h 93"/>
                <a:gd name="T4" fmla="*/ 30 w 48"/>
                <a:gd name="T5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" h="93">
                  <a:moveTo>
                    <a:pt x="30" y="93"/>
                  </a:moveTo>
                  <a:cubicBezTo>
                    <a:pt x="30" y="93"/>
                    <a:pt x="0" y="56"/>
                    <a:pt x="15" y="0"/>
                  </a:cubicBezTo>
                  <a:cubicBezTo>
                    <a:pt x="21" y="8"/>
                    <a:pt x="48" y="48"/>
                    <a:pt x="30" y="9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grpSp>
        <p:nvGrpSpPr>
          <p:cNvPr id="24" name="Group 17">
            <a:extLst>
              <a:ext uri="{FF2B5EF4-FFF2-40B4-BE49-F238E27FC236}">
                <a16:creationId xmlns:a16="http://schemas.microsoft.com/office/drawing/2014/main" id="{B0987B4A-D1EA-4E6B-B7FF-1E572E816A40}"/>
              </a:ext>
            </a:extLst>
          </p:cNvPr>
          <p:cNvGrpSpPr>
            <a:grpSpLocks noChangeAspect="1"/>
          </p:cNvGrpSpPr>
          <p:nvPr/>
        </p:nvGrpSpPr>
        <p:grpSpPr bwMode="auto">
          <a:xfrm rot="9900000">
            <a:off x="10059637" y="203795"/>
            <a:ext cx="1911350" cy="1679575"/>
            <a:chOff x="41" y="2835"/>
            <a:chExt cx="1204" cy="1058"/>
          </a:xfrm>
          <a:solidFill>
            <a:srgbClr val="08672F"/>
          </a:solidFill>
        </p:grpSpPr>
        <p:sp>
          <p:nvSpPr>
            <p:cNvPr id="25" name="Freeform 18">
              <a:extLst>
                <a:ext uri="{FF2B5EF4-FFF2-40B4-BE49-F238E27FC236}">
                  <a16:creationId xmlns:a16="http://schemas.microsoft.com/office/drawing/2014/main" id="{F1ECAC80-4CE0-47C9-94B2-17FCF626A2CA}"/>
                </a:ext>
              </a:extLst>
            </p:cNvPr>
            <p:cNvSpPr>
              <a:spLocks/>
            </p:cNvSpPr>
            <p:nvPr/>
          </p:nvSpPr>
          <p:spPr bwMode="auto">
            <a:xfrm>
              <a:off x="41" y="2835"/>
              <a:ext cx="1113" cy="919"/>
            </a:xfrm>
            <a:custGeom>
              <a:avLst/>
              <a:gdLst>
                <a:gd name="T0" fmla="*/ 0 w 256"/>
                <a:gd name="T1" fmla="*/ 205 h 211"/>
                <a:gd name="T2" fmla="*/ 199 w 256"/>
                <a:gd name="T3" fmla="*/ 83 h 211"/>
                <a:gd name="T4" fmla="*/ 235 w 256"/>
                <a:gd name="T5" fmla="*/ 0 h 211"/>
                <a:gd name="T6" fmla="*/ 0 w 256"/>
                <a:gd name="T7" fmla="*/ 211 h 211"/>
                <a:gd name="T8" fmla="*/ 0 w 256"/>
                <a:gd name="T9" fmla="*/ 205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6" h="211">
                  <a:moveTo>
                    <a:pt x="0" y="205"/>
                  </a:moveTo>
                  <a:cubicBezTo>
                    <a:pt x="0" y="205"/>
                    <a:pt x="93" y="194"/>
                    <a:pt x="199" y="83"/>
                  </a:cubicBezTo>
                  <a:cubicBezTo>
                    <a:pt x="199" y="73"/>
                    <a:pt x="203" y="31"/>
                    <a:pt x="235" y="0"/>
                  </a:cubicBezTo>
                  <a:cubicBezTo>
                    <a:pt x="256" y="22"/>
                    <a:pt x="190" y="154"/>
                    <a:pt x="0" y="211"/>
                  </a:cubicBezTo>
                  <a:cubicBezTo>
                    <a:pt x="0" y="205"/>
                    <a:pt x="0" y="205"/>
                    <a:pt x="0" y="20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6" name="Freeform 19">
              <a:extLst>
                <a:ext uri="{FF2B5EF4-FFF2-40B4-BE49-F238E27FC236}">
                  <a16:creationId xmlns:a16="http://schemas.microsoft.com/office/drawing/2014/main" id="{88F52D78-EF57-477B-B785-51AFED450839}"/>
                </a:ext>
              </a:extLst>
            </p:cNvPr>
            <p:cNvSpPr>
              <a:spLocks/>
            </p:cNvSpPr>
            <p:nvPr/>
          </p:nvSpPr>
          <p:spPr bwMode="auto">
            <a:xfrm>
              <a:off x="176" y="3235"/>
              <a:ext cx="208" cy="405"/>
            </a:xfrm>
            <a:custGeom>
              <a:avLst/>
              <a:gdLst>
                <a:gd name="T0" fmla="*/ 30 w 48"/>
                <a:gd name="T1" fmla="*/ 93 h 93"/>
                <a:gd name="T2" fmla="*/ 15 w 48"/>
                <a:gd name="T3" fmla="*/ 0 h 93"/>
                <a:gd name="T4" fmla="*/ 30 w 48"/>
                <a:gd name="T5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" h="93">
                  <a:moveTo>
                    <a:pt x="30" y="93"/>
                  </a:moveTo>
                  <a:cubicBezTo>
                    <a:pt x="30" y="93"/>
                    <a:pt x="0" y="56"/>
                    <a:pt x="15" y="0"/>
                  </a:cubicBezTo>
                  <a:cubicBezTo>
                    <a:pt x="21" y="8"/>
                    <a:pt x="48" y="48"/>
                    <a:pt x="30" y="9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7" name="Freeform 20">
              <a:extLst>
                <a:ext uri="{FF2B5EF4-FFF2-40B4-BE49-F238E27FC236}">
                  <a16:creationId xmlns:a16="http://schemas.microsoft.com/office/drawing/2014/main" id="{6B7BFB48-A2A7-4619-9685-054B6275DBC6}"/>
                </a:ext>
              </a:extLst>
            </p:cNvPr>
            <p:cNvSpPr>
              <a:spLocks/>
            </p:cNvSpPr>
            <p:nvPr/>
          </p:nvSpPr>
          <p:spPr bwMode="auto">
            <a:xfrm>
              <a:off x="206" y="3697"/>
              <a:ext cx="374" cy="196"/>
            </a:xfrm>
            <a:custGeom>
              <a:avLst/>
              <a:gdLst>
                <a:gd name="T0" fmla="*/ 86 w 86"/>
                <a:gd name="T1" fmla="*/ 40 h 45"/>
                <a:gd name="T2" fmla="*/ 0 w 86"/>
                <a:gd name="T3" fmla="*/ 1 h 45"/>
                <a:gd name="T4" fmla="*/ 86 w 86"/>
                <a:gd name="T5" fmla="*/ 40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6" h="45">
                  <a:moveTo>
                    <a:pt x="86" y="40"/>
                  </a:moveTo>
                  <a:cubicBezTo>
                    <a:pt x="86" y="40"/>
                    <a:pt x="39" y="45"/>
                    <a:pt x="0" y="1"/>
                  </a:cubicBezTo>
                  <a:cubicBezTo>
                    <a:pt x="10" y="1"/>
                    <a:pt x="58" y="0"/>
                    <a:pt x="86" y="4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8" name="Freeform 21">
              <a:extLst>
                <a:ext uri="{FF2B5EF4-FFF2-40B4-BE49-F238E27FC236}">
                  <a16:creationId xmlns:a16="http://schemas.microsoft.com/office/drawing/2014/main" id="{430CC713-FE0F-4267-983A-E68E4B70157C}"/>
                </a:ext>
              </a:extLst>
            </p:cNvPr>
            <p:cNvSpPr>
              <a:spLocks/>
            </p:cNvSpPr>
            <p:nvPr/>
          </p:nvSpPr>
          <p:spPr bwMode="auto">
            <a:xfrm>
              <a:off x="476" y="3562"/>
              <a:ext cx="374" cy="196"/>
            </a:xfrm>
            <a:custGeom>
              <a:avLst/>
              <a:gdLst>
                <a:gd name="T0" fmla="*/ 86 w 86"/>
                <a:gd name="T1" fmla="*/ 40 h 45"/>
                <a:gd name="T2" fmla="*/ 0 w 86"/>
                <a:gd name="T3" fmla="*/ 1 h 45"/>
                <a:gd name="T4" fmla="*/ 86 w 86"/>
                <a:gd name="T5" fmla="*/ 40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6" h="45">
                  <a:moveTo>
                    <a:pt x="86" y="40"/>
                  </a:moveTo>
                  <a:cubicBezTo>
                    <a:pt x="86" y="40"/>
                    <a:pt x="39" y="45"/>
                    <a:pt x="0" y="1"/>
                  </a:cubicBezTo>
                  <a:cubicBezTo>
                    <a:pt x="10" y="1"/>
                    <a:pt x="58" y="0"/>
                    <a:pt x="86" y="4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9" name="Freeform 22">
              <a:extLst>
                <a:ext uri="{FF2B5EF4-FFF2-40B4-BE49-F238E27FC236}">
                  <a16:creationId xmlns:a16="http://schemas.microsoft.com/office/drawing/2014/main" id="{512DD104-73DD-4380-A77D-65C7DF192156}"/>
                </a:ext>
              </a:extLst>
            </p:cNvPr>
            <p:cNvSpPr>
              <a:spLocks/>
            </p:cNvSpPr>
            <p:nvPr/>
          </p:nvSpPr>
          <p:spPr bwMode="auto">
            <a:xfrm>
              <a:off x="684" y="3436"/>
              <a:ext cx="374" cy="191"/>
            </a:xfrm>
            <a:custGeom>
              <a:avLst/>
              <a:gdLst>
                <a:gd name="T0" fmla="*/ 86 w 86"/>
                <a:gd name="T1" fmla="*/ 40 h 44"/>
                <a:gd name="T2" fmla="*/ 0 w 86"/>
                <a:gd name="T3" fmla="*/ 1 h 44"/>
                <a:gd name="T4" fmla="*/ 86 w 86"/>
                <a:gd name="T5" fmla="*/ 4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6" h="44">
                  <a:moveTo>
                    <a:pt x="86" y="40"/>
                  </a:moveTo>
                  <a:cubicBezTo>
                    <a:pt x="86" y="40"/>
                    <a:pt x="39" y="44"/>
                    <a:pt x="0" y="1"/>
                  </a:cubicBezTo>
                  <a:cubicBezTo>
                    <a:pt x="11" y="1"/>
                    <a:pt x="58" y="0"/>
                    <a:pt x="86" y="4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0" name="Freeform 23">
              <a:extLst>
                <a:ext uri="{FF2B5EF4-FFF2-40B4-BE49-F238E27FC236}">
                  <a16:creationId xmlns:a16="http://schemas.microsoft.com/office/drawing/2014/main" id="{EFA89997-7D09-474A-8E99-328E3B0A9CDD}"/>
                </a:ext>
              </a:extLst>
            </p:cNvPr>
            <p:cNvSpPr>
              <a:spLocks/>
            </p:cNvSpPr>
            <p:nvPr/>
          </p:nvSpPr>
          <p:spPr bwMode="auto">
            <a:xfrm>
              <a:off x="871" y="3266"/>
              <a:ext cx="374" cy="191"/>
            </a:xfrm>
            <a:custGeom>
              <a:avLst/>
              <a:gdLst>
                <a:gd name="T0" fmla="*/ 86 w 86"/>
                <a:gd name="T1" fmla="*/ 40 h 44"/>
                <a:gd name="T2" fmla="*/ 0 w 86"/>
                <a:gd name="T3" fmla="*/ 0 h 44"/>
                <a:gd name="T4" fmla="*/ 86 w 86"/>
                <a:gd name="T5" fmla="*/ 4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6" h="44">
                  <a:moveTo>
                    <a:pt x="86" y="40"/>
                  </a:moveTo>
                  <a:cubicBezTo>
                    <a:pt x="86" y="40"/>
                    <a:pt x="39" y="44"/>
                    <a:pt x="0" y="0"/>
                  </a:cubicBezTo>
                  <a:cubicBezTo>
                    <a:pt x="10" y="1"/>
                    <a:pt x="58" y="0"/>
                    <a:pt x="86" y="4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1" name="Freeform 24">
              <a:extLst>
                <a:ext uri="{FF2B5EF4-FFF2-40B4-BE49-F238E27FC236}">
                  <a16:creationId xmlns:a16="http://schemas.microsoft.com/office/drawing/2014/main" id="{BA08D721-F39B-4945-A6DC-234FD0F20345}"/>
                </a:ext>
              </a:extLst>
            </p:cNvPr>
            <p:cNvSpPr>
              <a:spLocks/>
            </p:cNvSpPr>
            <p:nvPr/>
          </p:nvSpPr>
          <p:spPr bwMode="auto">
            <a:xfrm>
              <a:off x="402" y="3100"/>
              <a:ext cx="209" cy="405"/>
            </a:xfrm>
            <a:custGeom>
              <a:avLst/>
              <a:gdLst>
                <a:gd name="T0" fmla="*/ 30 w 48"/>
                <a:gd name="T1" fmla="*/ 93 h 93"/>
                <a:gd name="T2" fmla="*/ 15 w 48"/>
                <a:gd name="T3" fmla="*/ 0 h 93"/>
                <a:gd name="T4" fmla="*/ 30 w 48"/>
                <a:gd name="T5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" h="93">
                  <a:moveTo>
                    <a:pt x="30" y="93"/>
                  </a:moveTo>
                  <a:cubicBezTo>
                    <a:pt x="30" y="93"/>
                    <a:pt x="0" y="56"/>
                    <a:pt x="15" y="0"/>
                  </a:cubicBezTo>
                  <a:cubicBezTo>
                    <a:pt x="21" y="8"/>
                    <a:pt x="48" y="48"/>
                    <a:pt x="30" y="9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2" name="Freeform 25">
              <a:extLst>
                <a:ext uri="{FF2B5EF4-FFF2-40B4-BE49-F238E27FC236}">
                  <a16:creationId xmlns:a16="http://schemas.microsoft.com/office/drawing/2014/main" id="{0ED1AB1D-9E38-4499-8B3C-A37409F8F028}"/>
                </a:ext>
              </a:extLst>
            </p:cNvPr>
            <p:cNvSpPr>
              <a:spLocks/>
            </p:cNvSpPr>
            <p:nvPr/>
          </p:nvSpPr>
          <p:spPr bwMode="auto">
            <a:xfrm>
              <a:off x="615" y="2948"/>
              <a:ext cx="209" cy="405"/>
            </a:xfrm>
            <a:custGeom>
              <a:avLst/>
              <a:gdLst>
                <a:gd name="T0" fmla="*/ 30 w 48"/>
                <a:gd name="T1" fmla="*/ 93 h 93"/>
                <a:gd name="T2" fmla="*/ 15 w 48"/>
                <a:gd name="T3" fmla="*/ 0 h 93"/>
                <a:gd name="T4" fmla="*/ 30 w 48"/>
                <a:gd name="T5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" h="93">
                  <a:moveTo>
                    <a:pt x="30" y="93"/>
                  </a:moveTo>
                  <a:cubicBezTo>
                    <a:pt x="30" y="93"/>
                    <a:pt x="0" y="56"/>
                    <a:pt x="15" y="0"/>
                  </a:cubicBezTo>
                  <a:cubicBezTo>
                    <a:pt x="21" y="8"/>
                    <a:pt x="48" y="48"/>
                    <a:pt x="30" y="9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34" name="Picture Placeholder 33">
            <a:extLst>
              <a:ext uri="{FF2B5EF4-FFF2-40B4-BE49-F238E27FC236}">
                <a16:creationId xmlns:a16="http://schemas.microsoft.com/office/drawing/2014/main" id="{421DADEA-164B-4815-93EF-61763CF77AC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15788835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>
            <a:extLst>
              <a:ext uri="{FF2B5EF4-FFF2-40B4-BE49-F238E27FC236}">
                <a16:creationId xmlns:a16="http://schemas.microsoft.com/office/drawing/2014/main" id="{F92A0A90-689F-47BB-A49F-63C7F37440E5}"/>
              </a:ext>
            </a:extLst>
          </p:cNvPr>
          <p:cNvSpPr/>
          <p:nvPr/>
        </p:nvSpPr>
        <p:spPr>
          <a:xfrm>
            <a:off x="3338285" y="1103086"/>
            <a:ext cx="5050971" cy="505097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CEC61AB1-73A1-4684-B71C-1A8D479C5A10}"/>
              </a:ext>
            </a:extLst>
          </p:cNvPr>
          <p:cNvSpPr/>
          <p:nvPr/>
        </p:nvSpPr>
        <p:spPr>
          <a:xfrm>
            <a:off x="2991755" y="703943"/>
            <a:ext cx="5744030" cy="5744030"/>
          </a:xfrm>
          <a:prstGeom prst="ellipse">
            <a:avLst/>
          </a:prstGeom>
          <a:noFill/>
          <a:ln w="76200">
            <a:solidFill>
              <a:srgbClr val="97BF1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E911DEF-248D-4C2C-AFD3-AE57C2C16851}"/>
              </a:ext>
            </a:extLst>
          </p:cNvPr>
          <p:cNvSpPr txBox="1"/>
          <p:nvPr/>
        </p:nvSpPr>
        <p:spPr>
          <a:xfrm>
            <a:off x="3323771" y="1488952"/>
            <a:ext cx="506548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97BF1F"/>
                </a:solidFill>
                <a:latin typeface="Lato Black" panose="020F0A02020204030203" pitchFamily="34" charset="0"/>
              </a:rPr>
              <a:t>Your title </a:t>
            </a:r>
          </a:p>
          <a:p>
            <a:pPr algn="ctr"/>
            <a:r>
              <a:rPr lang="en-US" sz="3600" dirty="0">
                <a:solidFill>
                  <a:srgbClr val="08672F"/>
                </a:solidFill>
                <a:latin typeface="Lato Light" panose="020F0302020204030203" pitchFamily="34" charset="0"/>
              </a:rPr>
              <a:t>Goes Here</a:t>
            </a:r>
            <a:r>
              <a:rPr lang="en-US" sz="3600" dirty="0">
                <a:solidFill>
                  <a:srgbClr val="08672F"/>
                </a:solidFill>
                <a:latin typeface="Lato Black" panose="020F0A02020204030203" pitchFamily="34" charset="0"/>
              </a:rPr>
              <a:t> 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61B0C39B-3DE4-4322-A469-777E4E751F2D}"/>
              </a:ext>
            </a:extLst>
          </p:cNvPr>
          <p:cNvSpPr/>
          <p:nvPr/>
        </p:nvSpPr>
        <p:spPr>
          <a:xfrm rot="5400000">
            <a:off x="5805032" y="2285603"/>
            <a:ext cx="102961" cy="895350"/>
          </a:xfrm>
          <a:prstGeom prst="rect">
            <a:avLst/>
          </a:prstGeom>
          <a:solidFill>
            <a:srgbClr val="97BF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Text Placeholder 51">
            <a:extLst>
              <a:ext uri="{FF2B5EF4-FFF2-40B4-BE49-F238E27FC236}">
                <a16:creationId xmlns:a16="http://schemas.microsoft.com/office/drawing/2014/main" id="{EAC05004-51DC-42EC-A6D9-D2FDC04A6BB0}"/>
              </a:ext>
            </a:extLst>
          </p:cNvPr>
          <p:cNvSpPr txBox="1">
            <a:spLocks/>
          </p:cNvSpPr>
          <p:nvPr/>
        </p:nvSpPr>
        <p:spPr>
          <a:xfrm>
            <a:off x="3933370" y="2995838"/>
            <a:ext cx="3860800" cy="406717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000" b="1" dirty="0"/>
              <a:t>Lorem ipsum </a:t>
            </a:r>
            <a:r>
              <a:rPr lang="en-US" sz="2000" dirty="0"/>
              <a:t>dolor sit amet, consectetur adipiscing elit. Curabitur eros leo, accumsan quis arcu ac, molestie ornare justo. Vivamus non diam metus..</a:t>
            </a:r>
          </a:p>
          <a:p>
            <a:pPr algn="ctr"/>
            <a:endParaRPr lang="en-US" sz="2000" dirty="0"/>
          </a:p>
          <a:p>
            <a:pPr marL="0" indent="0" algn="ctr">
              <a:buNone/>
            </a:pPr>
            <a:r>
              <a:rPr lang="en-US" sz="2000" dirty="0"/>
              <a:t>Lorem ipsum dolor sit amet, consectetur adipiscing elit. 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E5309671-0262-4F8F-812E-BBA6BE72F4A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12318935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5">
            <a:extLst>
              <a:ext uri="{FF2B5EF4-FFF2-40B4-BE49-F238E27FC236}">
                <a16:creationId xmlns:a16="http://schemas.microsoft.com/office/drawing/2014/main" id="{00073C50-2EEA-475C-A47A-1FBE627E7409}"/>
              </a:ext>
            </a:extLst>
          </p:cNvPr>
          <p:cNvSpPr>
            <a:spLocks/>
          </p:cNvSpPr>
          <p:nvPr/>
        </p:nvSpPr>
        <p:spPr bwMode="auto">
          <a:xfrm rot="10800000" flipH="1">
            <a:off x="0" y="-3174"/>
            <a:ext cx="5254170" cy="6856412"/>
          </a:xfrm>
          <a:custGeom>
            <a:avLst/>
            <a:gdLst>
              <a:gd name="T0" fmla="*/ 1213 w 1640"/>
              <a:gd name="T1" fmla="*/ 0 h 1452"/>
              <a:gd name="T2" fmla="*/ 1416 w 1640"/>
              <a:gd name="T3" fmla="*/ 554 h 1452"/>
              <a:gd name="T4" fmla="*/ 1601 w 1640"/>
              <a:gd name="T5" fmla="*/ 1452 h 1452"/>
              <a:gd name="T6" fmla="*/ 0 w 1640"/>
              <a:gd name="T7" fmla="*/ 1452 h 1452"/>
              <a:gd name="T8" fmla="*/ 0 w 1640"/>
              <a:gd name="T9" fmla="*/ 0 h 1452"/>
              <a:gd name="T10" fmla="*/ 1213 w 1640"/>
              <a:gd name="T11" fmla="*/ 0 h 14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640" h="1452">
                <a:moveTo>
                  <a:pt x="1213" y="0"/>
                </a:moveTo>
                <a:cubicBezTo>
                  <a:pt x="1213" y="0"/>
                  <a:pt x="1640" y="101"/>
                  <a:pt x="1416" y="554"/>
                </a:cubicBezTo>
                <a:cubicBezTo>
                  <a:pt x="1389" y="605"/>
                  <a:pt x="1086" y="1202"/>
                  <a:pt x="1601" y="1452"/>
                </a:cubicBezTo>
                <a:cubicBezTo>
                  <a:pt x="1213" y="1452"/>
                  <a:pt x="0" y="1452"/>
                  <a:pt x="0" y="1452"/>
                </a:cubicBezTo>
                <a:cubicBezTo>
                  <a:pt x="0" y="0"/>
                  <a:pt x="0" y="0"/>
                  <a:pt x="0" y="0"/>
                </a:cubicBezTo>
                <a:lnTo>
                  <a:pt x="1213" y="0"/>
                </a:lnTo>
                <a:close/>
              </a:path>
            </a:pathLst>
          </a:custGeom>
          <a:solidFill>
            <a:srgbClr val="08672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0" name="Freeform 25">
            <a:extLst>
              <a:ext uri="{FF2B5EF4-FFF2-40B4-BE49-F238E27FC236}">
                <a16:creationId xmlns:a16="http://schemas.microsoft.com/office/drawing/2014/main" id="{01375FD0-F27A-4AE8-A018-29BB194973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66600" y="2702583"/>
            <a:ext cx="743744" cy="619125"/>
          </a:xfrm>
          <a:custGeom>
            <a:avLst/>
            <a:gdLst>
              <a:gd name="T0" fmla="*/ 1472575 w 2259"/>
              <a:gd name="T1" fmla="*/ 1237253 h 1878"/>
              <a:gd name="T2" fmla="*/ 1472575 w 2259"/>
              <a:gd name="T3" fmla="*/ 1237253 h 1878"/>
              <a:gd name="T4" fmla="*/ 0 w 2259"/>
              <a:gd name="T5" fmla="*/ 1237253 h 1878"/>
              <a:gd name="T6" fmla="*/ 0 w 2259"/>
              <a:gd name="T7" fmla="*/ 9887 h 1878"/>
              <a:gd name="T8" fmla="*/ 13830 w 2259"/>
              <a:gd name="T9" fmla="*/ 0 h 1878"/>
              <a:gd name="T10" fmla="*/ 23709 w 2259"/>
              <a:gd name="T11" fmla="*/ 9887 h 1878"/>
              <a:gd name="T12" fmla="*/ 23709 w 2259"/>
              <a:gd name="T13" fmla="*/ 1213523 h 1878"/>
              <a:gd name="T14" fmla="*/ 1472575 w 2259"/>
              <a:gd name="T15" fmla="*/ 1213523 h 1878"/>
              <a:gd name="T16" fmla="*/ 1487063 w 2259"/>
              <a:gd name="T17" fmla="*/ 1228025 h 1878"/>
              <a:gd name="T18" fmla="*/ 1472575 w 2259"/>
              <a:gd name="T19" fmla="*/ 1237253 h 1878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2259" h="1878">
                <a:moveTo>
                  <a:pt x="2236" y="1877"/>
                </a:moveTo>
                <a:lnTo>
                  <a:pt x="2236" y="1877"/>
                </a:lnTo>
                <a:cubicBezTo>
                  <a:pt x="0" y="1877"/>
                  <a:pt x="0" y="1877"/>
                  <a:pt x="0" y="1877"/>
                </a:cubicBezTo>
                <a:cubicBezTo>
                  <a:pt x="0" y="15"/>
                  <a:pt x="0" y="15"/>
                  <a:pt x="0" y="15"/>
                </a:cubicBezTo>
                <a:cubicBezTo>
                  <a:pt x="0" y="8"/>
                  <a:pt x="7" y="0"/>
                  <a:pt x="21" y="0"/>
                </a:cubicBezTo>
                <a:cubicBezTo>
                  <a:pt x="29" y="0"/>
                  <a:pt x="36" y="8"/>
                  <a:pt x="36" y="15"/>
                </a:cubicBezTo>
                <a:cubicBezTo>
                  <a:pt x="36" y="1841"/>
                  <a:pt x="36" y="1841"/>
                  <a:pt x="36" y="1841"/>
                </a:cubicBezTo>
                <a:cubicBezTo>
                  <a:pt x="2236" y="1841"/>
                  <a:pt x="2236" y="1841"/>
                  <a:pt x="2236" y="1841"/>
                </a:cubicBezTo>
                <a:cubicBezTo>
                  <a:pt x="2250" y="1841"/>
                  <a:pt x="2258" y="1849"/>
                  <a:pt x="2258" y="1863"/>
                </a:cubicBezTo>
                <a:cubicBezTo>
                  <a:pt x="2258" y="1870"/>
                  <a:pt x="2250" y="1877"/>
                  <a:pt x="2236" y="1877"/>
                </a:cubicBezTo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MX" sz="900" dirty="0"/>
          </a:p>
        </p:txBody>
      </p:sp>
      <p:sp>
        <p:nvSpPr>
          <p:cNvPr id="31" name="Freeform 26">
            <a:extLst>
              <a:ext uri="{FF2B5EF4-FFF2-40B4-BE49-F238E27FC236}">
                <a16:creationId xmlns:a16="http://schemas.microsoft.com/office/drawing/2014/main" id="{18388B71-3B24-446F-AF02-EBCBC882C1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33449" y="3830457"/>
            <a:ext cx="331788" cy="830263"/>
          </a:xfrm>
          <a:custGeom>
            <a:avLst/>
            <a:gdLst>
              <a:gd name="T0" fmla="*/ 0 w 1004"/>
              <a:gd name="T1" fmla="*/ 1020884 h 2516"/>
              <a:gd name="T2" fmla="*/ 0 w 1004"/>
              <a:gd name="T3" fmla="*/ 1020884 h 2516"/>
              <a:gd name="T4" fmla="*/ 217754 w 1004"/>
              <a:gd name="T5" fmla="*/ 1658607 h 2516"/>
              <a:gd name="T6" fmla="*/ 661841 w 1004"/>
              <a:gd name="T7" fmla="*/ 1153440 h 2516"/>
              <a:gd name="T8" fmla="*/ 440128 w 1004"/>
              <a:gd name="T9" fmla="*/ 1110574 h 2516"/>
              <a:gd name="T10" fmla="*/ 321353 w 1004"/>
              <a:gd name="T11" fmla="*/ 0 h 2516"/>
              <a:gd name="T12" fmla="*/ 104258 w 1004"/>
              <a:gd name="T13" fmla="*/ 70565 h 2516"/>
              <a:gd name="T14" fmla="*/ 217754 w 1004"/>
              <a:gd name="T15" fmla="*/ 1063091 h 2516"/>
              <a:gd name="T16" fmla="*/ 0 w 1004"/>
              <a:gd name="T17" fmla="*/ 1020884 h 251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004" h="2516">
                <a:moveTo>
                  <a:pt x="0" y="1548"/>
                </a:moveTo>
                <a:lnTo>
                  <a:pt x="0" y="1548"/>
                </a:lnTo>
                <a:cubicBezTo>
                  <a:pt x="330" y="2515"/>
                  <a:pt x="330" y="2515"/>
                  <a:pt x="330" y="2515"/>
                </a:cubicBezTo>
                <a:cubicBezTo>
                  <a:pt x="1003" y="1749"/>
                  <a:pt x="1003" y="1749"/>
                  <a:pt x="1003" y="1749"/>
                </a:cubicBezTo>
                <a:cubicBezTo>
                  <a:pt x="667" y="1684"/>
                  <a:pt x="667" y="1684"/>
                  <a:pt x="667" y="1684"/>
                </a:cubicBezTo>
                <a:cubicBezTo>
                  <a:pt x="717" y="1118"/>
                  <a:pt x="659" y="537"/>
                  <a:pt x="487" y="0"/>
                </a:cubicBezTo>
                <a:cubicBezTo>
                  <a:pt x="158" y="107"/>
                  <a:pt x="158" y="107"/>
                  <a:pt x="158" y="107"/>
                </a:cubicBezTo>
                <a:cubicBezTo>
                  <a:pt x="315" y="587"/>
                  <a:pt x="373" y="1103"/>
                  <a:pt x="330" y="1612"/>
                </a:cubicBezTo>
                <a:lnTo>
                  <a:pt x="0" y="1548"/>
                </a:lnTo>
              </a:path>
            </a:pathLst>
          </a:custGeom>
          <a:solidFill>
            <a:srgbClr val="08672F"/>
          </a:solidFill>
          <a:ln>
            <a:noFill/>
          </a:ln>
        </p:spPr>
        <p:txBody>
          <a:bodyPr wrap="none" anchor="ctr"/>
          <a:lstStyle/>
          <a:p>
            <a:endParaRPr lang="es-MX" sz="900" dirty="0"/>
          </a:p>
        </p:txBody>
      </p:sp>
      <p:sp>
        <p:nvSpPr>
          <p:cNvPr id="32" name="Freeform 27">
            <a:extLst>
              <a:ext uri="{FF2B5EF4-FFF2-40B4-BE49-F238E27FC236}">
                <a16:creationId xmlns:a16="http://schemas.microsoft.com/office/drawing/2014/main" id="{AC58C71F-D1EC-4569-9A34-A2F5699E8A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51505" y="2746988"/>
            <a:ext cx="829469" cy="330994"/>
          </a:xfrm>
          <a:custGeom>
            <a:avLst/>
            <a:gdLst>
              <a:gd name="T0" fmla="*/ 1063260 w 2517"/>
              <a:gd name="T1" fmla="*/ 444116 h 1004"/>
              <a:gd name="T2" fmla="*/ 1063260 w 2517"/>
              <a:gd name="T3" fmla="*/ 444116 h 1004"/>
              <a:gd name="T4" fmla="*/ 1021072 w 2517"/>
              <a:gd name="T5" fmla="*/ 661885 h 1004"/>
              <a:gd name="T6" fmla="*/ 1658501 w 2517"/>
              <a:gd name="T7" fmla="*/ 449396 h 1004"/>
              <a:gd name="T8" fmla="*/ 1152909 w 2517"/>
              <a:gd name="T9" fmla="*/ 0 h 1004"/>
              <a:gd name="T10" fmla="*/ 1110721 w 2517"/>
              <a:gd name="T11" fmla="*/ 222388 h 1004"/>
              <a:gd name="T12" fmla="*/ 0 w 2517"/>
              <a:gd name="T13" fmla="*/ 340511 h 1004"/>
              <a:gd name="T14" fmla="*/ 71192 w 2517"/>
              <a:gd name="T15" fmla="*/ 557620 h 1004"/>
              <a:gd name="T16" fmla="*/ 1063260 w 2517"/>
              <a:gd name="T17" fmla="*/ 444116 h 100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517" h="1004">
                <a:moveTo>
                  <a:pt x="1613" y="673"/>
                </a:moveTo>
                <a:lnTo>
                  <a:pt x="1613" y="673"/>
                </a:lnTo>
                <a:cubicBezTo>
                  <a:pt x="1549" y="1003"/>
                  <a:pt x="1549" y="1003"/>
                  <a:pt x="1549" y="1003"/>
                </a:cubicBezTo>
                <a:cubicBezTo>
                  <a:pt x="2516" y="681"/>
                  <a:pt x="2516" y="681"/>
                  <a:pt x="2516" y="681"/>
                </a:cubicBezTo>
                <a:cubicBezTo>
                  <a:pt x="1749" y="0"/>
                  <a:pt x="1749" y="0"/>
                  <a:pt x="1749" y="0"/>
                </a:cubicBezTo>
                <a:cubicBezTo>
                  <a:pt x="1685" y="337"/>
                  <a:pt x="1685" y="337"/>
                  <a:pt x="1685" y="337"/>
                </a:cubicBezTo>
                <a:cubicBezTo>
                  <a:pt x="1119" y="286"/>
                  <a:pt x="538" y="351"/>
                  <a:pt x="0" y="516"/>
                </a:cubicBezTo>
                <a:cubicBezTo>
                  <a:pt x="108" y="845"/>
                  <a:pt x="108" y="845"/>
                  <a:pt x="108" y="845"/>
                </a:cubicBezTo>
                <a:cubicBezTo>
                  <a:pt x="588" y="695"/>
                  <a:pt x="1104" y="637"/>
                  <a:pt x="1613" y="673"/>
                </a:cubicBezTo>
              </a:path>
            </a:pathLst>
          </a:custGeom>
          <a:solidFill>
            <a:srgbClr val="97BF1F"/>
          </a:solidFill>
          <a:ln>
            <a:noFill/>
          </a:ln>
        </p:spPr>
        <p:txBody>
          <a:bodyPr wrap="none" anchor="ctr"/>
          <a:lstStyle/>
          <a:p>
            <a:endParaRPr lang="es-MX" sz="900" dirty="0"/>
          </a:p>
        </p:txBody>
      </p:sp>
      <p:sp>
        <p:nvSpPr>
          <p:cNvPr id="33" name="Freeform 28">
            <a:extLst>
              <a:ext uri="{FF2B5EF4-FFF2-40B4-BE49-F238E27FC236}">
                <a16:creationId xmlns:a16="http://schemas.microsoft.com/office/drawing/2014/main" id="{75EC1916-D58F-4847-A14A-7E4448D9C7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1674" y="3830457"/>
            <a:ext cx="330994" cy="830263"/>
          </a:xfrm>
          <a:custGeom>
            <a:avLst/>
            <a:gdLst>
              <a:gd name="T0" fmla="*/ 516 w 1004"/>
              <a:gd name="T1" fmla="*/ 2515 h 2516"/>
              <a:gd name="T2" fmla="*/ 516 w 1004"/>
              <a:gd name="T3" fmla="*/ 2515 h 2516"/>
              <a:gd name="T4" fmla="*/ 838 w 1004"/>
              <a:gd name="T5" fmla="*/ 2415 h 2516"/>
              <a:gd name="T6" fmla="*/ 674 w 1004"/>
              <a:gd name="T7" fmla="*/ 903 h 2516"/>
              <a:gd name="T8" fmla="*/ 1003 w 1004"/>
              <a:gd name="T9" fmla="*/ 974 h 2516"/>
              <a:gd name="T10" fmla="*/ 674 w 1004"/>
              <a:gd name="T11" fmla="*/ 0 h 2516"/>
              <a:gd name="T12" fmla="*/ 0 w 1004"/>
              <a:gd name="T13" fmla="*/ 766 h 2516"/>
              <a:gd name="T14" fmla="*/ 337 w 1004"/>
              <a:gd name="T15" fmla="*/ 838 h 2516"/>
              <a:gd name="T16" fmla="*/ 516 w 1004"/>
              <a:gd name="T17" fmla="*/ 2515 h 25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004" h="2516">
                <a:moveTo>
                  <a:pt x="516" y="2515"/>
                </a:moveTo>
                <a:lnTo>
                  <a:pt x="516" y="2515"/>
                </a:lnTo>
                <a:cubicBezTo>
                  <a:pt x="838" y="2415"/>
                  <a:pt x="838" y="2415"/>
                  <a:pt x="838" y="2415"/>
                </a:cubicBezTo>
                <a:cubicBezTo>
                  <a:pt x="688" y="1928"/>
                  <a:pt x="631" y="1412"/>
                  <a:pt x="674" y="903"/>
                </a:cubicBezTo>
                <a:cubicBezTo>
                  <a:pt x="1003" y="974"/>
                  <a:pt x="1003" y="974"/>
                  <a:pt x="1003" y="974"/>
                </a:cubicBezTo>
                <a:cubicBezTo>
                  <a:pt x="674" y="0"/>
                  <a:pt x="674" y="0"/>
                  <a:pt x="674" y="0"/>
                </a:cubicBezTo>
                <a:cubicBezTo>
                  <a:pt x="0" y="766"/>
                  <a:pt x="0" y="766"/>
                  <a:pt x="0" y="766"/>
                </a:cubicBezTo>
                <a:cubicBezTo>
                  <a:pt x="337" y="838"/>
                  <a:pt x="337" y="838"/>
                  <a:pt x="337" y="838"/>
                </a:cubicBezTo>
                <a:cubicBezTo>
                  <a:pt x="287" y="1397"/>
                  <a:pt x="344" y="1978"/>
                  <a:pt x="516" y="2515"/>
                </a:cubicBezTo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pPr defTabSz="914217">
              <a:defRPr/>
            </a:pPr>
            <a:endParaRPr lang="en-US" sz="900" dirty="0">
              <a:latin typeface="Calibri Light"/>
            </a:endParaRPr>
          </a:p>
        </p:txBody>
      </p:sp>
      <p:sp>
        <p:nvSpPr>
          <p:cNvPr id="34" name="Freeform 29">
            <a:extLst>
              <a:ext uri="{FF2B5EF4-FFF2-40B4-BE49-F238E27FC236}">
                <a16:creationId xmlns:a16="http://schemas.microsoft.com/office/drawing/2014/main" id="{F00FA18A-AAC5-4B38-A25F-3732D3D538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51505" y="5521938"/>
            <a:ext cx="829469" cy="330994"/>
          </a:xfrm>
          <a:custGeom>
            <a:avLst/>
            <a:gdLst>
              <a:gd name="T0" fmla="*/ 904 w 2517"/>
              <a:gd name="T1" fmla="*/ 329 h 1004"/>
              <a:gd name="T2" fmla="*/ 904 w 2517"/>
              <a:gd name="T3" fmla="*/ 329 h 1004"/>
              <a:gd name="T4" fmla="*/ 968 w 2517"/>
              <a:gd name="T5" fmla="*/ 0 h 1004"/>
              <a:gd name="T6" fmla="*/ 0 w 2517"/>
              <a:gd name="T7" fmla="*/ 322 h 1004"/>
              <a:gd name="T8" fmla="*/ 767 w 2517"/>
              <a:gd name="T9" fmla="*/ 1003 h 1004"/>
              <a:gd name="T10" fmla="*/ 839 w 2517"/>
              <a:gd name="T11" fmla="*/ 666 h 1004"/>
              <a:gd name="T12" fmla="*/ 1219 w 2517"/>
              <a:gd name="T13" fmla="*/ 680 h 1004"/>
              <a:gd name="T14" fmla="*/ 2516 w 2517"/>
              <a:gd name="T15" fmla="*/ 480 h 1004"/>
              <a:gd name="T16" fmla="*/ 2416 w 2517"/>
              <a:gd name="T17" fmla="*/ 157 h 1004"/>
              <a:gd name="T18" fmla="*/ 904 w 2517"/>
              <a:gd name="T19" fmla="*/ 329 h 10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517" h="1004">
                <a:moveTo>
                  <a:pt x="904" y="329"/>
                </a:moveTo>
                <a:lnTo>
                  <a:pt x="904" y="329"/>
                </a:lnTo>
                <a:cubicBezTo>
                  <a:pt x="968" y="0"/>
                  <a:pt x="968" y="0"/>
                  <a:pt x="968" y="0"/>
                </a:cubicBezTo>
                <a:cubicBezTo>
                  <a:pt x="0" y="322"/>
                  <a:pt x="0" y="322"/>
                  <a:pt x="0" y="322"/>
                </a:cubicBezTo>
                <a:cubicBezTo>
                  <a:pt x="767" y="1003"/>
                  <a:pt x="767" y="1003"/>
                  <a:pt x="767" y="1003"/>
                </a:cubicBezTo>
                <a:cubicBezTo>
                  <a:pt x="839" y="666"/>
                  <a:pt x="839" y="666"/>
                  <a:pt x="839" y="666"/>
                </a:cubicBezTo>
                <a:cubicBezTo>
                  <a:pt x="968" y="673"/>
                  <a:pt x="1090" y="680"/>
                  <a:pt x="1219" y="680"/>
                </a:cubicBezTo>
                <a:cubicBezTo>
                  <a:pt x="1663" y="680"/>
                  <a:pt x="2101" y="616"/>
                  <a:pt x="2516" y="480"/>
                </a:cubicBezTo>
                <a:cubicBezTo>
                  <a:pt x="2416" y="157"/>
                  <a:pt x="2416" y="157"/>
                  <a:pt x="2416" y="157"/>
                </a:cubicBezTo>
                <a:cubicBezTo>
                  <a:pt x="1929" y="308"/>
                  <a:pt x="1412" y="365"/>
                  <a:pt x="904" y="329"/>
                </a:cubicBezTo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 defTabSz="914217">
              <a:defRPr/>
            </a:pPr>
            <a:endParaRPr lang="en-US" sz="900" dirty="0">
              <a:latin typeface="Calibri Light"/>
            </a:endParaRPr>
          </a:p>
        </p:txBody>
      </p:sp>
      <p:sp>
        <p:nvSpPr>
          <p:cNvPr id="35" name="Freeform 30">
            <a:extLst>
              <a:ext uri="{FF2B5EF4-FFF2-40B4-BE49-F238E27FC236}">
                <a16:creationId xmlns:a16="http://schemas.microsoft.com/office/drawing/2014/main" id="{C14912D8-92A7-408E-8BE8-DD70A2FA36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75538" y="2692264"/>
            <a:ext cx="732631" cy="608807"/>
          </a:xfrm>
          <a:custGeom>
            <a:avLst/>
            <a:gdLst>
              <a:gd name="T0" fmla="*/ 1463818 w 2223"/>
              <a:gd name="T1" fmla="*/ 0 h 1849"/>
              <a:gd name="T2" fmla="*/ 1463818 w 2223"/>
              <a:gd name="T3" fmla="*/ 1216913 h 1849"/>
              <a:gd name="T4" fmla="*/ 0 w 2223"/>
              <a:gd name="T5" fmla="*/ 1216913 h 184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23" h="1849">
                <a:moveTo>
                  <a:pt x="2222" y="0"/>
                </a:moveTo>
                <a:lnTo>
                  <a:pt x="2222" y="1848"/>
                </a:lnTo>
                <a:lnTo>
                  <a:pt x="0" y="1848"/>
                </a:lnTo>
              </a:path>
            </a:pathLst>
          </a:custGeom>
          <a:noFill/>
          <a:ln w="10440" cap="flat">
            <a:solidFill>
              <a:srgbClr val="73446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MX" sz="900" dirty="0"/>
          </a:p>
        </p:txBody>
      </p:sp>
      <p:sp>
        <p:nvSpPr>
          <p:cNvPr id="36" name="Freeform 31">
            <a:extLst>
              <a:ext uri="{FF2B5EF4-FFF2-40B4-BE49-F238E27FC236}">
                <a16:creationId xmlns:a16="http://schemas.microsoft.com/office/drawing/2014/main" id="{CFA987E5-7502-439A-AF26-58C43FF3CA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8393" y="4944043"/>
            <a:ext cx="743744" cy="619125"/>
          </a:xfrm>
          <a:custGeom>
            <a:avLst/>
            <a:gdLst>
              <a:gd name="T0" fmla="*/ 2244 w 2259"/>
              <a:gd name="T1" fmla="*/ 1878 h 1879"/>
              <a:gd name="T2" fmla="*/ 2244 w 2259"/>
              <a:gd name="T3" fmla="*/ 1878 h 1879"/>
              <a:gd name="T4" fmla="*/ 2222 w 2259"/>
              <a:gd name="T5" fmla="*/ 1863 h 1879"/>
              <a:gd name="T6" fmla="*/ 2222 w 2259"/>
              <a:gd name="T7" fmla="*/ 36 h 1879"/>
              <a:gd name="T8" fmla="*/ 22 w 2259"/>
              <a:gd name="T9" fmla="*/ 36 h 1879"/>
              <a:gd name="T10" fmla="*/ 0 w 2259"/>
              <a:gd name="T11" fmla="*/ 14 h 1879"/>
              <a:gd name="T12" fmla="*/ 22 w 2259"/>
              <a:gd name="T13" fmla="*/ 0 h 1879"/>
              <a:gd name="T14" fmla="*/ 2258 w 2259"/>
              <a:gd name="T15" fmla="*/ 0 h 1879"/>
              <a:gd name="T16" fmla="*/ 2258 w 2259"/>
              <a:gd name="T17" fmla="*/ 1863 h 1879"/>
              <a:gd name="T18" fmla="*/ 2244 w 2259"/>
              <a:gd name="T19" fmla="*/ 1878 h 18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259" h="1879">
                <a:moveTo>
                  <a:pt x="2244" y="1878"/>
                </a:moveTo>
                <a:lnTo>
                  <a:pt x="2244" y="1878"/>
                </a:lnTo>
                <a:cubicBezTo>
                  <a:pt x="2229" y="1878"/>
                  <a:pt x="2222" y="1871"/>
                  <a:pt x="2222" y="1863"/>
                </a:cubicBezTo>
                <a:cubicBezTo>
                  <a:pt x="2222" y="36"/>
                  <a:pt x="2222" y="36"/>
                  <a:pt x="2222" y="36"/>
                </a:cubicBezTo>
                <a:cubicBezTo>
                  <a:pt x="22" y="36"/>
                  <a:pt x="22" y="36"/>
                  <a:pt x="22" y="36"/>
                </a:cubicBezTo>
                <a:cubicBezTo>
                  <a:pt x="14" y="36"/>
                  <a:pt x="0" y="28"/>
                  <a:pt x="0" y="14"/>
                </a:cubicBezTo>
                <a:cubicBezTo>
                  <a:pt x="0" y="7"/>
                  <a:pt x="14" y="0"/>
                  <a:pt x="22" y="0"/>
                </a:cubicBezTo>
                <a:cubicBezTo>
                  <a:pt x="2258" y="0"/>
                  <a:pt x="2258" y="0"/>
                  <a:pt x="2258" y="0"/>
                </a:cubicBezTo>
                <a:cubicBezTo>
                  <a:pt x="2258" y="1863"/>
                  <a:pt x="2258" y="1863"/>
                  <a:pt x="2258" y="1863"/>
                </a:cubicBezTo>
                <a:cubicBezTo>
                  <a:pt x="2258" y="1871"/>
                  <a:pt x="2251" y="1878"/>
                  <a:pt x="2244" y="1878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pPr defTabSz="914217">
              <a:defRPr/>
            </a:pPr>
            <a:endParaRPr lang="en-US" sz="900" dirty="0">
              <a:latin typeface="Calibri Light"/>
            </a:endParaRPr>
          </a:p>
        </p:txBody>
      </p:sp>
      <p:sp>
        <p:nvSpPr>
          <p:cNvPr id="37" name="Freeform 32">
            <a:extLst>
              <a:ext uri="{FF2B5EF4-FFF2-40B4-BE49-F238E27FC236}">
                <a16:creationId xmlns:a16="http://schemas.microsoft.com/office/drawing/2014/main" id="{F6E42533-5FED-4389-AAFF-46966676E9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61838" y="4901149"/>
            <a:ext cx="743744" cy="545017"/>
          </a:xfrm>
          <a:custGeom>
            <a:avLst/>
            <a:gdLst>
              <a:gd name="T0" fmla="*/ 13830 w 2259"/>
              <a:gd name="T1" fmla="*/ 1237253 h 1879"/>
              <a:gd name="T2" fmla="*/ 13830 w 2259"/>
              <a:gd name="T3" fmla="*/ 1237253 h 1879"/>
              <a:gd name="T4" fmla="*/ 0 w 2259"/>
              <a:gd name="T5" fmla="*/ 1227371 h 1879"/>
              <a:gd name="T6" fmla="*/ 0 w 2259"/>
              <a:gd name="T7" fmla="*/ 0 h 1879"/>
              <a:gd name="T8" fmla="*/ 1472575 w 2259"/>
              <a:gd name="T9" fmla="*/ 0 h 1879"/>
              <a:gd name="T10" fmla="*/ 1487063 w 2259"/>
              <a:gd name="T11" fmla="*/ 9223 h 1879"/>
              <a:gd name="T12" fmla="*/ 1472575 w 2259"/>
              <a:gd name="T13" fmla="*/ 23717 h 1879"/>
              <a:gd name="T14" fmla="*/ 23709 w 2259"/>
              <a:gd name="T15" fmla="*/ 23717 h 1879"/>
              <a:gd name="T16" fmla="*/ 23709 w 2259"/>
              <a:gd name="T17" fmla="*/ 1227371 h 1879"/>
              <a:gd name="T18" fmla="*/ 13830 w 2259"/>
              <a:gd name="T19" fmla="*/ 1237253 h 1879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2259" h="1879">
                <a:moveTo>
                  <a:pt x="21" y="1878"/>
                </a:moveTo>
                <a:lnTo>
                  <a:pt x="21" y="1878"/>
                </a:lnTo>
                <a:cubicBezTo>
                  <a:pt x="7" y="1878"/>
                  <a:pt x="0" y="1871"/>
                  <a:pt x="0" y="1863"/>
                </a:cubicBezTo>
                <a:cubicBezTo>
                  <a:pt x="0" y="0"/>
                  <a:pt x="0" y="0"/>
                  <a:pt x="0" y="0"/>
                </a:cubicBezTo>
                <a:cubicBezTo>
                  <a:pt x="2236" y="0"/>
                  <a:pt x="2236" y="0"/>
                  <a:pt x="2236" y="0"/>
                </a:cubicBezTo>
                <a:cubicBezTo>
                  <a:pt x="2250" y="0"/>
                  <a:pt x="2258" y="7"/>
                  <a:pt x="2258" y="14"/>
                </a:cubicBezTo>
                <a:cubicBezTo>
                  <a:pt x="2258" y="28"/>
                  <a:pt x="2250" y="36"/>
                  <a:pt x="2236" y="36"/>
                </a:cubicBezTo>
                <a:cubicBezTo>
                  <a:pt x="36" y="36"/>
                  <a:pt x="36" y="36"/>
                  <a:pt x="36" y="36"/>
                </a:cubicBezTo>
                <a:cubicBezTo>
                  <a:pt x="36" y="1863"/>
                  <a:pt x="36" y="1863"/>
                  <a:pt x="36" y="1863"/>
                </a:cubicBezTo>
                <a:cubicBezTo>
                  <a:pt x="36" y="1871"/>
                  <a:pt x="29" y="1878"/>
                  <a:pt x="21" y="1878"/>
                </a:cubicBezTo>
              </a:path>
            </a:pathLst>
          </a:cu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MX" sz="900" dirty="0"/>
          </a:p>
        </p:txBody>
      </p:sp>
      <p:sp>
        <p:nvSpPr>
          <p:cNvPr id="38" name="TextBox 73">
            <a:extLst>
              <a:ext uri="{FF2B5EF4-FFF2-40B4-BE49-F238E27FC236}">
                <a16:creationId xmlns:a16="http://schemas.microsoft.com/office/drawing/2014/main" id="{15EF2E4E-74A3-4A87-8C68-5622909847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57735" y="4953568"/>
            <a:ext cx="723240" cy="338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2" tIns="45711" rIns="91422" bIns="45711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r"/>
            <a:r>
              <a:rPr lang="es-CO" altLang="es-MX" sz="1600" b="1" dirty="0">
                <a:latin typeface="Source Sans Pro" panose="020B0503030403020204" pitchFamily="34" charset="0"/>
              </a:rPr>
              <a:t>Título</a:t>
            </a:r>
            <a:endParaRPr lang="id-ID" altLang="es-MX" sz="1600" b="1" dirty="0">
              <a:latin typeface="Source Sans Pro" panose="020B0503030403020204" pitchFamily="34" charset="0"/>
            </a:endParaRPr>
          </a:p>
        </p:txBody>
      </p:sp>
      <p:sp>
        <p:nvSpPr>
          <p:cNvPr id="39" name="TextBox 74">
            <a:extLst>
              <a:ext uri="{FF2B5EF4-FFF2-40B4-BE49-F238E27FC236}">
                <a16:creationId xmlns:a16="http://schemas.microsoft.com/office/drawing/2014/main" id="{C695974F-3A3B-4F75-A37B-C064CDA175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5190106"/>
            <a:ext cx="2067719" cy="710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9710" tIns="54855" rIns="109710" bIns="54855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r">
              <a:lnSpc>
                <a:spcPct val="110000"/>
              </a:lnSpc>
            </a:pPr>
            <a:r>
              <a:rPr lang="en-US" altLang="es-MX" sz="1200" dirty="0">
                <a:latin typeface="Calibri Light" panose="020F0302020204030204" pitchFamily="34" charset="0"/>
                <a:cs typeface="Calibri Light" panose="020F0302020204030204" pitchFamily="34" charset="0"/>
              </a:rPr>
              <a:t>Creativity is the key to success in the great and primary education</a:t>
            </a:r>
          </a:p>
        </p:txBody>
      </p:sp>
      <p:sp>
        <p:nvSpPr>
          <p:cNvPr id="40" name="TextBox 75">
            <a:extLst>
              <a:ext uri="{FF2B5EF4-FFF2-40B4-BE49-F238E27FC236}">
                <a16:creationId xmlns:a16="http://schemas.microsoft.com/office/drawing/2014/main" id="{DC84DF9E-98BE-47F2-B303-33182DA733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81681" y="4894799"/>
            <a:ext cx="723239" cy="5847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2" tIns="45711" rIns="91422" bIns="45711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r>
              <a:rPr lang="es-CO" altLang="es-MX" sz="1600" b="1" dirty="0">
                <a:latin typeface="Source Sans Pro" panose="020B0503030403020204" pitchFamily="34" charset="0"/>
              </a:rPr>
              <a:t>Título</a:t>
            </a:r>
            <a:endParaRPr lang="id-ID" altLang="es-MX" sz="1600" b="1" dirty="0">
              <a:latin typeface="Source Sans Pro" panose="020B0503030403020204" pitchFamily="34" charset="0"/>
            </a:endParaRPr>
          </a:p>
          <a:p>
            <a:endParaRPr lang="id-ID" altLang="es-MX" sz="1600" b="1" dirty="0">
              <a:latin typeface="Source Sans Pro" panose="020B0503030403020204" pitchFamily="34" charset="0"/>
            </a:endParaRPr>
          </a:p>
        </p:txBody>
      </p:sp>
      <p:sp>
        <p:nvSpPr>
          <p:cNvPr id="41" name="TextBox 76">
            <a:extLst>
              <a:ext uri="{FF2B5EF4-FFF2-40B4-BE49-F238E27FC236}">
                <a16:creationId xmlns:a16="http://schemas.microsoft.com/office/drawing/2014/main" id="{5A20A49C-2380-4EA7-BAEF-0383BB103E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66600" y="5132130"/>
            <a:ext cx="2066925" cy="710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9710" tIns="54855" rIns="109710" bIns="54855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es-MX" sz="1200" dirty="0">
                <a:latin typeface="Calibri Light" panose="020F0302020204030204" pitchFamily="34" charset="0"/>
                <a:cs typeface="Calibri Light" panose="020F0302020204030204" pitchFamily="34" charset="0"/>
              </a:rPr>
              <a:t>Creativity is the key to success in the great and primary education</a:t>
            </a:r>
          </a:p>
        </p:txBody>
      </p:sp>
      <p:sp>
        <p:nvSpPr>
          <p:cNvPr id="42" name="TextBox 77">
            <a:extLst>
              <a:ext uri="{FF2B5EF4-FFF2-40B4-BE49-F238E27FC236}">
                <a16:creationId xmlns:a16="http://schemas.microsoft.com/office/drawing/2014/main" id="{9F85ECA4-696F-4A55-990F-87D70A1D86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40480" y="2301739"/>
            <a:ext cx="723239" cy="338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2" tIns="45711" rIns="91422" bIns="45711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r"/>
            <a:r>
              <a:rPr lang="es-CO" altLang="es-MX" sz="1600" b="1" dirty="0">
                <a:latin typeface="Source Sans Pro" panose="020B0503030403020204" pitchFamily="34" charset="0"/>
              </a:rPr>
              <a:t>Título</a:t>
            </a:r>
            <a:endParaRPr lang="id-ID" altLang="es-MX" sz="1600" b="1" dirty="0">
              <a:latin typeface="Source Sans Pro" panose="020B0503030403020204" pitchFamily="34" charset="0"/>
            </a:endParaRPr>
          </a:p>
        </p:txBody>
      </p:sp>
      <p:sp>
        <p:nvSpPr>
          <p:cNvPr id="43" name="TextBox 78">
            <a:extLst>
              <a:ext uri="{FF2B5EF4-FFF2-40B4-BE49-F238E27FC236}">
                <a16:creationId xmlns:a16="http://schemas.microsoft.com/office/drawing/2014/main" id="{FD0E0E76-1A21-42AB-9565-6692F0F94D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1" y="2538277"/>
            <a:ext cx="2067719" cy="710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9710" tIns="54855" rIns="109710" bIns="54855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r">
              <a:lnSpc>
                <a:spcPct val="110000"/>
              </a:lnSpc>
            </a:pPr>
            <a:r>
              <a:rPr lang="en-US" altLang="es-MX" sz="1200" dirty="0">
                <a:latin typeface="Calibri Light" panose="020F0302020204030204" pitchFamily="34" charset="0"/>
                <a:cs typeface="Calibri Light" panose="020F0302020204030204" pitchFamily="34" charset="0"/>
              </a:rPr>
              <a:t>Creativity is the key to success in the great and primary education</a:t>
            </a:r>
          </a:p>
        </p:txBody>
      </p:sp>
      <p:sp>
        <p:nvSpPr>
          <p:cNvPr id="44" name="TextBox 79">
            <a:extLst>
              <a:ext uri="{FF2B5EF4-FFF2-40B4-BE49-F238E27FC236}">
                <a16:creationId xmlns:a16="http://schemas.microsoft.com/office/drawing/2014/main" id="{F40A4E34-3332-48D4-841E-681EDCF0B0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86443" y="2300945"/>
            <a:ext cx="723239" cy="338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2" tIns="45711" rIns="91422" bIns="45711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r>
              <a:rPr lang="es-CO" altLang="es-MX" sz="1600" b="1" dirty="0">
                <a:latin typeface="Source Sans Pro" panose="020B0503030403020204" pitchFamily="34" charset="0"/>
              </a:rPr>
              <a:t>Título</a:t>
            </a:r>
            <a:endParaRPr lang="id-ID" altLang="es-MX" sz="1600" b="1" dirty="0">
              <a:latin typeface="Source Sans Pro" panose="020B0503030403020204" pitchFamily="34" charset="0"/>
            </a:endParaRPr>
          </a:p>
        </p:txBody>
      </p:sp>
      <p:sp>
        <p:nvSpPr>
          <p:cNvPr id="45" name="TextBox 80">
            <a:extLst>
              <a:ext uri="{FF2B5EF4-FFF2-40B4-BE49-F238E27FC236}">
                <a16:creationId xmlns:a16="http://schemas.microsoft.com/office/drawing/2014/main" id="{24EC7E42-D467-4E0A-B17F-17C944F3FB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71362" y="2538277"/>
            <a:ext cx="2066925" cy="710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9710" tIns="54855" rIns="109710" bIns="54855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es-MX" sz="1200" dirty="0">
                <a:latin typeface="Calibri Light" panose="020F0302020204030204" pitchFamily="34" charset="0"/>
                <a:cs typeface="Calibri Light" panose="020F0302020204030204" pitchFamily="34" charset="0"/>
              </a:rPr>
              <a:t>Creativity is the key to success in the great and primary education</a:t>
            </a:r>
          </a:p>
        </p:txBody>
      </p:sp>
      <p:sp>
        <p:nvSpPr>
          <p:cNvPr id="46" name="TextBox 81">
            <a:extLst>
              <a:ext uri="{FF2B5EF4-FFF2-40B4-BE49-F238E27FC236}">
                <a16:creationId xmlns:a16="http://schemas.microsoft.com/office/drawing/2014/main" id="{3F21A4E5-784E-4C72-A785-5C5200358A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5105" y="4008257"/>
            <a:ext cx="1910038" cy="50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2" tIns="45711" rIns="91422" bIns="45711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s-CO" altLang="es-MX" sz="2700" b="1" dirty="0">
                <a:latin typeface="Source Sans Pro" panose="020B0503030403020204" pitchFamily="34" charset="0"/>
              </a:rPr>
              <a:t>PRODUCTO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142D6E41-460D-4D7A-B5BA-8024CAB89299}"/>
              </a:ext>
            </a:extLst>
          </p:cNvPr>
          <p:cNvSpPr txBox="1"/>
          <p:nvPr/>
        </p:nvSpPr>
        <p:spPr>
          <a:xfrm>
            <a:off x="6601733" y="273783"/>
            <a:ext cx="506548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dirty="0">
                <a:solidFill>
                  <a:srgbClr val="97BF1F"/>
                </a:solidFill>
                <a:latin typeface="Lato Black" panose="020F0A02020204030203" pitchFamily="34" charset="0"/>
              </a:rPr>
              <a:t>Escribe tu </a:t>
            </a:r>
          </a:p>
          <a:p>
            <a:pPr algn="ctr"/>
            <a:r>
              <a:rPr lang="es-CO" sz="3600" dirty="0">
                <a:solidFill>
                  <a:srgbClr val="08672F"/>
                </a:solidFill>
                <a:latin typeface="Lato Light" panose="020F0302020204030203" pitchFamily="34" charset="0"/>
              </a:rPr>
              <a:t>Título Aquí</a:t>
            </a:r>
            <a:endParaRPr lang="es-CO" sz="3600" dirty="0">
              <a:solidFill>
                <a:srgbClr val="08672F"/>
              </a:solidFill>
              <a:latin typeface="Lato Black" panose="020F0A02020204030203" pitchFamily="34" charset="0"/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AC896F37-9DB4-4924-983E-436D6DA22AB5}"/>
              </a:ext>
            </a:extLst>
          </p:cNvPr>
          <p:cNvSpPr/>
          <p:nvPr/>
        </p:nvSpPr>
        <p:spPr>
          <a:xfrm rot="5400000">
            <a:off x="8995910" y="1144791"/>
            <a:ext cx="102961" cy="895350"/>
          </a:xfrm>
          <a:prstGeom prst="rect">
            <a:avLst/>
          </a:prstGeom>
          <a:solidFill>
            <a:srgbClr val="97BF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4D7F74EF-F419-4D2A-9604-48B5360A0BB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</p:spTree>
  </p:cSld>
  <p:clrMapOvr>
    <a:masterClrMapping/>
  </p:clrMapOvr>
  <p:transition advClick="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3">
            <a:extLst>
              <a:ext uri="{FF2B5EF4-FFF2-40B4-BE49-F238E27FC236}">
                <a16:creationId xmlns:a16="http://schemas.microsoft.com/office/drawing/2014/main" id="{6D440443-6184-4479-AB30-F9E1EE4F6E2E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0" y="1588"/>
            <a:ext cx="6457950" cy="458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0FD5B0BC-6AE4-4446-84DF-B7057884A0BB}"/>
              </a:ext>
            </a:extLst>
          </p:cNvPr>
          <p:cNvSpPr>
            <a:spLocks/>
          </p:cNvSpPr>
          <p:nvPr/>
        </p:nvSpPr>
        <p:spPr bwMode="auto">
          <a:xfrm>
            <a:off x="0" y="-11113"/>
            <a:ext cx="7902575" cy="6854825"/>
          </a:xfrm>
          <a:custGeom>
            <a:avLst/>
            <a:gdLst>
              <a:gd name="T0" fmla="*/ 0 w 595"/>
              <a:gd name="T1" fmla="*/ 516 h 516"/>
              <a:gd name="T2" fmla="*/ 476 w 595"/>
              <a:gd name="T3" fmla="*/ 516 h 516"/>
              <a:gd name="T4" fmla="*/ 534 w 595"/>
              <a:gd name="T5" fmla="*/ 376 h 516"/>
              <a:gd name="T6" fmla="*/ 92 w 595"/>
              <a:gd name="T7" fmla="*/ 0 h 516"/>
              <a:gd name="T8" fmla="*/ 0 w 595"/>
              <a:gd name="T9" fmla="*/ 0 h 516"/>
              <a:gd name="T10" fmla="*/ 0 w 595"/>
              <a:gd name="T11" fmla="*/ 516 h 5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95" h="516">
                <a:moveTo>
                  <a:pt x="0" y="516"/>
                </a:moveTo>
                <a:cubicBezTo>
                  <a:pt x="476" y="516"/>
                  <a:pt x="476" y="516"/>
                  <a:pt x="476" y="516"/>
                </a:cubicBezTo>
                <a:cubicBezTo>
                  <a:pt x="476" y="516"/>
                  <a:pt x="595" y="497"/>
                  <a:pt x="534" y="376"/>
                </a:cubicBezTo>
                <a:cubicBezTo>
                  <a:pt x="482" y="330"/>
                  <a:pt x="92" y="0"/>
                  <a:pt x="92" y="0"/>
                </a:cubicBezTo>
                <a:cubicBezTo>
                  <a:pt x="0" y="0"/>
                  <a:pt x="0" y="0"/>
                  <a:pt x="0" y="0"/>
                </a:cubicBezTo>
                <a:lnTo>
                  <a:pt x="0" y="516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  <a:ln>
            <a:solidFill>
              <a:srgbClr val="97BF1F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9" name="Freeform 370">
            <a:extLst>
              <a:ext uri="{FF2B5EF4-FFF2-40B4-BE49-F238E27FC236}">
                <a16:creationId xmlns:a16="http://schemas.microsoft.com/office/drawing/2014/main" id="{299EED6E-353F-47D6-AF94-954C985623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59180" y="954882"/>
            <a:ext cx="1037432" cy="726281"/>
          </a:xfrm>
          <a:custGeom>
            <a:avLst/>
            <a:gdLst>
              <a:gd name="T0" fmla="*/ 2073725 w 2190"/>
              <a:gd name="T1" fmla="*/ 724818 h 1536"/>
              <a:gd name="T2" fmla="*/ 1561214 w 2190"/>
              <a:gd name="T3" fmla="*/ 428087 h 1536"/>
              <a:gd name="T4" fmla="*/ 1561214 w 2190"/>
              <a:gd name="T5" fmla="*/ 0 h 1536"/>
              <a:gd name="T6" fmla="*/ 0 w 2190"/>
              <a:gd name="T7" fmla="*/ 0 h 1536"/>
              <a:gd name="T8" fmla="*/ 0 w 2190"/>
              <a:gd name="T9" fmla="*/ 1450581 h 1536"/>
              <a:gd name="T10" fmla="*/ 1561214 w 2190"/>
              <a:gd name="T11" fmla="*/ 1450581 h 1536"/>
              <a:gd name="T12" fmla="*/ 1561214 w 2190"/>
              <a:gd name="T13" fmla="*/ 1013044 h 1536"/>
              <a:gd name="T14" fmla="*/ 2073725 w 2190"/>
              <a:gd name="T15" fmla="*/ 724818 h 1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190" h="1536">
                <a:moveTo>
                  <a:pt x="2189" y="767"/>
                </a:moveTo>
                <a:lnTo>
                  <a:pt x="1648" y="453"/>
                </a:lnTo>
                <a:lnTo>
                  <a:pt x="1648" y="0"/>
                </a:lnTo>
                <a:lnTo>
                  <a:pt x="0" y="0"/>
                </a:lnTo>
                <a:lnTo>
                  <a:pt x="0" y="1535"/>
                </a:lnTo>
                <a:lnTo>
                  <a:pt x="1648" y="1535"/>
                </a:lnTo>
                <a:lnTo>
                  <a:pt x="1648" y="1072"/>
                </a:lnTo>
                <a:lnTo>
                  <a:pt x="2189" y="767"/>
                </a:lnTo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wrap="none" anchor="ctr"/>
          <a:lstStyle/>
          <a:p>
            <a:endParaRPr lang="es-MX" sz="900" dirty="0"/>
          </a:p>
        </p:txBody>
      </p:sp>
      <p:sp>
        <p:nvSpPr>
          <p:cNvPr id="50" name="Freeform 371">
            <a:extLst>
              <a:ext uri="{FF2B5EF4-FFF2-40B4-BE49-F238E27FC236}">
                <a16:creationId xmlns:a16="http://schemas.microsoft.com/office/drawing/2014/main" id="{52CC0E1C-D57E-4E74-9201-68F246E64B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59180" y="1682750"/>
            <a:ext cx="1037432" cy="1173163"/>
          </a:xfrm>
          <a:custGeom>
            <a:avLst/>
            <a:gdLst>
              <a:gd name="T0" fmla="*/ 2073725 w 2190"/>
              <a:gd name="T1" fmla="*/ 1171933 h 2479"/>
              <a:gd name="T2" fmla="*/ 1561214 w 2190"/>
              <a:gd name="T3" fmla="*/ 874690 h 2479"/>
              <a:gd name="T4" fmla="*/ 1561214 w 2190"/>
              <a:gd name="T5" fmla="*/ 0 h 2479"/>
              <a:gd name="T6" fmla="*/ 0 w 2190"/>
              <a:gd name="T7" fmla="*/ 0 h 2479"/>
              <a:gd name="T8" fmla="*/ 0 w 2190"/>
              <a:gd name="T9" fmla="*/ 2345758 h 2479"/>
              <a:gd name="T10" fmla="*/ 1561214 w 2190"/>
              <a:gd name="T11" fmla="*/ 2345758 h 2479"/>
              <a:gd name="T12" fmla="*/ 1561214 w 2190"/>
              <a:gd name="T13" fmla="*/ 1460656 h 2479"/>
              <a:gd name="T14" fmla="*/ 2073725 w 2190"/>
              <a:gd name="T15" fmla="*/ 1171933 h 2479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190" h="2479">
                <a:moveTo>
                  <a:pt x="2189" y="1238"/>
                </a:moveTo>
                <a:lnTo>
                  <a:pt x="1648" y="924"/>
                </a:lnTo>
                <a:lnTo>
                  <a:pt x="1648" y="0"/>
                </a:lnTo>
                <a:lnTo>
                  <a:pt x="0" y="0"/>
                </a:lnTo>
                <a:lnTo>
                  <a:pt x="0" y="2478"/>
                </a:lnTo>
                <a:lnTo>
                  <a:pt x="1648" y="2478"/>
                </a:lnTo>
                <a:lnTo>
                  <a:pt x="1648" y="1543"/>
                </a:lnTo>
                <a:lnTo>
                  <a:pt x="2189" y="1238"/>
                </a:lnTo>
              </a:path>
            </a:pathLst>
          </a:custGeom>
          <a:solidFill>
            <a:srgbClr val="08672F"/>
          </a:solidFill>
          <a:ln>
            <a:noFill/>
          </a:ln>
        </p:spPr>
        <p:txBody>
          <a:bodyPr wrap="none" anchor="ctr"/>
          <a:lstStyle/>
          <a:p>
            <a:endParaRPr lang="es-MX" sz="900" dirty="0"/>
          </a:p>
        </p:txBody>
      </p:sp>
      <p:sp>
        <p:nvSpPr>
          <p:cNvPr id="51" name="Freeform 372">
            <a:extLst>
              <a:ext uri="{FF2B5EF4-FFF2-40B4-BE49-F238E27FC236}">
                <a16:creationId xmlns:a16="http://schemas.microsoft.com/office/drawing/2014/main" id="{31007A18-2209-4F05-9A5B-3CFAAFF1C8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59180" y="2858294"/>
            <a:ext cx="1037432" cy="656431"/>
          </a:xfrm>
          <a:custGeom>
            <a:avLst/>
            <a:gdLst>
              <a:gd name="T0" fmla="*/ 2189 w 2190"/>
              <a:gd name="T1" fmla="*/ 689 h 1387"/>
              <a:gd name="T2" fmla="*/ 1648 w 2190"/>
              <a:gd name="T3" fmla="*/ 375 h 1387"/>
              <a:gd name="T4" fmla="*/ 1648 w 2190"/>
              <a:gd name="T5" fmla="*/ 0 h 1387"/>
              <a:gd name="T6" fmla="*/ 0 w 2190"/>
              <a:gd name="T7" fmla="*/ 0 h 1387"/>
              <a:gd name="T8" fmla="*/ 0 w 2190"/>
              <a:gd name="T9" fmla="*/ 1386 h 1387"/>
              <a:gd name="T10" fmla="*/ 1648 w 2190"/>
              <a:gd name="T11" fmla="*/ 1386 h 1387"/>
              <a:gd name="T12" fmla="*/ 1648 w 2190"/>
              <a:gd name="T13" fmla="*/ 1002 h 1387"/>
              <a:gd name="T14" fmla="*/ 2189 w 2190"/>
              <a:gd name="T15" fmla="*/ 689 h 13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190" h="1387">
                <a:moveTo>
                  <a:pt x="2189" y="689"/>
                </a:moveTo>
                <a:lnTo>
                  <a:pt x="1648" y="375"/>
                </a:lnTo>
                <a:lnTo>
                  <a:pt x="1648" y="0"/>
                </a:lnTo>
                <a:lnTo>
                  <a:pt x="0" y="0"/>
                </a:lnTo>
                <a:lnTo>
                  <a:pt x="0" y="1386"/>
                </a:lnTo>
                <a:lnTo>
                  <a:pt x="1648" y="1386"/>
                </a:lnTo>
                <a:lnTo>
                  <a:pt x="1648" y="1002"/>
                </a:lnTo>
                <a:lnTo>
                  <a:pt x="2189" y="689"/>
                </a:lnTo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pPr defTabSz="914217">
              <a:defRPr/>
            </a:pPr>
            <a:endParaRPr lang="en-US" sz="1000" dirty="0">
              <a:latin typeface="Calibri Light"/>
            </a:endParaRPr>
          </a:p>
        </p:txBody>
      </p:sp>
      <p:sp>
        <p:nvSpPr>
          <p:cNvPr id="53" name="Text Box 374">
            <a:extLst>
              <a:ext uri="{FF2B5EF4-FFF2-40B4-BE49-F238E27FC236}">
                <a16:creationId xmlns:a16="http://schemas.microsoft.com/office/drawing/2014/main" id="{9448192C-CC97-48FD-B6B1-0E1343FEC3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88687" y="1012825"/>
            <a:ext cx="838371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9pPr>
          </a:lstStyle>
          <a:p>
            <a:pPr defTabSz="914217">
              <a:defRPr/>
            </a:pPr>
            <a:r>
              <a:rPr lang="en-US" sz="3600" dirty="0">
                <a:solidFill>
                  <a:schemeClr val="tx1"/>
                </a:solidFill>
                <a:latin typeface="Source Sans Pro"/>
                <a:cs typeface="Source Sans Pro"/>
              </a:rPr>
              <a:t>20%</a:t>
            </a:r>
          </a:p>
        </p:txBody>
      </p:sp>
      <p:sp>
        <p:nvSpPr>
          <p:cNvPr id="54" name="Text Box 375">
            <a:extLst>
              <a:ext uri="{FF2B5EF4-FFF2-40B4-BE49-F238E27FC236}">
                <a16:creationId xmlns:a16="http://schemas.microsoft.com/office/drawing/2014/main" id="{657E5F99-66F8-438D-A6F5-A8E3B73412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88687" y="1981200"/>
            <a:ext cx="838371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9pPr>
          </a:lstStyle>
          <a:p>
            <a:pPr defTabSz="914217">
              <a:defRPr/>
            </a:pPr>
            <a:r>
              <a:rPr lang="en-US" sz="3600" dirty="0">
                <a:solidFill>
                  <a:schemeClr val="tx1"/>
                </a:solidFill>
                <a:latin typeface="Source Sans Pro"/>
                <a:cs typeface="Source Sans Pro"/>
              </a:rPr>
              <a:t>34%</a:t>
            </a:r>
          </a:p>
        </p:txBody>
      </p:sp>
      <p:sp>
        <p:nvSpPr>
          <p:cNvPr id="59" name="Text Box 376">
            <a:extLst>
              <a:ext uri="{FF2B5EF4-FFF2-40B4-BE49-F238E27FC236}">
                <a16:creationId xmlns:a16="http://schemas.microsoft.com/office/drawing/2014/main" id="{434252FC-F162-478B-8717-8DC65206EA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88687" y="2907507"/>
            <a:ext cx="838371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9pPr>
          </a:lstStyle>
          <a:p>
            <a:pPr defTabSz="914217">
              <a:defRPr/>
            </a:pPr>
            <a:r>
              <a:rPr lang="en-US" sz="3600" dirty="0">
                <a:solidFill>
                  <a:schemeClr val="tx1"/>
                </a:solidFill>
                <a:latin typeface="Source Sans Pro"/>
                <a:cs typeface="Source Sans Pro"/>
              </a:rPr>
              <a:t>15%</a:t>
            </a:r>
          </a:p>
        </p:txBody>
      </p:sp>
      <p:sp>
        <p:nvSpPr>
          <p:cNvPr id="65" name="TextBox 121">
            <a:extLst>
              <a:ext uri="{FF2B5EF4-FFF2-40B4-BE49-F238E27FC236}">
                <a16:creationId xmlns:a16="http://schemas.microsoft.com/office/drawing/2014/main" id="{AFCB3EB4-ED9E-4B53-8853-F57FB8A857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03143" y="1861344"/>
            <a:ext cx="3598863" cy="710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9710" tIns="54855" rIns="109710" bIns="54855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es-MX" sz="1200" b="1" dirty="0">
                <a:solidFill>
                  <a:schemeClr val="tx2"/>
                </a:solidFill>
                <a:latin typeface="Source Sans Pro" panose="020B0503030403020204" pitchFamily="34" charset="0"/>
              </a:rPr>
              <a:t>Creativity is the key </a:t>
            </a:r>
            <a:r>
              <a:rPr lang="en-US" altLang="es-MX" sz="1200" dirty="0">
                <a:latin typeface="Calibri Light" panose="020F0302020204030204" pitchFamily="34" charset="0"/>
                <a:cs typeface="Calibri Light" panose="020F0302020204030204" pitchFamily="34" charset="0"/>
              </a:rPr>
              <a:t>to success in the future, and primary education where teachers can bring great creativity in children at that level.</a:t>
            </a:r>
          </a:p>
        </p:txBody>
      </p:sp>
      <p:sp>
        <p:nvSpPr>
          <p:cNvPr id="67" name="TextBox 123">
            <a:extLst>
              <a:ext uri="{FF2B5EF4-FFF2-40B4-BE49-F238E27FC236}">
                <a16:creationId xmlns:a16="http://schemas.microsoft.com/office/drawing/2014/main" id="{B54F7828-F9DA-4B81-94D0-DEB66BBB67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03143" y="2867025"/>
            <a:ext cx="3598863" cy="710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9710" tIns="54855" rIns="109710" bIns="54855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es-MX" sz="1200" b="1" dirty="0">
                <a:solidFill>
                  <a:schemeClr val="tx2"/>
                </a:solidFill>
                <a:latin typeface="Source Sans Pro" panose="020B0503030403020204" pitchFamily="34" charset="0"/>
              </a:rPr>
              <a:t>Creativity is the key </a:t>
            </a:r>
            <a:r>
              <a:rPr lang="en-US" altLang="es-MX" sz="1200" dirty="0">
                <a:latin typeface="Calibri Light" panose="020F0302020204030204" pitchFamily="34" charset="0"/>
                <a:cs typeface="Calibri Light" panose="020F0302020204030204" pitchFamily="34" charset="0"/>
              </a:rPr>
              <a:t>to success in the future, and primary education where teachers can bring great creativity in children at that level.</a:t>
            </a:r>
          </a:p>
        </p:txBody>
      </p:sp>
      <p:sp>
        <p:nvSpPr>
          <p:cNvPr id="72" name="TextBox 125">
            <a:extLst>
              <a:ext uri="{FF2B5EF4-FFF2-40B4-BE49-F238E27FC236}">
                <a16:creationId xmlns:a16="http://schemas.microsoft.com/office/drawing/2014/main" id="{D5646A16-EE56-4838-B3B1-FD2E0A85BF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03143" y="843757"/>
            <a:ext cx="3598863" cy="710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9710" tIns="54855" rIns="109710" bIns="54855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es-MX" sz="1200" b="1" dirty="0">
                <a:solidFill>
                  <a:schemeClr val="tx2"/>
                </a:solidFill>
                <a:latin typeface="Source Sans Pro" panose="020B0503030403020204" pitchFamily="34" charset="0"/>
              </a:rPr>
              <a:t>Creativity is the key </a:t>
            </a:r>
            <a:r>
              <a:rPr lang="en-US" altLang="es-MX" sz="1200" dirty="0">
                <a:latin typeface="Calibri Light" panose="020F0302020204030204" pitchFamily="34" charset="0"/>
                <a:cs typeface="Calibri Light" panose="020F0302020204030204" pitchFamily="34" charset="0"/>
              </a:rPr>
              <a:t>to success in the future, and primary education where teachers can bring great creativity in children at that level.</a:t>
            </a:r>
          </a:p>
        </p:txBody>
      </p:sp>
      <p:sp>
        <p:nvSpPr>
          <p:cNvPr id="73" name="Freeform 92">
            <a:extLst>
              <a:ext uri="{FF2B5EF4-FFF2-40B4-BE49-F238E27FC236}">
                <a16:creationId xmlns:a16="http://schemas.microsoft.com/office/drawing/2014/main" id="{AC9C2BB6-6103-469B-A077-7C81C3BE0F88}"/>
              </a:ext>
            </a:extLst>
          </p:cNvPr>
          <p:cNvSpPr>
            <a:spLocks noEditPoints="1"/>
          </p:cNvSpPr>
          <p:nvPr/>
        </p:nvSpPr>
        <p:spPr bwMode="auto">
          <a:xfrm>
            <a:off x="10172699" y="1146175"/>
            <a:ext cx="395288" cy="315913"/>
          </a:xfrm>
          <a:custGeom>
            <a:avLst/>
            <a:gdLst>
              <a:gd name="T0" fmla="*/ 791182 w 73"/>
              <a:gd name="T1" fmla="*/ 565821 h 58"/>
              <a:gd name="T2" fmla="*/ 726153 w 73"/>
              <a:gd name="T3" fmla="*/ 631108 h 58"/>
              <a:gd name="T4" fmla="*/ 75867 w 73"/>
              <a:gd name="T5" fmla="*/ 631108 h 58"/>
              <a:gd name="T6" fmla="*/ 0 w 73"/>
              <a:gd name="T7" fmla="*/ 565821 h 58"/>
              <a:gd name="T8" fmla="*/ 0 w 73"/>
              <a:gd name="T9" fmla="*/ 65287 h 58"/>
              <a:gd name="T10" fmla="*/ 75867 w 73"/>
              <a:gd name="T11" fmla="*/ 0 h 58"/>
              <a:gd name="T12" fmla="*/ 726153 w 73"/>
              <a:gd name="T13" fmla="*/ 0 h 58"/>
              <a:gd name="T14" fmla="*/ 791182 w 73"/>
              <a:gd name="T15" fmla="*/ 65287 h 58"/>
              <a:gd name="T16" fmla="*/ 791182 w 73"/>
              <a:gd name="T17" fmla="*/ 565821 h 58"/>
              <a:gd name="T18" fmla="*/ 75867 w 73"/>
              <a:gd name="T19" fmla="*/ 43525 h 58"/>
              <a:gd name="T20" fmla="*/ 54191 w 73"/>
              <a:gd name="T21" fmla="*/ 65287 h 58"/>
              <a:gd name="T22" fmla="*/ 54191 w 73"/>
              <a:gd name="T23" fmla="*/ 565821 h 58"/>
              <a:gd name="T24" fmla="*/ 75867 w 73"/>
              <a:gd name="T25" fmla="*/ 576702 h 58"/>
              <a:gd name="T26" fmla="*/ 726153 w 73"/>
              <a:gd name="T27" fmla="*/ 576702 h 58"/>
              <a:gd name="T28" fmla="*/ 736991 w 73"/>
              <a:gd name="T29" fmla="*/ 565821 h 58"/>
              <a:gd name="T30" fmla="*/ 736991 w 73"/>
              <a:gd name="T31" fmla="*/ 65287 h 58"/>
              <a:gd name="T32" fmla="*/ 726153 w 73"/>
              <a:gd name="T33" fmla="*/ 43525 h 58"/>
              <a:gd name="T34" fmla="*/ 75867 w 73"/>
              <a:gd name="T35" fmla="*/ 43525 h 58"/>
              <a:gd name="T36" fmla="*/ 184248 w 73"/>
              <a:gd name="T37" fmla="*/ 261148 h 58"/>
              <a:gd name="T38" fmla="*/ 108381 w 73"/>
              <a:gd name="T39" fmla="*/ 184980 h 58"/>
              <a:gd name="T40" fmla="*/ 184248 w 73"/>
              <a:gd name="T41" fmla="*/ 97931 h 58"/>
              <a:gd name="T42" fmla="*/ 270953 w 73"/>
              <a:gd name="T43" fmla="*/ 184980 h 58"/>
              <a:gd name="T44" fmla="*/ 184248 w 73"/>
              <a:gd name="T45" fmla="*/ 261148 h 58"/>
              <a:gd name="T46" fmla="*/ 693639 w 73"/>
              <a:gd name="T47" fmla="*/ 522296 h 58"/>
              <a:gd name="T48" fmla="*/ 108381 w 73"/>
              <a:gd name="T49" fmla="*/ 522296 h 58"/>
              <a:gd name="T50" fmla="*/ 108381 w 73"/>
              <a:gd name="T51" fmla="*/ 446128 h 58"/>
              <a:gd name="T52" fmla="*/ 238438 w 73"/>
              <a:gd name="T53" fmla="*/ 315554 h 58"/>
              <a:gd name="T54" fmla="*/ 303467 w 73"/>
              <a:gd name="T55" fmla="*/ 380841 h 58"/>
              <a:gd name="T56" fmla="*/ 520229 w 73"/>
              <a:gd name="T57" fmla="*/ 163218 h 58"/>
              <a:gd name="T58" fmla="*/ 693639 w 73"/>
              <a:gd name="T59" fmla="*/ 337316 h 58"/>
              <a:gd name="T60" fmla="*/ 693639 w 73"/>
              <a:gd name="T61" fmla="*/ 522296 h 58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73" h="58">
                <a:moveTo>
                  <a:pt x="73" y="52"/>
                </a:moveTo>
                <a:cubicBezTo>
                  <a:pt x="73" y="55"/>
                  <a:pt x="71" y="58"/>
                  <a:pt x="67" y="58"/>
                </a:cubicBezTo>
                <a:cubicBezTo>
                  <a:pt x="7" y="58"/>
                  <a:pt x="7" y="58"/>
                  <a:pt x="7" y="58"/>
                </a:cubicBezTo>
                <a:cubicBezTo>
                  <a:pt x="3" y="58"/>
                  <a:pt x="0" y="55"/>
                  <a:pt x="0" y="52"/>
                </a:cubicBezTo>
                <a:cubicBezTo>
                  <a:pt x="0" y="6"/>
                  <a:pt x="0" y="6"/>
                  <a:pt x="0" y="6"/>
                </a:cubicBezTo>
                <a:cubicBezTo>
                  <a:pt x="0" y="2"/>
                  <a:pt x="3" y="0"/>
                  <a:pt x="7" y="0"/>
                </a:cubicBezTo>
                <a:cubicBezTo>
                  <a:pt x="67" y="0"/>
                  <a:pt x="67" y="0"/>
                  <a:pt x="67" y="0"/>
                </a:cubicBezTo>
                <a:cubicBezTo>
                  <a:pt x="71" y="0"/>
                  <a:pt x="73" y="2"/>
                  <a:pt x="73" y="6"/>
                </a:cubicBezTo>
                <a:lnTo>
                  <a:pt x="73" y="52"/>
                </a:lnTo>
                <a:close/>
                <a:moveTo>
                  <a:pt x="7" y="4"/>
                </a:moveTo>
                <a:cubicBezTo>
                  <a:pt x="6" y="4"/>
                  <a:pt x="5" y="5"/>
                  <a:pt x="5" y="6"/>
                </a:cubicBezTo>
                <a:cubicBezTo>
                  <a:pt x="5" y="52"/>
                  <a:pt x="5" y="52"/>
                  <a:pt x="5" y="52"/>
                </a:cubicBezTo>
                <a:cubicBezTo>
                  <a:pt x="5" y="52"/>
                  <a:pt x="6" y="53"/>
                  <a:pt x="7" y="53"/>
                </a:cubicBezTo>
                <a:cubicBezTo>
                  <a:pt x="67" y="53"/>
                  <a:pt x="67" y="53"/>
                  <a:pt x="67" y="53"/>
                </a:cubicBezTo>
                <a:cubicBezTo>
                  <a:pt x="68" y="53"/>
                  <a:pt x="68" y="52"/>
                  <a:pt x="68" y="52"/>
                </a:cubicBezTo>
                <a:cubicBezTo>
                  <a:pt x="68" y="6"/>
                  <a:pt x="68" y="6"/>
                  <a:pt x="68" y="6"/>
                </a:cubicBezTo>
                <a:cubicBezTo>
                  <a:pt x="68" y="5"/>
                  <a:pt x="68" y="4"/>
                  <a:pt x="67" y="4"/>
                </a:cubicBezTo>
                <a:lnTo>
                  <a:pt x="7" y="4"/>
                </a:lnTo>
                <a:close/>
                <a:moveTo>
                  <a:pt x="17" y="24"/>
                </a:moveTo>
                <a:cubicBezTo>
                  <a:pt x="13" y="24"/>
                  <a:pt x="10" y="21"/>
                  <a:pt x="10" y="17"/>
                </a:cubicBezTo>
                <a:cubicBezTo>
                  <a:pt x="10" y="13"/>
                  <a:pt x="13" y="9"/>
                  <a:pt x="17" y="9"/>
                </a:cubicBezTo>
                <a:cubicBezTo>
                  <a:pt x="21" y="9"/>
                  <a:pt x="25" y="13"/>
                  <a:pt x="25" y="17"/>
                </a:cubicBezTo>
                <a:cubicBezTo>
                  <a:pt x="25" y="21"/>
                  <a:pt x="21" y="24"/>
                  <a:pt x="17" y="24"/>
                </a:cubicBezTo>
                <a:close/>
                <a:moveTo>
                  <a:pt x="64" y="48"/>
                </a:moveTo>
                <a:cubicBezTo>
                  <a:pt x="10" y="48"/>
                  <a:pt x="10" y="48"/>
                  <a:pt x="10" y="48"/>
                </a:cubicBezTo>
                <a:cubicBezTo>
                  <a:pt x="10" y="41"/>
                  <a:pt x="10" y="41"/>
                  <a:pt x="10" y="41"/>
                </a:cubicBezTo>
                <a:cubicBezTo>
                  <a:pt x="22" y="29"/>
                  <a:pt x="22" y="29"/>
                  <a:pt x="22" y="29"/>
                </a:cubicBezTo>
                <a:cubicBezTo>
                  <a:pt x="28" y="35"/>
                  <a:pt x="28" y="35"/>
                  <a:pt x="28" y="35"/>
                </a:cubicBezTo>
                <a:cubicBezTo>
                  <a:pt x="48" y="15"/>
                  <a:pt x="48" y="15"/>
                  <a:pt x="48" y="15"/>
                </a:cubicBezTo>
                <a:cubicBezTo>
                  <a:pt x="64" y="31"/>
                  <a:pt x="64" y="31"/>
                  <a:pt x="64" y="31"/>
                </a:cubicBezTo>
                <a:lnTo>
                  <a:pt x="64" y="4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1899" tIns="60950" rIns="121899" bIns="60950"/>
          <a:lstStyle/>
          <a:p>
            <a:endParaRPr lang="es-MX" sz="900" dirty="0"/>
          </a:p>
        </p:txBody>
      </p:sp>
      <p:sp>
        <p:nvSpPr>
          <p:cNvPr id="74" name="Freeform 141">
            <a:extLst>
              <a:ext uri="{FF2B5EF4-FFF2-40B4-BE49-F238E27FC236}">
                <a16:creationId xmlns:a16="http://schemas.microsoft.com/office/drawing/2014/main" id="{B3DCB367-BEB0-4097-AF6B-5BFCC2780537}"/>
              </a:ext>
            </a:extLst>
          </p:cNvPr>
          <p:cNvSpPr>
            <a:spLocks noEditPoints="1"/>
          </p:cNvSpPr>
          <p:nvPr/>
        </p:nvSpPr>
        <p:spPr bwMode="auto">
          <a:xfrm>
            <a:off x="10172699" y="3051175"/>
            <a:ext cx="367506" cy="265907"/>
          </a:xfrm>
          <a:custGeom>
            <a:avLst/>
            <a:gdLst>
              <a:gd name="T0" fmla="*/ 725277 w 68"/>
              <a:gd name="T1" fmla="*/ 444248 h 49"/>
              <a:gd name="T2" fmla="*/ 638677 w 68"/>
              <a:gd name="T3" fmla="*/ 520096 h 49"/>
              <a:gd name="T4" fmla="*/ 368051 w 68"/>
              <a:gd name="T5" fmla="*/ 530931 h 49"/>
              <a:gd name="T6" fmla="*/ 86600 w 68"/>
              <a:gd name="T7" fmla="*/ 520096 h 49"/>
              <a:gd name="T8" fmla="*/ 10825 w 68"/>
              <a:gd name="T9" fmla="*/ 444248 h 49"/>
              <a:gd name="T10" fmla="*/ 0 w 68"/>
              <a:gd name="T11" fmla="*/ 270883 h 49"/>
              <a:gd name="T12" fmla="*/ 10825 w 68"/>
              <a:gd name="T13" fmla="*/ 86683 h 49"/>
              <a:gd name="T14" fmla="*/ 86600 w 68"/>
              <a:gd name="T15" fmla="*/ 10835 h 49"/>
              <a:gd name="T16" fmla="*/ 368051 w 68"/>
              <a:gd name="T17" fmla="*/ 0 h 49"/>
              <a:gd name="T18" fmla="*/ 638677 w 68"/>
              <a:gd name="T19" fmla="*/ 10835 h 49"/>
              <a:gd name="T20" fmla="*/ 725277 w 68"/>
              <a:gd name="T21" fmla="*/ 86683 h 49"/>
              <a:gd name="T22" fmla="*/ 736102 w 68"/>
              <a:gd name="T23" fmla="*/ 270883 h 49"/>
              <a:gd name="T24" fmla="*/ 725277 w 68"/>
              <a:gd name="T25" fmla="*/ 444248 h 49"/>
              <a:gd name="T26" fmla="*/ 508776 w 68"/>
              <a:gd name="T27" fmla="*/ 249213 h 49"/>
              <a:gd name="T28" fmla="*/ 303101 w 68"/>
              <a:gd name="T29" fmla="*/ 119189 h 49"/>
              <a:gd name="T30" fmla="*/ 270626 w 68"/>
              <a:gd name="T31" fmla="*/ 108353 h 49"/>
              <a:gd name="T32" fmla="*/ 259801 w 68"/>
              <a:gd name="T33" fmla="*/ 140859 h 49"/>
              <a:gd name="T34" fmla="*/ 259801 w 68"/>
              <a:gd name="T35" fmla="*/ 400907 h 49"/>
              <a:gd name="T36" fmla="*/ 270626 w 68"/>
              <a:gd name="T37" fmla="*/ 422578 h 49"/>
              <a:gd name="T38" fmla="*/ 281451 w 68"/>
              <a:gd name="T39" fmla="*/ 422578 h 49"/>
              <a:gd name="T40" fmla="*/ 303101 w 68"/>
              <a:gd name="T41" fmla="*/ 422578 h 49"/>
              <a:gd name="T42" fmla="*/ 508776 w 68"/>
              <a:gd name="T43" fmla="*/ 292554 h 49"/>
              <a:gd name="T44" fmla="*/ 519601 w 68"/>
              <a:gd name="T45" fmla="*/ 270883 h 49"/>
              <a:gd name="T46" fmla="*/ 508776 w 68"/>
              <a:gd name="T47" fmla="*/ 249213 h 49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0" t="0" r="r" b="b"/>
            <a:pathLst>
              <a:path w="68" h="49">
                <a:moveTo>
                  <a:pt x="67" y="41"/>
                </a:moveTo>
                <a:cubicBezTo>
                  <a:pt x="66" y="45"/>
                  <a:pt x="63" y="48"/>
                  <a:pt x="59" y="48"/>
                </a:cubicBezTo>
                <a:cubicBezTo>
                  <a:pt x="51" y="49"/>
                  <a:pt x="42" y="49"/>
                  <a:pt x="34" y="49"/>
                </a:cubicBezTo>
                <a:cubicBezTo>
                  <a:pt x="25" y="49"/>
                  <a:pt x="17" y="49"/>
                  <a:pt x="8" y="48"/>
                </a:cubicBezTo>
                <a:cubicBezTo>
                  <a:pt x="5" y="48"/>
                  <a:pt x="2" y="45"/>
                  <a:pt x="1" y="41"/>
                </a:cubicBezTo>
                <a:cubicBezTo>
                  <a:pt x="0" y="36"/>
                  <a:pt x="0" y="30"/>
                  <a:pt x="0" y="25"/>
                </a:cubicBezTo>
                <a:cubicBezTo>
                  <a:pt x="0" y="19"/>
                  <a:pt x="0" y="14"/>
                  <a:pt x="1" y="8"/>
                </a:cubicBezTo>
                <a:cubicBezTo>
                  <a:pt x="2" y="5"/>
                  <a:pt x="5" y="2"/>
                  <a:pt x="8" y="1"/>
                </a:cubicBezTo>
                <a:cubicBezTo>
                  <a:pt x="17" y="0"/>
                  <a:pt x="25" y="0"/>
                  <a:pt x="34" y="0"/>
                </a:cubicBezTo>
                <a:cubicBezTo>
                  <a:pt x="42" y="0"/>
                  <a:pt x="51" y="0"/>
                  <a:pt x="59" y="1"/>
                </a:cubicBezTo>
                <a:cubicBezTo>
                  <a:pt x="63" y="2"/>
                  <a:pt x="66" y="5"/>
                  <a:pt x="67" y="8"/>
                </a:cubicBezTo>
                <a:cubicBezTo>
                  <a:pt x="68" y="14"/>
                  <a:pt x="68" y="19"/>
                  <a:pt x="68" y="25"/>
                </a:cubicBezTo>
                <a:cubicBezTo>
                  <a:pt x="68" y="30"/>
                  <a:pt x="68" y="36"/>
                  <a:pt x="67" y="41"/>
                </a:cubicBezTo>
                <a:close/>
                <a:moveTo>
                  <a:pt x="47" y="23"/>
                </a:moveTo>
                <a:cubicBezTo>
                  <a:pt x="28" y="11"/>
                  <a:pt x="28" y="11"/>
                  <a:pt x="28" y="11"/>
                </a:cubicBezTo>
                <a:cubicBezTo>
                  <a:pt x="27" y="10"/>
                  <a:pt x="26" y="10"/>
                  <a:pt x="25" y="10"/>
                </a:cubicBezTo>
                <a:cubicBezTo>
                  <a:pt x="25" y="11"/>
                  <a:pt x="24" y="12"/>
                  <a:pt x="24" y="13"/>
                </a:cubicBezTo>
                <a:cubicBezTo>
                  <a:pt x="24" y="37"/>
                  <a:pt x="24" y="37"/>
                  <a:pt x="24" y="37"/>
                </a:cubicBezTo>
                <a:cubicBezTo>
                  <a:pt x="24" y="38"/>
                  <a:pt x="25" y="39"/>
                  <a:pt x="25" y="39"/>
                </a:cubicBezTo>
                <a:cubicBezTo>
                  <a:pt x="26" y="39"/>
                  <a:pt x="26" y="39"/>
                  <a:pt x="26" y="39"/>
                </a:cubicBezTo>
                <a:cubicBezTo>
                  <a:pt x="27" y="39"/>
                  <a:pt x="27" y="39"/>
                  <a:pt x="28" y="39"/>
                </a:cubicBezTo>
                <a:cubicBezTo>
                  <a:pt x="47" y="27"/>
                  <a:pt x="47" y="27"/>
                  <a:pt x="47" y="27"/>
                </a:cubicBezTo>
                <a:cubicBezTo>
                  <a:pt x="48" y="26"/>
                  <a:pt x="48" y="26"/>
                  <a:pt x="48" y="25"/>
                </a:cubicBezTo>
                <a:cubicBezTo>
                  <a:pt x="48" y="24"/>
                  <a:pt x="48" y="23"/>
                  <a:pt x="47" y="2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1899" tIns="60950" rIns="121899" bIns="60950"/>
          <a:lstStyle/>
          <a:p>
            <a:endParaRPr lang="es-MX" sz="900" dirty="0"/>
          </a:p>
        </p:txBody>
      </p:sp>
      <p:sp>
        <p:nvSpPr>
          <p:cNvPr id="80" name="Freeform 182">
            <a:extLst>
              <a:ext uri="{FF2B5EF4-FFF2-40B4-BE49-F238E27FC236}">
                <a16:creationId xmlns:a16="http://schemas.microsoft.com/office/drawing/2014/main" id="{A57713E9-DA05-4F40-B68D-A5D35B858724}"/>
              </a:ext>
            </a:extLst>
          </p:cNvPr>
          <p:cNvSpPr>
            <a:spLocks noEditPoints="1"/>
          </p:cNvSpPr>
          <p:nvPr/>
        </p:nvSpPr>
        <p:spPr bwMode="auto">
          <a:xfrm>
            <a:off x="10198893" y="2121694"/>
            <a:ext cx="342900" cy="320675"/>
          </a:xfrm>
          <a:custGeom>
            <a:avLst/>
            <a:gdLst>
              <a:gd name="T0" fmla="*/ 350525 w 137"/>
              <a:gd name="T1" fmla="*/ 120211 h 128"/>
              <a:gd name="T2" fmla="*/ 145217 w 137"/>
              <a:gd name="T3" fmla="*/ 250440 h 128"/>
              <a:gd name="T4" fmla="*/ 0 w 137"/>
              <a:gd name="T5" fmla="*/ 130229 h 128"/>
              <a:gd name="T6" fmla="*/ 210315 w 137"/>
              <a:gd name="T7" fmla="*/ 0 h 128"/>
              <a:gd name="T8" fmla="*/ 350525 w 137"/>
              <a:gd name="T9" fmla="*/ 120211 h 128"/>
              <a:gd name="T10" fmla="*/ 350525 w 137"/>
              <a:gd name="T11" fmla="*/ 370651 h 128"/>
              <a:gd name="T12" fmla="*/ 210315 w 137"/>
              <a:gd name="T13" fmla="*/ 490862 h 128"/>
              <a:gd name="T14" fmla="*/ 0 w 137"/>
              <a:gd name="T15" fmla="*/ 360633 h 128"/>
              <a:gd name="T16" fmla="*/ 145217 w 137"/>
              <a:gd name="T17" fmla="*/ 250440 h 128"/>
              <a:gd name="T18" fmla="*/ 350525 w 137"/>
              <a:gd name="T19" fmla="*/ 370651 h 128"/>
              <a:gd name="T20" fmla="*/ 545817 w 137"/>
              <a:gd name="T21" fmla="*/ 520915 h 128"/>
              <a:gd name="T22" fmla="*/ 350525 w 137"/>
              <a:gd name="T23" fmla="*/ 641126 h 128"/>
              <a:gd name="T24" fmla="*/ 350525 w 137"/>
              <a:gd name="T25" fmla="*/ 641126 h 128"/>
              <a:gd name="T26" fmla="*/ 350525 w 137"/>
              <a:gd name="T27" fmla="*/ 641126 h 128"/>
              <a:gd name="T28" fmla="*/ 350525 w 137"/>
              <a:gd name="T29" fmla="*/ 641126 h 128"/>
              <a:gd name="T30" fmla="*/ 350525 w 137"/>
              <a:gd name="T31" fmla="*/ 641126 h 128"/>
              <a:gd name="T32" fmla="*/ 145217 w 137"/>
              <a:gd name="T33" fmla="*/ 520915 h 128"/>
              <a:gd name="T34" fmla="*/ 145217 w 137"/>
              <a:gd name="T35" fmla="*/ 475836 h 128"/>
              <a:gd name="T36" fmla="*/ 210315 w 137"/>
              <a:gd name="T37" fmla="*/ 510897 h 128"/>
              <a:gd name="T38" fmla="*/ 350525 w 137"/>
              <a:gd name="T39" fmla="*/ 390686 h 128"/>
              <a:gd name="T40" fmla="*/ 350525 w 137"/>
              <a:gd name="T41" fmla="*/ 390686 h 128"/>
              <a:gd name="T42" fmla="*/ 350525 w 137"/>
              <a:gd name="T43" fmla="*/ 390686 h 128"/>
              <a:gd name="T44" fmla="*/ 350525 w 137"/>
              <a:gd name="T45" fmla="*/ 390686 h 128"/>
              <a:gd name="T46" fmla="*/ 350525 w 137"/>
              <a:gd name="T47" fmla="*/ 390686 h 128"/>
              <a:gd name="T48" fmla="*/ 490735 w 137"/>
              <a:gd name="T49" fmla="*/ 510897 h 128"/>
              <a:gd name="T50" fmla="*/ 545817 w 137"/>
              <a:gd name="T51" fmla="*/ 475836 h 128"/>
              <a:gd name="T52" fmla="*/ 545817 w 137"/>
              <a:gd name="T53" fmla="*/ 520915 h 128"/>
              <a:gd name="T54" fmla="*/ 686027 w 137"/>
              <a:gd name="T55" fmla="*/ 130229 h 128"/>
              <a:gd name="T56" fmla="*/ 555832 w 137"/>
              <a:gd name="T57" fmla="*/ 250440 h 128"/>
              <a:gd name="T58" fmla="*/ 350525 w 137"/>
              <a:gd name="T59" fmla="*/ 120211 h 128"/>
              <a:gd name="T60" fmla="*/ 490735 w 137"/>
              <a:gd name="T61" fmla="*/ 0 h 128"/>
              <a:gd name="T62" fmla="*/ 686027 w 137"/>
              <a:gd name="T63" fmla="*/ 130229 h 128"/>
              <a:gd name="T64" fmla="*/ 686027 w 137"/>
              <a:gd name="T65" fmla="*/ 360633 h 128"/>
              <a:gd name="T66" fmla="*/ 490735 w 137"/>
              <a:gd name="T67" fmla="*/ 490862 h 128"/>
              <a:gd name="T68" fmla="*/ 350525 w 137"/>
              <a:gd name="T69" fmla="*/ 370651 h 128"/>
              <a:gd name="T70" fmla="*/ 555832 w 137"/>
              <a:gd name="T71" fmla="*/ 250440 h 128"/>
              <a:gd name="T72" fmla="*/ 686027 w 137"/>
              <a:gd name="T73" fmla="*/ 360633 h 128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0" t="0" r="r" b="b"/>
            <a:pathLst>
              <a:path w="137" h="128">
                <a:moveTo>
                  <a:pt x="70" y="24"/>
                </a:moveTo>
                <a:lnTo>
                  <a:pt x="29" y="50"/>
                </a:lnTo>
                <a:lnTo>
                  <a:pt x="0" y="26"/>
                </a:lnTo>
                <a:lnTo>
                  <a:pt x="42" y="0"/>
                </a:lnTo>
                <a:lnTo>
                  <a:pt x="70" y="24"/>
                </a:lnTo>
                <a:close/>
                <a:moveTo>
                  <a:pt x="70" y="74"/>
                </a:moveTo>
                <a:lnTo>
                  <a:pt x="42" y="98"/>
                </a:lnTo>
                <a:lnTo>
                  <a:pt x="0" y="72"/>
                </a:lnTo>
                <a:lnTo>
                  <a:pt x="29" y="50"/>
                </a:lnTo>
                <a:lnTo>
                  <a:pt x="70" y="74"/>
                </a:lnTo>
                <a:close/>
                <a:moveTo>
                  <a:pt x="109" y="104"/>
                </a:moveTo>
                <a:lnTo>
                  <a:pt x="70" y="128"/>
                </a:lnTo>
                <a:lnTo>
                  <a:pt x="29" y="104"/>
                </a:lnTo>
                <a:lnTo>
                  <a:pt x="29" y="95"/>
                </a:lnTo>
                <a:lnTo>
                  <a:pt x="42" y="102"/>
                </a:lnTo>
                <a:lnTo>
                  <a:pt x="70" y="78"/>
                </a:lnTo>
                <a:lnTo>
                  <a:pt x="98" y="102"/>
                </a:lnTo>
                <a:lnTo>
                  <a:pt x="109" y="95"/>
                </a:lnTo>
                <a:lnTo>
                  <a:pt x="109" y="104"/>
                </a:lnTo>
                <a:close/>
                <a:moveTo>
                  <a:pt x="137" y="26"/>
                </a:moveTo>
                <a:lnTo>
                  <a:pt x="111" y="50"/>
                </a:lnTo>
                <a:lnTo>
                  <a:pt x="70" y="24"/>
                </a:lnTo>
                <a:lnTo>
                  <a:pt x="98" y="0"/>
                </a:lnTo>
                <a:lnTo>
                  <a:pt x="137" y="26"/>
                </a:lnTo>
                <a:close/>
                <a:moveTo>
                  <a:pt x="137" y="72"/>
                </a:moveTo>
                <a:lnTo>
                  <a:pt x="98" y="98"/>
                </a:lnTo>
                <a:lnTo>
                  <a:pt x="70" y="74"/>
                </a:lnTo>
                <a:lnTo>
                  <a:pt x="111" y="50"/>
                </a:lnTo>
                <a:lnTo>
                  <a:pt x="137" y="7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1899" tIns="60950" rIns="121899" bIns="60950"/>
          <a:lstStyle/>
          <a:p>
            <a:endParaRPr lang="es-MX" sz="900" dirty="0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4D46C8CE-156D-4CD8-8C21-541CABCBAD34}"/>
              </a:ext>
            </a:extLst>
          </p:cNvPr>
          <p:cNvSpPr txBox="1"/>
          <p:nvPr/>
        </p:nvSpPr>
        <p:spPr>
          <a:xfrm>
            <a:off x="6752829" y="4002088"/>
            <a:ext cx="506548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dirty="0">
                <a:solidFill>
                  <a:srgbClr val="97BF1F"/>
                </a:solidFill>
                <a:latin typeface="Lato Black" panose="020F0A02020204030203" pitchFamily="34" charset="0"/>
              </a:rPr>
              <a:t>Escribe tu </a:t>
            </a:r>
          </a:p>
          <a:p>
            <a:pPr algn="ctr"/>
            <a:r>
              <a:rPr lang="es-CO" sz="3600" dirty="0">
                <a:solidFill>
                  <a:srgbClr val="08672F"/>
                </a:solidFill>
                <a:latin typeface="Lato Light" panose="020F0302020204030203" pitchFamily="34" charset="0"/>
              </a:rPr>
              <a:t>Título Aquí</a:t>
            </a:r>
            <a:endParaRPr lang="es-CO" sz="3600" dirty="0">
              <a:solidFill>
                <a:srgbClr val="08672F"/>
              </a:solidFill>
              <a:latin typeface="Lato Black" panose="020F0A02020204030203" pitchFamily="34" charset="0"/>
            </a:endParaRP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0A6787EE-7958-459A-8E7F-31F7C0DF0143}"/>
              </a:ext>
            </a:extLst>
          </p:cNvPr>
          <p:cNvSpPr/>
          <p:nvPr/>
        </p:nvSpPr>
        <p:spPr>
          <a:xfrm rot="5400000">
            <a:off x="9147006" y="4873096"/>
            <a:ext cx="102961" cy="895350"/>
          </a:xfrm>
          <a:prstGeom prst="rect">
            <a:avLst/>
          </a:prstGeom>
          <a:solidFill>
            <a:srgbClr val="97BF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89055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5">
            <a:extLst>
              <a:ext uri="{FF2B5EF4-FFF2-40B4-BE49-F238E27FC236}">
                <a16:creationId xmlns:a16="http://schemas.microsoft.com/office/drawing/2014/main" id="{10698ADD-3EC9-46D9-95B7-4A2C6B7E9332}"/>
              </a:ext>
            </a:extLst>
          </p:cNvPr>
          <p:cNvSpPr>
            <a:spLocks/>
          </p:cNvSpPr>
          <p:nvPr/>
        </p:nvSpPr>
        <p:spPr bwMode="auto">
          <a:xfrm>
            <a:off x="8440738" y="0"/>
            <a:ext cx="3768725" cy="5670551"/>
          </a:xfrm>
          <a:custGeom>
            <a:avLst/>
            <a:gdLst>
              <a:gd name="T0" fmla="*/ 0 w 215"/>
              <a:gd name="T1" fmla="*/ 0 h 325"/>
              <a:gd name="T2" fmla="*/ 0 w 215"/>
              <a:gd name="T3" fmla="*/ 233 h 325"/>
              <a:gd name="T4" fmla="*/ 91 w 215"/>
              <a:gd name="T5" fmla="*/ 325 h 325"/>
              <a:gd name="T6" fmla="*/ 215 w 215"/>
              <a:gd name="T7" fmla="*/ 244 h 325"/>
              <a:gd name="T8" fmla="*/ 215 w 215"/>
              <a:gd name="T9" fmla="*/ 0 h 325"/>
              <a:gd name="T10" fmla="*/ 0 w 215"/>
              <a:gd name="T11" fmla="*/ 0 h 3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15" h="325">
                <a:moveTo>
                  <a:pt x="0" y="0"/>
                </a:moveTo>
                <a:cubicBezTo>
                  <a:pt x="0" y="233"/>
                  <a:pt x="0" y="233"/>
                  <a:pt x="0" y="233"/>
                </a:cubicBezTo>
                <a:cubicBezTo>
                  <a:pt x="0" y="284"/>
                  <a:pt x="41" y="325"/>
                  <a:pt x="91" y="325"/>
                </a:cubicBezTo>
                <a:cubicBezTo>
                  <a:pt x="91" y="325"/>
                  <a:pt x="161" y="289"/>
                  <a:pt x="215" y="244"/>
                </a:cubicBezTo>
                <a:cubicBezTo>
                  <a:pt x="215" y="0"/>
                  <a:pt x="215" y="0"/>
                  <a:pt x="215" y="0"/>
                </a:cubicBezTo>
                <a:lnTo>
                  <a:pt x="0" y="0"/>
                </a:lnTo>
                <a:close/>
              </a:path>
            </a:pathLst>
          </a:custGeom>
          <a:solidFill>
            <a:srgbClr val="97BF1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9" name="TextBox 73">
            <a:extLst>
              <a:ext uri="{FF2B5EF4-FFF2-40B4-BE49-F238E27FC236}">
                <a16:creationId xmlns:a16="http://schemas.microsoft.com/office/drawing/2014/main" id="{91AAB8EF-DC11-4F14-A24F-E82178FFBF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007" y="3359945"/>
            <a:ext cx="3610769" cy="48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9710" tIns="54855" rIns="109710" bIns="54855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just"/>
            <a:r>
              <a:rPr lang="en-US" altLang="es-MX" sz="1200" dirty="0">
                <a:latin typeface="Calibri Light" panose="020F0302020204030204" pitchFamily="34" charset="0"/>
                <a:ea typeface="Lato" panose="020F0502020204030203" pitchFamily="34" charset="0"/>
              </a:rPr>
              <a:t>Lorem Ipsum has two main statistical methodologies are used in data analysis which summarizes data.</a:t>
            </a:r>
          </a:p>
        </p:txBody>
      </p:sp>
      <p:sp>
        <p:nvSpPr>
          <p:cNvPr id="20" name="TextBox 74">
            <a:extLst>
              <a:ext uri="{FF2B5EF4-FFF2-40B4-BE49-F238E27FC236}">
                <a16:creationId xmlns:a16="http://schemas.microsoft.com/office/drawing/2014/main" id="{AE233DC0-EDE2-41A7-B3B8-98E218FDB3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007" y="3979070"/>
            <a:ext cx="3610769" cy="48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9710" tIns="54855" rIns="109710" bIns="54855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just"/>
            <a:r>
              <a:rPr lang="en-US" altLang="es-MX" sz="1200" dirty="0">
                <a:latin typeface="Calibri Light" panose="020F0302020204030204" pitchFamily="34" charset="0"/>
                <a:ea typeface="Lato" panose="020F0502020204030203" pitchFamily="34" charset="0"/>
              </a:rPr>
              <a:t>Lorem Ipsum has two main statistical methodologies are used in data analysis which summarizes data.</a:t>
            </a:r>
          </a:p>
        </p:txBody>
      </p:sp>
      <p:sp>
        <p:nvSpPr>
          <p:cNvPr id="21" name="TextBox 75">
            <a:extLst>
              <a:ext uri="{FF2B5EF4-FFF2-40B4-BE49-F238E27FC236}">
                <a16:creationId xmlns:a16="http://schemas.microsoft.com/office/drawing/2014/main" id="{3D2563D7-D4E6-4698-9FA7-CDAF18E58B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007" y="5845176"/>
            <a:ext cx="3610769" cy="48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9710" tIns="54855" rIns="109710" bIns="54855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just"/>
            <a:r>
              <a:rPr lang="en-US" altLang="es-MX" sz="1200" dirty="0">
                <a:latin typeface="Calibri Light" panose="020F0302020204030204" pitchFamily="34" charset="0"/>
                <a:ea typeface="Lato" panose="020F0502020204030203" pitchFamily="34" charset="0"/>
              </a:rPr>
              <a:t>Lorem Ipsum has two main statistical methodologies are used in data analysis which summarizes data.</a:t>
            </a:r>
          </a:p>
        </p:txBody>
      </p:sp>
      <p:sp>
        <p:nvSpPr>
          <p:cNvPr id="22" name="Round Same Side Corner Rectangle 76">
            <a:extLst>
              <a:ext uri="{FF2B5EF4-FFF2-40B4-BE49-F238E27FC236}">
                <a16:creationId xmlns:a16="http://schemas.microsoft.com/office/drawing/2014/main" id="{0AB73497-D08A-4F55-9FCB-F17C2E8CE3FC}"/>
              </a:ext>
            </a:extLst>
          </p:cNvPr>
          <p:cNvSpPr/>
          <p:nvPr/>
        </p:nvSpPr>
        <p:spPr>
          <a:xfrm rot="10800000" flipH="1">
            <a:off x="1074738" y="4025107"/>
            <a:ext cx="54769" cy="456407"/>
          </a:xfrm>
          <a:prstGeom prst="round2SameRect">
            <a:avLst>
              <a:gd name="adj1" fmla="val 50000"/>
              <a:gd name="adj2" fmla="val 50000"/>
            </a:avLst>
          </a:prstGeom>
          <a:solidFill>
            <a:srgbClr val="0867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9710" tIns="54855" rIns="109710" bIns="54855" anchor="ctr"/>
          <a:lstStyle/>
          <a:p>
            <a:pPr algn="ctr" defTabSz="914217">
              <a:defRPr/>
            </a:pPr>
            <a:endParaRPr lang="bg-BG" sz="900" dirty="0">
              <a:solidFill>
                <a:schemeClr val="tx1"/>
              </a:solidFill>
              <a:latin typeface="Calibri Light"/>
            </a:endParaRPr>
          </a:p>
        </p:txBody>
      </p:sp>
      <p:sp>
        <p:nvSpPr>
          <p:cNvPr id="23" name="Round Same Side Corner Rectangle 77">
            <a:extLst>
              <a:ext uri="{FF2B5EF4-FFF2-40B4-BE49-F238E27FC236}">
                <a16:creationId xmlns:a16="http://schemas.microsoft.com/office/drawing/2014/main" id="{9F70CAF5-CAB8-42BC-8882-76B35F5AC54C}"/>
              </a:ext>
            </a:extLst>
          </p:cNvPr>
          <p:cNvSpPr/>
          <p:nvPr/>
        </p:nvSpPr>
        <p:spPr>
          <a:xfrm rot="10800000" flipH="1">
            <a:off x="1074738" y="5886451"/>
            <a:ext cx="54769" cy="457200"/>
          </a:xfrm>
          <a:prstGeom prst="round2SameRect">
            <a:avLst>
              <a:gd name="adj1" fmla="val 50000"/>
              <a:gd name="adj2" fmla="val 50000"/>
            </a:avLst>
          </a:prstGeom>
          <a:solidFill>
            <a:srgbClr val="97BF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9710" tIns="54855" rIns="109710" bIns="54855" anchor="ctr"/>
          <a:lstStyle/>
          <a:p>
            <a:pPr algn="ctr" defTabSz="914217">
              <a:defRPr/>
            </a:pPr>
            <a:endParaRPr lang="bg-BG" sz="900" dirty="0">
              <a:solidFill>
                <a:schemeClr val="tx1"/>
              </a:solidFill>
              <a:latin typeface="Calibri Light"/>
            </a:endParaRPr>
          </a:p>
        </p:txBody>
      </p:sp>
      <p:sp>
        <p:nvSpPr>
          <p:cNvPr id="24" name="Round Same Side Corner Rectangle 78">
            <a:extLst>
              <a:ext uri="{FF2B5EF4-FFF2-40B4-BE49-F238E27FC236}">
                <a16:creationId xmlns:a16="http://schemas.microsoft.com/office/drawing/2014/main" id="{C8147362-FC1D-4A29-BE49-4060E8ABF744}"/>
              </a:ext>
            </a:extLst>
          </p:cNvPr>
          <p:cNvSpPr/>
          <p:nvPr/>
        </p:nvSpPr>
        <p:spPr>
          <a:xfrm rot="10800000" flipH="1">
            <a:off x="1074738" y="3414714"/>
            <a:ext cx="54769" cy="456406"/>
          </a:xfrm>
          <a:prstGeom prst="round2SameRect">
            <a:avLst>
              <a:gd name="adj1" fmla="val 50000"/>
              <a:gd name="adj2" fmla="val 50000"/>
            </a:avLst>
          </a:prstGeom>
          <a:solidFill>
            <a:srgbClr val="97BF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9710" tIns="54855" rIns="109710" bIns="54855" anchor="ctr"/>
          <a:lstStyle/>
          <a:p>
            <a:pPr algn="ctr" defTabSz="914217">
              <a:defRPr/>
            </a:pPr>
            <a:endParaRPr lang="bg-BG" sz="900" dirty="0">
              <a:solidFill>
                <a:schemeClr val="tx1"/>
              </a:solidFill>
              <a:latin typeface="Calibri Light"/>
            </a:endParaRPr>
          </a:p>
        </p:txBody>
      </p:sp>
      <p:sp>
        <p:nvSpPr>
          <p:cNvPr id="25" name="TextBox 79">
            <a:extLst>
              <a:ext uri="{FF2B5EF4-FFF2-40B4-BE49-F238E27FC236}">
                <a16:creationId xmlns:a16="http://schemas.microsoft.com/office/drawing/2014/main" id="{7A02E511-E519-4C2D-BAE9-06D267C707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007" y="4598989"/>
            <a:ext cx="3610769" cy="48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9710" tIns="54855" rIns="109710" bIns="54855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just"/>
            <a:r>
              <a:rPr lang="en-US" altLang="es-MX" sz="1200" dirty="0">
                <a:latin typeface="Calibri Light" panose="020F0302020204030204" pitchFamily="34" charset="0"/>
                <a:ea typeface="Lato" panose="020F0502020204030203" pitchFamily="34" charset="0"/>
              </a:rPr>
              <a:t>Lorem Ipsum has two main statistical methodologies are used in data analysis which summarizes data.</a:t>
            </a:r>
          </a:p>
        </p:txBody>
      </p:sp>
      <p:sp>
        <p:nvSpPr>
          <p:cNvPr id="26" name="TextBox 80">
            <a:extLst>
              <a:ext uri="{FF2B5EF4-FFF2-40B4-BE49-F238E27FC236}">
                <a16:creationId xmlns:a16="http://schemas.microsoft.com/office/drawing/2014/main" id="{C8AD7069-8B56-43F4-8B4E-5C10CB594C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007" y="5218114"/>
            <a:ext cx="3610769" cy="48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9710" tIns="54855" rIns="109710" bIns="54855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just"/>
            <a:r>
              <a:rPr lang="en-US" altLang="es-MX" sz="1200" dirty="0">
                <a:latin typeface="Calibri Light" panose="020F0302020204030204" pitchFamily="34" charset="0"/>
                <a:ea typeface="Lato" panose="020F0502020204030203" pitchFamily="34" charset="0"/>
              </a:rPr>
              <a:t>Lorem Ipsum has two main statistical methodologies are used in data analysis which summarizes data.</a:t>
            </a:r>
          </a:p>
        </p:txBody>
      </p:sp>
      <p:sp>
        <p:nvSpPr>
          <p:cNvPr id="27" name="Round Same Side Corner Rectangle 81">
            <a:extLst>
              <a:ext uri="{FF2B5EF4-FFF2-40B4-BE49-F238E27FC236}">
                <a16:creationId xmlns:a16="http://schemas.microsoft.com/office/drawing/2014/main" id="{996B5354-D42C-4ADB-A043-D8C1966AA4F8}"/>
              </a:ext>
            </a:extLst>
          </p:cNvPr>
          <p:cNvSpPr/>
          <p:nvPr/>
        </p:nvSpPr>
        <p:spPr>
          <a:xfrm rot="10800000" flipH="1">
            <a:off x="1074738" y="4640264"/>
            <a:ext cx="54769" cy="456406"/>
          </a:xfrm>
          <a:prstGeom prst="round2SameRect">
            <a:avLst>
              <a:gd name="adj1" fmla="val 50000"/>
              <a:gd name="adj2" fmla="val 50000"/>
            </a:avLst>
          </a:prstGeom>
          <a:solidFill>
            <a:srgbClr val="97BF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9710" tIns="54855" rIns="109710" bIns="54855" anchor="ctr"/>
          <a:lstStyle/>
          <a:p>
            <a:pPr algn="ctr" defTabSz="914217">
              <a:defRPr/>
            </a:pPr>
            <a:endParaRPr lang="bg-BG" sz="900" dirty="0">
              <a:solidFill>
                <a:schemeClr val="tx1"/>
              </a:solidFill>
              <a:latin typeface="Calibri Light"/>
            </a:endParaRPr>
          </a:p>
        </p:txBody>
      </p:sp>
      <p:sp>
        <p:nvSpPr>
          <p:cNvPr id="28" name="Round Same Side Corner Rectangle 82">
            <a:extLst>
              <a:ext uri="{FF2B5EF4-FFF2-40B4-BE49-F238E27FC236}">
                <a16:creationId xmlns:a16="http://schemas.microsoft.com/office/drawing/2014/main" id="{0DEE95AF-DF34-45E2-A6CB-A6B1B4EF457E}"/>
              </a:ext>
            </a:extLst>
          </p:cNvPr>
          <p:cNvSpPr/>
          <p:nvPr/>
        </p:nvSpPr>
        <p:spPr>
          <a:xfrm rot="10800000" flipH="1">
            <a:off x="1074738" y="5255420"/>
            <a:ext cx="54769" cy="456407"/>
          </a:xfrm>
          <a:prstGeom prst="round2SameRect">
            <a:avLst>
              <a:gd name="adj1" fmla="val 50000"/>
              <a:gd name="adj2" fmla="val 50000"/>
            </a:avLst>
          </a:prstGeom>
          <a:solidFill>
            <a:srgbClr val="0867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9710" tIns="54855" rIns="109710" bIns="54855" anchor="ctr"/>
          <a:lstStyle/>
          <a:p>
            <a:pPr algn="ctr" defTabSz="914217">
              <a:defRPr/>
            </a:pPr>
            <a:endParaRPr lang="bg-BG" sz="900" dirty="0">
              <a:solidFill>
                <a:schemeClr val="tx1"/>
              </a:solidFill>
              <a:latin typeface="Calibri Light"/>
            </a:endParaRPr>
          </a:p>
        </p:txBody>
      </p:sp>
      <p:sp>
        <p:nvSpPr>
          <p:cNvPr id="29" name="TextBox 83">
            <a:extLst>
              <a:ext uri="{FF2B5EF4-FFF2-40B4-BE49-F238E27FC236}">
                <a16:creationId xmlns:a16="http://schemas.microsoft.com/office/drawing/2014/main" id="{5CF64CE2-8384-4944-B05C-866EEC5B99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5144" y="2177257"/>
            <a:ext cx="2012694" cy="4000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2" tIns="45711" rIns="91422" bIns="45711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r>
              <a:rPr lang="es-CO" altLang="es-MX" sz="2000" b="1" dirty="0">
                <a:latin typeface="Source Sans Pro" panose="020B0503030403020204" pitchFamily="34" charset="0"/>
              </a:rPr>
              <a:t>Nuestro Análisis</a:t>
            </a:r>
            <a:endParaRPr lang="id-ID" altLang="es-MX" sz="2000" b="1" dirty="0">
              <a:latin typeface="Source Sans Pro" panose="020B0503030403020204" pitchFamily="34" charset="0"/>
            </a:endParaRPr>
          </a:p>
        </p:txBody>
      </p:sp>
      <p:sp>
        <p:nvSpPr>
          <p:cNvPr id="30" name="TextBox 84">
            <a:extLst>
              <a:ext uri="{FF2B5EF4-FFF2-40B4-BE49-F238E27FC236}">
                <a16:creationId xmlns:a16="http://schemas.microsoft.com/office/drawing/2014/main" id="{84DBFC8E-AA9A-46E8-8799-CF8AA08A9A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3557" y="2547145"/>
            <a:ext cx="5124450" cy="5544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2" tIns="45711" rIns="91422" bIns="45711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es-MX" sz="1400" dirty="0">
                <a:solidFill>
                  <a:schemeClr val="tx2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Creativity is the key </a:t>
            </a:r>
            <a:r>
              <a:rPr lang="en-US" altLang="es-MX" sz="1400" dirty="0">
                <a:latin typeface="Calibri Light" panose="020F0302020204030204" pitchFamily="34" charset="0"/>
                <a:cs typeface="Calibri Light" panose="020F0302020204030204" pitchFamily="34" charset="0"/>
              </a:rPr>
              <a:t>to success in the future, and primary education where teachers can bring creativity in children at that level.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B7E8893A-6A56-465D-9A05-C0198B0E9AA3}"/>
              </a:ext>
            </a:extLst>
          </p:cNvPr>
          <p:cNvSpPr txBox="1"/>
          <p:nvPr/>
        </p:nvSpPr>
        <p:spPr>
          <a:xfrm>
            <a:off x="466047" y="617466"/>
            <a:ext cx="506548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dirty="0">
                <a:solidFill>
                  <a:srgbClr val="97BF1F"/>
                </a:solidFill>
                <a:latin typeface="Lato Black" panose="020F0A02020204030203" pitchFamily="34" charset="0"/>
              </a:rPr>
              <a:t>Escribe tu </a:t>
            </a:r>
          </a:p>
          <a:p>
            <a:r>
              <a:rPr lang="es-CO" sz="3600" dirty="0">
                <a:solidFill>
                  <a:srgbClr val="08672F"/>
                </a:solidFill>
                <a:latin typeface="Lato Light" panose="020F0302020204030203" pitchFamily="34" charset="0"/>
              </a:rPr>
              <a:t>Título Aquí</a:t>
            </a:r>
            <a:endParaRPr lang="es-CO" sz="3600" dirty="0">
              <a:solidFill>
                <a:srgbClr val="08672F"/>
              </a:solidFill>
              <a:latin typeface="Lato Black" panose="020F0A02020204030203" pitchFamily="34" charset="0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03B0FC0A-4263-46FF-8F7F-CCE9E9950705}"/>
              </a:ext>
            </a:extLst>
          </p:cNvPr>
          <p:cNvSpPr/>
          <p:nvPr/>
        </p:nvSpPr>
        <p:spPr>
          <a:xfrm>
            <a:off x="327933" y="769955"/>
            <a:ext cx="102961" cy="895350"/>
          </a:xfrm>
          <a:prstGeom prst="rect">
            <a:avLst/>
          </a:prstGeom>
          <a:solidFill>
            <a:srgbClr val="97BF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4A5EC86A-EBA7-4089-B76C-55612BCDB0A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108161240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9114</TotalTime>
  <Words>982</Words>
  <Application>Microsoft Office PowerPoint</Application>
  <PresentationFormat>Panorámica</PresentationFormat>
  <Paragraphs>110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22" baseType="lpstr">
      <vt:lpstr>ALIN_KID</vt:lpstr>
      <vt:lpstr>Arial</vt:lpstr>
      <vt:lpstr>Calibri</vt:lpstr>
      <vt:lpstr>Calibri Light</vt:lpstr>
      <vt:lpstr>Lato</vt:lpstr>
      <vt:lpstr>Lato Black</vt:lpstr>
      <vt:lpstr>Lato Light</vt:lpstr>
      <vt:lpstr>Source Sans Pro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Gracias por descargar esta plantilla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Jolie Nayibe Serrano</dc:creator>
  <cp:lastModifiedBy>Jolie Nayibe Serrano</cp:lastModifiedBy>
  <cp:revision>539</cp:revision>
  <dcterms:created xsi:type="dcterms:W3CDTF">2020-03-21T22:03:23Z</dcterms:created>
  <dcterms:modified xsi:type="dcterms:W3CDTF">2020-09-05T00:43:44Z</dcterms:modified>
</cp:coreProperties>
</file>