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1523" r:id="rId2"/>
    <p:sldId id="256" r:id="rId3"/>
    <p:sldId id="257" r:id="rId4"/>
    <p:sldId id="258" r:id="rId5"/>
    <p:sldId id="262" r:id="rId6"/>
    <p:sldId id="1421" r:id="rId7"/>
    <p:sldId id="260" r:id="rId8"/>
    <p:sldId id="1470" r:id="rId9"/>
    <p:sldId id="1471" r:id="rId10"/>
    <p:sldId id="261" r:id="rId11"/>
    <p:sldId id="259" r:id="rId12"/>
    <p:sldId id="1472" r:id="rId13"/>
    <p:sldId id="1473" r:id="rId14"/>
    <p:sldId id="152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1756"/>
    <a:srgbClr val="D85583"/>
    <a:srgbClr val="A62792"/>
    <a:srgbClr val="AF3F92"/>
    <a:srgbClr val="7B2947"/>
    <a:srgbClr val="8B3446"/>
    <a:srgbClr val="752F40"/>
    <a:srgbClr val="F15E78"/>
    <a:srgbClr val="B74F7F"/>
    <a:srgbClr val="8A3A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5401" autoAdjust="0"/>
  </p:normalViewPr>
  <p:slideViewPr>
    <p:cSldViewPr snapToGrid="0">
      <p:cViewPr varScale="1">
        <p:scale>
          <a:sx n="65" d="100"/>
          <a:sy n="65" d="100"/>
        </p:scale>
        <p:origin x="858" y="6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E474FF-B935-4429-99BB-9711E89E861D}" type="datetimeFigureOut">
              <a:rPr lang="en-US" smtClean="0"/>
              <a:t>9/8/2020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4BD859-E834-4F56-B418-49618FB989A7}" type="slidenum">
              <a:rPr lang="en-US" smtClean="0"/>
              <a:t>‹Nº›</a:t>
            </a:fld>
            <a:endParaRPr lang="en-US"/>
          </a:p>
        </p:txBody>
      </p:sp>
    </p:spTree>
    <p:extLst>
      <p:ext uri="{BB962C8B-B14F-4D97-AF65-F5344CB8AC3E}">
        <p14:creationId xmlns:p14="http://schemas.microsoft.com/office/powerpoint/2010/main" val="187807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4BD859-E834-4F56-B418-49618FB989A7}" type="slidenum">
              <a:rPr lang="en-US" smtClean="0"/>
              <a:t>7</a:t>
            </a:fld>
            <a:endParaRPr lang="en-US"/>
          </a:p>
        </p:txBody>
      </p:sp>
    </p:spTree>
    <p:extLst>
      <p:ext uri="{BB962C8B-B14F-4D97-AF65-F5344CB8AC3E}">
        <p14:creationId xmlns:p14="http://schemas.microsoft.com/office/powerpoint/2010/main" val="1167491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noProof="0" dirty="0"/>
          </a:p>
        </p:txBody>
      </p:sp>
      <p:sp>
        <p:nvSpPr>
          <p:cNvPr id="4" name="Marcador de número de diapositiva 3"/>
          <p:cNvSpPr>
            <a:spLocks noGrp="1"/>
          </p:cNvSpPr>
          <p:nvPr>
            <p:ph type="sldNum" sz="quarter" idx="5"/>
          </p:nvPr>
        </p:nvSpPr>
        <p:spPr/>
        <p:txBody>
          <a:bodyPr/>
          <a:lstStyle/>
          <a:p>
            <a:fld id="{0D4BD859-E834-4F56-B418-49618FB989A7}" type="slidenum">
              <a:rPr lang="en-US" smtClean="0"/>
              <a:t>11</a:t>
            </a:fld>
            <a:endParaRPr lang="en-US"/>
          </a:p>
        </p:txBody>
      </p:sp>
    </p:spTree>
    <p:extLst>
      <p:ext uri="{BB962C8B-B14F-4D97-AF65-F5344CB8AC3E}">
        <p14:creationId xmlns:p14="http://schemas.microsoft.com/office/powerpoint/2010/main" val="3673791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D90E12C-6876-48A9-B574-551C0D49465E}"/>
              </a:ext>
            </a:extLst>
          </p:cNvPr>
          <p:cNvSpPr>
            <a:spLocks noGrp="1"/>
          </p:cNvSpPr>
          <p:nvPr>
            <p:ph type="pic" sz="quarter" idx="10"/>
          </p:nvPr>
        </p:nvSpPr>
        <p:spPr>
          <a:xfrm>
            <a:off x="0" y="0"/>
            <a:ext cx="12192000" cy="6858000"/>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roduct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599C47A-EBE3-486B-8614-36D183B91E0C}"/>
              </a:ext>
            </a:extLst>
          </p:cNvPr>
          <p:cNvSpPr>
            <a:spLocks noGrp="1"/>
          </p:cNvSpPr>
          <p:nvPr>
            <p:ph type="pic" sz="quarter" idx="10"/>
          </p:nvPr>
        </p:nvSpPr>
        <p:spPr>
          <a:xfrm>
            <a:off x="7329488" y="1597025"/>
            <a:ext cx="2249487" cy="4049713"/>
          </a:xfrm>
          <a:prstGeom prst="rect">
            <a:avLst/>
          </a:prstGeom>
        </p:spPr>
        <p:txBody>
          <a:bodyPr/>
          <a:lstStyle/>
          <a:p>
            <a:endParaRPr lang="en-US"/>
          </a:p>
        </p:txBody>
      </p:sp>
    </p:spTree>
    <p:extLst>
      <p:ext uri="{BB962C8B-B14F-4D97-AF65-F5344CB8AC3E}">
        <p14:creationId xmlns:p14="http://schemas.microsoft.com/office/powerpoint/2010/main" val="2036643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what people says">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B8EC9CE-AB08-4A09-B63E-335F4C65CA89}"/>
              </a:ext>
            </a:extLst>
          </p:cNvPr>
          <p:cNvSpPr>
            <a:spLocks noGrp="1"/>
          </p:cNvSpPr>
          <p:nvPr>
            <p:ph type="pic" sz="quarter" idx="10"/>
          </p:nvPr>
        </p:nvSpPr>
        <p:spPr>
          <a:xfrm>
            <a:off x="5864225" y="783318"/>
            <a:ext cx="2424113" cy="2424113"/>
          </a:xfrm>
          <a:prstGeom prst="ellipse">
            <a:avLst/>
          </a:prstGeom>
        </p:spPr>
        <p:txBody>
          <a:bodyPr/>
          <a:lstStyle>
            <a:lvl1pPr>
              <a:defRPr sz="1400"/>
            </a:lvl1pPr>
          </a:lstStyle>
          <a:p>
            <a:endParaRPr lang="en-US" dirty="0"/>
          </a:p>
        </p:txBody>
      </p:sp>
      <p:sp>
        <p:nvSpPr>
          <p:cNvPr id="8" name="Picture Placeholder 3">
            <a:extLst>
              <a:ext uri="{FF2B5EF4-FFF2-40B4-BE49-F238E27FC236}">
                <a16:creationId xmlns:a16="http://schemas.microsoft.com/office/drawing/2014/main" id="{F58C268E-3814-483E-BBC4-03EF9837A788}"/>
              </a:ext>
            </a:extLst>
          </p:cNvPr>
          <p:cNvSpPr>
            <a:spLocks noGrp="1"/>
          </p:cNvSpPr>
          <p:nvPr>
            <p:ph type="pic" sz="quarter" idx="11"/>
          </p:nvPr>
        </p:nvSpPr>
        <p:spPr>
          <a:xfrm>
            <a:off x="5864225" y="3577772"/>
            <a:ext cx="2424113" cy="2424113"/>
          </a:xfrm>
          <a:prstGeom prst="ellipse">
            <a:avLst/>
          </a:prstGeom>
        </p:spPr>
        <p:txBody>
          <a:bodyPr/>
          <a:lstStyle>
            <a:lvl1pPr>
              <a:defRPr sz="1400"/>
            </a:lvl1pPr>
          </a:lstStyle>
          <a:p>
            <a:endParaRPr lang="en-US" dirty="0"/>
          </a:p>
        </p:txBody>
      </p:sp>
    </p:spTree>
    <p:extLst>
      <p:ext uri="{BB962C8B-B14F-4D97-AF65-F5344CB8AC3E}">
        <p14:creationId xmlns:p14="http://schemas.microsoft.com/office/powerpoint/2010/main" val="1986939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apositia 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p:nvPr>
        </p:nvSpPr>
        <p:spPr>
          <a:xfrm>
            <a:off x="3860801" y="0"/>
            <a:ext cx="4857750" cy="6858000"/>
          </a:xfrm>
          <a:prstGeom prst="rect">
            <a:avLst/>
          </a:prstGeom>
        </p:spPr>
        <p:txBody>
          <a:bodyPr/>
          <a:lstStyle>
            <a:lvl1pPr marL="0" indent="0">
              <a:buNone/>
              <a:defRPr sz="1600"/>
            </a:lvl1pPr>
          </a:lstStyle>
          <a:p>
            <a:endParaRPr lang="es-CO" dirty="0"/>
          </a:p>
        </p:txBody>
      </p:sp>
    </p:spTree>
    <p:extLst>
      <p:ext uri="{BB962C8B-B14F-4D97-AF65-F5344CB8AC3E}">
        <p14:creationId xmlns:p14="http://schemas.microsoft.com/office/powerpoint/2010/main" val="1645799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iapositiva 7">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3860801"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2598096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D6DCE06-6108-4776-923F-433890791C62}"/>
              </a:ext>
            </a:extLst>
          </p:cNvPr>
          <p:cNvSpPr>
            <a:spLocks noGrp="1"/>
          </p:cNvSpPr>
          <p:nvPr>
            <p:ph type="pic" sz="quarter" idx="10"/>
          </p:nvPr>
        </p:nvSpPr>
        <p:spPr>
          <a:xfrm>
            <a:off x="-46277" y="0"/>
            <a:ext cx="7593837" cy="6858000"/>
          </a:xfrm>
          <a:prstGeom prst="rect">
            <a:avLst/>
          </a:prstGeom>
        </p:spPr>
        <p:txBody>
          <a:bodyPr/>
          <a:lstStyle>
            <a:lvl1pPr>
              <a:defRPr sz="1400"/>
            </a:lvl1p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ory">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4477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bout us">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19B1170-8981-4229-A072-5FA0F0BC7887}"/>
              </a:ext>
            </a:extLst>
          </p:cNvPr>
          <p:cNvSpPr>
            <a:spLocks noGrp="1"/>
          </p:cNvSpPr>
          <p:nvPr>
            <p:ph type="pic" sz="quarter" idx="10"/>
          </p:nvPr>
        </p:nvSpPr>
        <p:spPr>
          <a:xfrm>
            <a:off x="6575425" y="823912"/>
            <a:ext cx="4354513" cy="5210175"/>
          </a:xfrm>
          <a:prstGeom prst="rect">
            <a:avLst/>
          </a:prstGeom>
        </p:spPr>
        <p:txBody>
          <a:bodyPr/>
          <a:lstStyle>
            <a:lvl1pPr>
              <a:defRPr sz="1600"/>
            </a:lvl1pPr>
          </a:lstStyle>
          <a:p>
            <a:endParaRPr lang="en-US" dirty="0"/>
          </a:p>
        </p:txBody>
      </p:sp>
    </p:spTree>
    <p:extLst>
      <p:ext uri="{BB962C8B-B14F-4D97-AF65-F5344CB8AC3E}">
        <p14:creationId xmlns:p14="http://schemas.microsoft.com/office/powerpoint/2010/main" val="1856907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39A78EA-441C-4C0C-8806-0F1BA44607B2}"/>
              </a:ext>
            </a:extLst>
          </p:cNvPr>
          <p:cNvSpPr>
            <a:spLocks noGrp="1"/>
          </p:cNvSpPr>
          <p:nvPr>
            <p:ph type="pic" sz="quarter" idx="10"/>
          </p:nvPr>
        </p:nvSpPr>
        <p:spPr>
          <a:xfrm>
            <a:off x="5080000" y="754063"/>
            <a:ext cx="3062288" cy="5268912"/>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ur teamwor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DD55098-9812-4AED-B21C-C9C5DA8A11C3}"/>
              </a:ext>
            </a:extLst>
          </p:cNvPr>
          <p:cNvSpPr>
            <a:spLocks noGrp="1"/>
          </p:cNvSpPr>
          <p:nvPr>
            <p:ph type="pic" sz="quarter" idx="10"/>
          </p:nvPr>
        </p:nvSpPr>
        <p:spPr>
          <a:xfrm>
            <a:off x="4716917" y="1463569"/>
            <a:ext cx="2147887" cy="2147888"/>
          </a:xfrm>
          <a:prstGeom prst="ellipse">
            <a:avLst/>
          </a:prstGeom>
        </p:spPr>
        <p:txBody>
          <a:bodyPr/>
          <a:lstStyle>
            <a:lvl1pPr>
              <a:defRPr sz="1600"/>
            </a:lvl1pPr>
          </a:lstStyle>
          <a:p>
            <a:endParaRPr lang="en-US" dirty="0"/>
          </a:p>
        </p:txBody>
      </p:sp>
      <p:sp>
        <p:nvSpPr>
          <p:cNvPr id="6" name="Picture Placeholder 2">
            <a:extLst>
              <a:ext uri="{FF2B5EF4-FFF2-40B4-BE49-F238E27FC236}">
                <a16:creationId xmlns:a16="http://schemas.microsoft.com/office/drawing/2014/main" id="{A34478A4-BFB0-472B-8BE9-63D6944CAF7F}"/>
              </a:ext>
            </a:extLst>
          </p:cNvPr>
          <p:cNvSpPr>
            <a:spLocks noGrp="1"/>
          </p:cNvSpPr>
          <p:nvPr>
            <p:ph type="pic" sz="quarter" idx="11"/>
          </p:nvPr>
        </p:nvSpPr>
        <p:spPr>
          <a:xfrm>
            <a:off x="7169604" y="1463569"/>
            <a:ext cx="2147887" cy="2147888"/>
          </a:xfrm>
          <a:prstGeom prst="ellipse">
            <a:avLst/>
          </a:prstGeom>
        </p:spPr>
        <p:txBody>
          <a:bodyPr/>
          <a:lstStyle>
            <a:lvl1pPr>
              <a:defRPr sz="1600"/>
            </a:lvl1pPr>
          </a:lstStyle>
          <a:p>
            <a:endParaRPr lang="en-US" dirty="0"/>
          </a:p>
        </p:txBody>
      </p:sp>
      <p:sp>
        <p:nvSpPr>
          <p:cNvPr id="7" name="Picture Placeholder 2">
            <a:extLst>
              <a:ext uri="{FF2B5EF4-FFF2-40B4-BE49-F238E27FC236}">
                <a16:creationId xmlns:a16="http://schemas.microsoft.com/office/drawing/2014/main" id="{D44884C3-CAD4-44C3-8DDC-E4F49A1FDC33}"/>
              </a:ext>
            </a:extLst>
          </p:cNvPr>
          <p:cNvSpPr>
            <a:spLocks noGrp="1"/>
          </p:cNvSpPr>
          <p:nvPr>
            <p:ph type="pic" sz="quarter" idx="12"/>
          </p:nvPr>
        </p:nvSpPr>
        <p:spPr>
          <a:xfrm>
            <a:off x="9549266" y="1463569"/>
            <a:ext cx="2147887" cy="2147888"/>
          </a:xfrm>
          <a:prstGeom prst="ellipse">
            <a:avLst/>
          </a:prstGeom>
        </p:spPr>
        <p:txBody>
          <a:bodyPr/>
          <a:lstStyle>
            <a:lvl1pPr>
              <a:defRPr sz="1600"/>
            </a:lvl1p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B0C8BF0-B2F3-4370-A249-A529E2F7D7D0}"/>
              </a:ext>
            </a:extLst>
          </p:cNvPr>
          <p:cNvSpPr>
            <a:spLocks noGrp="1"/>
          </p:cNvSpPr>
          <p:nvPr>
            <p:ph type="pic" sz="quarter" idx="10"/>
          </p:nvPr>
        </p:nvSpPr>
        <p:spPr>
          <a:xfrm>
            <a:off x="4962525" y="1466850"/>
            <a:ext cx="2266950" cy="3924300"/>
          </a:xfrm>
          <a:prstGeom prst="rect">
            <a:avLst/>
          </a:prstGeom>
        </p:spPr>
        <p:txBody>
          <a:bodyPr/>
          <a:lstStyle>
            <a:lvl1pPr>
              <a:defRPr sz="1800"/>
            </a:lvl1pPr>
          </a:lstStyle>
          <a:p>
            <a:endParaRPr lang="en-US"/>
          </a:p>
        </p:txBody>
      </p:sp>
      <p:sp>
        <p:nvSpPr>
          <p:cNvPr id="9" name="Picture Placeholder 2">
            <a:extLst>
              <a:ext uri="{FF2B5EF4-FFF2-40B4-BE49-F238E27FC236}">
                <a16:creationId xmlns:a16="http://schemas.microsoft.com/office/drawing/2014/main" id="{3B20B3A2-1632-48EC-817D-28EC693B198F}"/>
              </a:ext>
            </a:extLst>
          </p:cNvPr>
          <p:cNvSpPr>
            <a:spLocks noGrp="1"/>
          </p:cNvSpPr>
          <p:nvPr>
            <p:ph type="pic" sz="quarter" idx="11"/>
          </p:nvPr>
        </p:nvSpPr>
        <p:spPr>
          <a:xfrm>
            <a:off x="7419975" y="1828800"/>
            <a:ext cx="1410394" cy="3200400"/>
          </a:xfrm>
          <a:prstGeom prst="rect">
            <a:avLst/>
          </a:prstGeom>
        </p:spPr>
        <p:txBody>
          <a:bodyPr/>
          <a:lstStyle>
            <a:lvl1pPr>
              <a:defRPr sz="1800"/>
            </a:lvl1pPr>
          </a:lstStyle>
          <a:p>
            <a:endParaRPr lang="en-US"/>
          </a:p>
        </p:txBody>
      </p:sp>
      <p:sp>
        <p:nvSpPr>
          <p:cNvPr id="10" name="Picture Placeholder 2">
            <a:extLst>
              <a:ext uri="{FF2B5EF4-FFF2-40B4-BE49-F238E27FC236}">
                <a16:creationId xmlns:a16="http://schemas.microsoft.com/office/drawing/2014/main" id="{F876A18C-39CA-413A-84F3-0B13CC7C383E}"/>
              </a:ext>
            </a:extLst>
          </p:cNvPr>
          <p:cNvSpPr>
            <a:spLocks noGrp="1"/>
          </p:cNvSpPr>
          <p:nvPr>
            <p:ph type="pic" sz="quarter" idx="12"/>
          </p:nvPr>
        </p:nvSpPr>
        <p:spPr>
          <a:xfrm>
            <a:off x="3419475" y="1828800"/>
            <a:ext cx="1352550" cy="3200400"/>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oal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E8991C4-95A2-4ACD-A544-D73A4C3EA916}"/>
              </a:ext>
            </a:extLst>
          </p:cNvPr>
          <p:cNvSpPr>
            <a:spLocks noGrp="1"/>
          </p:cNvSpPr>
          <p:nvPr>
            <p:ph type="pic" sz="quarter" idx="10"/>
          </p:nvPr>
        </p:nvSpPr>
        <p:spPr>
          <a:xfrm>
            <a:off x="1160236" y="627062"/>
            <a:ext cx="4645025" cy="5603875"/>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7756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oals 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DC1ADB9-44DB-43DF-AEFD-9CC977A52171}"/>
              </a:ext>
            </a:extLst>
          </p:cNvPr>
          <p:cNvSpPr>
            <a:spLocks noGrp="1"/>
          </p:cNvSpPr>
          <p:nvPr>
            <p:ph type="pic" sz="quarter" idx="10"/>
          </p:nvPr>
        </p:nvSpPr>
        <p:spPr>
          <a:xfrm>
            <a:off x="5819775" y="885599"/>
            <a:ext cx="4789488" cy="3163887"/>
          </a:xfrm>
          <a:prstGeom prst="rect">
            <a:avLst/>
          </a:prstGeom>
        </p:spPr>
        <p:txBody>
          <a:bodyPr/>
          <a:lstStyle>
            <a:lvl1pPr>
              <a:defRPr sz="1600"/>
            </a:lvl1pPr>
          </a:lstStyle>
          <a:p>
            <a:endParaRPr lang="en-US"/>
          </a:p>
        </p:txBody>
      </p:sp>
    </p:spTree>
    <p:extLst>
      <p:ext uri="{BB962C8B-B14F-4D97-AF65-F5344CB8AC3E}">
        <p14:creationId xmlns:p14="http://schemas.microsoft.com/office/powerpoint/2010/main" val="851697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9" r:id="rId10"/>
    <p:sldLayoutId id="2147483660" r:id="rId11"/>
    <p:sldLayoutId id="2147483662"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2.xml"/><Relationship Id="rId5" Type="http://schemas.openxmlformats.org/officeDocument/2006/relationships/hyperlink" Target="http://www.freepik.es/" TargetMode="External"/><Relationship Id="rId4" Type="http://schemas.openxmlformats.org/officeDocument/2006/relationships/hyperlink" Target="http://www.pixabay.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pixabay.com/es/"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slidesgrati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Text Box 322"/>
          <p:cNvSpPr txBox="1">
            <a:spLocks noChangeArrowheads="1"/>
          </p:cNvSpPr>
          <p:nvPr/>
        </p:nvSpPr>
        <p:spPr bwMode="auto">
          <a:xfrm>
            <a:off x="2149684" y="1778127"/>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B4207D"/>
                </a:solidFill>
                <a:latin typeface="Lato Black"/>
                <a:cs typeface="Lato Black"/>
              </a:rPr>
              <a:t>01</a:t>
            </a:r>
          </a:p>
        </p:txBody>
      </p:sp>
      <p:sp>
        <p:nvSpPr>
          <p:cNvPr id="75" name="Text Box 334"/>
          <p:cNvSpPr txBox="1">
            <a:spLocks noChangeArrowheads="1"/>
          </p:cNvSpPr>
          <p:nvPr/>
        </p:nvSpPr>
        <p:spPr bwMode="auto">
          <a:xfrm>
            <a:off x="2173439" y="2635535"/>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cs typeface="Lato Black"/>
              </a:rPr>
              <a:t>02</a:t>
            </a:r>
          </a:p>
        </p:txBody>
      </p:sp>
      <p:sp>
        <p:nvSpPr>
          <p:cNvPr id="87" name="Text Box 346"/>
          <p:cNvSpPr txBox="1">
            <a:spLocks noChangeArrowheads="1"/>
          </p:cNvSpPr>
          <p:nvPr/>
        </p:nvSpPr>
        <p:spPr bwMode="auto">
          <a:xfrm>
            <a:off x="2191237" y="3468778"/>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5AA0AF"/>
                </a:solidFill>
                <a:latin typeface="Lato Black"/>
                <a:cs typeface="Lato Black"/>
              </a:rPr>
              <a:t>03</a:t>
            </a:r>
          </a:p>
        </p:txBody>
      </p:sp>
      <p:sp>
        <p:nvSpPr>
          <p:cNvPr id="99" name="Text Box 358"/>
          <p:cNvSpPr txBox="1">
            <a:spLocks noChangeArrowheads="1"/>
          </p:cNvSpPr>
          <p:nvPr/>
        </p:nvSpPr>
        <p:spPr bwMode="auto">
          <a:xfrm>
            <a:off x="2196114" y="5225875"/>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rPr>
              <a:t>05</a:t>
            </a:r>
          </a:p>
        </p:txBody>
      </p:sp>
      <p:sp>
        <p:nvSpPr>
          <p:cNvPr id="55309" name="TextBox 121"/>
          <p:cNvSpPr txBox="1">
            <a:spLocks noChangeArrowheads="1"/>
          </p:cNvSpPr>
          <p:nvPr/>
        </p:nvSpPr>
        <p:spPr bwMode="auto">
          <a:xfrm>
            <a:off x="2937194" y="1819581"/>
            <a:ext cx="7297736" cy="800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ja-JP" sz="1400" b="1" dirty="0">
                <a:solidFill>
                  <a:srgbClr val="01C8F2"/>
                </a:solidFill>
                <a:cs typeface="Arial" panose="020B0604020202020204" pitchFamily="34" charset="0"/>
              </a:rPr>
              <a:t>Descarga e instala la tipografía </a:t>
            </a:r>
            <a:r>
              <a:rPr lang="en-US" altLang="ja-JP" sz="1400" dirty="0" err="1">
                <a:cs typeface="Arial" panose="020B0604020202020204" pitchFamily="34" charset="0"/>
                <a:hlinkClick r:id="rId2"/>
              </a:rPr>
              <a:t>Lato</a:t>
            </a:r>
            <a:r>
              <a:rPr lang="en-US" altLang="ja-JP" sz="1400" dirty="0">
                <a:cs typeface="Arial" panose="020B0604020202020204" pitchFamily="34" charset="0"/>
                <a:hlinkClick r:id="rId2"/>
              </a:rPr>
              <a:t> Family </a:t>
            </a:r>
            <a:r>
              <a:rPr lang="en-US" altLang="ja-JP" sz="1400" dirty="0">
                <a:cs typeface="Arial" panose="020B0604020202020204" pitchFamily="34" charset="0"/>
              </a:rPr>
              <a:t> antes de</a:t>
            </a:r>
            <a:r>
              <a:rPr lang="es-CO" altLang="ja-JP" sz="1400" dirty="0">
                <a:cs typeface="Arial" panose="020B0604020202020204" pitchFamily="34" charset="0"/>
              </a:rPr>
              <a:t> editar este tema, esto te permitirá ver la plantilla como la encontraste en  </a:t>
            </a:r>
            <a:r>
              <a:rPr lang="en-US" altLang="ja-JP" sz="1400" dirty="0">
                <a:solidFill>
                  <a:srgbClr val="01C8F2"/>
                </a:solidFill>
                <a:cs typeface="Arial" panose="020B0604020202020204" pitchFamily="34" charset="0"/>
                <a:hlinkClick r:id="rId3"/>
              </a:rPr>
              <a:t>https://slidesgratis.com/</a:t>
            </a:r>
            <a:r>
              <a:rPr lang="es-MX" altLang="ja-JP" sz="1400" dirty="0">
                <a:cs typeface="Arial" panose="020B0604020202020204" pitchFamily="34" charset="0"/>
              </a:rPr>
              <a:t> de lo contrario, la fuente cambiará y su plantilla se verá diferente. Reinicie PowerPoint después</a:t>
            </a:r>
            <a:endParaRPr lang="en-US" altLang="es-MX" sz="1400" b="1" dirty="0">
              <a:solidFill>
                <a:srgbClr val="CC0000"/>
              </a:solidFill>
              <a:cs typeface="Arial" panose="020B0604020202020204" pitchFamily="34" charset="0"/>
            </a:endParaRPr>
          </a:p>
        </p:txBody>
      </p:sp>
      <p:sp>
        <p:nvSpPr>
          <p:cNvPr id="55311" name="TextBox 124"/>
          <p:cNvSpPr txBox="1">
            <a:spLocks noChangeArrowheads="1"/>
          </p:cNvSpPr>
          <p:nvPr/>
        </p:nvSpPr>
        <p:spPr bwMode="auto">
          <a:xfrm>
            <a:off x="3025071" y="5263625"/>
            <a:ext cx="718128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b="1" dirty="0">
                <a:solidFill>
                  <a:srgbClr val="FF9F1F"/>
                </a:solidFill>
                <a:latin typeface="Lato" panose="020F0502020204030203" pitchFamily="34" charset="0"/>
                <a:cs typeface="Arial" panose="020B0604020202020204" pitchFamily="34" charset="0"/>
              </a:rPr>
              <a:t>Disfruta, si te gusta esta plantilla no olvides dejarnos tu comentario y compartir en tus redes sociales</a:t>
            </a:r>
            <a:r>
              <a:rPr lang="es-MX" altLang="es-MX" sz="1400" dirty="0">
                <a:latin typeface="+mj-lt"/>
                <a:cs typeface="Arial" panose="020B0604020202020204" pitchFamily="34" charset="0"/>
              </a:rPr>
              <a:t>, </a:t>
            </a:r>
            <a:r>
              <a:rPr lang="es-MX" altLang="es-MX" sz="1400" dirty="0">
                <a:cs typeface="Arial" panose="020B0604020202020204" pitchFamily="34" charset="0"/>
              </a:rPr>
              <a:t>otra persona te lo agradecerá. Recuerda volver, estaremos subiendo diariamente más opciones para que puedas seguir impresionando a tu audiencia.</a:t>
            </a:r>
            <a:endParaRPr lang="en-US" altLang="es-MX" sz="1400" dirty="0">
              <a:cs typeface="Arial" panose="020B0604020202020204" pitchFamily="34" charset="0"/>
            </a:endParaRPr>
          </a:p>
        </p:txBody>
      </p:sp>
      <p:sp>
        <p:nvSpPr>
          <p:cNvPr id="55317" name="TextBox 29"/>
          <p:cNvSpPr txBox="1">
            <a:spLocks noChangeArrowheads="1"/>
          </p:cNvSpPr>
          <p:nvPr/>
        </p:nvSpPr>
        <p:spPr bwMode="auto">
          <a:xfrm>
            <a:off x="2026217" y="505197"/>
            <a:ext cx="3095527"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latin typeface="+mj-lt"/>
                <a:cs typeface="Arial" panose="020B0604020202020204" pitchFamily="34" charset="0"/>
              </a:rPr>
              <a:t>Lee antes de </a:t>
            </a:r>
            <a:r>
              <a:rPr lang="en-US" altLang="es-MX" sz="3300" b="1" dirty="0" err="1">
                <a:latin typeface="+mj-lt"/>
                <a:cs typeface="Arial" panose="020B0604020202020204" pitchFamily="34" charset="0"/>
              </a:rPr>
              <a:t>usar</a:t>
            </a:r>
            <a:endParaRPr lang="en-US" altLang="es-MX" sz="3300" b="1" dirty="0">
              <a:latin typeface="+mj-lt"/>
              <a:cs typeface="Arial" panose="020B0604020202020204" pitchFamily="34" charset="0"/>
            </a:endParaRP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53646" y="3539750"/>
            <a:ext cx="7181284" cy="563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400" dirty="0">
                <a:cs typeface="Arial" panose="020B0604020202020204" pitchFamily="34" charset="0"/>
              </a:rPr>
              <a:t>Las imágenes usadas fueron descargadas </a:t>
            </a:r>
            <a:r>
              <a:rPr lang="en-US" altLang="es-MX" sz="1400" dirty="0">
                <a:cs typeface="Arial" panose="020B0604020202020204" pitchFamily="34" charset="0"/>
              </a:rPr>
              <a:t>de </a:t>
            </a:r>
            <a:r>
              <a:rPr lang="en-US" altLang="es-MX" sz="1400" dirty="0">
                <a:solidFill>
                  <a:srgbClr val="01C8F2"/>
                </a:solidFill>
                <a:cs typeface="Arial" panose="020B0604020202020204" pitchFamily="34" charset="0"/>
                <a:hlinkClick r:id="rId4">
                  <a:extLst>
                    <a:ext uri="{A12FA001-AC4F-418D-AE19-62706E023703}">
                      <ahyp:hlinkClr xmlns:ahyp="http://schemas.microsoft.com/office/drawing/2018/hyperlinkcolor" val="tx"/>
                    </a:ext>
                  </a:extLst>
                </a:hlinkClick>
              </a:rPr>
              <a:t>www.pixabay.com</a:t>
            </a:r>
            <a:r>
              <a:rPr lang="en-US" altLang="es-MX" sz="1400" dirty="0">
                <a:solidFill>
                  <a:srgbClr val="01C8F2"/>
                </a:solidFill>
                <a:cs typeface="Arial" panose="020B0604020202020204" pitchFamily="34" charset="0"/>
              </a:rPr>
              <a:t>  – </a:t>
            </a:r>
            <a:r>
              <a:rPr lang="en-US" altLang="es-MX" sz="1400" dirty="0">
                <a:solidFill>
                  <a:srgbClr val="01C8F2"/>
                </a:solidFill>
                <a:cs typeface="Arial" panose="020B0604020202020204" pitchFamily="34" charset="0"/>
                <a:hlinkClick r:id="rId5">
                  <a:extLst>
                    <a:ext uri="{A12FA001-AC4F-418D-AE19-62706E023703}">
                      <ahyp:hlinkClr xmlns:ahyp="http://schemas.microsoft.com/office/drawing/2018/hyperlinkcolor" val="tx"/>
                    </a:ext>
                  </a:extLst>
                </a:hlinkClick>
              </a:rPr>
              <a:t>www.freepik.es</a:t>
            </a:r>
            <a:r>
              <a:rPr lang="en-US" altLang="es-MX" sz="1400" dirty="0">
                <a:solidFill>
                  <a:srgbClr val="01C8F2"/>
                </a:solidFill>
                <a:cs typeface="Arial" panose="020B0604020202020204" pitchFamily="34" charset="0"/>
              </a:rPr>
              <a:t> </a:t>
            </a:r>
            <a:r>
              <a:rPr lang="es-MX" altLang="es-MX" sz="1400" dirty="0">
                <a:cs typeface="Arial" panose="020B0604020202020204" pitchFamily="34" charset="0"/>
              </a:rPr>
              <a:t>allí puedes encontrar otras si lo deseas. Y por supuesto, puedes cambiarlo por el tuyo.</a:t>
            </a:r>
            <a:endParaRPr lang="en-US" altLang="es-MX" sz="1400" dirty="0">
              <a:cs typeface="Arial" panose="020B0604020202020204" pitchFamily="34" charset="0"/>
            </a:endParaRP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B4207D"/>
                </a:solidFill>
                <a:latin typeface="+mj-lt"/>
              </a:rPr>
              <a:t>Gracias por </a:t>
            </a:r>
            <a:r>
              <a:rPr lang="es-CO" b="1" dirty="0">
                <a:solidFill>
                  <a:srgbClr val="B4207D"/>
                </a:solidFill>
                <a:latin typeface="+mj-lt"/>
              </a:rPr>
              <a:t>descargar</a:t>
            </a:r>
            <a:r>
              <a:rPr lang="en-US" b="1" dirty="0">
                <a:solidFill>
                  <a:srgbClr val="B4207D"/>
                </a:solidFill>
                <a:latin typeface="+mj-lt"/>
              </a:rPr>
              <a:t> </a:t>
            </a:r>
          </a:p>
        </p:txBody>
      </p:sp>
      <p:sp>
        <p:nvSpPr>
          <p:cNvPr id="3" name="Rectángulo 2">
            <a:extLst>
              <a:ext uri="{FF2B5EF4-FFF2-40B4-BE49-F238E27FC236}">
                <a16:creationId xmlns:a16="http://schemas.microsoft.com/office/drawing/2014/main" id="{4FD16BAF-8F85-4252-90D0-A30F2681D6B9}"/>
              </a:ext>
            </a:extLst>
          </p:cNvPr>
          <p:cNvSpPr/>
          <p:nvPr/>
        </p:nvSpPr>
        <p:spPr>
          <a:xfrm>
            <a:off x="3025071" y="2795838"/>
            <a:ext cx="7040105" cy="782265"/>
          </a:xfrm>
          <a:prstGeom prst="rect">
            <a:avLst/>
          </a:prstGeom>
        </p:spPr>
        <p:txBody>
          <a:bodyPr wrap="square">
            <a:spAutoFit/>
          </a:bodyPr>
          <a:lstStyle/>
          <a:p>
            <a:pPr>
              <a:lnSpc>
                <a:spcPct val="110000"/>
              </a:lnSpc>
            </a:pPr>
            <a:r>
              <a:rPr lang="es-MX" altLang="es-MX" sz="1400" b="1" dirty="0">
                <a:solidFill>
                  <a:srgbClr val="AD003D"/>
                </a:solidFill>
                <a:latin typeface="Lato Light" panose="020F0302020204030203" pitchFamily="34" charset="0"/>
                <a:cs typeface="Arial" panose="020B0604020202020204" pitchFamily="34" charset="0"/>
              </a:rPr>
              <a:t>Alguien dijo: “La creatividad es la clave del éxito en el futuro”, </a:t>
            </a:r>
            <a:r>
              <a:rPr lang="es-MX" altLang="es-MX" sz="1400" dirty="0">
                <a:latin typeface="Lato Light" panose="020F0302020204030203" pitchFamily="34" charset="0"/>
                <a:ea typeface="MS PGothic" panose="020B0600070205080204" pitchFamily="34" charset="-128"/>
                <a:cs typeface="Arial" panose="020B0604020202020204" pitchFamily="34" charset="0"/>
              </a:rPr>
              <a:t>puedes usar esta plantilla como quieras, usa tu creatividad y cambia colores, íconos e imagen según tu marca</a:t>
            </a:r>
            <a:r>
              <a:rPr lang="en-US" altLang="es-MX" sz="1400" dirty="0">
                <a:latin typeface="Lato Light" panose="020F0302020204030203" pitchFamily="34" charset="0"/>
                <a:ea typeface="MS PGothic" panose="020B0600070205080204" pitchFamily="34" charset="-128"/>
                <a:cs typeface="Arial" panose="020B0604020202020204" pitchFamily="34" charset="0"/>
              </a:rPr>
              <a:t> o </a:t>
            </a:r>
            <a:r>
              <a:rPr lang="en-US" altLang="es-MX" sz="1400" dirty="0" err="1">
                <a:latin typeface="Lato Light" panose="020F0302020204030203" pitchFamily="34" charset="0"/>
                <a:ea typeface="MS PGothic" panose="020B0600070205080204" pitchFamily="34" charset="-128"/>
                <a:cs typeface="Arial" panose="020B0604020202020204" pitchFamily="34" charset="0"/>
              </a:rPr>
              <a:t>tema</a:t>
            </a:r>
            <a:r>
              <a:rPr lang="en-US" altLang="es-MX" sz="1400" dirty="0">
                <a:latin typeface="Lato Light" panose="020F0302020204030203" pitchFamily="34" charset="0"/>
                <a:ea typeface="MS PGothic" panose="020B0600070205080204" pitchFamily="34" charset="-128"/>
                <a:cs typeface="Arial" panose="020B0604020202020204" pitchFamily="34" charset="0"/>
              </a:rPr>
              <a:t>.</a:t>
            </a:r>
          </a:p>
          <a:p>
            <a:pPr>
              <a:lnSpc>
                <a:spcPct val="110000"/>
              </a:lnSpc>
            </a:pPr>
            <a:endParaRPr lang="en-US" altLang="es-MX" sz="1400" dirty="0">
              <a:latin typeface="Lato Light" panose="020F0302020204030203" pitchFamily="34" charset="0"/>
              <a:cs typeface="Arial" panose="020B0604020202020204" pitchFamily="34" charset="0"/>
            </a:endParaRPr>
          </a:p>
        </p:txBody>
      </p:sp>
      <p:sp>
        <p:nvSpPr>
          <p:cNvPr id="4" name="Text Box 358">
            <a:extLst>
              <a:ext uri="{FF2B5EF4-FFF2-40B4-BE49-F238E27FC236}">
                <a16:creationId xmlns:a16="http://schemas.microsoft.com/office/drawing/2014/main" id="{588E8FD0-07B6-4B71-9E3C-BAED98B735DA}"/>
              </a:ext>
            </a:extLst>
          </p:cNvPr>
          <p:cNvSpPr txBox="1">
            <a:spLocks noChangeArrowheads="1"/>
          </p:cNvSpPr>
          <p:nvPr/>
        </p:nvSpPr>
        <p:spPr bwMode="auto">
          <a:xfrm>
            <a:off x="2191237" y="4334988"/>
            <a:ext cx="714940"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BCF48"/>
                </a:solidFill>
                <a:latin typeface="Lato Black"/>
                <a:cs typeface="Lato Black"/>
              </a:rPr>
              <a:t>04</a:t>
            </a:r>
          </a:p>
        </p:txBody>
      </p:sp>
      <p:sp>
        <p:nvSpPr>
          <p:cNvPr id="5" name="TextBox 124">
            <a:extLst>
              <a:ext uri="{FF2B5EF4-FFF2-40B4-BE49-F238E27FC236}">
                <a16:creationId xmlns:a16="http://schemas.microsoft.com/office/drawing/2014/main" id="{D9E76C72-2E21-48D8-9205-24BF5087DF5A}"/>
              </a:ext>
            </a:extLst>
          </p:cNvPr>
          <p:cNvSpPr txBox="1">
            <a:spLocks noChangeArrowheads="1"/>
          </p:cNvSpPr>
          <p:nvPr/>
        </p:nvSpPr>
        <p:spPr bwMode="auto">
          <a:xfrm>
            <a:off x="3053646" y="4450658"/>
            <a:ext cx="6705599" cy="563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dirty="0">
                <a:cs typeface="Arial" panose="020B0604020202020204" pitchFamily="34" charset="0"/>
              </a:rPr>
              <a:t>Para cambiar textos, selecciónalos y remplázalos. Para cambiar imágenes, selecciónala, bórrela y haga clic en el icono del centro para agregar una nueva imagen. </a:t>
            </a:r>
            <a:endParaRPr lang="en-US" altLang="es-MX" sz="1400" dirty="0">
              <a:cs typeface="Arial" panose="020B0604020202020204" pitchFamily="34" charset="0"/>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6DD2D39-D8A3-47F0-AC78-1E5BA961C7CF}"/>
              </a:ext>
            </a:extLst>
          </p:cNvPr>
          <p:cNvSpPr/>
          <p:nvPr/>
        </p:nvSpPr>
        <p:spPr>
          <a:xfrm>
            <a:off x="1291772" y="2844800"/>
            <a:ext cx="5631543" cy="3309257"/>
          </a:xfrm>
          <a:prstGeom prst="rect">
            <a:avLst/>
          </a:prstGeom>
          <a:solidFill>
            <a:srgbClr val="D85583"/>
          </a:solidFill>
          <a:ln>
            <a:solidFill>
              <a:srgbClr val="D855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arcador de texto 20">
            <a:extLst>
              <a:ext uri="{FF2B5EF4-FFF2-40B4-BE49-F238E27FC236}">
                <a16:creationId xmlns:a16="http://schemas.microsoft.com/office/drawing/2014/main" id="{A103D505-BA09-4E84-826E-9F29854F4A9E}"/>
              </a:ext>
            </a:extLst>
          </p:cNvPr>
          <p:cNvSpPr txBox="1">
            <a:spLocks/>
          </p:cNvSpPr>
          <p:nvPr/>
        </p:nvSpPr>
        <p:spPr>
          <a:xfrm>
            <a:off x="2035676" y="4362184"/>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a:t>
            </a:r>
            <a:r>
              <a:rPr lang="en-US" sz="1600" dirty="0" err="1">
                <a:solidFill>
                  <a:schemeClr val="bg1"/>
                </a:solidFill>
              </a:rPr>
              <a:t>velit</a:t>
            </a:r>
            <a:r>
              <a:rPr lang="en-US" sz="1600" dirty="0">
                <a:solidFill>
                  <a:schemeClr val="bg1"/>
                </a:solidFill>
              </a:rPr>
              <a:t>.</a:t>
            </a:r>
          </a:p>
          <a:p>
            <a:pPr algn="just"/>
            <a:endParaRPr lang="en-US" sz="1600" dirty="0">
              <a:solidFill>
                <a:schemeClr val="bg1"/>
              </a:solidFill>
            </a:endParaRPr>
          </a:p>
          <a:p>
            <a:pPr algn="just"/>
            <a:endParaRPr lang="en-US" sz="1600" dirty="0">
              <a:solidFill>
                <a:schemeClr val="bg1"/>
              </a:solidFill>
            </a:endParaRPr>
          </a:p>
        </p:txBody>
      </p:sp>
      <p:grpSp>
        <p:nvGrpSpPr>
          <p:cNvPr id="14" name="Group 13">
            <a:extLst>
              <a:ext uri="{FF2B5EF4-FFF2-40B4-BE49-F238E27FC236}">
                <a16:creationId xmlns:a16="http://schemas.microsoft.com/office/drawing/2014/main" id="{6FE9D52B-D4D3-4397-BEB4-5836D8487150}"/>
              </a:ext>
            </a:extLst>
          </p:cNvPr>
          <p:cNvGrpSpPr/>
          <p:nvPr/>
        </p:nvGrpSpPr>
        <p:grpSpPr>
          <a:xfrm>
            <a:off x="2035676" y="3261806"/>
            <a:ext cx="3623133" cy="963626"/>
            <a:chOff x="600524" y="1709014"/>
            <a:chExt cx="3623133" cy="963626"/>
          </a:xfrm>
        </p:grpSpPr>
        <p:sp>
          <p:nvSpPr>
            <p:cNvPr id="15" name="TextBox 14">
              <a:extLst>
                <a:ext uri="{FF2B5EF4-FFF2-40B4-BE49-F238E27FC236}">
                  <a16:creationId xmlns:a16="http://schemas.microsoft.com/office/drawing/2014/main" id="{B1689AF4-522A-4390-96E3-2FD66B6BFCFB}"/>
                </a:ext>
              </a:extLst>
            </p:cNvPr>
            <p:cNvSpPr txBox="1"/>
            <p:nvPr/>
          </p:nvSpPr>
          <p:spPr>
            <a:xfrm>
              <a:off x="600524" y="1921212"/>
              <a:ext cx="3623133" cy="523220"/>
            </a:xfrm>
            <a:prstGeom prst="rect">
              <a:avLst/>
            </a:prstGeom>
            <a:noFill/>
          </p:spPr>
          <p:txBody>
            <a:bodyPr wrap="square" rtlCol="0">
              <a:spAutoFit/>
            </a:bodyPr>
            <a:lstStyle/>
            <a:p>
              <a:r>
                <a:rPr lang="es-CO" sz="2800" b="1" dirty="0">
                  <a:latin typeface="Lato Black" panose="020F0A02020204030203" pitchFamily="34" charset="0"/>
                  <a:cs typeface="Calibri bold" panose="020F0702030404030204" pitchFamily="34" charset="0"/>
                </a:rPr>
                <a:t>Logros</a:t>
              </a:r>
            </a:p>
          </p:txBody>
        </p:sp>
        <p:sp>
          <p:nvSpPr>
            <p:cNvPr id="16" name="TextBox 15">
              <a:extLst>
                <a:ext uri="{FF2B5EF4-FFF2-40B4-BE49-F238E27FC236}">
                  <a16:creationId xmlns:a16="http://schemas.microsoft.com/office/drawing/2014/main" id="{3CC5B4D5-3E03-4D34-ABCE-7B093FBCABC9}"/>
                </a:ext>
              </a:extLst>
            </p:cNvPr>
            <p:cNvSpPr txBox="1"/>
            <p:nvPr/>
          </p:nvSpPr>
          <p:spPr>
            <a:xfrm>
              <a:off x="600524" y="1709014"/>
              <a:ext cx="932435" cy="338554"/>
            </a:xfrm>
            <a:prstGeom prst="rect">
              <a:avLst/>
            </a:prstGeom>
            <a:noFill/>
          </p:spPr>
          <p:txBody>
            <a:bodyPr wrap="none" rtlCol="0">
              <a:spAutoFit/>
            </a:bodyPr>
            <a:lstStyle/>
            <a:p>
              <a:r>
                <a:rPr lang="es-CO" sz="1600" dirty="0">
                  <a:solidFill>
                    <a:schemeClr val="bg1"/>
                  </a:solidFill>
                </a:rPr>
                <a:t>Nuestros</a:t>
              </a:r>
            </a:p>
          </p:txBody>
        </p:sp>
        <p:sp>
          <p:nvSpPr>
            <p:cNvPr id="17" name="Rectangle 16">
              <a:extLst>
                <a:ext uri="{FF2B5EF4-FFF2-40B4-BE49-F238E27FC236}">
                  <a16:creationId xmlns:a16="http://schemas.microsoft.com/office/drawing/2014/main" id="{1FFC9EEE-8CF4-4C1B-B3EA-95FE5F933DC4}"/>
                </a:ext>
              </a:extLst>
            </p:cNvPr>
            <p:cNvSpPr/>
            <p:nvPr/>
          </p:nvSpPr>
          <p:spPr>
            <a:xfrm>
              <a:off x="628888" y="2303308"/>
              <a:ext cx="2035622" cy="369332"/>
            </a:xfrm>
            <a:prstGeom prst="rect">
              <a:avLst/>
            </a:prstGeom>
          </p:spPr>
          <p:txBody>
            <a:bodyPr wrap="none">
              <a:spAutoFit/>
            </a:bodyPr>
            <a:lstStyle/>
            <a:p>
              <a:r>
                <a:rPr lang="en-US" dirty="0">
                  <a:solidFill>
                    <a:schemeClr val="bg1"/>
                  </a:solidFill>
                </a:rPr>
                <a:t>Lorem ipsum dolor </a:t>
              </a:r>
            </a:p>
          </p:txBody>
        </p:sp>
      </p:grpSp>
      <p:grpSp>
        <p:nvGrpSpPr>
          <p:cNvPr id="18" name="Group 17">
            <a:extLst>
              <a:ext uri="{FF2B5EF4-FFF2-40B4-BE49-F238E27FC236}">
                <a16:creationId xmlns:a16="http://schemas.microsoft.com/office/drawing/2014/main" id="{72A9FF5A-869C-49F3-A2C9-3577363622F7}"/>
              </a:ext>
            </a:extLst>
          </p:cNvPr>
          <p:cNvGrpSpPr/>
          <p:nvPr/>
        </p:nvGrpSpPr>
        <p:grpSpPr>
          <a:xfrm rot="5400000">
            <a:off x="9097963" y="452627"/>
            <a:ext cx="3604529" cy="2690937"/>
            <a:chOff x="-1" y="-13844"/>
            <a:chExt cx="3864728" cy="2885187"/>
          </a:xfrm>
        </p:grpSpPr>
        <p:sp>
          <p:nvSpPr>
            <p:cNvPr id="19" name="Freeform 556">
              <a:extLst>
                <a:ext uri="{FF2B5EF4-FFF2-40B4-BE49-F238E27FC236}">
                  <a16:creationId xmlns:a16="http://schemas.microsoft.com/office/drawing/2014/main" id="{52F8CD68-2F60-4D37-99DA-B8FAE33EEAF3}"/>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560">
              <a:extLst>
                <a:ext uri="{FF2B5EF4-FFF2-40B4-BE49-F238E27FC236}">
                  <a16:creationId xmlns:a16="http://schemas.microsoft.com/office/drawing/2014/main" id="{B4C54584-2BD3-4ADC-9321-628C0D73FC52}"/>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 name="Freeform 560">
            <a:extLst>
              <a:ext uri="{FF2B5EF4-FFF2-40B4-BE49-F238E27FC236}">
                <a16:creationId xmlns:a16="http://schemas.microsoft.com/office/drawing/2014/main" id="{38BD2628-C660-4F25-BCAE-B4166DC6B93B}"/>
              </a:ext>
            </a:extLst>
          </p:cNvPr>
          <p:cNvSpPr>
            <a:spLocks/>
          </p:cNvSpPr>
          <p:nvPr/>
        </p:nvSpPr>
        <p:spPr bwMode="auto">
          <a:xfrm rot="5400000">
            <a:off x="-127078" y="4879210"/>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Picture Placeholder 2">
            <a:extLst>
              <a:ext uri="{FF2B5EF4-FFF2-40B4-BE49-F238E27FC236}">
                <a16:creationId xmlns:a16="http://schemas.microsoft.com/office/drawing/2014/main" id="{F75709E4-BCF6-4ADE-8DDB-FBCA9B9D4017}"/>
              </a:ext>
            </a:extLst>
          </p:cNvPr>
          <p:cNvSpPr>
            <a:spLocks noGrp="1"/>
          </p:cNvSpPr>
          <p:nvPr>
            <p:ph type="pic" sz="quarter" idx="10"/>
          </p:nvPr>
        </p:nvSpPr>
        <p:spPr/>
      </p:sp>
    </p:spTree>
    <p:extLst>
      <p:ext uri="{BB962C8B-B14F-4D97-AF65-F5344CB8AC3E}">
        <p14:creationId xmlns:p14="http://schemas.microsoft.com/office/powerpoint/2010/main" val="814637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F0F661-8C97-4BC4-B44C-B198A4A1A946}"/>
              </a:ext>
            </a:extLst>
          </p:cNvPr>
          <p:cNvSpPr/>
          <p:nvPr/>
        </p:nvSpPr>
        <p:spPr>
          <a:xfrm>
            <a:off x="0" y="0"/>
            <a:ext cx="4978400" cy="6858000"/>
          </a:xfrm>
          <a:prstGeom prst="rect">
            <a:avLst/>
          </a:prstGeom>
          <a:solidFill>
            <a:srgbClr val="6317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Marcador de texto 20">
            <a:extLst>
              <a:ext uri="{FF2B5EF4-FFF2-40B4-BE49-F238E27FC236}">
                <a16:creationId xmlns:a16="http://schemas.microsoft.com/office/drawing/2014/main" id="{3E4E5DB3-8A37-4A2C-A0AC-C3F27FA23B63}"/>
              </a:ext>
            </a:extLst>
          </p:cNvPr>
          <p:cNvSpPr txBox="1">
            <a:spLocks/>
          </p:cNvSpPr>
          <p:nvPr/>
        </p:nvSpPr>
        <p:spPr>
          <a:xfrm>
            <a:off x="613276" y="3288126"/>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a:t>
            </a:r>
            <a:r>
              <a:rPr lang="en-US" sz="1600" dirty="0" err="1">
                <a:solidFill>
                  <a:schemeClr val="bg1"/>
                </a:solidFill>
              </a:rPr>
              <a:t>velit</a:t>
            </a:r>
            <a:r>
              <a:rPr lang="en-US" sz="1600" dirty="0">
                <a:solidFill>
                  <a:schemeClr val="bg1"/>
                </a:solidFill>
              </a:rPr>
              <a:t>.</a:t>
            </a:r>
          </a:p>
          <a:p>
            <a:pPr algn="just"/>
            <a:endParaRPr lang="en-US" sz="1600" dirty="0">
              <a:solidFill>
                <a:schemeClr val="bg1"/>
              </a:solidFill>
            </a:endParaRPr>
          </a:p>
          <a:p>
            <a:pPr algn="just"/>
            <a:endParaRPr lang="en-US" sz="1600" dirty="0">
              <a:solidFill>
                <a:schemeClr val="bg1"/>
              </a:solidFill>
            </a:endParaRPr>
          </a:p>
        </p:txBody>
      </p:sp>
      <p:grpSp>
        <p:nvGrpSpPr>
          <p:cNvPr id="35" name="Group 34">
            <a:extLst>
              <a:ext uri="{FF2B5EF4-FFF2-40B4-BE49-F238E27FC236}">
                <a16:creationId xmlns:a16="http://schemas.microsoft.com/office/drawing/2014/main" id="{ABF5F93E-75BE-4FBD-9E58-3BA92B390BEC}"/>
              </a:ext>
            </a:extLst>
          </p:cNvPr>
          <p:cNvGrpSpPr/>
          <p:nvPr/>
        </p:nvGrpSpPr>
        <p:grpSpPr>
          <a:xfrm>
            <a:off x="613276" y="2041110"/>
            <a:ext cx="3623133" cy="979636"/>
            <a:chOff x="600524" y="1693004"/>
            <a:chExt cx="3623133" cy="979636"/>
          </a:xfrm>
        </p:grpSpPr>
        <p:sp>
          <p:nvSpPr>
            <p:cNvPr id="36" name="TextBox 35">
              <a:extLst>
                <a:ext uri="{FF2B5EF4-FFF2-40B4-BE49-F238E27FC236}">
                  <a16:creationId xmlns:a16="http://schemas.microsoft.com/office/drawing/2014/main" id="{EE708FD1-A158-4942-8F4A-3CE66232E314}"/>
                </a:ext>
              </a:extLst>
            </p:cNvPr>
            <p:cNvSpPr txBox="1"/>
            <p:nvPr/>
          </p:nvSpPr>
          <p:spPr>
            <a:xfrm>
              <a:off x="600524" y="1921212"/>
              <a:ext cx="3623133" cy="523220"/>
            </a:xfrm>
            <a:prstGeom prst="rect">
              <a:avLst/>
            </a:prstGeom>
            <a:noFill/>
          </p:spPr>
          <p:txBody>
            <a:bodyPr wrap="square" rtlCol="0">
              <a:spAutoFit/>
            </a:bodyPr>
            <a:lstStyle/>
            <a:p>
              <a:r>
                <a:rPr lang="es-CO" sz="2800" b="1" dirty="0">
                  <a:solidFill>
                    <a:srgbClr val="D85583"/>
                  </a:solidFill>
                  <a:latin typeface="Lato Black" panose="020F0A02020204030203" pitchFamily="34" charset="0"/>
                  <a:cs typeface="Calibri bold" panose="020F0702030404030204" pitchFamily="34" charset="0"/>
                </a:rPr>
                <a:t>Productos</a:t>
              </a:r>
            </a:p>
          </p:txBody>
        </p:sp>
        <p:sp>
          <p:nvSpPr>
            <p:cNvPr id="37" name="TextBox 36">
              <a:extLst>
                <a:ext uri="{FF2B5EF4-FFF2-40B4-BE49-F238E27FC236}">
                  <a16:creationId xmlns:a16="http://schemas.microsoft.com/office/drawing/2014/main" id="{3CEA5E20-12C5-474C-ADC2-F7089092929E}"/>
                </a:ext>
              </a:extLst>
            </p:cNvPr>
            <p:cNvSpPr txBox="1"/>
            <p:nvPr/>
          </p:nvSpPr>
          <p:spPr>
            <a:xfrm>
              <a:off x="628888" y="1693004"/>
              <a:ext cx="932435" cy="338554"/>
            </a:xfrm>
            <a:prstGeom prst="rect">
              <a:avLst/>
            </a:prstGeom>
            <a:noFill/>
          </p:spPr>
          <p:txBody>
            <a:bodyPr wrap="none" rtlCol="0">
              <a:spAutoFit/>
            </a:bodyPr>
            <a:lstStyle/>
            <a:p>
              <a:r>
                <a:rPr lang="es-CO" sz="1600" dirty="0">
                  <a:solidFill>
                    <a:schemeClr val="bg1"/>
                  </a:solidFill>
                </a:rPr>
                <a:t>Nuestros</a:t>
              </a:r>
            </a:p>
          </p:txBody>
        </p:sp>
        <p:sp>
          <p:nvSpPr>
            <p:cNvPr id="38" name="Rectangle 37">
              <a:extLst>
                <a:ext uri="{FF2B5EF4-FFF2-40B4-BE49-F238E27FC236}">
                  <a16:creationId xmlns:a16="http://schemas.microsoft.com/office/drawing/2014/main" id="{314AFE49-3CA1-4013-AD42-0D1449AE4A17}"/>
                </a:ext>
              </a:extLst>
            </p:cNvPr>
            <p:cNvSpPr/>
            <p:nvPr/>
          </p:nvSpPr>
          <p:spPr>
            <a:xfrm>
              <a:off x="628888" y="2303308"/>
              <a:ext cx="2035622" cy="369332"/>
            </a:xfrm>
            <a:prstGeom prst="rect">
              <a:avLst/>
            </a:prstGeom>
          </p:spPr>
          <p:txBody>
            <a:bodyPr wrap="none">
              <a:spAutoFit/>
            </a:bodyPr>
            <a:lstStyle/>
            <a:p>
              <a:r>
                <a:rPr lang="en-US" dirty="0">
                  <a:solidFill>
                    <a:schemeClr val="bg1"/>
                  </a:solidFill>
                </a:rPr>
                <a:t>Lorem ipsum dolor </a:t>
              </a:r>
            </a:p>
          </p:txBody>
        </p:sp>
      </p:grpSp>
      <p:sp>
        <p:nvSpPr>
          <p:cNvPr id="39" name="Rectangle 38">
            <a:extLst>
              <a:ext uri="{FF2B5EF4-FFF2-40B4-BE49-F238E27FC236}">
                <a16:creationId xmlns:a16="http://schemas.microsoft.com/office/drawing/2014/main" id="{EEE2A7F7-9EA1-4E2D-B8A2-61C14A2D2ACA}"/>
              </a:ext>
            </a:extLst>
          </p:cNvPr>
          <p:cNvSpPr/>
          <p:nvPr/>
        </p:nvSpPr>
        <p:spPr>
          <a:xfrm>
            <a:off x="4978400" y="0"/>
            <a:ext cx="7213600" cy="6858000"/>
          </a:xfrm>
          <a:prstGeom prst="rect">
            <a:avLst/>
          </a:prstGeom>
          <a:solidFill>
            <a:srgbClr val="D855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 name="Picture 61">
            <a:extLst>
              <a:ext uri="{FF2B5EF4-FFF2-40B4-BE49-F238E27FC236}">
                <a16:creationId xmlns:a16="http://schemas.microsoft.com/office/drawing/2014/main" id="{3E2F70EF-BB85-476E-AF98-B10C27F6306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69060" y="801364"/>
            <a:ext cx="2659062" cy="5661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Picture Placeholder 3">
            <a:extLst>
              <a:ext uri="{FF2B5EF4-FFF2-40B4-BE49-F238E27FC236}">
                <a16:creationId xmlns:a16="http://schemas.microsoft.com/office/drawing/2014/main" id="{7E425B57-39FE-4AC2-B8A4-51C4F20F9914}"/>
              </a:ext>
            </a:extLst>
          </p:cNvPr>
          <p:cNvSpPr>
            <a:spLocks noGrp="1"/>
          </p:cNvSpPr>
          <p:nvPr>
            <p:ph type="pic" sz="quarter" idx="10"/>
          </p:nvPr>
        </p:nvSpPr>
        <p:spPr/>
      </p:sp>
    </p:spTree>
    <p:extLst>
      <p:ext uri="{BB962C8B-B14F-4D97-AF65-F5344CB8AC3E}">
        <p14:creationId xmlns:p14="http://schemas.microsoft.com/office/powerpoint/2010/main" val="2794339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C2FDEA6-ECB3-4DA9-A1B5-2CAD93A7FAD2}"/>
              </a:ext>
            </a:extLst>
          </p:cNvPr>
          <p:cNvSpPr/>
          <p:nvPr/>
        </p:nvSpPr>
        <p:spPr>
          <a:xfrm>
            <a:off x="7039429" y="0"/>
            <a:ext cx="5152570" cy="6858000"/>
          </a:xfrm>
          <a:prstGeom prst="rect">
            <a:avLst/>
          </a:prstGeom>
          <a:gradFill>
            <a:gsLst>
              <a:gs pos="0">
                <a:srgbClr val="F15E78"/>
              </a:gs>
              <a:gs pos="44000">
                <a:srgbClr val="D85583"/>
              </a:gs>
              <a:gs pos="91150">
                <a:srgbClr val="631756"/>
              </a:gs>
              <a:gs pos="67000">
                <a:srgbClr val="AF3F92"/>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67C7E57C-2FE9-4B42-A5A2-94277C2A6F7B}"/>
              </a:ext>
            </a:extLst>
          </p:cNvPr>
          <p:cNvGrpSpPr/>
          <p:nvPr/>
        </p:nvGrpSpPr>
        <p:grpSpPr>
          <a:xfrm>
            <a:off x="640191" y="4254840"/>
            <a:ext cx="4306884" cy="1069976"/>
            <a:chOff x="599850" y="1320800"/>
            <a:chExt cx="4306884" cy="1069976"/>
          </a:xfrm>
        </p:grpSpPr>
        <p:sp>
          <p:nvSpPr>
            <p:cNvPr id="13" name="Freeform 11">
              <a:extLst>
                <a:ext uri="{FF2B5EF4-FFF2-40B4-BE49-F238E27FC236}">
                  <a16:creationId xmlns:a16="http://schemas.microsoft.com/office/drawing/2014/main" id="{5FFD62B8-5F49-45C1-9710-76A74392FFDE}"/>
                </a:ext>
              </a:extLst>
            </p:cNvPr>
            <p:cNvSpPr>
              <a:spLocks/>
            </p:cNvSpPr>
            <p:nvPr/>
          </p:nvSpPr>
          <p:spPr bwMode="auto">
            <a:xfrm>
              <a:off x="599850" y="1320800"/>
              <a:ext cx="236537" cy="298450"/>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solidFill>
              <a:srgbClr val="631756"/>
            </a:solidFill>
            <a:ln>
              <a:noFill/>
            </a:ln>
          </p:spPr>
          <p:txBody>
            <a:bodyPr vert="horz" wrap="square" lIns="91440" tIns="45720" rIns="91440" bIns="45720" numCol="1" anchor="t" anchorCtr="0" compatLnSpc="1">
              <a:prstTxWarp prst="textNoShape">
                <a:avLst/>
              </a:prstTxWarp>
            </a:bodyPr>
            <a:lstStyle/>
            <a:p>
              <a:endParaRPr lang="es-CO"/>
            </a:p>
          </p:txBody>
        </p:sp>
        <p:sp>
          <p:nvSpPr>
            <p:cNvPr id="14" name="Freeform 12">
              <a:extLst>
                <a:ext uri="{FF2B5EF4-FFF2-40B4-BE49-F238E27FC236}">
                  <a16:creationId xmlns:a16="http://schemas.microsoft.com/office/drawing/2014/main" id="{A9B30ED1-E0C8-4B24-8546-DC17BC5307C0}"/>
                </a:ext>
              </a:extLst>
            </p:cNvPr>
            <p:cNvSpPr>
              <a:spLocks/>
            </p:cNvSpPr>
            <p:nvPr/>
          </p:nvSpPr>
          <p:spPr bwMode="auto">
            <a:xfrm>
              <a:off x="869725" y="1320800"/>
              <a:ext cx="236537" cy="298450"/>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solidFill>
              <a:srgbClr val="631756"/>
            </a:solidFill>
            <a:ln>
              <a:noFill/>
            </a:ln>
          </p:spPr>
          <p:txBody>
            <a:bodyPr vert="horz" wrap="square" lIns="91440" tIns="45720" rIns="91440" bIns="45720" numCol="1" anchor="t" anchorCtr="0" compatLnSpc="1">
              <a:prstTxWarp prst="textNoShape">
                <a:avLst/>
              </a:prstTxWarp>
            </a:bodyPr>
            <a:lstStyle/>
            <a:p>
              <a:endParaRPr lang="es-CO"/>
            </a:p>
          </p:txBody>
        </p:sp>
        <p:sp>
          <p:nvSpPr>
            <p:cNvPr id="15" name="Freeform 13">
              <a:extLst>
                <a:ext uri="{FF2B5EF4-FFF2-40B4-BE49-F238E27FC236}">
                  <a16:creationId xmlns:a16="http://schemas.microsoft.com/office/drawing/2014/main" id="{D28F91ED-B920-429B-85C7-F854D86EC17F}"/>
                </a:ext>
              </a:extLst>
            </p:cNvPr>
            <p:cNvSpPr>
              <a:spLocks/>
            </p:cNvSpPr>
            <p:nvPr/>
          </p:nvSpPr>
          <p:spPr bwMode="auto">
            <a:xfrm>
              <a:off x="4670197" y="2093913"/>
              <a:ext cx="236537" cy="296863"/>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solidFill>
              <a:srgbClr val="631756"/>
            </a:solidFill>
            <a:ln>
              <a:noFill/>
            </a:ln>
          </p:spPr>
          <p:txBody>
            <a:bodyPr vert="horz" wrap="square" lIns="91440" tIns="45720" rIns="91440" bIns="45720" numCol="1" anchor="t" anchorCtr="0" compatLnSpc="1">
              <a:prstTxWarp prst="textNoShape">
                <a:avLst/>
              </a:prstTxWarp>
            </a:bodyPr>
            <a:lstStyle/>
            <a:p>
              <a:endParaRPr lang="es-CO"/>
            </a:p>
          </p:txBody>
        </p:sp>
        <p:sp>
          <p:nvSpPr>
            <p:cNvPr id="16" name="Freeform 14">
              <a:extLst>
                <a:ext uri="{FF2B5EF4-FFF2-40B4-BE49-F238E27FC236}">
                  <a16:creationId xmlns:a16="http://schemas.microsoft.com/office/drawing/2014/main" id="{C6DEA374-BF20-492D-8C3A-8E3DB438612A}"/>
                </a:ext>
              </a:extLst>
            </p:cNvPr>
            <p:cNvSpPr>
              <a:spLocks/>
            </p:cNvSpPr>
            <p:nvPr/>
          </p:nvSpPr>
          <p:spPr bwMode="auto">
            <a:xfrm>
              <a:off x="4400322" y="2093913"/>
              <a:ext cx="236537" cy="296863"/>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solidFill>
              <a:srgbClr val="631756"/>
            </a:solidFill>
            <a:ln>
              <a:noFill/>
            </a:ln>
          </p:spPr>
          <p:txBody>
            <a:bodyPr vert="horz" wrap="square" lIns="91440" tIns="45720" rIns="91440" bIns="45720" numCol="1" anchor="t" anchorCtr="0" compatLnSpc="1">
              <a:prstTxWarp prst="textNoShape">
                <a:avLst/>
              </a:prstTxWarp>
            </a:bodyPr>
            <a:lstStyle/>
            <a:p>
              <a:endParaRPr lang="es-CO" dirty="0"/>
            </a:p>
          </p:txBody>
        </p:sp>
      </p:grpSp>
      <p:sp>
        <p:nvSpPr>
          <p:cNvPr id="24" name="TextBox 62">
            <a:extLst>
              <a:ext uri="{FF2B5EF4-FFF2-40B4-BE49-F238E27FC236}">
                <a16:creationId xmlns:a16="http://schemas.microsoft.com/office/drawing/2014/main" id="{9C5E95B3-E3D1-4060-822A-C6B32D7A8F6A}"/>
              </a:ext>
            </a:extLst>
          </p:cNvPr>
          <p:cNvSpPr txBox="1">
            <a:spLocks noChangeArrowheads="1"/>
          </p:cNvSpPr>
          <p:nvPr/>
        </p:nvSpPr>
        <p:spPr bwMode="auto">
          <a:xfrm>
            <a:off x="1146603" y="1533184"/>
            <a:ext cx="4037009" cy="726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Calibri Light" panose="020F0302020204030204" pitchFamily="34" charset="0"/>
                <a:ea typeface="Open Sans Light" panose="020B0306030504020204" pitchFamily="34" charset="0"/>
              </a:rPr>
              <a:t>Lorem Ipsum has two main statistical methodologies are used in data.</a:t>
            </a:r>
          </a:p>
        </p:txBody>
      </p:sp>
      <p:grpSp>
        <p:nvGrpSpPr>
          <p:cNvPr id="25" name="Group 24">
            <a:extLst>
              <a:ext uri="{FF2B5EF4-FFF2-40B4-BE49-F238E27FC236}">
                <a16:creationId xmlns:a16="http://schemas.microsoft.com/office/drawing/2014/main" id="{DD67DE5C-205F-42D9-989D-4E3BCCB45D98}"/>
              </a:ext>
            </a:extLst>
          </p:cNvPr>
          <p:cNvGrpSpPr/>
          <p:nvPr/>
        </p:nvGrpSpPr>
        <p:grpSpPr>
          <a:xfrm>
            <a:off x="789501" y="1287203"/>
            <a:ext cx="4306884" cy="1069976"/>
            <a:chOff x="599850" y="1320800"/>
            <a:chExt cx="4306884" cy="1069976"/>
          </a:xfrm>
          <a:solidFill>
            <a:srgbClr val="D85583"/>
          </a:solidFill>
        </p:grpSpPr>
        <p:sp>
          <p:nvSpPr>
            <p:cNvPr id="26" name="Freeform 11">
              <a:extLst>
                <a:ext uri="{FF2B5EF4-FFF2-40B4-BE49-F238E27FC236}">
                  <a16:creationId xmlns:a16="http://schemas.microsoft.com/office/drawing/2014/main" id="{0D37DE97-6145-45A2-99AA-03AA5F5B88B3}"/>
                </a:ext>
              </a:extLst>
            </p:cNvPr>
            <p:cNvSpPr>
              <a:spLocks/>
            </p:cNvSpPr>
            <p:nvPr/>
          </p:nvSpPr>
          <p:spPr bwMode="auto">
            <a:xfrm>
              <a:off x="599850" y="1320800"/>
              <a:ext cx="236537" cy="298450"/>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s-CO"/>
            </a:p>
          </p:txBody>
        </p:sp>
        <p:sp>
          <p:nvSpPr>
            <p:cNvPr id="27" name="Freeform 12">
              <a:extLst>
                <a:ext uri="{FF2B5EF4-FFF2-40B4-BE49-F238E27FC236}">
                  <a16:creationId xmlns:a16="http://schemas.microsoft.com/office/drawing/2014/main" id="{354474D5-A2C9-4D86-8C44-522EE72B8842}"/>
                </a:ext>
              </a:extLst>
            </p:cNvPr>
            <p:cNvSpPr>
              <a:spLocks/>
            </p:cNvSpPr>
            <p:nvPr/>
          </p:nvSpPr>
          <p:spPr bwMode="auto">
            <a:xfrm>
              <a:off x="869725" y="1320800"/>
              <a:ext cx="236537" cy="298450"/>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s-CO"/>
            </a:p>
          </p:txBody>
        </p:sp>
        <p:sp>
          <p:nvSpPr>
            <p:cNvPr id="28" name="Freeform 13">
              <a:extLst>
                <a:ext uri="{FF2B5EF4-FFF2-40B4-BE49-F238E27FC236}">
                  <a16:creationId xmlns:a16="http://schemas.microsoft.com/office/drawing/2014/main" id="{FC2EDA77-E75B-43AF-B8DC-EAAD8FA23C61}"/>
                </a:ext>
              </a:extLst>
            </p:cNvPr>
            <p:cNvSpPr>
              <a:spLocks/>
            </p:cNvSpPr>
            <p:nvPr/>
          </p:nvSpPr>
          <p:spPr bwMode="auto">
            <a:xfrm>
              <a:off x="4670197" y="2093913"/>
              <a:ext cx="236537" cy="296863"/>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s-CO"/>
            </a:p>
          </p:txBody>
        </p:sp>
        <p:sp>
          <p:nvSpPr>
            <p:cNvPr id="29" name="Freeform 14">
              <a:extLst>
                <a:ext uri="{FF2B5EF4-FFF2-40B4-BE49-F238E27FC236}">
                  <a16:creationId xmlns:a16="http://schemas.microsoft.com/office/drawing/2014/main" id="{78E31190-339D-4C83-9737-4F62AD194122}"/>
                </a:ext>
              </a:extLst>
            </p:cNvPr>
            <p:cNvSpPr>
              <a:spLocks/>
            </p:cNvSpPr>
            <p:nvPr/>
          </p:nvSpPr>
          <p:spPr bwMode="auto">
            <a:xfrm>
              <a:off x="4400322" y="2093913"/>
              <a:ext cx="236537" cy="296863"/>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s-CO" dirty="0"/>
            </a:p>
          </p:txBody>
        </p:sp>
      </p:grpSp>
      <p:sp>
        <p:nvSpPr>
          <p:cNvPr id="30" name="TextBox 62">
            <a:extLst>
              <a:ext uri="{FF2B5EF4-FFF2-40B4-BE49-F238E27FC236}">
                <a16:creationId xmlns:a16="http://schemas.microsoft.com/office/drawing/2014/main" id="{EEC8DAD5-D9DA-4BB3-843E-959BFE3C51DD}"/>
              </a:ext>
            </a:extLst>
          </p:cNvPr>
          <p:cNvSpPr txBox="1">
            <a:spLocks noChangeArrowheads="1"/>
          </p:cNvSpPr>
          <p:nvPr/>
        </p:nvSpPr>
        <p:spPr bwMode="auto">
          <a:xfrm>
            <a:off x="1026038" y="4404065"/>
            <a:ext cx="4037009" cy="726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Calibri Light" panose="020F0302020204030204" pitchFamily="34" charset="0"/>
                <a:ea typeface="Open Sans Light" panose="020B0306030504020204" pitchFamily="34" charset="0"/>
              </a:rPr>
              <a:t>Lorem Ipsum has two main statistical methodologies are used in data.</a:t>
            </a:r>
          </a:p>
        </p:txBody>
      </p:sp>
      <p:grpSp>
        <p:nvGrpSpPr>
          <p:cNvPr id="31" name="Group 30">
            <a:extLst>
              <a:ext uri="{FF2B5EF4-FFF2-40B4-BE49-F238E27FC236}">
                <a16:creationId xmlns:a16="http://schemas.microsoft.com/office/drawing/2014/main" id="{81A146A1-FB57-4E55-84D7-9780E017C0D4}"/>
              </a:ext>
            </a:extLst>
          </p:cNvPr>
          <p:cNvGrpSpPr/>
          <p:nvPr/>
        </p:nvGrpSpPr>
        <p:grpSpPr>
          <a:xfrm>
            <a:off x="8713082" y="2725618"/>
            <a:ext cx="3623133" cy="963626"/>
            <a:chOff x="600524" y="1709014"/>
            <a:chExt cx="3623133" cy="963626"/>
          </a:xfrm>
        </p:grpSpPr>
        <p:sp>
          <p:nvSpPr>
            <p:cNvPr id="32" name="TextBox 31">
              <a:extLst>
                <a:ext uri="{FF2B5EF4-FFF2-40B4-BE49-F238E27FC236}">
                  <a16:creationId xmlns:a16="http://schemas.microsoft.com/office/drawing/2014/main" id="{CFB3BB27-E2D4-4315-BE30-553CBFE0138F}"/>
                </a:ext>
              </a:extLst>
            </p:cNvPr>
            <p:cNvSpPr txBox="1"/>
            <p:nvPr/>
          </p:nvSpPr>
          <p:spPr>
            <a:xfrm>
              <a:off x="600524" y="1921212"/>
              <a:ext cx="3623133" cy="523220"/>
            </a:xfrm>
            <a:prstGeom prst="rect">
              <a:avLst/>
            </a:prstGeom>
            <a:noFill/>
          </p:spPr>
          <p:txBody>
            <a:bodyPr wrap="square" rtlCol="0">
              <a:spAutoFit/>
            </a:bodyPr>
            <a:lstStyle/>
            <a:p>
              <a:r>
                <a:rPr lang="es-CO" sz="2800" b="1" dirty="0">
                  <a:latin typeface="Lato Black" panose="020F0A02020204030203" pitchFamily="34" charset="0"/>
                  <a:cs typeface="Calibri bold" panose="020F0702030404030204" pitchFamily="34" charset="0"/>
                </a:rPr>
                <a:t>Nuestros clientes</a:t>
              </a:r>
            </a:p>
          </p:txBody>
        </p:sp>
        <p:sp>
          <p:nvSpPr>
            <p:cNvPr id="33" name="TextBox 32">
              <a:extLst>
                <a:ext uri="{FF2B5EF4-FFF2-40B4-BE49-F238E27FC236}">
                  <a16:creationId xmlns:a16="http://schemas.microsoft.com/office/drawing/2014/main" id="{9D2B3B54-DFD8-4088-8117-DE8AED20F07B}"/>
                </a:ext>
              </a:extLst>
            </p:cNvPr>
            <p:cNvSpPr txBox="1"/>
            <p:nvPr/>
          </p:nvSpPr>
          <p:spPr>
            <a:xfrm>
              <a:off x="600524" y="1709014"/>
              <a:ext cx="1241045" cy="338554"/>
            </a:xfrm>
            <a:prstGeom prst="rect">
              <a:avLst/>
            </a:prstGeom>
            <a:noFill/>
          </p:spPr>
          <p:txBody>
            <a:bodyPr wrap="none" rtlCol="0">
              <a:spAutoFit/>
            </a:bodyPr>
            <a:lstStyle/>
            <a:p>
              <a:r>
                <a:rPr lang="es-CO" sz="1600" dirty="0">
                  <a:solidFill>
                    <a:schemeClr val="bg1"/>
                  </a:solidFill>
                </a:rPr>
                <a:t>Lo que dicen</a:t>
              </a:r>
            </a:p>
          </p:txBody>
        </p:sp>
        <p:sp>
          <p:nvSpPr>
            <p:cNvPr id="34" name="Rectangle 33">
              <a:extLst>
                <a:ext uri="{FF2B5EF4-FFF2-40B4-BE49-F238E27FC236}">
                  <a16:creationId xmlns:a16="http://schemas.microsoft.com/office/drawing/2014/main" id="{889F6A6C-B4D2-425D-8628-8052C9414033}"/>
                </a:ext>
              </a:extLst>
            </p:cNvPr>
            <p:cNvSpPr/>
            <p:nvPr/>
          </p:nvSpPr>
          <p:spPr>
            <a:xfrm>
              <a:off x="628888" y="2303308"/>
              <a:ext cx="1599797" cy="369332"/>
            </a:xfrm>
            <a:prstGeom prst="rect">
              <a:avLst/>
            </a:prstGeom>
          </p:spPr>
          <p:txBody>
            <a:bodyPr wrap="none">
              <a:spAutoFit/>
            </a:bodyPr>
            <a:lstStyle/>
            <a:p>
              <a:r>
                <a:rPr lang="es-CO" dirty="0">
                  <a:solidFill>
                    <a:schemeClr val="bg1"/>
                  </a:solidFill>
                </a:rPr>
                <a:t>Sobre nosotros</a:t>
              </a:r>
            </a:p>
          </p:txBody>
        </p:sp>
      </p:grpSp>
      <p:sp>
        <p:nvSpPr>
          <p:cNvPr id="3" name="Picture Placeholder 2">
            <a:extLst>
              <a:ext uri="{FF2B5EF4-FFF2-40B4-BE49-F238E27FC236}">
                <a16:creationId xmlns:a16="http://schemas.microsoft.com/office/drawing/2014/main" id="{9FF5F96D-1B37-456F-9F23-8CE656DCE4FB}"/>
              </a:ext>
            </a:extLst>
          </p:cNvPr>
          <p:cNvSpPr>
            <a:spLocks noGrp="1"/>
          </p:cNvSpPr>
          <p:nvPr>
            <p:ph type="pic" sz="quarter" idx="10"/>
          </p:nvPr>
        </p:nvSpPr>
        <p:spPr/>
      </p:sp>
      <p:sp>
        <p:nvSpPr>
          <p:cNvPr id="5" name="Picture Placeholder 4">
            <a:extLst>
              <a:ext uri="{FF2B5EF4-FFF2-40B4-BE49-F238E27FC236}">
                <a16:creationId xmlns:a16="http://schemas.microsoft.com/office/drawing/2014/main" id="{36825FC1-DB44-4C46-A3F7-A470C79530E1}"/>
              </a:ext>
            </a:extLst>
          </p:cNvPr>
          <p:cNvSpPr>
            <a:spLocks noGrp="1"/>
          </p:cNvSpPr>
          <p:nvPr>
            <p:ph type="pic" sz="quarter" idx="11"/>
          </p:nvPr>
        </p:nvSpPr>
        <p:spPr/>
      </p:sp>
    </p:spTree>
    <p:extLst>
      <p:ext uri="{BB962C8B-B14F-4D97-AF65-F5344CB8AC3E}">
        <p14:creationId xmlns:p14="http://schemas.microsoft.com/office/powerpoint/2010/main" val="982416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5061505F-5E4C-4417-AEC6-B7E397CF043C}"/>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9" name="Rectangle 8">
            <a:extLst>
              <a:ext uri="{FF2B5EF4-FFF2-40B4-BE49-F238E27FC236}">
                <a16:creationId xmlns:a16="http://schemas.microsoft.com/office/drawing/2014/main" id="{9D990DF4-C1AB-4A07-99BF-1DFE7E8C282C}"/>
              </a:ext>
            </a:extLst>
          </p:cNvPr>
          <p:cNvSpPr/>
          <p:nvPr/>
        </p:nvSpPr>
        <p:spPr>
          <a:xfrm>
            <a:off x="0" y="0"/>
            <a:ext cx="12191999" cy="6858000"/>
          </a:xfrm>
          <a:prstGeom prst="rect">
            <a:avLst/>
          </a:prstGeom>
          <a:gradFill>
            <a:gsLst>
              <a:gs pos="0">
                <a:srgbClr val="EC5C7A"/>
              </a:gs>
              <a:gs pos="44000">
                <a:srgbClr val="D85583">
                  <a:alpha val="47000"/>
                </a:srgbClr>
              </a:gs>
              <a:gs pos="91150">
                <a:srgbClr val="631756">
                  <a:alpha val="92000"/>
                </a:srgbClr>
              </a:gs>
              <a:gs pos="67000">
                <a:srgbClr val="AF3F92">
                  <a:alpha val="30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3342B407-C1E7-4162-BFF6-2F1D993AA7AB}"/>
              </a:ext>
            </a:extLst>
          </p:cNvPr>
          <p:cNvCxnSpPr/>
          <p:nvPr/>
        </p:nvCxnSpPr>
        <p:spPr>
          <a:xfrm>
            <a:off x="443006" y="4500376"/>
            <a:ext cx="0" cy="1703388"/>
          </a:xfrm>
          <a:prstGeom prst="line">
            <a:avLst/>
          </a:prstGeom>
          <a:ln w="57150" cmpd="sng">
            <a:solidFill>
              <a:schemeClr val="accent3"/>
            </a:solidFill>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E7001F55-F3D9-4B06-AA96-CCA307EE37FD}"/>
              </a:ext>
            </a:extLst>
          </p:cNvPr>
          <p:cNvSpPr txBox="1"/>
          <p:nvPr/>
        </p:nvSpPr>
        <p:spPr>
          <a:xfrm>
            <a:off x="582706" y="4385282"/>
            <a:ext cx="10126490" cy="1553502"/>
          </a:xfrm>
          <a:prstGeom prst="rect">
            <a:avLst/>
          </a:prstGeom>
          <a:noFill/>
        </p:spPr>
        <p:txBody>
          <a:bodyPr wrap="none">
            <a:spAutoFit/>
          </a:bodyPr>
          <a:lstStyle/>
          <a:p>
            <a:pPr defTabSz="914217">
              <a:lnSpc>
                <a:spcPct val="90000"/>
              </a:lnSpc>
              <a:defRPr/>
            </a:pPr>
            <a:r>
              <a:rPr lang="es-CO" sz="5750" dirty="0">
                <a:solidFill>
                  <a:schemeClr val="bg1"/>
                </a:solidFill>
                <a:latin typeface="Lato Light"/>
                <a:cs typeface="Lato Light"/>
              </a:rPr>
              <a:t>Contáctanos</a:t>
            </a:r>
          </a:p>
          <a:p>
            <a:pPr defTabSz="914217">
              <a:lnSpc>
                <a:spcPct val="90000"/>
              </a:lnSpc>
              <a:defRPr/>
            </a:pPr>
            <a:r>
              <a:rPr lang="es-CO" sz="4800" dirty="0">
                <a:solidFill>
                  <a:schemeClr val="bg1"/>
                </a:solidFill>
                <a:latin typeface="Lato Black"/>
                <a:cs typeface="Lato Black"/>
              </a:rPr>
              <a:t>Mantente en contacto con nosotros</a:t>
            </a:r>
          </a:p>
        </p:txBody>
      </p:sp>
      <p:sp>
        <p:nvSpPr>
          <p:cNvPr id="12" name="TextBox 5">
            <a:extLst>
              <a:ext uri="{FF2B5EF4-FFF2-40B4-BE49-F238E27FC236}">
                <a16:creationId xmlns:a16="http://schemas.microsoft.com/office/drawing/2014/main" id="{77B84C46-4093-42A2-8E61-BA509AE957BE}"/>
              </a:ext>
            </a:extLst>
          </p:cNvPr>
          <p:cNvSpPr txBox="1">
            <a:spLocks noChangeArrowheads="1"/>
          </p:cNvSpPr>
          <p:nvPr/>
        </p:nvSpPr>
        <p:spPr bwMode="auto">
          <a:xfrm>
            <a:off x="582706" y="5897376"/>
            <a:ext cx="4034438" cy="363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80000"/>
              </a:lnSpc>
            </a:pPr>
            <a:r>
              <a:rPr lang="es-CO" altLang="es-MX" sz="2200" dirty="0">
                <a:solidFill>
                  <a:schemeClr val="bg1"/>
                </a:solidFill>
              </a:rPr>
              <a:t>Presentado</a:t>
            </a:r>
            <a:r>
              <a:rPr lang="en-US" altLang="es-MX" sz="2200" dirty="0">
                <a:solidFill>
                  <a:schemeClr val="bg1"/>
                </a:solidFill>
              </a:rPr>
              <a:t> por Slidesgratis.com</a:t>
            </a:r>
            <a:endParaRPr lang="en-US" altLang="es-MX" sz="3000" dirty="0">
              <a:solidFill>
                <a:schemeClr val="bg1"/>
              </a:solidFill>
            </a:endParaRPr>
          </a:p>
        </p:txBody>
      </p:sp>
    </p:spTree>
    <p:extLst>
      <p:ext uri="{BB962C8B-B14F-4D97-AF65-F5344CB8AC3E}">
        <p14:creationId xmlns:p14="http://schemas.microsoft.com/office/powerpoint/2010/main" val="1768128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5"/>
          <p:cNvSpPr>
            <a:spLocks noGrp="1"/>
          </p:cNvSpPr>
          <p:nvPr>
            <p:ph type="ctrTitle" idx="4294967295"/>
          </p:nvPr>
        </p:nvSpPr>
        <p:spPr>
          <a:xfrm>
            <a:off x="0" y="1987961"/>
            <a:ext cx="12192000" cy="583790"/>
          </a:xfrm>
        </p:spPr>
        <p:txBody>
          <a:bodyPr/>
          <a:lstStyle/>
          <a:p>
            <a:pPr algn="ctr"/>
            <a:r>
              <a:rPr kumimoji="1" lang="es-CO" altLang="ja-JP" sz="3600" b="1" dirty="0">
                <a:solidFill>
                  <a:srgbClr val="B4207D"/>
                </a:solidFill>
                <a:latin typeface="Arial" panose="020B0604020202020204" pitchFamily="34" charset="0"/>
                <a:cs typeface="Arial" panose="020B0604020202020204" pitchFamily="34" charset="0"/>
              </a:rPr>
              <a:t>Gracias por descargar esta plantilla</a:t>
            </a:r>
          </a:p>
        </p:txBody>
      </p:sp>
      <p:sp>
        <p:nvSpPr>
          <p:cNvPr id="17" name="サブタイトル 16"/>
          <p:cNvSpPr>
            <a:spLocks noGrp="1"/>
          </p:cNvSpPr>
          <p:nvPr>
            <p:ph type="subTitle" idx="4294967295"/>
          </p:nvPr>
        </p:nvSpPr>
        <p:spPr>
          <a:xfrm>
            <a:off x="0" y="2571751"/>
            <a:ext cx="12192000" cy="1234440"/>
          </a:xfrm>
        </p:spPr>
        <p:txBody>
          <a:bodyPr/>
          <a:lstStyle/>
          <a:p>
            <a:pPr marL="0" indent="0" algn="ctr">
              <a:buNone/>
            </a:pPr>
            <a:r>
              <a:rPr lang="en-US" sz="2000" dirty="0">
                <a:solidFill>
                  <a:srgbClr val="E7205F"/>
                </a:solidFill>
                <a:latin typeface="Arial" panose="020B0604020202020204" pitchFamily="34" charset="0"/>
                <a:cs typeface="Arial" panose="020B0604020202020204" pitchFamily="34" charset="0"/>
              </a:rPr>
              <a:t>www.slidesgratis.com</a:t>
            </a:r>
          </a:p>
          <a:p>
            <a:pPr marL="0" indent="0" algn="ctr">
              <a:buNone/>
            </a:pPr>
            <a:r>
              <a:rPr lang="en-US" altLang="ja-JP" sz="2000" dirty="0">
                <a:solidFill>
                  <a:srgbClr val="E7205F"/>
                </a:solidFill>
                <a:latin typeface="Arial" panose="020B0604020202020204" pitchFamily="34" charset="0"/>
                <a:cs typeface="Arial" panose="020B0604020202020204" pitchFamily="34" charset="0"/>
              </a:rPr>
              <a:t>Fuentes </a:t>
            </a:r>
            <a:r>
              <a:rPr lang="es-CO" altLang="ja-JP" sz="2000" dirty="0">
                <a:solidFill>
                  <a:srgbClr val="E7205F"/>
                </a:solidFill>
                <a:latin typeface="Arial" panose="020B0604020202020204" pitchFamily="34" charset="0"/>
                <a:cs typeface="Arial" panose="020B0604020202020204" pitchFamily="34" charset="0"/>
              </a:rPr>
              <a:t>usadas</a:t>
            </a:r>
            <a:r>
              <a:rPr lang="en-US" altLang="ja-JP" sz="2000" dirty="0">
                <a:solidFill>
                  <a:srgbClr val="E7205F"/>
                </a:solidFill>
                <a:latin typeface="Arial" panose="020B0604020202020204" pitchFamily="34" charset="0"/>
                <a:cs typeface="Arial" panose="020B0604020202020204" pitchFamily="34" charset="0"/>
              </a:rPr>
              <a:t>: </a:t>
            </a:r>
            <a:r>
              <a:rPr lang="en-US" altLang="ja-JP" sz="2000" dirty="0" err="1">
                <a:solidFill>
                  <a:srgbClr val="E7205F"/>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Lato</a:t>
            </a:r>
            <a:r>
              <a:rPr lang="en-US" altLang="ja-JP" sz="2000" dirty="0">
                <a:solidFill>
                  <a:srgbClr val="E7205F"/>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Family</a:t>
            </a:r>
            <a:endParaRPr lang="en-US" altLang="ja-JP" sz="2000" dirty="0">
              <a:solidFill>
                <a:srgbClr val="E7205F"/>
              </a:solidFill>
              <a:latin typeface="Arial" panose="020B0604020202020204" pitchFamily="34" charset="0"/>
              <a:cs typeface="Arial" panose="020B0604020202020204" pitchFamily="34" charset="0"/>
            </a:endParaRPr>
          </a:p>
          <a:p>
            <a:pPr marL="0" indent="0" algn="ctr">
              <a:buNone/>
            </a:pPr>
            <a:r>
              <a:rPr lang="en-US" altLang="ja-JP" sz="2000" dirty="0" err="1">
                <a:solidFill>
                  <a:srgbClr val="E7205F"/>
                </a:solidFill>
                <a:latin typeface="Arial" panose="020B0604020202020204" pitchFamily="34" charset="0"/>
                <a:cs typeface="Arial" panose="020B0604020202020204" pitchFamily="34" charset="0"/>
              </a:rPr>
              <a:t>Fotos</a:t>
            </a:r>
            <a:r>
              <a:rPr lang="en-US" altLang="ja-JP" sz="2000" dirty="0">
                <a:solidFill>
                  <a:srgbClr val="E7205F"/>
                </a:solidFill>
                <a:latin typeface="Arial" panose="020B0604020202020204" pitchFamily="34" charset="0"/>
                <a:cs typeface="Arial" panose="020B0604020202020204" pitchFamily="34" charset="0"/>
              </a:rPr>
              <a:t>: </a:t>
            </a:r>
            <a:r>
              <a:rPr lang="en-US" altLang="ja-JP" sz="2000" dirty="0" err="1">
                <a:solidFill>
                  <a:srgbClr val="E7205F"/>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Pixabay</a:t>
            </a:r>
            <a:br>
              <a:rPr lang="en-US" altLang="ja-JP" sz="2000" dirty="0">
                <a:solidFill>
                  <a:srgbClr val="01C8F2"/>
                </a:solidFill>
                <a:latin typeface="Arial" panose="020B0604020202020204" pitchFamily="34" charset="0"/>
                <a:cs typeface="Arial" panose="020B0604020202020204" pitchFamily="34" charset="0"/>
              </a:rPr>
            </a:br>
            <a:endParaRPr lang="en-US" altLang="ja-JP" sz="2000" dirty="0">
              <a:solidFill>
                <a:srgbClr val="01C8F2"/>
              </a:solidFill>
              <a:latin typeface="Arial" panose="020B0604020202020204" pitchFamily="34" charset="0"/>
              <a:cs typeface="Arial" panose="020B0604020202020204" pitchFamily="34" charset="0"/>
            </a:endParaRPr>
          </a:p>
        </p:txBody>
      </p:sp>
      <p:sp>
        <p:nvSpPr>
          <p:cNvPr id="2" name="CuadroTexto 1">
            <a:extLst>
              <a:ext uri="{FF2B5EF4-FFF2-40B4-BE49-F238E27FC236}">
                <a16:creationId xmlns:a16="http://schemas.microsoft.com/office/drawing/2014/main" id="{3B9795E0-69C4-4883-BEF3-8AB168FE7558}"/>
              </a:ext>
            </a:extLst>
          </p:cNvPr>
          <p:cNvSpPr txBox="1"/>
          <p:nvPr/>
        </p:nvSpPr>
        <p:spPr>
          <a:xfrm>
            <a:off x="2491740" y="3806191"/>
            <a:ext cx="7178040" cy="923330"/>
          </a:xfrm>
          <a:prstGeom prst="rect">
            <a:avLst/>
          </a:prstGeom>
          <a:noFill/>
        </p:spPr>
        <p:txBody>
          <a:bodyPr wrap="square" rtlCol="0">
            <a:spAutoFit/>
          </a:bodyPr>
          <a:lstStyle/>
          <a:p>
            <a:pPr marL="0" indent="0" algn="ctr">
              <a:buNone/>
            </a:pPr>
            <a:r>
              <a:rPr lang="es-CO" altLang="ja-JP" sz="1800" dirty="0">
                <a:cs typeface="Arial" panose="020B0604020202020204" pitchFamily="34" charset="0"/>
              </a:rPr>
              <a:t>Si tienes dudas sobre cómo usarlas, </a:t>
            </a:r>
          </a:p>
          <a:p>
            <a:pPr marL="0" indent="0" algn="ctr">
              <a:buNone/>
            </a:pPr>
            <a:r>
              <a:rPr lang="es-CO" altLang="ja-JP" sz="1800" dirty="0">
                <a:cs typeface="Arial" panose="020B0604020202020204" pitchFamily="34" charset="0"/>
              </a:rPr>
              <a:t>escríbenos en redes sociales, trataremos de responderte lo más pronto posible. </a:t>
            </a:r>
          </a:p>
        </p:txBody>
      </p:sp>
    </p:spTree>
    <p:extLst>
      <p:ext uri="{BB962C8B-B14F-4D97-AF65-F5344CB8AC3E}">
        <p14:creationId xmlns:p14="http://schemas.microsoft.com/office/powerpoint/2010/main" val="3383134998"/>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9" name="Picture Placeholder 718">
            <a:extLst>
              <a:ext uri="{FF2B5EF4-FFF2-40B4-BE49-F238E27FC236}">
                <a16:creationId xmlns:a16="http://schemas.microsoft.com/office/drawing/2014/main" id="{E2C13B3C-62CD-4C40-A512-02B392F85A06}"/>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607" name="Freeform 560">
            <a:extLst>
              <a:ext uri="{FF2B5EF4-FFF2-40B4-BE49-F238E27FC236}">
                <a16:creationId xmlns:a16="http://schemas.microsoft.com/office/drawing/2014/main" id="{E830BB8C-91CF-4E9C-AEF6-56FD8615D3CF}"/>
              </a:ext>
            </a:extLst>
          </p:cNvPr>
          <p:cNvSpPr>
            <a:spLocks/>
          </p:cNvSpPr>
          <p:nvPr/>
        </p:nvSpPr>
        <p:spPr bwMode="auto">
          <a:xfrm>
            <a:off x="5772150" y="1004206"/>
            <a:ext cx="6423025" cy="5867400"/>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3" name="Freeform 564">
            <a:extLst>
              <a:ext uri="{FF2B5EF4-FFF2-40B4-BE49-F238E27FC236}">
                <a16:creationId xmlns:a16="http://schemas.microsoft.com/office/drawing/2014/main" id="{27B4F44B-FE09-48AF-B273-924270B329F7}"/>
              </a:ext>
            </a:extLst>
          </p:cNvPr>
          <p:cNvSpPr>
            <a:spLocks/>
          </p:cNvSpPr>
          <p:nvPr/>
        </p:nvSpPr>
        <p:spPr bwMode="auto">
          <a:xfrm>
            <a:off x="3175" y="1512888"/>
            <a:ext cx="6310313" cy="5362575"/>
          </a:xfrm>
          <a:custGeom>
            <a:avLst/>
            <a:gdLst>
              <a:gd name="T0" fmla="*/ 0 w 1674"/>
              <a:gd name="T1" fmla="*/ 0 h 1422"/>
              <a:gd name="T2" fmla="*/ 0 w 1674"/>
              <a:gd name="T3" fmla="*/ 1422 h 1422"/>
              <a:gd name="T4" fmla="*/ 1674 w 1674"/>
              <a:gd name="T5" fmla="*/ 1422 h 1422"/>
              <a:gd name="T6" fmla="*/ 0 w 1674"/>
              <a:gd name="T7" fmla="*/ 0 h 1422"/>
            </a:gdLst>
            <a:ahLst/>
            <a:cxnLst>
              <a:cxn ang="0">
                <a:pos x="T0" y="T1"/>
              </a:cxn>
              <a:cxn ang="0">
                <a:pos x="T2" y="T3"/>
              </a:cxn>
              <a:cxn ang="0">
                <a:pos x="T4" y="T5"/>
              </a:cxn>
              <a:cxn ang="0">
                <a:pos x="T6" y="T7"/>
              </a:cxn>
            </a:cxnLst>
            <a:rect l="0" t="0" r="r" b="b"/>
            <a:pathLst>
              <a:path w="1674" h="1422">
                <a:moveTo>
                  <a:pt x="0" y="0"/>
                </a:moveTo>
                <a:cubicBezTo>
                  <a:pt x="0" y="1422"/>
                  <a:pt x="0" y="1422"/>
                  <a:pt x="0" y="1422"/>
                </a:cubicBezTo>
                <a:cubicBezTo>
                  <a:pt x="1674" y="1422"/>
                  <a:pt x="1674" y="1422"/>
                  <a:pt x="1674" y="1422"/>
                </a:cubicBezTo>
                <a:cubicBezTo>
                  <a:pt x="1674" y="1422"/>
                  <a:pt x="407" y="1194"/>
                  <a:pt x="0" y="0"/>
                </a:cubicBezTo>
                <a:close/>
              </a:path>
            </a:pathLst>
          </a:custGeom>
          <a:gradFill>
            <a:gsLst>
              <a:gs pos="0">
                <a:srgbClr val="550053"/>
              </a:gs>
              <a:gs pos="44000">
                <a:srgbClr val="5F0B5C"/>
              </a:gs>
              <a:gs pos="100000">
                <a:srgbClr val="B74F7F"/>
              </a:gs>
            </a:gsLst>
            <a:path path="shape">
              <a:fillToRect l="100000" t="100000"/>
            </a:path>
          </a:gradFill>
          <a:ln>
            <a:noFill/>
          </a:ln>
        </p:spPr>
        <p:txBody>
          <a:bodyPr vert="horz" wrap="square" lIns="91440" tIns="45720" rIns="91440" bIns="45720" numCol="1" anchor="t" anchorCtr="0" compatLnSpc="1">
            <a:prstTxWarp prst="textNoShape">
              <a:avLst/>
            </a:prstTxWarp>
          </a:bodyPr>
          <a:lstStyle/>
          <a:p>
            <a:endParaRPr lang="en-US"/>
          </a:p>
        </p:txBody>
      </p:sp>
      <p:sp>
        <p:nvSpPr>
          <p:cNvPr id="603" name="Freeform 556">
            <a:extLst>
              <a:ext uri="{FF2B5EF4-FFF2-40B4-BE49-F238E27FC236}">
                <a16:creationId xmlns:a16="http://schemas.microsoft.com/office/drawing/2014/main" id="{57673BAD-9476-442F-9C08-1B140ADC2771}"/>
              </a:ext>
            </a:extLst>
          </p:cNvPr>
          <p:cNvSpPr>
            <a:spLocks/>
          </p:cNvSpPr>
          <p:nvPr/>
        </p:nvSpPr>
        <p:spPr bwMode="auto">
          <a:xfrm>
            <a:off x="-16827" y="0"/>
            <a:ext cx="6524625" cy="447040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nvGrpSpPr>
          <p:cNvPr id="620" name="Group 567">
            <a:extLst>
              <a:ext uri="{FF2B5EF4-FFF2-40B4-BE49-F238E27FC236}">
                <a16:creationId xmlns:a16="http://schemas.microsoft.com/office/drawing/2014/main" id="{97E12BB9-4100-461F-8506-27BDB163C568}"/>
              </a:ext>
            </a:extLst>
          </p:cNvPr>
          <p:cNvGrpSpPr>
            <a:grpSpLocks noChangeAspect="1"/>
          </p:cNvGrpSpPr>
          <p:nvPr/>
        </p:nvGrpSpPr>
        <p:grpSpPr bwMode="auto">
          <a:xfrm>
            <a:off x="1641476" y="3643312"/>
            <a:ext cx="2182813" cy="2116137"/>
            <a:chOff x="1034" y="2295"/>
            <a:chExt cx="1375" cy="1333"/>
          </a:xfrm>
        </p:grpSpPr>
        <p:sp>
          <p:nvSpPr>
            <p:cNvPr id="623" name="Freeform 569">
              <a:extLst>
                <a:ext uri="{FF2B5EF4-FFF2-40B4-BE49-F238E27FC236}">
                  <a16:creationId xmlns:a16="http://schemas.microsoft.com/office/drawing/2014/main" id="{EC8B2219-8E07-4183-8751-4C83D80F7446}"/>
                </a:ext>
              </a:extLst>
            </p:cNvPr>
            <p:cNvSpPr>
              <a:spLocks/>
            </p:cNvSpPr>
            <p:nvPr/>
          </p:nvSpPr>
          <p:spPr bwMode="auto">
            <a:xfrm>
              <a:off x="1114" y="2295"/>
              <a:ext cx="1295" cy="1273"/>
            </a:xfrm>
            <a:custGeom>
              <a:avLst/>
              <a:gdLst>
                <a:gd name="T0" fmla="*/ 0 w 1295"/>
                <a:gd name="T1" fmla="*/ 1273 h 1273"/>
                <a:gd name="T2" fmla="*/ 564 w 1295"/>
                <a:gd name="T3" fmla="*/ 0 h 1273"/>
                <a:gd name="T4" fmla="*/ 1295 w 1295"/>
                <a:gd name="T5" fmla="*/ 1073 h 1273"/>
                <a:gd name="T6" fmla="*/ 0 w 1295"/>
                <a:gd name="T7" fmla="*/ 1273 h 1273"/>
              </a:gdLst>
              <a:ahLst/>
              <a:cxnLst>
                <a:cxn ang="0">
                  <a:pos x="T0" y="T1"/>
                </a:cxn>
                <a:cxn ang="0">
                  <a:pos x="T2" y="T3"/>
                </a:cxn>
                <a:cxn ang="0">
                  <a:pos x="T4" y="T5"/>
                </a:cxn>
                <a:cxn ang="0">
                  <a:pos x="T6" y="T7"/>
                </a:cxn>
              </a:cxnLst>
              <a:rect l="0" t="0" r="r" b="b"/>
              <a:pathLst>
                <a:path w="1295" h="1273">
                  <a:moveTo>
                    <a:pt x="0" y="1273"/>
                  </a:moveTo>
                  <a:lnTo>
                    <a:pt x="564" y="0"/>
                  </a:lnTo>
                  <a:lnTo>
                    <a:pt x="1295" y="1073"/>
                  </a:lnTo>
                  <a:lnTo>
                    <a:pt x="0" y="1273"/>
                  </a:lnTo>
                  <a:close/>
                </a:path>
              </a:pathLst>
            </a:custGeom>
            <a:gradFill>
              <a:gsLst>
                <a:gs pos="0">
                  <a:srgbClr val="F15E78"/>
                </a:gs>
                <a:gs pos="44000">
                  <a:srgbClr val="D85583"/>
                </a:gs>
                <a:gs pos="91150">
                  <a:srgbClr val="752F40"/>
                </a:gs>
                <a:gs pos="67000">
                  <a:srgbClr val="8B3446"/>
                </a:gs>
              </a:gsLst>
              <a:path path="shape">
                <a:fillToRect l="100000" t="100000"/>
              </a:path>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 name="Freeform 570">
              <a:extLst>
                <a:ext uri="{FF2B5EF4-FFF2-40B4-BE49-F238E27FC236}">
                  <a16:creationId xmlns:a16="http://schemas.microsoft.com/office/drawing/2014/main" id="{2C676CF9-9C2E-46CD-869B-56C8BC4EA40F}"/>
                </a:ext>
              </a:extLst>
            </p:cNvPr>
            <p:cNvSpPr>
              <a:spLocks/>
            </p:cNvSpPr>
            <p:nvPr/>
          </p:nvSpPr>
          <p:spPr bwMode="auto">
            <a:xfrm>
              <a:off x="1034" y="2355"/>
              <a:ext cx="1295" cy="1273"/>
            </a:xfrm>
            <a:custGeom>
              <a:avLst/>
              <a:gdLst>
                <a:gd name="T0" fmla="*/ 0 w 1295"/>
                <a:gd name="T1" fmla="*/ 1273 h 1273"/>
                <a:gd name="T2" fmla="*/ 564 w 1295"/>
                <a:gd name="T3" fmla="*/ 0 h 1273"/>
                <a:gd name="T4" fmla="*/ 1295 w 1295"/>
                <a:gd name="T5" fmla="*/ 1073 h 1273"/>
                <a:gd name="T6" fmla="*/ 0 w 1295"/>
                <a:gd name="T7" fmla="*/ 1273 h 1273"/>
              </a:gdLst>
              <a:ahLst/>
              <a:cxnLst>
                <a:cxn ang="0">
                  <a:pos x="T0" y="T1"/>
                </a:cxn>
                <a:cxn ang="0">
                  <a:pos x="T2" y="T3"/>
                </a:cxn>
                <a:cxn ang="0">
                  <a:pos x="T4" y="T5"/>
                </a:cxn>
                <a:cxn ang="0">
                  <a:pos x="T6" y="T7"/>
                </a:cxn>
              </a:cxnLst>
              <a:rect l="0" t="0" r="r" b="b"/>
              <a:pathLst>
                <a:path w="1295" h="1273">
                  <a:moveTo>
                    <a:pt x="0" y="1273"/>
                  </a:moveTo>
                  <a:lnTo>
                    <a:pt x="564" y="0"/>
                  </a:lnTo>
                  <a:lnTo>
                    <a:pt x="1295" y="1073"/>
                  </a:lnTo>
                  <a:lnTo>
                    <a:pt x="0" y="1273"/>
                  </a:lnTo>
                  <a:close/>
                </a:path>
              </a:pathLst>
            </a:custGeom>
            <a:noFill/>
            <a:ln w="30163"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626" name="Group 573">
            <a:extLst>
              <a:ext uri="{FF2B5EF4-FFF2-40B4-BE49-F238E27FC236}">
                <a16:creationId xmlns:a16="http://schemas.microsoft.com/office/drawing/2014/main" id="{7CABDD5B-F240-4108-B5C9-93AECC0036FF}"/>
              </a:ext>
            </a:extLst>
          </p:cNvPr>
          <p:cNvGrpSpPr>
            <a:grpSpLocks noChangeAspect="1"/>
          </p:cNvGrpSpPr>
          <p:nvPr/>
        </p:nvGrpSpPr>
        <p:grpSpPr bwMode="auto">
          <a:xfrm>
            <a:off x="11012487" y="2155091"/>
            <a:ext cx="1730376" cy="1736725"/>
            <a:chOff x="-499" y="3223"/>
            <a:chExt cx="1090" cy="1094"/>
          </a:xfrm>
        </p:grpSpPr>
        <p:sp>
          <p:nvSpPr>
            <p:cNvPr id="628" name="Freeform 574">
              <a:extLst>
                <a:ext uri="{FF2B5EF4-FFF2-40B4-BE49-F238E27FC236}">
                  <a16:creationId xmlns:a16="http://schemas.microsoft.com/office/drawing/2014/main" id="{D28894F8-E801-46B7-B592-1BB5C6FBD8D9}"/>
                </a:ext>
              </a:extLst>
            </p:cNvPr>
            <p:cNvSpPr>
              <a:spLocks noEditPoints="1"/>
            </p:cNvSpPr>
            <p:nvPr/>
          </p:nvSpPr>
          <p:spPr bwMode="auto">
            <a:xfrm>
              <a:off x="-292" y="3433"/>
              <a:ext cx="676" cy="676"/>
            </a:xfrm>
            <a:custGeom>
              <a:avLst/>
              <a:gdLst>
                <a:gd name="T0" fmla="*/ 283 w 283"/>
                <a:gd name="T1" fmla="*/ 141 h 283"/>
                <a:gd name="T2" fmla="*/ 283 w 283"/>
                <a:gd name="T3" fmla="*/ 141 h 283"/>
                <a:gd name="T4" fmla="*/ 283 w 283"/>
                <a:gd name="T5" fmla="*/ 141 h 283"/>
                <a:gd name="T6" fmla="*/ 142 w 283"/>
                <a:gd name="T7" fmla="*/ 0 h 283"/>
                <a:gd name="T8" fmla="*/ 0 w 283"/>
                <a:gd name="T9" fmla="*/ 141 h 283"/>
                <a:gd name="T10" fmla="*/ 142 w 283"/>
                <a:gd name="T11" fmla="*/ 283 h 283"/>
                <a:gd name="T12" fmla="*/ 283 w 283"/>
                <a:gd name="T13" fmla="*/ 141 h 283"/>
                <a:gd name="T14" fmla="*/ 281 w 283"/>
                <a:gd name="T15" fmla="*/ 141 h 283"/>
                <a:gd name="T16" fmla="*/ 279 w 283"/>
                <a:gd name="T17" fmla="*/ 141 h 283"/>
                <a:gd name="T18" fmla="*/ 239 w 283"/>
                <a:gd name="T19" fmla="*/ 239 h 283"/>
                <a:gd name="T20" fmla="*/ 142 w 283"/>
                <a:gd name="T21" fmla="*/ 279 h 283"/>
                <a:gd name="T22" fmla="*/ 44 w 283"/>
                <a:gd name="T23" fmla="*/ 239 h 283"/>
                <a:gd name="T24" fmla="*/ 4 w 283"/>
                <a:gd name="T25" fmla="*/ 141 h 283"/>
                <a:gd name="T26" fmla="*/ 44 w 283"/>
                <a:gd name="T27" fmla="*/ 44 h 283"/>
                <a:gd name="T28" fmla="*/ 142 w 283"/>
                <a:gd name="T29" fmla="*/ 4 h 283"/>
                <a:gd name="T30" fmla="*/ 239 w 283"/>
                <a:gd name="T31" fmla="*/ 44 h 283"/>
                <a:gd name="T32" fmla="*/ 279 w 283"/>
                <a:gd name="T33" fmla="*/ 141 h 283"/>
                <a:gd name="T34" fmla="*/ 281 w 283"/>
                <a:gd name="T35" fmla="*/ 141 h 283"/>
                <a:gd name="T36" fmla="*/ 283 w 283"/>
                <a:gd name="T37" fmla="*/ 141 h 283"/>
                <a:gd name="T38" fmla="*/ 283 w 283"/>
                <a:gd name="T39" fmla="*/ 141 h 283"/>
                <a:gd name="T40" fmla="*/ 142 w 283"/>
                <a:gd name="T41"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3" h="283">
                  <a:moveTo>
                    <a:pt x="283" y="141"/>
                  </a:moveTo>
                  <a:cubicBezTo>
                    <a:pt x="283" y="141"/>
                    <a:pt x="283" y="141"/>
                    <a:pt x="283" y="141"/>
                  </a:cubicBezTo>
                  <a:cubicBezTo>
                    <a:pt x="283" y="141"/>
                    <a:pt x="283" y="141"/>
                    <a:pt x="283" y="141"/>
                  </a:cubicBezTo>
                  <a:moveTo>
                    <a:pt x="142" y="0"/>
                  </a:moveTo>
                  <a:cubicBezTo>
                    <a:pt x="63" y="0"/>
                    <a:pt x="0" y="63"/>
                    <a:pt x="0" y="141"/>
                  </a:cubicBezTo>
                  <a:cubicBezTo>
                    <a:pt x="0" y="220"/>
                    <a:pt x="63" y="283"/>
                    <a:pt x="142" y="283"/>
                  </a:cubicBezTo>
                  <a:cubicBezTo>
                    <a:pt x="220" y="283"/>
                    <a:pt x="283" y="220"/>
                    <a:pt x="283" y="141"/>
                  </a:cubicBezTo>
                  <a:cubicBezTo>
                    <a:pt x="281" y="141"/>
                    <a:pt x="281" y="141"/>
                    <a:pt x="281" y="141"/>
                  </a:cubicBezTo>
                  <a:cubicBezTo>
                    <a:pt x="279" y="141"/>
                    <a:pt x="279" y="141"/>
                    <a:pt x="279" y="141"/>
                  </a:cubicBezTo>
                  <a:cubicBezTo>
                    <a:pt x="279" y="179"/>
                    <a:pt x="264" y="214"/>
                    <a:pt x="239" y="239"/>
                  </a:cubicBezTo>
                  <a:cubicBezTo>
                    <a:pt x="214" y="264"/>
                    <a:pt x="180" y="279"/>
                    <a:pt x="142" y="279"/>
                  </a:cubicBezTo>
                  <a:cubicBezTo>
                    <a:pt x="103" y="279"/>
                    <a:pt x="69" y="264"/>
                    <a:pt x="44" y="239"/>
                  </a:cubicBezTo>
                  <a:cubicBezTo>
                    <a:pt x="19" y="214"/>
                    <a:pt x="4" y="179"/>
                    <a:pt x="4" y="141"/>
                  </a:cubicBezTo>
                  <a:cubicBezTo>
                    <a:pt x="4" y="103"/>
                    <a:pt x="19" y="69"/>
                    <a:pt x="44" y="44"/>
                  </a:cubicBezTo>
                  <a:cubicBezTo>
                    <a:pt x="69" y="19"/>
                    <a:pt x="103" y="4"/>
                    <a:pt x="142" y="4"/>
                  </a:cubicBezTo>
                  <a:cubicBezTo>
                    <a:pt x="180" y="4"/>
                    <a:pt x="214" y="19"/>
                    <a:pt x="239" y="44"/>
                  </a:cubicBezTo>
                  <a:cubicBezTo>
                    <a:pt x="264" y="69"/>
                    <a:pt x="279" y="103"/>
                    <a:pt x="279" y="141"/>
                  </a:cubicBezTo>
                  <a:cubicBezTo>
                    <a:pt x="281" y="141"/>
                    <a:pt x="281" y="141"/>
                    <a:pt x="281" y="141"/>
                  </a:cubicBezTo>
                  <a:cubicBezTo>
                    <a:pt x="283" y="141"/>
                    <a:pt x="283" y="141"/>
                    <a:pt x="283" y="141"/>
                  </a:cubicBezTo>
                  <a:cubicBezTo>
                    <a:pt x="283" y="141"/>
                    <a:pt x="283" y="141"/>
                    <a:pt x="283" y="141"/>
                  </a:cubicBezTo>
                  <a:cubicBezTo>
                    <a:pt x="283" y="63"/>
                    <a:pt x="220" y="0"/>
                    <a:pt x="142"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9" name="Freeform 575">
              <a:extLst>
                <a:ext uri="{FF2B5EF4-FFF2-40B4-BE49-F238E27FC236}">
                  <a16:creationId xmlns:a16="http://schemas.microsoft.com/office/drawing/2014/main" id="{9209AC9B-C8BF-4BC3-994A-693018DD1C76}"/>
                </a:ext>
              </a:extLst>
            </p:cNvPr>
            <p:cNvSpPr>
              <a:spLocks noEditPoints="1"/>
            </p:cNvSpPr>
            <p:nvPr/>
          </p:nvSpPr>
          <p:spPr bwMode="auto">
            <a:xfrm>
              <a:off x="-351" y="3374"/>
              <a:ext cx="794" cy="795"/>
            </a:xfrm>
            <a:custGeom>
              <a:avLst/>
              <a:gdLst>
                <a:gd name="T0" fmla="*/ 333 w 333"/>
                <a:gd name="T1" fmla="*/ 166 h 333"/>
                <a:gd name="T2" fmla="*/ 333 w 333"/>
                <a:gd name="T3" fmla="*/ 166 h 333"/>
                <a:gd name="T4" fmla="*/ 333 w 333"/>
                <a:gd name="T5" fmla="*/ 166 h 333"/>
                <a:gd name="T6" fmla="*/ 167 w 333"/>
                <a:gd name="T7" fmla="*/ 0 h 333"/>
                <a:gd name="T8" fmla="*/ 0 w 333"/>
                <a:gd name="T9" fmla="*/ 166 h 333"/>
                <a:gd name="T10" fmla="*/ 167 w 333"/>
                <a:gd name="T11" fmla="*/ 333 h 333"/>
                <a:gd name="T12" fmla="*/ 333 w 333"/>
                <a:gd name="T13" fmla="*/ 166 h 333"/>
                <a:gd name="T14" fmla="*/ 331 w 333"/>
                <a:gd name="T15" fmla="*/ 166 h 333"/>
                <a:gd name="T16" fmla="*/ 329 w 333"/>
                <a:gd name="T17" fmla="*/ 166 h 333"/>
                <a:gd name="T18" fmla="*/ 281 w 333"/>
                <a:gd name="T19" fmla="*/ 281 h 333"/>
                <a:gd name="T20" fmla="*/ 167 w 333"/>
                <a:gd name="T21" fmla="*/ 329 h 333"/>
                <a:gd name="T22" fmla="*/ 52 w 333"/>
                <a:gd name="T23" fmla="*/ 281 h 333"/>
                <a:gd name="T24" fmla="*/ 4 w 333"/>
                <a:gd name="T25" fmla="*/ 166 h 333"/>
                <a:gd name="T26" fmla="*/ 52 w 333"/>
                <a:gd name="T27" fmla="*/ 52 h 333"/>
                <a:gd name="T28" fmla="*/ 167 w 333"/>
                <a:gd name="T29" fmla="*/ 4 h 333"/>
                <a:gd name="T30" fmla="*/ 281 w 333"/>
                <a:gd name="T31" fmla="*/ 52 h 333"/>
                <a:gd name="T32" fmla="*/ 329 w 333"/>
                <a:gd name="T33" fmla="*/ 166 h 333"/>
                <a:gd name="T34" fmla="*/ 331 w 333"/>
                <a:gd name="T35" fmla="*/ 166 h 333"/>
                <a:gd name="T36" fmla="*/ 333 w 333"/>
                <a:gd name="T37" fmla="*/ 166 h 333"/>
                <a:gd name="T38" fmla="*/ 333 w 333"/>
                <a:gd name="T39" fmla="*/ 166 h 333"/>
                <a:gd name="T40" fmla="*/ 167 w 333"/>
                <a:gd name="T41" fmla="*/ 0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33" h="333">
                  <a:moveTo>
                    <a:pt x="333" y="166"/>
                  </a:moveTo>
                  <a:cubicBezTo>
                    <a:pt x="333" y="166"/>
                    <a:pt x="333" y="166"/>
                    <a:pt x="333" y="166"/>
                  </a:cubicBezTo>
                  <a:cubicBezTo>
                    <a:pt x="333" y="166"/>
                    <a:pt x="333" y="166"/>
                    <a:pt x="333" y="166"/>
                  </a:cubicBezTo>
                  <a:moveTo>
                    <a:pt x="167" y="0"/>
                  </a:moveTo>
                  <a:cubicBezTo>
                    <a:pt x="75" y="0"/>
                    <a:pt x="0" y="75"/>
                    <a:pt x="0" y="166"/>
                  </a:cubicBezTo>
                  <a:cubicBezTo>
                    <a:pt x="0" y="258"/>
                    <a:pt x="75" y="333"/>
                    <a:pt x="167" y="333"/>
                  </a:cubicBezTo>
                  <a:cubicBezTo>
                    <a:pt x="258" y="333"/>
                    <a:pt x="333" y="258"/>
                    <a:pt x="333" y="166"/>
                  </a:cubicBezTo>
                  <a:cubicBezTo>
                    <a:pt x="331" y="166"/>
                    <a:pt x="331" y="166"/>
                    <a:pt x="331" y="166"/>
                  </a:cubicBezTo>
                  <a:cubicBezTo>
                    <a:pt x="329" y="166"/>
                    <a:pt x="329" y="166"/>
                    <a:pt x="329" y="166"/>
                  </a:cubicBezTo>
                  <a:cubicBezTo>
                    <a:pt x="329" y="211"/>
                    <a:pt x="311" y="252"/>
                    <a:pt x="281" y="281"/>
                  </a:cubicBezTo>
                  <a:cubicBezTo>
                    <a:pt x="252" y="310"/>
                    <a:pt x="211" y="329"/>
                    <a:pt x="167" y="329"/>
                  </a:cubicBezTo>
                  <a:cubicBezTo>
                    <a:pt x="122" y="329"/>
                    <a:pt x="81" y="310"/>
                    <a:pt x="52" y="281"/>
                  </a:cubicBezTo>
                  <a:cubicBezTo>
                    <a:pt x="22" y="252"/>
                    <a:pt x="4" y="211"/>
                    <a:pt x="4" y="166"/>
                  </a:cubicBezTo>
                  <a:cubicBezTo>
                    <a:pt x="4" y="122"/>
                    <a:pt x="22" y="81"/>
                    <a:pt x="52" y="52"/>
                  </a:cubicBezTo>
                  <a:cubicBezTo>
                    <a:pt x="81" y="22"/>
                    <a:pt x="122" y="4"/>
                    <a:pt x="167" y="4"/>
                  </a:cubicBezTo>
                  <a:cubicBezTo>
                    <a:pt x="211" y="4"/>
                    <a:pt x="252" y="22"/>
                    <a:pt x="281" y="52"/>
                  </a:cubicBezTo>
                  <a:cubicBezTo>
                    <a:pt x="311" y="81"/>
                    <a:pt x="329" y="122"/>
                    <a:pt x="329" y="166"/>
                  </a:cubicBezTo>
                  <a:cubicBezTo>
                    <a:pt x="331" y="166"/>
                    <a:pt x="331" y="166"/>
                    <a:pt x="331" y="166"/>
                  </a:cubicBezTo>
                  <a:cubicBezTo>
                    <a:pt x="333" y="166"/>
                    <a:pt x="333" y="166"/>
                    <a:pt x="333" y="166"/>
                  </a:cubicBezTo>
                  <a:cubicBezTo>
                    <a:pt x="333" y="166"/>
                    <a:pt x="333" y="166"/>
                    <a:pt x="333" y="166"/>
                  </a:cubicBezTo>
                  <a:cubicBezTo>
                    <a:pt x="333" y="75"/>
                    <a:pt x="258" y="0"/>
                    <a:pt x="167"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0" name="Freeform 576">
              <a:extLst>
                <a:ext uri="{FF2B5EF4-FFF2-40B4-BE49-F238E27FC236}">
                  <a16:creationId xmlns:a16="http://schemas.microsoft.com/office/drawing/2014/main" id="{243C47AA-004C-43C9-ACD5-7A7B924FF338}"/>
                </a:ext>
              </a:extLst>
            </p:cNvPr>
            <p:cNvSpPr>
              <a:spLocks noEditPoints="1"/>
            </p:cNvSpPr>
            <p:nvPr/>
          </p:nvSpPr>
          <p:spPr bwMode="auto">
            <a:xfrm>
              <a:off x="-421" y="3305"/>
              <a:ext cx="933" cy="931"/>
            </a:xfrm>
            <a:custGeom>
              <a:avLst/>
              <a:gdLst>
                <a:gd name="T0" fmla="*/ 391 w 391"/>
                <a:gd name="T1" fmla="*/ 195 h 390"/>
                <a:gd name="T2" fmla="*/ 391 w 391"/>
                <a:gd name="T3" fmla="*/ 195 h 390"/>
                <a:gd name="T4" fmla="*/ 391 w 391"/>
                <a:gd name="T5" fmla="*/ 195 h 390"/>
                <a:gd name="T6" fmla="*/ 196 w 391"/>
                <a:gd name="T7" fmla="*/ 0 h 390"/>
                <a:gd name="T8" fmla="*/ 0 w 391"/>
                <a:gd name="T9" fmla="*/ 195 h 390"/>
                <a:gd name="T10" fmla="*/ 196 w 391"/>
                <a:gd name="T11" fmla="*/ 390 h 390"/>
                <a:gd name="T12" fmla="*/ 391 w 391"/>
                <a:gd name="T13" fmla="*/ 195 h 390"/>
                <a:gd name="T14" fmla="*/ 389 w 391"/>
                <a:gd name="T15" fmla="*/ 195 h 390"/>
                <a:gd name="T16" fmla="*/ 387 w 391"/>
                <a:gd name="T17" fmla="*/ 195 h 390"/>
                <a:gd name="T18" fmla="*/ 331 w 391"/>
                <a:gd name="T19" fmla="*/ 330 h 390"/>
                <a:gd name="T20" fmla="*/ 196 w 391"/>
                <a:gd name="T21" fmla="*/ 386 h 390"/>
                <a:gd name="T22" fmla="*/ 60 w 391"/>
                <a:gd name="T23" fmla="*/ 330 h 390"/>
                <a:gd name="T24" fmla="*/ 4 w 391"/>
                <a:gd name="T25" fmla="*/ 195 h 390"/>
                <a:gd name="T26" fmla="*/ 60 w 391"/>
                <a:gd name="T27" fmla="*/ 60 h 390"/>
                <a:gd name="T28" fmla="*/ 196 w 391"/>
                <a:gd name="T29" fmla="*/ 4 h 390"/>
                <a:gd name="T30" fmla="*/ 331 w 391"/>
                <a:gd name="T31" fmla="*/ 60 h 390"/>
                <a:gd name="T32" fmla="*/ 387 w 391"/>
                <a:gd name="T33" fmla="*/ 195 h 390"/>
                <a:gd name="T34" fmla="*/ 389 w 391"/>
                <a:gd name="T35" fmla="*/ 195 h 390"/>
                <a:gd name="T36" fmla="*/ 391 w 391"/>
                <a:gd name="T37" fmla="*/ 195 h 390"/>
                <a:gd name="T38" fmla="*/ 391 w 391"/>
                <a:gd name="T39" fmla="*/ 195 h 390"/>
                <a:gd name="T40" fmla="*/ 196 w 391"/>
                <a:gd name="T41"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1" h="390">
                  <a:moveTo>
                    <a:pt x="391" y="195"/>
                  </a:moveTo>
                  <a:cubicBezTo>
                    <a:pt x="391" y="195"/>
                    <a:pt x="391" y="195"/>
                    <a:pt x="391" y="195"/>
                  </a:cubicBezTo>
                  <a:cubicBezTo>
                    <a:pt x="391" y="195"/>
                    <a:pt x="391" y="195"/>
                    <a:pt x="391" y="195"/>
                  </a:cubicBezTo>
                  <a:moveTo>
                    <a:pt x="196" y="0"/>
                  </a:moveTo>
                  <a:cubicBezTo>
                    <a:pt x="88" y="0"/>
                    <a:pt x="0" y="88"/>
                    <a:pt x="0" y="195"/>
                  </a:cubicBezTo>
                  <a:cubicBezTo>
                    <a:pt x="0" y="303"/>
                    <a:pt x="88" y="390"/>
                    <a:pt x="196" y="390"/>
                  </a:cubicBezTo>
                  <a:cubicBezTo>
                    <a:pt x="303" y="390"/>
                    <a:pt x="391" y="303"/>
                    <a:pt x="391" y="195"/>
                  </a:cubicBezTo>
                  <a:cubicBezTo>
                    <a:pt x="389" y="195"/>
                    <a:pt x="389" y="195"/>
                    <a:pt x="389" y="195"/>
                  </a:cubicBezTo>
                  <a:cubicBezTo>
                    <a:pt x="387" y="195"/>
                    <a:pt x="387" y="195"/>
                    <a:pt x="387" y="195"/>
                  </a:cubicBezTo>
                  <a:cubicBezTo>
                    <a:pt x="387" y="248"/>
                    <a:pt x="365" y="296"/>
                    <a:pt x="331" y="330"/>
                  </a:cubicBezTo>
                  <a:cubicBezTo>
                    <a:pt x="296" y="365"/>
                    <a:pt x="248" y="386"/>
                    <a:pt x="196" y="386"/>
                  </a:cubicBezTo>
                  <a:cubicBezTo>
                    <a:pt x="143" y="386"/>
                    <a:pt x="95" y="365"/>
                    <a:pt x="60" y="330"/>
                  </a:cubicBezTo>
                  <a:cubicBezTo>
                    <a:pt x="26" y="296"/>
                    <a:pt x="4" y="248"/>
                    <a:pt x="4" y="195"/>
                  </a:cubicBezTo>
                  <a:cubicBezTo>
                    <a:pt x="4" y="143"/>
                    <a:pt x="26" y="95"/>
                    <a:pt x="60" y="60"/>
                  </a:cubicBezTo>
                  <a:cubicBezTo>
                    <a:pt x="95" y="26"/>
                    <a:pt x="143" y="4"/>
                    <a:pt x="196" y="4"/>
                  </a:cubicBezTo>
                  <a:cubicBezTo>
                    <a:pt x="248" y="4"/>
                    <a:pt x="296" y="26"/>
                    <a:pt x="331" y="60"/>
                  </a:cubicBezTo>
                  <a:cubicBezTo>
                    <a:pt x="365" y="95"/>
                    <a:pt x="387" y="143"/>
                    <a:pt x="387" y="195"/>
                  </a:cubicBezTo>
                  <a:cubicBezTo>
                    <a:pt x="389" y="195"/>
                    <a:pt x="389" y="195"/>
                    <a:pt x="389" y="195"/>
                  </a:cubicBezTo>
                  <a:cubicBezTo>
                    <a:pt x="391" y="195"/>
                    <a:pt x="391" y="195"/>
                    <a:pt x="391" y="195"/>
                  </a:cubicBezTo>
                  <a:cubicBezTo>
                    <a:pt x="391" y="195"/>
                    <a:pt x="391" y="195"/>
                    <a:pt x="391" y="195"/>
                  </a:cubicBezTo>
                  <a:cubicBezTo>
                    <a:pt x="391" y="88"/>
                    <a:pt x="303" y="0"/>
                    <a:pt x="196"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1" name="Freeform 577">
              <a:extLst>
                <a:ext uri="{FF2B5EF4-FFF2-40B4-BE49-F238E27FC236}">
                  <a16:creationId xmlns:a16="http://schemas.microsoft.com/office/drawing/2014/main" id="{50938CFC-0CDF-4758-BC64-680F38D93D66}"/>
                </a:ext>
              </a:extLst>
            </p:cNvPr>
            <p:cNvSpPr>
              <a:spLocks noEditPoints="1"/>
            </p:cNvSpPr>
            <p:nvPr/>
          </p:nvSpPr>
          <p:spPr bwMode="auto">
            <a:xfrm>
              <a:off x="-499" y="3223"/>
              <a:ext cx="1090" cy="1094"/>
            </a:xfrm>
            <a:custGeom>
              <a:avLst/>
              <a:gdLst>
                <a:gd name="T0" fmla="*/ 457 w 457"/>
                <a:gd name="T1" fmla="*/ 229 h 458"/>
                <a:gd name="T2" fmla="*/ 457 w 457"/>
                <a:gd name="T3" fmla="*/ 229 h 458"/>
                <a:gd name="T4" fmla="*/ 457 w 457"/>
                <a:gd name="T5" fmla="*/ 229 h 458"/>
                <a:gd name="T6" fmla="*/ 229 w 457"/>
                <a:gd name="T7" fmla="*/ 0 h 458"/>
                <a:gd name="T8" fmla="*/ 0 w 457"/>
                <a:gd name="T9" fmla="*/ 229 h 458"/>
                <a:gd name="T10" fmla="*/ 229 w 457"/>
                <a:gd name="T11" fmla="*/ 458 h 458"/>
                <a:gd name="T12" fmla="*/ 457 w 457"/>
                <a:gd name="T13" fmla="*/ 229 h 458"/>
                <a:gd name="T14" fmla="*/ 455 w 457"/>
                <a:gd name="T15" fmla="*/ 229 h 458"/>
                <a:gd name="T16" fmla="*/ 453 w 457"/>
                <a:gd name="T17" fmla="*/ 229 h 458"/>
                <a:gd name="T18" fmla="*/ 388 w 457"/>
                <a:gd name="T19" fmla="*/ 388 h 458"/>
                <a:gd name="T20" fmla="*/ 229 w 457"/>
                <a:gd name="T21" fmla="*/ 454 h 458"/>
                <a:gd name="T22" fmla="*/ 69 w 457"/>
                <a:gd name="T23" fmla="*/ 388 h 458"/>
                <a:gd name="T24" fmla="*/ 4 w 457"/>
                <a:gd name="T25" fmla="*/ 229 h 458"/>
                <a:gd name="T26" fmla="*/ 69 w 457"/>
                <a:gd name="T27" fmla="*/ 70 h 458"/>
                <a:gd name="T28" fmla="*/ 229 w 457"/>
                <a:gd name="T29" fmla="*/ 4 h 458"/>
                <a:gd name="T30" fmla="*/ 388 w 457"/>
                <a:gd name="T31" fmla="*/ 70 h 458"/>
                <a:gd name="T32" fmla="*/ 453 w 457"/>
                <a:gd name="T33" fmla="*/ 229 h 458"/>
                <a:gd name="T34" fmla="*/ 455 w 457"/>
                <a:gd name="T35" fmla="*/ 229 h 458"/>
                <a:gd name="T36" fmla="*/ 457 w 457"/>
                <a:gd name="T37" fmla="*/ 229 h 458"/>
                <a:gd name="T38" fmla="*/ 457 w 457"/>
                <a:gd name="T39" fmla="*/ 229 h 458"/>
                <a:gd name="T40" fmla="*/ 229 w 457"/>
                <a:gd name="T41" fmla="*/ 0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7" h="458">
                  <a:moveTo>
                    <a:pt x="457" y="229"/>
                  </a:moveTo>
                  <a:cubicBezTo>
                    <a:pt x="457" y="229"/>
                    <a:pt x="457" y="229"/>
                    <a:pt x="457" y="229"/>
                  </a:cubicBezTo>
                  <a:cubicBezTo>
                    <a:pt x="457" y="229"/>
                    <a:pt x="457" y="229"/>
                    <a:pt x="457" y="229"/>
                  </a:cubicBezTo>
                  <a:moveTo>
                    <a:pt x="229" y="0"/>
                  </a:moveTo>
                  <a:cubicBezTo>
                    <a:pt x="102" y="0"/>
                    <a:pt x="0" y="103"/>
                    <a:pt x="0" y="229"/>
                  </a:cubicBezTo>
                  <a:cubicBezTo>
                    <a:pt x="0" y="356"/>
                    <a:pt x="102" y="458"/>
                    <a:pt x="229" y="458"/>
                  </a:cubicBezTo>
                  <a:cubicBezTo>
                    <a:pt x="355" y="458"/>
                    <a:pt x="457" y="356"/>
                    <a:pt x="457" y="229"/>
                  </a:cubicBezTo>
                  <a:cubicBezTo>
                    <a:pt x="455" y="229"/>
                    <a:pt x="455" y="229"/>
                    <a:pt x="455" y="229"/>
                  </a:cubicBezTo>
                  <a:cubicBezTo>
                    <a:pt x="453" y="229"/>
                    <a:pt x="453" y="229"/>
                    <a:pt x="453" y="229"/>
                  </a:cubicBezTo>
                  <a:cubicBezTo>
                    <a:pt x="453" y="291"/>
                    <a:pt x="428" y="348"/>
                    <a:pt x="388" y="388"/>
                  </a:cubicBezTo>
                  <a:cubicBezTo>
                    <a:pt x="347" y="429"/>
                    <a:pt x="291" y="454"/>
                    <a:pt x="229" y="454"/>
                  </a:cubicBezTo>
                  <a:cubicBezTo>
                    <a:pt x="166" y="454"/>
                    <a:pt x="110" y="429"/>
                    <a:pt x="69" y="388"/>
                  </a:cubicBezTo>
                  <a:cubicBezTo>
                    <a:pt x="29" y="348"/>
                    <a:pt x="4" y="291"/>
                    <a:pt x="4" y="229"/>
                  </a:cubicBezTo>
                  <a:cubicBezTo>
                    <a:pt x="4" y="167"/>
                    <a:pt x="29" y="111"/>
                    <a:pt x="69" y="70"/>
                  </a:cubicBezTo>
                  <a:cubicBezTo>
                    <a:pt x="110" y="30"/>
                    <a:pt x="166" y="4"/>
                    <a:pt x="229" y="4"/>
                  </a:cubicBezTo>
                  <a:cubicBezTo>
                    <a:pt x="291" y="4"/>
                    <a:pt x="347" y="30"/>
                    <a:pt x="388" y="70"/>
                  </a:cubicBezTo>
                  <a:cubicBezTo>
                    <a:pt x="428" y="111"/>
                    <a:pt x="453" y="167"/>
                    <a:pt x="453" y="229"/>
                  </a:cubicBezTo>
                  <a:cubicBezTo>
                    <a:pt x="455" y="229"/>
                    <a:pt x="455" y="229"/>
                    <a:pt x="455" y="229"/>
                  </a:cubicBezTo>
                  <a:cubicBezTo>
                    <a:pt x="457" y="229"/>
                    <a:pt x="457" y="229"/>
                    <a:pt x="457" y="229"/>
                  </a:cubicBezTo>
                  <a:cubicBezTo>
                    <a:pt x="457" y="229"/>
                    <a:pt x="457" y="229"/>
                    <a:pt x="457" y="229"/>
                  </a:cubicBezTo>
                  <a:cubicBezTo>
                    <a:pt x="457" y="103"/>
                    <a:pt x="355" y="0"/>
                    <a:pt x="22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2" name="Freeform 578">
              <a:extLst>
                <a:ext uri="{FF2B5EF4-FFF2-40B4-BE49-F238E27FC236}">
                  <a16:creationId xmlns:a16="http://schemas.microsoft.com/office/drawing/2014/main" id="{6499E684-1A04-49A1-AF00-9DBE25FA5CB1}"/>
                </a:ext>
              </a:extLst>
            </p:cNvPr>
            <p:cNvSpPr>
              <a:spLocks noEditPoints="1"/>
            </p:cNvSpPr>
            <p:nvPr/>
          </p:nvSpPr>
          <p:spPr bwMode="auto">
            <a:xfrm>
              <a:off x="-237" y="3488"/>
              <a:ext cx="566" cy="564"/>
            </a:xfrm>
            <a:custGeom>
              <a:avLst/>
              <a:gdLst>
                <a:gd name="T0" fmla="*/ 237 w 237"/>
                <a:gd name="T1" fmla="*/ 118 h 236"/>
                <a:gd name="T2" fmla="*/ 237 w 237"/>
                <a:gd name="T3" fmla="*/ 118 h 236"/>
                <a:gd name="T4" fmla="*/ 237 w 237"/>
                <a:gd name="T5" fmla="*/ 118 h 236"/>
                <a:gd name="T6" fmla="*/ 119 w 237"/>
                <a:gd name="T7" fmla="*/ 0 h 236"/>
                <a:gd name="T8" fmla="*/ 0 w 237"/>
                <a:gd name="T9" fmla="*/ 118 h 236"/>
                <a:gd name="T10" fmla="*/ 119 w 237"/>
                <a:gd name="T11" fmla="*/ 236 h 236"/>
                <a:gd name="T12" fmla="*/ 237 w 237"/>
                <a:gd name="T13" fmla="*/ 118 h 236"/>
                <a:gd name="T14" fmla="*/ 235 w 237"/>
                <a:gd name="T15" fmla="*/ 118 h 236"/>
                <a:gd name="T16" fmla="*/ 233 w 237"/>
                <a:gd name="T17" fmla="*/ 118 h 236"/>
                <a:gd name="T18" fmla="*/ 199 w 237"/>
                <a:gd name="T19" fmla="*/ 199 h 236"/>
                <a:gd name="T20" fmla="*/ 119 w 237"/>
                <a:gd name="T21" fmla="*/ 232 h 236"/>
                <a:gd name="T22" fmla="*/ 38 w 237"/>
                <a:gd name="T23" fmla="*/ 199 h 236"/>
                <a:gd name="T24" fmla="*/ 4 w 237"/>
                <a:gd name="T25" fmla="*/ 118 h 236"/>
                <a:gd name="T26" fmla="*/ 38 w 237"/>
                <a:gd name="T27" fmla="*/ 38 h 236"/>
                <a:gd name="T28" fmla="*/ 119 w 237"/>
                <a:gd name="T29" fmla="*/ 4 h 236"/>
                <a:gd name="T30" fmla="*/ 199 w 237"/>
                <a:gd name="T31" fmla="*/ 38 h 236"/>
                <a:gd name="T32" fmla="*/ 233 w 237"/>
                <a:gd name="T33" fmla="*/ 118 h 236"/>
                <a:gd name="T34" fmla="*/ 235 w 237"/>
                <a:gd name="T35" fmla="*/ 118 h 236"/>
                <a:gd name="T36" fmla="*/ 237 w 237"/>
                <a:gd name="T37" fmla="*/ 118 h 236"/>
                <a:gd name="T38" fmla="*/ 237 w 237"/>
                <a:gd name="T39" fmla="*/ 118 h 236"/>
                <a:gd name="T40" fmla="*/ 119 w 237"/>
                <a:gd name="T41"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7" h="236">
                  <a:moveTo>
                    <a:pt x="237" y="118"/>
                  </a:moveTo>
                  <a:cubicBezTo>
                    <a:pt x="237" y="118"/>
                    <a:pt x="237" y="118"/>
                    <a:pt x="237" y="118"/>
                  </a:cubicBezTo>
                  <a:cubicBezTo>
                    <a:pt x="237" y="118"/>
                    <a:pt x="237" y="118"/>
                    <a:pt x="237" y="118"/>
                  </a:cubicBezTo>
                  <a:moveTo>
                    <a:pt x="119" y="0"/>
                  </a:moveTo>
                  <a:cubicBezTo>
                    <a:pt x="53" y="0"/>
                    <a:pt x="0" y="53"/>
                    <a:pt x="0" y="118"/>
                  </a:cubicBezTo>
                  <a:cubicBezTo>
                    <a:pt x="0" y="184"/>
                    <a:pt x="53" y="236"/>
                    <a:pt x="119" y="236"/>
                  </a:cubicBezTo>
                  <a:cubicBezTo>
                    <a:pt x="184" y="236"/>
                    <a:pt x="237" y="184"/>
                    <a:pt x="237" y="118"/>
                  </a:cubicBezTo>
                  <a:cubicBezTo>
                    <a:pt x="235" y="118"/>
                    <a:pt x="235" y="118"/>
                    <a:pt x="235" y="118"/>
                  </a:cubicBezTo>
                  <a:cubicBezTo>
                    <a:pt x="233" y="118"/>
                    <a:pt x="233" y="118"/>
                    <a:pt x="233" y="118"/>
                  </a:cubicBezTo>
                  <a:cubicBezTo>
                    <a:pt x="233" y="150"/>
                    <a:pt x="220" y="178"/>
                    <a:pt x="199" y="199"/>
                  </a:cubicBezTo>
                  <a:cubicBezTo>
                    <a:pt x="179" y="220"/>
                    <a:pt x="150" y="232"/>
                    <a:pt x="119" y="232"/>
                  </a:cubicBezTo>
                  <a:cubicBezTo>
                    <a:pt x="87" y="232"/>
                    <a:pt x="58" y="220"/>
                    <a:pt x="38" y="199"/>
                  </a:cubicBezTo>
                  <a:cubicBezTo>
                    <a:pt x="17" y="178"/>
                    <a:pt x="4" y="150"/>
                    <a:pt x="4" y="118"/>
                  </a:cubicBezTo>
                  <a:cubicBezTo>
                    <a:pt x="4" y="87"/>
                    <a:pt x="17" y="58"/>
                    <a:pt x="38" y="38"/>
                  </a:cubicBezTo>
                  <a:cubicBezTo>
                    <a:pt x="58" y="17"/>
                    <a:pt x="87" y="4"/>
                    <a:pt x="119" y="4"/>
                  </a:cubicBezTo>
                  <a:cubicBezTo>
                    <a:pt x="150" y="4"/>
                    <a:pt x="179" y="17"/>
                    <a:pt x="199" y="38"/>
                  </a:cubicBezTo>
                  <a:cubicBezTo>
                    <a:pt x="220" y="58"/>
                    <a:pt x="233" y="87"/>
                    <a:pt x="233" y="118"/>
                  </a:cubicBezTo>
                  <a:cubicBezTo>
                    <a:pt x="235" y="118"/>
                    <a:pt x="235" y="118"/>
                    <a:pt x="235" y="118"/>
                  </a:cubicBezTo>
                  <a:cubicBezTo>
                    <a:pt x="237" y="118"/>
                    <a:pt x="237" y="118"/>
                    <a:pt x="237" y="118"/>
                  </a:cubicBezTo>
                  <a:cubicBezTo>
                    <a:pt x="237" y="118"/>
                    <a:pt x="237" y="118"/>
                    <a:pt x="237" y="118"/>
                  </a:cubicBezTo>
                  <a:cubicBezTo>
                    <a:pt x="237" y="53"/>
                    <a:pt x="184" y="0"/>
                    <a:pt x="11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3" name="Freeform 579">
              <a:extLst>
                <a:ext uri="{FF2B5EF4-FFF2-40B4-BE49-F238E27FC236}">
                  <a16:creationId xmlns:a16="http://schemas.microsoft.com/office/drawing/2014/main" id="{F8F081E0-7393-4622-8F85-6A0946C784C3}"/>
                </a:ext>
              </a:extLst>
            </p:cNvPr>
            <p:cNvSpPr>
              <a:spLocks noEditPoints="1"/>
            </p:cNvSpPr>
            <p:nvPr/>
          </p:nvSpPr>
          <p:spPr bwMode="auto">
            <a:xfrm>
              <a:off x="-165" y="3560"/>
              <a:ext cx="422" cy="423"/>
            </a:xfrm>
            <a:custGeom>
              <a:avLst/>
              <a:gdLst>
                <a:gd name="T0" fmla="*/ 177 w 177"/>
                <a:gd name="T1" fmla="*/ 88 h 177"/>
                <a:gd name="T2" fmla="*/ 177 w 177"/>
                <a:gd name="T3" fmla="*/ 88 h 177"/>
                <a:gd name="T4" fmla="*/ 177 w 177"/>
                <a:gd name="T5" fmla="*/ 88 h 177"/>
                <a:gd name="T6" fmla="*/ 89 w 177"/>
                <a:gd name="T7" fmla="*/ 0 h 177"/>
                <a:gd name="T8" fmla="*/ 0 w 177"/>
                <a:gd name="T9" fmla="*/ 88 h 177"/>
                <a:gd name="T10" fmla="*/ 89 w 177"/>
                <a:gd name="T11" fmla="*/ 177 h 177"/>
                <a:gd name="T12" fmla="*/ 177 w 177"/>
                <a:gd name="T13" fmla="*/ 88 h 177"/>
                <a:gd name="T14" fmla="*/ 175 w 177"/>
                <a:gd name="T15" fmla="*/ 88 h 177"/>
                <a:gd name="T16" fmla="*/ 173 w 177"/>
                <a:gd name="T17" fmla="*/ 88 h 177"/>
                <a:gd name="T18" fmla="*/ 148 w 177"/>
                <a:gd name="T19" fmla="*/ 148 h 177"/>
                <a:gd name="T20" fmla="*/ 89 w 177"/>
                <a:gd name="T21" fmla="*/ 173 h 177"/>
                <a:gd name="T22" fmla="*/ 29 w 177"/>
                <a:gd name="T23" fmla="*/ 148 h 177"/>
                <a:gd name="T24" fmla="*/ 4 w 177"/>
                <a:gd name="T25" fmla="*/ 88 h 177"/>
                <a:gd name="T26" fmla="*/ 29 w 177"/>
                <a:gd name="T27" fmla="*/ 28 h 177"/>
                <a:gd name="T28" fmla="*/ 89 w 177"/>
                <a:gd name="T29" fmla="*/ 4 h 177"/>
                <a:gd name="T30" fmla="*/ 148 w 177"/>
                <a:gd name="T31" fmla="*/ 28 h 177"/>
                <a:gd name="T32" fmla="*/ 173 w 177"/>
                <a:gd name="T33" fmla="*/ 88 h 177"/>
                <a:gd name="T34" fmla="*/ 175 w 177"/>
                <a:gd name="T35" fmla="*/ 88 h 177"/>
                <a:gd name="T36" fmla="*/ 177 w 177"/>
                <a:gd name="T37" fmla="*/ 88 h 177"/>
                <a:gd name="T38" fmla="*/ 177 w 177"/>
                <a:gd name="T39" fmla="*/ 88 h 177"/>
                <a:gd name="T40" fmla="*/ 89 w 177"/>
                <a:gd name="T41"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7" h="177">
                  <a:moveTo>
                    <a:pt x="177" y="88"/>
                  </a:moveTo>
                  <a:cubicBezTo>
                    <a:pt x="177" y="88"/>
                    <a:pt x="177" y="88"/>
                    <a:pt x="177" y="88"/>
                  </a:cubicBezTo>
                  <a:cubicBezTo>
                    <a:pt x="177" y="88"/>
                    <a:pt x="177" y="88"/>
                    <a:pt x="177" y="88"/>
                  </a:cubicBezTo>
                  <a:moveTo>
                    <a:pt x="89" y="0"/>
                  </a:moveTo>
                  <a:cubicBezTo>
                    <a:pt x="39" y="0"/>
                    <a:pt x="0" y="39"/>
                    <a:pt x="0" y="88"/>
                  </a:cubicBezTo>
                  <a:cubicBezTo>
                    <a:pt x="0" y="137"/>
                    <a:pt x="39" y="177"/>
                    <a:pt x="89" y="177"/>
                  </a:cubicBezTo>
                  <a:cubicBezTo>
                    <a:pt x="138" y="177"/>
                    <a:pt x="177" y="137"/>
                    <a:pt x="177" y="88"/>
                  </a:cubicBezTo>
                  <a:cubicBezTo>
                    <a:pt x="175" y="88"/>
                    <a:pt x="175" y="88"/>
                    <a:pt x="175" y="88"/>
                  </a:cubicBezTo>
                  <a:cubicBezTo>
                    <a:pt x="173" y="88"/>
                    <a:pt x="173" y="88"/>
                    <a:pt x="173" y="88"/>
                  </a:cubicBezTo>
                  <a:cubicBezTo>
                    <a:pt x="173" y="112"/>
                    <a:pt x="164" y="133"/>
                    <a:pt x="148" y="148"/>
                  </a:cubicBezTo>
                  <a:cubicBezTo>
                    <a:pt x="133" y="164"/>
                    <a:pt x="112" y="173"/>
                    <a:pt x="89" y="173"/>
                  </a:cubicBezTo>
                  <a:cubicBezTo>
                    <a:pt x="65" y="173"/>
                    <a:pt x="44" y="164"/>
                    <a:pt x="29" y="148"/>
                  </a:cubicBezTo>
                  <a:cubicBezTo>
                    <a:pt x="13" y="133"/>
                    <a:pt x="4" y="112"/>
                    <a:pt x="4" y="88"/>
                  </a:cubicBezTo>
                  <a:cubicBezTo>
                    <a:pt x="4" y="65"/>
                    <a:pt x="13" y="44"/>
                    <a:pt x="29" y="28"/>
                  </a:cubicBezTo>
                  <a:cubicBezTo>
                    <a:pt x="44" y="13"/>
                    <a:pt x="65" y="4"/>
                    <a:pt x="89" y="4"/>
                  </a:cubicBezTo>
                  <a:cubicBezTo>
                    <a:pt x="112" y="4"/>
                    <a:pt x="133" y="13"/>
                    <a:pt x="148" y="28"/>
                  </a:cubicBezTo>
                  <a:cubicBezTo>
                    <a:pt x="164" y="44"/>
                    <a:pt x="173" y="65"/>
                    <a:pt x="173" y="88"/>
                  </a:cubicBezTo>
                  <a:cubicBezTo>
                    <a:pt x="175" y="88"/>
                    <a:pt x="175" y="88"/>
                    <a:pt x="175" y="88"/>
                  </a:cubicBezTo>
                  <a:cubicBezTo>
                    <a:pt x="177" y="88"/>
                    <a:pt x="177" y="88"/>
                    <a:pt x="177" y="88"/>
                  </a:cubicBezTo>
                  <a:cubicBezTo>
                    <a:pt x="177" y="88"/>
                    <a:pt x="177" y="88"/>
                    <a:pt x="177" y="88"/>
                  </a:cubicBezTo>
                  <a:cubicBezTo>
                    <a:pt x="177" y="39"/>
                    <a:pt x="138" y="0"/>
                    <a:pt x="8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35" name="Group 582">
            <a:extLst>
              <a:ext uri="{FF2B5EF4-FFF2-40B4-BE49-F238E27FC236}">
                <a16:creationId xmlns:a16="http://schemas.microsoft.com/office/drawing/2014/main" id="{B7FE22DC-4E61-4214-ADBD-E3D746AE6711}"/>
              </a:ext>
            </a:extLst>
          </p:cNvPr>
          <p:cNvGrpSpPr>
            <a:grpSpLocks noChangeAspect="1"/>
          </p:cNvGrpSpPr>
          <p:nvPr/>
        </p:nvGrpSpPr>
        <p:grpSpPr bwMode="auto">
          <a:xfrm>
            <a:off x="2876550" y="6350000"/>
            <a:ext cx="563563" cy="1050925"/>
            <a:chOff x="1812" y="4000"/>
            <a:chExt cx="355" cy="662"/>
          </a:xfrm>
        </p:grpSpPr>
        <p:sp>
          <p:nvSpPr>
            <p:cNvPr id="636" name="AutoShape 581">
              <a:extLst>
                <a:ext uri="{FF2B5EF4-FFF2-40B4-BE49-F238E27FC236}">
                  <a16:creationId xmlns:a16="http://schemas.microsoft.com/office/drawing/2014/main" id="{9BD39ABC-6AB6-46A4-B8AB-B4609A6CBEED}"/>
                </a:ext>
              </a:extLst>
            </p:cNvPr>
            <p:cNvSpPr>
              <a:spLocks noChangeAspect="1" noChangeArrowheads="1" noTextEdit="1"/>
            </p:cNvSpPr>
            <p:nvPr/>
          </p:nvSpPr>
          <p:spPr bwMode="auto">
            <a:xfrm>
              <a:off x="1812" y="4000"/>
              <a:ext cx="355" cy="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7" name="Oval 583">
              <a:extLst>
                <a:ext uri="{FF2B5EF4-FFF2-40B4-BE49-F238E27FC236}">
                  <a16:creationId xmlns:a16="http://schemas.microsoft.com/office/drawing/2014/main" id="{9B864857-CDF7-46BC-9588-F0AD60BC17FD}"/>
                </a:ext>
              </a:extLst>
            </p:cNvPr>
            <p:cNvSpPr>
              <a:spLocks noChangeArrowheads="1"/>
            </p:cNvSpPr>
            <p:nvPr/>
          </p:nvSpPr>
          <p:spPr bwMode="auto">
            <a:xfrm>
              <a:off x="2119"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8" name="Oval 584">
              <a:extLst>
                <a:ext uri="{FF2B5EF4-FFF2-40B4-BE49-F238E27FC236}">
                  <a16:creationId xmlns:a16="http://schemas.microsoft.com/office/drawing/2014/main" id="{1F197718-E519-4361-9AB8-C6A240A4B254}"/>
                </a:ext>
              </a:extLst>
            </p:cNvPr>
            <p:cNvSpPr>
              <a:spLocks noChangeArrowheads="1"/>
            </p:cNvSpPr>
            <p:nvPr/>
          </p:nvSpPr>
          <p:spPr bwMode="auto">
            <a:xfrm>
              <a:off x="2119"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9" name="Oval 585">
              <a:extLst>
                <a:ext uri="{FF2B5EF4-FFF2-40B4-BE49-F238E27FC236}">
                  <a16:creationId xmlns:a16="http://schemas.microsoft.com/office/drawing/2014/main" id="{950CCFFE-AEF9-452C-9D29-0C1C2AE56AEF}"/>
                </a:ext>
              </a:extLst>
            </p:cNvPr>
            <p:cNvSpPr>
              <a:spLocks noChangeArrowheads="1"/>
            </p:cNvSpPr>
            <p:nvPr/>
          </p:nvSpPr>
          <p:spPr bwMode="auto">
            <a:xfrm>
              <a:off x="2119"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0" name="Oval 586">
              <a:extLst>
                <a:ext uri="{FF2B5EF4-FFF2-40B4-BE49-F238E27FC236}">
                  <a16:creationId xmlns:a16="http://schemas.microsoft.com/office/drawing/2014/main" id="{88683C56-E676-4CBC-9F90-E8BD2DB63820}"/>
                </a:ext>
              </a:extLst>
            </p:cNvPr>
            <p:cNvSpPr>
              <a:spLocks noChangeArrowheads="1"/>
            </p:cNvSpPr>
            <p:nvPr/>
          </p:nvSpPr>
          <p:spPr bwMode="auto">
            <a:xfrm>
              <a:off x="2119"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1" name="Oval 587">
              <a:extLst>
                <a:ext uri="{FF2B5EF4-FFF2-40B4-BE49-F238E27FC236}">
                  <a16:creationId xmlns:a16="http://schemas.microsoft.com/office/drawing/2014/main" id="{7571D4AF-13C5-4B31-94C2-C85378F60031}"/>
                </a:ext>
              </a:extLst>
            </p:cNvPr>
            <p:cNvSpPr>
              <a:spLocks noChangeArrowheads="1"/>
            </p:cNvSpPr>
            <p:nvPr/>
          </p:nvSpPr>
          <p:spPr bwMode="auto">
            <a:xfrm>
              <a:off x="2119"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2" name="Oval 588">
              <a:extLst>
                <a:ext uri="{FF2B5EF4-FFF2-40B4-BE49-F238E27FC236}">
                  <a16:creationId xmlns:a16="http://schemas.microsoft.com/office/drawing/2014/main" id="{97DCF437-31B9-4BEF-B68F-7603F2999FDB}"/>
                </a:ext>
              </a:extLst>
            </p:cNvPr>
            <p:cNvSpPr>
              <a:spLocks noChangeArrowheads="1"/>
            </p:cNvSpPr>
            <p:nvPr/>
          </p:nvSpPr>
          <p:spPr bwMode="auto">
            <a:xfrm>
              <a:off x="2119"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3" name="Oval 589">
              <a:extLst>
                <a:ext uri="{FF2B5EF4-FFF2-40B4-BE49-F238E27FC236}">
                  <a16:creationId xmlns:a16="http://schemas.microsoft.com/office/drawing/2014/main" id="{5BE9F590-41E4-4FBD-843A-18A96E389F26}"/>
                </a:ext>
              </a:extLst>
            </p:cNvPr>
            <p:cNvSpPr>
              <a:spLocks noChangeArrowheads="1"/>
            </p:cNvSpPr>
            <p:nvPr/>
          </p:nvSpPr>
          <p:spPr bwMode="auto">
            <a:xfrm>
              <a:off x="2119"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4" name="Oval 590">
              <a:extLst>
                <a:ext uri="{FF2B5EF4-FFF2-40B4-BE49-F238E27FC236}">
                  <a16:creationId xmlns:a16="http://schemas.microsoft.com/office/drawing/2014/main" id="{2CCE47C7-CD0C-40BE-84E6-EE94AC67379B}"/>
                </a:ext>
              </a:extLst>
            </p:cNvPr>
            <p:cNvSpPr>
              <a:spLocks noChangeArrowheads="1"/>
            </p:cNvSpPr>
            <p:nvPr/>
          </p:nvSpPr>
          <p:spPr bwMode="auto">
            <a:xfrm>
              <a:off x="2015"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5" name="Oval 591">
              <a:extLst>
                <a:ext uri="{FF2B5EF4-FFF2-40B4-BE49-F238E27FC236}">
                  <a16:creationId xmlns:a16="http://schemas.microsoft.com/office/drawing/2014/main" id="{2E25AD41-2A84-49A4-A515-608BD6DCD7FE}"/>
                </a:ext>
              </a:extLst>
            </p:cNvPr>
            <p:cNvSpPr>
              <a:spLocks noChangeArrowheads="1"/>
            </p:cNvSpPr>
            <p:nvPr/>
          </p:nvSpPr>
          <p:spPr bwMode="auto">
            <a:xfrm>
              <a:off x="2015"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6" name="Oval 592">
              <a:extLst>
                <a:ext uri="{FF2B5EF4-FFF2-40B4-BE49-F238E27FC236}">
                  <a16:creationId xmlns:a16="http://schemas.microsoft.com/office/drawing/2014/main" id="{6D29E191-812C-4166-AF06-CDE2CAF732D7}"/>
                </a:ext>
              </a:extLst>
            </p:cNvPr>
            <p:cNvSpPr>
              <a:spLocks noChangeArrowheads="1"/>
            </p:cNvSpPr>
            <p:nvPr/>
          </p:nvSpPr>
          <p:spPr bwMode="auto">
            <a:xfrm>
              <a:off x="2015"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7" name="Oval 593">
              <a:extLst>
                <a:ext uri="{FF2B5EF4-FFF2-40B4-BE49-F238E27FC236}">
                  <a16:creationId xmlns:a16="http://schemas.microsoft.com/office/drawing/2014/main" id="{D1AA2B08-3B5B-4FE3-9522-562C05198CD4}"/>
                </a:ext>
              </a:extLst>
            </p:cNvPr>
            <p:cNvSpPr>
              <a:spLocks noChangeArrowheads="1"/>
            </p:cNvSpPr>
            <p:nvPr/>
          </p:nvSpPr>
          <p:spPr bwMode="auto">
            <a:xfrm>
              <a:off x="2015"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8" name="Oval 594">
              <a:extLst>
                <a:ext uri="{FF2B5EF4-FFF2-40B4-BE49-F238E27FC236}">
                  <a16:creationId xmlns:a16="http://schemas.microsoft.com/office/drawing/2014/main" id="{974C424D-EF90-4DDF-AED3-B5548EC7D8A6}"/>
                </a:ext>
              </a:extLst>
            </p:cNvPr>
            <p:cNvSpPr>
              <a:spLocks noChangeArrowheads="1"/>
            </p:cNvSpPr>
            <p:nvPr/>
          </p:nvSpPr>
          <p:spPr bwMode="auto">
            <a:xfrm>
              <a:off x="2015"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9" name="Oval 595">
              <a:extLst>
                <a:ext uri="{FF2B5EF4-FFF2-40B4-BE49-F238E27FC236}">
                  <a16:creationId xmlns:a16="http://schemas.microsoft.com/office/drawing/2014/main" id="{96960BA9-1BE9-46BD-8132-DF63FE26B6DD}"/>
                </a:ext>
              </a:extLst>
            </p:cNvPr>
            <p:cNvSpPr>
              <a:spLocks noChangeArrowheads="1"/>
            </p:cNvSpPr>
            <p:nvPr/>
          </p:nvSpPr>
          <p:spPr bwMode="auto">
            <a:xfrm>
              <a:off x="2015"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0" name="Oval 596">
              <a:extLst>
                <a:ext uri="{FF2B5EF4-FFF2-40B4-BE49-F238E27FC236}">
                  <a16:creationId xmlns:a16="http://schemas.microsoft.com/office/drawing/2014/main" id="{54E62505-8E49-458A-B4D8-F989B3C3197F}"/>
                </a:ext>
              </a:extLst>
            </p:cNvPr>
            <p:cNvSpPr>
              <a:spLocks noChangeArrowheads="1"/>
            </p:cNvSpPr>
            <p:nvPr/>
          </p:nvSpPr>
          <p:spPr bwMode="auto">
            <a:xfrm>
              <a:off x="2015"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1" name="Oval 597">
              <a:extLst>
                <a:ext uri="{FF2B5EF4-FFF2-40B4-BE49-F238E27FC236}">
                  <a16:creationId xmlns:a16="http://schemas.microsoft.com/office/drawing/2014/main" id="{208CE779-D7C9-48D4-835E-3FF9F92417B4}"/>
                </a:ext>
              </a:extLst>
            </p:cNvPr>
            <p:cNvSpPr>
              <a:spLocks noChangeArrowheads="1"/>
            </p:cNvSpPr>
            <p:nvPr/>
          </p:nvSpPr>
          <p:spPr bwMode="auto">
            <a:xfrm>
              <a:off x="1913"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2" name="Oval 598">
              <a:extLst>
                <a:ext uri="{FF2B5EF4-FFF2-40B4-BE49-F238E27FC236}">
                  <a16:creationId xmlns:a16="http://schemas.microsoft.com/office/drawing/2014/main" id="{3E955E72-D821-4786-A4E6-28550D3EC72E}"/>
                </a:ext>
              </a:extLst>
            </p:cNvPr>
            <p:cNvSpPr>
              <a:spLocks noChangeArrowheads="1"/>
            </p:cNvSpPr>
            <p:nvPr/>
          </p:nvSpPr>
          <p:spPr bwMode="auto">
            <a:xfrm>
              <a:off x="1913"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3" name="Oval 599">
              <a:extLst>
                <a:ext uri="{FF2B5EF4-FFF2-40B4-BE49-F238E27FC236}">
                  <a16:creationId xmlns:a16="http://schemas.microsoft.com/office/drawing/2014/main" id="{DE645B90-1B58-4DD8-A6BE-F77048711F95}"/>
                </a:ext>
              </a:extLst>
            </p:cNvPr>
            <p:cNvSpPr>
              <a:spLocks noChangeArrowheads="1"/>
            </p:cNvSpPr>
            <p:nvPr/>
          </p:nvSpPr>
          <p:spPr bwMode="auto">
            <a:xfrm>
              <a:off x="1913"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4" name="Oval 600">
              <a:extLst>
                <a:ext uri="{FF2B5EF4-FFF2-40B4-BE49-F238E27FC236}">
                  <a16:creationId xmlns:a16="http://schemas.microsoft.com/office/drawing/2014/main" id="{51939766-DF6D-4446-BD16-0C7597D69D69}"/>
                </a:ext>
              </a:extLst>
            </p:cNvPr>
            <p:cNvSpPr>
              <a:spLocks noChangeArrowheads="1"/>
            </p:cNvSpPr>
            <p:nvPr/>
          </p:nvSpPr>
          <p:spPr bwMode="auto">
            <a:xfrm>
              <a:off x="1913"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5" name="Oval 601">
              <a:extLst>
                <a:ext uri="{FF2B5EF4-FFF2-40B4-BE49-F238E27FC236}">
                  <a16:creationId xmlns:a16="http://schemas.microsoft.com/office/drawing/2014/main" id="{79A490DF-1007-4A3A-B54E-8D9F29C02C1A}"/>
                </a:ext>
              </a:extLst>
            </p:cNvPr>
            <p:cNvSpPr>
              <a:spLocks noChangeArrowheads="1"/>
            </p:cNvSpPr>
            <p:nvPr/>
          </p:nvSpPr>
          <p:spPr bwMode="auto">
            <a:xfrm>
              <a:off x="1913"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6" name="Oval 602">
              <a:extLst>
                <a:ext uri="{FF2B5EF4-FFF2-40B4-BE49-F238E27FC236}">
                  <a16:creationId xmlns:a16="http://schemas.microsoft.com/office/drawing/2014/main" id="{0E21758F-AFB3-40B2-A2AE-95A8BEE065A4}"/>
                </a:ext>
              </a:extLst>
            </p:cNvPr>
            <p:cNvSpPr>
              <a:spLocks noChangeArrowheads="1"/>
            </p:cNvSpPr>
            <p:nvPr/>
          </p:nvSpPr>
          <p:spPr bwMode="auto">
            <a:xfrm>
              <a:off x="1913"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7" name="Oval 603">
              <a:extLst>
                <a:ext uri="{FF2B5EF4-FFF2-40B4-BE49-F238E27FC236}">
                  <a16:creationId xmlns:a16="http://schemas.microsoft.com/office/drawing/2014/main" id="{02066AE6-9F3B-4D85-9D12-5C3DD8D08FBE}"/>
                </a:ext>
              </a:extLst>
            </p:cNvPr>
            <p:cNvSpPr>
              <a:spLocks noChangeArrowheads="1"/>
            </p:cNvSpPr>
            <p:nvPr/>
          </p:nvSpPr>
          <p:spPr bwMode="auto">
            <a:xfrm>
              <a:off x="1913"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8" name="Oval 604">
              <a:extLst>
                <a:ext uri="{FF2B5EF4-FFF2-40B4-BE49-F238E27FC236}">
                  <a16:creationId xmlns:a16="http://schemas.microsoft.com/office/drawing/2014/main" id="{8CDB2B51-1CB2-4538-83AA-CCF461C2A82A}"/>
                </a:ext>
              </a:extLst>
            </p:cNvPr>
            <p:cNvSpPr>
              <a:spLocks noChangeArrowheads="1"/>
            </p:cNvSpPr>
            <p:nvPr/>
          </p:nvSpPr>
          <p:spPr bwMode="auto">
            <a:xfrm>
              <a:off x="1810" y="3998"/>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 name="Oval 605">
              <a:extLst>
                <a:ext uri="{FF2B5EF4-FFF2-40B4-BE49-F238E27FC236}">
                  <a16:creationId xmlns:a16="http://schemas.microsoft.com/office/drawing/2014/main" id="{83D2A78C-76EF-4B4E-AD88-96A1D07851D0}"/>
                </a:ext>
              </a:extLst>
            </p:cNvPr>
            <p:cNvSpPr>
              <a:spLocks noChangeArrowheads="1"/>
            </p:cNvSpPr>
            <p:nvPr/>
          </p:nvSpPr>
          <p:spPr bwMode="auto">
            <a:xfrm>
              <a:off x="1810" y="4101"/>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 name="Oval 606">
              <a:extLst>
                <a:ext uri="{FF2B5EF4-FFF2-40B4-BE49-F238E27FC236}">
                  <a16:creationId xmlns:a16="http://schemas.microsoft.com/office/drawing/2014/main" id="{A48B8BC6-1A7E-4822-A2D9-A325E9994394}"/>
                </a:ext>
              </a:extLst>
            </p:cNvPr>
            <p:cNvSpPr>
              <a:spLocks noChangeArrowheads="1"/>
            </p:cNvSpPr>
            <p:nvPr/>
          </p:nvSpPr>
          <p:spPr bwMode="auto">
            <a:xfrm>
              <a:off x="1810" y="4204"/>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 name="Oval 607">
              <a:extLst>
                <a:ext uri="{FF2B5EF4-FFF2-40B4-BE49-F238E27FC236}">
                  <a16:creationId xmlns:a16="http://schemas.microsoft.com/office/drawing/2014/main" id="{0882565C-9468-4E7D-A214-D9E71C44AEA5}"/>
                </a:ext>
              </a:extLst>
            </p:cNvPr>
            <p:cNvSpPr>
              <a:spLocks noChangeArrowheads="1"/>
            </p:cNvSpPr>
            <p:nvPr/>
          </p:nvSpPr>
          <p:spPr bwMode="auto">
            <a:xfrm>
              <a:off x="1810" y="4307"/>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 name="Oval 608">
              <a:extLst>
                <a:ext uri="{FF2B5EF4-FFF2-40B4-BE49-F238E27FC236}">
                  <a16:creationId xmlns:a16="http://schemas.microsoft.com/office/drawing/2014/main" id="{E1D50614-DEBD-4EA0-89E5-3CC42C1729B5}"/>
                </a:ext>
              </a:extLst>
            </p:cNvPr>
            <p:cNvSpPr>
              <a:spLocks noChangeArrowheads="1"/>
            </p:cNvSpPr>
            <p:nvPr/>
          </p:nvSpPr>
          <p:spPr bwMode="auto">
            <a:xfrm>
              <a:off x="1810" y="4410"/>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 name="Oval 609">
              <a:extLst>
                <a:ext uri="{FF2B5EF4-FFF2-40B4-BE49-F238E27FC236}">
                  <a16:creationId xmlns:a16="http://schemas.microsoft.com/office/drawing/2014/main" id="{B9E5E079-D7EF-46AB-8FF9-842292036E4F}"/>
                </a:ext>
              </a:extLst>
            </p:cNvPr>
            <p:cNvSpPr>
              <a:spLocks noChangeArrowheads="1"/>
            </p:cNvSpPr>
            <p:nvPr/>
          </p:nvSpPr>
          <p:spPr bwMode="auto">
            <a:xfrm>
              <a:off x="1810" y="4513"/>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 name="Oval 610">
              <a:extLst>
                <a:ext uri="{FF2B5EF4-FFF2-40B4-BE49-F238E27FC236}">
                  <a16:creationId xmlns:a16="http://schemas.microsoft.com/office/drawing/2014/main" id="{C92B6593-9CE0-4E29-B011-CCEAEE7B4005}"/>
                </a:ext>
              </a:extLst>
            </p:cNvPr>
            <p:cNvSpPr>
              <a:spLocks noChangeArrowheads="1"/>
            </p:cNvSpPr>
            <p:nvPr/>
          </p:nvSpPr>
          <p:spPr bwMode="auto">
            <a:xfrm>
              <a:off x="1810" y="4617"/>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665" name="Picture 664">
            <a:extLst>
              <a:ext uri="{FF2B5EF4-FFF2-40B4-BE49-F238E27FC236}">
                <a16:creationId xmlns:a16="http://schemas.microsoft.com/office/drawing/2014/main" id="{3276FD23-9EAB-4373-B394-4461DD97DFD9}"/>
              </a:ext>
            </a:extLst>
          </p:cNvPr>
          <p:cNvPicPr>
            <a:picLocks noChangeAspect="1"/>
          </p:cNvPicPr>
          <p:nvPr/>
        </p:nvPicPr>
        <p:blipFill>
          <a:blip r:embed="rId3"/>
          <a:stretch>
            <a:fillRect/>
          </a:stretch>
        </p:blipFill>
        <p:spPr>
          <a:xfrm>
            <a:off x="10362433" y="5260335"/>
            <a:ext cx="2223911" cy="203200"/>
          </a:xfrm>
          <a:prstGeom prst="rect">
            <a:avLst/>
          </a:prstGeom>
        </p:spPr>
      </p:pic>
      <p:grpSp>
        <p:nvGrpSpPr>
          <p:cNvPr id="666" name="Group 573">
            <a:extLst>
              <a:ext uri="{FF2B5EF4-FFF2-40B4-BE49-F238E27FC236}">
                <a16:creationId xmlns:a16="http://schemas.microsoft.com/office/drawing/2014/main" id="{6D585841-5DC9-4E50-B606-BC3D3B7FCFB2}"/>
              </a:ext>
            </a:extLst>
          </p:cNvPr>
          <p:cNvGrpSpPr>
            <a:grpSpLocks noChangeAspect="1"/>
          </p:cNvGrpSpPr>
          <p:nvPr/>
        </p:nvGrpSpPr>
        <p:grpSpPr bwMode="auto">
          <a:xfrm>
            <a:off x="-639763" y="5268913"/>
            <a:ext cx="1730376" cy="1736725"/>
            <a:chOff x="-499" y="3223"/>
            <a:chExt cx="1090" cy="1094"/>
          </a:xfrm>
        </p:grpSpPr>
        <p:sp>
          <p:nvSpPr>
            <p:cNvPr id="667" name="Freeform 574">
              <a:extLst>
                <a:ext uri="{FF2B5EF4-FFF2-40B4-BE49-F238E27FC236}">
                  <a16:creationId xmlns:a16="http://schemas.microsoft.com/office/drawing/2014/main" id="{51387F94-30E9-4CCE-A60D-B998C47E00B7}"/>
                </a:ext>
              </a:extLst>
            </p:cNvPr>
            <p:cNvSpPr>
              <a:spLocks noEditPoints="1"/>
            </p:cNvSpPr>
            <p:nvPr/>
          </p:nvSpPr>
          <p:spPr bwMode="auto">
            <a:xfrm>
              <a:off x="-292" y="3433"/>
              <a:ext cx="676" cy="676"/>
            </a:xfrm>
            <a:custGeom>
              <a:avLst/>
              <a:gdLst>
                <a:gd name="T0" fmla="*/ 283 w 283"/>
                <a:gd name="T1" fmla="*/ 141 h 283"/>
                <a:gd name="T2" fmla="*/ 283 w 283"/>
                <a:gd name="T3" fmla="*/ 141 h 283"/>
                <a:gd name="T4" fmla="*/ 283 w 283"/>
                <a:gd name="T5" fmla="*/ 141 h 283"/>
                <a:gd name="T6" fmla="*/ 142 w 283"/>
                <a:gd name="T7" fmla="*/ 0 h 283"/>
                <a:gd name="T8" fmla="*/ 0 w 283"/>
                <a:gd name="T9" fmla="*/ 141 h 283"/>
                <a:gd name="T10" fmla="*/ 142 w 283"/>
                <a:gd name="T11" fmla="*/ 283 h 283"/>
                <a:gd name="T12" fmla="*/ 283 w 283"/>
                <a:gd name="T13" fmla="*/ 141 h 283"/>
                <a:gd name="T14" fmla="*/ 281 w 283"/>
                <a:gd name="T15" fmla="*/ 141 h 283"/>
                <a:gd name="T16" fmla="*/ 279 w 283"/>
                <a:gd name="T17" fmla="*/ 141 h 283"/>
                <a:gd name="T18" fmla="*/ 239 w 283"/>
                <a:gd name="T19" fmla="*/ 239 h 283"/>
                <a:gd name="T20" fmla="*/ 142 w 283"/>
                <a:gd name="T21" fmla="*/ 279 h 283"/>
                <a:gd name="T22" fmla="*/ 44 w 283"/>
                <a:gd name="T23" fmla="*/ 239 h 283"/>
                <a:gd name="T24" fmla="*/ 4 w 283"/>
                <a:gd name="T25" fmla="*/ 141 h 283"/>
                <a:gd name="T26" fmla="*/ 44 w 283"/>
                <a:gd name="T27" fmla="*/ 44 h 283"/>
                <a:gd name="T28" fmla="*/ 142 w 283"/>
                <a:gd name="T29" fmla="*/ 4 h 283"/>
                <a:gd name="T30" fmla="*/ 239 w 283"/>
                <a:gd name="T31" fmla="*/ 44 h 283"/>
                <a:gd name="T32" fmla="*/ 279 w 283"/>
                <a:gd name="T33" fmla="*/ 141 h 283"/>
                <a:gd name="T34" fmla="*/ 281 w 283"/>
                <a:gd name="T35" fmla="*/ 141 h 283"/>
                <a:gd name="T36" fmla="*/ 283 w 283"/>
                <a:gd name="T37" fmla="*/ 141 h 283"/>
                <a:gd name="T38" fmla="*/ 283 w 283"/>
                <a:gd name="T39" fmla="*/ 141 h 283"/>
                <a:gd name="T40" fmla="*/ 142 w 283"/>
                <a:gd name="T41"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3" h="283">
                  <a:moveTo>
                    <a:pt x="283" y="141"/>
                  </a:moveTo>
                  <a:cubicBezTo>
                    <a:pt x="283" y="141"/>
                    <a:pt x="283" y="141"/>
                    <a:pt x="283" y="141"/>
                  </a:cubicBezTo>
                  <a:cubicBezTo>
                    <a:pt x="283" y="141"/>
                    <a:pt x="283" y="141"/>
                    <a:pt x="283" y="141"/>
                  </a:cubicBezTo>
                  <a:moveTo>
                    <a:pt x="142" y="0"/>
                  </a:moveTo>
                  <a:cubicBezTo>
                    <a:pt x="63" y="0"/>
                    <a:pt x="0" y="63"/>
                    <a:pt x="0" y="141"/>
                  </a:cubicBezTo>
                  <a:cubicBezTo>
                    <a:pt x="0" y="220"/>
                    <a:pt x="63" y="283"/>
                    <a:pt x="142" y="283"/>
                  </a:cubicBezTo>
                  <a:cubicBezTo>
                    <a:pt x="220" y="283"/>
                    <a:pt x="283" y="220"/>
                    <a:pt x="283" y="141"/>
                  </a:cubicBezTo>
                  <a:cubicBezTo>
                    <a:pt x="281" y="141"/>
                    <a:pt x="281" y="141"/>
                    <a:pt x="281" y="141"/>
                  </a:cubicBezTo>
                  <a:cubicBezTo>
                    <a:pt x="279" y="141"/>
                    <a:pt x="279" y="141"/>
                    <a:pt x="279" y="141"/>
                  </a:cubicBezTo>
                  <a:cubicBezTo>
                    <a:pt x="279" y="179"/>
                    <a:pt x="264" y="214"/>
                    <a:pt x="239" y="239"/>
                  </a:cubicBezTo>
                  <a:cubicBezTo>
                    <a:pt x="214" y="264"/>
                    <a:pt x="180" y="279"/>
                    <a:pt x="142" y="279"/>
                  </a:cubicBezTo>
                  <a:cubicBezTo>
                    <a:pt x="103" y="279"/>
                    <a:pt x="69" y="264"/>
                    <a:pt x="44" y="239"/>
                  </a:cubicBezTo>
                  <a:cubicBezTo>
                    <a:pt x="19" y="214"/>
                    <a:pt x="4" y="179"/>
                    <a:pt x="4" y="141"/>
                  </a:cubicBezTo>
                  <a:cubicBezTo>
                    <a:pt x="4" y="103"/>
                    <a:pt x="19" y="69"/>
                    <a:pt x="44" y="44"/>
                  </a:cubicBezTo>
                  <a:cubicBezTo>
                    <a:pt x="69" y="19"/>
                    <a:pt x="103" y="4"/>
                    <a:pt x="142" y="4"/>
                  </a:cubicBezTo>
                  <a:cubicBezTo>
                    <a:pt x="180" y="4"/>
                    <a:pt x="214" y="19"/>
                    <a:pt x="239" y="44"/>
                  </a:cubicBezTo>
                  <a:cubicBezTo>
                    <a:pt x="264" y="69"/>
                    <a:pt x="279" y="103"/>
                    <a:pt x="279" y="141"/>
                  </a:cubicBezTo>
                  <a:cubicBezTo>
                    <a:pt x="281" y="141"/>
                    <a:pt x="281" y="141"/>
                    <a:pt x="281" y="141"/>
                  </a:cubicBezTo>
                  <a:cubicBezTo>
                    <a:pt x="283" y="141"/>
                    <a:pt x="283" y="141"/>
                    <a:pt x="283" y="141"/>
                  </a:cubicBezTo>
                  <a:cubicBezTo>
                    <a:pt x="283" y="141"/>
                    <a:pt x="283" y="141"/>
                    <a:pt x="283" y="141"/>
                  </a:cubicBezTo>
                  <a:cubicBezTo>
                    <a:pt x="283" y="63"/>
                    <a:pt x="220" y="0"/>
                    <a:pt x="142"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 name="Freeform 575">
              <a:extLst>
                <a:ext uri="{FF2B5EF4-FFF2-40B4-BE49-F238E27FC236}">
                  <a16:creationId xmlns:a16="http://schemas.microsoft.com/office/drawing/2014/main" id="{D34A6DFA-1DA7-4D7E-BD6A-FBA0CE4FFC65}"/>
                </a:ext>
              </a:extLst>
            </p:cNvPr>
            <p:cNvSpPr>
              <a:spLocks noEditPoints="1"/>
            </p:cNvSpPr>
            <p:nvPr/>
          </p:nvSpPr>
          <p:spPr bwMode="auto">
            <a:xfrm>
              <a:off x="-351" y="3374"/>
              <a:ext cx="794" cy="795"/>
            </a:xfrm>
            <a:custGeom>
              <a:avLst/>
              <a:gdLst>
                <a:gd name="T0" fmla="*/ 333 w 333"/>
                <a:gd name="T1" fmla="*/ 166 h 333"/>
                <a:gd name="T2" fmla="*/ 333 w 333"/>
                <a:gd name="T3" fmla="*/ 166 h 333"/>
                <a:gd name="T4" fmla="*/ 333 w 333"/>
                <a:gd name="T5" fmla="*/ 166 h 333"/>
                <a:gd name="T6" fmla="*/ 167 w 333"/>
                <a:gd name="T7" fmla="*/ 0 h 333"/>
                <a:gd name="T8" fmla="*/ 0 w 333"/>
                <a:gd name="T9" fmla="*/ 166 h 333"/>
                <a:gd name="T10" fmla="*/ 167 w 333"/>
                <a:gd name="T11" fmla="*/ 333 h 333"/>
                <a:gd name="T12" fmla="*/ 333 w 333"/>
                <a:gd name="T13" fmla="*/ 166 h 333"/>
                <a:gd name="T14" fmla="*/ 331 w 333"/>
                <a:gd name="T15" fmla="*/ 166 h 333"/>
                <a:gd name="T16" fmla="*/ 329 w 333"/>
                <a:gd name="T17" fmla="*/ 166 h 333"/>
                <a:gd name="T18" fmla="*/ 281 w 333"/>
                <a:gd name="T19" fmla="*/ 281 h 333"/>
                <a:gd name="T20" fmla="*/ 167 w 333"/>
                <a:gd name="T21" fmla="*/ 329 h 333"/>
                <a:gd name="T22" fmla="*/ 52 w 333"/>
                <a:gd name="T23" fmla="*/ 281 h 333"/>
                <a:gd name="T24" fmla="*/ 4 w 333"/>
                <a:gd name="T25" fmla="*/ 166 h 333"/>
                <a:gd name="T26" fmla="*/ 52 w 333"/>
                <a:gd name="T27" fmla="*/ 52 h 333"/>
                <a:gd name="T28" fmla="*/ 167 w 333"/>
                <a:gd name="T29" fmla="*/ 4 h 333"/>
                <a:gd name="T30" fmla="*/ 281 w 333"/>
                <a:gd name="T31" fmla="*/ 52 h 333"/>
                <a:gd name="T32" fmla="*/ 329 w 333"/>
                <a:gd name="T33" fmla="*/ 166 h 333"/>
                <a:gd name="T34" fmla="*/ 331 w 333"/>
                <a:gd name="T35" fmla="*/ 166 h 333"/>
                <a:gd name="T36" fmla="*/ 333 w 333"/>
                <a:gd name="T37" fmla="*/ 166 h 333"/>
                <a:gd name="T38" fmla="*/ 333 w 333"/>
                <a:gd name="T39" fmla="*/ 166 h 333"/>
                <a:gd name="T40" fmla="*/ 167 w 333"/>
                <a:gd name="T41" fmla="*/ 0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33" h="333">
                  <a:moveTo>
                    <a:pt x="333" y="166"/>
                  </a:moveTo>
                  <a:cubicBezTo>
                    <a:pt x="333" y="166"/>
                    <a:pt x="333" y="166"/>
                    <a:pt x="333" y="166"/>
                  </a:cubicBezTo>
                  <a:cubicBezTo>
                    <a:pt x="333" y="166"/>
                    <a:pt x="333" y="166"/>
                    <a:pt x="333" y="166"/>
                  </a:cubicBezTo>
                  <a:moveTo>
                    <a:pt x="167" y="0"/>
                  </a:moveTo>
                  <a:cubicBezTo>
                    <a:pt x="75" y="0"/>
                    <a:pt x="0" y="75"/>
                    <a:pt x="0" y="166"/>
                  </a:cubicBezTo>
                  <a:cubicBezTo>
                    <a:pt x="0" y="258"/>
                    <a:pt x="75" y="333"/>
                    <a:pt x="167" y="333"/>
                  </a:cubicBezTo>
                  <a:cubicBezTo>
                    <a:pt x="258" y="333"/>
                    <a:pt x="333" y="258"/>
                    <a:pt x="333" y="166"/>
                  </a:cubicBezTo>
                  <a:cubicBezTo>
                    <a:pt x="331" y="166"/>
                    <a:pt x="331" y="166"/>
                    <a:pt x="331" y="166"/>
                  </a:cubicBezTo>
                  <a:cubicBezTo>
                    <a:pt x="329" y="166"/>
                    <a:pt x="329" y="166"/>
                    <a:pt x="329" y="166"/>
                  </a:cubicBezTo>
                  <a:cubicBezTo>
                    <a:pt x="329" y="211"/>
                    <a:pt x="311" y="252"/>
                    <a:pt x="281" y="281"/>
                  </a:cubicBezTo>
                  <a:cubicBezTo>
                    <a:pt x="252" y="310"/>
                    <a:pt x="211" y="329"/>
                    <a:pt x="167" y="329"/>
                  </a:cubicBezTo>
                  <a:cubicBezTo>
                    <a:pt x="122" y="329"/>
                    <a:pt x="81" y="310"/>
                    <a:pt x="52" y="281"/>
                  </a:cubicBezTo>
                  <a:cubicBezTo>
                    <a:pt x="22" y="252"/>
                    <a:pt x="4" y="211"/>
                    <a:pt x="4" y="166"/>
                  </a:cubicBezTo>
                  <a:cubicBezTo>
                    <a:pt x="4" y="122"/>
                    <a:pt x="22" y="81"/>
                    <a:pt x="52" y="52"/>
                  </a:cubicBezTo>
                  <a:cubicBezTo>
                    <a:pt x="81" y="22"/>
                    <a:pt x="122" y="4"/>
                    <a:pt x="167" y="4"/>
                  </a:cubicBezTo>
                  <a:cubicBezTo>
                    <a:pt x="211" y="4"/>
                    <a:pt x="252" y="22"/>
                    <a:pt x="281" y="52"/>
                  </a:cubicBezTo>
                  <a:cubicBezTo>
                    <a:pt x="311" y="81"/>
                    <a:pt x="329" y="122"/>
                    <a:pt x="329" y="166"/>
                  </a:cubicBezTo>
                  <a:cubicBezTo>
                    <a:pt x="331" y="166"/>
                    <a:pt x="331" y="166"/>
                    <a:pt x="331" y="166"/>
                  </a:cubicBezTo>
                  <a:cubicBezTo>
                    <a:pt x="333" y="166"/>
                    <a:pt x="333" y="166"/>
                    <a:pt x="333" y="166"/>
                  </a:cubicBezTo>
                  <a:cubicBezTo>
                    <a:pt x="333" y="166"/>
                    <a:pt x="333" y="166"/>
                    <a:pt x="333" y="166"/>
                  </a:cubicBezTo>
                  <a:cubicBezTo>
                    <a:pt x="333" y="75"/>
                    <a:pt x="258" y="0"/>
                    <a:pt x="167"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 name="Freeform 576">
              <a:extLst>
                <a:ext uri="{FF2B5EF4-FFF2-40B4-BE49-F238E27FC236}">
                  <a16:creationId xmlns:a16="http://schemas.microsoft.com/office/drawing/2014/main" id="{96E841CD-FC9C-4995-816D-07F56963D8F2}"/>
                </a:ext>
              </a:extLst>
            </p:cNvPr>
            <p:cNvSpPr>
              <a:spLocks noEditPoints="1"/>
            </p:cNvSpPr>
            <p:nvPr/>
          </p:nvSpPr>
          <p:spPr bwMode="auto">
            <a:xfrm>
              <a:off x="-421" y="3305"/>
              <a:ext cx="933" cy="931"/>
            </a:xfrm>
            <a:custGeom>
              <a:avLst/>
              <a:gdLst>
                <a:gd name="T0" fmla="*/ 391 w 391"/>
                <a:gd name="T1" fmla="*/ 195 h 390"/>
                <a:gd name="T2" fmla="*/ 391 w 391"/>
                <a:gd name="T3" fmla="*/ 195 h 390"/>
                <a:gd name="T4" fmla="*/ 391 w 391"/>
                <a:gd name="T5" fmla="*/ 195 h 390"/>
                <a:gd name="T6" fmla="*/ 196 w 391"/>
                <a:gd name="T7" fmla="*/ 0 h 390"/>
                <a:gd name="T8" fmla="*/ 0 w 391"/>
                <a:gd name="T9" fmla="*/ 195 h 390"/>
                <a:gd name="T10" fmla="*/ 196 w 391"/>
                <a:gd name="T11" fmla="*/ 390 h 390"/>
                <a:gd name="T12" fmla="*/ 391 w 391"/>
                <a:gd name="T13" fmla="*/ 195 h 390"/>
                <a:gd name="T14" fmla="*/ 389 w 391"/>
                <a:gd name="T15" fmla="*/ 195 h 390"/>
                <a:gd name="T16" fmla="*/ 387 w 391"/>
                <a:gd name="T17" fmla="*/ 195 h 390"/>
                <a:gd name="T18" fmla="*/ 331 w 391"/>
                <a:gd name="T19" fmla="*/ 330 h 390"/>
                <a:gd name="T20" fmla="*/ 196 w 391"/>
                <a:gd name="T21" fmla="*/ 386 h 390"/>
                <a:gd name="T22" fmla="*/ 60 w 391"/>
                <a:gd name="T23" fmla="*/ 330 h 390"/>
                <a:gd name="T24" fmla="*/ 4 w 391"/>
                <a:gd name="T25" fmla="*/ 195 h 390"/>
                <a:gd name="T26" fmla="*/ 60 w 391"/>
                <a:gd name="T27" fmla="*/ 60 h 390"/>
                <a:gd name="T28" fmla="*/ 196 w 391"/>
                <a:gd name="T29" fmla="*/ 4 h 390"/>
                <a:gd name="T30" fmla="*/ 331 w 391"/>
                <a:gd name="T31" fmla="*/ 60 h 390"/>
                <a:gd name="T32" fmla="*/ 387 w 391"/>
                <a:gd name="T33" fmla="*/ 195 h 390"/>
                <a:gd name="T34" fmla="*/ 389 w 391"/>
                <a:gd name="T35" fmla="*/ 195 h 390"/>
                <a:gd name="T36" fmla="*/ 391 w 391"/>
                <a:gd name="T37" fmla="*/ 195 h 390"/>
                <a:gd name="T38" fmla="*/ 391 w 391"/>
                <a:gd name="T39" fmla="*/ 195 h 390"/>
                <a:gd name="T40" fmla="*/ 196 w 391"/>
                <a:gd name="T41"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1" h="390">
                  <a:moveTo>
                    <a:pt x="391" y="195"/>
                  </a:moveTo>
                  <a:cubicBezTo>
                    <a:pt x="391" y="195"/>
                    <a:pt x="391" y="195"/>
                    <a:pt x="391" y="195"/>
                  </a:cubicBezTo>
                  <a:cubicBezTo>
                    <a:pt x="391" y="195"/>
                    <a:pt x="391" y="195"/>
                    <a:pt x="391" y="195"/>
                  </a:cubicBezTo>
                  <a:moveTo>
                    <a:pt x="196" y="0"/>
                  </a:moveTo>
                  <a:cubicBezTo>
                    <a:pt x="88" y="0"/>
                    <a:pt x="0" y="88"/>
                    <a:pt x="0" y="195"/>
                  </a:cubicBezTo>
                  <a:cubicBezTo>
                    <a:pt x="0" y="303"/>
                    <a:pt x="88" y="390"/>
                    <a:pt x="196" y="390"/>
                  </a:cubicBezTo>
                  <a:cubicBezTo>
                    <a:pt x="303" y="390"/>
                    <a:pt x="391" y="303"/>
                    <a:pt x="391" y="195"/>
                  </a:cubicBezTo>
                  <a:cubicBezTo>
                    <a:pt x="389" y="195"/>
                    <a:pt x="389" y="195"/>
                    <a:pt x="389" y="195"/>
                  </a:cubicBezTo>
                  <a:cubicBezTo>
                    <a:pt x="387" y="195"/>
                    <a:pt x="387" y="195"/>
                    <a:pt x="387" y="195"/>
                  </a:cubicBezTo>
                  <a:cubicBezTo>
                    <a:pt x="387" y="248"/>
                    <a:pt x="365" y="296"/>
                    <a:pt x="331" y="330"/>
                  </a:cubicBezTo>
                  <a:cubicBezTo>
                    <a:pt x="296" y="365"/>
                    <a:pt x="248" y="386"/>
                    <a:pt x="196" y="386"/>
                  </a:cubicBezTo>
                  <a:cubicBezTo>
                    <a:pt x="143" y="386"/>
                    <a:pt x="95" y="365"/>
                    <a:pt x="60" y="330"/>
                  </a:cubicBezTo>
                  <a:cubicBezTo>
                    <a:pt x="26" y="296"/>
                    <a:pt x="4" y="248"/>
                    <a:pt x="4" y="195"/>
                  </a:cubicBezTo>
                  <a:cubicBezTo>
                    <a:pt x="4" y="143"/>
                    <a:pt x="26" y="95"/>
                    <a:pt x="60" y="60"/>
                  </a:cubicBezTo>
                  <a:cubicBezTo>
                    <a:pt x="95" y="26"/>
                    <a:pt x="143" y="4"/>
                    <a:pt x="196" y="4"/>
                  </a:cubicBezTo>
                  <a:cubicBezTo>
                    <a:pt x="248" y="4"/>
                    <a:pt x="296" y="26"/>
                    <a:pt x="331" y="60"/>
                  </a:cubicBezTo>
                  <a:cubicBezTo>
                    <a:pt x="365" y="95"/>
                    <a:pt x="387" y="143"/>
                    <a:pt x="387" y="195"/>
                  </a:cubicBezTo>
                  <a:cubicBezTo>
                    <a:pt x="389" y="195"/>
                    <a:pt x="389" y="195"/>
                    <a:pt x="389" y="195"/>
                  </a:cubicBezTo>
                  <a:cubicBezTo>
                    <a:pt x="391" y="195"/>
                    <a:pt x="391" y="195"/>
                    <a:pt x="391" y="195"/>
                  </a:cubicBezTo>
                  <a:cubicBezTo>
                    <a:pt x="391" y="195"/>
                    <a:pt x="391" y="195"/>
                    <a:pt x="391" y="195"/>
                  </a:cubicBezTo>
                  <a:cubicBezTo>
                    <a:pt x="391" y="88"/>
                    <a:pt x="303" y="0"/>
                    <a:pt x="196"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 name="Freeform 577">
              <a:extLst>
                <a:ext uri="{FF2B5EF4-FFF2-40B4-BE49-F238E27FC236}">
                  <a16:creationId xmlns:a16="http://schemas.microsoft.com/office/drawing/2014/main" id="{859C881A-0F30-47DB-BD7E-AF72C7F0AC4C}"/>
                </a:ext>
              </a:extLst>
            </p:cNvPr>
            <p:cNvSpPr>
              <a:spLocks noEditPoints="1"/>
            </p:cNvSpPr>
            <p:nvPr/>
          </p:nvSpPr>
          <p:spPr bwMode="auto">
            <a:xfrm>
              <a:off x="-499" y="3223"/>
              <a:ext cx="1090" cy="1094"/>
            </a:xfrm>
            <a:custGeom>
              <a:avLst/>
              <a:gdLst>
                <a:gd name="T0" fmla="*/ 457 w 457"/>
                <a:gd name="T1" fmla="*/ 229 h 458"/>
                <a:gd name="T2" fmla="*/ 457 w 457"/>
                <a:gd name="T3" fmla="*/ 229 h 458"/>
                <a:gd name="T4" fmla="*/ 457 w 457"/>
                <a:gd name="T5" fmla="*/ 229 h 458"/>
                <a:gd name="T6" fmla="*/ 229 w 457"/>
                <a:gd name="T7" fmla="*/ 0 h 458"/>
                <a:gd name="T8" fmla="*/ 0 w 457"/>
                <a:gd name="T9" fmla="*/ 229 h 458"/>
                <a:gd name="T10" fmla="*/ 229 w 457"/>
                <a:gd name="T11" fmla="*/ 458 h 458"/>
                <a:gd name="T12" fmla="*/ 457 w 457"/>
                <a:gd name="T13" fmla="*/ 229 h 458"/>
                <a:gd name="T14" fmla="*/ 455 w 457"/>
                <a:gd name="T15" fmla="*/ 229 h 458"/>
                <a:gd name="T16" fmla="*/ 453 w 457"/>
                <a:gd name="T17" fmla="*/ 229 h 458"/>
                <a:gd name="T18" fmla="*/ 388 w 457"/>
                <a:gd name="T19" fmla="*/ 388 h 458"/>
                <a:gd name="T20" fmla="*/ 229 w 457"/>
                <a:gd name="T21" fmla="*/ 454 h 458"/>
                <a:gd name="T22" fmla="*/ 69 w 457"/>
                <a:gd name="T23" fmla="*/ 388 h 458"/>
                <a:gd name="T24" fmla="*/ 4 w 457"/>
                <a:gd name="T25" fmla="*/ 229 h 458"/>
                <a:gd name="T26" fmla="*/ 69 w 457"/>
                <a:gd name="T27" fmla="*/ 70 h 458"/>
                <a:gd name="T28" fmla="*/ 229 w 457"/>
                <a:gd name="T29" fmla="*/ 4 h 458"/>
                <a:gd name="T30" fmla="*/ 388 w 457"/>
                <a:gd name="T31" fmla="*/ 70 h 458"/>
                <a:gd name="T32" fmla="*/ 453 w 457"/>
                <a:gd name="T33" fmla="*/ 229 h 458"/>
                <a:gd name="T34" fmla="*/ 455 w 457"/>
                <a:gd name="T35" fmla="*/ 229 h 458"/>
                <a:gd name="T36" fmla="*/ 457 w 457"/>
                <a:gd name="T37" fmla="*/ 229 h 458"/>
                <a:gd name="T38" fmla="*/ 457 w 457"/>
                <a:gd name="T39" fmla="*/ 229 h 458"/>
                <a:gd name="T40" fmla="*/ 229 w 457"/>
                <a:gd name="T41" fmla="*/ 0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7" h="458">
                  <a:moveTo>
                    <a:pt x="457" y="229"/>
                  </a:moveTo>
                  <a:cubicBezTo>
                    <a:pt x="457" y="229"/>
                    <a:pt x="457" y="229"/>
                    <a:pt x="457" y="229"/>
                  </a:cubicBezTo>
                  <a:cubicBezTo>
                    <a:pt x="457" y="229"/>
                    <a:pt x="457" y="229"/>
                    <a:pt x="457" y="229"/>
                  </a:cubicBezTo>
                  <a:moveTo>
                    <a:pt x="229" y="0"/>
                  </a:moveTo>
                  <a:cubicBezTo>
                    <a:pt x="102" y="0"/>
                    <a:pt x="0" y="103"/>
                    <a:pt x="0" y="229"/>
                  </a:cubicBezTo>
                  <a:cubicBezTo>
                    <a:pt x="0" y="356"/>
                    <a:pt x="102" y="458"/>
                    <a:pt x="229" y="458"/>
                  </a:cubicBezTo>
                  <a:cubicBezTo>
                    <a:pt x="355" y="458"/>
                    <a:pt x="457" y="356"/>
                    <a:pt x="457" y="229"/>
                  </a:cubicBezTo>
                  <a:cubicBezTo>
                    <a:pt x="455" y="229"/>
                    <a:pt x="455" y="229"/>
                    <a:pt x="455" y="229"/>
                  </a:cubicBezTo>
                  <a:cubicBezTo>
                    <a:pt x="453" y="229"/>
                    <a:pt x="453" y="229"/>
                    <a:pt x="453" y="229"/>
                  </a:cubicBezTo>
                  <a:cubicBezTo>
                    <a:pt x="453" y="291"/>
                    <a:pt x="428" y="348"/>
                    <a:pt x="388" y="388"/>
                  </a:cubicBezTo>
                  <a:cubicBezTo>
                    <a:pt x="347" y="429"/>
                    <a:pt x="291" y="454"/>
                    <a:pt x="229" y="454"/>
                  </a:cubicBezTo>
                  <a:cubicBezTo>
                    <a:pt x="166" y="454"/>
                    <a:pt x="110" y="429"/>
                    <a:pt x="69" y="388"/>
                  </a:cubicBezTo>
                  <a:cubicBezTo>
                    <a:pt x="29" y="348"/>
                    <a:pt x="4" y="291"/>
                    <a:pt x="4" y="229"/>
                  </a:cubicBezTo>
                  <a:cubicBezTo>
                    <a:pt x="4" y="167"/>
                    <a:pt x="29" y="111"/>
                    <a:pt x="69" y="70"/>
                  </a:cubicBezTo>
                  <a:cubicBezTo>
                    <a:pt x="110" y="30"/>
                    <a:pt x="166" y="4"/>
                    <a:pt x="229" y="4"/>
                  </a:cubicBezTo>
                  <a:cubicBezTo>
                    <a:pt x="291" y="4"/>
                    <a:pt x="347" y="30"/>
                    <a:pt x="388" y="70"/>
                  </a:cubicBezTo>
                  <a:cubicBezTo>
                    <a:pt x="428" y="111"/>
                    <a:pt x="453" y="167"/>
                    <a:pt x="453" y="229"/>
                  </a:cubicBezTo>
                  <a:cubicBezTo>
                    <a:pt x="455" y="229"/>
                    <a:pt x="455" y="229"/>
                    <a:pt x="455" y="229"/>
                  </a:cubicBezTo>
                  <a:cubicBezTo>
                    <a:pt x="457" y="229"/>
                    <a:pt x="457" y="229"/>
                    <a:pt x="457" y="229"/>
                  </a:cubicBezTo>
                  <a:cubicBezTo>
                    <a:pt x="457" y="229"/>
                    <a:pt x="457" y="229"/>
                    <a:pt x="457" y="229"/>
                  </a:cubicBezTo>
                  <a:cubicBezTo>
                    <a:pt x="457" y="103"/>
                    <a:pt x="355" y="0"/>
                    <a:pt x="22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 name="Freeform 578">
              <a:extLst>
                <a:ext uri="{FF2B5EF4-FFF2-40B4-BE49-F238E27FC236}">
                  <a16:creationId xmlns:a16="http://schemas.microsoft.com/office/drawing/2014/main" id="{FBE3BD2D-360E-411F-BAB0-0B02AA6635E0}"/>
                </a:ext>
              </a:extLst>
            </p:cNvPr>
            <p:cNvSpPr>
              <a:spLocks noEditPoints="1"/>
            </p:cNvSpPr>
            <p:nvPr/>
          </p:nvSpPr>
          <p:spPr bwMode="auto">
            <a:xfrm>
              <a:off x="-237" y="3488"/>
              <a:ext cx="566" cy="564"/>
            </a:xfrm>
            <a:custGeom>
              <a:avLst/>
              <a:gdLst>
                <a:gd name="T0" fmla="*/ 237 w 237"/>
                <a:gd name="T1" fmla="*/ 118 h 236"/>
                <a:gd name="T2" fmla="*/ 237 w 237"/>
                <a:gd name="T3" fmla="*/ 118 h 236"/>
                <a:gd name="T4" fmla="*/ 237 w 237"/>
                <a:gd name="T5" fmla="*/ 118 h 236"/>
                <a:gd name="T6" fmla="*/ 119 w 237"/>
                <a:gd name="T7" fmla="*/ 0 h 236"/>
                <a:gd name="T8" fmla="*/ 0 w 237"/>
                <a:gd name="T9" fmla="*/ 118 h 236"/>
                <a:gd name="T10" fmla="*/ 119 w 237"/>
                <a:gd name="T11" fmla="*/ 236 h 236"/>
                <a:gd name="T12" fmla="*/ 237 w 237"/>
                <a:gd name="T13" fmla="*/ 118 h 236"/>
                <a:gd name="T14" fmla="*/ 235 w 237"/>
                <a:gd name="T15" fmla="*/ 118 h 236"/>
                <a:gd name="T16" fmla="*/ 233 w 237"/>
                <a:gd name="T17" fmla="*/ 118 h 236"/>
                <a:gd name="T18" fmla="*/ 199 w 237"/>
                <a:gd name="T19" fmla="*/ 199 h 236"/>
                <a:gd name="T20" fmla="*/ 119 w 237"/>
                <a:gd name="T21" fmla="*/ 232 h 236"/>
                <a:gd name="T22" fmla="*/ 38 w 237"/>
                <a:gd name="T23" fmla="*/ 199 h 236"/>
                <a:gd name="T24" fmla="*/ 4 w 237"/>
                <a:gd name="T25" fmla="*/ 118 h 236"/>
                <a:gd name="T26" fmla="*/ 38 w 237"/>
                <a:gd name="T27" fmla="*/ 38 h 236"/>
                <a:gd name="T28" fmla="*/ 119 w 237"/>
                <a:gd name="T29" fmla="*/ 4 h 236"/>
                <a:gd name="T30" fmla="*/ 199 w 237"/>
                <a:gd name="T31" fmla="*/ 38 h 236"/>
                <a:gd name="T32" fmla="*/ 233 w 237"/>
                <a:gd name="T33" fmla="*/ 118 h 236"/>
                <a:gd name="T34" fmla="*/ 235 w 237"/>
                <a:gd name="T35" fmla="*/ 118 h 236"/>
                <a:gd name="T36" fmla="*/ 237 w 237"/>
                <a:gd name="T37" fmla="*/ 118 h 236"/>
                <a:gd name="T38" fmla="*/ 237 w 237"/>
                <a:gd name="T39" fmla="*/ 118 h 236"/>
                <a:gd name="T40" fmla="*/ 119 w 237"/>
                <a:gd name="T41"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7" h="236">
                  <a:moveTo>
                    <a:pt x="237" y="118"/>
                  </a:moveTo>
                  <a:cubicBezTo>
                    <a:pt x="237" y="118"/>
                    <a:pt x="237" y="118"/>
                    <a:pt x="237" y="118"/>
                  </a:cubicBezTo>
                  <a:cubicBezTo>
                    <a:pt x="237" y="118"/>
                    <a:pt x="237" y="118"/>
                    <a:pt x="237" y="118"/>
                  </a:cubicBezTo>
                  <a:moveTo>
                    <a:pt x="119" y="0"/>
                  </a:moveTo>
                  <a:cubicBezTo>
                    <a:pt x="53" y="0"/>
                    <a:pt x="0" y="53"/>
                    <a:pt x="0" y="118"/>
                  </a:cubicBezTo>
                  <a:cubicBezTo>
                    <a:pt x="0" y="184"/>
                    <a:pt x="53" y="236"/>
                    <a:pt x="119" y="236"/>
                  </a:cubicBezTo>
                  <a:cubicBezTo>
                    <a:pt x="184" y="236"/>
                    <a:pt x="237" y="184"/>
                    <a:pt x="237" y="118"/>
                  </a:cubicBezTo>
                  <a:cubicBezTo>
                    <a:pt x="235" y="118"/>
                    <a:pt x="235" y="118"/>
                    <a:pt x="235" y="118"/>
                  </a:cubicBezTo>
                  <a:cubicBezTo>
                    <a:pt x="233" y="118"/>
                    <a:pt x="233" y="118"/>
                    <a:pt x="233" y="118"/>
                  </a:cubicBezTo>
                  <a:cubicBezTo>
                    <a:pt x="233" y="150"/>
                    <a:pt x="220" y="178"/>
                    <a:pt x="199" y="199"/>
                  </a:cubicBezTo>
                  <a:cubicBezTo>
                    <a:pt x="179" y="220"/>
                    <a:pt x="150" y="232"/>
                    <a:pt x="119" y="232"/>
                  </a:cubicBezTo>
                  <a:cubicBezTo>
                    <a:pt x="87" y="232"/>
                    <a:pt x="58" y="220"/>
                    <a:pt x="38" y="199"/>
                  </a:cubicBezTo>
                  <a:cubicBezTo>
                    <a:pt x="17" y="178"/>
                    <a:pt x="4" y="150"/>
                    <a:pt x="4" y="118"/>
                  </a:cubicBezTo>
                  <a:cubicBezTo>
                    <a:pt x="4" y="87"/>
                    <a:pt x="17" y="58"/>
                    <a:pt x="38" y="38"/>
                  </a:cubicBezTo>
                  <a:cubicBezTo>
                    <a:pt x="58" y="17"/>
                    <a:pt x="87" y="4"/>
                    <a:pt x="119" y="4"/>
                  </a:cubicBezTo>
                  <a:cubicBezTo>
                    <a:pt x="150" y="4"/>
                    <a:pt x="179" y="17"/>
                    <a:pt x="199" y="38"/>
                  </a:cubicBezTo>
                  <a:cubicBezTo>
                    <a:pt x="220" y="58"/>
                    <a:pt x="233" y="87"/>
                    <a:pt x="233" y="118"/>
                  </a:cubicBezTo>
                  <a:cubicBezTo>
                    <a:pt x="235" y="118"/>
                    <a:pt x="235" y="118"/>
                    <a:pt x="235" y="118"/>
                  </a:cubicBezTo>
                  <a:cubicBezTo>
                    <a:pt x="237" y="118"/>
                    <a:pt x="237" y="118"/>
                    <a:pt x="237" y="118"/>
                  </a:cubicBezTo>
                  <a:cubicBezTo>
                    <a:pt x="237" y="118"/>
                    <a:pt x="237" y="118"/>
                    <a:pt x="237" y="118"/>
                  </a:cubicBezTo>
                  <a:cubicBezTo>
                    <a:pt x="237" y="53"/>
                    <a:pt x="184" y="0"/>
                    <a:pt x="11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 name="Freeform 579">
              <a:extLst>
                <a:ext uri="{FF2B5EF4-FFF2-40B4-BE49-F238E27FC236}">
                  <a16:creationId xmlns:a16="http://schemas.microsoft.com/office/drawing/2014/main" id="{CB43BD1C-1900-4398-9C1B-DF9C67CF7D3B}"/>
                </a:ext>
              </a:extLst>
            </p:cNvPr>
            <p:cNvSpPr>
              <a:spLocks noEditPoints="1"/>
            </p:cNvSpPr>
            <p:nvPr/>
          </p:nvSpPr>
          <p:spPr bwMode="auto">
            <a:xfrm>
              <a:off x="-165" y="3560"/>
              <a:ext cx="422" cy="423"/>
            </a:xfrm>
            <a:custGeom>
              <a:avLst/>
              <a:gdLst>
                <a:gd name="T0" fmla="*/ 177 w 177"/>
                <a:gd name="T1" fmla="*/ 88 h 177"/>
                <a:gd name="T2" fmla="*/ 177 w 177"/>
                <a:gd name="T3" fmla="*/ 88 h 177"/>
                <a:gd name="T4" fmla="*/ 177 w 177"/>
                <a:gd name="T5" fmla="*/ 88 h 177"/>
                <a:gd name="T6" fmla="*/ 89 w 177"/>
                <a:gd name="T7" fmla="*/ 0 h 177"/>
                <a:gd name="T8" fmla="*/ 0 w 177"/>
                <a:gd name="T9" fmla="*/ 88 h 177"/>
                <a:gd name="T10" fmla="*/ 89 w 177"/>
                <a:gd name="T11" fmla="*/ 177 h 177"/>
                <a:gd name="T12" fmla="*/ 177 w 177"/>
                <a:gd name="T13" fmla="*/ 88 h 177"/>
                <a:gd name="T14" fmla="*/ 175 w 177"/>
                <a:gd name="T15" fmla="*/ 88 h 177"/>
                <a:gd name="T16" fmla="*/ 173 w 177"/>
                <a:gd name="T17" fmla="*/ 88 h 177"/>
                <a:gd name="T18" fmla="*/ 148 w 177"/>
                <a:gd name="T19" fmla="*/ 148 h 177"/>
                <a:gd name="T20" fmla="*/ 89 w 177"/>
                <a:gd name="T21" fmla="*/ 173 h 177"/>
                <a:gd name="T22" fmla="*/ 29 w 177"/>
                <a:gd name="T23" fmla="*/ 148 h 177"/>
                <a:gd name="T24" fmla="*/ 4 w 177"/>
                <a:gd name="T25" fmla="*/ 88 h 177"/>
                <a:gd name="T26" fmla="*/ 29 w 177"/>
                <a:gd name="T27" fmla="*/ 28 h 177"/>
                <a:gd name="T28" fmla="*/ 89 w 177"/>
                <a:gd name="T29" fmla="*/ 4 h 177"/>
                <a:gd name="T30" fmla="*/ 148 w 177"/>
                <a:gd name="T31" fmla="*/ 28 h 177"/>
                <a:gd name="T32" fmla="*/ 173 w 177"/>
                <a:gd name="T33" fmla="*/ 88 h 177"/>
                <a:gd name="T34" fmla="*/ 175 w 177"/>
                <a:gd name="T35" fmla="*/ 88 h 177"/>
                <a:gd name="T36" fmla="*/ 177 w 177"/>
                <a:gd name="T37" fmla="*/ 88 h 177"/>
                <a:gd name="T38" fmla="*/ 177 w 177"/>
                <a:gd name="T39" fmla="*/ 88 h 177"/>
                <a:gd name="T40" fmla="*/ 89 w 177"/>
                <a:gd name="T41"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7" h="177">
                  <a:moveTo>
                    <a:pt x="177" y="88"/>
                  </a:moveTo>
                  <a:cubicBezTo>
                    <a:pt x="177" y="88"/>
                    <a:pt x="177" y="88"/>
                    <a:pt x="177" y="88"/>
                  </a:cubicBezTo>
                  <a:cubicBezTo>
                    <a:pt x="177" y="88"/>
                    <a:pt x="177" y="88"/>
                    <a:pt x="177" y="88"/>
                  </a:cubicBezTo>
                  <a:moveTo>
                    <a:pt x="89" y="0"/>
                  </a:moveTo>
                  <a:cubicBezTo>
                    <a:pt x="39" y="0"/>
                    <a:pt x="0" y="39"/>
                    <a:pt x="0" y="88"/>
                  </a:cubicBezTo>
                  <a:cubicBezTo>
                    <a:pt x="0" y="137"/>
                    <a:pt x="39" y="177"/>
                    <a:pt x="89" y="177"/>
                  </a:cubicBezTo>
                  <a:cubicBezTo>
                    <a:pt x="138" y="177"/>
                    <a:pt x="177" y="137"/>
                    <a:pt x="177" y="88"/>
                  </a:cubicBezTo>
                  <a:cubicBezTo>
                    <a:pt x="175" y="88"/>
                    <a:pt x="175" y="88"/>
                    <a:pt x="175" y="88"/>
                  </a:cubicBezTo>
                  <a:cubicBezTo>
                    <a:pt x="173" y="88"/>
                    <a:pt x="173" y="88"/>
                    <a:pt x="173" y="88"/>
                  </a:cubicBezTo>
                  <a:cubicBezTo>
                    <a:pt x="173" y="112"/>
                    <a:pt x="164" y="133"/>
                    <a:pt x="148" y="148"/>
                  </a:cubicBezTo>
                  <a:cubicBezTo>
                    <a:pt x="133" y="164"/>
                    <a:pt x="112" y="173"/>
                    <a:pt x="89" y="173"/>
                  </a:cubicBezTo>
                  <a:cubicBezTo>
                    <a:pt x="65" y="173"/>
                    <a:pt x="44" y="164"/>
                    <a:pt x="29" y="148"/>
                  </a:cubicBezTo>
                  <a:cubicBezTo>
                    <a:pt x="13" y="133"/>
                    <a:pt x="4" y="112"/>
                    <a:pt x="4" y="88"/>
                  </a:cubicBezTo>
                  <a:cubicBezTo>
                    <a:pt x="4" y="65"/>
                    <a:pt x="13" y="44"/>
                    <a:pt x="29" y="28"/>
                  </a:cubicBezTo>
                  <a:cubicBezTo>
                    <a:pt x="44" y="13"/>
                    <a:pt x="65" y="4"/>
                    <a:pt x="89" y="4"/>
                  </a:cubicBezTo>
                  <a:cubicBezTo>
                    <a:pt x="112" y="4"/>
                    <a:pt x="133" y="13"/>
                    <a:pt x="148" y="28"/>
                  </a:cubicBezTo>
                  <a:cubicBezTo>
                    <a:pt x="164" y="44"/>
                    <a:pt x="173" y="65"/>
                    <a:pt x="173" y="88"/>
                  </a:cubicBezTo>
                  <a:cubicBezTo>
                    <a:pt x="175" y="88"/>
                    <a:pt x="175" y="88"/>
                    <a:pt x="175" y="88"/>
                  </a:cubicBezTo>
                  <a:cubicBezTo>
                    <a:pt x="177" y="88"/>
                    <a:pt x="177" y="88"/>
                    <a:pt x="177" y="88"/>
                  </a:cubicBezTo>
                  <a:cubicBezTo>
                    <a:pt x="177" y="88"/>
                    <a:pt x="177" y="88"/>
                    <a:pt x="177" y="88"/>
                  </a:cubicBezTo>
                  <a:cubicBezTo>
                    <a:pt x="177" y="39"/>
                    <a:pt x="138" y="0"/>
                    <a:pt x="8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73" name="Group 582">
            <a:extLst>
              <a:ext uri="{FF2B5EF4-FFF2-40B4-BE49-F238E27FC236}">
                <a16:creationId xmlns:a16="http://schemas.microsoft.com/office/drawing/2014/main" id="{D97F6DEC-411B-48DF-82EC-9A7B29636296}"/>
              </a:ext>
            </a:extLst>
          </p:cNvPr>
          <p:cNvGrpSpPr>
            <a:grpSpLocks noChangeAspect="1"/>
          </p:cNvGrpSpPr>
          <p:nvPr/>
        </p:nvGrpSpPr>
        <p:grpSpPr bwMode="auto">
          <a:xfrm rot="5400000">
            <a:off x="4583906" y="-50800"/>
            <a:ext cx="563563" cy="1050925"/>
            <a:chOff x="1812" y="4000"/>
            <a:chExt cx="355" cy="662"/>
          </a:xfrm>
        </p:grpSpPr>
        <p:sp>
          <p:nvSpPr>
            <p:cNvPr id="674" name="AutoShape 581">
              <a:extLst>
                <a:ext uri="{FF2B5EF4-FFF2-40B4-BE49-F238E27FC236}">
                  <a16:creationId xmlns:a16="http://schemas.microsoft.com/office/drawing/2014/main" id="{E44D1A27-48C6-4B11-97A9-3A3066111CBB}"/>
                </a:ext>
              </a:extLst>
            </p:cNvPr>
            <p:cNvSpPr>
              <a:spLocks noChangeAspect="1" noChangeArrowheads="1" noTextEdit="1"/>
            </p:cNvSpPr>
            <p:nvPr/>
          </p:nvSpPr>
          <p:spPr bwMode="auto">
            <a:xfrm>
              <a:off x="1812" y="4000"/>
              <a:ext cx="355" cy="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 name="Oval 583">
              <a:extLst>
                <a:ext uri="{FF2B5EF4-FFF2-40B4-BE49-F238E27FC236}">
                  <a16:creationId xmlns:a16="http://schemas.microsoft.com/office/drawing/2014/main" id="{50B369E9-1146-4D77-A829-84417D501E33}"/>
                </a:ext>
              </a:extLst>
            </p:cNvPr>
            <p:cNvSpPr>
              <a:spLocks noChangeArrowheads="1"/>
            </p:cNvSpPr>
            <p:nvPr/>
          </p:nvSpPr>
          <p:spPr bwMode="auto">
            <a:xfrm>
              <a:off x="2119"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 name="Oval 584">
              <a:extLst>
                <a:ext uri="{FF2B5EF4-FFF2-40B4-BE49-F238E27FC236}">
                  <a16:creationId xmlns:a16="http://schemas.microsoft.com/office/drawing/2014/main" id="{2965AFC9-5C93-4739-A2E8-D0459E2F857F}"/>
                </a:ext>
              </a:extLst>
            </p:cNvPr>
            <p:cNvSpPr>
              <a:spLocks noChangeArrowheads="1"/>
            </p:cNvSpPr>
            <p:nvPr/>
          </p:nvSpPr>
          <p:spPr bwMode="auto">
            <a:xfrm>
              <a:off x="2119"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 name="Oval 585">
              <a:extLst>
                <a:ext uri="{FF2B5EF4-FFF2-40B4-BE49-F238E27FC236}">
                  <a16:creationId xmlns:a16="http://schemas.microsoft.com/office/drawing/2014/main" id="{3CDE0D1F-C161-4CC7-A87F-EDEBA3A403E3}"/>
                </a:ext>
              </a:extLst>
            </p:cNvPr>
            <p:cNvSpPr>
              <a:spLocks noChangeArrowheads="1"/>
            </p:cNvSpPr>
            <p:nvPr/>
          </p:nvSpPr>
          <p:spPr bwMode="auto">
            <a:xfrm>
              <a:off x="2119"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 name="Oval 586">
              <a:extLst>
                <a:ext uri="{FF2B5EF4-FFF2-40B4-BE49-F238E27FC236}">
                  <a16:creationId xmlns:a16="http://schemas.microsoft.com/office/drawing/2014/main" id="{5EF2402A-F783-4FCF-B247-E22A4321CD02}"/>
                </a:ext>
              </a:extLst>
            </p:cNvPr>
            <p:cNvSpPr>
              <a:spLocks noChangeArrowheads="1"/>
            </p:cNvSpPr>
            <p:nvPr/>
          </p:nvSpPr>
          <p:spPr bwMode="auto">
            <a:xfrm>
              <a:off x="2119"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 name="Oval 587">
              <a:extLst>
                <a:ext uri="{FF2B5EF4-FFF2-40B4-BE49-F238E27FC236}">
                  <a16:creationId xmlns:a16="http://schemas.microsoft.com/office/drawing/2014/main" id="{9CC143F1-28F4-45A5-8CB0-99019F564003}"/>
                </a:ext>
              </a:extLst>
            </p:cNvPr>
            <p:cNvSpPr>
              <a:spLocks noChangeArrowheads="1"/>
            </p:cNvSpPr>
            <p:nvPr/>
          </p:nvSpPr>
          <p:spPr bwMode="auto">
            <a:xfrm>
              <a:off x="2119"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 name="Oval 588">
              <a:extLst>
                <a:ext uri="{FF2B5EF4-FFF2-40B4-BE49-F238E27FC236}">
                  <a16:creationId xmlns:a16="http://schemas.microsoft.com/office/drawing/2014/main" id="{431E6082-CE31-4759-91A8-D6B841BDDBDA}"/>
                </a:ext>
              </a:extLst>
            </p:cNvPr>
            <p:cNvSpPr>
              <a:spLocks noChangeArrowheads="1"/>
            </p:cNvSpPr>
            <p:nvPr/>
          </p:nvSpPr>
          <p:spPr bwMode="auto">
            <a:xfrm>
              <a:off x="2119"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 name="Oval 589">
              <a:extLst>
                <a:ext uri="{FF2B5EF4-FFF2-40B4-BE49-F238E27FC236}">
                  <a16:creationId xmlns:a16="http://schemas.microsoft.com/office/drawing/2014/main" id="{B4E5EBEC-701F-411D-AB81-4E5AC1803BBE}"/>
                </a:ext>
              </a:extLst>
            </p:cNvPr>
            <p:cNvSpPr>
              <a:spLocks noChangeArrowheads="1"/>
            </p:cNvSpPr>
            <p:nvPr/>
          </p:nvSpPr>
          <p:spPr bwMode="auto">
            <a:xfrm>
              <a:off x="2119"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 name="Oval 590">
              <a:extLst>
                <a:ext uri="{FF2B5EF4-FFF2-40B4-BE49-F238E27FC236}">
                  <a16:creationId xmlns:a16="http://schemas.microsoft.com/office/drawing/2014/main" id="{A72D067A-1C39-4713-A83A-E8BD4A42ECDE}"/>
                </a:ext>
              </a:extLst>
            </p:cNvPr>
            <p:cNvSpPr>
              <a:spLocks noChangeArrowheads="1"/>
            </p:cNvSpPr>
            <p:nvPr/>
          </p:nvSpPr>
          <p:spPr bwMode="auto">
            <a:xfrm>
              <a:off x="2015"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 name="Oval 591">
              <a:extLst>
                <a:ext uri="{FF2B5EF4-FFF2-40B4-BE49-F238E27FC236}">
                  <a16:creationId xmlns:a16="http://schemas.microsoft.com/office/drawing/2014/main" id="{FCC6A966-3745-44DD-AA60-3A0A98EE56B2}"/>
                </a:ext>
              </a:extLst>
            </p:cNvPr>
            <p:cNvSpPr>
              <a:spLocks noChangeArrowheads="1"/>
            </p:cNvSpPr>
            <p:nvPr/>
          </p:nvSpPr>
          <p:spPr bwMode="auto">
            <a:xfrm>
              <a:off x="2015"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 name="Oval 592">
              <a:extLst>
                <a:ext uri="{FF2B5EF4-FFF2-40B4-BE49-F238E27FC236}">
                  <a16:creationId xmlns:a16="http://schemas.microsoft.com/office/drawing/2014/main" id="{ECFF80C2-A5CB-4F64-A9BC-C740B9C975BA}"/>
                </a:ext>
              </a:extLst>
            </p:cNvPr>
            <p:cNvSpPr>
              <a:spLocks noChangeArrowheads="1"/>
            </p:cNvSpPr>
            <p:nvPr/>
          </p:nvSpPr>
          <p:spPr bwMode="auto">
            <a:xfrm>
              <a:off x="2015"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 name="Oval 593">
              <a:extLst>
                <a:ext uri="{FF2B5EF4-FFF2-40B4-BE49-F238E27FC236}">
                  <a16:creationId xmlns:a16="http://schemas.microsoft.com/office/drawing/2014/main" id="{718F66FB-70AE-4F00-882F-31BF872F7F37}"/>
                </a:ext>
              </a:extLst>
            </p:cNvPr>
            <p:cNvSpPr>
              <a:spLocks noChangeArrowheads="1"/>
            </p:cNvSpPr>
            <p:nvPr/>
          </p:nvSpPr>
          <p:spPr bwMode="auto">
            <a:xfrm>
              <a:off x="2015"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 name="Oval 594">
              <a:extLst>
                <a:ext uri="{FF2B5EF4-FFF2-40B4-BE49-F238E27FC236}">
                  <a16:creationId xmlns:a16="http://schemas.microsoft.com/office/drawing/2014/main" id="{D6503E1E-D479-4E92-9AE4-3D51BF626561}"/>
                </a:ext>
              </a:extLst>
            </p:cNvPr>
            <p:cNvSpPr>
              <a:spLocks noChangeArrowheads="1"/>
            </p:cNvSpPr>
            <p:nvPr/>
          </p:nvSpPr>
          <p:spPr bwMode="auto">
            <a:xfrm>
              <a:off x="2015"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 name="Oval 595">
              <a:extLst>
                <a:ext uri="{FF2B5EF4-FFF2-40B4-BE49-F238E27FC236}">
                  <a16:creationId xmlns:a16="http://schemas.microsoft.com/office/drawing/2014/main" id="{BCF91F86-F127-4018-ABCF-B417D8BF5FC4}"/>
                </a:ext>
              </a:extLst>
            </p:cNvPr>
            <p:cNvSpPr>
              <a:spLocks noChangeArrowheads="1"/>
            </p:cNvSpPr>
            <p:nvPr/>
          </p:nvSpPr>
          <p:spPr bwMode="auto">
            <a:xfrm>
              <a:off x="2015"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 name="Oval 596">
              <a:extLst>
                <a:ext uri="{FF2B5EF4-FFF2-40B4-BE49-F238E27FC236}">
                  <a16:creationId xmlns:a16="http://schemas.microsoft.com/office/drawing/2014/main" id="{F472B5CE-1136-424C-8203-F4D6B57C5128}"/>
                </a:ext>
              </a:extLst>
            </p:cNvPr>
            <p:cNvSpPr>
              <a:spLocks noChangeArrowheads="1"/>
            </p:cNvSpPr>
            <p:nvPr/>
          </p:nvSpPr>
          <p:spPr bwMode="auto">
            <a:xfrm>
              <a:off x="2015"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 name="Oval 597">
              <a:extLst>
                <a:ext uri="{FF2B5EF4-FFF2-40B4-BE49-F238E27FC236}">
                  <a16:creationId xmlns:a16="http://schemas.microsoft.com/office/drawing/2014/main" id="{F941D120-51D8-4409-A724-CCA6EEFCBB02}"/>
                </a:ext>
              </a:extLst>
            </p:cNvPr>
            <p:cNvSpPr>
              <a:spLocks noChangeArrowheads="1"/>
            </p:cNvSpPr>
            <p:nvPr/>
          </p:nvSpPr>
          <p:spPr bwMode="auto">
            <a:xfrm>
              <a:off x="1913"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 name="Oval 598">
              <a:extLst>
                <a:ext uri="{FF2B5EF4-FFF2-40B4-BE49-F238E27FC236}">
                  <a16:creationId xmlns:a16="http://schemas.microsoft.com/office/drawing/2014/main" id="{79B3E755-C201-49A9-BFC2-9FE24A3F7B7A}"/>
                </a:ext>
              </a:extLst>
            </p:cNvPr>
            <p:cNvSpPr>
              <a:spLocks noChangeArrowheads="1"/>
            </p:cNvSpPr>
            <p:nvPr/>
          </p:nvSpPr>
          <p:spPr bwMode="auto">
            <a:xfrm>
              <a:off x="1913"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 name="Oval 599">
              <a:extLst>
                <a:ext uri="{FF2B5EF4-FFF2-40B4-BE49-F238E27FC236}">
                  <a16:creationId xmlns:a16="http://schemas.microsoft.com/office/drawing/2014/main" id="{FB4B6E3D-2341-4AFA-87D7-19A1D0D3BC89}"/>
                </a:ext>
              </a:extLst>
            </p:cNvPr>
            <p:cNvSpPr>
              <a:spLocks noChangeArrowheads="1"/>
            </p:cNvSpPr>
            <p:nvPr/>
          </p:nvSpPr>
          <p:spPr bwMode="auto">
            <a:xfrm>
              <a:off x="1913"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 name="Oval 600">
              <a:extLst>
                <a:ext uri="{FF2B5EF4-FFF2-40B4-BE49-F238E27FC236}">
                  <a16:creationId xmlns:a16="http://schemas.microsoft.com/office/drawing/2014/main" id="{F94892B1-F650-4452-B9A6-343C6F60F3F3}"/>
                </a:ext>
              </a:extLst>
            </p:cNvPr>
            <p:cNvSpPr>
              <a:spLocks noChangeArrowheads="1"/>
            </p:cNvSpPr>
            <p:nvPr/>
          </p:nvSpPr>
          <p:spPr bwMode="auto">
            <a:xfrm>
              <a:off x="1913"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 name="Oval 601">
              <a:extLst>
                <a:ext uri="{FF2B5EF4-FFF2-40B4-BE49-F238E27FC236}">
                  <a16:creationId xmlns:a16="http://schemas.microsoft.com/office/drawing/2014/main" id="{D321DF4B-6287-41FD-A8DB-FA4E7FF363AB}"/>
                </a:ext>
              </a:extLst>
            </p:cNvPr>
            <p:cNvSpPr>
              <a:spLocks noChangeArrowheads="1"/>
            </p:cNvSpPr>
            <p:nvPr/>
          </p:nvSpPr>
          <p:spPr bwMode="auto">
            <a:xfrm>
              <a:off x="1913"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 name="Oval 602">
              <a:extLst>
                <a:ext uri="{FF2B5EF4-FFF2-40B4-BE49-F238E27FC236}">
                  <a16:creationId xmlns:a16="http://schemas.microsoft.com/office/drawing/2014/main" id="{B63D32B8-3279-4547-B9AB-4E8F5C96DE56}"/>
                </a:ext>
              </a:extLst>
            </p:cNvPr>
            <p:cNvSpPr>
              <a:spLocks noChangeArrowheads="1"/>
            </p:cNvSpPr>
            <p:nvPr/>
          </p:nvSpPr>
          <p:spPr bwMode="auto">
            <a:xfrm>
              <a:off x="1913"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 name="Oval 603">
              <a:extLst>
                <a:ext uri="{FF2B5EF4-FFF2-40B4-BE49-F238E27FC236}">
                  <a16:creationId xmlns:a16="http://schemas.microsoft.com/office/drawing/2014/main" id="{741F3D95-29D4-413E-AECE-7A6F10BB9B37}"/>
                </a:ext>
              </a:extLst>
            </p:cNvPr>
            <p:cNvSpPr>
              <a:spLocks noChangeArrowheads="1"/>
            </p:cNvSpPr>
            <p:nvPr/>
          </p:nvSpPr>
          <p:spPr bwMode="auto">
            <a:xfrm>
              <a:off x="1913"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6" name="Oval 604">
              <a:extLst>
                <a:ext uri="{FF2B5EF4-FFF2-40B4-BE49-F238E27FC236}">
                  <a16:creationId xmlns:a16="http://schemas.microsoft.com/office/drawing/2014/main" id="{72E7E4FE-9CA5-4CBF-A0DC-CC5A28D3C131}"/>
                </a:ext>
              </a:extLst>
            </p:cNvPr>
            <p:cNvSpPr>
              <a:spLocks noChangeArrowheads="1"/>
            </p:cNvSpPr>
            <p:nvPr/>
          </p:nvSpPr>
          <p:spPr bwMode="auto">
            <a:xfrm>
              <a:off x="1810" y="3998"/>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7" name="Oval 605">
              <a:extLst>
                <a:ext uri="{FF2B5EF4-FFF2-40B4-BE49-F238E27FC236}">
                  <a16:creationId xmlns:a16="http://schemas.microsoft.com/office/drawing/2014/main" id="{B9B74EE0-CC0E-4930-93E8-A65F5B060C74}"/>
                </a:ext>
              </a:extLst>
            </p:cNvPr>
            <p:cNvSpPr>
              <a:spLocks noChangeArrowheads="1"/>
            </p:cNvSpPr>
            <p:nvPr/>
          </p:nvSpPr>
          <p:spPr bwMode="auto">
            <a:xfrm>
              <a:off x="1810" y="4101"/>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8" name="Oval 606">
              <a:extLst>
                <a:ext uri="{FF2B5EF4-FFF2-40B4-BE49-F238E27FC236}">
                  <a16:creationId xmlns:a16="http://schemas.microsoft.com/office/drawing/2014/main" id="{6ACD7FC6-E579-4FBC-AC6D-525B0EE4F283}"/>
                </a:ext>
              </a:extLst>
            </p:cNvPr>
            <p:cNvSpPr>
              <a:spLocks noChangeArrowheads="1"/>
            </p:cNvSpPr>
            <p:nvPr/>
          </p:nvSpPr>
          <p:spPr bwMode="auto">
            <a:xfrm>
              <a:off x="1810" y="4204"/>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9" name="Oval 607">
              <a:extLst>
                <a:ext uri="{FF2B5EF4-FFF2-40B4-BE49-F238E27FC236}">
                  <a16:creationId xmlns:a16="http://schemas.microsoft.com/office/drawing/2014/main" id="{C5903BA2-31CA-4EBD-ADE7-798B3FB0BF64}"/>
                </a:ext>
              </a:extLst>
            </p:cNvPr>
            <p:cNvSpPr>
              <a:spLocks noChangeArrowheads="1"/>
            </p:cNvSpPr>
            <p:nvPr/>
          </p:nvSpPr>
          <p:spPr bwMode="auto">
            <a:xfrm>
              <a:off x="1810" y="4307"/>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0" name="Oval 608">
              <a:extLst>
                <a:ext uri="{FF2B5EF4-FFF2-40B4-BE49-F238E27FC236}">
                  <a16:creationId xmlns:a16="http://schemas.microsoft.com/office/drawing/2014/main" id="{5752E5F0-8363-4C89-9362-8A6D39ACDBB5}"/>
                </a:ext>
              </a:extLst>
            </p:cNvPr>
            <p:cNvSpPr>
              <a:spLocks noChangeArrowheads="1"/>
            </p:cNvSpPr>
            <p:nvPr/>
          </p:nvSpPr>
          <p:spPr bwMode="auto">
            <a:xfrm>
              <a:off x="1810" y="4410"/>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1" name="Oval 609">
              <a:extLst>
                <a:ext uri="{FF2B5EF4-FFF2-40B4-BE49-F238E27FC236}">
                  <a16:creationId xmlns:a16="http://schemas.microsoft.com/office/drawing/2014/main" id="{628BB845-87AD-45AC-B5E5-C974474B68CC}"/>
                </a:ext>
              </a:extLst>
            </p:cNvPr>
            <p:cNvSpPr>
              <a:spLocks noChangeArrowheads="1"/>
            </p:cNvSpPr>
            <p:nvPr/>
          </p:nvSpPr>
          <p:spPr bwMode="auto">
            <a:xfrm>
              <a:off x="1810" y="4513"/>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2" name="Oval 610">
              <a:extLst>
                <a:ext uri="{FF2B5EF4-FFF2-40B4-BE49-F238E27FC236}">
                  <a16:creationId xmlns:a16="http://schemas.microsoft.com/office/drawing/2014/main" id="{2014B025-45FA-4D9B-A230-FB47F4D3E543}"/>
                </a:ext>
              </a:extLst>
            </p:cNvPr>
            <p:cNvSpPr>
              <a:spLocks noChangeArrowheads="1"/>
            </p:cNvSpPr>
            <p:nvPr/>
          </p:nvSpPr>
          <p:spPr bwMode="auto">
            <a:xfrm>
              <a:off x="1810" y="4617"/>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03" name="TextBox 702">
            <a:extLst>
              <a:ext uri="{FF2B5EF4-FFF2-40B4-BE49-F238E27FC236}">
                <a16:creationId xmlns:a16="http://schemas.microsoft.com/office/drawing/2014/main" id="{F4A7BE4E-1A41-4722-80B2-93DB5BC007EB}"/>
              </a:ext>
            </a:extLst>
          </p:cNvPr>
          <p:cNvSpPr txBox="1"/>
          <p:nvPr/>
        </p:nvSpPr>
        <p:spPr>
          <a:xfrm>
            <a:off x="296721" y="551656"/>
            <a:ext cx="3736388" cy="1631216"/>
          </a:xfrm>
          <a:prstGeom prst="rect">
            <a:avLst/>
          </a:prstGeom>
          <a:noFill/>
        </p:spPr>
        <p:txBody>
          <a:bodyPr wrap="square" rtlCol="0">
            <a:spAutoFit/>
          </a:bodyPr>
          <a:lstStyle/>
          <a:p>
            <a:r>
              <a:rPr lang="en-US" sz="3600" dirty="0">
                <a:solidFill>
                  <a:schemeClr val="bg1"/>
                </a:solidFill>
                <a:latin typeface="Lato" panose="020F0502020204030203" pitchFamily="34" charset="0"/>
              </a:rPr>
              <a:t>PASTEL</a:t>
            </a:r>
            <a:endParaRPr lang="en-US" sz="3200" dirty="0">
              <a:solidFill>
                <a:schemeClr val="bg1"/>
              </a:solidFill>
              <a:latin typeface="Lato" panose="020F0502020204030203" pitchFamily="34" charset="0"/>
            </a:endParaRPr>
          </a:p>
          <a:p>
            <a:r>
              <a:rPr lang="es-CO" sz="3200" dirty="0">
                <a:solidFill>
                  <a:schemeClr val="bg1"/>
                </a:solidFill>
                <a:latin typeface="Lato Black" panose="020F0A02020204030203" pitchFamily="34" charset="0"/>
              </a:rPr>
              <a:t>PLANTILLA</a:t>
            </a:r>
          </a:p>
          <a:p>
            <a:r>
              <a:rPr lang="en-US" sz="3200" dirty="0">
                <a:solidFill>
                  <a:schemeClr val="bg1"/>
                </a:solidFill>
                <a:latin typeface="Lato Black" panose="020F0A02020204030203" pitchFamily="34" charset="0"/>
              </a:rPr>
              <a:t>POWERPOINT</a:t>
            </a:r>
          </a:p>
        </p:txBody>
      </p:sp>
      <p:grpSp>
        <p:nvGrpSpPr>
          <p:cNvPr id="705" name="Group 613">
            <a:extLst>
              <a:ext uri="{FF2B5EF4-FFF2-40B4-BE49-F238E27FC236}">
                <a16:creationId xmlns:a16="http://schemas.microsoft.com/office/drawing/2014/main" id="{4DFDA2AC-08E0-46F0-92B2-DE5887286C5C}"/>
              </a:ext>
            </a:extLst>
          </p:cNvPr>
          <p:cNvGrpSpPr>
            <a:grpSpLocks noChangeAspect="1"/>
          </p:cNvGrpSpPr>
          <p:nvPr/>
        </p:nvGrpSpPr>
        <p:grpSpPr bwMode="auto">
          <a:xfrm>
            <a:off x="9036203" y="6327785"/>
            <a:ext cx="395287" cy="303213"/>
            <a:chOff x="4244" y="3986"/>
            <a:chExt cx="249" cy="191"/>
          </a:xfrm>
        </p:grpSpPr>
        <p:sp>
          <p:nvSpPr>
            <p:cNvPr id="707" name="Freeform 614">
              <a:extLst>
                <a:ext uri="{FF2B5EF4-FFF2-40B4-BE49-F238E27FC236}">
                  <a16:creationId xmlns:a16="http://schemas.microsoft.com/office/drawing/2014/main" id="{9156A928-C659-44C9-A174-D0997243221D}"/>
                </a:ext>
              </a:extLst>
            </p:cNvPr>
            <p:cNvSpPr>
              <a:spLocks/>
            </p:cNvSpPr>
            <p:nvPr/>
          </p:nvSpPr>
          <p:spPr bwMode="auto">
            <a:xfrm>
              <a:off x="4327" y="3986"/>
              <a:ext cx="166" cy="191"/>
            </a:xfrm>
            <a:custGeom>
              <a:avLst/>
              <a:gdLst>
                <a:gd name="T0" fmla="*/ 0 w 166"/>
                <a:gd name="T1" fmla="*/ 0 h 191"/>
                <a:gd name="T2" fmla="*/ 166 w 166"/>
                <a:gd name="T3" fmla="*/ 95 h 191"/>
                <a:gd name="T4" fmla="*/ 0 w 166"/>
                <a:gd name="T5" fmla="*/ 191 h 191"/>
                <a:gd name="T6" fmla="*/ 0 w 166"/>
                <a:gd name="T7" fmla="*/ 0 h 191"/>
              </a:gdLst>
              <a:ahLst/>
              <a:cxnLst>
                <a:cxn ang="0">
                  <a:pos x="T0" y="T1"/>
                </a:cxn>
                <a:cxn ang="0">
                  <a:pos x="T2" y="T3"/>
                </a:cxn>
                <a:cxn ang="0">
                  <a:pos x="T4" y="T5"/>
                </a:cxn>
                <a:cxn ang="0">
                  <a:pos x="T6" y="T7"/>
                </a:cxn>
              </a:cxnLst>
              <a:rect l="0" t="0" r="r" b="b"/>
              <a:pathLst>
                <a:path w="166" h="191">
                  <a:moveTo>
                    <a:pt x="0" y="0"/>
                  </a:moveTo>
                  <a:lnTo>
                    <a:pt x="166" y="95"/>
                  </a:lnTo>
                  <a:lnTo>
                    <a:pt x="0" y="191"/>
                  </a:lnTo>
                  <a:lnTo>
                    <a:pt x="0" y="0"/>
                  </a:lnTo>
                  <a:close/>
                </a:path>
              </a:pathLst>
            </a:custGeom>
            <a:noFill/>
            <a:ln w="158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8" name="Freeform 615">
              <a:extLst>
                <a:ext uri="{FF2B5EF4-FFF2-40B4-BE49-F238E27FC236}">
                  <a16:creationId xmlns:a16="http://schemas.microsoft.com/office/drawing/2014/main" id="{02C0B707-D6F1-462F-AC43-EB386949AAE1}"/>
                </a:ext>
              </a:extLst>
            </p:cNvPr>
            <p:cNvSpPr>
              <a:spLocks/>
            </p:cNvSpPr>
            <p:nvPr/>
          </p:nvSpPr>
          <p:spPr bwMode="auto">
            <a:xfrm>
              <a:off x="4244" y="3986"/>
              <a:ext cx="166" cy="191"/>
            </a:xfrm>
            <a:custGeom>
              <a:avLst/>
              <a:gdLst>
                <a:gd name="T0" fmla="*/ 0 w 166"/>
                <a:gd name="T1" fmla="*/ 0 h 191"/>
                <a:gd name="T2" fmla="*/ 166 w 166"/>
                <a:gd name="T3" fmla="*/ 95 h 191"/>
                <a:gd name="T4" fmla="*/ 0 w 166"/>
                <a:gd name="T5" fmla="*/ 191 h 191"/>
                <a:gd name="T6" fmla="*/ 0 w 166"/>
                <a:gd name="T7" fmla="*/ 0 h 191"/>
              </a:gdLst>
              <a:ahLst/>
              <a:cxnLst>
                <a:cxn ang="0">
                  <a:pos x="T0" y="T1"/>
                </a:cxn>
                <a:cxn ang="0">
                  <a:pos x="T2" y="T3"/>
                </a:cxn>
                <a:cxn ang="0">
                  <a:pos x="T4" y="T5"/>
                </a:cxn>
                <a:cxn ang="0">
                  <a:pos x="T6" y="T7"/>
                </a:cxn>
              </a:cxnLst>
              <a:rect l="0" t="0" r="r" b="b"/>
              <a:pathLst>
                <a:path w="166" h="191">
                  <a:moveTo>
                    <a:pt x="0" y="0"/>
                  </a:moveTo>
                  <a:lnTo>
                    <a:pt x="166" y="95"/>
                  </a:lnTo>
                  <a:lnTo>
                    <a:pt x="0" y="191"/>
                  </a:lnTo>
                  <a:lnTo>
                    <a:pt x="0" y="0"/>
                  </a:lnTo>
                  <a:close/>
                </a:path>
              </a:pathLst>
            </a:custGeom>
            <a:noFill/>
            <a:ln w="158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709" name="TextBox 708">
            <a:extLst>
              <a:ext uri="{FF2B5EF4-FFF2-40B4-BE49-F238E27FC236}">
                <a16:creationId xmlns:a16="http://schemas.microsoft.com/office/drawing/2014/main" id="{82670120-A556-48C4-9BE1-207A378A3944}"/>
              </a:ext>
            </a:extLst>
          </p:cNvPr>
          <p:cNvSpPr txBox="1"/>
          <p:nvPr/>
        </p:nvSpPr>
        <p:spPr>
          <a:xfrm>
            <a:off x="9464674" y="6272439"/>
            <a:ext cx="2487669" cy="369332"/>
          </a:xfrm>
          <a:prstGeom prst="rect">
            <a:avLst/>
          </a:prstGeom>
          <a:noFill/>
        </p:spPr>
        <p:txBody>
          <a:bodyPr wrap="none" rtlCol="0">
            <a:spAutoFit/>
          </a:bodyPr>
          <a:lstStyle/>
          <a:p>
            <a:r>
              <a:rPr lang="en-US" dirty="0">
                <a:solidFill>
                  <a:schemeClr val="bg1"/>
                </a:solidFill>
                <a:hlinkClick r:id="rId4">
                  <a:extLst>
                    <a:ext uri="{A12FA001-AC4F-418D-AE19-62706E023703}">
                      <ahyp:hlinkClr xmlns:ahyp="http://schemas.microsoft.com/office/drawing/2018/hyperlinkcolor" val="tx"/>
                    </a:ext>
                  </a:extLst>
                </a:hlinkClick>
              </a:rPr>
              <a:t>https://slidesgratis.com/</a:t>
            </a:r>
            <a:endParaRPr lang="en-US" dirty="0">
              <a:solidFill>
                <a:schemeClr val="bg1"/>
              </a:solidFill>
            </a:endParaRPr>
          </a:p>
        </p:txBody>
      </p:sp>
      <p:sp>
        <p:nvSpPr>
          <p:cNvPr id="713" name="Freeform 619">
            <a:extLst>
              <a:ext uri="{FF2B5EF4-FFF2-40B4-BE49-F238E27FC236}">
                <a16:creationId xmlns:a16="http://schemas.microsoft.com/office/drawing/2014/main" id="{301AC068-40DC-4419-A81C-3CFE960E316F}"/>
              </a:ext>
            </a:extLst>
          </p:cNvPr>
          <p:cNvSpPr>
            <a:spLocks noEditPoints="1"/>
          </p:cNvSpPr>
          <p:nvPr/>
        </p:nvSpPr>
        <p:spPr bwMode="auto">
          <a:xfrm>
            <a:off x="1306513" y="6446838"/>
            <a:ext cx="228600" cy="223837"/>
          </a:xfrm>
          <a:custGeom>
            <a:avLst/>
            <a:gdLst>
              <a:gd name="T0" fmla="*/ 30 w 59"/>
              <a:gd name="T1" fmla="*/ 53 h 59"/>
              <a:gd name="T2" fmla="*/ 6 w 59"/>
              <a:gd name="T3" fmla="*/ 30 h 59"/>
              <a:gd name="T4" fmla="*/ 30 w 59"/>
              <a:gd name="T5" fmla="*/ 6 h 59"/>
              <a:gd name="T6" fmla="*/ 53 w 59"/>
              <a:gd name="T7" fmla="*/ 30 h 59"/>
              <a:gd name="T8" fmla="*/ 30 w 59"/>
              <a:gd name="T9" fmla="*/ 53 h 59"/>
              <a:gd name="T10" fmla="*/ 30 w 59"/>
              <a:gd name="T11" fmla="*/ 0 h 59"/>
              <a:gd name="T12" fmla="*/ 0 w 59"/>
              <a:gd name="T13" fmla="*/ 30 h 59"/>
              <a:gd name="T14" fmla="*/ 30 w 59"/>
              <a:gd name="T15" fmla="*/ 59 h 59"/>
              <a:gd name="T16" fmla="*/ 59 w 59"/>
              <a:gd name="T17" fmla="*/ 30 h 59"/>
              <a:gd name="T18" fmla="*/ 30 w 59"/>
              <a:gd name="T19"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30" y="53"/>
                </a:moveTo>
                <a:cubicBezTo>
                  <a:pt x="17" y="53"/>
                  <a:pt x="6" y="43"/>
                  <a:pt x="6" y="30"/>
                </a:cubicBezTo>
                <a:cubicBezTo>
                  <a:pt x="6" y="17"/>
                  <a:pt x="17" y="6"/>
                  <a:pt x="30" y="6"/>
                </a:cubicBezTo>
                <a:cubicBezTo>
                  <a:pt x="43" y="6"/>
                  <a:pt x="53" y="17"/>
                  <a:pt x="53" y="30"/>
                </a:cubicBezTo>
                <a:cubicBezTo>
                  <a:pt x="53" y="43"/>
                  <a:pt x="43" y="53"/>
                  <a:pt x="30" y="53"/>
                </a:cubicBezTo>
                <a:moveTo>
                  <a:pt x="30" y="0"/>
                </a:moveTo>
                <a:cubicBezTo>
                  <a:pt x="13" y="0"/>
                  <a:pt x="0" y="13"/>
                  <a:pt x="0" y="30"/>
                </a:cubicBezTo>
                <a:cubicBezTo>
                  <a:pt x="0" y="46"/>
                  <a:pt x="13" y="59"/>
                  <a:pt x="30" y="59"/>
                </a:cubicBezTo>
                <a:cubicBezTo>
                  <a:pt x="46" y="59"/>
                  <a:pt x="59" y="46"/>
                  <a:pt x="59" y="30"/>
                </a:cubicBezTo>
                <a:cubicBezTo>
                  <a:pt x="59" y="13"/>
                  <a:pt x="46" y="0"/>
                  <a:pt x="3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4" name="Freeform 620">
            <a:extLst>
              <a:ext uri="{FF2B5EF4-FFF2-40B4-BE49-F238E27FC236}">
                <a16:creationId xmlns:a16="http://schemas.microsoft.com/office/drawing/2014/main" id="{1671F36B-CEC2-4AC2-900E-0B21CC7AC8CF}"/>
              </a:ext>
            </a:extLst>
          </p:cNvPr>
          <p:cNvSpPr>
            <a:spLocks noEditPoints="1"/>
          </p:cNvSpPr>
          <p:nvPr/>
        </p:nvSpPr>
        <p:spPr bwMode="auto">
          <a:xfrm>
            <a:off x="1101725" y="4589463"/>
            <a:ext cx="379413" cy="139700"/>
          </a:xfrm>
          <a:custGeom>
            <a:avLst/>
            <a:gdLst>
              <a:gd name="T0" fmla="*/ 42 w 98"/>
              <a:gd name="T1" fmla="*/ 14 h 37"/>
              <a:gd name="T2" fmla="*/ 4 w 98"/>
              <a:gd name="T3" fmla="*/ 26 h 37"/>
              <a:gd name="T4" fmla="*/ 1 w 98"/>
              <a:gd name="T5" fmla="*/ 33 h 37"/>
              <a:gd name="T6" fmla="*/ 6 w 98"/>
              <a:gd name="T7" fmla="*/ 37 h 37"/>
              <a:gd name="T8" fmla="*/ 8 w 98"/>
              <a:gd name="T9" fmla="*/ 37 h 37"/>
              <a:gd name="T10" fmla="*/ 45 w 98"/>
              <a:gd name="T11" fmla="*/ 25 h 37"/>
              <a:gd name="T12" fmla="*/ 42 w 98"/>
              <a:gd name="T13" fmla="*/ 14 h 37"/>
              <a:gd name="T14" fmla="*/ 91 w 98"/>
              <a:gd name="T15" fmla="*/ 0 h 37"/>
              <a:gd name="T16" fmla="*/ 90 w 98"/>
              <a:gd name="T17" fmla="*/ 0 h 37"/>
              <a:gd name="T18" fmla="*/ 53 w 98"/>
              <a:gd name="T19" fmla="*/ 11 h 37"/>
              <a:gd name="T20" fmla="*/ 56 w 98"/>
              <a:gd name="T21" fmla="*/ 22 h 37"/>
              <a:gd name="T22" fmla="*/ 93 w 98"/>
              <a:gd name="T23" fmla="*/ 11 h 37"/>
              <a:gd name="T24" fmla="*/ 97 w 98"/>
              <a:gd name="T25" fmla="*/ 4 h 37"/>
              <a:gd name="T26" fmla="*/ 92 w 98"/>
              <a:gd name="T27" fmla="*/ 0 h 37"/>
              <a:gd name="T28" fmla="*/ 91 w 98"/>
              <a:gd name="T2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8" h="37">
                <a:moveTo>
                  <a:pt x="42" y="14"/>
                </a:moveTo>
                <a:cubicBezTo>
                  <a:pt x="4" y="26"/>
                  <a:pt x="4" y="26"/>
                  <a:pt x="4" y="26"/>
                </a:cubicBezTo>
                <a:cubicBezTo>
                  <a:pt x="1" y="27"/>
                  <a:pt x="0" y="30"/>
                  <a:pt x="1" y="33"/>
                </a:cubicBezTo>
                <a:cubicBezTo>
                  <a:pt x="1" y="35"/>
                  <a:pt x="4" y="37"/>
                  <a:pt x="6" y="37"/>
                </a:cubicBezTo>
                <a:cubicBezTo>
                  <a:pt x="7" y="37"/>
                  <a:pt x="7" y="37"/>
                  <a:pt x="8" y="37"/>
                </a:cubicBezTo>
                <a:cubicBezTo>
                  <a:pt x="45" y="25"/>
                  <a:pt x="45" y="25"/>
                  <a:pt x="45" y="25"/>
                </a:cubicBezTo>
                <a:cubicBezTo>
                  <a:pt x="42" y="14"/>
                  <a:pt x="42" y="14"/>
                  <a:pt x="42" y="14"/>
                </a:cubicBezTo>
                <a:moveTo>
                  <a:pt x="91" y="0"/>
                </a:moveTo>
                <a:cubicBezTo>
                  <a:pt x="91" y="0"/>
                  <a:pt x="90" y="0"/>
                  <a:pt x="90" y="0"/>
                </a:cubicBezTo>
                <a:cubicBezTo>
                  <a:pt x="53" y="11"/>
                  <a:pt x="53" y="11"/>
                  <a:pt x="53" y="11"/>
                </a:cubicBezTo>
                <a:cubicBezTo>
                  <a:pt x="56" y="22"/>
                  <a:pt x="56" y="22"/>
                  <a:pt x="56" y="22"/>
                </a:cubicBezTo>
                <a:cubicBezTo>
                  <a:pt x="93" y="11"/>
                  <a:pt x="93" y="11"/>
                  <a:pt x="93" y="11"/>
                </a:cubicBezTo>
                <a:cubicBezTo>
                  <a:pt x="96" y="10"/>
                  <a:pt x="98" y="7"/>
                  <a:pt x="97" y="4"/>
                </a:cubicBezTo>
                <a:cubicBezTo>
                  <a:pt x="96" y="2"/>
                  <a:pt x="94" y="0"/>
                  <a:pt x="92" y="0"/>
                </a:cubicBezTo>
                <a:cubicBezTo>
                  <a:pt x="92" y="0"/>
                  <a:pt x="92" y="0"/>
                  <a:pt x="91"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5" name="Freeform 621">
            <a:extLst>
              <a:ext uri="{FF2B5EF4-FFF2-40B4-BE49-F238E27FC236}">
                <a16:creationId xmlns:a16="http://schemas.microsoft.com/office/drawing/2014/main" id="{6D866B55-E0E7-4494-AD1D-B4810E7AD3A9}"/>
              </a:ext>
            </a:extLst>
          </p:cNvPr>
          <p:cNvSpPr>
            <a:spLocks/>
          </p:cNvSpPr>
          <p:nvPr/>
        </p:nvSpPr>
        <p:spPr bwMode="auto">
          <a:xfrm>
            <a:off x="1217613" y="4475163"/>
            <a:ext cx="147638" cy="368300"/>
          </a:xfrm>
          <a:custGeom>
            <a:avLst/>
            <a:gdLst>
              <a:gd name="T0" fmla="*/ 6 w 38"/>
              <a:gd name="T1" fmla="*/ 0 h 97"/>
              <a:gd name="T2" fmla="*/ 4 w 38"/>
              <a:gd name="T3" fmla="*/ 0 h 97"/>
              <a:gd name="T4" fmla="*/ 1 w 38"/>
              <a:gd name="T5" fmla="*/ 7 h 97"/>
              <a:gd name="T6" fmla="*/ 12 w 38"/>
              <a:gd name="T7" fmla="*/ 44 h 97"/>
              <a:gd name="T8" fmla="*/ 15 w 38"/>
              <a:gd name="T9" fmla="*/ 55 h 97"/>
              <a:gd name="T10" fmla="*/ 26 w 38"/>
              <a:gd name="T11" fmla="*/ 93 h 97"/>
              <a:gd name="T12" fmla="*/ 32 w 38"/>
              <a:gd name="T13" fmla="*/ 97 h 97"/>
              <a:gd name="T14" fmla="*/ 33 w 38"/>
              <a:gd name="T15" fmla="*/ 96 h 97"/>
              <a:gd name="T16" fmla="*/ 37 w 38"/>
              <a:gd name="T17" fmla="*/ 89 h 97"/>
              <a:gd name="T18" fmla="*/ 26 w 38"/>
              <a:gd name="T19" fmla="*/ 52 h 97"/>
              <a:gd name="T20" fmla="*/ 23 w 38"/>
              <a:gd name="T21" fmla="*/ 41 h 97"/>
              <a:gd name="T22" fmla="*/ 11 w 38"/>
              <a:gd name="T23" fmla="*/ 4 h 97"/>
              <a:gd name="T24" fmla="*/ 7 w 38"/>
              <a:gd name="T25" fmla="*/ 0 h 97"/>
              <a:gd name="T26" fmla="*/ 6 w 38"/>
              <a:gd name="T27"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 h="97">
                <a:moveTo>
                  <a:pt x="6" y="0"/>
                </a:moveTo>
                <a:cubicBezTo>
                  <a:pt x="5" y="0"/>
                  <a:pt x="5" y="0"/>
                  <a:pt x="4" y="0"/>
                </a:cubicBezTo>
                <a:cubicBezTo>
                  <a:pt x="1" y="1"/>
                  <a:pt x="0" y="4"/>
                  <a:pt x="1" y="7"/>
                </a:cubicBezTo>
                <a:cubicBezTo>
                  <a:pt x="12" y="44"/>
                  <a:pt x="12" y="44"/>
                  <a:pt x="12" y="44"/>
                </a:cubicBezTo>
                <a:cubicBezTo>
                  <a:pt x="15" y="55"/>
                  <a:pt x="15" y="55"/>
                  <a:pt x="15" y="55"/>
                </a:cubicBezTo>
                <a:cubicBezTo>
                  <a:pt x="26" y="93"/>
                  <a:pt x="26" y="93"/>
                  <a:pt x="26" y="93"/>
                </a:cubicBezTo>
                <a:cubicBezTo>
                  <a:pt x="27" y="95"/>
                  <a:pt x="29" y="97"/>
                  <a:pt x="32" y="97"/>
                </a:cubicBezTo>
                <a:cubicBezTo>
                  <a:pt x="32" y="97"/>
                  <a:pt x="33" y="97"/>
                  <a:pt x="33" y="96"/>
                </a:cubicBezTo>
                <a:cubicBezTo>
                  <a:pt x="36" y="96"/>
                  <a:pt x="38" y="92"/>
                  <a:pt x="37" y="89"/>
                </a:cubicBezTo>
                <a:cubicBezTo>
                  <a:pt x="26" y="52"/>
                  <a:pt x="26" y="52"/>
                  <a:pt x="26" y="52"/>
                </a:cubicBezTo>
                <a:cubicBezTo>
                  <a:pt x="23" y="41"/>
                  <a:pt x="23" y="41"/>
                  <a:pt x="23" y="41"/>
                </a:cubicBezTo>
                <a:cubicBezTo>
                  <a:pt x="11" y="4"/>
                  <a:pt x="11" y="4"/>
                  <a:pt x="11" y="4"/>
                </a:cubicBezTo>
                <a:cubicBezTo>
                  <a:pt x="11" y="2"/>
                  <a:pt x="9" y="0"/>
                  <a:pt x="7" y="0"/>
                </a:cubicBezTo>
                <a:cubicBezTo>
                  <a:pt x="6" y="0"/>
                  <a:pt x="6" y="0"/>
                  <a:pt x="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TextBox 69">
            <a:extLst>
              <a:ext uri="{FF2B5EF4-FFF2-40B4-BE49-F238E27FC236}">
                <a16:creationId xmlns:a16="http://schemas.microsoft.com/office/drawing/2014/main" id="{BD0DC2C4-1CAB-4C52-804A-DF4BD3B44A9C}"/>
              </a:ext>
            </a:extLst>
          </p:cNvPr>
          <p:cNvSpPr txBox="1"/>
          <p:nvPr/>
        </p:nvSpPr>
        <p:spPr>
          <a:xfrm>
            <a:off x="6250160" y="5053881"/>
            <a:ext cx="5654882" cy="1508105"/>
          </a:xfrm>
          <a:prstGeom prst="rect">
            <a:avLst/>
          </a:prstGeom>
          <a:noFill/>
        </p:spPr>
        <p:txBody>
          <a:bodyPr wrap="square" rtlCol="0">
            <a:spAutoFit/>
          </a:bodyPr>
          <a:lstStyle/>
          <a:p>
            <a:pPr algn="r"/>
            <a:r>
              <a:rPr lang="es-CO" sz="4800" dirty="0">
                <a:solidFill>
                  <a:srgbClr val="AF3F92"/>
                </a:solidFill>
                <a:latin typeface="Lato" panose="020F0502020204030203" pitchFamily="34" charset="0"/>
              </a:rPr>
              <a:t>NUESTRA</a:t>
            </a:r>
            <a:r>
              <a:rPr lang="es-CO" sz="4400" dirty="0">
                <a:solidFill>
                  <a:srgbClr val="E83864"/>
                </a:solidFill>
                <a:latin typeface="Lato" panose="020F0502020204030203" pitchFamily="34" charset="0"/>
              </a:rPr>
              <a:t> </a:t>
            </a:r>
            <a:r>
              <a:rPr lang="es-CO" sz="4400" dirty="0">
                <a:solidFill>
                  <a:srgbClr val="631756"/>
                </a:solidFill>
                <a:latin typeface="Lato Black" panose="020F0A02020204030203" pitchFamily="34" charset="0"/>
              </a:rPr>
              <a:t>HISTORIA</a:t>
            </a:r>
          </a:p>
        </p:txBody>
      </p:sp>
      <p:grpSp>
        <p:nvGrpSpPr>
          <p:cNvPr id="84" name="Group 83">
            <a:extLst>
              <a:ext uri="{FF2B5EF4-FFF2-40B4-BE49-F238E27FC236}">
                <a16:creationId xmlns:a16="http://schemas.microsoft.com/office/drawing/2014/main" id="{710B8BF9-0126-471E-B7DB-832AD9BF8F38}"/>
              </a:ext>
            </a:extLst>
          </p:cNvPr>
          <p:cNvGrpSpPr/>
          <p:nvPr/>
        </p:nvGrpSpPr>
        <p:grpSpPr>
          <a:xfrm>
            <a:off x="1969067" y="1517417"/>
            <a:ext cx="651211" cy="483001"/>
            <a:chOff x="1339755" y="4442300"/>
            <a:chExt cx="1290638" cy="957263"/>
          </a:xfrm>
          <a:solidFill>
            <a:srgbClr val="D85583"/>
          </a:solidFill>
        </p:grpSpPr>
        <p:sp>
          <p:nvSpPr>
            <p:cNvPr id="77" name="Freeform 55">
              <a:extLst>
                <a:ext uri="{FF2B5EF4-FFF2-40B4-BE49-F238E27FC236}">
                  <a16:creationId xmlns:a16="http://schemas.microsoft.com/office/drawing/2014/main" id="{2A09F7DC-4600-4268-9F34-B611B3FA7FD4}"/>
                </a:ext>
              </a:extLst>
            </p:cNvPr>
            <p:cNvSpPr>
              <a:spLocks noEditPoints="1"/>
            </p:cNvSpPr>
            <p:nvPr/>
          </p:nvSpPr>
          <p:spPr bwMode="auto">
            <a:xfrm>
              <a:off x="1339755" y="4442300"/>
              <a:ext cx="1290638" cy="949325"/>
            </a:xfrm>
            <a:custGeom>
              <a:avLst/>
              <a:gdLst>
                <a:gd name="T0" fmla="*/ 307 w 340"/>
                <a:gd name="T1" fmla="*/ 0 h 249"/>
                <a:gd name="T2" fmla="*/ 34 w 340"/>
                <a:gd name="T3" fmla="*/ 0 h 249"/>
                <a:gd name="T4" fmla="*/ 0 w 340"/>
                <a:gd name="T5" fmla="*/ 34 h 249"/>
                <a:gd name="T6" fmla="*/ 0 w 340"/>
                <a:gd name="T7" fmla="*/ 217 h 249"/>
                <a:gd name="T8" fmla="*/ 21 w 340"/>
                <a:gd name="T9" fmla="*/ 248 h 249"/>
                <a:gd name="T10" fmla="*/ 71 w 340"/>
                <a:gd name="T11" fmla="*/ 191 h 249"/>
                <a:gd name="T12" fmla="*/ 93 w 340"/>
                <a:gd name="T13" fmla="*/ 191 h 249"/>
                <a:gd name="T14" fmla="*/ 102 w 340"/>
                <a:gd name="T15" fmla="*/ 192 h 249"/>
                <a:gd name="T16" fmla="*/ 111 w 340"/>
                <a:gd name="T17" fmla="*/ 191 h 249"/>
                <a:gd name="T18" fmla="*/ 266 w 340"/>
                <a:gd name="T19" fmla="*/ 191 h 249"/>
                <a:gd name="T20" fmla="*/ 317 w 340"/>
                <a:gd name="T21" fmla="*/ 249 h 249"/>
                <a:gd name="T22" fmla="*/ 340 w 340"/>
                <a:gd name="T23" fmla="*/ 217 h 249"/>
                <a:gd name="T24" fmla="*/ 340 w 340"/>
                <a:gd name="T25" fmla="*/ 34 h 249"/>
                <a:gd name="T26" fmla="*/ 307 w 340"/>
                <a:gd name="T27" fmla="*/ 0 h 249"/>
                <a:gd name="T28" fmla="*/ 22 w 340"/>
                <a:gd name="T29" fmla="*/ 17 h 249"/>
                <a:gd name="T30" fmla="*/ 41 w 340"/>
                <a:gd name="T31" fmla="*/ 17 h 249"/>
                <a:gd name="T32" fmla="*/ 41 w 340"/>
                <a:gd name="T33" fmla="*/ 36 h 249"/>
                <a:gd name="T34" fmla="*/ 22 w 340"/>
                <a:gd name="T35" fmla="*/ 36 h 249"/>
                <a:gd name="T36" fmla="*/ 22 w 340"/>
                <a:gd name="T37" fmla="*/ 17 h 249"/>
                <a:gd name="T38" fmla="*/ 61 w 340"/>
                <a:gd name="T39" fmla="*/ 179 h 249"/>
                <a:gd name="T40" fmla="*/ 19 w 340"/>
                <a:gd name="T41" fmla="*/ 179 h 249"/>
                <a:gd name="T42" fmla="*/ 19 w 340"/>
                <a:gd name="T43" fmla="*/ 56 h 249"/>
                <a:gd name="T44" fmla="*/ 64 w 340"/>
                <a:gd name="T45" fmla="*/ 56 h 249"/>
                <a:gd name="T46" fmla="*/ 29 w 340"/>
                <a:gd name="T47" fmla="*/ 118 h 249"/>
                <a:gd name="T48" fmla="*/ 61 w 340"/>
                <a:gd name="T49" fmla="*/ 179 h 249"/>
                <a:gd name="T50" fmla="*/ 296 w 340"/>
                <a:gd name="T51" fmla="*/ 17 h 249"/>
                <a:gd name="T52" fmla="*/ 315 w 340"/>
                <a:gd name="T53" fmla="*/ 17 h 249"/>
                <a:gd name="T54" fmla="*/ 315 w 340"/>
                <a:gd name="T55" fmla="*/ 36 h 249"/>
                <a:gd name="T56" fmla="*/ 296 w 340"/>
                <a:gd name="T57" fmla="*/ 36 h 249"/>
                <a:gd name="T58" fmla="*/ 296 w 340"/>
                <a:gd name="T59" fmla="*/ 17 h 249"/>
                <a:gd name="T60" fmla="*/ 102 w 340"/>
                <a:gd name="T61" fmla="*/ 142 h 249"/>
                <a:gd name="T62" fmla="*/ 78 w 340"/>
                <a:gd name="T63" fmla="*/ 118 h 249"/>
                <a:gd name="T64" fmla="*/ 102 w 340"/>
                <a:gd name="T65" fmla="*/ 95 h 249"/>
                <a:gd name="T66" fmla="*/ 126 w 340"/>
                <a:gd name="T67" fmla="*/ 118 h 249"/>
                <a:gd name="T68" fmla="*/ 102 w 340"/>
                <a:gd name="T69" fmla="*/ 142 h 249"/>
                <a:gd name="T70" fmla="*/ 318 w 340"/>
                <a:gd name="T71" fmla="*/ 179 h 249"/>
                <a:gd name="T72" fmla="*/ 309 w 340"/>
                <a:gd name="T73" fmla="*/ 179 h 249"/>
                <a:gd name="T74" fmla="*/ 309 w 340"/>
                <a:gd name="T75" fmla="*/ 172 h 249"/>
                <a:gd name="T76" fmla="*/ 251 w 340"/>
                <a:gd name="T77" fmla="*/ 77 h 249"/>
                <a:gd name="T78" fmla="*/ 251 w 340"/>
                <a:gd name="T79" fmla="*/ 78 h 249"/>
                <a:gd name="T80" fmla="*/ 236 w 340"/>
                <a:gd name="T81" fmla="*/ 75 h 249"/>
                <a:gd name="T82" fmla="*/ 192 w 340"/>
                <a:gd name="T83" fmla="*/ 118 h 249"/>
                <a:gd name="T84" fmla="*/ 236 w 340"/>
                <a:gd name="T85" fmla="*/ 162 h 249"/>
                <a:gd name="T86" fmla="*/ 279 w 340"/>
                <a:gd name="T87" fmla="*/ 118 h 249"/>
                <a:gd name="T88" fmla="*/ 278 w 340"/>
                <a:gd name="T89" fmla="*/ 108 h 249"/>
                <a:gd name="T90" fmla="*/ 301 w 340"/>
                <a:gd name="T91" fmla="*/ 172 h 249"/>
                <a:gd name="T92" fmla="*/ 301 w 340"/>
                <a:gd name="T93" fmla="*/ 179 h 249"/>
                <a:gd name="T94" fmla="*/ 143 w 340"/>
                <a:gd name="T95" fmla="*/ 179 h 249"/>
                <a:gd name="T96" fmla="*/ 175 w 340"/>
                <a:gd name="T97" fmla="*/ 118 h 249"/>
                <a:gd name="T98" fmla="*/ 140 w 340"/>
                <a:gd name="T99" fmla="*/ 56 h 249"/>
                <a:gd name="T100" fmla="*/ 318 w 340"/>
                <a:gd name="T101" fmla="*/ 56 h 249"/>
                <a:gd name="T102" fmla="*/ 318 w 340"/>
                <a:gd name="T103" fmla="*/ 179 h 249"/>
                <a:gd name="T104" fmla="*/ 259 w 340"/>
                <a:gd name="T105" fmla="*/ 118 h 249"/>
                <a:gd name="T106" fmla="*/ 236 w 340"/>
                <a:gd name="T107" fmla="*/ 142 h 249"/>
                <a:gd name="T108" fmla="*/ 212 w 340"/>
                <a:gd name="T109" fmla="*/ 118 h 249"/>
                <a:gd name="T110" fmla="*/ 236 w 340"/>
                <a:gd name="T111" fmla="*/ 95 h 249"/>
                <a:gd name="T112" fmla="*/ 259 w 340"/>
                <a:gd name="T113" fmla="*/ 118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40" h="249">
                  <a:moveTo>
                    <a:pt x="307" y="0"/>
                  </a:moveTo>
                  <a:cubicBezTo>
                    <a:pt x="34" y="0"/>
                    <a:pt x="34" y="0"/>
                    <a:pt x="34" y="0"/>
                  </a:cubicBezTo>
                  <a:cubicBezTo>
                    <a:pt x="15" y="0"/>
                    <a:pt x="0" y="15"/>
                    <a:pt x="0" y="34"/>
                  </a:cubicBezTo>
                  <a:cubicBezTo>
                    <a:pt x="0" y="217"/>
                    <a:pt x="0" y="217"/>
                    <a:pt x="0" y="217"/>
                  </a:cubicBezTo>
                  <a:cubicBezTo>
                    <a:pt x="0" y="231"/>
                    <a:pt x="8" y="243"/>
                    <a:pt x="21" y="248"/>
                  </a:cubicBezTo>
                  <a:cubicBezTo>
                    <a:pt x="71" y="191"/>
                    <a:pt x="71" y="191"/>
                    <a:pt x="71" y="191"/>
                  </a:cubicBezTo>
                  <a:cubicBezTo>
                    <a:pt x="93" y="191"/>
                    <a:pt x="93" y="191"/>
                    <a:pt x="93" y="191"/>
                  </a:cubicBezTo>
                  <a:cubicBezTo>
                    <a:pt x="96" y="191"/>
                    <a:pt x="99" y="192"/>
                    <a:pt x="102" y="192"/>
                  </a:cubicBezTo>
                  <a:cubicBezTo>
                    <a:pt x="105" y="192"/>
                    <a:pt x="108" y="191"/>
                    <a:pt x="111" y="191"/>
                  </a:cubicBezTo>
                  <a:cubicBezTo>
                    <a:pt x="266" y="191"/>
                    <a:pt x="266" y="191"/>
                    <a:pt x="266" y="191"/>
                  </a:cubicBezTo>
                  <a:cubicBezTo>
                    <a:pt x="317" y="249"/>
                    <a:pt x="317" y="249"/>
                    <a:pt x="317" y="249"/>
                  </a:cubicBezTo>
                  <a:cubicBezTo>
                    <a:pt x="330" y="245"/>
                    <a:pt x="340" y="232"/>
                    <a:pt x="340" y="217"/>
                  </a:cubicBezTo>
                  <a:cubicBezTo>
                    <a:pt x="340" y="34"/>
                    <a:pt x="340" y="34"/>
                    <a:pt x="340" y="34"/>
                  </a:cubicBezTo>
                  <a:cubicBezTo>
                    <a:pt x="340" y="15"/>
                    <a:pt x="325" y="0"/>
                    <a:pt x="307" y="0"/>
                  </a:cubicBezTo>
                  <a:close/>
                  <a:moveTo>
                    <a:pt x="22" y="17"/>
                  </a:moveTo>
                  <a:cubicBezTo>
                    <a:pt x="41" y="17"/>
                    <a:pt x="41" y="17"/>
                    <a:pt x="41" y="17"/>
                  </a:cubicBezTo>
                  <a:cubicBezTo>
                    <a:pt x="41" y="36"/>
                    <a:pt x="41" y="36"/>
                    <a:pt x="41" y="36"/>
                  </a:cubicBezTo>
                  <a:cubicBezTo>
                    <a:pt x="22" y="36"/>
                    <a:pt x="22" y="36"/>
                    <a:pt x="22" y="36"/>
                  </a:cubicBezTo>
                  <a:lnTo>
                    <a:pt x="22" y="17"/>
                  </a:lnTo>
                  <a:close/>
                  <a:moveTo>
                    <a:pt x="61" y="179"/>
                  </a:moveTo>
                  <a:cubicBezTo>
                    <a:pt x="19" y="179"/>
                    <a:pt x="19" y="179"/>
                    <a:pt x="19" y="179"/>
                  </a:cubicBezTo>
                  <a:cubicBezTo>
                    <a:pt x="19" y="56"/>
                    <a:pt x="19" y="56"/>
                    <a:pt x="19" y="56"/>
                  </a:cubicBezTo>
                  <a:cubicBezTo>
                    <a:pt x="64" y="56"/>
                    <a:pt x="64" y="56"/>
                    <a:pt x="64" y="56"/>
                  </a:cubicBezTo>
                  <a:cubicBezTo>
                    <a:pt x="43" y="69"/>
                    <a:pt x="29" y="92"/>
                    <a:pt x="29" y="118"/>
                  </a:cubicBezTo>
                  <a:cubicBezTo>
                    <a:pt x="29" y="144"/>
                    <a:pt x="41" y="166"/>
                    <a:pt x="61" y="179"/>
                  </a:cubicBezTo>
                  <a:close/>
                  <a:moveTo>
                    <a:pt x="296" y="17"/>
                  </a:moveTo>
                  <a:cubicBezTo>
                    <a:pt x="315" y="17"/>
                    <a:pt x="315" y="17"/>
                    <a:pt x="315" y="17"/>
                  </a:cubicBezTo>
                  <a:cubicBezTo>
                    <a:pt x="315" y="36"/>
                    <a:pt x="315" y="36"/>
                    <a:pt x="315" y="36"/>
                  </a:cubicBezTo>
                  <a:cubicBezTo>
                    <a:pt x="296" y="36"/>
                    <a:pt x="296" y="36"/>
                    <a:pt x="296" y="36"/>
                  </a:cubicBezTo>
                  <a:lnTo>
                    <a:pt x="296" y="17"/>
                  </a:lnTo>
                  <a:close/>
                  <a:moveTo>
                    <a:pt x="102" y="142"/>
                  </a:moveTo>
                  <a:cubicBezTo>
                    <a:pt x="89" y="142"/>
                    <a:pt x="78" y="132"/>
                    <a:pt x="78" y="118"/>
                  </a:cubicBezTo>
                  <a:cubicBezTo>
                    <a:pt x="78" y="105"/>
                    <a:pt x="89" y="95"/>
                    <a:pt x="102" y="95"/>
                  </a:cubicBezTo>
                  <a:cubicBezTo>
                    <a:pt x="115" y="95"/>
                    <a:pt x="126" y="105"/>
                    <a:pt x="126" y="118"/>
                  </a:cubicBezTo>
                  <a:cubicBezTo>
                    <a:pt x="126" y="132"/>
                    <a:pt x="115" y="142"/>
                    <a:pt x="102" y="142"/>
                  </a:cubicBezTo>
                  <a:close/>
                  <a:moveTo>
                    <a:pt x="318" y="179"/>
                  </a:moveTo>
                  <a:cubicBezTo>
                    <a:pt x="309" y="179"/>
                    <a:pt x="309" y="179"/>
                    <a:pt x="309" y="179"/>
                  </a:cubicBezTo>
                  <a:cubicBezTo>
                    <a:pt x="309" y="177"/>
                    <a:pt x="309" y="174"/>
                    <a:pt x="309" y="172"/>
                  </a:cubicBezTo>
                  <a:cubicBezTo>
                    <a:pt x="309" y="131"/>
                    <a:pt x="286" y="95"/>
                    <a:pt x="251" y="77"/>
                  </a:cubicBezTo>
                  <a:cubicBezTo>
                    <a:pt x="251" y="78"/>
                    <a:pt x="251" y="78"/>
                    <a:pt x="251" y="78"/>
                  </a:cubicBezTo>
                  <a:cubicBezTo>
                    <a:pt x="246" y="76"/>
                    <a:pt x="241" y="75"/>
                    <a:pt x="236" y="75"/>
                  </a:cubicBezTo>
                  <a:cubicBezTo>
                    <a:pt x="211" y="75"/>
                    <a:pt x="192" y="94"/>
                    <a:pt x="192" y="118"/>
                  </a:cubicBezTo>
                  <a:cubicBezTo>
                    <a:pt x="192" y="143"/>
                    <a:pt x="211" y="162"/>
                    <a:pt x="236" y="162"/>
                  </a:cubicBezTo>
                  <a:cubicBezTo>
                    <a:pt x="260" y="162"/>
                    <a:pt x="279" y="143"/>
                    <a:pt x="279" y="118"/>
                  </a:cubicBezTo>
                  <a:cubicBezTo>
                    <a:pt x="279" y="115"/>
                    <a:pt x="279" y="112"/>
                    <a:pt x="278" y="108"/>
                  </a:cubicBezTo>
                  <a:cubicBezTo>
                    <a:pt x="292" y="125"/>
                    <a:pt x="301" y="148"/>
                    <a:pt x="301" y="172"/>
                  </a:cubicBezTo>
                  <a:cubicBezTo>
                    <a:pt x="301" y="174"/>
                    <a:pt x="301" y="177"/>
                    <a:pt x="301" y="179"/>
                  </a:cubicBezTo>
                  <a:cubicBezTo>
                    <a:pt x="143" y="179"/>
                    <a:pt x="143" y="179"/>
                    <a:pt x="143" y="179"/>
                  </a:cubicBezTo>
                  <a:cubicBezTo>
                    <a:pt x="162" y="166"/>
                    <a:pt x="175" y="144"/>
                    <a:pt x="175" y="118"/>
                  </a:cubicBezTo>
                  <a:cubicBezTo>
                    <a:pt x="175" y="92"/>
                    <a:pt x="161" y="69"/>
                    <a:pt x="140" y="56"/>
                  </a:cubicBezTo>
                  <a:cubicBezTo>
                    <a:pt x="318" y="56"/>
                    <a:pt x="318" y="56"/>
                    <a:pt x="318" y="56"/>
                  </a:cubicBezTo>
                  <a:lnTo>
                    <a:pt x="318" y="179"/>
                  </a:lnTo>
                  <a:close/>
                  <a:moveTo>
                    <a:pt x="259" y="118"/>
                  </a:moveTo>
                  <a:cubicBezTo>
                    <a:pt x="259" y="132"/>
                    <a:pt x="249" y="142"/>
                    <a:pt x="236" y="142"/>
                  </a:cubicBezTo>
                  <a:cubicBezTo>
                    <a:pt x="222" y="142"/>
                    <a:pt x="212" y="132"/>
                    <a:pt x="212" y="118"/>
                  </a:cubicBezTo>
                  <a:cubicBezTo>
                    <a:pt x="212" y="105"/>
                    <a:pt x="222" y="95"/>
                    <a:pt x="236" y="95"/>
                  </a:cubicBezTo>
                  <a:cubicBezTo>
                    <a:pt x="249" y="95"/>
                    <a:pt x="259" y="105"/>
                    <a:pt x="259" y="11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8" name="Freeform 56">
              <a:extLst>
                <a:ext uri="{FF2B5EF4-FFF2-40B4-BE49-F238E27FC236}">
                  <a16:creationId xmlns:a16="http://schemas.microsoft.com/office/drawing/2014/main" id="{8A1473A2-5F7E-4D16-906D-E97B8569D7BC}"/>
                </a:ext>
              </a:extLst>
            </p:cNvPr>
            <p:cNvSpPr>
              <a:spLocks noEditPoints="1"/>
            </p:cNvSpPr>
            <p:nvPr/>
          </p:nvSpPr>
          <p:spPr bwMode="auto">
            <a:xfrm>
              <a:off x="1471518" y="5220175"/>
              <a:ext cx="1014413" cy="179388"/>
            </a:xfrm>
            <a:custGeom>
              <a:avLst/>
              <a:gdLst>
                <a:gd name="T0" fmla="*/ 539 w 639"/>
                <a:gd name="T1" fmla="*/ 0 h 113"/>
                <a:gd name="T2" fmla="*/ 101 w 639"/>
                <a:gd name="T3" fmla="*/ 0 h 113"/>
                <a:gd name="T4" fmla="*/ 0 w 639"/>
                <a:gd name="T5" fmla="*/ 113 h 113"/>
                <a:gd name="T6" fmla="*/ 639 w 639"/>
                <a:gd name="T7" fmla="*/ 113 h 113"/>
                <a:gd name="T8" fmla="*/ 539 w 639"/>
                <a:gd name="T9" fmla="*/ 0 h 113"/>
                <a:gd name="T10" fmla="*/ 151 w 639"/>
                <a:gd name="T11" fmla="*/ 60 h 113"/>
                <a:gd name="T12" fmla="*/ 106 w 639"/>
                <a:gd name="T13" fmla="*/ 60 h 113"/>
                <a:gd name="T14" fmla="*/ 106 w 639"/>
                <a:gd name="T15" fmla="*/ 15 h 113"/>
                <a:gd name="T16" fmla="*/ 151 w 639"/>
                <a:gd name="T17" fmla="*/ 15 h 113"/>
                <a:gd name="T18" fmla="*/ 151 w 639"/>
                <a:gd name="T19" fmla="*/ 60 h 113"/>
                <a:gd name="T20" fmla="*/ 534 w 639"/>
                <a:gd name="T21" fmla="*/ 60 h 113"/>
                <a:gd name="T22" fmla="*/ 488 w 639"/>
                <a:gd name="T23" fmla="*/ 60 h 113"/>
                <a:gd name="T24" fmla="*/ 488 w 639"/>
                <a:gd name="T25" fmla="*/ 15 h 113"/>
                <a:gd name="T26" fmla="*/ 534 w 639"/>
                <a:gd name="T27" fmla="*/ 15 h 113"/>
                <a:gd name="T28" fmla="*/ 534 w 639"/>
                <a:gd name="T29" fmla="*/ 6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9" h="113">
                  <a:moveTo>
                    <a:pt x="539" y="0"/>
                  </a:moveTo>
                  <a:lnTo>
                    <a:pt x="101" y="0"/>
                  </a:lnTo>
                  <a:lnTo>
                    <a:pt x="0" y="113"/>
                  </a:lnTo>
                  <a:lnTo>
                    <a:pt x="639" y="113"/>
                  </a:lnTo>
                  <a:lnTo>
                    <a:pt x="539" y="0"/>
                  </a:lnTo>
                  <a:close/>
                  <a:moveTo>
                    <a:pt x="151" y="60"/>
                  </a:moveTo>
                  <a:lnTo>
                    <a:pt x="106" y="60"/>
                  </a:lnTo>
                  <a:lnTo>
                    <a:pt x="106" y="15"/>
                  </a:lnTo>
                  <a:lnTo>
                    <a:pt x="151" y="15"/>
                  </a:lnTo>
                  <a:lnTo>
                    <a:pt x="151" y="60"/>
                  </a:lnTo>
                  <a:close/>
                  <a:moveTo>
                    <a:pt x="534" y="60"/>
                  </a:moveTo>
                  <a:lnTo>
                    <a:pt x="488" y="60"/>
                  </a:lnTo>
                  <a:lnTo>
                    <a:pt x="488" y="15"/>
                  </a:lnTo>
                  <a:lnTo>
                    <a:pt x="534" y="15"/>
                  </a:lnTo>
                  <a:lnTo>
                    <a:pt x="534" y="6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85" name="Group 59">
            <a:extLst>
              <a:ext uri="{FF2B5EF4-FFF2-40B4-BE49-F238E27FC236}">
                <a16:creationId xmlns:a16="http://schemas.microsoft.com/office/drawing/2014/main" id="{9D00719D-50B9-456F-AC8D-6ED2AA97432A}"/>
              </a:ext>
            </a:extLst>
          </p:cNvPr>
          <p:cNvGrpSpPr>
            <a:grpSpLocks noChangeAspect="1"/>
          </p:cNvGrpSpPr>
          <p:nvPr/>
        </p:nvGrpSpPr>
        <p:grpSpPr bwMode="auto">
          <a:xfrm>
            <a:off x="3312551" y="2241918"/>
            <a:ext cx="577586" cy="591995"/>
            <a:chOff x="337" y="1825"/>
            <a:chExt cx="481" cy="493"/>
          </a:xfrm>
          <a:solidFill>
            <a:srgbClr val="D85583"/>
          </a:solidFill>
        </p:grpSpPr>
        <p:sp>
          <p:nvSpPr>
            <p:cNvPr id="87" name="Freeform 60">
              <a:extLst>
                <a:ext uri="{FF2B5EF4-FFF2-40B4-BE49-F238E27FC236}">
                  <a16:creationId xmlns:a16="http://schemas.microsoft.com/office/drawing/2014/main" id="{B88E6DF8-E63C-4902-BAFF-5FB02F7B63F8}"/>
                </a:ext>
              </a:extLst>
            </p:cNvPr>
            <p:cNvSpPr>
              <a:spLocks noEditPoints="1"/>
            </p:cNvSpPr>
            <p:nvPr/>
          </p:nvSpPr>
          <p:spPr bwMode="auto">
            <a:xfrm>
              <a:off x="337" y="1825"/>
              <a:ext cx="481" cy="493"/>
            </a:xfrm>
            <a:custGeom>
              <a:avLst/>
              <a:gdLst>
                <a:gd name="T0" fmla="*/ 163 w 200"/>
                <a:gd name="T1" fmla="*/ 0 h 205"/>
                <a:gd name="T2" fmla="*/ 37 w 200"/>
                <a:gd name="T3" fmla="*/ 0 h 205"/>
                <a:gd name="T4" fmla="*/ 0 w 200"/>
                <a:gd name="T5" fmla="*/ 37 h 205"/>
                <a:gd name="T6" fmla="*/ 0 w 200"/>
                <a:gd name="T7" fmla="*/ 168 h 205"/>
                <a:gd name="T8" fmla="*/ 37 w 200"/>
                <a:gd name="T9" fmla="*/ 205 h 205"/>
                <a:gd name="T10" fmla="*/ 163 w 200"/>
                <a:gd name="T11" fmla="*/ 205 h 205"/>
                <a:gd name="T12" fmla="*/ 200 w 200"/>
                <a:gd name="T13" fmla="*/ 168 h 205"/>
                <a:gd name="T14" fmla="*/ 200 w 200"/>
                <a:gd name="T15" fmla="*/ 37 h 205"/>
                <a:gd name="T16" fmla="*/ 163 w 200"/>
                <a:gd name="T17" fmla="*/ 0 h 205"/>
                <a:gd name="T18" fmla="*/ 168 w 200"/>
                <a:gd name="T19" fmla="*/ 192 h 205"/>
                <a:gd name="T20" fmla="*/ 32 w 200"/>
                <a:gd name="T21" fmla="*/ 192 h 205"/>
                <a:gd name="T22" fmla="*/ 32 w 200"/>
                <a:gd name="T23" fmla="*/ 106 h 205"/>
                <a:gd name="T24" fmla="*/ 168 w 200"/>
                <a:gd name="T25" fmla="*/ 106 h 205"/>
                <a:gd name="T26" fmla="*/ 168 w 200"/>
                <a:gd name="T27" fmla="*/ 192 h 205"/>
                <a:gd name="T28" fmla="*/ 168 w 200"/>
                <a:gd name="T29" fmla="*/ 88 h 205"/>
                <a:gd name="T30" fmla="*/ 32 w 200"/>
                <a:gd name="T31" fmla="*/ 88 h 205"/>
                <a:gd name="T32" fmla="*/ 32 w 200"/>
                <a:gd name="T33" fmla="*/ 19 h 205"/>
                <a:gd name="T34" fmla="*/ 168 w 200"/>
                <a:gd name="T35" fmla="*/ 19 h 205"/>
                <a:gd name="T36" fmla="*/ 168 w 200"/>
                <a:gd name="T37" fmla="*/ 88 h 205"/>
                <a:gd name="T38" fmla="*/ 153 w 200"/>
                <a:gd name="T39" fmla="*/ 33 h 205"/>
                <a:gd name="T40" fmla="*/ 135 w 200"/>
                <a:gd name="T41" fmla="*/ 33 h 205"/>
                <a:gd name="T42" fmla="*/ 135 w 200"/>
                <a:gd name="T43" fmla="*/ 67 h 205"/>
                <a:gd name="T44" fmla="*/ 153 w 200"/>
                <a:gd name="T45" fmla="*/ 67 h 205"/>
                <a:gd name="T46" fmla="*/ 153 w 200"/>
                <a:gd name="T47" fmla="*/ 3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0" h="205">
                  <a:moveTo>
                    <a:pt x="163" y="0"/>
                  </a:moveTo>
                  <a:cubicBezTo>
                    <a:pt x="37" y="0"/>
                    <a:pt x="37" y="0"/>
                    <a:pt x="37" y="0"/>
                  </a:cubicBezTo>
                  <a:cubicBezTo>
                    <a:pt x="17" y="0"/>
                    <a:pt x="0" y="17"/>
                    <a:pt x="0" y="37"/>
                  </a:cubicBezTo>
                  <a:cubicBezTo>
                    <a:pt x="0" y="168"/>
                    <a:pt x="0" y="168"/>
                    <a:pt x="0" y="168"/>
                  </a:cubicBezTo>
                  <a:cubicBezTo>
                    <a:pt x="0" y="188"/>
                    <a:pt x="17" y="205"/>
                    <a:pt x="37" y="205"/>
                  </a:cubicBezTo>
                  <a:cubicBezTo>
                    <a:pt x="163" y="205"/>
                    <a:pt x="163" y="205"/>
                    <a:pt x="163" y="205"/>
                  </a:cubicBezTo>
                  <a:cubicBezTo>
                    <a:pt x="183" y="205"/>
                    <a:pt x="200" y="188"/>
                    <a:pt x="200" y="168"/>
                  </a:cubicBezTo>
                  <a:cubicBezTo>
                    <a:pt x="200" y="37"/>
                    <a:pt x="200" y="37"/>
                    <a:pt x="200" y="37"/>
                  </a:cubicBezTo>
                  <a:lnTo>
                    <a:pt x="163" y="0"/>
                  </a:lnTo>
                  <a:close/>
                  <a:moveTo>
                    <a:pt x="168" y="192"/>
                  </a:moveTo>
                  <a:cubicBezTo>
                    <a:pt x="32" y="192"/>
                    <a:pt x="32" y="192"/>
                    <a:pt x="32" y="192"/>
                  </a:cubicBezTo>
                  <a:cubicBezTo>
                    <a:pt x="32" y="106"/>
                    <a:pt x="32" y="106"/>
                    <a:pt x="32" y="106"/>
                  </a:cubicBezTo>
                  <a:cubicBezTo>
                    <a:pt x="168" y="106"/>
                    <a:pt x="168" y="106"/>
                    <a:pt x="168" y="106"/>
                  </a:cubicBezTo>
                  <a:lnTo>
                    <a:pt x="168" y="192"/>
                  </a:lnTo>
                  <a:close/>
                  <a:moveTo>
                    <a:pt x="168" y="88"/>
                  </a:moveTo>
                  <a:cubicBezTo>
                    <a:pt x="32" y="88"/>
                    <a:pt x="32" y="88"/>
                    <a:pt x="32" y="88"/>
                  </a:cubicBezTo>
                  <a:cubicBezTo>
                    <a:pt x="32" y="19"/>
                    <a:pt x="32" y="19"/>
                    <a:pt x="32" y="19"/>
                  </a:cubicBezTo>
                  <a:cubicBezTo>
                    <a:pt x="168" y="19"/>
                    <a:pt x="168" y="19"/>
                    <a:pt x="168" y="19"/>
                  </a:cubicBezTo>
                  <a:lnTo>
                    <a:pt x="168" y="88"/>
                  </a:lnTo>
                  <a:close/>
                  <a:moveTo>
                    <a:pt x="153" y="33"/>
                  </a:moveTo>
                  <a:cubicBezTo>
                    <a:pt x="135" y="33"/>
                    <a:pt x="135" y="33"/>
                    <a:pt x="135" y="33"/>
                  </a:cubicBezTo>
                  <a:cubicBezTo>
                    <a:pt x="135" y="67"/>
                    <a:pt x="135" y="67"/>
                    <a:pt x="135" y="67"/>
                  </a:cubicBezTo>
                  <a:cubicBezTo>
                    <a:pt x="153" y="67"/>
                    <a:pt x="153" y="67"/>
                    <a:pt x="153" y="67"/>
                  </a:cubicBezTo>
                  <a:lnTo>
                    <a:pt x="153" y="3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8" name="Rectangle 61">
              <a:extLst>
                <a:ext uri="{FF2B5EF4-FFF2-40B4-BE49-F238E27FC236}">
                  <a16:creationId xmlns:a16="http://schemas.microsoft.com/office/drawing/2014/main" id="{3F14F3E4-6A0B-4D4E-9208-52B2BCC7B1FA}"/>
                </a:ext>
              </a:extLst>
            </p:cNvPr>
            <p:cNvSpPr>
              <a:spLocks noChangeArrowheads="1"/>
            </p:cNvSpPr>
            <p:nvPr/>
          </p:nvSpPr>
          <p:spPr bwMode="auto">
            <a:xfrm>
              <a:off x="441" y="2106"/>
              <a:ext cx="274" cy="22"/>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9" name="Rectangle 62">
              <a:extLst>
                <a:ext uri="{FF2B5EF4-FFF2-40B4-BE49-F238E27FC236}">
                  <a16:creationId xmlns:a16="http://schemas.microsoft.com/office/drawing/2014/main" id="{CD848653-4357-4B5B-8730-B44E157DA789}"/>
                </a:ext>
              </a:extLst>
            </p:cNvPr>
            <p:cNvSpPr>
              <a:spLocks noChangeArrowheads="1"/>
            </p:cNvSpPr>
            <p:nvPr/>
          </p:nvSpPr>
          <p:spPr bwMode="auto">
            <a:xfrm>
              <a:off x="441" y="2152"/>
              <a:ext cx="274" cy="19"/>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92" name="Freeform 66">
            <a:extLst>
              <a:ext uri="{FF2B5EF4-FFF2-40B4-BE49-F238E27FC236}">
                <a16:creationId xmlns:a16="http://schemas.microsoft.com/office/drawing/2014/main" id="{92BBFAEC-26FB-4824-A4FB-D8861E897D3E}"/>
              </a:ext>
            </a:extLst>
          </p:cNvPr>
          <p:cNvSpPr>
            <a:spLocks noEditPoints="1"/>
          </p:cNvSpPr>
          <p:nvPr/>
        </p:nvSpPr>
        <p:spPr bwMode="auto">
          <a:xfrm>
            <a:off x="4897338" y="1531873"/>
            <a:ext cx="632853" cy="634030"/>
          </a:xfrm>
          <a:custGeom>
            <a:avLst/>
            <a:gdLst>
              <a:gd name="T0" fmla="*/ 81 w 127"/>
              <a:gd name="T1" fmla="*/ 9 h 127"/>
              <a:gd name="T2" fmla="*/ 9 w 127"/>
              <a:gd name="T3" fmla="*/ 46 h 127"/>
              <a:gd name="T4" fmla="*/ 46 w 127"/>
              <a:gd name="T5" fmla="*/ 117 h 127"/>
              <a:gd name="T6" fmla="*/ 117 w 127"/>
              <a:gd name="T7" fmla="*/ 81 h 127"/>
              <a:gd name="T8" fmla="*/ 81 w 127"/>
              <a:gd name="T9" fmla="*/ 9 h 127"/>
              <a:gd name="T10" fmla="*/ 48 w 127"/>
              <a:gd name="T11" fmla="*/ 111 h 127"/>
              <a:gd name="T12" fmla="*/ 16 w 127"/>
              <a:gd name="T13" fmla="*/ 48 h 127"/>
              <a:gd name="T14" fmla="*/ 16 w 127"/>
              <a:gd name="T15" fmla="*/ 47 h 127"/>
              <a:gd name="T16" fmla="*/ 47 w 127"/>
              <a:gd name="T17" fmla="*/ 58 h 127"/>
              <a:gd name="T18" fmla="*/ 58 w 127"/>
              <a:gd name="T19" fmla="*/ 80 h 127"/>
              <a:gd name="T20" fmla="*/ 70 w 127"/>
              <a:gd name="T21" fmla="*/ 79 h 127"/>
              <a:gd name="T22" fmla="*/ 84 w 127"/>
              <a:gd name="T23" fmla="*/ 109 h 127"/>
              <a:gd name="T24" fmla="*/ 48 w 127"/>
              <a:gd name="T25" fmla="*/ 111 h 127"/>
              <a:gd name="T26" fmla="*/ 54 w 127"/>
              <a:gd name="T27" fmla="*/ 60 h 127"/>
              <a:gd name="T28" fmla="*/ 66 w 127"/>
              <a:gd name="T29" fmla="*/ 54 h 127"/>
              <a:gd name="T30" fmla="*/ 73 w 127"/>
              <a:gd name="T31" fmla="*/ 66 h 127"/>
              <a:gd name="T32" fmla="*/ 60 w 127"/>
              <a:gd name="T33" fmla="*/ 73 h 127"/>
              <a:gd name="T34" fmla="*/ 54 w 127"/>
              <a:gd name="T35" fmla="*/ 60 h 127"/>
              <a:gd name="T36" fmla="*/ 111 w 127"/>
              <a:gd name="T37" fmla="*/ 79 h 127"/>
              <a:gd name="T38" fmla="*/ 111 w 127"/>
              <a:gd name="T39" fmla="*/ 80 h 127"/>
              <a:gd name="T40" fmla="*/ 79 w 127"/>
              <a:gd name="T41" fmla="*/ 69 h 127"/>
              <a:gd name="T42" fmla="*/ 80 w 127"/>
              <a:gd name="T43" fmla="*/ 69 h 127"/>
              <a:gd name="T44" fmla="*/ 69 w 127"/>
              <a:gd name="T45" fmla="*/ 47 h 127"/>
              <a:gd name="T46" fmla="*/ 55 w 127"/>
              <a:gd name="T47" fmla="*/ 48 h 127"/>
              <a:gd name="T48" fmla="*/ 41 w 127"/>
              <a:gd name="T49" fmla="*/ 18 h 127"/>
              <a:gd name="T50" fmla="*/ 79 w 127"/>
              <a:gd name="T51" fmla="*/ 16 h 127"/>
              <a:gd name="T52" fmla="*/ 111 w 127"/>
              <a:gd name="T53" fmla="*/ 79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7" h="127">
                <a:moveTo>
                  <a:pt x="81" y="9"/>
                </a:moveTo>
                <a:cubicBezTo>
                  <a:pt x="51" y="0"/>
                  <a:pt x="19" y="16"/>
                  <a:pt x="9" y="46"/>
                </a:cubicBezTo>
                <a:cubicBezTo>
                  <a:pt x="0" y="76"/>
                  <a:pt x="16" y="108"/>
                  <a:pt x="46" y="117"/>
                </a:cubicBezTo>
                <a:cubicBezTo>
                  <a:pt x="76" y="127"/>
                  <a:pt x="108" y="111"/>
                  <a:pt x="117" y="81"/>
                </a:cubicBezTo>
                <a:cubicBezTo>
                  <a:pt x="127" y="51"/>
                  <a:pt x="111" y="19"/>
                  <a:pt x="81" y="9"/>
                </a:cubicBezTo>
                <a:close/>
                <a:moveTo>
                  <a:pt x="48" y="111"/>
                </a:moveTo>
                <a:cubicBezTo>
                  <a:pt x="21" y="103"/>
                  <a:pt x="7" y="74"/>
                  <a:pt x="16" y="48"/>
                </a:cubicBezTo>
                <a:cubicBezTo>
                  <a:pt x="16" y="48"/>
                  <a:pt x="16" y="47"/>
                  <a:pt x="16" y="47"/>
                </a:cubicBezTo>
                <a:cubicBezTo>
                  <a:pt x="47" y="58"/>
                  <a:pt x="47" y="58"/>
                  <a:pt x="47" y="58"/>
                </a:cubicBezTo>
                <a:cubicBezTo>
                  <a:pt x="44" y="67"/>
                  <a:pt x="49" y="77"/>
                  <a:pt x="58" y="80"/>
                </a:cubicBezTo>
                <a:cubicBezTo>
                  <a:pt x="62" y="81"/>
                  <a:pt x="66" y="81"/>
                  <a:pt x="70" y="79"/>
                </a:cubicBezTo>
                <a:cubicBezTo>
                  <a:pt x="84" y="109"/>
                  <a:pt x="84" y="109"/>
                  <a:pt x="84" y="109"/>
                </a:cubicBezTo>
                <a:cubicBezTo>
                  <a:pt x="73" y="114"/>
                  <a:pt x="60" y="115"/>
                  <a:pt x="48" y="111"/>
                </a:cubicBezTo>
                <a:close/>
                <a:moveTo>
                  <a:pt x="54" y="60"/>
                </a:moveTo>
                <a:cubicBezTo>
                  <a:pt x="56" y="55"/>
                  <a:pt x="61" y="52"/>
                  <a:pt x="66" y="54"/>
                </a:cubicBezTo>
                <a:cubicBezTo>
                  <a:pt x="72" y="56"/>
                  <a:pt x="75" y="61"/>
                  <a:pt x="73" y="66"/>
                </a:cubicBezTo>
                <a:cubicBezTo>
                  <a:pt x="71" y="72"/>
                  <a:pt x="66" y="75"/>
                  <a:pt x="60" y="73"/>
                </a:cubicBezTo>
                <a:cubicBezTo>
                  <a:pt x="55" y="71"/>
                  <a:pt x="52" y="65"/>
                  <a:pt x="54" y="60"/>
                </a:cubicBezTo>
                <a:close/>
                <a:moveTo>
                  <a:pt x="111" y="79"/>
                </a:moveTo>
                <a:cubicBezTo>
                  <a:pt x="111" y="79"/>
                  <a:pt x="111" y="80"/>
                  <a:pt x="111" y="80"/>
                </a:cubicBezTo>
                <a:cubicBezTo>
                  <a:pt x="79" y="69"/>
                  <a:pt x="79" y="69"/>
                  <a:pt x="79" y="69"/>
                </a:cubicBezTo>
                <a:cubicBezTo>
                  <a:pt x="79" y="69"/>
                  <a:pt x="80" y="69"/>
                  <a:pt x="80" y="69"/>
                </a:cubicBezTo>
                <a:cubicBezTo>
                  <a:pt x="83" y="60"/>
                  <a:pt x="78" y="50"/>
                  <a:pt x="69" y="47"/>
                </a:cubicBezTo>
                <a:cubicBezTo>
                  <a:pt x="64" y="46"/>
                  <a:pt x="59" y="46"/>
                  <a:pt x="55" y="48"/>
                </a:cubicBezTo>
                <a:cubicBezTo>
                  <a:pt x="41" y="18"/>
                  <a:pt x="41" y="18"/>
                  <a:pt x="41" y="18"/>
                </a:cubicBezTo>
                <a:cubicBezTo>
                  <a:pt x="52" y="13"/>
                  <a:pt x="66" y="11"/>
                  <a:pt x="79" y="16"/>
                </a:cubicBezTo>
                <a:cubicBezTo>
                  <a:pt x="105" y="24"/>
                  <a:pt x="120" y="52"/>
                  <a:pt x="111" y="79"/>
                </a:cubicBezTo>
                <a:close/>
              </a:path>
            </a:pathLst>
          </a:custGeom>
          <a:solidFill>
            <a:srgbClr val="D8558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93" name="Group 69">
            <a:extLst>
              <a:ext uri="{FF2B5EF4-FFF2-40B4-BE49-F238E27FC236}">
                <a16:creationId xmlns:a16="http://schemas.microsoft.com/office/drawing/2014/main" id="{01FED566-0258-45DD-BB32-1DE21D172B38}"/>
              </a:ext>
            </a:extLst>
          </p:cNvPr>
          <p:cNvGrpSpPr>
            <a:grpSpLocks noChangeAspect="1"/>
          </p:cNvGrpSpPr>
          <p:nvPr/>
        </p:nvGrpSpPr>
        <p:grpSpPr bwMode="auto">
          <a:xfrm>
            <a:off x="6725943" y="1115371"/>
            <a:ext cx="478827" cy="723454"/>
            <a:chOff x="-523" y="857"/>
            <a:chExt cx="597" cy="902"/>
          </a:xfrm>
          <a:solidFill>
            <a:srgbClr val="D85583"/>
          </a:solidFill>
        </p:grpSpPr>
        <p:sp>
          <p:nvSpPr>
            <p:cNvPr id="95" name="Freeform 70">
              <a:extLst>
                <a:ext uri="{FF2B5EF4-FFF2-40B4-BE49-F238E27FC236}">
                  <a16:creationId xmlns:a16="http://schemas.microsoft.com/office/drawing/2014/main" id="{A2BF6430-5087-41C6-9C2A-282C0C6D7808}"/>
                </a:ext>
              </a:extLst>
            </p:cNvPr>
            <p:cNvSpPr>
              <a:spLocks noEditPoints="1"/>
            </p:cNvSpPr>
            <p:nvPr/>
          </p:nvSpPr>
          <p:spPr bwMode="auto">
            <a:xfrm>
              <a:off x="-523" y="857"/>
              <a:ext cx="597" cy="902"/>
            </a:xfrm>
            <a:custGeom>
              <a:avLst/>
              <a:gdLst>
                <a:gd name="T0" fmla="*/ 21 w 28"/>
                <a:gd name="T1" fmla="*/ 0 h 44"/>
                <a:gd name="T2" fmla="*/ 7 w 28"/>
                <a:gd name="T3" fmla="*/ 0 h 44"/>
                <a:gd name="T4" fmla="*/ 0 w 28"/>
                <a:gd name="T5" fmla="*/ 7 h 44"/>
                <a:gd name="T6" fmla="*/ 0 w 28"/>
                <a:gd name="T7" fmla="*/ 37 h 44"/>
                <a:gd name="T8" fmla="*/ 7 w 28"/>
                <a:gd name="T9" fmla="*/ 44 h 44"/>
                <a:gd name="T10" fmla="*/ 21 w 28"/>
                <a:gd name="T11" fmla="*/ 44 h 44"/>
                <a:gd name="T12" fmla="*/ 28 w 28"/>
                <a:gd name="T13" fmla="*/ 37 h 44"/>
                <a:gd name="T14" fmla="*/ 28 w 28"/>
                <a:gd name="T15" fmla="*/ 7 h 44"/>
                <a:gd name="T16" fmla="*/ 21 w 28"/>
                <a:gd name="T17" fmla="*/ 0 h 44"/>
                <a:gd name="T18" fmla="*/ 14 w 28"/>
                <a:gd name="T19" fmla="*/ 5 h 44"/>
                <a:gd name="T20" fmla="*/ 20 w 28"/>
                <a:gd name="T21" fmla="*/ 10 h 44"/>
                <a:gd name="T22" fmla="*/ 14 w 28"/>
                <a:gd name="T23" fmla="*/ 16 h 44"/>
                <a:gd name="T24" fmla="*/ 8 w 28"/>
                <a:gd name="T25" fmla="*/ 10 h 44"/>
                <a:gd name="T26" fmla="*/ 14 w 28"/>
                <a:gd name="T27" fmla="*/ 5 h 44"/>
                <a:gd name="T28" fmla="*/ 14 w 28"/>
                <a:gd name="T29" fmla="*/ 41 h 44"/>
                <a:gd name="T30" fmla="*/ 3 w 28"/>
                <a:gd name="T31" fmla="*/ 30 h 44"/>
                <a:gd name="T32" fmla="*/ 14 w 28"/>
                <a:gd name="T33" fmla="*/ 18 h 44"/>
                <a:gd name="T34" fmla="*/ 25 w 28"/>
                <a:gd name="T35" fmla="*/ 30 h 44"/>
                <a:gd name="T36" fmla="*/ 14 w 28"/>
                <a:gd name="T37" fmla="*/ 41 h 44"/>
                <a:gd name="T38" fmla="*/ 14 w 28"/>
                <a:gd name="T39" fmla="*/ 13 h 44"/>
                <a:gd name="T40" fmla="*/ 17 w 28"/>
                <a:gd name="T41" fmla="*/ 10 h 44"/>
                <a:gd name="T42" fmla="*/ 14 w 28"/>
                <a:gd name="T43" fmla="*/ 8 h 44"/>
                <a:gd name="T44" fmla="*/ 11 w 28"/>
                <a:gd name="T45" fmla="*/ 10 h 44"/>
                <a:gd name="T46" fmla="*/ 14 w 28"/>
                <a:gd name="T47" fmla="*/ 1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 h="44">
                  <a:moveTo>
                    <a:pt x="21" y="0"/>
                  </a:moveTo>
                  <a:cubicBezTo>
                    <a:pt x="7" y="0"/>
                    <a:pt x="7" y="0"/>
                    <a:pt x="7" y="0"/>
                  </a:cubicBezTo>
                  <a:cubicBezTo>
                    <a:pt x="3" y="0"/>
                    <a:pt x="0" y="4"/>
                    <a:pt x="0" y="7"/>
                  </a:cubicBezTo>
                  <a:cubicBezTo>
                    <a:pt x="0" y="37"/>
                    <a:pt x="0" y="37"/>
                    <a:pt x="0" y="37"/>
                  </a:cubicBezTo>
                  <a:cubicBezTo>
                    <a:pt x="0" y="41"/>
                    <a:pt x="3" y="44"/>
                    <a:pt x="7" y="44"/>
                  </a:cubicBezTo>
                  <a:cubicBezTo>
                    <a:pt x="21" y="44"/>
                    <a:pt x="21" y="44"/>
                    <a:pt x="21" y="44"/>
                  </a:cubicBezTo>
                  <a:cubicBezTo>
                    <a:pt x="25" y="44"/>
                    <a:pt x="28" y="41"/>
                    <a:pt x="28" y="37"/>
                  </a:cubicBezTo>
                  <a:cubicBezTo>
                    <a:pt x="28" y="7"/>
                    <a:pt x="28" y="7"/>
                    <a:pt x="28" y="7"/>
                  </a:cubicBezTo>
                  <a:cubicBezTo>
                    <a:pt x="28" y="4"/>
                    <a:pt x="25" y="0"/>
                    <a:pt x="21" y="0"/>
                  </a:cubicBezTo>
                  <a:close/>
                  <a:moveTo>
                    <a:pt x="14" y="5"/>
                  </a:moveTo>
                  <a:cubicBezTo>
                    <a:pt x="17" y="5"/>
                    <a:pt x="20" y="7"/>
                    <a:pt x="20" y="10"/>
                  </a:cubicBezTo>
                  <a:cubicBezTo>
                    <a:pt x="20" y="13"/>
                    <a:pt x="17" y="16"/>
                    <a:pt x="14" y="16"/>
                  </a:cubicBezTo>
                  <a:cubicBezTo>
                    <a:pt x="11" y="16"/>
                    <a:pt x="8" y="13"/>
                    <a:pt x="8" y="10"/>
                  </a:cubicBezTo>
                  <a:cubicBezTo>
                    <a:pt x="8" y="7"/>
                    <a:pt x="11" y="5"/>
                    <a:pt x="14" y="5"/>
                  </a:cubicBezTo>
                  <a:close/>
                  <a:moveTo>
                    <a:pt x="14" y="41"/>
                  </a:moveTo>
                  <a:cubicBezTo>
                    <a:pt x="8" y="41"/>
                    <a:pt x="3" y="36"/>
                    <a:pt x="3" y="30"/>
                  </a:cubicBezTo>
                  <a:cubicBezTo>
                    <a:pt x="3" y="23"/>
                    <a:pt x="8" y="18"/>
                    <a:pt x="14" y="18"/>
                  </a:cubicBezTo>
                  <a:cubicBezTo>
                    <a:pt x="20" y="18"/>
                    <a:pt x="25" y="23"/>
                    <a:pt x="25" y="30"/>
                  </a:cubicBezTo>
                  <a:cubicBezTo>
                    <a:pt x="25" y="36"/>
                    <a:pt x="20" y="41"/>
                    <a:pt x="14" y="41"/>
                  </a:cubicBezTo>
                  <a:close/>
                  <a:moveTo>
                    <a:pt x="14" y="13"/>
                  </a:moveTo>
                  <a:cubicBezTo>
                    <a:pt x="15" y="13"/>
                    <a:pt x="17" y="12"/>
                    <a:pt x="17" y="10"/>
                  </a:cubicBezTo>
                  <a:cubicBezTo>
                    <a:pt x="17" y="9"/>
                    <a:pt x="15" y="8"/>
                    <a:pt x="14" y="8"/>
                  </a:cubicBezTo>
                  <a:cubicBezTo>
                    <a:pt x="13" y="8"/>
                    <a:pt x="11" y="9"/>
                    <a:pt x="11" y="10"/>
                  </a:cubicBezTo>
                  <a:cubicBezTo>
                    <a:pt x="11" y="12"/>
                    <a:pt x="13" y="13"/>
                    <a:pt x="14" y="13"/>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6" name="Freeform 71">
              <a:extLst>
                <a:ext uri="{FF2B5EF4-FFF2-40B4-BE49-F238E27FC236}">
                  <a16:creationId xmlns:a16="http://schemas.microsoft.com/office/drawing/2014/main" id="{D3CA5C8D-3C07-48B3-A6FF-6052C7234072}"/>
                </a:ext>
              </a:extLst>
            </p:cNvPr>
            <p:cNvSpPr>
              <a:spLocks noEditPoints="1"/>
            </p:cNvSpPr>
            <p:nvPr/>
          </p:nvSpPr>
          <p:spPr bwMode="auto">
            <a:xfrm>
              <a:off x="-438" y="1267"/>
              <a:ext cx="427" cy="410"/>
            </a:xfrm>
            <a:custGeom>
              <a:avLst/>
              <a:gdLst>
                <a:gd name="T0" fmla="*/ 10 w 20"/>
                <a:gd name="T1" fmla="*/ 0 h 20"/>
                <a:gd name="T2" fmla="*/ 0 w 20"/>
                <a:gd name="T3" fmla="*/ 10 h 20"/>
                <a:gd name="T4" fmla="*/ 10 w 20"/>
                <a:gd name="T5" fmla="*/ 20 h 20"/>
                <a:gd name="T6" fmla="*/ 20 w 20"/>
                <a:gd name="T7" fmla="*/ 10 h 20"/>
                <a:gd name="T8" fmla="*/ 10 w 20"/>
                <a:gd name="T9" fmla="*/ 0 h 20"/>
                <a:gd name="T10" fmla="*/ 10 w 20"/>
                <a:gd name="T11" fmla="*/ 19 h 20"/>
                <a:gd name="T12" fmla="*/ 1 w 20"/>
                <a:gd name="T13" fmla="*/ 10 h 20"/>
                <a:gd name="T14" fmla="*/ 10 w 20"/>
                <a:gd name="T15" fmla="*/ 1 h 20"/>
                <a:gd name="T16" fmla="*/ 19 w 20"/>
                <a:gd name="T17" fmla="*/ 10 h 20"/>
                <a:gd name="T18" fmla="*/ 10 w 20"/>
                <a:gd name="T19"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20">
                  <a:moveTo>
                    <a:pt x="10" y="0"/>
                  </a:moveTo>
                  <a:cubicBezTo>
                    <a:pt x="4" y="0"/>
                    <a:pt x="0" y="4"/>
                    <a:pt x="0" y="10"/>
                  </a:cubicBezTo>
                  <a:cubicBezTo>
                    <a:pt x="0" y="15"/>
                    <a:pt x="4" y="20"/>
                    <a:pt x="10" y="20"/>
                  </a:cubicBezTo>
                  <a:cubicBezTo>
                    <a:pt x="16" y="20"/>
                    <a:pt x="20" y="15"/>
                    <a:pt x="20" y="10"/>
                  </a:cubicBezTo>
                  <a:cubicBezTo>
                    <a:pt x="20" y="4"/>
                    <a:pt x="16" y="0"/>
                    <a:pt x="10" y="0"/>
                  </a:cubicBezTo>
                  <a:close/>
                  <a:moveTo>
                    <a:pt x="10" y="19"/>
                  </a:moveTo>
                  <a:cubicBezTo>
                    <a:pt x="5" y="19"/>
                    <a:pt x="1" y="15"/>
                    <a:pt x="1" y="10"/>
                  </a:cubicBezTo>
                  <a:cubicBezTo>
                    <a:pt x="1" y="5"/>
                    <a:pt x="5" y="1"/>
                    <a:pt x="10" y="1"/>
                  </a:cubicBezTo>
                  <a:cubicBezTo>
                    <a:pt x="15" y="1"/>
                    <a:pt x="19" y="5"/>
                    <a:pt x="19" y="10"/>
                  </a:cubicBezTo>
                  <a:cubicBezTo>
                    <a:pt x="19" y="15"/>
                    <a:pt x="15" y="19"/>
                    <a:pt x="10" y="1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7" name="Oval 72">
              <a:extLst>
                <a:ext uri="{FF2B5EF4-FFF2-40B4-BE49-F238E27FC236}">
                  <a16:creationId xmlns:a16="http://schemas.microsoft.com/office/drawing/2014/main" id="{C3E4DF84-D234-40CE-A41B-4D70A70CEC8D}"/>
                </a:ext>
              </a:extLst>
            </p:cNvPr>
            <p:cNvSpPr>
              <a:spLocks noChangeArrowheads="1"/>
            </p:cNvSpPr>
            <p:nvPr/>
          </p:nvSpPr>
          <p:spPr bwMode="auto">
            <a:xfrm>
              <a:off x="-331" y="1369"/>
              <a:ext cx="213" cy="185"/>
            </a:xfrm>
            <a:prstGeom prst="ellipse">
              <a:avLst/>
            </a:pr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98" name="Group 75">
            <a:extLst>
              <a:ext uri="{FF2B5EF4-FFF2-40B4-BE49-F238E27FC236}">
                <a16:creationId xmlns:a16="http://schemas.microsoft.com/office/drawing/2014/main" id="{9A66B757-058D-4904-B977-D10C880E600F}"/>
              </a:ext>
            </a:extLst>
          </p:cNvPr>
          <p:cNvGrpSpPr>
            <a:grpSpLocks noChangeAspect="1"/>
          </p:cNvGrpSpPr>
          <p:nvPr/>
        </p:nvGrpSpPr>
        <p:grpSpPr bwMode="auto">
          <a:xfrm>
            <a:off x="7909022" y="1610730"/>
            <a:ext cx="523889" cy="578902"/>
            <a:chOff x="-931" y="628"/>
            <a:chExt cx="619" cy="684"/>
          </a:xfrm>
          <a:solidFill>
            <a:srgbClr val="D85583"/>
          </a:solidFill>
        </p:grpSpPr>
        <p:sp>
          <p:nvSpPr>
            <p:cNvPr id="100" name="Freeform 76">
              <a:extLst>
                <a:ext uri="{FF2B5EF4-FFF2-40B4-BE49-F238E27FC236}">
                  <a16:creationId xmlns:a16="http://schemas.microsoft.com/office/drawing/2014/main" id="{AFDAB468-318A-4333-8AE1-34AFEFABF348}"/>
                </a:ext>
              </a:extLst>
            </p:cNvPr>
            <p:cNvSpPr>
              <a:spLocks noEditPoints="1"/>
            </p:cNvSpPr>
            <p:nvPr/>
          </p:nvSpPr>
          <p:spPr bwMode="auto">
            <a:xfrm>
              <a:off x="-931" y="807"/>
              <a:ext cx="619" cy="505"/>
            </a:xfrm>
            <a:custGeom>
              <a:avLst/>
              <a:gdLst>
                <a:gd name="T0" fmla="*/ 141 w 159"/>
                <a:gd name="T1" fmla="*/ 0 h 130"/>
                <a:gd name="T2" fmla="*/ 18 w 159"/>
                <a:gd name="T3" fmla="*/ 0 h 130"/>
                <a:gd name="T4" fmla="*/ 0 w 159"/>
                <a:gd name="T5" fmla="*/ 18 h 130"/>
                <a:gd name="T6" fmla="*/ 0 w 159"/>
                <a:gd name="T7" fmla="*/ 112 h 130"/>
                <a:gd name="T8" fmla="*/ 18 w 159"/>
                <a:gd name="T9" fmla="*/ 130 h 130"/>
                <a:gd name="T10" fmla="*/ 141 w 159"/>
                <a:gd name="T11" fmla="*/ 130 h 130"/>
                <a:gd name="T12" fmla="*/ 159 w 159"/>
                <a:gd name="T13" fmla="*/ 112 h 130"/>
                <a:gd name="T14" fmla="*/ 159 w 159"/>
                <a:gd name="T15" fmla="*/ 18 h 130"/>
                <a:gd name="T16" fmla="*/ 141 w 159"/>
                <a:gd name="T17" fmla="*/ 0 h 130"/>
                <a:gd name="T18" fmla="*/ 32 w 159"/>
                <a:gd name="T19" fmla="*/ 109 h 130"/>
                <a:gd name="T20" fmla="*/ 18 w 159"/>
                <a:gd name="T21" fmla="*/ 95 h 130"/>
                <a:gd name="T22" fmla="*/ 32 w 159"/>
                <a:gd name="T23" fmla="*/ 81 h 130"/>
                <a:gd name="T24" fmla="*/ 46 w 159"/>
                <a:gd name="T25" fmla="*/ 95 h 130"/>
                <a:gd name="T26" fmla="*/ 32 w 159"/>
                <a:gd name="T27" fmla="*/ 109 h 130"/>
                <a:gd name="T28" fmla="*/ 113 w 159"/>
                <a:gd name="T29" fmla="*/ 120 h 130"/>
                <a:gd name="T30" fmla="*/ 92 w 159"/>
                <a:gd name="T31" fmla="*/ 113 h 130"/>
                <a:gd name="T32" fmla="*/ 134 w 159"/>
                <a:gd name="T33" fmla="*/ 113 h 130"/>
                <a:gd name="T34" fmla="*/ 113 w 159"/>
                <a:gd name="T35" fmla="*/ 120 h 130"/>
                <a:gd name="T36" fmla="*/ 137 w 159"/>
                <a:gd name="T37" fmla="*/ 109 h 130"/>
                <a:gd name="T38" fmla="*/ 89 w 159"/>
                <a:gd name="T39" fmla="*/ 109 h 130"/>
                <a:gd name="T40" fmla="*/ 84 w 159"/>
                <a:gd name="T41" fmla="*/ 102 h 130"/>
                <a:gd name="T42" fmla="*/ 142 w 159"/>
                <a:gd name="T43" fmla="*/ 102 h 130"/>
                <a:gd name="T44" fmla="*/ 137 w 159"/>
                <a:gd name="T45" fmla="*/ 109 h 130"/>
                <a:gd name="T46" fmla="*/ 144 w 159"/>
                <a:gd name="T47" fmla="*/ 98 h 130"/>
                <a:gd name="T48" fmla="*/ 83 w 159"/>
                <a:gd name="T49" fmla="*/ 98 h 130"/>
                <a:gd name="T50" fmla="*/ 81 w 159"/>
                <a:gd name="T51" fmla="*/ 91 h 130"/>
                <a:gd name="T52" fmla="*/ 145 w 159"/>
                <a:gd name="T53" fmla="*/ 91 h 130"/>
                <a:gd name="T54" fmla="*/ 144 w 159"/>
                <a:gd name="T55" fmla="*/ 98 h 130"/>
                <a:gd name="T56" fmla="*/ 81 w 159"/>
                <a:gd name="T57" fmla="*/ 88 h 130"/>
                <a:gd name="T58" fmla="*/ 82 w 159"/>
                <a:gd name="T59" fmla="*/ 80 h 130"/>
                <a:gd name="T60" fmla="*/ 144 w 159"/>
                <a:gd name="T61" fmla="*/ 80 h 130"/>
                <a:gd name="T62" fmla="*/ 145 w 159"/>
                <a:gd name="T63" fmla="*/ 88 h 130"/>
                <a:gd name="T64" fmla="*/ 81 w 159"/>
                <a:gd name="T65" fmla="*/ 88 h 130"/>
                <a:gd name="T66" fmla="*/ 139 w 159"/>
                <a:gd name="T67" fmla="*/ 69 h 130"/>
                <a:gd name="T68" fmla="*/ 143 w 159"/>
                <a:gd name="T69" fmla="*/ 77 h 130"/>
                <a:gd name="T70" fmla="*/ 83 w 159"/>
                <a:gd name="T71" fmla="*/ 77 h 130"/>
                <a:gd name="T72" fmla="*/ 87 w 159"/>
                <a:gd name="T73" fmla="*/ 69 h 130"/>
                <a:gd name="T74" fmla="*/ 139 w 159"/>
                <a:gd name="T75" fmla="*/ 69 h 130"/>
                <a:gd name="T76" fmla="*/ 90 w 159"/>
                <a:gd name="T77" fmla="*/ 66 h 130"/>
                <a:gd name="T78" fmla="*/ 113 w 159"/>
                <a:gd name="T79" fmla="*/ 56 h 130"/>
                <a:gd name="T80" fmla="*/ 137 w 159"/>
                <a:gd name="T81" fmla="*/ 66 h 130"/>
                <a:gd name="T82" fmla="*/ 90 w 159"/>
                <a:gd name="T83" fmla="*/ 66 h 130"/>
                <a:gd name="T84" fmla="*/ 131 w 159"/>
                <a:gd name="T85" fmla="*/ 46 h 130"/>
                <a:gd name="T86" fmla="*/ 50 w 159"/>
                <a:gd name="T87" fmla="*/ 46 h 130"/>
                <a:gd name="T88" fmla="*/ 46 w 159"/>
                <a:gd name="T89" fmla="*/ 30 h 130"/>
                <a:gd name="T90" fmla="*/ 42 w 159"/>
                <a:gd name="T91" fmla="*/ 46 h 130"/>
                <a:gd name="T92" fmla="*/ 26 w 159"/>
                <a:gd name="T93" fmla="*/ 46 h 130"/>
                <a:gd name="T94" fmla="*/ 12 w 159"/>
                <a:gd name="T95" fmla="*/ 32 h 130"/>
                <a:gd name="T96" fmla="*/ 26 w 159"/>
                <a:gd name="T97" fmla="*/ 18 h 130"/>
                <a:gd name="T98" fmla="*/ 131 w 159"/>
                <a:gd name="T99" fmla="*/ 18 h 130"/>
                <a:gd name="T100" fmla="*/ 145 w 159"/>
                <a:gd name="T101" fmla="*/ 32 h 130"/>
                <a:gd name="T102" fmla="*/ 131 w 159"/>
                <a:gd name="T103" fmla="*/ 46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59" h="130">
                  <a:moveTo>
                    <a:pt x="141" y="0"/>
                  </a:moveTo>
                  <a:cubicBezTo>
                    <a:pt x="18" y="0"/>
                    <a:pt x="18" y="0"/>
                    <a:pt x="18" y="0"/>
                  </a:cubicBezTo>
                  <a:cubicBezTo>
                    <a:pt x="8" y="0"/>
                    <a:pt x="0" y="8"/>
                    <a:pt x="0" y="18"/>
                  </a:cubicBezTo>
                  <a:cubicBezTo>
                    <a:pt x="0" y="112"/>
                    <a:pt x="0" y="112"/>
                    <a:pt x="0" y="112"/>
                  </a:cubicBezTo>
                  <a:cubicBezTo>
                    <a:pt x="0" y="122"/>
                    <a:pt x="8" y="130"/>
                    <a:pt x="18" y="130"/>
                  </a:cubicBezTo>
                  <a:cubicBezTo>
                    <a:pt x="141" y="130"/>
                    <a:pt x="141" y="130"/>
                    <a:pt x="141" y="130"/>
                  </a:cubicBezTo>
                  <a:cubicBezTo>
                    <a:pt x="151" y="130"/>
                    <a:pt x="159" y="122"/>
                    <a:pt x="159" y="112"/>
                  </a:cubicBezTo>
                  <a:cubicBezTo>
                    <a:pt x="159" y="18"/>
                    <a:pt x="159" y="18"/>
                    <a:pt x="159" y="18"/>
                  </a:cubicBezTo>
                  <a:cubicBezTo>
                    <a:pt x="159" y="8"/>
                    <a:pt x="151" y="0"/>
                    <a:pt x="141" y="0"/>
                  </a:cubicBezTo>
                  <a:close/>
                  <a:moveTo>
                    <a:pt x="32" y="109"/>
                  </a:moveTo>
                  <a:cubicBezTo>
                    <a:pt x="24" y="109"/>
                    <a:pt x="18" y="103"/>
                    <a:pt x="18" y="95"/>
                  </a:cubicBezTo>
                  <a:cubicBezTo>
                    <a:pt x="18" y="88"/>
                    <a:pt x="24" y="81"/>
                    <a:pt x="32" y="81"/>
                  </a:cubicBezTo>
                  <a:cubicBezTo>
                    <a:pt x="40" y="81"/>
                    <a:pt x="46" y="88"/>
                    <a:pt x="46" y="95"/>
                  </a:cubicBezTo>
                  <a:cubicBezTo>
                    <a:pt x="46" y="103"/>
                    <a:pt x="40" y="109"/>
                    <a:pt x="32" y="109"/>
                  </a:cubicBezTo>
                  <a:close/>
                  <a:moveTo>
                    <a:pt x="113" y="120"/>
                  </a:moveTo>
                  <a:cubicBezTo>
                    <a:pt x="105" y="120"/>
                    <a:pt x="98" y="117"/>
                    <a:pt x="92" y="113"/>
                  </a:cubicBezTo>
                  <a:cubicBezTo>
                    <a:pt x="134" y="113"/>
                    <a:pt x="134" y="113"/>
                    <a:pt x="134" y="113"/>
                  </a:cubicBezTo>
                  <a:cubicBezTo>
                    <a:pt x="128" y="117"/>
                    <a:pt x="121" y="120"/>
                    <a:pt x="113" y="120"/>
                  </a:cubicBezTo>
                  <a:close/>
                  <a:moveTo>
                    <a:pt x="137" y="109"/>
                  </a:moveTo>
                  <a:cubicBezTo>
                    <a:pt x="89" y="109"/>
                    <a:pt x="89" y="109"/>
                    <a:pt x="89" y="109"/>
                  </a:cubicBezTo>
                  <a:cubicBezTo>
                    <a:pt x="87" y="107"/>
                    <a:pt x="85" y="104"/>
                    <a:pt x="84" y="102"/>
                  </a:cubicBezTo>
                  <a:cubicBezTo>
                    <a:pt x="142" y="102"/>
                    <a:pt x="142" y="102"/>
                    <a:pt x="142" y="102"/>
                  </a:cubicBezTo>
                  <a:cubicBezTo>
                    <a:pt x="141" y="104"/>
                    <a:pt x="139" y="107"/>
                    <a:pt x="137" y="109"/>
                  </a:cubicBezTo>
                  <a:close/>
                  <a:moveTo>
                    <a:pt x="144" y="98"/>
                  </a:moveTo>
                  <a:cubicBezTo>
                    <a:pt x="83" y="98"/>
                    <a:pt x="83" y="98"/>
                    <a:pt x="83" y="98"/>
                  </a:cubicBezTo>
                  <a:cubicBezTo>
                    <a:pt x="82" y="96"/>
                    <a:pt x="81" y="93"/>
                    <a:pt x="81" y="91"/>
                  </a:cubicBezTo>
                  <a:cubicBezTo>
                    <a:pt x="145" y="91"/>
                    <a:pt x="145" y="91"/>
                    <a:pt x="145" y="91"/>
                  </a:cubicBezTo>
                  <a:cubicBezTo>
                    <a:pt x="145" y="93"/>
                    <a:pt x="144" y="96"/>
                    <a:pt x="144" y="98"/>
                  </a:cubicBezTo>
                  <a:close/>
                  <a:moveTo>
                    <a:pt x="81" y="88"/>
                  </a:moveTo>
                  <a:cubicBezTo>
                    <a:pt x="81" y="85"/>
                    <a:pt x="81" y="82"/>
                    <a:pt x="82" y="80"/>
                  </a:cubicBezTo>
                  <a:cubicBezTo>
                    <a:pt x="144" y="80"/>
                    <a:pt x="144" y="80"/>
                    <a:pt x="144" y="80"/>
                  </a:cubicBezTo>
                  <a:cubicBezTo>
                    <a:pt x="145" y="82"/>
                    <a:pt x="145" y="85"/>
                    <a:pt x="145" y="88"/>
                  </a:cubicBezTo>
                  <a:lnTo>
                    <a:pt x="81" y="88"/>
                  </a:lnTo>
                  <a:close/>
                  <a:moveTo>
                    <a:pt x="139" y="69"/>
                  </a:moveTo>
                  <a:cubicBezTo>
                    <a:pt x="141" y="71"/>
                    <a:pt x="142" y="74"/>
                    <a:pt x="143" y="77"/>
                  </a:cubicBezTo>
                  <a:cubicBezTo>
                    <a:pt x="83" y="77"/>
                    <a:pt x="83" y="77"/>
                    <a:pt x="83" y="77"/>
                  </a:cubicBezTo>
                  <a:cubicBezTo>
                    <a:pt x="84" y="74"/>
                    <a:pt x="85" y="71"/>
                    <a:pt x="87" y="69"/>
                  </a:cubicBezTo>
                  <a:lnTo>
                    <a:pt x="139" y="69"/>
                  </a:lnTo>
                  <a:close/>
                  <a:moveTo>
                    <a:pt x="90" y="66"/>
                  </a:moveTo>
                  <a:cubicBezTo>
                    <a:pt x="96" y="60"/>
                    <a:pt x="104" y="56"/>
                    <a:pt x="113" y="56"/>
                  </a:cubicBezTo>
                  <a:cubicBezTo>
                    <a:pt x="122" y="56"/>
                    <a:pt x="131" y="60"/>
                    <a:pt x="137" y="66"/>
                  </a:cubicBezTo>
                  <a:lnTo>
                    <a:pt x="90" y="66"/>
                  </a:lnTo>
                  <a:close/>
                  <a:moveTo>
                    <a:pt x="131" y="46"/>
                  </a:moveTo>
                  <a:cubicBezTo>
                    <a:pt x="50" y="46"/>
                    <a:pt x="50" y="46"/>
                    <a:pt x="50" y="46"/>
                  </a:cubicBezTo>
                  <a:cubicBezTo>
                    <a:pt x="46" y="30"/>
                    <a:pt x="46" y="30"/>
                    <a:pt x="46" y="30"/>
                  </a:cubicBezTo>
                  <a:cubicBezTo>
                    <a:pt x="42" y="46"/>
                    <a:pt x="42" y="46"/>
                    <a:pt x="42" y="46"/>
                  </a:cubicBezTo>
                  <a:cubicBezTo>
                    <a:pt x="26" y="46"/>
                    <a:pt x="26" y="46"/>
                    <a:pt x="26" y="46"/>
                  </a:cubicBezTo>
                  <a:cubicBezTo>
                    <a:pt x="18" y="46"/>
                    <a:pt x="12" y="39"/>
                    <a:pt x="12" y="32"/>
                  </a:cubicBezTo>
                  <a:cubicBezTo>
                    <a:pt x="12" y="24"/>
                    <a:pt x="18" y="18"/>
                    <a:pt x="26" y="18"/>
                  </a:cubicBezTo>
                  <a:cubicBezTo>
                    <a:pt x="131" y="18"/>
                    <a:pt x="131" y="18"/>
                    <a:pt x="131" y="18"/>
                  </a:cubicBezTo>
                  <a:cubicBezTo>
                    <a:pt x="139" y="18"/>
                    <a:pt x="145" y="24"/>
                    <a:pt x="145" y="32"/>
                  </a:cubicBezTo>
                  <a:cubicBezTo>
                    <a:pt x="145" y="39"/>
                    <a:pt x="139" y="46"/>
                    <a:pt x="131" y="46"/>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1" name="Freeform 77">
              <a:extLst>
                <a:ext uri="{FF2B5EF4-FFF2-40B4-BE49-F238E27FC236}">
                  <a16:creationId xmlns:a16="http://schemas.microsoft.com/office/drawing/2014/main" id="{FD17BE77-AD5F-4685-B6D1-A1B1F23FFA3E}"/>
                </a:ext>
              </a:extLst>
            </p:cNvPr>
            <p:cNvSpPr>
              <a:spLocks/>
            </p:cNvSpPr>
            <p:nvPr/>
          </p:nvSpPr>
          <p:spPr bwMode="auto">
            <a:xfrm>
              <a:off x="-440" y="628"/>
              <a:ext cx="85" cy="159"/>
            </a:xfrm>
            <a:custGeom>
              <a:avLst/>
              <a:gdLst>
                <a:gd name="T0" fmla="*/ 8 w 22"/>
                <a:gd name="T1" fmla="*/ 22 h 41"/>
                <a:gd name="T2" fmla="*/ 8 w 22"/>
                <a:gd name="T3" fmla="*/ 41 h 41"/>
                <a:gd name="T4" fmla="*/ 14 w 22"/>
                <a:gd name="T5" fmla="*/ 41 h 41"/>
                <a:gd name="T6" fmla="*/ 14 w 22"/>
                <a:gd name="T7" fmla="*/ 21 h 41"/>
                <a:gd name="T8" fmla="*/ 22 w 22"/>
                <a:gd name="T9" fmla="*/ 11 h 41"/>
                <a:gd name="T10" fmla="*/ 11 w 22"/>
                <a:gd name="T11" fmla="*/ 0 h 41"/>
                <a:gd name="T12" fmla="*/ 0 w 22"/>
                <a:gd name="T13" fmla="*/ 11 h 41"/>
                <a:gd name="T14" fmla="*/ 8 w 22"/>
                <a:gd name="T15" fmla="*/ 22 h 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41">
                  <a:moveTo>
                    <a:pt x="8" y="22"/>
                  </a:moveTo>
                  <a:cubicBezTo>
                    <a:pt x="8" y="41"/>
                    <a:pt x="8" y="41"/>
                    <a:pt x="8" y="41"/>
                  </a:cubicBezTo>
                  <a:cubicBezTo>
                    <a:pt x="14" y="41"/>
                    <a:pt x="14" y="41"/>
                    <a:pt x="14" y="41"/>
                  </a:cubicBezTo>
                  <a:cubicBezTo>
                    <a:pt x="14" y="21"/>
                    <a:pt x="14" y="21"/>
                    <a:pt x="14" y="21"/>
                  </a:cubicBezTo>
                  <a:cubicBezTo>
                    <a:pt x="19" y="20"/>
                    <a:pt x="22" y="16"/>
                    <a:pt x="22" y="11"/>
                  </a:cubicBezTo>
                  <a:cubicBezTo>
                    <a:pt x="22" y="5"/>
                    <a:pt x="17" y="0"/>
                    <a:pt x="11" y="0"/>
                  </a:cubicBezTo>
                  <a:cubicBezTo>
                    <a:pt x="5" y="0"/>
                    <a:pt x="0" y="5"/>
                    <a:pt x="0" y="11"/>
                  </a:cubicBezTo>
                  <a:cubicBezTo>
                    <a:pt x="0" y="16"/>
                    <a:pt x="3" y="20"/>
                    <a:pt x="8" y="2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02" name="Group 80">
            <a:extLst>
              <a:ext uri="{FF2B5EF4-FFF2-40B4-BE49-F238E27FC236}">
                <a16:creationId xmlns:a16="http://schemas.microsoft.com/office/drawing/2014/main" id="{A4B6B278-A3E7-496C-8023-762DDE989270}"/>
              </a:ext>
            </a:extLst>
          </p:cNvPr>
          <p:cNvGrpSpPr>
            <a:grpSpLocks noChangeAspect="1"/>
          </p:cNvGrpSpPr>
          <p:nvPr/>
        </p:nvGrpSpPr>
        <p:grpSpPr bwMode="auto">
          <a:xfrm>
            <a:off x="9397153" y="1330143"/>
            <a:ext cx="731111" cy="731111"/>
            <a:chOff x="-1102" y="343"/>
            <a:chExt cx="640" cy="640"/>
          </a:xfrm>
          <a:solidFill>
            <a:srgbClr val="D85583"/>
          </a:solidFill>
        </p:grpSpPr>
        <p:sp>
          <p:nvSpPr>
            <p:cNvPr id="104" name="Freeform 81">
              <a:extLst>
                <a:ext uri="{FF2B5EF4-FFF2-40B4-BE49-F238E27FC236}">
                  <a16:creationId xmlns:a16="http://schemas.microsoft.com/office/drawing/2014/main" id="{0BC91E0C-E271-480E-B31C-F225E45B2271}"/>
                </a:ext>
              </a:extLst>
            </p:cNvPr>
            <p:cNvSpPr>
              <a:spLocks/>
            </p:cNvSpPr>
            <p:nvPr/>
          </p:nvSpPr>
          <p:spPr bwMode="auto">
            <a:xfrm>
              <a:off x="-659" y="590"/>
              <a:ext cx="103" cy="252"/>
            </a:xfrm>
            <a:custGeom>
              <a:avLst/>
              <a:gdLst>
                <a:gd name="T0" fmla="*/ 25 w 43"/>
                <a:gd name="T1" fmla="*/ 0 h 105"/>
                <a:gd name="T2" fmla="*/ 19 w 43"/>
                <a:gd name="T3" fmla="*/ 0 h 105"/>
                <a:gd name="T4" fmla="*/ 0 w 43"/>
                <a:gd name="T5" fmla="*/ 19 h 105"/>
                <a:gd name="T6" fmla="*/ 0 w 43"/>
                <a:gd name="T7" fmla="*/ 86 h 105"/>
                <a:gd name="T8" fmla="*/ 19 w 43"/>
                <a:gd name="T9" fmla="*/ 105 h 105"/>
                <a:gd name="T10" fmla="*/ 25 w 43"/>
                <a:gd name="T11" fmla="*/ 105 h 105"/>
                <a:gd name="T12" fmla="*/ 43 w 43"/>
                <a:gd name="T13" fmla="*/ 86 h 105"/>
                <a:gd name="T14" fmla="*/ 43 w 43"/>
                <a:gd name="T15" fmla="*/ 19 h 105"/>
                <a:gd name="T16" fmla="*/ 25 w 43"/>
                <a:gd name="T17" fmla="*/ 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105">
                  <a:moveTo>
                    <a:pt x="25" y="0"/>
                  </a:moveTo>
                  <a:cubicBezTo>
                    <a:pt x="19" y="0"/>
                    <a:pt x="19" y="0"/>
                    <a:pt x="19" y="0"/>
                  </a:cubicBezTo>
                  <a:cubicBezTo>
                    <a:pt x="9" y="0"/>
                    <a:pt x="0" y="8"/>
                    <a:pt x="0" y="19"/>
                  </a:cubicBezTo>
                  <a:cubicBezTo>
                    <a:pt x="0" y="86"/>
                    <a:pt x="0" y="86"/>
                    <a:pt x="0" y="86"/>
                  </a:cubicBezTo>
                  <a:cubicBezTo>
                    <a:pt x="0" y="96"/>
                    <a:pt x="9" y="105"/>
                    <a:pt x="19" y="105"/>
                  </a:cubicBezTo>
                  <a:cubicBezTo>
                    <a:pt x="25" y="105"/>
                    <a:pt x="25" y="105"/>
                    <a:pt x="25" y="105"/>
                  </a:cubicBezTo>
                  <a:cubicBezTo>
                    <a:pt x="35" y="105"/>
                    <a:pt x="43" y="96"/>
                    <a:pt x="43" y="86"/>
                  </a:cubicBezTo>
                  <a:cubicBezTo>
                    <a:pt x="43" y="19"/>
                    <a:pt x="43" y="19"/>
                    <a:pt x="43" y="19"/>
                  </a:cubicBezTo>
                  <a:cubicBezTo>
                    <a:pt x="43" y="8"/>
                    <a:pt x="35" y="0"/>
                    <a:pt x="25"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 name="Freeform 82">
              <a:extLst>
                <a:ext uri="{FF2B5EF4-FFF2-40B4-BE49-F238E27FC236}">
                  <a16:creationId xmlns:a16="http://schemas.microsoft.com/office/drawing/2014/main" id="{44F1ABAE-B785-4627-B73D-81246E77E553}"/>
                </a:ext>
              </a:extLst>
            </p:cNvPr>
            <p:cNvSpPr>
              <a:spLocks/>
            </p:cNvSpPr>
            <p:nvPr/>
          </p:nvSpPr>
          <p:spPr bwMode="auto">
            <a:xfrm>
              <a:off x="-1009" y="590"/>
              <a:ext cx="103" cy="252"/>
            </a:xfrm>
            <a:custGeom>
              <a:avLst/>
              <a:gdLst>
                <a:gd name="T0" fmla="*/ 18 w 43"/>
                <a:gd name="T1" fmla="*/ 0 h 105"/>
                <a:gd name="T2" fmla="*/ 0 w 43"/>
                <a:gd name="T3" fmla="*/ 19 h 105"/>
                <a:gd name="T4" fmla="*/ 0 w 43"/>
                <a:gd name="T5" fmla="*/ 86 h 105"/>
                <a:gd name="T6" fmla="*/ 18 w 43"/>
                <a:gd name="T7" fmla="*/ 105 h 105"/>
                <a:gd name="T8" fmla="*/ 24 w 43"/>
                <a:gd name="T9" fmla="*/ 105 h 105"/>
                <a:gd name="T10" fmla="*/ 43 w 43"/>
                <a:gd name="T11" fmla="*/ 86 h 105"/>
                <a:gd name="T12" fmla="*/ 43 w 43"/>
                <a:gd name="T13" fmla="*/ 19 h 105"/>
                <a:gd name="T14" fmla="*/ 24 w 43"/>
                <a:gd name="T15" fmla="*/ 0 h 105"/>
                <a:gd name="T16" fmla="*/ 18 w 43"/>
                <a:gd name="T17" fmla="*/ 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105">
                  <a:moveTo>
                    <a:pt x="18" y="0"/>
                  </a:moveTo>
                  <a:cubicBezTo>
                    <a:pt x="8" y="0"/>
                    <a:pt x="0" y="8"/>
                    <a:pt x="0" y="19"/>
                  </a:cubicBezTo>
                  <a:cubicBezTo>
                    <a:pt x="0" y="86"/>
                    <a:pt x="0" y="86"/>
                    <a:pt x="0" y="86"/>
                  </a:cubicBezTo>
                  <a:cubicBezTo>
                    <a:pt x="0" y="96"/>
                    <a:pt x="8" y="105"/>
                    <a:pt x="18" y="105"/>
                  </a:cubicBezTo>
                  <a:cubicBezTo>
                    <a:pt x="24" y="105"/>
                    <a:pt x="24" y="105"/>
                    <a:pt x="24" y="105"/>
                  </a:cubicBezTo>
                  <a:cubicBezTo>
                    <a:pt x="34" y="105"/>
                    <a:pt x="43" y="96"/>
                    <a:pt x="43" y="86"/>
                  </a:cubicBezTo>
                  <a:cubicBezTo>
                    <a:pt x="43" y="19"/>
                    <a:pt x="43" y="19"/>
                    <a:pt x="43" y="19"/>
                  </a:cubicBezTo>
                  <a:cubicBezTo>
                    <a:pt x="43" y="8"/>
                    <a:pt x="34" y="0"/>
                    <a:pt x="24" y="0"/>
                  </a:cubicBezTo>
                  <a:lnTo>
                    <a:pt x="18"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 name="Freeform 83">
              <a:extLst>
                <a:ext uri="{FF2B5EF4-FFF2-40B4-BE49-F238E27FC236}">
                  <a16:creationId xmlns:a16="http://schemas.microsoft.com/office/drawing/2014/main" id="{4EE1C126-4910-48F8-8FE7-A770E0A2DDE5}"/>
                </a:ext>
              </a:extLst>
            </p:cNvPr>
            <p:cNvSpPr>
              <a:spLocks noEditPoints="1"/>
            </p:cNvSpPr>
            <p:nvPr/>
          </p:nvSpPr>
          <p:spPr bwMode="auto">
            <a:xfrm>
              <a:off x="-1102" y="343"/>
              <a:ext cx="640" cy="640"/>
            </a:xfrm>
            <a:custGeom>
              <a:avLst/>
              <a:gdLst>
                <a:gd name="T0" fmla="*/ 256 w 267"/>
                <a:gd name="T1" fmla="*/ 122 h 267"/>
                <a:gd name="T2" fmla="*/ 221 w 267"/>
                <a:gd name="T3" fmla="*/ 38 h 267"/>
                <a:gd name="T4" fmla="*/ 133 w 267"/>
                <a:gd name="T5" fmla="*/ 0 h 267"/>
                <a:gd name="T6" fmla="*/ 46 w 267"/>
                <a:gd name="T7" fmla="*/ 38 h 267"/>
                <a:gd name="T8" fmla="*/ 10 w 267"/>
                <a:gd name="T9" fmla="*/ 122 h 267"/>
                <a:gd name="T10" fmla="*/ 0 w 267"/>
                <a:gd name="T11" fmla="*/ 133 h 267"/>
                <a:gd name="T12" fmla="*/ 0 w 267"/>
                <a:gd name="T13" fmla="*/ 185 h 267"/>
                <a:gd name="T14" fmla="*/ 16 w 267"/>
                <a:gd name="T15" fmla="*/ 200 h 267"/>
                <a:gd name="T16" fmla="*/ 30 w 267"/>
                <a:gd name="T17" fmla="*/ 243 h 267"/>
                <a:gd name="T18" fmla="*/ 65 w 267"/>
                <a:gd name="T19" fmla="*/ 255 h 267"/>
                <a:gd name="T20" fmla="*/ 76 w 267"/>
                <a:gd name="T21" fmla="*/ 254 h 267"/>
                <a:gd name="T22" fmla="*/ 105 w 267"/>
                <a:gd name="T23" fmla="*/ 267 h 267"/>
                <a:gd name="T24" fmla="*/ 138 w 267"/>
                <a:gd name="T25" fmla="*/ 245 h 267"/>
                <a:gd name="T26" fmla="*/ 105 w 267"/>
                <a:gd name="T27" fmla="*/ 223 h 267"/>
                <a:gd name="T28" fmla="*/ 73 w 267"/>
                <a:gd name="T29" fmla="*/ 241 h 267"/>
                <a:gd name="T30" fmla="*/ 65 w 267"/>
                <a:gd name="T31" fmla="*/ 241 h 267"/>
                <a:gd name="T32" fmla="*/ 40 w 267"/>
                <a:gd name="T33" fmla="*/ 234 h 267"/>
                <a:gd name="T34" fmla="*/ 29 w 267"/>
                <a:gd name="T35" fmla="*/ 197 h 267"/>
                <a:gd name="T36" fmla="*/ 29 w 267"/>
                <a:gd name="T37" fmla="*/ 193 h 267"/>
                <a:gd name="T38" fmla="*/ 29 w 267"/>
                <a:gd name="T39" fmla="*/ 193 h 267"/>
                <a:gd name="T40" fmla="*/ 29 w 267"/>
                <a:gd name="T41" fmla="*/ 125 h 267"/>
                <a:gd name="T42" fmla="*/ 59 w 267"/>
                <a:gd name="T43" fmla="*/ 51 h 267"/>
                <a:gd name="T44" fmla="*/ 133 w 267"/>
                <a:gd name="T45" fmla="*/ 18 h 267"/>
                <a:gd name="T46" fmla="*/ 207 w 267"/>
                <a:gd name="T47" fmla="*/ 51 h 267"/>
                <a:gd name="T48" fmla="*/ 238 w 267"/>
                <a:gd name="T49" fmla="*/ 124 h 267"/>
                <a:gd name="T50" fmla="*/ 238 w 267"/>
                <a:gd name="T51" fmla="*/ 204 h 267"/>
                <a:gd name="T52" fmla="*/ 247 w 267"/>
                <a:gd name="T53" fmla="*/ 204 h 267"/>
                <a:gd name="T54" fmla="*/ 267 w 267"/>
                <a:gd name="T55" fmla="*/ 185 h 267"/>
                <a:gd name="T56" fmla="*/ 267 w 267"/>
                <a:gd name="T57" fmla="*/ 133 h 267"/>
                <a:gd name="T58" fmla="*/ 256 w 267"/>
                <a:gd name="T59" fmla="*/ 122 h 267"/>
                <a:gd name="T60" fmla="*/ 20 w 267"/>
                <a:gd name="T61" fmla="*/ 180 h 267"/>
                <a:gd name="T62" fmla="*/ 11 w 267"/>
                <a:gd name="T63" fmla="*/ 180 h 267"/>
                <a:gd name="T64" fmla="*/ 11 w 267"/>
                <a:gd name="T65" fmla="*/ 136 h 267"/>
                <a:gd name="T66" fmla="*/ 20 w 267"/>
                <a:gd name="T67" fmla="*/ 136 h 267"/>
                <a:gd name="T68" fmla="*/ 20 w 267"/>
                <a:gd name="T69" fmla="*/ 180 h 267"/>
                <a:gd name="T70" fmla="*/ 255 w 267"/>
                <a:gd name="T71" fmla="*/ 180 h 267"/>
                <a:gd name="T72" fmla="*/ 247 w 267"/>
                <a:gd name="T73" fmla="*/ 180 h 267"/>
                <a:gd name="T74" fmla="*/ 247 w 267"/>
                <a:gd name="T75" fmla="*/ 136 h 267"/>
                <a:gd name="T76" fmla="*/ 255 w 267"/>
                <a:gd name="T77" fmla="*/ 136 h 267"/>
                <a:gd name="T78" fmla="*/ 255 w 267"/>
                <a:gd name="T79" fmla="*/ 180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7" h="267">
                  <a:moveTo>
                    <a:pt x="256" y="122"/>
                  </a:moveTo>
                  <a:cubicBezTo>
                    <a:pt x="254" y="90"/>
                    <a:pt x="241" y="60"/>
                    <a:pt x="221" y="38"/>
                  </a:cubicBezTo>
                  <a:cubicBezTo>
                    <a:pt x="199" y="14"/>
                    <a:pt x="168" y="0"/>
                    <a:pt x="133" y="0"/>
                  </a:cubicBezTo>
                  <a:cubicBezTo>
                    <a:pt x="99" y="0"/>
                    <a:pt x="68" y="14"/>
                    <a:pt x="46" y="38"/>
                  </a:cubicBezTo>
                  <a:cubicBezTo>
                    <a:pt x="25" y="60"/>
                    <a:pt x="12" y="90"/>
                    <a:pt x="10" y="122"/>
                  </a:cubicBezTo>
                  <a:cubicBezTo>
                    <a:pt x="0" y="133"/>
                    <a:pt x="0" y="133"/>
                    <a:pt x="0" y="133"/>
                  </a:cubicBezTo>
                  <a:cubicBezTo>
                    <a:pt x="0" y="185"/>
                    <a:pt x="0" y="185"/>
                    <a:pt x="0" y="185"/>
                  </a:cubicBezTo>
                  <a:cubicBezTo>
                    <a:pt x="16" y="200"/>
                    <a:pt x="16" y="200"/>
                    <a:pt x="16" y="200"/>
                  </a:cubicBezTo>
                  <a:cubicBezTo>
                    <a:pt x="16" y="211"/>
                    <a:pt x="18" y="230"/>
                    <a:pt x="30" y="243"/>
                  </a:cubicBezTo>
                  <a:cubicBezTo>
                    <a:pt x="39" y="253"/>
                    <a:pt x="53" y="254"/>
                    <a:pt x="65" y="255"/>
                  </a:cubicBezTo>
                  <a:cubicBezTo>
                    <a:pt x="69" y="255"/>
                    <a:pt x="72" y="254"/>
                    <a:pt x="76" y="254"/>
                  </a:cubicBezTo>
                  <a:cubicBezTo>
                    <a:pt x="81" y="261"/>
                    <a:pt x="92" y="267"/>
                    <a:pt x="105" y="267"/>
                  </a:cubicBezTo>
                  <a:cubicBezTo>
                    <a:pt x="123" y="267"/>
                    <a:pt x="138" y="257"/>
                    <a:pt x="138" y="245"/>
                  </a:cubicBezTo>
                  <a:cubicBezTo>
                    <a:pt x="138" y="233"/>
                    <a:pt x="123" y="223"/>
                    <a:pt x="105" y="223"/>
                  </a:cubicBezTo>
                  <a:cubicBezTo>
                    <a:pt x="89" y="223"/>
                    <a:pt x="76" y="231"/>
                    <a:pt x="73" y="241"/>
                  </a:cubicBezTo>
                  <a:cubicBezTo>
                    <a:pt x="71" y="241"/>
                    <a:pt x="68" y="241"/>
                    <a:pt x="65" y="241"/>
                  </a:cubicBezTo>
                  <a:cubicBezTo>
                    <a:pt x="55" y="242"/>
                    <a:pt x="44" y="239"/>
                    <a:pt x="40" y="234"/>
                  </a:cubicBezTo>
                  <a:cubicBezTo>
                    <a:pt x="30" y="224"/>
                    <a:pt x="29" y="205"/>
                    <a:pt x="29" y="197"/>
                  </a:cubicBezTo>
                  <a:cubicBezTo>
                    <a:pt x="29" y="194"/>
                    <a:pt x="29" y="193"/>
                    <a:pt x="29" y="193"/>
                  </a:cubicBezTo>
                  <a:cubicBezTo>
                    <a:pt x="29" y="193"/>
                    <a:pt x="29" y="193"/>
                    <a:pt x="29" y="193"/>
                  </a:cubicBezTo>
                  <a:cubicBezTo>
                    <a:pt x="29" y="125"/>
                    <a:pt x="29" y="125"/>
                    <a:pt x="29" y="125"/>
                  </a:cubicBezTo>
                  <a:cubicBezTo>
                    <a:pt x="30" y="96"/>
                    <a:pt x="42" y="70"/>
                    <a:pt x="59" y="51"/>
                  </a:cubicBezTo>
                  <a:cubicBezTo>
                    <a:pt x="78" y="31"/>
                    <a:pt x="105" y="18"/>
                    <a:pt x="133" y="18"/>
                  </a:cubicBezTo>
                  <a:cubicBezTo>
                    <a:pt x="162" y="18"/>
                    <a:pt x="188" y="31"/>
                    <a:pt x="207" y="51"/>
                  </a:cubicBezTo>
                  <a:cubicBezTo>
                    <a:pt x="225" y="70"/>
                    <a:pt x="236" y="95"/>
                    <a:pt x="238" y="124"/>
                  </a:cubicBezTo>
                  <a:cubicBezTo>
                    <a:pt x="238" y="204"/>
                    <a:pt x="238" y="204"/>
                    <a:pt x="238" y="204"/>
                  </a:cubicBezTo>
                  <a:cubicBezTo>
                    <a:pt x="247" y="204"/>
                    <a:pt x="247" y="204"/>
                    <a:pt x="247" y="204"/>
                  </a:cubicBezTo>
                  <a:cubicBezTo>
                    <a:pt x="267" y="185"/>
                    <a:pt x="267" y="185"/>
                    <a:pt x="267" y="185"/>
                  </a:cubicBezTo>
                  <a:cubicBezTo>
                    <a:pt x="267" y="133"/>
                    <a:pt x="267" y="133"/>
                    <a:pt x="267" y="133"/>
                  </a:cubicBezTo>
                  <a:lnTo>
                    <a:pt x="256" y="122"/>
                  </a:lnTo>
                  <a:close/>
                  <a:moveTo>
                    <a:pt x="20" y="180"/>
                  </a:moveTo>
                  <a:cubicBezTo>
                    <a:pt x="11" y="180"/>
                    <a:pt x="11" y="180"/>
                    <a:pt x="11" y="180"/>
                  </a:cubicBezTo>
                  <a:cubicBezTo>
                    <a:pt x="11" y="136"/>
                    <a:pt x="11" y="136"/>
                    <a:pt x="11" y="136"/>
                  </a:cubicBezTo>
                  <a:cubicBezTo>
                    <a:pt x="20" y="136"/>
                    <a:pt x="20" y="136"/>
                    <a:pt x="20" y="136"/>
                  </a:cubicBezTo>
                  <a:lnTo>
                    <a:pt x="20" y="180"/>
                  </a:lnTo>
                  <a:close/>
                  <a:moveTo>
                    <a:pt x="255" y="180"/>
                  </a:moveTo>
                  <a:cubicBezTo>
                    <a:pt x="247" y="180"/>
                    <a:pt x="247" y="180"/>
                    <a:pt x="247" y="180"/>
                  </a:cubicBezTo>
                  <a:cubicBezTo>
                    <a:pt x="247" y="136"/>
                    <a:pt x="247" y="136"/>
                    <a:pt x="247" y="136"/>
                  </a:cubicBezTo>
                  <a:cubicBezTo>
                    <a:pt x="255" y="136"/>
                    <a:pt x="255" y="136"/>
                    <a:pt x="255" y="136"/>
                  </a:cubicBezTo>
                  <a:lnTo>
                    <a:pt x="255" y="18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78" name="Group 177">
            <a:extLst>
              <a:ext uri="{FF2B5EF4-FFF2-40B4-BE49-F238E27FC236}">
                <a16:creationId xmlns:a16="http://schemas.microsoft.com/office/drawing/2014/main" id="{FAD2F29B-F10B-41EC-A3D2-F661835E6162}"/>
              </a:ext>
            </a:extLst>
          </p:cNvPr>
          <p:cNvGrpSpPr/>
          <p:nvPr/>
        </p:nvGrpSpPr>
        <p:grpSpPr>
          <a:xfrm>
            <a:off x="1827138" y="2235375"/>
            <a:ext cx="1188751" cy="897407"/>
            <a:chOff x="2236437" y="2274922"/>
            <a:chExt cx="1188751" cy="897407"/>
          </a:xfrm>
        </p:grpSpPr>
        <p:sp>
          <p:nvSpPr>
            <p:cNvPr id="150" name="CuadroTexto 31">
              <a:extLst>
                <a:ext uri="{FF2B5EF4-FFF2-40B4-BE49-F238E27FC236}">
                  <a16:creationId xmlns:a16="http://schemas.microsoft.com/office/drawing/2014/main" id="{BE26F53B-869F-46EE-B612-81ADDFA1B00F}"/>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51" name="CuadroTexto 32">
              <a:extLst>
                <a:ext uri="{FF2B5EF4-FFF2-40B4-BE49-F238E27FC236}">
                  <a16:creationId xmlns:a16="http://schemas.microsoft.com/office/drawing/2014/main" id="{8122AF4C-A6B8-4ABF-AEC5-13BD089EA2FC}"/>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57" name="Group 86">
            <a:extLst>
              <a:ext uri="{FF2B5EF4-FFF2-40B4-BE49-F238E27FC236}">
                <a16:creationId xmlns:a16="http://schemas.microsoft.com/office/drawing/2014/main" id="{834CA219-3341-4DFE-B1BB-3109A0ECA2A8}"/>
              </a:ext>
            </a:extLst>
          </p:cNvPr>
          <p:cNvGrpSpPr>
            <a:grpSpLocks noChangeAspect="1"/>
          </p:cNvGrpSpPr>
          <p:nvPr/>
        </p:nvGrpSpPr>
        <p:grpSpPr bwMode="auto">
          <a:xfrm>
            <a:off x="1451251" y="922478"/>
            <a:ext cx="8367713" cy="5576888"/>
            <a:chOff x="1172" y="606"/>
            <a:chExt cx="5271" cy="3513"/>
          </a:xfrm>
        </p:grpSpPr>
        <p:sp>
          <p:nvSpPr>
            <p:cNvPr id="159" name="Freeform 87">
              <a:extLst>
                <a:ext uri="{FF2B5EF4-FFF2-40B4-BE49-F238E27FC236}">
                  <a16:creationId xmlns:a16="http://schemas.microsoft.com/office/drawing/2014/main" id="{C4F9305C-F150-43BB-AC4C-45E55E15F166}"/>
                </a:ext>
              </a:extLst>
            </p:cNvPr>
            <p:cNvSpPr>
              <a:spLocks/>
            </p:cNvSpPr>
            <p:nvPr/>
          </p:nvSpPr>
          <p:spPr bwMode="auto">
            <a:xfrm>
              <a:off x="1172" y="2108"/>
              <a:ext cx="5087" cy="2011"/>
            </a:xfrm>
            <a:custGeom>
              <a:avLst/>
              <a:gdLst>
                <a:gd name="T0" fmla="*/ 2828 w 3555"/>
                <a:gd name="T1" fmla="*/ 79 h 1405"/>
                <a:gd name="T2" fmla="*/ 2851 w 3555"/>
                <a:gd name="T3" fmla="*/ 87 h 1405"/>
                <a:gd name="T4" fmla="*/ 3083 w 3555"/>
                <a:gd name="T5" fmla="*/ 131 h 1405"/>
                <a:gd name="T6" fmla="*/ 3162 w 3555"/>
                <a:gd name="T7" fmla="*/ 169 h 1405"/>
                <a:gd name="T8" fmla="*/ 3165 w 3555"/>
                <a:gd name="T9" fmla="*/ 186 h 1405"/>
                <a:gd name="T10" fmla="*/ 3144 w 3555"/>
                <a:gd name="T11" fmla="*/ 200 h 1405"/>
                <a:gd name="T12" fmla="*/ 2924 w 3555"/>
                <a:gd name="T13" fmla="*/ 225 h 1405"/>
                <a:gd name="T14" fmla="*/ 2249 w 3555"/>
                <a:gd name="T15" fmla="*/ 257 h 1405"/>
                <a:gd name="T16" fmla="*/ 2051 w 3555"/>
                <a:gd name="T17" fmla="*/ 285 h 1405"/>
                <a:gd name="T18" fmla="*/ 2043 w 3555"/>
                <a:gd name="T19" fmla="*/ 294 h 1405"/>
                <a:gd name="T20" fmla="*/ 2188 w 3555"/>
                <a:gd name="T21" fmla="*/ 320 h 1405"/>
                <a:gd name="T22" fmla="*/ 2727 w 3555"/>
                <a:gd name="T23" fmla="*/ 380 h 1405"/>
                <a:gd name="T24" fmla="*/ 2893 w 3555"/>
                <a:gd name="T25" fmla="*/ 443 h 1405"/>
                <a:gd name="T26" fmla="*/ 2909 w 3555"/>
                <a:gd name="T27" fmla="*/ 481 h 1405"/>
                <a:gd name="T28" fmla="*/ 2900 w 3555"/>
                <a:gd name="T29" fmla="*/ 504 h 1405"/>
                <a:gd name="T30" fmla="*/ 2838 w 3555"/>
                <a:gd name="T31" fmla="*/ 533 h 1405"/>
                <a:gd name="T32" fmla="*/ 2567 w 3555"/>
                <a:gd name="T33" fmla="*/ 568 h 1405"/>
                <a:gd name="T34" fmla="*/ 1216 w 3555"/>
                <a:gd name="T35" fmla="*/ 644 h 1405"/>
                <a:gd name="T36" fmla="*/ 285 w 3555"/>
                <a:gd name="T37" fmla="*/ 766 h 1405"/>
                <a:gd name="T38" fmla="*/ 72 w 3555"/>
                <a:gd name="T39" fmla="*/ 876 h 1405"/>
                <a:gd name="T40" fmla="*/ 66 w 3555"/>
                <a:gd name="T41" fmla="*/ 900 h 1405"/>
                <a:gd name="T42" fmla="*/ 95 w 3555"/>
                <a:gd name="T43" fmla="*/ 963 h 1405"/>
                <a:gd name="T44" fmla="*/ 308 w 3555"/>
                <a:gd name="T45" fmla="*/ 1101 h 1405"/>
                <a:gd name="T46" fmla="*/ 1340 w 3555"/>
                <a:gd name="T47" fmla="*/ 1390 h 1405"/>
                <a:gd name="T48" fmla="*/ 795 w 3555"/>
                <a:gd name="T49" fmla="*/ 1343 h 1405"/>
                <a:gd name="T50" fmla="*/ 156 w 3555"/>
                <a:gd name="T51" fmla="*/ 1099 h 1405"/>
                <a:gd name="T52" fmla="*/ 5 w 3555"/>
                <a:gd name="T53" fmla="*/ 935 h 1405"/>
                <a:gd name="T54" fmla="*/ 0 w 3555"/>
                <a:gd name="T55" fmla="*/ 896 h 1405"/>
                <a:gd name="T56" fmla="*/ 40 w 3555"/>
                <a:gd name="T57" fmla="*/ 810 h 1405"/>
                <a:gd name="T58" fmla="*/ 268 w 3555"/>
                <a:gd name="T59" fmla="*/ 705 h 1405"/>
                <a:gd name="T60" fmla="*/ 1213 w 3555"/>
                <a:gd name="T61" fmla="*/ 592 h 1405"/>
                <a:gd name="T62" fmla="*/ 2564 w 3555"/>
                <a:gd name="T63" fmla="*/ 531 h 1405"/>
                <a:gd name="T64" fmla="*/ 2830 w 3555"/>
                <a:gd name="T65" fmla="*/ 499 h 1405"/>
                <a:gd name="T66" fmla="*/ 2875 w 3555"/>
                <a:gd name="T67" fmla="*/ 481 h 1405"/>
                <a:gd name="T68" fmla="*/ 2874 w 3555"/>
                <a:gd name="T69" fmla="*/ 475 h 1405"/>
                <a:gd name="T70" fmla="*/ 2785 w 3555"/>
                <a:gd name="T71" fmla="*/ 427 h 1405"/>
                <a:gd name="T72" fmla="*/ 2455 w 3555"/>
                <a:gd name="T73" fmla="*/ 374 h 1405"/>
                <a:gd name="T74" fmla="*/ 2050 w 3555"/>
                <a:gd name="T75" fmla="*/ 322 h 1405"/>
                <a:gd name="T76" fmla="*/ 2014 w 3555"/>
                <a:gd name="T77" fmla="*/ 299 h 1405"/>
                <a:gd name="T78" fmla="*/ 2025 w 3555"/>
                <a:gd name="T79" fmla="*/ 271 h 1405"/>
                <a:gd name="T80" fmla="*/ 2112 w 3555"/>
                <a:gd name="T81" fmla="*/ 248 h 1405"/>
                <a:gd name="T82" fmla="*/ 2653 w 3555"/>
                <a:gd name="T83" fmla="*/ 220 h 1405"/>
                <a:gd name="T84" fmla="*/ 3124 w 3555"/>
                <a:gd name="T85" fmla="*/ 193 h 1405"/>
                <a:gd name="T86" fmla="*/ 3155 w 3555"/>
                <a:gd name="T87" fmla="*/ 181 h 1405"/>
                <a:gd name="T88" fmla="*/ 3152 w 3555"/>
                <a:gd name="T89" fmla="*/ 175 h 1405"/>
                <a:gd name="T90" fmla="*/ 3081 w 3555"/>
                <a:gd name="T91" fmla="*/ 141 h 1405"/>
                <a:gd name="T92" fmla="*/ 2849 w 3555"/>
                <a:gd name="T93" fmla="*/ 94 h 1405"/>
                <a:gd name="T94" fmla="*/ 2822 w 3555"/>
                <a:gd name="T95" fmla="*/ 81 h 1405"/>
                <a:gd name="T96" fmla="*/ 2824 w 3555"/>
                <a:gd name="T97" fmla="*/ 64 h 1405"/>
                <a:gd name="T98" fmla="*/ 2880 w 3555"/>
                <a:gd name="T99" fmla="*/ 39 h 1405"/>
                <a:gd name="T100" fmla="*/ 3284 w 3555"/>
                <a:gd name="T101" fmla="*/ 8 h 1405"/>
                <a:gd name="T102" fmla="*/ 3015 w 3555"/>
                <a:gd name="T103" fmla="*/ 27 h 1405"/>
                <a:gd name="T104" fmla="*/ 2849 w 3555"/>
                <a:gd name="T105" fmla="*/ 55 h 1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555" h="1405">
                  <a:moveTo>
                    <a:pt x="2828" y="74"/>
                  </a:moveTo>
                  <a:cubicBezTo>
                    <a:pt x="2828" y="75"/>
                    <a:pt x="2828" y="76"/>
                    <a:pt x="2828" y="78"/>
                  </a:cubicBezTo>
                  <a:cubicBezTo>
                    <a:pt x="2828" y="78"/>
                    <a:pt x="2828" y="78"/>
                    <a:pt x="2828" y="79"/>
                  </a:cubicBezTo>
                  <a:cubicBezTo>
                    <a:pt x="2828" y="79"/>
                    <a:pt x="2829" y="79"/>
                    <a:pt x="2829" y="79"/>
                  </a:cubicBezTo>
                  <a:cubicBezTo>
                    <a:pt x="2830" y="80"/>
                    <a:pt x="2833" y="82"/>
                    <a:pt x="2835" y="83"/>
                  </a:cubicBezTo>
                  <a:cubicBezTo>
                    <a:pt x="2840" y="84"/>
                    <a:pt x="2845" y="86"/>
                    <a:pt x="2851" y="87"/>
                  </a:cubicBezTo>
                  <a:cubicBezTo>
                    <a:pt x="2862" y="90"/>
                    <a:pt x="2873" y="92"/>
                    <a:pt x="2884" y="94"/>
                  </a:cubicBezTo>
                  <a:cubicBezTo>
                    <a:pt x="2928" y="102"/>
                    <a:pt x="2973" y="108"/>
                    <a:pt x="3017" y="117"/>
                  </a:cubicBezTo>
                  <a:cubicBezTo>
                    <a:pt x="3039" y="121"/>
                    <a:pt x="3061" y="125"/>
                    <a:pt x="3083" y="131"/>
                  </a:cubicBezTo>
                  <a:cubicBezTo>
                    <a:pt x="3094" y="134"/>
                    <a:pt x="3105" y="137"/>
                    <a:pt x="3116" y="141"/>
                  </a:cubicBezTo>
                  <a:cubicBezTo>
                    <a:pt x="3127" y="145"/>
                    <a:pt x="3138" y="149"/>
                    <a:pt x="3148" y="156"/>
                  </a:cubicBezTo>
                  <a:cubicBezTo>
                    <a:pt x="3153" y="159"/>
                    <a:pt x="3158" y="163"/>
                    <a:pt x="3162" y="169"/>
                  </a:cubicBezTo>
                  <a:cubicBezTo>
                    <a:pt x="3164" y="172"/>
                    <a:pt x="3165" y="175"/>
                    <a:pt x="3166" y="179"/>
                  </a:cubicBezTo>
                  <a:cubicBezTo>
                    <a:pt x="3166" y="180"/>
                    <a:pt x="3166" y="181"/>
                    <a:pt x="3166" y="182"/>
                  </a:cubicBezTo>
                  <a:cubicBezTo>
                    <a:pt x="3166" y="184"/>
                    <a:pt x="3165" y="185"/>
                    <a:pt x="3165" y="186"/>
                  </a:cubicBezTo>
                  <a:cubicBezTo>
                    <a:pt x="3164" y="189"/>
                    <a:pt x="3162" y="190"/>
                    <a:pt x="3161" y="191"/>
                  </a:cubicBezTo>
                  <a:cubicBezTo>
                    <a:pt x="3158" y="194"/>
                    <a:pt x="3155" y="195"/>
                    <a:pt x="3152" y="197"/>
                  </a:cubicBezTo>
                  <a:cubicBezTo>
                    <a:pt x="3149" y="198"/>
                    <a:pt x="3147" y="199"/>
                    <a:pt x="3144" y="200"/>
                  </a:cubicBezTo>
                  <a:cubicBezTo>
                    <a:pt x="3138" y="202"/>
                    <a:pt x="3132" y="203"/>
                    <a:pt x="3127" y="204"/>
                  </a:cubicBezTo>
                  <a:cubicBezTo>
                    <a:pt x="3104" y="209"/>
                    <a:pt x="3082" y="212"/>
                    <a:pt x="3059" y="214"/>
                  </a:cubicBezTo>
                  <a:cubicBezTo>
                    <a:pt x="3014" y="219"/>
                    <a:pt x="2969" y="222"/>
                    <a:pt x="2924" y="225"/>
                  </a:cubicBezTo>
                  <a:cubicBezTo>
                    <a:pt x="2834" y="230"/>
                    <a:pt x="2744" y="233"/>
                    <a:pt x="2654" y="237"/>
                  </a:cubicBezTo>
                  <a:cubicBezTo>
                    <a:pt x="2564" y="241"/>
                    <a:pt x="2473" y="244"/>
                    <a:pt x="2383" y="249"/>
                  </a:cubicBezTo>
                  <a:cubicBezTo>
                    <a:pt x="2338" y="251"/>
                    <a:pt x="2294" y="254"/>
                    <a:pt x="2249" y="257"/>
                  </a:cubicBezTo>
                  <a:cubicBezTo>
                    <a:pt x="2204" y="260"/>
                    <a:pt x="2159" y="264"/>
                    <a:pt x="2115" y="271"/>
                  </a:cubicBezTo>
                  <a:cubicBezTo>
                    <a:pt x="2104" y="272"/>
                    <a:pt x="2093" y="274"/>
                    <a:pt x="2082" y="276"/>
                  </a:cubicBezTo>
                  <a:cubicBezTo>
                    <a:pt x="2072" y="279"/>
                    <a:pt x="2061" y="281"/>
                    <a:pt x="2051" y="285"/>
                  </a:cubicBezTo>
                  <a:cubicBezTo>
                    <a:pt x="2046" y="286"/>
                    <a:pt x="2042" y="288"/>
                    <a:pt x="2039" y="291"/>
                  </a:cubicBezTo>
                  <a:cubicBezTo>
                    <a:pt x="2038" y="291"/>
                    <a:pt x="2038" y="291"/>
                    <a:pt x="2038" y="291"/>
                  </a:cubicBezTo>
                  <a:cubicBezTo>
                    <a:pt x="2039" y="292"/>
                    <a:pt x="2041" y="293"/>
                    <a:pt x="2043" y="294"/>
                  </a:cubicBezTo>
                  <a:cubicBezTo>
                    <a:pt x="2047" y="296"/>
                    <a:pt x="2052" y="298"/>
                    <a:pt x="2057" y="299"/>
                  </a:cubicBezTo>
                  <a:cubicBezTo>
                    <a:pt x="2077" y="305"/>
                    <a:pt x="2100" y="309"/>
                    <a:pt x="2122" y="312"/>
                  </a:cubicBezTo>
                  <a:cubicBezTo>
                    <a:pt x="2144" y="315"/>
                    <a:pt x="2166" y="318"/>
                    <a:pt x="2188" y="320"/>
                  </a:cubicBezTo>
                  <a:cubicBezTo>
                    <a:pt x="2278" y="330"/>
                    <a:pt x="2368" y="337"/>
                    <a:pt x="2457" y="345"/>
                  </a:cubicBezTo>
                  <a:cubicBezTo>
                    <a:pt x="2502" y="350"/>
                    <a:pt x="2547" y="354"/>
                    <a:pt x="2592" y="360"/>
                  </a:cubicBezTo>
                  <a:cubicBezTo>
                    <a:pt x="2637" y="365"/>
                    <a:pt x="2682" y="372"/>
                    <a:pt x="2727" y="380"/>
                  </a:cubicBezTo>
                  <a:cubicBezTo>
                    <a:pt x="2750" y="385"/>
                    <a:pt x="2772" y="390"/>
                    <a:pt x="2794" y="396"/>
                  </a:cubicBezTo>
                  <a:cubicBezTo>
                    <a:pt x="2817" y="402"/>
                    <a:pt x="2839" y="409"/>
                    <a:pt x="2861" y="421"/>
                  </a:cubicBezTo>
                  <a:cubicBezTo>
                    <a:pt x="2872" y="426"/>
                    <a:pt x="2883" y="433"/>
                    <a:pt x="2893" y="443"/>
                  </a:cubicBezTo>
                  <a:cubicBezTo>
                    <a:pt x="2898" y="449"/>
                    <a:pt x="2902" y="455"/>
                    <a:pt x="2905" y="463"/>
                  </a:cubicBezTo>
                  <a:cubicBezTo>
                    <a:pt x="2907" y="466"/>
                    <a:pt x="2908" y="471"/>
                    <a:pt x="2909" y="475"/>
                  </a:cubicBezTo>
                  <a:cubicBezTo>
                    <a:pt x="2909" y="477"/>
                    <a:pt x="2909" y="479"/>
                    <a:pt x="2909" y="481"/>
                  </a:cubicBezTo>
                  <a:cubicBezTo>
                    <a:pt x="2909" y="482"/>
                    <a:pt x="2909" y="483"/>
                    <a:pt x="2909" y="485"/>
                  </a:cubicBezTo>
                  <a:cubicBezTo>
                    <a:pt x="2909" y="485"/>
                    <a:pt x="2909" y="488"/>
                    <a:pt x="2908" y="489"/>
                  </a:cubicBezTo>
                  <a:cubicBezTo>
                    <a:pt x="2907" y="496"/>
                    <a:pt x="2903" y="501"/>
                    <a:pt x="2900" y="504"/>
                  </a:cubicBezTo>
                  <a:cubicBezTo>
                    <a:pt x="2897" y="508"/>
                    <a:pt x="2894" y="510"/>
                    <a:pt x="2891" y="512"/>
                  </a:cubicBezTo>
                  <a:cubicBezTo>
                    <a:pt x="2884" y="516"/>
                    <a:pt x="2878" y="519"/>
                    <a:pt x="2873" y="522"/>
                  </a:cubicBezTo>
                  <a:cubicBezTo>
                    <a:pt x="2861" y="526"/>
                    <a:pt x="2849" y="530"/>
                    <a:pt x="2838" y="533"/>
                  </a:cubicBezTo>
                  <a:cubicBezTo>
                    <a:pt x="2815" y="538"/>
                    <a:pt x="2793" y="542"/>
                    <a:pt x="2770" y="546"/>
                  </a:cubicBezTo>
                  <a:cubicBezTo>
                    <a:pt x="2747" y="550"/>
                    <a:pt x="2725" y="553"/>
                    <a:pt x="2702" y="555"/>
                  </a:cubicBezTo>
                  <a:cubicBezTo>
                    <a:pt x="2657" y="560"/>
                    <a:pt x="2612" y="565"/>
                    <a:pt x="2567" y="568"/>
                  </a:cubicBezTo>
                  <a:cubicBezTo>
                    <a:pt x="2477" y="576"/>
                    <a:pt x="2387" y="581"/>
                    <a:pt x="2297" y="586"/>
                  </a:cubicBezTo>
                  <a:cubicBezTo>
                    <a:pt x="2116" y="596"/>
                    <a:pt x="1936" y="604"/>
                    <a:pt x="1756" y="613"/>
                  </a:cubicBezTo>
                  <a:cubicBezTo>
                    <a:pt x="1576" y="622"/>
                    <a:pt x="1396" y="631"/>
                    <a:pt x="1216" y="644"/>
                  </a:cubicBezTo>
                  <a:cubicBezTo>
                    <a:pt x="1037" y="657"/>
                    <a:pt x="857" y="671"/>
                    <a:pt x="679" y="694"/>
                  </a:cubicBezTo>
                  <a:cubicBezTo>
                    <a:pt x="590" y="705"/>
                    <a:pt x="501" y="718"/>
                    <a:pt x="414" y="736"/>
                  </a:cubicBezTo>
                  <a:cubicBezTo>
                    <a:pt x="370" y="745"/>
                    <a:pt x="327" y="754"/>
                    <a:pt x="285" y="766"/>
                  </a:cubicBezTo>
                  <a:cubicBezTo>
                    <a:pt x="242" y="778"/>
                    <a:pt x="200" y="791"/>
                    <a:pt x="162" y="809"/>
                  </a:cubicBezTo>
                  <a:cubicBezTo>
                    <a:pt x="142" y="818"/>
                    <a:pt x="124" y="827"/>
                    <a:pt x="108" y="839"/>
                  </a:cubicBezTo>
                  <a:cubicBezTo>
                    <a:pt x="92" y="850"/>
                    <a:pt x="78" y="863"/>
                    <a:pt x="72" y="876"/>
                  </a:cubicBezTo>
                  <a:cubicBezTo>
                    <a:pt x="68" y="882"/>
                    <a:pt x="66" y="888"/>
                    <a:pt x="66" y="895"/>
                  </a:cubicBezTo>
                  <a:cubicBezTo>
                    <a:pt x="66" y="897"/>
                    <a:pt x="66" y="897"/>
                    <a:pt x="66" y="897"/>
                  </a:cubicBezTo>
                  <a:cubicBezTo>
                    <a:pt x="66" y="900"/>
                    <a:pt x="66" y="900"/>
                    <a:pt x="66" y="900"/>
                  </a:cubicBezTo>
                  <a:cubicBezTo>
                    <a:pt x="66" y="902"/>
                    <a:pt x="66" y="904"/>
                    <a:pt x="67" y="906"/>
                  </a:cubicBezTo>
                  <a:cubicBezTo>
                    <a:pt x="67" y="909"/>
                    <a:pt x="68" y="913"/>
                    <a:pt x="69" y="917"/>
                  </a:cubicBezTo>
                  <a:cubicBezTo>
                    <a:pt x="73" y="932"/>
                    <a:pt x="83" y="948"/>
                    <a:pt x="95" y="963"/>
                  </a:cubicBezTo>
                  <a:cubicBezTo>
                    <a:pt x="108" y="978"/>
                    <a:pt x="123" y="991"/>
                    <a:pt x="140" y="1004"/>
                  </a:cubicBezTo>
                  <a:cubicBezTo>
                    <a:pt x="156" y="1017"/>
                    <a:pt x="174" y="1029"/>
                    <a:pt x="192" y="1040"/>
                  </a:cubicBezTo>
                  <a:cubicBezTo>
                    <a:pt x="229" y="1063"/>
                    <a:pt x="268" y="1082"/>
                    <a:pt x="308" y="1101"/>
                  </a:cubicBezTo>
                  <a:cubicBezTo>
                    <a:pt x="389" y="1137"/>
                    <a:pt x="473" y="1167"/>
                    <a:pt x="558" y="1195"/>
                  </a:cubicBezTo>
                  <a:cubicBezTo>
                    <a:pt x="643" y="1222"/>
                    <a:pt x="729" y="1247"/>
                    <a:pt x="815" y="1270"/>
                  </a:cubicBezTo>
                  <a:cubicBezTo>
                    <a:pt x="989" y="1316"/>
                    <a:pt x="1164" y="1354"/>
                    <a:pt x="1340" y="1390"/>
                  </a:cubicBezTo>
                  <a:cubicBezTo>
                    <a:pt x="1366" y="1395"/>
                    <a:pt x="1392" y="1400"/>
                    <a:pt x="1418" y="1405"/>
                  </a:cubicBezTo>
                  <a:cubicBezTo>
                    <a:pt x="1034" y="1405"/>
                    <a:pt x="1034" y="1405"/>
                    <a:pt x="1034" y="1405"/>
                  </a:cubicBezTo>
                  <a:cubicBezTo>
                    <a:pt x="954" y="1385"/>
                    <a:pt x="875" y="1365"/>
                    <a:pt x="795" y="1343"/>
                  </a:cubicBezTo>
                  <a:cubicBezTo>
                    <a:pt x="708" y="1319"/>
                    <a:pt x="621" y="1293"/>
                    <a:pt x="535" y="1264"/>
                  </a:cubicBezTo>
                  <a:cubicBezTo>
                    <a:pt x="448" y="1235"/>
                    <a:pt x="363" y="1203"/>
                    <a:pt x="279" y="1164"/>
                  </a:cubicBezTo>
                  <a:cubicBezTo>
                    <a:pt x="237" y="1145"/>
                    <a:pt x="196" y="1124"/>
                    <a:pt x="156" y="1099"/>
                  </a:cubicBezTo>
                  <a:cubicBezTo>
                    <a:pt x="136" y="1086"/>
                    <a:pt x="116" y="1073"/>
                    <a:pt x="97" y="1058"/>
                  </a:cubicBezTo>
                  <a:cubicBezTo>
                    <a:pt x="79" y="1042"/>
                    <a:pt x="60" y="1026"/>
                    <a:pt x="44" y="1006"/>
                  </a:cubicBezTo>
                  <a:cubicBezTo>
                    <a:pt x="27" y="986"/>
                    <a:pt x="13" y="963"/>
                    <a:pt x="5" y="935"/>
                  </a:cubicBezTo>
                  <a:cubicBezTo>
                    <a:pt x="3" y="928"/>
                    <a:pt x="1" y="920"/>
                    <a:pt x="1" y="913"/>
                  </a:cubicBezTo>
                  <a:cubicBezTo>
                    <a:pt x="0" y="909"/>
                    <a:pt x="0" y="906"/>
                    <a:pt x="0" y="902"/>
                  </a:cubicBezTo>
                  <a:cubicBezTo>
                    <a:pt x="0" y="896"/>
                    <a:pt x="0" y="896"/>
                    <a:pt x="0" y="896"/>
                  </a:cubicBezTo>
                  <a:cubicBezTo>
                    <a:pt x="0" y="890"/>
                    <a:pt x="0" y="890"/>
                    <a:pt x="0" y="890"/>
                  </a:cubicBezTo>
                  <a:cubicBezTo>
                    <a:pt x="1" y="874"/>
                    <a:pt x="6" y="858"/>
                    <a:pt x="14" y="845"/>
                  </a:cubicBezTo>
                  <a:cubicBezTo>
                    <a:pt x="21" y="831"/>
                    <a:pt x="30" y="820"/>
                    <a:pt x="40" y="810"/>
                  </a:cubicBezTo>
                  <a:cubicBezTo>
                    <a:pt x="50" y="801"/>
                    <a:pt x="60" y="793"/>
                    <a:pt x="71" y="785"/>
                  </a:cubicBezTo>
                  <a:cubicBezTo>
                    <a:pt x="92" y="771"/>
                    <a:pt x="113" y="760"/>
                    <a:pt x="135" y="750"/>
                  </a:cubicBezTo>
                  <a:cubicBezTo>
                    <a:pt x="179" y="731"/>
                    <a:pt x="224" y="717"/>
                    <a:pt x="268" y="705"/>
                  </a:cubicBezTo>
                  <a:cubicBezTo>
                    <a:pt x="313" y="694"/>
                    <a:pt x="358" y="684"/>
                    <a:pt x="402" y="676"/>
                  </a:cubicBezTo>
                  <a:cubicBezTo>
                    <a:pt x="492" y="659"/>
                    <a:pt x="582" y="646"/>
                    <a:pt x="672" y="636"/>
                  </a:cubicBezTo>
                  <a:cubicBezTo>
                    <a:pt x="852" y="615"/>
                    <a:pt x="1033" y="602"/>
                    <a:pt x="1213" y="592"/>
                  </a:cubicBezTo>
                  <a:cubicBezTo>
                    <a:pt x="1393" y="581"/>
                    <a:pt x="1574" y="573"/>
                    <a:pt x="1754" y="566"/>
                  </a:cubicBezTo>
                  <a:cubicBezTo>
                    <a:pt x="1934" y="559"/>
                    <a:pt x="2114" y="553"/>
                    <a:pt x="2295" y="545"/>
                  </a:cubicBezTo>
                  <a:cubicBezTo>
                    <a:pt x="2385" y="541"/>
                    <a:pt x="2474" y="537"/>
                    <a:pt x="2564" y="531"/>
                  </a:cubicBezTo>
                  <a:cubicBezTo>
                    <a:pt x="2609" y="528"/>
                    <a:pt x="2654" y="524"/>
                    <a:pt x="2698" y="519"/>
                  </a:cubicBezTo>
                  <a:cubicBezTo>
                    <a:pt x="2721" y="517"/>
                    <a:pt x="2743" y="514"/>
                    <a:pt x="2765" y="511"/>
                  </a:cubicBezTo>
                  <a:cubicBezTo>
                    <a:pt x="2787" y="508"/>
                    <a:pt x="2809" y="504"/>
                    <a:pt x="2830" y="499"/>
                  </a:cubicBezTo>
                  <a:cubicBezTo>
                    <a:pt x="2840" y="496"/>
                    <a:pt x="2850" y="494"/>
                    <a:pt x="2860" y="490"/>
                  </a:cubicBezTo>
                  <a:cubicBezTo>
                    <a:pt x="2864" y="488"/>
                    <a:pt x="2868" y="486"/>
                    <a:pt x="2872" y="484"/>
                  </a:cubicBezTo>
                  <a:cubicBezTo>
                    <a:pt x="2873" y="483"/>
                    <a:pt x="2874" y="482"/>
                    <a:pt x="2875" y="481"/>
                  </a:cubicBezTo>
                  <a:cubicBezTo>
                    <a:pt x="2875" y="481"/>
                    <a:pt x="2875" y="481"/>
                    <a:pt x="2875" y="481"/>
                  </a:cubicBezTo>
                  <a:cubicBezTo>
                    <a:pt x="2875" y="480"/>
                    <a:pt x="2875" y="480"/>
                    <a:pt x="2875" y="479"/>
                  </a:cubicBezTo>
                  <a:cubicBezTo>
                    <a:pt x="2875" y="478"/>
                    <a:pt x="2875" y="477"/>
                    <a:pt x="2874" y="475"/>
                  </a:cubicBezTo>
                  <a:cubicBezTo>
                    <a:pt x="2873" y="472"/>
                    <a:pt x="2871" y="469"/>
                    <a:pt x="2868" y="466"/>
                  </a:cubicBezTo>
                  <a:cubicBezTo>
                    <a:pt x="2863" y="460"/>
                    <a:pt x="2854" y="455"/>
                    <a:pt x="2845" y="450"/>
                  </a:cubicBezTo>
                  <a:cubicBezTo>
                    <a:pt x="2827" y="440"/>
                    <a:pt x="2806" y="433"/>
                    <a:pt x="2785" y="427"/>
                  </a:cubicBezTo>
                  <a:cubicBezTo>
                    <a:pt x="2764" y="421"/>
                    <a:pt x="2743" y="416"/>
                    <a:pt x="2721" y="411"/>
                  </a:cubicBezTo>
                  <a:cubicBezTo>
                    <a:pt x="2677" y="403"/>
                    <a:pt x="2633" y="396"/>
                    <a:pt x="2588" y="390"/>
                  </a:cubicBezTo>
                  <a:cubicBezTo>
                    <a:pt x="2544" y="384"/>
                    <a:pt x="2499" y="379"/>
                    <a:pt x="2455" y="374"/>
                  </a:cubicBezTo>
                  <a:cubicBezTo>
                    <a:pt x="2365" y="364"/>
                    <a:pt x="2275" y="357"/>
                    <a:pt x="2185" y="346"/>
                  </a:cubicBezTo>
                  <a:cubicBezTo>
                    <a:pt x="2163" y="343"/>
                    <a:pt x="2140" y="340"/>
                    <a:pt x="2118" y="337"/>
                  </a:cubicBezTo>
                  <a:cubicBezTo>
                    <a:pt x="2095" y="333"/>
                    <a:pt x="2073" y="329"/>
                    <a:pt x="2050" y="322"/>
                  </a:cubicBezTo>
                  <a:cubicBezTo>
                    <a:pt x="2044" y="321"/>
                    <a:pt x="2038" y="319"/>
                    <a:pt x="2032" y="316"/>
                  </a:cubicBezTo>
                  <a:cubicBezTo>
                    <a:pt x="2029" y="314"/>
                    <a:pt x="2026" y="313"/>
                    <a:pt x="2023" y="310"/>
                  </a:cubicBezTo>
                  <a:cubicBezTo>
                    <a:pt x="2020" y="308"/>
                    <a:pt x="2016" y="305"/>
                    <a:pt x="2014" y="299"/>
                  </a:cubicBezTo>
                  <a:cubicBezTo>
                    <a:pt x="2012" y="296"/>
                    <a:pt x="2012" y="292"/>
                    <a:pt x="2012" y="289"/>
                  </a:cubicBezTo>
                  <a:cubicBezTo>
                    <a:pt x="2013" y="285"/>
                    <a:pt x="2014" y="282"/>
                    <a:pt x="2016" y="280"/>
                  </a:cubicBezTo>
                  <a:cubicBezTo>
                    <a:pt x="2019" y="275"/>
                    <a:pt x="2022" y="273"/>
                    <a:pt x="2025" y="271"/>
                  </a:cubicBezTo>
                  <a:cubicBezTo>
                    <a:pt x="2032" y="267"/>
                    <a:pt x="2038" y="264"/>
                    <a:pt x="2043" y="262"/>
                  </a:cubicBezTo>
                  <a:cubicBezTo>
                    <a:pt x="2055" y="258"/>
                    <a:pt x="2066" y="256"/>
                    <a:pt x="2078" y="254"/>
                  </a:cubicBezTo>
                  <a:cubicBezTo>
                    <a:pt x="2089" y="251"/>
                    <a:pt x="2100" y="250"/>
                    <a:pt x="2112" y="248"/>
                  </a:cubicBezTo>
                  <a:cubicBezTo>
                    <a:pt x="2157" y="242"/>
                    <a:pt x="2202" y="238"/>
                    <a:pt x="2247" y="236"/>
                  </a:cubicBezTo>
                  <a:cubicBezTo>
                    <a:pt x="2292" y="233"/>
                    <a:pt x="2337" y="231"/>
                    <a:pt x="2383" y="229"/>
                  </a:cubicBezTo>
                  <a:cubicBezTo>
                    <a:pt x="2473" y="225"/>
                    <a:pt x="2563" y="223"/>
                    <a:pt x="2653" y="220"/>
                  </a:cubicBezTo>
                  <a:cubicBezTo>
                    <a:pt x="2743" y="218"/>
                    <a:pt x="2833" y="215"/>
                    <a:pt x="2923" y="211"/>
                  </a:cubicBezTo>
                  <a:cubicBezTo>
                    <a:pt x="2968" y="209"/>
                    <a:pt x="3013" y="206"/>
                    <a:pt x="3058" y="202"/>
                  </a:cubicBezTo>
                  <a:cubicBezTo>
                    <a:pt x="3080" y="200"/>
                    <a:pt x="3103" y="197"/>
                    <a:pt x="3124" y="193"/>
                  </a:cubicBezTo>
                  <a:cubicBezTo>
                    <a:pt x="3130" y="192"/>
                    <a:pt x="3135" y="190"/>
                    <a:pt x="3140" y="189"/>
                  </a:cubicBezTo>
                  <a:cubicBezTo>
                    <a:pt x="3145" y="187"/>
                    <a:pt x="3150" y="185"/>
                    <a:pt x="3153" y="183"/>
                  </a:cubicBezTo>
                  <a:cubicBezTo>
                    <a:pt x="3154" y="182"/>
                    <a:pt x="3154" y="182"/>
                    <a:pt x="3155" y="181"/>
                  </a:cubicBezTo>
                  <a:cubicBezTo>
                    <a:pt x="3155" y="181"/>
                    <a:pt x="3155" y="181"/>
                    <a:pt x="3155" y="181"/>
                  </a:cubicBezTo>
                  <a:cubicBezTo>
                    <a:pt x="3155" y="181"/>
                    <a:pt x="3155" y="181"/>
                    <a:pt x="3154" y="180"/>
                  </a:cubicBezTo>
                  <a:cubicBezTo>
                    <a:pt x="3154" y="179"/>
                    <a:pt x="3154" y="177"/>
                    <a:pt x="3152" y="175"/>
                  </a:cubicBezTo>
                  <a:cubicBezTo>
                    <a:pt x="3150" y="171"/>
                    <a:pt x="3146" y="168"/>
                    <a:pt x="3142" y="165"/>
                  </a:cubicBezTo>
                  <a:cubicBezTo>
                    <a:pt x="3133" y="159"/>
                    <a:pt x="3123" y="155"/>
                    <a:pt x="3113" y="151"/>
                  </a:cubicBezTo>
                  <a:cubicBezTo>
                    <a:pt x="3102" y="147"/>
                    <a:pt x="3092" y="144"/>
                    <a:pt x="3081" y="141"/>
                  </a:cubicBezTo>
                  <a:cubicBezTo>
                    <a:pt x="3059" y="135"/>
                    <a:pt x="3037" y="130"/>
                    <a:pt x="3015" y="126"/>
                  </a:cubicBezTo>
                  <a:cubicBezTo>
                    <a:pt x="2971" y="117"/>
                    <a:pt x="2927" y="110"/>
                    <a:pt x="2882" y="102"/>
                  </a:cubicBezTo>
                  <a:cubicBezTo>
                    <a:pt x="2871" y="100"/>
                    <a:pt x="2860" y="97"/>
                    <a:pt x="2849" y="94"/>
                  </a:cubicBezTo>
                  <a:cubicBezTo>
                    <a:pt x="2843" y="93"/>
                    <a:pt x="2838" y="91"/>
                    <a:pt x="2832" y="89"/>
                  </a:cubicBezTo>
                  <a:cubicBezTo>
                    <a:pt x="2830" y="88"/>
                    <a:pt x="2827" y="87"/>
                    <a:pt x="2824" y="84"/>
                  </a:cubicBezTo>
                  <a:cubicBezTo>
                    <a:pt x="2823" y="83"/>
                    <a:pt x="2822" y="83"/>
                    <a:pt x="2822" y="81"/>
                  </a:cubicBezTo>
                  <a:cubicBezTo>
                    <a:pt x="2821" y="80"/>
                    <a:pt x="2821" y="79"/>
                    <a:pt x="2821" y="78"/>
                  </a:cubicBezTo>
                  <a:cubicBezTo>
                    <a:pt x="2821" y="77"/>
                    <a:pt x="2821" y="75"/>
                    <a:pt x="2821" y="73"/>
                  </a:cubicBezTo>
                  <a:cubicBezTo>
                    <a:pt x="2822" y="70"/>
                    <a:pt x="2823" y="67"/>
                    <a:pt x="2824" y="64"/>
                  </a:cubicBezTo>
                  <a:cubicBezTo>
                    <a:pt x="2826" y="61"/>
                    <a:pt x="2829" y="59"/>
                    <a:pt x="2831" y="57"/>
                  </a:cubicBezTo>
                  <a:cubicBezTo>
                    <a:pt x="2836" y="53"/>
                    <a:pt x="2841" y="51"/>
                    <a:pt x="2847" y="48"/>
                  </a:cubicBezTo>
                  <a:cubicBezTo>
                    <a:pt x="2858" y="44"/>
                    <a:pt x="2869" y="42"/>
                    <a:pt x="2880" y="39"/>
                  </a:cubicBezTo>
                  <a:cubicBezTo>
                    <a:pt x="2902" y="35"/>
                    <a:pt x="2924" y="31"/>
                    <a:pt x="2947" y="29"/>
                  </a:cubicBezTo>
                  <a:cubicBezTo>
                    <a:pt x="2969" y="26"/>
                    <a:pt x="2992" y="24"/>
                    <a:pt x="3014" y="22"/>
                  </a:cubicBezTo>
                  <a:cubicBezTo>
                    <a:pt x="3104" y="15"/>
                    <a:pt x="3194" y="11"/>
                    <a:pt x="3284" y="8"/>
                  </a:cubicBezTo>
                  <a:cubicBezTo>
                    <a:pt x="3375" y="4"/>
                    <a:pt x="3465" y="2"/>
                    <a:pt x="3555" y="0"/>
                  </a:cubicBezTo>
                  <a:cubicBezTo>
                    <a:pt x="3465" y="3"/>
                    <a:pt x="3375" y="6"/>
                    <a:pt x="3285" y="10"/>
                  </a:cubicBezTo>
                  <a:cubicBezTo>
                    <a:pt x="3195" y="14"/>
                    <a:pt x="3104" y="19"/>
                    <a:pt x="3015" y="27"/>
                  </a:cubicBezTo>
                  <a:cubicBezTo>
                    <a:pt x="2992" y="29"/>
                    <a:pt x="2970" y="32"/>
                    <a:pt x="2948" y="34"/>
                  </a:cubicBezTo>
                  <a:cubicBezTo>
                    <a:pt x="2925" y="37"/>
                    <a:pt x="2903" y="41"/>
                    <a:pt x="2881" y="45"/>
                  </a:cubicBezTo>
                  <a:cubicBezTo>
                    <a:pt x="2870" y="48"/>
                    <a:pt x="2859" y="51"/>
                    <a:pt x="2849" y="55"/>
                  </a:cubicBezTo>
                  <a:cubicBezTo>
                    <a:pt x="2844" y="57"/>
                    <a:pt x="2839" y="59"/>
                    <a:pt x="2835" y="62"/>
                  </a:cubicBezTo>
                  <a:cubicBezTo>
                    <a:pt x="2831" y="65"/>
                    <a:pt x="2829" y="69"/>
                    <a:pt x="2828" y="74"/>
                  </a:cubicBezTo>
                  <a:close/>
                </a:path>
              </a:pathLst>
            </a:custGeom>
            <a:solidFill>
              <a:srgbClr val="AF3F9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0" name="Oval 88">
              <a:extLst>
                <a:ext uri="{FF2B5EF4-FFF2-40B4-BE49-F238E27FC236}">
                  <a16:creationId xmlns:a16="http://schemas.microsoft.com/office/drawing/2014/main" id="{23A8C75D-5FEB-4447-B10F-412B6D19EDD8}"/>
                </a:ext>
              </a:extLst>
            </p:cNvPr>
            <p:cNvSpPr>
              <a:spLocks noChangeArrowheads="1"/>
            </p:cNvSpPr>
            <p:nvPr/>
          </p:nvSpPr>
          <p:spPr bwMode="auto">
            <a:xfrm>
              <a:off x="2137" y="3940"/>
              <a:ext cx="137" cy="39"/>
            </a:xfrm>
            <a:prstGeom prst="ellipse">
              <a:avLst/>
            </a:prstGeom>
            <a:solidFill>
              <a:srgbClr val="3A6CD0"/>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 name="Oval 89">
              <a:extLst>
                <a:ext uri="{FF2B5EF4-FFF2-40B4-BE49-F238E27FC236}">
                  <a16:creationId xmlns:a16="http://schemas.microsoft.com/office/drawing/2014/main" id="{A7D87EB3-D1CF-4EE0-A67E-FC391638BAA1}"/>
                </a:ext>
              </a:extLst>
            </p:cNvPr>
            <p:cNvSpPr>
              <a:spLocks noChangeArrowheads="1"/>
            </p:cNvSpPr>
            <p:nvPr/>
          </p:nvSpPr>
          <p:spPr bwMode="auto">
            <a:xfrm>
              <a:off x="1188" y="3316"/>
              <a:ext cx="110" cy="31"/>
            </a:xfrm>
            <a:prstGeom prst="ellipse">
              <a:avLst/>
            </a:prstGeom>
            <a:solidFill>
              <a:srgbClr val="FF3984"/>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 name="Oval 90">
              <a:extLst>
                <a:ext uri="{FF2B5EF4-FFF2-40B4-BE49-F238E27FC236}">
                  <a16:creationId xmlns:a16="http://schemas.microsoft.com/office/drawing/2014/main" id="{6BA39CE6-DDA0-4029-8D99-CAA1C900B9EE}"/>
                </a:ext>
              </a:extLst>
            </p:cNvPr>
            <p:cNvSpPr>
              <a:spLocks noChangeArrowheads="1"/>
            </p:cNvSpPr>
            <p:nvPr/>
          </p:nvSpPr>
          <p:spPr bwMode="auto">
            <a:xfrm>
              <a:off x="3174" y="2952"/>
              <a:ext cx="133" cy="39"/>
            </a:xfrm>
            <a:prstGeom prst="ellipse">
              <a:avLst/>
            </a:prstGeom>
            <a:solidFill>
              <a:srgbClr val="8DC63F"/>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 name="Oval 91">
              <a:extLst>
                <a:ext uri="{FF2B5EF4-FFF2-40B4-BE49-F238E27FC236}">
                  <a16:creationId xmlns:a16="http://schemas.microsoft.com/office/drawing/2014/main" id="{E5889555-5AC1-4AB2-8AFC-7457D545BAF7}"/>
                </a:ext>
              </a:extLst>
            </p:cNvPr>
            <p:cNvSpPr>
              <a:spLocks noChangeArrowheads="1"/>
            </p:cNvSpPr>
            <p:nvPr/>
          </p:nvSpPr>
          <p:spPr bwMode="auto">
            <a:xfrm>
              <a:off x="5000" y="2851"/>
              <a:ext cx="130" cy="37"/>
            </a:xfrm>
            <a:prstGeom prst="ellipse">
              <a:avLst/>
            </a:prstGeom>
            <a:solidFill>
              <a:srgbClr val="FFC81D"/>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Oval 92">
              <a:extLst>
                <a:ext uri="{FF2B5EF4-FFF2-40B4-BE49-F238E27FC236}">
                  <a16:creationId xmlns:a16="http://schemas.microsoft.com/office/drawing/2014/main" id="{C8750B11-2725-4242-A08B-7831846EA75E}"/>
                </a:ext>
              </a:extLst>
            </p:cNvPr>
            <p:cNvSpPr>
              <a:spLocks noChangeArrowheads="1"/>
            </p:cNvSpPr>
            <p:nvPr/>
          </p:nvSpPr>
          <p:spPr bwMode="auto">
            <a:xfrm>
              <a:off x="4282" y="2447"/>
              <a:ext cx="80" cy="23"/>
            </a:xfrm>
            <a:prstGeom prst="ellipse">
              <a:avLst/>
            </a:prstGeom>
            <a:solidFill>
              <a:srgbClr val="847AC7"/>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Oval 93">
              <a:extLst>
                <a:ext uri="{FF2B5EF4-FFF2-40B4-BE49-F238E27FC236}">
                  <a16:creationId xmlns:a16="http://schemas.microsoft.com/office/drawing/2014/main" id="{CB4DC61A-472E-4153-997D-AC74CC1E580D}"/>
                </a:ext>
              </a:extLst>
            </p:cNvPr>
            <p:cNvSpPr>
              <a:spLocks noChangeArrowheads="1"/>
            </p:cNvSpPr>
            <p:nvPr/>
          </p:nvSpPr>
          <p:spPr bwMode="auto">
            <a:xfrm>
              <a:off x="5942" y="2114"/>
              <a:ext cx="34" cy="10"/>
            </a:xfrm>
            <a:prstGeom prst="ellipse">
              <a:avLst/>
            </a:prstGeom>
            <a:solidFill>
              <a:srgbClr val="27AAE1"/>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 name="Freeform 95">
              <a:extLst>
                <a:ext uri="{FF2B5EF4-FFF2-40B4-BE49-F238E27FC236}">
                  <a16:creationId xmlns:a16="http://schemas.microsoft.com/office/drawing/2014/main" id="{27427B51-C868-4AA9-9109-CECFD3D945DE}"/>
                </a:ext>
              </a:extLst>
            </p:cNvPr>
            <p:cNvSpPr>
              <a:spLocks/>
            </p:cNvSpPr>
            <p:nvPr/>
          </p:nvSpPr>
          <p:spPr bwMode="auto">
            <a:xfrm>
              <a:off x="2204" y="1301"/>
              <a:ext cx="783" cy="2661"/>
            </a:xfrm>
            <a:custGeom>
              <a:avLst/>
              <a:gdLst>
                <a:gd name="T0" fmla="*/ 0 w 547"/>
                <a:gd name="T1" fmla="*/ 1859 h 1859"/>
                <a:gd name="T2" fmla="*/ 0 w 547"/>
                <a:gd name="T3" fmla="*/ 120 h 1859"/>
                <a:gd name="T4" fmla="*/ 0 w 547"/>
                <a:gd name="T5" fmla="*/ 120 h 1859"/>
                <a:gd name="T6" fmla="*/ 0 w 547"/>
                <a:gd name="T7" fmla="*/ 120 h 1859"/>
                <a:gd name="T8" fmla="*/ 121 w 547"/>
                <a:gd name="T9" fmla="*/ 0 h 1859"/>
                <a:gd name="T10" fmla="*/ 547 w 547"/>
                <a:gd name="T11" fmla="*/ 0 h 1859"/>
              </a:gdLst>
              <a:ahLst/>
              <a:cxnLst>
                <a:cxn ang="0">
                  <a:pos x="T0" y="T1"/>
                </a:cxn>
                <a:cxn ang="0">
                  <a:pos x="T2" y="T3"/>
                </a:cxn>
                <a:cxn ang="0">
                  <a:pos x="T4" y="T5"/>
                </a:cxn>
                <a:cxn ang="0">
                  <a:pos x="T6" y="T7"/>
                </a:cxn>
                <a:cxn ang="0">
                  <a:pos x="T8" y="T9"/>
                </a:cxn>
                <a:cxn ang="0">
                  <a:pos x="T10" y="T11"/>
                </a:cxn>
              </a:cxnLst>
              <a:rect l="0" t="0" r="r" b="b"/>
              <a:pathLst>
                <a:path w="547" h="1859">
                  <a:moveTo>
                    <a:pt x="0" y="1859"/>
                  </a:moveTo>
                  <a:cubicBezTo>
                    <a:pt x="0" y="120"/>
                    <a:pt x="0" y="120"/>
                    <a:pt x="0" y="120"/>
                  </a:cubicBezTo>
                  <a:cubicBezTo>
                    <a:pt x="0" y="120"/>
                    <a:pt x="0" y="120"/>
                    <a:pt x="0" y="120"/>
                  </a:cubicBezTo>
                  <a:cubicBezTo>
                    <a:pt x="0" y="120"/>
                    <a:pt x="0" y="120"/>
                    <a:pt x="0" y="120"/>
                  </a:cubicBezTo>
                  <a:cubicBezTo>
                    <a:pt x="0" y="54"/>
                    <a:pt x="55" y="0"/>
                    <a:pt x="121" y="0"/>
                  </a:cubicBezTo>
                  <a:cubicBezTo>
                    <a:pt x="547" y="0"/>
                    <a:pt x="547" y="0"/>
                    <a:pt x="547" y="0"/>
                  </a:cubicBezTo>
                </a:path>
              </a:pathLst>
            </a:custGeom>
            <a:noFill/>
            <a:ln w="17463"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97">
              <a:extLst>
                <a:ext uri="{FF2B5EF4-FFF2-40B4-BE49-F238E27FC236}">
                  <a16:creationId xmlns:a16="http://schemas.microsoft.com/office/drawing/2014/main" id="{CA0A6E8E-2AB1-4294-8697-2C48FD600BE5}"/>
                </a:ext>
              </a:extLst>
            </p:cNvPr>
            <p:cNvSpPr>
              <a:spLocks/>
            </p:cNvSpPr>
            <p:nvPr/>
          </p:nvSpPr>
          <p:spPr bwMode="auto">
            <a:xfrm>
              <a:off x="3240" y="913"/>
              <a:ext cx="758" cy="2061"/>
            </a:xfrm>
            <a:custGeom>
              <a:avLst/>
              <a:gdLst>
                <a:gd name="T0" fmla="*/ 0 w 530"/>
                <a:gd name="T1" fmla="*/ 1440 h 1440"/>
                <a:gd name="T2" fmla="*/ 0 w 530"/>
                <a:gd name="T3" fmla="*/ 117 h 1440"/>
                <a:gd name="T4" fmla="*/ 0 w 530"/>
                <a:gd name="T5" fmla="*/ 117 h 1440"/>
                <a:gd name="T6" fmla="*/ 0 w 530"/>
                <a:gd name="T7" fmla="*/ 117 h 1440"/>
                <a:gd name="T8" fmla="*/ 117 w 530"/>
                <a:gd name="T9" fmla="*/ 0 h 1440"/>
                <a:gd name="T10" fmla="*/ 530 w 530"/>
                <a:gd name="T11" fmla="*/ 0 h 1440"/>
              </a:gdLst>
              <a:ahLst/>
              <a:cxnLst>
                <a:cxn ang="0">
                  <a:pos x="T0" y="T1"/>
                </a:cxn>
                <a:cxn ang="0">
                  <a:pos x="T2" y="T3"/>
                </a:cxn>
                <a:cxn ang="0">
                  <a:pos x="T4" y="T5"/>
                </a:cxn>
                <a:cxn ang="0">
                  <a:pos x="T6" y="T7"/>
                </a:cxn>
                <a:cxn ang="0">
                  <a:pos x="T8" y="T9"/>
                </a:cxn>
                <a:cxn ang="0">
                  <a:pos x="T10" y="T11"/>
                </a:cxn>
              </a:cxnLst>
              <a:rect l="0" t="0" r="r" b="b"/>
              <a:pathLst>
                <a:path w="530" h="1440">
                  <a:moveTo>
                    <a:pt x="0" y="1440"/>
                  </a:moveTo>
                  <a:cubicBezTo>
                    <a:pt x="0" y="117"/>
                    <a:pt x="0" y="117"/>
                    <a:pt x="0" y="117"/>
                  </a:cubicBezTo>
                  <a:cubicBezTo>
                    <a:pt x="0" y="117"/>
                    <a:pt x="0" y="117"/>
                    <a:pt x="0" y="117"/>
                  </a:cubicBezTo>
                  <a:cubicBezTo>
                    <a:pt x="0" y="117"/>
                    <a:pt x="0" y="117"/>
                    <a:pt x="0" y="117"/>
                  </a:cubicBezTo>
                  <a:cubicBezTo>
                    <a:pt x="0" y="53"/>
                    <a:pt x="53" y="0"/>
                    <a:pt x="117" y="0"/>
                  </a:cubicBezTo>
                  <a:cubicBezTo>
                    <a:pt x="530" y="0"/>
                    <a:pt x="530" y="0"/>
                    <a:pt x="530" y="0"/>
                  </a:cubicBezTo>
                </a:path>
              </a:pathLst>
            </a:custGeom>
            <a:noFill/>
            <a:ln w="17463"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99">
              <a:extLst>
                <a:ext uri="{FF2B5EF4-FFF2-40B4-BE49-F238E27FC236}">
                  <a16:creationId xmlns:a16="http://schemas.microsoft.com/office/drawing/2014/main" id="{48EBD8D3-C4F6-4281-A589-C0726DF3F28C}"/>
                </a:ext>
              </a:extLst>
            </p:cNvPr>
            <p:cNvSpPr>
              <a:spLocks/>
            </p:cNvSpPr>
            <p:nvPr/>
          </p:nvSpPr>
          <p:spPr bwMode="auto">
            <a:xfrm>
              <a:off x="5065" y="974"/>
              <a:ext cx="698" cy="1897"/>
            </a:xfrm>
            <a:custGeom>
              <a:avLst/>
              <a:gdLst>
                <a:gd name="T0" fmla="*/ 0 w 488"/>
                <a:gd name="T1" fmla="*/ 1325 h 1325"/>
                <a:gd name="T2" fmla="*/ 0 w 488"/>
                <a:gd name="T3" fmla="*/ 108 h 1325"/>
                <a:gd name="T4" fmla="*/ 0 w 488"/>
                <a:gd name="T5" fmla="*/ 108 h 1325"/>
                <a:gd name="T6" fmla="*/ 0 w 488"/>
                <a:gd name="T7" fmla="*/ 108 h 1325"/>
                <a:gd name="T8" fmla="*/ 108 w 488"/>
                <a:gd name="T9" fmla="*/ 0 h 1325"/>
                <a:gd name="T10" fmla="*/ 488 w 488"/>
                <a:gd name="T11" fmla="*/ 0 h 1325"/>
              </a:gdLst>
              <a:ahLst/>
              <a:cxnLst>
                <a:cxn ang="0">
                  <a:pos x="T0" y="T1"/>
                </a:cxn>
                <a:cxn ang="0">
                  <a:pos x="T2" y="T3"/>
                </a:cxn>
                <a:cxn ang="0">
                  <a:pos x="T4" y="T5"/>
                </a:cxn>
                <a:cxn ang="0">
                  <a:pos x="T6" y="T7"/>
                </a:cxn>
                <a:cxn ang="0">
                  <a:pos x="T8" y="T9"/>
                </a:cxn>
                <a:cxn ang="0">
                  <a:pos x="T10" y="T11"/>
                </a:cxn>
              </a:cxnLst>
              <a:rect l="0" t="0" r="r" b="b"/>
              <a:pathLst>
                <a:path w="488" h="1325">
                  <a:moveTo>
                    <a:pt x="0" y="1325"/>
                  </a:moveTo>
                  <a:cubicBezTo>
                    <a:pt x="0" y="108"/>
                    <a:pt x="0" y="108"/>
                    <a:pt x="0" y="108"/>
                  </a:cubicBezTo>
                  <a:cubicBezTo>
                    <a:pt x="0" y="108"/>
                    <a:pt x="0" y="108"/>
                    <a:pt x="0" y="108"/>
                  </a:cubicBezTo>
                  <a:cubicBezTo>
                    <a:pt x="0" y="108"/>
                    <a:pt x="0" y="108"/>
                    <a:pt x="0" y="108"/>
                  </a:cubicBezTo>
                  <a:cubicBezTo>
                    <a:pt x="0" y="49"/>
                    <a:pt x="49" y="0"/>
                    <a:pt x="108" y="0"/>
                  </a:cubicBezTo>
                  <a:cubicBezTo>
                    <a:pt x="488" y="0"/>
                    <a:pt x="488" y="0"/>
                    <a:pt x="488" y="0"/>
                  </a:cubicBezTo>
                </a:path>
              </a:pathLst>
            </a:custGeom>
            <a:noFill/>
            <a:ln w="15875"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101">
              <a:extLst>
                <a:ext uri="{FF2B5EF4-FFF2-40B4-BE49-F238E27FC236}">
                  <a16:creationId xmlns:a16="http://schemas.microsoft.com/office/drawing/2014/main" id="{7DD52F42-F198-4CCB-ADC0-C013EDE48BB1}"/>
                </a:ext>
              </a:extLst>
            </p:cNvPr>
            <p:cNvSpPr>
              <a:spLocks/>
            </p:cNvSpPr>
            <p:nvPr/>
          </p:nvSpPr>
          <p:spPr bwMode="auto">
            <a:xfrm>
              <a:off x="4322" y="606"/>
              <a:ext cx="578" cy="1851"/>
            </a:xfrm>
            <a:custGeom>
              <a:avLst/>
              <a:gdLst>
                <a:gd name="T0" fmla="*/ 0 w 404"/>
                <a:gd name="T1" fmla="*/ 1293 h 1293"/>
                <a:gd name="T2" fmla="*/ 0 w 404"/>
                <a:gd name="T3" fmla="*/ 89 h 1293"/>
                <a:gd name="T4" fmla="*/ 0 w 404"/>
                <a:gd name="T5" fmla="*/ 89 h 1293"/>
                <a:gd name="T6" fmla="*/ 0 w 404"/>
                <a:gd name="T7" fmla="*/ 89 h 1293"/>
                <a:gd name="T8" fmla="*/ 89 w 404"/>
                <a:gd name="T9" fmla="*/ 0 h 1293"/>
                <a:gd name="T10" fmla="*/ 404 w 404"/>
                <a:gd name="T11" fmla="*/ 0 h 1293"/>
              </a:gdLst>
              <a:ahLst/>
              <a:cxnLst>
                <a:cxn ang="0">
                  <a:pos x="T0" y="T1"/>
                </a:cxn>
                <a:cxn ang="0">
                  <a:pos x="T2" y="T3"/>
                </a:cxn>
                <a:cxn ang="0">
                  <a:pos x="T4" y="T5"/>
                </a:cxn>
                <a:cxn ang="0">
                  <a:pos x="T6" y="T7"/>
                </a:cxn>
                <a:cxn ang="0">
                  <a:pos x="T8" y="T9"/>
                </a:cxn>
                <a:cxn ang="0">
                  <a:pos x="T10" y="T11"/>
                </a:cxn>
              </a:cxnLst>
              <a:rect l="0" t="0" r="r" b="b"/>
              <a:pathLst>
                <a:path w="404" h="1293">
                  <a:moveTo>
                    <a:pt x="0" y="1293"/>
                  </a:moveTo>
                  <a:cubicBezTo>
                    <a:pt x="0" y="89"/>
                    <a:pt x="0" y="89"/>
                    <a:pt x="0" y="89"/>
                  </a:cubicBezTo>
                  <a:cubicBezTo>
                    <a:pt x="0" y="89"/>
                    <a:pt x="0" y="89"/>
                    <a:pt x="0" y="89"/>
                  </a:cubicBezTo>
                  <a:cubicBezTo>
                    <a:pt x="0" y="89"/>
                    <a:pt x="0" y="89"/>
                    <a:pt x="0" y="89"/>
                  </a:cubicBezTo>
                  <a:cubicBezTo>
                    <a:pt x="0" y="40"/>
                    <a:pt x="40" y="0"/>
                    <a:pt x="89" y="0"/>
                  </a:cubicBezTo>
                  <a:cubicBezTo>
                    <a:pt x="404" y="0"/>
                    <a:pt x="404" y="0"/>
                    <a:pt x="404" y="0"/>
                  </a:cubicBezTo>
                </a:path>
              </a:pathLst>
            </a:custGeom>
            <a:noFill/>
            <a:ln w="12700"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 name="Freeform 103">
              <a:extLst>
                <a:ext uri="{FF2B5EF4-FFF2-40B4-BE49-F238E27FC236}">
                  <a16:creationId xmlns:a16="http://schemas.microsoft.com/office/drawing/2014/main" id="{974C072D-7308-40BB-A637-83D6D37C6D47}"/>
                </a:ext>
              </a:extLst>
            </p:cNvPr>
            <p:cNvSpPr>
              <a:spLocks/>
            </p:cNvSpPr>
            <p:nvPr/>
          </p:nvSpPr>
          <p:spPr bwMode="auto">
            <a:xfrm>
              <a:off x="5959" y="802"/>
              <a:ext cx="484" cy="1317"/>
            </a:xfrm>
            <a:custGeom>
              <a:avLst/>
              <a:gdLst>
                <a:gd name="T0" fmla="*/ 0 w 338"/>
                <a:gd name="T1" fmla="*/ 920 h 920"/>
                <a:gd name="T2" fmla="*/ 0 w 338"/>
                <a:gd name="T3" fmla="*/ 75 h 920"/>
                <a:gd name="T4" fmla="*/ 0 w 338"/>
                <a:gd name="T5" fmla="*/ 75 h 920"/>
                <a:gd name="T6" fmla="*/ 0 w 338"/>
                <a:gd name="T7" fmla="*/ 75 h 920"/>
                <a:gd name="T8" fmla="*/ 75 w 338"/>
                <a:gd name="T9" fmla="*/ 0 h 920"/>
                <a:gd name="T10" fmla="*/ 338 w 338"/>
                <a:gd name="T11" fmla="*/ 0 h 920"/>
              </a:gdLst>
              <a:ahLst/>
              <a:cxnLst>
                <a:cxn ang="0">
                  <a:pos x="T0" y="T1"/>
                </a:cxn>
                <a:cxn ang="0">
                  <a:pos x="T2" y="T3"/>
                </a:cxn>
                <a:cxn ang="0">
                  <a:pos x="T4" y="T5"/>
                </a:cxn>
                <a:cxn ang="0">
                  <a:pos x="T6" y="T7"/>
                </a:cxn>
                <a:cxn ang="0">
                  <a:pos x="T8" y="T9"/>
                </a:cxn>
                <a:cxn ang="0">
                  <a:pos x="T10" y="T11"/>
                </a:cxn>
              </a:cxnLst>
              <a:rect l="0" t="0" r="r" b="b"/>
              <a:pathLst>
                <a:path w="338" h="920">
                  <a:moveTo>
                    <a:pt x="0" y="920"/>
                  </a:moveTo>
                  <a:cubicBezTo>
                    <a:pt x="0" y="75"/>
                    <a:pt x="0" y="75"/>
                    <a:pt x="0" y="75"/>
                  </a:cubicBezTo>
                  <a:cubicBezTo>
                    <a:pt x="0" y="75"/>
                    <a:pt x="0" y="75"/>
                    <a:pt x="0" y="75"/>
                  </a:cubicBezTo>
                  <a:cubicBezTo>
                    <a:pt x="0" y="75"/>
                    <a:pt x="0" y="75"/>
                    <a:pt x="0" y="75"/>
                  </a:cubicBezTo>
                  <a:cubicBezTo>
                    <a:pt x="0" y="34"/>
                    <a:pt x="34" y="0"/>
                    <a:pt x="75" y="0"/>
                  </a:cubicBezTo>
                  <a:cubicBezTo>
                    <a:pt x="338" y="0"/>
                    <a:pt x="338" y="0"/>
                    <a:pt x="338" y="0"/>
                  </a:cubicBezTo>
                </a:path>
              </a:pathLst>
            </a:custGeom>
            <a:noFill/>
            <a:ln w="11113"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105">
              <a:extLst>
                <a:ext uri="{FF2B5EF4-FFF2-40B4-BE49-F238E27FC236}">
                  <a16:creationId xmlns:a16="http://schemas.microsoft.com/office/drawing/2014/main" id="{B46C9B6C-2007-4E22-A1BE-E208B4CDB9EA}"/>
                </a:ext>
              </a:extLst>
            </p:cNvPr>
            <p:cNvSpPr>
              <a:spLocks/>
            </p:cNvSpPr>
            <p:nvPr/>
          </p:nvSpPr>
          <p:spPr bwMode="auto">
            <a:xfrm>
              <a:off x="1241" y="837"/>
              <a:ext cx="783" cy="2495"/>
            </a:xfrm>
            <a:custGeom>
              <a:avLst/>
              <a:gdLst>
                <a:gd name="T0" fmla="*/ 0 w 547"/>
                <a:gd name="T1" fmla="*/ 1743 h 1743"/>
                <a:gd name="T2" fmla="*/ 0 w 547"/>
                <a:gd name="T3" fmla="*/ 120 h 1743"/>
                <a:gd name="T4" fmla="*/ 0 w 547"/>
                <a:gd name="T5" fmla="*/ 120 h 1743"/>
                <a:gd name="T6" fmla="*/ 0 w 547"/>
                <a:gd name="T7" fmla="*/ 120 h 1743"/>
                <a:gd name="T8" fmla="*/ 120 w 547"/>
                <a:gd name="T9" fmla="*/ 0 h 1743"/>
                <a:gd name="T10" fmla="*/ 547 w 547"/>
                <a:gd name="T11" fmla="*/ 0 h 1743"/>
              </a:gdLst>
              <a:ahLst/>
              <a:cxnLst>
                <a:cxn ang="0">
                  <a:pos x="T0" y="T1"/>
                </a:cxn>
                <a:cxn ang="0">
                  <a:pos x="T2" y="T3"/>
                </a:cxn>
                <a:cxn ang="0">
                  <a:pos x="T4" y="T5"/>
                </a:cxn>
                <a:cxn ang="0">
                  <a:pos x="T6" y="T7"/>
                </a:cxn>
                <a:cxn ang="0">
                  <a:pos x="T8" y="T9"/>
                </a:cxn>
                <a:cxn ang="0">
                  <a:pos x="T10" y="T11"/>
                </a:cxn>
              </a:cxnLst>
              <a:rect l="0" t="0" r="r" b="b"/>
              <a:pathLst>
                <a:path w="547" h="1743">
                  <a:moveTo>
                    <a:pt x="0" y="1743"/>
                  </a:moveTo>
                  <a:cubicBezTo>
                    <a:pt x="0" y="120"/>
                    <a:pt x="0" y="120"/>
                    <a:pt x="0" y="120"/>
                  </a:cubicBezTo>
                  <a:cubicBezTo>
                    <a:pt x="0" y="120"/>
                    <a:pt x="0" y="120"/>
                    <a:pt x="0" y="120"/>
                  </a:cubicBezTo>
                  <a:cubicBezTo>
                    <a:pt x="0" y="120"/>
                    <a:pt x="0" y="120"/>
                    <a:pt x="0" y="120"/>
                  </a:cubicBezTo>
                  <a:cubicBezTo>
                    <a:pt x="0" y="54"/>
                    <a:pt x="54" y="0"/>
                    <a:pt x="120" y="0"/>
                  </a:cubicBezTo>
                  <a:cubicBezTo>
                    <a:pt x="547" y="0"/>
                    <a:pt x="547" y="0"/>
                    <a:pt x="547" y="0"/>
                  </a:cubicBezTo>
                </a:path>
              </a:pathLst>
            </a:custGeom>
            <a:noFill/>
            <a:ln w="17463"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79" name="Group 178">
            <a:extLst>
              <a:ext uri="{FF2B5EF4-FFF2-40B4-BE49-F238E27FC236}">
                <a16:creationId xmlns:a16="http://schemas.microsoft.com/office/drawing/2014/main" id="{C2F38DA6-C792-49E2-809E-E0282C39EAD9}"/>
              </a:ext>
            </a:extLst>
          </p:cNvPr>
          <p:cNvGrpSpPr/>
          <p:nvPr/>
        </p:nvGrpSpPr>
        <p:grpSpPr>
          <a:xfrm>
            <a:off x="3208400" y="2923142"/>
            <a:ext cx="1188751" cy="897407"/>
            <a:chOff x="2236437" y="2274922"/>
            <a:chExt cx="1188751" cy="897407"/>
          </a:xfrm>
        </p:grpSpPr>
        <p:sp>
          <p:nvSpPr>
            <p:cNvPr id="180" name="CuadroTexto 31">
              <a:extLst>
                <a:ext uri="{FF2B5EF4-FFF2-40B4-BE49-F238E27FC236}">
                  <a16:creationId xmlns:a16="http://schemas.microsoft.com/office/drawing/2014/main" id="{5FC65505-DB82-4684-9C99-3605B61F8ADE}"/>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81" name="CuadroTexto 32">
              <a:extLst>
                <a:ext uri="{FF2B5EF4-FFF2-40B4-BE49-F238E27FC236}">
                  <a16:creationId xmlns:a16="http://schemas.microsoft.com/office/drawing/2014/main" id="{2DAA3F94-FD16-4ED4-A504-F02A0C7172AA}"/>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82" name="Group 181">
            <a:extLst>
              <a:ext uri="{FF2B5EF4-FFF2-40B4-BE49-F238E27FC236}">
                <a16:creationId xmlns:a16="http://schemas.microsoft.com/office/drawing/2014/main" id="{CC212686-D100-4C98-941F-99E2AB38E41F}"/>
              </a:ext>
            </a:extLst>
          </p:cNvPr>
          <p:cNvGrpSpPr/>
          <p:nvPr/>
        </p:nvGrpSpPr>
        <p:grpSpPr>
          <a:xfrm>
            <a:off x="4812275" y="2227788"/>
            <a:ext cx="1188751" cy="910023"/>
            <a:chOff x="2182771" y="2077492"/>
            <a:chExt cx="1188751" cy="910023"/>
          </a:xfrm>
        </p:grpSpPr>
        <p:sp>
          <p:nvSpPr>
            <p:cNvPr id="183" name="CuadroTexto 31">
              <a:extLst>
                <a:ext uri="{FF2B5EF4-FFF2-40B4-BE49-F238E27FC236}">
                  <a16:creationId xmlns:a16="http://schemas.microsoft.com/office/drawing/2014/main" id="{B85B6891-C8AD-4554-B64F-EC88E6F1235F}"/>
                </a:ext>
              </a:extLst>
            </p:cNvPr>
            <p:cNvSpPr txBox="1"/>
            <p:nvPr/>
          </p:nvSpPr>
          <p:spPr>
            <a:xfrm>
              <a:off x="2199153" y="207749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84" name="CuadroTexto 32">
              <a:extLst>
                <a:ext uri="{FF2B5EF4-FFF2-40B4-BE49-F238E27FC236}">
                  <a16:creationId xmlns:a16="http://schemas.microsoft.com/office/drawing/2014/main" id="{B3257FEB-0226-4924-9479-9237FB285C5C}"/>
                </a:ext>
              </a:extLst>
            </p:cNvPr>
            <p:cNvSpPr txBox="1"/>
            <p:nvPr/>
          </p:nvSpPr>
          <p:spPr>
            <a:xfrm>
              <a:off x="2182771" y="2330669"/>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85" name="Group 184">
            <a:extLst>
              <a:ext uri="{FF2B5EF4-FFF2-40B4-BE49-F238E27FC236}">
                <a16:creationId xmlns:a16="http://schemas.microsoft.com/office/drawing/2014/main" id="{82D7A24A-49C5-4192-9AFD-076F2E2E4A3B}"/>
              </a:ext>
            </a:extLst>
          </p:cNvPr>
          <p:cNvGrpSpPr/>
          <p:nvPr/>
        </p:nvGrpSpPr>
        <p:grpSpPr>
          <a:xfrm>
            <a:off x="6522324" y="1971685"/>
            <a:ext cx="1188751" cy="897407"/>
            <a:chOff x="2236437" y="2274922"/>
            <a:chExt cx="1188751" cy="897407"/>
          </a:xfrm>
        </p:grpSpPr>
        <p:sp>
          <p:nvSpPr>
            <p:cNvPr id="186" name="CuadroTexto 31">
              <a:extLst>
                <a:ext uri="{FF2B5EF4-FFF2-40B4-BE49-F238E27FC236}">
                  <a16:creationId xmlns:a16="http://schemas.microsoft.com/office/drawing/2014/main" id="{4DD165A2-B008-491C-AE89-6319FAACA045}"/>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87" name="CuadroTexto 32">
              <a:extLst>
                <a:ext uri="{FF2B5EF4-FFF2-40B4-BE49-F238E27FC236}">
                  <a16:creationId xmlns:a16="http://schemas.microsoft.com/office/drawing/2014/main" id="{4CE70D86-2F47-4000-B5E7-B355C346F698}"/>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88" name="Group 187">
            <a:extLst>
              <a:ext uri="{FF2B5EF4-FFF2-40B4-BE49-F238E27FC236}">
                <a16:creationId xmlns:a16="http://schemas.microsoft.com/office/drawing/2014/main" id="{8F83647D-B6F7-4E75-AE64-AA8B2CEEAB2A}"/>
              </a:ext>
            </a:extLst>
          </p:cNvPr>
          <p:cNvGrpSpPr/>
          <p:nvPr/>
        </p:nvGrpSpPr>
        <p:grpSpPr>
          <a:xfrm>
            <a:off x="7810024" y="2299564"/>
            <a:ext cx="1188751" cy="897407"/>
            <a:chOff x="2236437" y="2274922"/>
            <a:chExt cx="1188751" cy="897407"/>
          </a:xfrm>
        </p:grpSpPr>
        <p:sp>
          <p:nvSpPr>
            <p:cNvPr id="189" name="CuadroTexto 31">
              <a:extLst>
                <a:ext uri="{FF2B5EF4-FFF2-40B4-BE49-F238E27FC236}">
                  <a16:creationId xmlns:a16="http://schemas.microsoft.com/office/drawing/2014/main" id="{CEC7D344-6FC3-4720-8729-83F285C6B203}"/>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90" name="CuadroTexto 32">
              <a:extLst>
                <a:ext uri="{FF2B5EF4-FFF2-40B4-BE49-F238E27FC236}">
                  <a16:creationId xmlns:a16="http://schemas.microsoft.com/office/drawing/2014/main" id="{C3BE584F-55A2-4DA5-B484-09A489DFF765}"/>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91" name="Group 190">
            <a:extLst>
              <a:ext uri="{FF2B5EF4-FFF2-40B4-BE49-F238E27FC236}">
                <a16:creationId xmlns:a16="http://schemas.microsoft.com/office/drawing/2014/main" id="{84AED4F7-B385-4148-9004-49A1AA225DA0}"/>
              </a:ext>
            </a:extLst>
          </p:cNvPr>
          <p:cNvGrpSpPr/>
          <p:nvPr/>
        </p:nvGrpSpPr>
        <p:grpSpPr>
          <a:xfrm>
            <a:off x="9370433" y="2137800"/>
            <a:ext cx="1188751" cy="897407"/>
            <a:chOff x="2236437" y="2274922"/>
            <a:chExt cx="1188751" cy="897407"/>
          </a:xfrm>
        </p:grpSpPr>
        <p:sp>
          <p:nvSpPr>
            <p:cNvPr id="192" name="CuadroTexto 31">
              <a:extLst>
                <a:ext uri="{FF2B5EF4-FFF2-40B4-BE49-F238E27FC236}">
                  <a16:creationId xmlns:a16="http://schemas.microsoft.com/office/drawing/2014/main" id="{3501A063-C873-4279-AE01-B970918401C2}"/>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93" name="CuadroTexto 32">
              <a:extLst>
                <a:ext uri="{FF2B5EF4-FFF2-40B4-BE49-F238E27FC236}">
                  <a16:creationId xmlns:a16="http://schemas.microsoft.com/office/drawing/2014/main" id="{BA8BBBCD-996A-494B-85CE-36B48535BE78}"/>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sp>
        <p:nvSpPr>
          <p:cNvPr id="194" name="TextBox 193">
            <a:extLst>
              <a:ext uri="{FF2B5EF4-FFF2-40B4-BE49-F238E27FC236}">
                <a16:creationId xmlns:a16="http://schemas.microsoft.com/office/drawing/2014/main" id="{C6D6A55E-8AC1-419B-9C5B-35A0D57FDC6A}"/>
              </a:ext>
            </a:extLst>
          </p:cNvPr>
          <p:cNvSpPr txBox="1"/>
          <p:nvPr/>
        </p:nvSpPr>
        <p:spPr>
          <a:xfrm>
            <a:off x="1651276" y="762111"/>
            <a:ext cx="1243013" cy="523220"/>
          </a:xfrm>
          <a:prstGeom prst="rect">
            <a:avLst/>
          </a:prstGeom>
          <a:noFill/>
        </p:spPr>
        <p:txBody>
          <a:bodyPr wrap="square" rtlCol="0">
            <a:spAutoFit/>
          </a:bodyPr>
          <a:lstStyle/>
          <a:p>
            <a:r>
              <a:rPr lang="en-US" sz="2800" b="1" dirty="0">
                <a:solidFill>
                  <a:srgbClr val="AF3F92"/>
                </a:solidFill>
              </a:rPr>
              <a:t>1991</a:t>
            </a:r>
          </a:p>
        </p:txBody>
      </p:sp>
      <p:sp>
        <p:nvSpPr>
          <p:cNvPr id="195" name="TextBox 194">
            <a:extLst>
              <a:ext uri="{FF2B5EF4-FFF2-40B4-BE49-F238E27FC236}">
                <a16:creationId xmlns:a16="http://schemas.microsoft.com/office/drawing/2014/main" id="{F29C09B8-C06A-48C5-9CF8-DA635798F627}"/>
              </a:ext>
            </a:extLst>
          </p:cNvPr>
          <p:cNvSpPr txBox="1"/>
          <p:nvPr/>
        </p:nvSpPr>
        <p:spPr>
          <a:xfrm>
            <a:off x="3276687" y="1511447"/>
            <a:ext cx="1243013" cy="523220"/>
          </a:xfrm>
          <a:prstGeom prst="rect">
            <a:avLst/>
          </a:prstGeom>
          <a:noFill/>
        </p:spPr>
        <p:txBody>
          <a:bodyPr wrap="square" rtlCol="0">
            <a:spAutoFit/>
          </a:bodyPr>
          <a:lstStyle/>
          <a:p>
            <a:r>
              <a:rPr lang="en-US" sz="2800" b="1" dirty="0">
                <a:solidFill>
                  <a:srgbClr val="AF3F92"/>
                </a:solidFill>
              </a:rPr>
              <a:t>2000</a:t>
            </a:r>
          </a:p>
        </p:txBody>
      </p:sp>
      <p:sp>
        <p:nvSpPr>
          <p:cNvPr id="196" name="TextBox 195">
            <a:extLst>
              <a:ext uri="{FF2B5EF4-FFF2-40B4-BE49-F238E27FC236}">
                <a16:creationId xmlns:a16="http://schemas.microsoft.com/office/drawing/2014/main" id="{6914D55D-1470-4551-9F81-504A43E6A783}"/>
              </a:ext>
            </a:extLst>
          </p:cNvPr>
          <p:cNvSpPr txBox="1"/>
          <p:nvPr/>
        </p:nvSpPr>
        <p:spPr>
          <a:xfrm>
            <a:off x="4825933" y="848629"/>
            <a:ext cx="1243013" cy="523220"/>
          </a:xfrm>
          <a:prstGeom prst="rect">
            <a:avLst/>
          </a:prstGeom>
          <a:noFill/>
        </p:spPr>
        <p:txBody>
          <a:bodyPr wrap="square" rtlCol="0">
            <a:spAutoFit/>
          </a:bodyPr>
          <a:lstStyle/>
          <a:p>
            <a:r>
              <a:rPr lang="en-US" sz="2800" b="1" dirty="0">
                <a:solidFill>
                  <a:srgbClr val="AF3F92"/>
                </a:solidFill>
              </a:rPr>
              <a:t>2005</a:t>
            </a:r>
          </a:p>
        </p:txBody>
      </p:sp>
      <p:sp>
        <p:nvSpPr>
          <p:cNvPr id="197" name="TextBox 196">
            <a:extLst>
              <a:ext uri="{FF2B5EF4-FFF2-40B4-BE49-F238E27FC236}">
                <a16:creationId xmlns:a16="http://schemas.microsoft.com/office/drawing/2014/main" id="{4EA79063-7B7F-4927-849E-DA8CA133BBD3}"/>
              </a:ext>
            </a:extLst>
          </p:cNvPr>
          <p:cNvSpPr txBox="1"/>
          <p:nvPr/>
        </p:nvSpPr>
        <p:spPr>
          <a:xfrm>
            <a:off x="6468855" y="369064"/>
            <a:ext cx="1243013" cy="523220"/>
          </a:xfrm>
          <a:prstGeom prst="rect">
            <a:avLst/>
          </a:prstGeom>
          <a:noFill/>
        </p:spPr>
        <p:txBody>
          <a:bodyPr wrap="square" rtlCol="0">
            <a:spAutoFit/>
          </a:bodyPr>
          <a:lstStyle/>
          <a:p>
            <a:r>
              <a:rPr lang="en-US" sz="2800" b="1" dirty="0">
                <a:solidFill>
                  <a:srgbClr val="AF3F92"/>
                </a:solidFill>
              </a:rPr>
              <a:t>2008</a:t>
            </a:r>
          </a:p>
        </p:txBody>
      </p:sp>
      <p:sp>
        <p:nvSpPr>
          <p:cNvPr id="198" name="TextBox 197">
            <a:extLst>
              <a:ext uri="{FF2B5EF4-FFF2-40B4-BE49-F238E27FC236}">
                <a16:creationId xmlns:a16="http://schemas.microsoft.com/office/drawing/2014/main" id="{5A40AA19-1FB3-4766-BC18-EB6D2C230983}"/>
              </a:ext>
            </a:extLst>
          </p:cNvPr>
          <p:cNvSpPr txBox="1"/>
          <p:nvPr/>
        </p:nvSpPr>
        <p:spPr>
          <a:xfrm>
            <a:off x="7759320" y="965281"/>
            <a:ext cx="1243013" cy="523220"/>
          </a:xfrm>
          <a:prstGeom prst="rect">
            <a:avLst/>
          </a:prstGeom>
          <a:noFill/>
        </p:spPr>
        <p:txBody>
          <a:bodyPr wrap="square" rtlCol="0">
            <a:spAutoFit/>
          </a:bodyPr>
          <a:lstStyle/>
          <a:p>
            <a:r>
              <a:rPr lang="en-US" sz="2800" b="1" dirty="0">
                <a:solidFill>
                  <a:srgbClr val="AF3F92"/>
                </a:solidFill>
              </a:rPr>
              <a:t>2013</a:t>
            </a:r>
          </a:p>
        </p:txBody>
      </p:sp>
      <p:sp>
        <p:nvSpPr>
          <p:cNvPr id="199" name="TextBox 198">
            <a:extLst>
              <a:ext uri="{FF2B5EF4-FFF2-40B4-BE49-F238E27FC236}">
                <a16:creationId xmlns:a16="http://schemas.microsoft.com/office/drawing/2014/main" id="{E75AC134-CB68-4AAA-A631-687A1E53024C}"/>
              </a:ext>
            </a:extLst>
          </p:cNvPr>
          <p:cNvSpPr txBox="1"/>
          <p:nvPr/>
        </p:nvSpPr>
        <p:spPr>
          <a:xfrm>
            <a:off x="9202410" y="652930"/>
            <a:ext cx="1243013" cy="523220"/>
          </a:xfrm>
          <a:prstGeom prst="rect">
            <a:avLst/>
          </a:prstGeom>
          <a:noFill/>
        </p:spPr>
        <p:txBody>
          <a:bodyPr wrap="square" rtlCol="0">
            <a:spAutoFit/>
          </a:bodyPr>
          <a:lstStyle/>
          <a:p>
            <a:r>
              <a:rPr lang="en-US" sz="2800" b="1" dirty="0">
                <a:solidFill>
                  <a:srgbClr val="AF3F92"/>
                </a:solidFill>
              </a:rPr>
              <a:t>2017</a:t>
            </a:r>
          </a:p>
        </p:txBody>
      </p:sp>
      <p:grpSp>
        <p:nvGrpSpPr>
          <p:cNvPr id="200" name="Group 199">
            <a:extLst>
              <a:ext uri="{FF2B5EF4-FFF2-40B4-BE49-F238E27FC236}">
                <a16:creationId xmlns:a16="http://schemas.microsoft.com/office/drawing/2014/main" id="{42E89C20-CFA4-4F70-9500-9E56AD21073E}"/>
              </a:ext>
            </a:extLst>
          </p:cNvPr>
          <p:cNvGrpSpPr/>
          <p:nvPr/>
        </p:nvGrpSpPr>
        <p:grpSpPr>
          <a:xfrm rot="5400000">
            <a:off x="10246101" y="247643"/>
            <a:ext cx="2205394" cy="1646422"/>
            <a:chOff x="-1" y="-13844"/>
            <a:chExt cx="3864728" cy="2885187"/>
          </a:xfrm>
        </p:grpSpPr>
        <p:sp>
          <p:nvSpPr>
            <p:cNvPr id="201" name="Freeform 556">
              <a:extLst>
                <a:ext uri="{FF2B5EF4-FFF2-40B4-BE49-F238E27FC236}">
                  <a16:creationId xmlns:a16="http://schemas.microsoft.com/office/drawing/2014/main" id="{55ADCCAD-A0AE-43F9-9759-0C29E38D8D4F}"/>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2" name="Freeform 560">
              <a:extLst>
                <a:ext uri="{FF2B5EF4-FFF2-40B4-BE49-F238E27FC236}">
                  <a16:creationId xmlns:a16="http://schemas.microsoft.com/office/drawing/2014/main" id="{0DF3E70F-24FD-4F11-BA27-C81626111CFA}"/>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3" name="Freeform 560">
            <a:extLst>
              <a:ext uri="{FF2B5EF4-FFF2-40B4-BE49-F238E27FC236}">
                <a16:creationId xmlns:a16="http://schemas.microsoft.com/office/drawing/2014/main" id="{14A4D30C-9C16-4324-85A7-9031CECD2623}"/>
              </a:ext>
            </a:extLst>
          </p:cNvPr>
          <p:cNvSpPr>
            <a:spLocks/>
          </p:cNvSpPr>
          <p:nvPr/>
        </p:nvSpPr>
        <p:spPr bwMode="auto">
          <a:xfrm rot="5400000">
            <a:off x="-57733" y="4907099"/>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40386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914BBD-DAE7-4749-A7DC-E193A8C4A194}"/>
              </a:ext>
            </a:extLst>
          </p:cNvPr>
          <p:cNvSpPr/>
          <p:nvPr/>
        </p:nvSpPr>
        <p:spPr>
          <a:xfrm>
            <a:off x="5210628" y="0"/>
            <a:ext cx="6981371" cy="6858000"/>
          </a:xfrm>
          <a:prstGeom prst="rect">
            <a:avLst/>
          </a:prstGeom>
          <a:gradFill>
            <a:gsLst>
              <a:gs pos="0">
                <a:srgbClr val="F15E78"/>
              </a:gs>
              <a:gs pos="44000">
                <a:srgbClr val="D85583"/>
              </a:gs>
              <a:gs pos="91150">
                <a:srgbClr val="631756"/>
              </a:gs>
              <a:gs pos="67000">
                <a:srgbClr val="AF3F92"/>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Marcador de texto 20">
            <a:extLst>
              <a:ext uri="{FF2B5EF4-FFF2-40B4-BE49-F238E27FC236}">
                <a16:creationId xmlns:a16="http://schemas.microsoft.com/office/drawing/2014/main" id="{F15A493F-118B-4881-B6F1-ADEB4B2AFEA6}"/>
              </a:ext>
            </a:extLst>
          </p:cNvPr>
          <p:cNvSpPr txBox="1">
            <a:spLocks/>
          </p:cNvSpPr>
          <p:nvPr/>
        </p:nvSpPr>
        <p:spPr>
          <a:xfrm>
            <a:off x="624968" y="2025621"/>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marL="0" indent="0" algn="just">
              <a:buNone/>
            </a:pPr>
            <a:endParaRPr lang="en-US" sz="1600" dirty="0"/>
          </a:p>
          <a:p>
            <a:pPr marL="0" indent="0" algn="just">
              <a:buNone/>
            </a:pPr>
            <a:r>
              <a:rPr lang="en-US" sz="1600" dirty="0"/>
              <a:t> Donec sapien ante, suscipit ac risus at, bibendum fermentum sem. Nulla vehicula laoreet mi, vitae gravida purus imperdiet nec. Cras suscipit velit ut finibus viverra. Fusce facilisis ligula arcu, eleifend tempus sem malesuada eget.</a:t>
            </a:r>
          </a:p>
          <a:p>
            <a:pPr algn="just"/>
            <a:endParaRPr lang="en-US" sz="1600" dirty="0"/>
          </a:p>
          <a:p>
            <a:pPr algn="just"/>
            <a:endParaRPr lang="en-US" sz="1600" dirty="0"/>
          </a:p>
        </p:txBody>
      </p:sp>
      <p:grpSp>
        <p:nvGrpSpPr>
          <p:cNvPr id="22" name="Group 21">
            <a:extLst>
              <a:ext uri="{FF2B5EF4-FFF2-40B4-BE49-F238E27FC236}">
                <a16:creationId xmlns:a16="http://schemas.microsoft.com/office/drawing/2014/main" id="{3356F43D-3E32-4800-B836-9A51885BCF65}"/>
              </a:ext>
            </a:extLst>
          </p:cNvPr>
          <p:cNvGrpSpPr/>
          <p:nvPr/>
        </p:nvGrpSpPr>
        <p:grpSpPr>
          <a:xfrm>
            <a:off x="656561" y="1012329"/>
            <a:ext cx="3672024" cy="939182"/>
            <a:chOff x="551633" y="1709014"/>
            <a:chExt cx="3672024" cy="939182"/>
          </a:xfrm>
        </p:grpSpPr>
        <p:sp>
          <p:nvSpPr>
            <p:cNvPr id="14" name="TextBox 13">
              <a:extLst>
                <a:ext uri="{FF2B5EF4-FFF2-40B4-BE49-F238E27FC236}">
                  <a16:creationId xmlns:a16="http://schemas.microsoft.com/office/drawing/2014/main" id="{D3D19BA8-1F31-4F27-A524-51D473A439DD}"/>
                </a:ext>
              </a:extLst>
            </p:cNvPr>
            <p:cNvSpPr txBox="1"/>
            <p:nvPr/>
          </p:nvSpPr>
          <p:spPr>
            <a:xfrm>
              <a:off x="600524" y="1921212"/>
              <a:ext cx="3623133" cy="523220"/>
            </a:xfrm>
            <a:prstGeom prst="rect">
              <a:avLst/>
            </a:prstGeom>
            <a:noFill/>
          </p:spPr>
          <p:txBody>
            <a:bodyPr wrap="square" rtlCol="0">
              <a:spAutoFit/>
            </a:bodyPr>
            <a:lstStyle/>
            <a:p>
              <a:r>
                <a:rPr lang="es-CO" sz="2800" b="1" dirty="0">
                  <a:latin typeface="Lato Black" panose="020F0A02020204030203" pitchFamily="34" charset="0"/>
                  <a:cs typeface="Calibri bold" panose="020F0702030404030204" pitchFamily="34" charset="0"/>
                </a:rPr>
                <a:t>Sobre Nosotros</a:t>
              </a:r>
            </a:p>
          </p:txBody>
        </p:sp>
        <p:sp>
          <p:nvSpPr>
            <p:cNvPr id="16" name="TextBox 15">
              <a:extLst>
                <a:ext uri="{FF2B5EF4-FFF2-40B4-BE49-F238E27FC236}">
                  <a16:creationId xmlns:a16="http://schemas.microsoft.com/office/drawing/2014/main" id="{6CF5862F-3337-4A1A-B6E6-2B392B9133BD}"/>
                </a:ext>
              </a:extLst>
            </p:cNvPr>
            <p:cNvSpPr txBox="1"/>
            <p:nvPr/>
          </p:nvSpPr>
          <p:spPr>
            <a:xfrm>
              <a:off x="600524" y="1709014"/>
              <a:ext cx="1193981" cy="338554"/>
            </a:xfrm>
            <a:prstGeom prst="rect">
              <a:avLst/>
            </a:prstGeom>
            <a:noFill/>
          </p:spPr>
          <p:txBody>
            <a:bodyPr wrap="none" rtlCol="0">
              <a:spAutoFit/>
            </a:bodyPr>
            <a:lstStyle/>
            <a:p>
              <a:r>
                <a:rPr lang="es-CO" sz="1600">
                  <a:solidFill>
                    <a:srgbClr val="AF3F92"/>
                  </a:solidFill>
                </a:rPr>
                <a:t>Bienvenidos</a:t>
              </a:r>
            </a:p>
          </p:txBody>
        </p:sp>
        <p:sp>
          <p:nvSpPr>
            <p:cNvPr id="17" name="Rectangle 16">
              <a:extLst>
                <a:ext uri="{FF2B5EF4-FFF2-40B4-BE49-F238E27FC236}">
                  <a16:creationId xmlns:a16="http://schemas.microsoft.com/office/drawing/2014/main" id="{9A325DD2-3667-4E6B-A283-D8ADAEAC8992}"/>
                </a:ext>
              </a:extLst>
            </p:cNvPr>
            <p:cNvSpPr/>
            <p:nvPr/>
          </p:nvSpPr>
          <p:spPr>
            <a:xfrm>
              <a:off x="551633" y="2278864"/>
              <a:ext cx="2035622" cy="369332"/>
            </a:xfrm>
            <a:prstGeom prst="rect">
              <a:avLst/>
            </a:prstGeom>
          </p:spPr>
          <p:txBody>
            <a:bodyPr wrap="none">
              <a:spAutoFit/>
            </a:bodyPr>
            <a:lstStyle/>
            <a:p>
              <a:r>
                <a:rPr lang="en-US" dirty="0"/>
                <a:t>Lorem ipsum dolor </a:t>
              </a:r>
            </a:p>
          </p:txBody>
        </p:sp>
      </p:grpSp>
      <p:sp>
        <p:nvSpPr>
          <p:cNvPr id="23" name="Freeform 560">
            <a:extLst>
              <a:ext uri="{FF2B5EF4-FFF2-40B4-BE49-F238E27FC236}">
                <a16:creationId xmlns:a16="http://schemas.microsoft.com/office/drawing/2014/main" id="{25AA59B3-0DB3-42D1-B887-3C14CFE65903}"/>
              </a:ext>
            </a:extLst>
          </p:cNvPr>
          <p:cNvSpPr>
            <a:spLocks/>
          </p:cNvSpPr>
          <p:nvPr/>
        </p:nvSpPr>
        <p:spPr bwMode="auto">
          <a:xfrm rot="5400000">
            <a:off x="-91628" y="4831200"/>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Picture Placeholder 3">
            <a:extLst>
              <a:ext uri="{FF2B5EF4-FFF2-40B4-BE49-F238E27FC236}">
                <a16:creationId xmlns:a16="http://schemas.microsoft.com/office/drawing/2014/main" id="{CAABCF68-A3A1-4DBD-944F-84D69C19489F}"/>
              </a:ext>
            </a:extLst>
          </p:cNvPr>
          <p:cNvSpPr>
            <a:spLocks noGrp="1"/>
          </p:cNvSpPr>
          <p:nvPr>
            <p:ph type="pic" sz="quarter" idx="10"/>
          </p:nvPr>
        </p:nvSpPr>
        <p:spPr/>
      </p:sp>
    </p:spTree>
    <p:extLst>
      <p:ext uri="{BB962C8B-B14F-4D97-AF65-F5344CB8AC3E}">
        <p14:creationId xmlns:p14="http://schemas.microsoft.com/office/powerpoint/2010/main" val="1013434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8" name="Group 507">
            <a:extLst>
              <a:ext uri="{FF2B5EF4-FFF2-40B4-BE49-F238E27FC236}">
                <a16:creationId xmlns:a16="http://schemas.microsoft.com/office/drawing/2014/main" id="{B18C4736-A3EC-4BF3-9BAA-87E30B731A32}"/>
              </a:ext>
            </a:extLst>
          </p:cNvPr>
          <p:cNvGrpSpPr/>
          <p:nvPr/>
        </p:nvGrpSpPr>
        <p:grpSpPr>
          <a:xfrm>
            <a:off x="0" y="1"/>
            <a:ext cx="2205394" cy="1646422"/>
            <a:chOff x="-1" y="-13844"/>
            <a:chExt cx="3864728" cy="2885187"/>
          </a:xfrm>
        </p:grpSpPr>
        <p:sp>
          <p:nvSpPr>
            <p:cNvPr id="509" name="Freeform 556">
              <a:extLst>
                <a:ext uri="{FF2B5EF4-FFF2-40B4-BE49-F238E27FC236}">
                  <a16:creationId xmlns:a16="http://schemas.microsoft.com/office/drawing/2014/main" id="{9DB8DDAA-AE82-4830-BC8D-D6C84A4CF1DD}"/>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10" name="Freeform 560">
              <a:extLst>
                <a:ext uri="{FF2B5EF4-FFF2-40B4-BE49-F238E27FC236}">
                  <a16:creationId xmlns:a16="http://schemas.microsoft.com/office/drawing/2014/main" id="{9F08C74C-0F3C-410D-9F8F-5B9F294600F9}"/>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98" name="Marcador de texto 20">
            <a:extLst>
              <a:ext uri="{FF2B5EF4-FFF2-40B4-BE49-F238E27FC236}">
                <a16:creationId xmlns:a16="http://schemas.microsoft.com/office/drawing/2014/main" id="{88B357B1-FBB1-490E-85AE-0B3377392014}"/>
              </a:ext>
            </a:extLst>
          </p:cNvPr>
          <p:cNvSpPr txBox="1">
            <a:spLocks/>
          </p:cNvSpPr>
          <p:nvPr/>
        </p:nvSpPr>
        <p:spPr>
          <a:xfrm>
            <a:off x="415027" y="2867212"/>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algn="just"/>
            <a:endParaRPr lang="en-US" sz="1600" dirty="0"/>
          </a:p>
          <a:p>
            <a:pPr algn="just"/>
            <a:endParaRPr lang="en-US" sz="1600" dirty="0"/>
          </a:p>
        </p:txBody>
      </p:sp>
      <p:grpSp>
        <p:nvGrpSpPr>
          <p:cNvPr id="499" name="Group 498">
            <a:extLst>
              <a:ext uri="{FF2B5EF4-FFF2-40B4-BE49-F238E27FC236}">
                <a16:creationId xmlns:a16="http://schemas.microsoft.com/office/drawing/2014/main" id="{9E4A62DC-2F1F-493C-A2B1-2546A92AE8C6}"/>
              </a:ext>
            </a:extLst>
          </p:cNvPr>
          <p:cNvGrpSpPr/>
          <p:nvPr/>
        </p:nvGrpSpPr>
        <p:grpSpPr>
          <a:xfrm>
            <a:off x="495511" y="1853920"/>
            <a:ext cx="3623133" cy="963626"/>
            <a:chOff x="600524" y="1709014"/>
            <a:chExt cx="3623133" cy="963626"/>
          </a:xfrm>
        </p:grpSpPr>
        <p:sp>
          <p:nvSpPr>
            <p:cNvPr id="500" name="TextBox 499">
              <a:extLst>
                <a:ext uri="{FF2B5EF4-FFF2-40B4-BE49-F238E27FC236}">
                  <a16:creationId xmlns:a16="http://schemas.microsoft.com/office/drawing/2014/main" id="{D4B2AC71-BB39-45B3-B31D-C87FE61C502F}"/>
                </a:ext>
              </a:extLst>
            </p:cNvPr>
            <p:cNvSpPr txBox="1"/>
            <p:nvPr/>
          </p:nvSpPr>
          <p:spPr>
            <a:xfrm>
              <a:off x="600524" y="1921212"/>
              <a:ext cx="3623133" cy="523220"/>
            </a:xfrm>
            <a:prstGeom prst="rect">
              <a:avLst/>
            </a:prstGeom>
            <a:noFill/>
          </p:spPr>
          <p:txBody>
            <a:bodyPr wrap="square" rtlCol="0">
              <a:spAutoFit/>
            </a:bodyPr>
            <a:lstStyle/>
            <a:p>
              <a:r>
                <a:rPr lang="es-CO" sz="2800" b="1" dirty="0">
                  <a:latin typeface="Lato Black" panose="020F0A02020204030203" pitchFamily="34" charset="0"/>
                  <a:cs typeface="Calibri bold" panose="020F0702030404030204" pitchFamily="34" charset="0"/>
                </a:rPr>
                <a:t>Equipo de Trabajo</a:t>
              </a:r>
            </a:p>
          </p:txBody>
        </p:sp>
        <p:sp>
          <p:nvSpPr>
            <p:cNvPr id="501" name="TextBox 500">
              <a:extLst>
                <a:ext uri="{FF2B5EF4-FFF2-40B4-BE49-F238E27FC236}">
                  <a16:creationId xmlns:a16="http://schemas.microsoft.com/office/drawing/2014/main" id="{96C0ACAE-4164-471F-91F4-5C24FDB4483E}"/>
                </a:ext>
              </a:extLst>
            </p:cNvPr>
            <p:cNvSpPr txBox="1"/>
            <p:nvPr/>
          </p:nvSpPr>
          <p:spPr>
            <a:xfrm>
              <a:off x="600524" y="1709014"/>
              <a:ext cx="852285" cy="338554"/>
            </a:xfrm>
            <a:prstGeom prst="rect">
              <a:avLst/>
            </a:prstGeom>
            <a:noFill/>
          </p:spPr>
          <p:txBody>
            <a:bodyPr wrap="none" rtlCol="0">
              <a:spAutoFit/>
            </a:bodyPr>
            <a:lstStyle/>
            <a:p>
              <a:r>
                <a:rPr lang="es-CO" sz="1600" dirty="0">
                  <a:solidFill>
                    <a:srgbClr val="AF3F92"/>
                  </a:solidFill>
                </a:rPr>
                <a:t>Nuestro</a:t>
              </a:r>
            </a:p>
          </p:txBody>
        </p:sp>
        <p:sp>
          <p:nvSpPr>
            <p:cNvPr id="502" name="Rectangle 501">
              <a:extLst>
                <a:ext uri="{FF2B5EF4-FFF2-40B4-BE49-F238E27FC236}">
                  <a16:creationId xmlns:a16="http://schemas.microsoft.com/office/drawing/2014/main" id="{A26850E0-8354-4AD7-A3A1-E7595189B434}"/>
                </a:ext>
              </a:extLst>
            </p:cNvPr>
            <p:cNvSpPr/>
            <p:nvPr/>
          </p:nvSpPr>
          <p:spPr>
            <a:xfrm>
              <a:off x="628888" y="2303308"/>
              <a:ext cx="2035622" cy="369332"/>
            </a:xfrm>
            <a:prstGeom prst="rect">
              <a:avLst/>
            </a:prstGeom>
          </p:spPr>
          <p:txBody>
            <a:bodyPr wrap="none">
              <a:spAutoFit/>
            </a:bodyPr>
            <a:lstStyle/>
            <a:p>
              <a:r>
                <a:rPr lang="en-US" dirty="0"/>
                <a:t>Lorem ipsum dolor </a:t>
              </a:r>
            </a:p>
          </p:txBody>
        </p:sp>
      </p:grpSp>
      <p:sp>
        <p:nvSpPr>
          <p:cNvPr id="507" name="Freeform 560">
            <a:extLst>
              <a:ext uri="{FF2B5EF4-FFF2-40B4-BE49-F238E27FC236}">
                <a16:creationId xmlns:a16="http://schemas.microsoft.com/office/drawing/2014/main" id="{42021E1C-E1AD-4CC3-98F9-E08484BABF21}"/>
              </a:ext>
            </a:extLst>
          </p:cNvPr>
          <p:cNvSpPr>
            <a:spLocks/>
          </p:cNvSpPr>
          <p:nvPr/>
        </p:nvSpPr>
        <p:spPr bwMode="auto">
          <a:xfrm>
            <a:off x="10073573" y="4916643"/>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6971" name="Group 6970">
            <a:extLst>
              <a:ext uri="{FF2B5EF4-FFF2-40B4-BE49-F238E27FC236}">
                <a16:creationId xmlns:a16="http://schemas.microsoft.com/office/drawing/2014/main" id="{1C0261F0-CB17-4DEE-A3D3-5C3FE0163886}"/>
              </a:ext>
            </a:extLst>
          </p:cNvPr>
          <p:cNvGrpSpPr/>
          <p:nvPr/>
        </p:nvGrpSpPr>
        <p:grpSpPr>
          <a:xfrm>
            <a:off x="5200568" y="4143660"/>
            <a:ext cx="1281907" cy="378620"/>
            <a:chOff x="5200568" y="4479836"/>
            <a:chExt cx="1281907" cy="378620"/>
          </a:xfrm>
        </p:grpSpPr>
        <p:sp>
          <p:nvSpPr>
            <p:cNvPr id="531" name="Freeform 312">
              <a:extLst>
                <a:ext uri="{FF2B5EF4-FFF2-40B4-BE49-F238E27FC236}">
                  <a16:creationId xmlns:a16="http://schemas.microsoft.com/office/drawing/2014/main" id="{1BB94DE4-F5FD-453E-BF04-1AE57ECB379A}"/>
                </a:ext>
              </a:extLst>
            </p:cNvPr>
            <p:cNvSpPr>
              <a:spLocks noEditPoints="1"/>
            </p:cNvSpPr>
            <p:nvPr/>
          </p:nvSpPr>
          <p:spPr bwMode="auto">
            <a:xfrm>
              <a:off x="5200568" y="4482217"/>
              <a:ext cx="377031" cy="376238"/>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sp>
          <p:nvSpPr>
            <p:cNvPr id="532" name="Freeform 317">
              <a:extLst>
                <a:ext uri="{FF2B5EF4-FFF2-40B4-BE49-F238E27FC236}">
                  <a16:creationId xmlns:a16="http://schemas.microsoft.com/office/drawing/2014/main" id="{7A362F59-3C15-433D-9C1A-238D5B69D295}"/>
                </a:ext>
              </a:extLst>
            </p:cNvPr>
            <p:cNvSpPr>
              <a:spLocks noEditPoints="1"/>
            </p:cNvSpPr>
            <p:nvPr/>
          </p:nvSpPr>
          <p:spPr bwMode="auto">
            <a:xfrm>
              <a:off x="6105444" y="4479836"/>
              <a:ext cx="377031" cy="37862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grpSp>
          <p:nvGrpSpPr>
            <p:cNvPr id="6970" name="Group 6969">
              <a:extLst>
                <a:ext uri="{FF2B5EF4-FFF2-40B4-BE49-F238E27FC236}">
                  <a16:creationId xmlns:a16="http://schemas.microsoft.com/office/drawing/2014/main" id="{1A62AB02-B7CA-4F3B-A398-C71DBE84530E}"/>
                </a:ext>
              </a:extLst>
            </p:cNvPr>
            <p:cNvGrpSpPr/>
            <p:nvPr/>
          </p:nvGrpSpPr>
          <p:grpSpPr>
            <a:xfrm>
              <a:off x="5672850" y="4479836"/>
              <a:ext cx="349331" cy="349331"/>
              <a:chOff x="5672850" y="4479836"/>
              <a:chExt cx="349331" cy="349331"/>
            </a:xfrm>
          </p:grpSpPr>
          <p:sp>
            <p:nvSpPr>
              <p:cNvPr id="534" name="Freeform 16">
                <a:extLst>
                  <a:ext uri="{FF2B5EF4-FFF2-40B4-BE49-F238E27FC236}">
                    <a16:creationId xmlns:a16="http://schemas.microsoft.com/office/drawing/2014/main" id="{0AD0ECBC-3648-4A02-BE4C-DEC8F55E8DFC}"/>
                  </a:ext>
                </a:extLst>
              </p:cNvPr>
              <p:cNvSpPr>
                <a:spLocks/>
              </p:cNvSpPr>
              <p:nvPr/>
            </p:nvSpPr>
            <p:spPr bwMode="auto">
              <a:xfrm>
                <a:off x="5770481" y="4583852"/>
                <a:ext cx="187407" cy="153160"/>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rgbClr val="D85583"/>
              </a:solidFill>
              <a:ln w="9525">
                <a:noFill/>
                <a:round/>
                <a:headEnd/>
                <a:tailEnd/>
              </a:ln>
            </p:spPr>
            <p:txBody>
              <a:bodyPr/>
              <a:lstStyle/>
              <a:p>
                <a:pPr defTabSz="914217">
                  <a:defRPr/>
                </a:pPr>
                <a:endParaRPr lang="en-US" sz="900" dirty="0">
                  <a:latin typeface="Lato Light"/>
                  <a:cs typeface="Lato Light"/>
                </a:endParaRPr>
              </a:p>
            </p:txBody>
          </p:sp>
          <p:sp>
            <p:nvSpPr>
              <p:cNvPr id="6969" name="Oval 6968">
                <a:extLst>
                  <a:ext uri="{FF2B5EF4-FFF2-40B4-BE49-F238E27FC236}">
                    <a16:creationId xmlns:a16="http://schemas.microsoft.com/office/drawing/2014/main" id="{544B3ECB-BB5C-4F37-B12A-9788574853AD}"/>
                  </a:ext>
                </a:extLst>
              </p:cNvPr>
              <p:cNvSpPr/>
              <p:nvPr/>
            </p:nvSpPr>
            <p:spPr>
              <a:xfrm>
                <a:off x="5672850" y="4479836"/>
                <a:ext cx="349331" cy="349331"/>
              </a:xfrm>
              <a:prstGeom prst="ellipse">
                <a:avLst/>
              </a:prstGeom>
              <a:noFill/>
              <a:ln w="19050">
                <a:solidFill>
                  <a:srgbClr val="D855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40" name="Group 539">
            <a:extLst>
              <a:ext uri="{FF2B5EF4-FFF2-40B4-BE49-F238E27FC236}">
                <a16:creationId xmlns:a16="http://schemas.microsoft.com/office/drawing/2014/main" id="{3D2CC2C7-72E2-4808-B2B6-3ECF32D25907}"/>
              </a:ext>
            </a:extLst>
          </p:cNvPr>
          <p:cNvGrpSpPr/>
          <p:nvPr/>
        </p:nvGrpSpPr>
        <p:grpSpPr>
          <a:xfrm>
            <a:off x="7521747" y="4143660"/>
            <a:ext cx="1281907" cy="378620"/>
            <a:chOff x="5200568" y="4479836"/>
            <a:chExt cx="1281907" cy="378620"/>
          </a:xfrm>
        </p:grpSpPr>
        <p:sp>
          <p:nvSpPr>
            <p:cNvPr id="541" name="Freeform 312">
              <a:extLst>
                <a:ext uri="{FF2B5EF4-FFF2-40B4-BE49-F238E27FC236}">
                  <a16:creationId xmlns:a16="http://schemas.microsoft.com/office/drawing/2014/main" id="{7C17E85D-3F09-4B46-8F33-EC8326D1540F}"/>
                </a:ext>
              </a:extLst>
            </p:cNvPr>
            <p:cNvSpPr>
              <a:spLocks noEditPoints="1"/>
            </p:cNvSpPr>
            <p:nvPr/>
          </p:nvSpPr>
          <p:spPr bwMode="auto">
            <a:xfrm>
              <a:off x="5200568" y="4482217"/>
              <a:ext cx="377031" cy="376238"/>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sp>
          <p:nvSpPr>
            <p:cNvPr id="542" name="Freeform 317">
              <a:extLst>
                <a:ext uri="{FF2B5EF4-FFF2-40B4-BE49-F238E27FC236}">
                  <a16:creationId xmlns:a16="http://schemas.microsoft.com/office/drawing/2014/main" id="{07E6C680-A328-4DBF-BB56-CF2C9AAD6FC2}"/>
                </a:ext>
              </a:extLst>
            </p:cNvPr>
            <p:cNvSpPr>
              <a:spLocks noEditPoints="1"/>
            </p:cNvSpPr>
            <p:nvPr/>
          </p:nvSpPr>
          <p:spPr bwMode="auto">
            <a:xfrm>
              <a:off x="6105444" y="4479836"/>
              <a:ext cx="377031" cy="37862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grpSp>
          <p:nvGrpSpPr>
            <p:cNvPr id="543" name="Group 542">
              <a:extLst>
                <a:ext uri="{FF2B5EF4-FFF2-40B4-BE49-F238E27FC236}">
                  <a16:creationId xmlns:a16="http://schemas.microsoft.com/office/drawing/2014/main" id="{DFDAD376-FE09-4F59-B5B9-F1A4B9A49241}"/>
                </a:ext>
              </a:extLst>
            </p:cNvPr>
            <p:cNvGrpSpPr/>
            <p:nvPr/>
          </p:nvGrpSpPr>
          <p:grpSpPr>
            <a:xfrm>
              <a:off x="5672850" y="4479836"/>
              <a:ext cx="349331" cy="349331"/>
              <a:chOff x="5672850" y="4479836"/>
              <a:chExt cx="349331" cy="349331"/>
            </a:xfrm>
          </p:grpSpPr>
          <p:sp>
            <p:nvSpPr>
              <p:cNvPr id="544" name="Freeform 16">
                <a:extLst>
                  <a:ext uri="{FF2B5EF4-FFF2-40B4-BE49-F238E27FC236}">
                    <a16:creationId xmlns:a16="http://schemas.microsoft.com/office/drawing/2014/main" id="{642315AB-430B-42A1-9893-E5CE0A826D89}"/>
                  </a:ext>
                </a:extLst>
              </p:cNvPr>
              <p:cNvSpPr>
                <a:spLocks/>
              </p:cNvSpPr>
              <p:nvPr/>
            </p:nvSpPr>
            <p:spPr bwMode="auto">
              <a:xfrm>
                <a:off x="5770481" y="4583852"/>
                <a:ext cx="187407" cy="153160"/>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rgbClr val="D85583"/>
              </a:solidFill>
              <a:ln w="9525">
                <a:noFill/>
                <a:round/>
                <a:headEnd/>
                <a:tailEnd/>
              </a:ln>
            </p:spPr>
            <p:txBody>
              <a:bodyPr/>
              <a:lstStyle/>
              <a:p>
                <a:pPr defTabSz="914217">
                  <a:defRPr/>
                </a:pPr>
                <a:endParaRPr lang="en-US" sz="900" dirty="0">
                  <a:latin typeface="Lato Light"/>
                  <a:cs typeface="Lato Light"/>
                </a:endParaRPr>
              </a:p>
            </p:txBody>
          </p:sp>
          <p:sp>
            <p:nvSpPr>
              <p:cNvPr id="545" name="Oval 544">
                <a:extLst>
                  <a:ext uri="{FF2B5EF4-FFF2-40B4-BE49-F238E27FC236}">
                    <a16:creationId xmlns:a16="http://schemas.microsoft.com/office/drawing/2014/main" id="{227F426D-3F85-4371-B9FD-2448C1BBACC8}"/>
                  </a:ext>
                </a:extLst>
              </p:cNvPr>
              <p:cNvSpPr/>
              <p:nvPr/>
            </p:nvSpPr>
            <p:spPr>
              <a:xfrm>
                <a:off x="5672850" y="4479836"/>
                <a:ext cx="349331" cy="349331"/>
              </a:xfrm>
              <a:prstGeom prst="ellipse">
                <a:avLst/>
              </a:prstGeom>
              <a:noFill/>
              <a:ln w="19050">
                <a:solidFill>
                  <a:srgbClr val="D855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46" name="Group 545">
            <a:extLst>
              <a:ext uri="{FF2B5EF4-FFF2-40B4-BE49-F238E27FC236}">
                <a16:creationId xmlns:a16="http://schemas.microsoft.com/office/drawing/2014/main" id="{4FA075D3-3F4C-439F-AA02-E4A2036B911D}"/>
              </a:ext>
            </a:extLst>
          </p:cNvPr>
          <p:cNvGrpSpPr/>
          <p:nvPr/>
        </p:nvGrpSpPr>
        <p:grpSpPr>
          <a:xfrm>
            <a:off x="10073573" y="4129015"/>
            <a:ext cx="1281907" cy="378620"/>
            <a:chOff x="5200568" y="4479836"/>
            <a:chExt cx="1281907" cy="378620"/>
          </a:xfrm>
        </p:grpSpPr>
        <p:sp>
          <p:nvSpPr>
            <p:cNvPr id="547" name="Freeform 312">
              <a:extLst>
                <a:ext uri="{FF2B5EF4-FFF2-40B4-BE49-F238E27FC236}">
                  <a16:creationId xmlns:a16="http://schemas.microsoft.com/office/drawing/2014/main" id="{FBDDA323-8BDD-4071-9EF0-5772F1B464F1}"/>
                </a:ext>
              </a:extLst>
            </p:cNvPr>
            <p:cNvSpPr>
              <a:spLocks noEditPoints="1"/>
            </p:cNvSpPr>
            <p:nvPr/>
          </p:nvSpPr>
          <p:spPr bwMode="auto">
            <a:xfrm>
              <a:off x="5200568" y="4482217"/>
              <a:ext cx="377031" cy="376238"/>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sp>
          <p:nvSpPr>
            <p:cNvPr id="548" name="Freeform 317">
              <a:extLst>
                <a:ext uri="{FF2B5EF4-FFF2-40B4-BE49-F238E27FC236}">
                  <a16:creationId xmlns:a16="http://schemas.microsoft.com/office/drawing/2014/main" id="{D4F17D51-5ECD-4F1E-AD84-451B611EC296}"/>
                </a:ext>
              </a:extLst>
            </p:cNvPr>
            <p:cNvSpPr>
              <a:spLocks noEditPoints="1"/>
            </p:cNvSpPr>
            <p:nvPr/>
          </p:nvSpPr>
          <p:spPr bwMode="auto">
            <a:xfrm>
              <a:off x="6105444" y="4479836"/>
              <a:ext cx="377031" cy="37862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grpSp>
          <p:nvGrpSpPr>
            <p:cNvPr id="549" name="Group 548">
              <a:extLst>
                <a:ext uri="{FF2B5EF4-FFF2-40B4-BE49-F238E27FC236}">
                  <a16:creationId xmlns:a16="http://schemas.microsoft.com/office/drawing/2014/main" id="{1308D1B6-9FC7-4A1E-87EE-CAF1A871466B}"/>
                </a:ext>
              </a:extLst>
            </p:cNvPr>
            <p:cNvGrpSpPr/>
            <p:nvPr/>
          </p:nvGrpSpPr>
          <p:grpSpPr>
            <a:xfrm>
              <a:off x="5672850" y="4479836"/>
              <a:ext cx="349331" cy="349331"/>
              <a:chOff x="5672850" y="4479836"/>
              <a:chExt cx="349331" cy="349331"/>
            </a:xfrm>
          </p:grpSpPr>
          <p:sp>
            <p:nvSpPr>
              <p:cNvPr id="550" name="Freeform 16">
                <a:extLst>
                  <a:ext uri="{FF2B5EF4-FFF2-40B4-BE49-F238E27FC236}">
                    <a16:creationId xmlns:a16="http://schemas.microsoft.com/office/drawing/2014/main" id="{0E616FF2-8484-4C6E-81F5-ABF940F9EA8A}"/>
                  </a:ext>
                </a:extLst>
              </p:cNvPr>
              <p:cNvSpPr>
                <a:spLocks/>
              </p:cNvSpPr>
              <p:nvPr/>
            </p:nvSpPr>
            <p:spPr bwMode="auto">
              <a:xfrm>
                <a:off x="5770481" y="4583852"/>
                <a:ext cx="187407" cy="153160"/>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rgbClr val="D85583"/>
              </a:solidFill>
              <a:ln w="9525">
                <a:noFill/>
                <a:round/>
                <a:headEnd/>
                <a:tailEnd/>
              </a:ln>
            </p:spPr>
            <p:txBody>
              <a:bodyPr/>
              <a:lstStyle/>
              <a:p>
                <a:pPr defTabSz="914217">
                  <a:defRPr/>
                </a:pPr>
                <a:endParaRPr lang="en-US" sz="900" dirty="0">
                  <a:latin typeface="Lato Light"/>
                  <a:cs typeface="Lato Light"/>
                </a:endParaRPr>
              </a:p>
            </p:txBody>
          </p:sp>
          <p:sp>
            <p:nvSpPr>
              <p:cNvPr id="551" name="Oval 550">
                <a:extLst>
                  <a:ext uri="{FF2B5EF4-FFF2-40B4-BE49-F238E27FC236}">
                    <a16:creationId xmlns:a16="http://schemas.microsoft.com/office/drawing/2014/main" id="{E555237F-87D8-4BFE-87E7-43A3396E05CC}"/>
                  </a:ext>
                </a:extLst>
              </p:cNvPr>
              <p:cNvSpPr/>
              <p:nvPr/>
            </p:nvSpPr>
            <p:spPr>
              <a:xfrm>
                <a:off x="5672850" y="4479836"/>
                <a:ext cx="349331" cy="349331"/>
              </a:xfrm>
              <a:prstGeom prst="ellipse">
                <a:avLst/>
              </a:prstGeom>
              <a:noFill/>
              <a:ln w="19050">
                <a:solidFill>
                  <a:srgbClr val="D855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972" name="TextBox 6971">
            <a:extLst>
              <a:ext uri="{FF2B5EF4-FFF2-40B4-BE49-F238E27FC236}">
                <a16:creationId xmlns:a16="http://schemas.microsoft.com/office/drawing/2014/main" id="{2EC81C73-1EDA-4A82-9F76-37E4FD67357E}"/>
              </a:ext>
            </a:extLst>
          </p:cNvPr>
          <p:cNvSpPr txBox="1"/>
          <p:nvPr/>
        </p:nvSpPr>
        <p:spPr>
          <a:xfrm>
            <a:off x="5168657" y="3759683"/>
            <a:ext cx="1236877" cy="369332"/>
          </a:xfrm>
          <a:prstGeom prst="rect">
            <a:avLst/>
          </a:prstGeom>
          <a:noFill/>
        </p:spPr>
        <p:txBody>
          <a:bodyPr wrap="none" rtlCol="0">
            <a:spAutoFit/>
          </a:bodyPr>
          <a:lstStyle/>
          <a:p>
            <a:r>
              <a:rPr lang="en-US" b="1" dirty="0"/>
              <a:t>Your Name</a:t>
            </a:r>
          </a:p>
        </p:txBody>
      </p:sp>
      <p:sp>
        <p:nvSpPr>
          <p:cNvPr id="553" name="TextBox 552">
            <a:extLst>
              <a:ext uri="{FF2B5EF4-FFF2-40B4-BE49-F238E27FC236}">
                <a16:creationId xmlns:a16="http://schemas.microsoft.com/office/drawing/2014/main" id="{E56F1CA4-6CEF-4DF5-8A39-90E2AFB64F37}"/>
              </a:ext>
            </a:extLst>
          </p:cNvPr>
          <p:cNvSpPr txBox="1"/>
          <p:nvPr/>
        </p:nvSpPr>
        <p:spPr>
          <a:xfrm>
            <a:off x="7566777" y="3759683"/>
            <a:ext cx="1236877" cy="369332"/>
          </a:xfrm>
          <a:prstGeom prst="rect">
            <a:avLst/>
          </a:prstGeom>
          <a:noFill/>
        </p:spPr>
        <p:txBody>
          <a:bodyPr wrap="none" rtlCol="0">
            <a:spAutoFit/>
          </a:bodyPr>
          <a:lstStyle/>
          <a:p>
            <a:r>
              <a:rPr lang="en-US" b="1" dirty="0"/>
              <a:t>Your Name</a:t>
            </a:r>
          </a:p>
        </p:txBody>
      </p:sp>
      <p:sp>
        <p:nvSpPr>
          <p:cNvPr id="554" name="TextBox 553">
            <a:extLst>
              <a:ext uri="{FF2B5EF4-FFF2-40B4-BE49-F238E27FC236}">
                <a16:creationId xmlns:a16="http://schemas.microsoft.com/office/drawing/2014/main" id="{E30FCD20-694B-41CB-B10C-96853E72060F}"/>
              </a:ext>
            </a:extLst>
          </p:cNvPr>
          <p:cNvSpPr txBox="1"/>
          <p:nvPr/>
        </p:nvSpPr>
        <p:spPr>
          <a:xfrm>
            <a:off x="10102081" y="3803800"/>
            <a:ext cx="1236877" cy="369332"/>
          </a:xfrm>
          <a:prstGeom prst="rect">
            <a:avLst/>
          </a:prstGeom>
          <a:noFill/>
        </p:spPr>
        <p:txBody>
          <a:bodyPr wrap="none" rtlCol="0">
            <a:spAutoFit/>
          </a:bodyPr>
          <a:lstStyle/>
          <a:p>
            <a:r>
              <a:rPr lang="en-US" b="1" dirty="0"/>
              <a:t>Your Name</a:t>
            </a:r>
          </a:p>
        </p:txBody>
      </p:sp>
      <p:grpSp>
        <p:nvGrpSpPr>
          <p:cNvPr id="555" name="Group 554">
            <a:extLst>
              <a:ext uri="{FF2B5EF4-FFF2-40B4-BE49-F238E27FC236}">
                <a16:creationId xmlns:a16="http://schemas.microsoft.com/office/drawing/2014/main" id="{84E3319F-4791-44E8-A0B5-4C990A738161}"/>
              </a:ext>
            </a:extLst>
          </p:cNvPr>
          <p:cNvGrpSpPr/>
          <p:nvPr/>
        </p:nvGrpSpPr>
        <p:grpSpPr>
          <a:xfrm>
            <a:off x="5136659" y="4598619"/>
            <a:ext cx="1466742" cy="838936"/>
            <a:chOff x="2156313" y="2274922"/>
            <a:chExt cx="1466742" cy="838936"/>
          </a:xfrm>
        </p:grpSpPr>
        <p:sp>
          <p:nvSpPr>
            <p:cNvPr id="556" name="CuadroTexto 31">
              <a:extLst>
                <a:ext uri="{FF2B5EF4-FFF2-40B4-BE49-F238E27FC236}">
                  <a16:creationId xmlns:a16="http://schemas.microsoft.com/office/drawing/2014/main" id="{D7BD5CB7-11BA-4EB9-BE13-5D306FA729DC}"/>
                </a:ext>
              </a:extLst>
            </p:cNvPr>
            <p:cNvSpPr txBox="1"/>
            <p:nvPr/>
          </p:nvSpPr>
          <p:spPr>
            <a:xfrm>
              <a:off x="2280600" y="2274922"/>
              <a:ext cx="1047750" cy="369332"/>
            </a:xfrm>
            <a:prstGeom prst="rect">
              <a:avLst/>
            </a:prstGeom>
            <a:noFill/>
          </p:spPr>
          <p:txBody>
            <a:bodyPr wrap="square" rtlCol="0">
              <a:spAutoFit/>
            </a:bodyPr>
            <a:lstStyle/>
            <a:p>
              <a:pPr algn="ctr"/>
              <a:r>
                <a:rPr lang="es-MX" b="1" dirty="0">
                  <a:solidFill>
                    <a:schemeClr val="bg1">
                      <a:lumMod val="50000"/>
                    </a:schemeClr>
                  </a:solidFill>
                </a:rPr>
                <a:t>Tu Título</a:t>
              </a:r>
              <a:endParaRPr lang="es-CO" b="1" dirty="0">
                <a:solidFill>
                  <a:schemeClr val="bg1">
                    <a:lumMod val="50000"/>
                  </a:schemeClr>
                </a:solidFill>
              </a:endParaRPr>
            </a:p>
          </p:txBody>
        </p:sp>
        <p:sp>
          <p:nvSpPr>
            <p:cNvPr id="557" name="CuadroTexto 32">
              <a:extLst>
                <a:ext uri="{FF2B5EF4-FFF2-40B4-BE49-F238E27FC236}">
                  <a16:creationId xmlns:a16="http://schemas.microsoft.com/office/drawing/2014/main" id="{AC7EC054-9DC6-48E1-B615-9C513D3DCEC3}"/>
                </a:ext>
              </a:extLst>
            </p:cNvPr>
            <p:cNvSpPr txBox="1"/>
            <p:nvPr/>
          </p:nvSpPr>
          <p:spPr>
            <a:xfrm>
              <a:off x="2156313" y="2592946"/>
              <a:ext cx="1466742" cy="520912"/>
            </a:xfrm>
            <a:prstGeom prst="rect">
              <a:avLst/>
            </a:prstGeom>
            <a:noFill/>
          </p:spPr>
          <p:txBody>
            <a:bodyPr wrap="square" rtlCol="0">
              <a:spAutoFit/>
            </a:bodyPr>
            <a:lstStyle/>
            <a:p>
              <a:pPr algn="ctr">
                <a:lnSpc>
                  <a:spcPts val="1100"/>
                </a:lnSpc>
              </a:pPr>
              <a:r>
                <a:rPr lang="es-CO" sz="1200" dirty="0">
                  <a:solidFill>
                    <a:schemeClr val="bg1">
                      <a:lumMod val="50000"/>
                    </a:schemeClr>
                  </a:solidFill>
                </a:rPr>
                <a:t>Integer mollis ipsum ex, quis pretium leo tincidunt blandit. </a:t>
              </a:r>
            </a:p>
          </p:txBody>
        </p:sp>
      </p:grpSp>
      <p:grpSp>
        <p:nvGrpSpPr>
          <p:cNvPr id="558" name="Group 557">
            <a:extLst>
              <a:ext uri="{FF2B5EF4-FFF2-40B4-BE49-F238E27FC236}">
                <a16:creationId xmlns:a16="http://schemas.microsoft.com/office/drawing/2014/main" id="{A0A58D60-0EEE-4878-A8D9-0FA5E2E5FB00}"/>
              </a:ext>
            </a:extLst>
          </p:cNvPr>
          <p:cNvGrpSpPr/>
          <p:nvPr/>
        </p:nvGrpSpPr>
        <p:grpSpPr>
          <a:xfrm>
            <a:off x="7500142" y="4632818"/>
            <a:ext cx="1466742" cy="838936"/>
            <a:chOff x="2156313" y="2274922"/>
            <a:chExt cx="1466742" cy="838936"/>
          </a:xfrm>
        </p:grpSpPr>
        <p:sp>
          <p:nvSpPr>
            <p:cNvPr id="559" name="CuadroTexto 31">
              <a:extLst>
                <a:ext uri="{FF2B5EF4-FFF2-40B4-BE49-F238E27FC236}">
                  <a16:creationId xmlns:a16="http://schemas.microsoft.com/office/drawing/2014/main" id="{579D658D-C702-4191-B8A2-5A7EFE3F6542}"/>
                </a:ext>
              </a:extLst>
            </p:cNvPr>
            <p:cNvSpPr txBox="1"/>
            <p:nvPr/>
          </p:nvSpPr>
          <p:spPr>
            <a:xfrm>
              <a:off x="2280600" y="2274922"/>
              <a:ext cx="1047750" cy="369332"/>
            </a:xfrm>
            <a:prstGeom prst="rect">
              <a:avLst/>
            </a:prstGeom>
            <a:noFill/>
          </p:spPr>
          <p:txBody>
            <a:bodyPr wrap="square" rtlCol="0">
              <a:spAutoFit/>
            </a:bodyPr>
            <a:lstStyle/>
            <a:p>
              <a:pPr algn="ctr"/>
              <a:r>
                <a:rPr lang="es-MX" b="1" dirty="0">
                  <a:solidFill>
                    <a:schemeClr val="bg1">
                      <a:lumMod val="50000"/>
                    </a:schemeClr>
                  </a:solidFill>
                </a:rPr>
                <a:t>Tu Título</a:t>
              </a:r>
              <a:endParaRPr lang="es-CO" b="1" dirty="0">
                <a:solidFill>
                  <a:schemeClr val="bg1">
                    <a:lumMod val="50000"/>
                  </a:schemeClr>
                </a:solidFill>
              </a:endParaRPr>
            </a:p>
          </p:txBody>
        </p:sp>
        <p:sp>
          <p:nvSpPr>
            <p:cNvPr id="560" name="CuadroTexto 32">
              <a:extLst>
                <a:ext uri="{FF2B5EF4-FFF2-40B4-BE49-F238E27FC236}">
                  <a16:creationId xmlns:a16="http://schemas.microsoft.com/office/drawing/2014/main" id="{EC031A95-FBEC-4C1B-A92E-BBF155C3D04E}"/>
                </a:ext>
              </a:extLst>
            </p:cNvPr>
            <p:cNvSpPr txBox="1"/>
            <p:nvPr/>
          </p:nvSpPr>
          <p:spPr>
            <a:xfrm>
              <a:off x="2156313" y="2592946"/>
              <a:ext cx="1466742" cy="520912"/>
            </a:xfrm>
            <a:prstGeom prst="rect">
              <a:avLst/>
            </a:prstGeom>
            <a:noFill/>
          </p:spPr>
          <p:txBody>
            <a:bodyPr wrap="square" rtlCol="0">
              <a:spAutoFit/>
            </a:bodyPr>
            <a:lstStyle/>
            <a:p>
              <a:pPr algn="ctr">
                <a:lnSpc>
                  <a:spcPts val="1100"/>
                </a:lnSpc>
              </a:pPr>
              <a:r>
                <a:rPr lang="es-CO" sz="1200" dirty="0">
                  <a:solidFill>
                    <a:schemeClr val="bg1">
                      <a:lumMod val="50000"/>
                    </a:schemeClr>
                  </a:solidFill>
                </a:rPr>
                <a:t>Integer mollis ipsum ex, quis pretium leo tincidunt blandit. </a:t>
              </a:r>
            </a:p>
          </p:txBody>
        </p:sp>
      </p:grpSp>
      <p:grpSp>
        <p:nvGrpSpPr>
          <p:cNvPr id="561" name="Group 560">
            <a:extLst>
              <a:ext uri="{FF2B5EF4-FFF2-40B4-BE49-F238E27FC236}">
                <a16:creationId xmlns:a16="http://schemas.microsoft.com/office/drawing/2014/main" id="{93288CD6-2807-4875-AADC-D23241379F5B}"/>
              </a:ext>
            </a:extLst>
          </p:cNvPr>
          <p:cNvGrpSpPr/>
          <p:nvPr/>
        </p:nvGrpSpPr>
        <p:grpSpPr>
          <a:xfrm>
            <a:off x="10003818" y="4661324"/>
            <a:ext cx="1466742" cy="838936"/>
            <a:chOff x="2156313" y="2274922"/>
            <a:chExt cx="1466742" cy="838936"/>
          </a:xfrm>
        </p:grpSpPr>
        <p:sp>
          <p:nvSpPr>
            <p:cNvPr id="562" name="CuadroTexto 31">
              <a:extLst>
                <a:ext uri="{FF2B5EF4-FFF2-40B4-BE49-F238E27FC236}">
                  <a16:creationId xmlns:a16="http://schemas.microsoft.com/office/drawing/2014/main" id="{D86C1D28-A3E7-4A0B-AC62-5D97D6BF566B}"/>
                </a:ext>
              </a:extLst>
            </p:cNvPr>
            <p:cNvSpPr txBox="1"/>
            <p:nvPr/>
          </p:nvSpPr>
          <p:spPr>
            <a:xfrm>
              <a:off x="2280600" y="2274922"/>
              <a:ext cx="1047750" cy="369332"/>
            </a:xfrm>
            <a:prstGeom prst="rect">
              <a:avLst/>
            </a:prstGeom>
            <a:noFill/>
          </p:spPr>
          <p:txBody>
            <a:bodyPr wrap="square" rtlCol="0">
              <a:spAutoFit/>
            </a:bodyPr>
            <a:lstStyle/>
            <a:p>
              <a:pPr algn="ctr"/>
              <a:r>
                <a:rPr lang="es-MX" b="1" dirty="0">
                  <a:solidFill>
                    <a:schemeClr val="bg1">
                      <a:lumMod val="50000"/>
                    </a:schemeClr>
                  </a:solidFill>
                </a:rPr>
                <a:t>Tu Título</a:t>
              </a:r>
              <a:endParaRPr lang="es-CO" b="1" dirty="0">
                <a:solidFill>
                  <a:schemeClr val="bg1">
                    <a:lumMod val="50000"/>
                  </a:schemeClr>
                </a:solidFill>
              </a:endParaRPr>
            </a:p>
          </p:txBody>
        </p:sp>
        <p:sp>
          <p:nvSpPr>
            <p:cNvPr id="563" name="CuadroTexto 32">
              <a:extLst>
                <a:ext uri="{FF2B5EF4-FFF2-40B4-BE49-F238E27FC236}">
                  <a16:creationId xmlns:a16="http://schemas.microsoft.com/office/drawing/2014/main" id="{2DBA7F5E-6877-4C63-8EC6-AC85E65DC8C4}"/>
                </a:ext>
              </a:extLst>
            </p:cNvPr>
            <p:cNvSpPr txBox="1"/>
            <p:nvPr/>
          </p:nvSpPr>
          <p:spPr>
            <a:xfrm>
              <a:off x="2156313" y="2592946"/>
              <a:ext cx="1466742" cy="520912"/>
            </a:xfrm>
            <a:prstGeom prst="rect">
              <a:avLst/>
            </a:prstGeom>
            <a:noFill/>
          </p:spPr>
          <p:txBody>
            <a:bodyPr wrap="square" rtlCol="0">
              <a:spAutoFit/>
            </a:bodyPr>
            <a:lstStyle/>
            <a:p>
              <a:pPr algn="ctr">
                <a:lnSpc>
                  <a:spcPts val="1100"/>
                </a:lnSpc>
              </a:pPr>
              <a:r>
                <a:rPr lang="es-CO" sz="1200" dirty="0">
                  <a:solidFill>
                    <a:schemeClr val="bg1">
                      <a:lumMod val="50000"/>
                    </a:schemeClr>
                  </a:solidFill>
                </a:rPr>
                <a:t>Integer mollis ipsum ex, quis pretium leo tincidunt blandit. </a:t>
              </a:r>
            </a:p>
          </p:txBody>
        </p:sp>
      </p:grpSp>
      <p:sp>
        <p:nvSpPr>
          <p:cNvPr id="3" name="Picture Placeholder 2">
            <a:extLst>
              <a:ext uri="{FF2B5EF4-FFF2-40B4-BE49-F238E27FC236}">
                <a16:creationId xmlns:a16="http://schemas.microsoft.com/office/drawing/2014/main" id="{DB51D25B-AF2A-4803-BF02-BD6D80F171B9}"/>
              </a:ext>
            </a:extLst>
          </p:cNvPr>
          <p:cNvSpPr>
            <a:spLocks noGrp="1"/>
          </p:cNvSpPr>
          <p:nvPr>
            <p:ph type="pic" sz="quarter" idx="10"/>
          </p:nvPr>
        </p:nvSpPr>
        <p:spPr/>
      </p:sp>
      <p:sp>
        <p:nvSpPr>
          <p:cNvPr id="5" name="Picture Placeholder 4">
            <a:extLst>
              <a:ext uri="{FF2B5EF4-FFF2-40B4-BE49-F238E27FC236}">
                <a16:creationId xmlns:a16="http://schemas.microsoft.com/office/drawing/2014/main" id="{D5B12699-2F21-4379-94FC-C8BDA168E760}"/>
              </a:ext>
            </a:extLst>
          </p:cNvPr>
          <p:cNvSpPr>
            <a:spLocks noGrp="1"/>
          </p:cNvSpPr>
          <p:nvPr>
            <p:ph type="pic" sz="quarter" idx="11"/>
          </p:nvPr>
        </p:nvSpPr>
        <p:spPr/>
      </p:sp>
      <p:sp>
        <p:nvSpPr>
          <p:cNvPr id="7" name="Picture Placeholder 6">
            <a:extLst>
              <a:ext uri="{FF2B5EF4-FFF2-40B4-BE49-F238E27FC236}">
                <a16:creationId xmlns:a16="http://schemas.microsoft.com/office/drawing/2014/main" id="{C6090F47-816D-4BC1-99E1-006D4ABEF2DA}"/>
              </a:ext>
            </a:extLst>
          </p:cNvPr>
          <p:cNvSpPr>
            <a:spLocks noGrp="1"/>
          </p:cNvSpPr>
          <p:nvPr>
            <p:ph type="pic" sz="quarter" idx="12"/>
          </p:nvPr>
        </p:nvSpPr>
        <p:spPr/>
      </p:sp>
    </p:spTree>
    <p:extLst>
      <p:ext uri="{BB962C8B-B14F-4D97-AF65-F5344CB8AC3E}">
        <p14:creationId xmlns:p14="http://schemas.microsoft.com/office/powerpoint/2010/main" val="1311606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20">
            <a:extLst>
              <a:ext uri="{FF2B5EF4-FFF2-40B4-BE49-F238E27FC236}">
                <a16:creationId xmlns:a16="http://schemas.microsoft.com/office/drawing/2014/main" id="{D0FBB19F-3794-49AD-81FC-D90A566FE08B}"/>
              </a:ext>
            </a:extLst>
          </p:cNvPr>
          <p:cNvSpPr txBox="1">
            <a:spLocks/>
          </p:cNvSpPr>
          <p:nvPr/>
        </p:nvSpPr>
        <p:spPr>
          <a:xfrm>
            <a:off x="475844" y="2001237"/>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algn="just"/>
            <a:endParaRPr lang="en-US" sz="1600" dirty="0"/>
          </a:p>
          <a:p>
            <a:pPr algn="just"/>
            <a:endParaRPr lang="en-US" sz="1600" dirty="0"/>
          </a:p>
        </p:txBody>
      </p:sp>
      <p:grpSp>
        <p:nvGrpSpPr>
          <p:cNvPr id="6" name="Group 5">
            <a:extLst>
              <a:ext uri="{FF2B5EF4-FFF2-40B4-BE49-F238E27FC236}">
                <a16:creationId xmlns:a16="http://schemas.microsoft.com/office/drawing/2014/main" id="{A219AB5D-632F-4F21-A249-082B8908E690}"/>
              </a:ext>
            </a:extLst>
          </p:cNvPr>
          <p:cNvGrpSpPr/>
          <p:nvPr/>
        </p:nvGrpSpPr>
        <p:grpSpPr>
          <a:xfrm>
            <a:off x="475844" y="987945"/>
            <a:ext cx="3623133" cy="939182"/>
            <a:chOff x="520040" y="1709014"/>
            <a:chExt cx="3623133" cy="939182"/>
          </a:xfrm>
        </p:grpSpPr>
        <p:sp>
          <p:nvSpPr>
            <p:cNvPr id="7" name="TextBox 6">
              <a:extLst>
                <a:ext uri="{FF2B5EF4-FFF2-40B4-BE49-F238E27FC236}">
                  <a16:creationId xmlns:a16="http://schemas.microsoft.com/office/drawing/2014/main" id="{AE21B5F1-E553-4382-BDF6-D4F8EC0CA80C}"/>
                </a:ext>
              </a:extLst>
            </p:cNvPr>
            <p:cNvSpPr txBox="1"/>
            <p:nvPr/>
          </p:nvSpPr>
          <p:spPr>
            <a:xfrm>
              <a:off x="520040" y="1921212"/>
              <a:ext cx="3623133" cy="523220"/>
            </a:xfrm>
            <a:prstGeom prst="rect">
              <a:avLst/>
            </a:prstGeom>
            <a:noFill/>
          </p:spPr>
          <p:txBody>
            <a:bodyPr wrap="square" rtlCol="0">
              <a:spAutoFit/>
            </a:bodyPr>
            <a:lstStyle/>
            <a:p>
              <a:r>
                <a:rPr lang="es-CO" sz="2800" b="1" dirty="0">
                  <a:latin typeface="Lato Black" panose="020F0A02020204030203" pitchFamily="34" charset="0"/>
                  <a:cs typeface="Calibri bold" panose="020F0702030404030204" pitchFamily="34" charset="0"/>
                </a:rPr>
                <a:t>Soluciones</a:t>
              </a:r>
            </a:p>
          </p:txBody>
        </p:sp>
        <p:sp>
          <p:nvSpPr>
            <p:cNvPr id="8" name="TextBox 7">
              <a:extLst>
                <a:ext uri="{FF2B5EF4-FFF2-40B4-BE49-F238E27FC236}">
                  <a16:creationId xmlns:a16="http://schemas.microsoft.com/office/drawing/2014/main" id="{AD35277B-84BC-445D-84F2-E44BBE7FE035}"/>
                </a:ext>
              </a:extLst>
            </p:cNvPr>
            <p:cNvSpPr txBox="1"/>
            <p:nvPr/>
          </p:nvSpPr>
          <p:spPr>
            <a:xfrm>
              <a:off x="551633" y="1709014"/>
              <a:ext cx="920317" cy="338554"/>
            </a:xfrm>
            <a:prstGeom prst="rect">
              <a:avLst/>
            </a:prstGeom>
            <a:noFill/>
          </p:spPr>
          <p:txBody>
            <a:bodyPr wrap="none" rtlCol="0">
              <a:spAutoFit/>
            </a:bodyPr>
            <a:lstStyle/>
            <a:p>
              <a:r>
                <a:rPr lang="es-CO" sz="1600" dirty="0">
                  <a:solidFill>
                    <a:srgbClr val="AF3F92"/>
                  </a:solidFill>
                </a:rPr>
                <a:t>Nuestras</a:t>
              </a:r>
            </a:p>
          </p:txBody>
        </p:sp>
        <p:sp>
          <p:nvSpPr>
            <p:cNvPr id="9" name="Rectangle 8">
              <a:extLst>
                <a:ext uri="{FF2B5EF4-FFF2-40B4-BE49-F238E27FC236}">
                  <a16:creationId xmlns:a16="http://schemas.microsoft.com/office/drawing/2014/main" id="{CA887086-D4A9-4E2F-BEEB-FF2585E44BA1}"/>
                </a:ext>
              </a:extLst>
            </p:cNvPr>
            <p:cNvSpPr/>
            <p:nvPr/>
          </p:nvSpPr>
          <p:spPr>
            <a:xfrm>
              <a:off x="551633" y="2278864"/>
              <a:ext cx="2035622" cy="369332"/>
            </a:xfrm>
            <a:prstGeom prst="rect">
              <a:avLst/>
            </a:prstGeom>
          </p:spPr>
          <p:txBody>
            <a:bodyPr wrap="none">
              <a:spAutoFit/>
            </a:bodyPr>
            <a:lstStyle/>
            <a:p>
              <a:r>
                <a:rPr lang="en-US" dirty="0"/>
                <a:t>Lorem ipsum dolor </a:t>
              </a:r>
            </a:p>
          </p:txBody>
        </p:sp>
      </p:grpSp>
      <p:sp>
        <p:nvSpPr>
          <p:cNvPr id="10" name="Rectangle 9">
            <a:extLst>
              <a:ext uri="{FF2B5EF4-FFF2-40B4-BE49-F238E27FC236}">
                <a16:creationId xmlns:a16="http://schemas.microsoft.com/office/drawing/2014/main" id="{056AB3F9-84CF-462D-AE52-EC3610DE2AD4}"/>
              </a:ext>
            </a:extLst>
          </p:cNvPr>
          <p:cNvSpPr/>
          <p:nvPr/>
        </p:nvSpPr>
        <p:spPr>
          <a:xfrm>
            <a:off x="3439886" y="4109081"/>
            <a:ext cx="2656114" cy="1087033"/>
          </a:xfrm>
          <a:prstGeom prst="rect">
            <a:avLst/>
          </a:prstGeom>
          <a:solidFill>
            <a:srgbClr val="D855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1182D8-D14F-4346-87AB-1B472A95111D}"/>
              </a:ext>
            </a:extLst>
          </p:cNvPr>
          <p:cNvSpPr/>
          <p:nvPr/>
        </p:nvSpPr>
        <p:spPr>
          <a:xfrm>
            <a:off x="7135800" y="3357832"/>
            <a:ext cx="2821000" cy="1087033"/>
          </a:xfrm>
          <a:prstGeom prst="rect">
            <a:avLst/>
          </a:prstGeom>
          <a:solidFill>
            <a:srgbClr val="6317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uadroTexto 32">
            <a:extLst>
              <a:ext uri="{FF2B5EF4-FFF2-40B4-BE49-F238E27FC236}">
                <a16:creationId xmlns:a16="http://schemas.microsoft.com/office/drawing/2014/main" id="{79D3A58F-22DC-41EB-A9B3-4DCA8674CF0B}"/>
              </a:ext>
            </a:extLst>
          </p:cNvPr>
          <p:cNvSpPr txBox="1"/>
          <p:nvPr/>
        </p:nvSpPr>
        <p:spPr>
          <a:xfrm>
            <a:off x="3565552" y="4269868"/>
            <a:ext cx="2428848" cy="830997"/>
          </a:xfrm>
          <a:prstGeom prst="rect">
            <a:avLst/>
          </a:prstGeom>
          <a:noFill/>
        </p:spPr>
        <p:txBody>
          <a:bodyPr wrap="square" rtlCol="0">
            <a:spAutoFit/>
          </a:bodyPr>
          <a:lstStyle/>
          <a:p>
            <a:r>
              <a:rPr lang="es-CO" sz="1600" dirty="0">
                <a:solidFill>
                  <a:schemeClr val="bg1"/>
                </a:solidFill>
              </a:rPr>
              <a:t>Integer mollis ipsum ex, quis pretium leo tincidunt blandit. </a:t>
            </a:r>
          </a:p>
        </p:txBody>
      </p:sp>
      <p:sp>
        <p:nvSpPr>
          <p:cNvPr id="13" name="CuadroTexto 32">
            <a:extLst>
              <a:ext uri="{FF2B5EF4-FFF2-40B4-BE49-F238E27FC236}">
                <a16:creationId xmlns:a16="http://schemas.microsoft.com/office/drawing/2014/main" id="{66FBB42A-F075-4517-B1AC-A6E8AAEF3DB9}"/>
              </a:ext>
            </a:extLst>
          </p:cNvPr>
          <p:cNvSpPr txBox="1"/>
          <p:nvPr/>
        </p:nvSpPr>
        <p:spPr>
          <a:xfrm>
            <a:off x="7331876" y="3485849"/>
            <a:ext cx="2428848" cy="830997"/>
          </a:xfrm>
          <a:prstGeom prst="rect">
            <a:avLst/>
          </a:prstGeom>
          <a:noFill/>
        </p:spPr>
        <p:txBody>
          <a:bodyPr wrap="square" rtlCol="0">
            <a:spAutoFit/>
          </a:bodyPr>
          <a:lstStyle/>
          <a:p>
            <a:r>
              <a:rPr lang="es-CO" sz="1600" dirty="0">
                <a:solidFill>
                  <a:schemeClr val="bg1"/>
                </a:solidFill>
              </a:rPr>
              <a:t>Integer mollis ipsum ex, quis pretium leo tincidunt blandit. </a:t>
            </a:r>
          </a:p>
        </p:txBody>
      </p:sp>
      <p:sp>
        <p:nvSpPr>
          <p:cNvPr id="14" name="Freeform 560">
            <a:extLst>
              <a:ext uri="{FF2B5EF4-FFF2-40B4-BE49-F238E27FC236}">
                <a16:creationId xmlns:a16="http://schemas.microsoft.com/office/drawing/2014/main" id="{BD234897-CA03-4C52-B5BF-DE895A270284}"/>
              </a:ext>
            </a:extLst>
          </p:cNvPr>
          <p:cNvSpPr>
            <a:spLocks/>
          </p:cNvSpPr>
          <p:nvPr/>
        </p:nvSpPr>
        <p:spPr bwMode="auto">
          <a:xfrm rot="5400000">
            <a:off x="-94913" y="4902469"/>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5" name="Group 14">
            <a:extLst>
              <a:ext uri="{FF2B5EF4-FFF2-40B4-BE49-F238E27FC236}">
                <a16:creationId xmlns:a16="http://schemas.microsoft.com/office/drawing/2014/main" id="{40EE6CD4-C15C-4110-88F2-32F4FDEAE998}"/>
              </a:ext>
            </a:extLst>
          </p:cNvPr>
          <p:cNvGrpSpPr/>
          <p:nvPr/>
        </p:nvGrpSpPr>
        <p:grpSpPr>
          <a:xfrm rot="5400000">
            <a:off x="8817044" y="465145"/>
            <a:ext cx="3864728" cy="2885187"/>
            <a:chOff x="-1" y="-13844"/>
            <a:chExt cx="3864728" cy="2885187"/>
          </a:xfrm>
        </p:grpSpPr>
        <p:sp>
          <p:nvSpPr>
            <p:cNvPr id="16" name="Freeform 556">
              <a:extLst>
                <a:ext uri="{FF2B5EF4-FFF2-40B4-BE49-F238E27FC236}">
                  <a16:creationId xmlns:a16="http://schemas.microsoft.com/office/drawing/2014/main" id="{5FEB91BD-598C-494C-A86E-4EFA0F58CBB6}"/>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560">
              <a:extLst>
                <a:ext uri="{FF2B5EF4-FFF2-40B4-BE49-F238E27FC236}">
                  <a16:creationId xmlns:a16="http://schemas.microsoft.com/office/drawing/2014/main" id="{58413559-118E-43EC-91B1-79273534CF21}"/>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3" name="Picture Placeholder 2">
            <a:extLst>
              <a:ext uri="{FF2B5EF4-FFF2-40B4-BE49-F238E27FC236}">
                <a16:creationId xmlns:a16="http://schemas.microsoft.com/office/drawing/2014/main" id="{95B04860-D224-4060-9691-4C36285FEF70}"/>
              </a:ext>
            </a:extLst>
          </p:cNvPr>
          <p:cNvSpPr>
            <a:spLocks noGrp="1"/>
          </p:cNvSpPr>
          <p:nvPr>
            <p:ph type="pic" sz="quarter" idx="10"/>
          </p:nvPr>
        </p:nvSpPr>
        <p:spPr/>
      </p:sp>
    </p:spTree>
    <p:extLst>
      <p:ext uri="{BB962C8B-B14F-4D97-AF65-F5344CB8AC3E}">
        <p14:creationId xmlns:p14="http://schemas.microsoft.com/office/powerpoint/2010/main" val="2062798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6" name="Group 125">
            <a:extLst>
              <a:ext uri="{FF2B5EF4-FFF2-40B4-BE49-F238E27FC236}">
                <a16:creationId xmlns:a16="http://schemas.microsoft.com/office/drawing/2014/main" id="{90274B2C-326F-4DAC-9DA6-D7FFF366D8B9}"/>
              </a:ext>
            </a:extLst>
          </p:cNvPr>
          <p:cNvGrpSpPr/>
          <p:nvPr/>
        </p:nvGrpSpPr>
        <p:grpSpPr>
          <a:xfrm>
            <a:off x="-1" y="-13844"/>
            <a:ext cx="3864728" cy="2885187"/>
            <a:chOff x="-1" y="-13844"/>
            <a:chExt cx="3864728" cy="2885187"/>
          </a:xfrm>
        </p:grpSpPr>
        <p:sp>
          <p:nvSpPr>
            <p:cNvPr id="115" name="Freeform 556">
              <a:extLst>
                <a:ext uri="{FF2B5EF4-FFF2-40B4-BE49-F238E27FC236}">
                  <a16:creationId xmlns:a16="http://schemas.microsoft.com/office/drawing/2014/main" id="{7F80AD79-2C9B-4B15-BE7C-E5E8ECA8C1E1}"/>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 name="Freeform 560">
              <a:extLst>
                <a:ext uri="{FF2B5EF4-FFF2-40B4-BE49-F238E27FC236}">
                  <a16:creationId xmlns:a16="http://schemas.microsoft.com/office/drawing/2014/main" id="{888D9A57-4FBF-4087-950F-E654484D1AB7}"/>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22" name="Marcador de texto 20">
            <a:extLst>
              <a:ext uri="{FF2B5EF4-FFF2-40B4-BE49-F238E27FC236}">
                <a16:creationId xmlns:a16="http://schemas.microsoft.com/office/drawing/2014/main" id="{D0360A53-1EF2-4BC0-9B28-DB7F9B2DCEF5}"/>
              </a:ext>
            </a:extLst>
          </p:cNvPr>
          <p:cNvSpPr txBox="1">
            <a:spLocks/>
          </p:cNvSpPr>
          <p:nvPr/>
        </p:nvSpPr>
        <p:spPr>
          <a:xfrm>
            <a:off x="7857666" y="2295833"/>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dirty="0"/>
              <a:t>Lorem ipsum dolor sit amet, consectetur adipiscing elit. Sed venenatis neque vel purus interdum, quis blandit risus pellentesque. Cras faucibus semper dolor ac viverra. Fusce ut ligula dictum, ullamcorper neque et, sollicitudin velit. Donec sapien ante, suscipit ac risus at, bibendum fermentum sem. Nulla vehicula laoreet mi, vitae gravida purus imperdiet nec. Cras suscipit velit ut finibus viverra. Fusce facilisis ligula arcu, eleifend tempus sem malesuada eget.</a:t>
            </a:r>
          </a:p>
          <a:p>
            <a:pPr algn="just"/>
            <a:endParaRPr lang="en-US" sz="1600" dirty="0"/>
          </a:p>
          <a:p>
            <a:pPr algn="just"/>
            <a:endParaRPr lang="en-US" sz="1600" dirty="0"/>
          </a:p>
        </p:txBody>
      </p:sp>
      <p:sp>
        <p:nvSpPr>
          <p:cNvPr id="123" name="Rectangle 122">
            <a:extLst>
              <a:ext uri="{FF2B5EF4-FFF2-40B4-BE49-F238E27FC236}">
                <a16:creationId xmlns:a16="http://schemas.microsoft.com/office/drawing/2014/main" id="{E272D128-A18A-416D-AEE1-B48A6EB50F82}"/>
              </a:ext>
            </a:extLst>
          </p:cNvPr>
          <p:cNvSpPr/>
          <p:nvPr/>
        </p:nvSpPr>
        <p:spPr>
          <a:xfrm>
            <a:off x="6305550" y="666750"/>
            <a:ext cx="5372100" cy="1333500"/>
          </a:xfrm>
          <a:prstGeom prst="rect">
            <a:avLst/>
          </a:prstGeom>
          <a:solidFill>
            <a:srgbClr val="AF3F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latin typeface="Lato Black" panose="020F0A02020204030203" pitchFamily="34" charset="0"/>
              </a:rPr>
              <a:t>TU TÍTULO AQUÍ</a:t>
            </a:r>
          </a:p>
        </p:txBody>
      </p:sp>
      <p:sp>
        <p:nvSpPr>
          <p:cNvPr id="125" name="Freeform 560">
            <a:extLst>
              <a:ext uri="{FF2B5EF4-FFF2-40B4-BE49-F238E27FC236}">
                <a16:creationId xmlns:a16="http://schemas.microsoft.com/office/drawing/2014/main" id="{75B95179-4EF8-41D7-8EA2-A1803F9F150E}"/>
              </a:ext>
            </a:extLst>
          </p:cNvPr>
          <p:cNvSpPr>
            <a:spLocks/>
          </p:cNvSpPr>
          <p:nvPr/>
        </p:nvSpPr>
        <p:spPr bwMode="auto">
          <a:xfrm>
            <a:off x="10073573" y="4922828"/>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Picture Placeholder 6">
            <a:extLst>
              <a:ext uri="{FF2B5EF4-FFF2-40B4-BE49-F238E27FC236}">
                <a16:creationId xmlns:a16="http://schemas.microsoft.com/office/drawing/2014/main" id="{F6D1901F-5ECA-4A4A-B814-193CB8EB4CDE}"/>
              </a:ext>
            </a:extLst>
          </p:cNvPr>
          <p:cNvSpPr>
            <a:spLocks noGrp="1"/>
          </p:cNvSpPr>
          <p:nvPr>
            <p:ph type="pic" sz="quarter" idx="10"/>
          </p:nvPr>
        </p:nvSpPr>
        <p:spPr/>
      </p:sp>
    </p:spTree>
    <p:extLst>
      <p:ext uri="{BB962C8B-B14F-4D97-AF65-F5344CB8AC3E}">
        <p14:creationId xmlns:p14="http://schemas.microsoft.com/office/powerpoint/2010/main" val="2845212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1">
            <a:extLst>
              <a:ext uri="{FF2B5EF4-FFF2-40B4-BE49-F238E27FC236}">
                <a16:creationId xmlns:a16="http://schemas.microsoft.com/office/drawing/2014/main" id="{A45717BD-8568-423E-8889-E2775075B0A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32752" y="1223007"/>
            <a:ext cx="2072134" cy="441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1">
            <a:extLst>
              <a:ext uri="{FF2B5EF4-FFF2-40B4-BE49-F238E27FC236}">
                <a16:creationId xmlns:a16="http://schemas.microsoft.com/office/drawing/2014/main" id="{9583A727-DB88-4456-BEA7-F38F22E5EE4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05780" y="1223007"/>
            <a:ext cx="2072134" cy="441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1">
            <a:extLst>
              <a:ext uri="{FF2B5EF4-FFF2-40B4-BE49-F238E27FC236}">
                <a16:creationId xmlns:a16="http://schemas.microsoft.com/office/drawing/2014/main" id="{BC095AF5-341D-4699-99A3-5A2BBDB145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75802" y="598164"/>
            <a:ext cx="2659062" cy="5661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 name="Group 17">
            <a:extLst>
              <a:ext uri="{FF2B5EF4-FFF2-40B4-BE49-F238E27FC236}">
                <a16:creationId xmlns:a16="http://schemas.microsoft.com/office/drawing/2014/main" id="{8424BF90-EB05-437E-9D38-7B6DA1AA2F8A}"/>
              </a:ext>
            </a:extLst>
          </p:cNvPr>
          <p:cNvGrpSpPr/>
          <p:nvPr/>
        </p:nvGrpSpPr>
        <p:grpSpPr>
          <a:xfrm rot="16200000">
            <a:off x="-316814" y="4932092"/>
            <a:ext cx="2205394" cy="1646422"/>
            <a:chOff x="-1" y="-13844"/>
            <a:chExt cx="3864728" cy="2885187"/>
          </a:xfrm>
        </p:grpSpPr>
        <p:sp>
          <p:nvSpPr>
            <p:cNvPr id="19" name="Freeform 556">
              <a:extLst>
                <a:ext uri="{FF2B5EF4-FFF2-40B4-BE49-F238E27FC236}">
                  <a16:creationId xmlns:a16="http://schemas.microsoft.com/office/drawing/2014/main" id="{7578DF94-210D-4D46-A2A4-81CB8BB636EF}"/>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560">
              <a:extLst>
                <a:ext uri="{FF2B5EF4-FFF2-40B4-BE49-F238E27FC236}">
                  <a16:creationId xmlns:a16="http://schemas.microsoft.com/office/drawing/2014/main" id="{C0979444-F239-4526-86D1-5C2683E54F7F}"/>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 name="Freeform 560">
            <a:extLst>
              <a:ext uri="{FF2B5EF4-FFF2-40B4-BE49-F238E27FC236}">
                <a16:creationId xmlns:a16="http://schemas.microsoft.com/office/drawing/2014/main" id="{94590827-EBF5-4EF2-9C4C-B4FEB49C912C}"/>
              </a:ext>
            </a:extLst>
          </p:cNvPr>
          <p:cNvSpPr>
            <a:spLocks/>
          </p:cNvSpPr>
          <p:nvPr/>
        </p:nvSpPr>
        <p:spPr bwMode="auto">
          <a:xfrm rot="16200000">
            <a:off x="10165200" y="31184"/>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TextBox 62">
            <a:extLst>
              <a:ext uri="{FF2B5EF4-FFF2-40B4-BE49-F238E27FC236}">
                <a16:creationId xmlns:a16="http://schemas.microsoft.com/office/drawing/2014/main" id="{F25C2B13-0ED0-470B-97E3-D54FFBA04231}"/>
              </a:ext>
            </a:extLst>
          </p:cNvPr>
          <p:cNvSpPr txBox="1">
            <a:spLocks noChangeArrowheads="1"/>
          </p:cNvSpPr>
          <p:nvPr/>
        </p:nvSpPr>
        <p:spPr bwMode="auto">
          <a:xfrm>
            <a:off x="9428764" y="1828800"/>
            <a:ext cx="2414893"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a:latin typeface="Calibri Light" panose="020F0302020204030204" pitchFamily="34" charset="0"/>
                <a:ea typeface="Open Sans Light" panose="020B0306030504020204" pitchFamily="34" charset="0"/>
              </a:rPr>
              <a:t>Lorem Ipsum has two main statistical methodologies are used in data.</a:t>
            </a:r>
          </a:p>
        </p:txBody>
      </p:sp>
      <p:sp>
        <p:nvSpPr>
          <p:cNvPr id="23" name="Freeform 222">
            <a:extLst>
              <a:ext uri="{FF2B5EF4-FFF2-40B4-BE49-F238E27FC236}">
                <a16:creationId xmlns:a16="http://schemas.microsoft.com/office/drawing/2014/main" id="{F6B71D21-BD41-4F18-AB73-2795F4566A3D}"/>
              </a:ext>
            </a:extLst>
          </p:cNvPr>
          <p:cNvSpPr>
            <a:spLocks noEditPoints="1"/>
          </p:cNvSpPr>
          <p:nvPr/>
        </p:nvSpPr>
        <p:spPr bwMode="auto">
          <a:xfrm>
            <a:off x="9168414" y="1864519"/>
            <a:ext cx="259556" cy="260350"/>
          </a:xfrm>
          <a:custGeom>
            <a:avLst/>
            <a:gdLst>
              <a:gd name="T0" fmla="*/ 259306 w 412"/>
              <a:gd name="T1" fmla="*/ 0 h 412"/>
              <a:gd name="T2" fmla="*/ 0 w 412"/>
              <a:gd name="T3" fmla="*/ 260448 h 412"/>
              <a:gd name="T4" fmla="*/ 259306 w 412"/>
              <a:gd name="T5" fmla="*/ 520896 h 412"/>
              <a:gd name="T6" fmla="*/ 518612 w 412"/>
              <a:gd name="T7" fmla="*/ 260448 h 412"/>
              <a:gd name="T8" fmla="*/ 259306 w 412"/>
              <a:gd name="T9" fmla="*/ 0 h 412"/>
              <a:gd name="T10" fmla="*/ 215249 w 412"/>
              <a:gd name="T11" fmla="*/ 400786 h 412"/>
              <a:gd name="T12" fmla="*/ 93149 w 412"/>
              <a:gd name="T13" fmla="*/ 278148 h 412"/>
              <a:gd name="T14" fmla="*/ 144758 w 412"/>
              <a:gd name="T15" fmla="*/ 225047 h 412"/>
              <a:gd name="T16" fmla="*/ 215249 w 412"/>
              <a:gd name="T17" fmla="*/ 295849 h 412"/>
              <a:gd name="T18" fmla="*/ 377630 w 412"/>
              <a:gd name="T19" fmla="*/ 132753 h 412"/>
              <a:gd name="T20" fmla="*/ 429240 w 412"/>
              <a:gd name="T21" fmla="*/ 184589 h 412"/>
              <a:gd name="T22" fmla="*/ 215249 w 412"/>
              <a:gd name="T23" fmla="*/ 400786 h 4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D85583"/>
          </a:solidFill>
          <a:ln>
            <a:noFill/>
          </a:ln>
        </p:spPr>
        <p:txBody>
          <a:bodyPr/>
          <a:lstStyle/>
          <a:p>
            <a:endParaRPr lang="es-MX" sz="900"/>
          </a:p>
        </p:txBody>
      </p:sp>
      <p:sp>
        <p:nvSpPr>
          <p:cNvPr id="24" name="TextBox 64">
            <a:extLst>
              <a:ext uri="{FF2B5EF4-FFF2-40B4-BE49-F238E27FC236}">
                <a16:creationId xmlns:a16="http://schemas.microsoft.com/office/drawing/2014/main" id="{BFCA3E72-6E4B-429E-B515-A3D0D27CFD74}"/>
              </a:ext>
            </a:extLst>
          </p:cNvPr>
          <p:cNvSpPr txBox="1">
            <a:spLocks noChangeArrowheads="1"/>
          </p:cNvSpPr>
          <p:nvPr/>
        </p:nvSpPr>
        <p:spPr bwMode="auto">
          <a:xfrm>
            <a:off x="9428764" y="2663902"/>
            <a:ext cx="2686050"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25" name="Freeform 222">
            <a:extLst>
              <a:ext uri="{FF2B5EF4-FFF2-40B4-BE49-F238E27FC236}">
                <a16:creationId xmlns:a16="http://schemas.microsoft.com/office/drawing/2014/main" id="{2F225E92-26B0-4438-9E7D-A22C85A4BC4B}"/>
              </a:ext>
            </a:extLst>
          </p:cNvPr>
          <p:cNvSpPr>
            <a:spLocks noEditPoints="1"/>
          </p:cNvSpPr>
          <p:nvPr/>
        </p:nvSpPr>
        <p:spPr bwMode="auto">
          <a:xfrm>
            <a:off x="9168414" y="2696446"/>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A62792"/>
          </a:solidFill>
          <a:ln>
            <a:noFill/>
          </a:ln>
        </p:spPr>
        <p:txBody>
          <a:bodyPr/>
          <a:lstStyle/>
          <a:p>
            <a:pPr defTabSz="914217">
              <a:defRPr/>
            </a:pPr>
            <a:endParaRPr lang="en-US" sz="900" dirty="0">
              <a:latin typeface="Calibri Light"/>
            </a:endParaRPr>
          </a:p>
        </p:txBody>
      </p:sp>
      <p:sp>
        <p:nvSpPr>
          <p:cNvPr id="26" name="TextBox 66">
            <a:extLst>
              <a:ext uri="{FF2B5EF4-FFF2-40B4-BE49-F238E27FC236}">
                <a16:creationId xmlns:a16="http://schemas.microsoft.com/office/drawing/2014/main" id="{80143DA1-CA89-4634-AEC3-19EF96689336}"/>
              </a:ext>
            </a:extLst>
          </p:cNvPr>
          <p:cNvSpPr txBox="1">
            <a:spLocks noChangeArrowheads="1"/>
          </p:cNvSpPr>
          <p:nvPr/>
        </p:nvSpPr>
        <p:spPr bwMode="auto">
          <a:xfrm>
            <a:off x="9431939" y="3528930"/>
            <a:ext cx="2538095"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27" name="TextBox 67">
            <a:extLst>
              <a:ext uri="{FF2B5EF4-FFF2-40B4-BE49-F238E27FC236}">
                <a16:creationId xmlns:a16="http://schemas.microsoft.com/office/drawing/2014/main" id="{722D64D9-8E15-41EC-A3B7-17DE8EE223EC}"/>
              </a:ext>
            </a:extLst>
          </p:cNvPr>
          <p:cNvSpPr txBox="1">
            <a:spLocks noChangeArrowheads="1"/>
          </p:cNvSpPr>
          <p:nvPr/>
        </p:nvSpPr>
        <p:spPr bwMode="auto">
          <a:xfrm>
            <a:off x="9431939" y="4411974"/>
            <a:ext cx="2538095"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28" name="Freeform 222">
            <a:extLst>
              <a:ext uri="{FF2B5EF4-FFF2-40B4-BE49-F238E27FC236}">
                <a16:creationId xmlns:a16="http://schemas.microsoft.com/office/drawing/2014/main" id="{C200F38A-1608-4663-9FE8-7CC88FD14D42}"/>
              </a:ext>
            </a:extLst>
          </p:cNvPr>
          <p:cNvSpPr>
            <a:spLocks noEditPoints="1"/>
          </p:cNvSpPr>
          <p:nvPr/>
        </p:nvSpPr>
        <p:spPr bwMode="auto">
          <a:xfrm>
            <a:off x="9171589" y="4444517"/>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D85583"/>
          </a:solidFill>
          <a:ln>
            <a:noFill/>
          </a:ln>
        </p:spPr>
        <p:txBody>
          <a:bodyPr/>
          <a:lstStyle/>
          <a:p>
            <a:pPr defTabSz="914217">
              <a:defRPr/>
            </a:pPr>
            <a:endParaRPr lang="en-US" sz="900" dirty="0">
              <a:latin typeface="Calibri Light"/>
            </a:endParaRPr>
          </a:p>
        </p:txBody>
      </p:sp>
      <p:sp>
        <p:nvSpPr>
          <p:cNvPr id="29" name="Freeform 857">
            <a:extLst>
              <a:ext uri="{FF2B5EF4-FFF2-40B4-BE49-F238E27FC236}">
                <a16:creationId xmlns:a16="http://schemas.microsoft.com/office/drawing/2014/main" id="{8A7D2B3C-9727-4AF2-B381-C095290A0B35}"/>
              </a:ext>
            </a:extLst>
          </p:cNvPr>
          <p:cNvSpPr>
            <a:spLocks noEditPoints="1"/>
          </p:cNvSpPr>
          <p:nvPr/>
        </p:nvSpPr>
        <p:spPr bwMode="auto">
          <a:xfrm>
            <a:off x="9170795" y="3567824"/>
            <a:ext cx="260350" cy="260350"/>
          </a:xfrm>
          <a:custGeom>
            <a:avLst/>
            <a:gdLst>
              <a:gd name="T0" fmla="*/ 215 w 430"/>
              <a:gd name="T1" fmla="*/ 0 h 430"/>
              <a:gd name="T2" fmla="*/ 0 w 430"/>
              <a:gd name="T3" fmla="*/ 215 h 430"/>
              <a:gd name="T4" fmla="*/ 215 w 430"/>
              <a:gd name="T5" fmla="*/ 430 h 430"/>
              <a:gd name="T6" fmla="*/ 430 w 430"/>
              <a:gd name="T7" fmla="*/ 215 h 430"/>
              <a:gd name="T8" fmla="*/ 215 w 430"/>
              <a:gd name="T9" fmla="*/ 0 h 430"/>
              <a:gd name="T10" fmla="*/ 259 w 430"/>
              <a:gd name="T11" fmla="*/ 215 h 430"/>
              <a:gd name="T12" fmla="*/ 338 w 430"/>
              <a:gd name="T13" fmla="*/ 293 h 430"/>
              <a:gd name="T14" fmla="*/ 293 w 430"/>
              <a:gd name="T15" fmla="*/ 338 h 430"/>
              <a:gd name="T16" fmla="*/ 215 w 430"/>
              <a:gd name="T17" fmla="*/ 259 h 430"/>
              <a:gd name="T18" fmla="*/ 137 w 430"/>
              <a:gd name="T19" fmla="*/ 338 h 430"/>
              <a:gd name="T20" fmla="*/ 92 w 430"/>
              <a:gd name="T21" fmla="*/ 293 h 430"/>
              <a:gd name="T22" fmla="*/ 171 w 430"/>
              <a:gd name="T23" fmla="*/ 215 h 430"/>
              <a:gd name="T24" fmla="*/ 92 w 430"/>
              <a:gd name="T25" fmla="*/ 137 h 430"/>
              <a:gd name="T26" fmla="*/ 137 w 430"/>
              <a:gd name="T27" fmla="*/ 92 h 430"/>
              <a:gd name="T28" fmla="*/ 215 w 430"/>
              <a:gd name="T29" fmla="*/ 171 h 430"/>
              <a:gd name="T30" fmla="*/ 293 w 430"/>
              <a:gd name="T31" fmla="*/ 92 h 430"/>
              <a:gd name="T32" fmla="*/ 338 w 430"/>
              <a:gd name="T33" fmla="*/ 137 h 430"/>
              <a:gd name="T34" fmla="*/ 259 w 430"/>
              <a:gd name="T35" fmla="*/ 215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30" h="430">
                <a:moveTo>
                  <a:pt x="215" y="0"/>
                </a:moveTo>
                <a:cubicBezTo>
                  <a:pt x="96" y="0"/>
                  <a:pt x="0" y="96"/>
                  <a:pt x="0" y="215"/>
                </a:cubicBezTo>
                <a:cubicBezTo>
                  <a:pt x="0" y="334"/>
                  <a:pt x="96" y="430"/>
                  <a:pt x="215" y="430"/>
                </a:cubicBezTo>
                <a:cubicBezTo>
                  <a:pt x="334" y="430"/>
                  <a:pt x="430" y="334"/>
                  <a:pt x="430" y="215"/>
                </a:cubicBezTo>
                <a:cubicBezTo>
                  <a:pt x="430" y="96"/>
                  <a:pt x="334" y="0"/>
                  <a:pt x="215" y="0"/>
                </a:cubicBezTo>
                <a:close/>
                <a:moveTo>
                  <a:pt x="259" y="215"/>
                </a:moveTo>
                <a:cubicBezTo>
                  <a:pt x="338" y="293"/>
                  <a:pt x="338" y="293"/>
                  <a:pt x="338" y="293"/>
                </a:cubicBezTo>
                <a:cubicBezTo>
                  <a:pt x="293" y="338"/>
                  <a:pt x="293" y="338"/>
                  <a:pt x="293" y="338"/>
                </a:cubicBezTo>
                <a:cubicBezTo>
                  <a:pt x="215" y="259"/>
                  <a:pt x="215" y="259"/>
                  <a:pt x="215" y="259"/>
                </a:cubicBezTo>
                <a:cubicBezTo>
                  <a:pt x="137" y="338"/>
                  <a:pt x="137" y="338"/>
                  <a:pt x="137" y="338"/>
                </a:cubicBezTo>
                <a:cubicBezTo>
                  <a:pt x="92" y="293"/>
                  <a:pt x="92" y="293"/>
                  <a:pt x="92" y="293"/>
                </a:cubicBezTo>
                <a:cubicBezTo>
                  <a:pt x="171" y="215"/>
                  <a:pt x="171" y="215"/>
                  <a:pt x="171" y="215"/>
                </a:cubicBezTo>
                <a:cubicBezTo>
                  <a:pt x="92" y="137"/>
                  <a:pt x="92" y="137"/>
                  <a:pt x="92" y="137"/>
                </a:cubicBezTo>
                <a:cubicBezTo>
                  <a:pt x="137" y="92"/>
                  <a:pt x="137" y="92"/>
                  <a:pt x="137" y="92"/>
                </a:cubicBezTo>
                <a:cubicBezTo>
                  <a:pt x="215" y="171"/>
                  <a:pt x="215" y="171"/>
                  <a:pt x="215" y="171"/>
                </a:cubicBezTo>
                <a:cubicBezTo>
                  <a:pt x="293" y="92"/>
                  <a:pt x="293" y="92"/>
                  <a:pt x="293" y="92"/>
                </a:cubicBezTo>
                <a:cubicBezTo>
                  <a:pt x="338" y="137"/>
                  <a:pt x="338" y="137"/>
                  <a:pt x="338" y="137"/>
                </a:cubicBezTo>
                <a:cubicBezTo>
                  <a:pt x="259" y="215"/>
                  <a:pt x="259" y="215"/>
                  <a:pt x="259" y="215"/>
                </a:cubicBezTo>
                <a:close/>
              </a:path>
            </a:pathLst>
          </a:custGeom>
          <a:solidFill>
            <a:srgbClr val="631756"/>
          </a:solidFill>
          <a:ln>
            <a:noFill/>
          </a:ln>
        </p:spPr>
        <p:txBody>
          <a:bodyPr/>
          <a:lstStyle/>
          <a:p>
            <a:pPr defTabSz="914217">
              <a:defRPr/>
            </a:pPr>
            <a:endParaRPr lang="en-US" sz="900" dirty="0">
              <a:latin typeface="Calibri Light"/>
            </a:endParaRPr>
          </a:p>
        </p:txBody>
      </p:sp>
      <p:sp>
        <p:nvSpPr>
          <p:cNvPr id="30" name="TextBox 62">
            <a:extLst>
              <a:ext uri="{FF2B5EF4-FFF2-40B4-BE49-F238E27FC236}">
                <a16:creationId xmlns:a16="http://schemas.microsoft.com/office/drawing/2014/main" id="{794D4F88-434A-4C4B-8E66-12E058274636}"/>
              </a:ext>
            </a:extLst>
          </p:cNvPr>
          <p:cNvSpPr txBox="1">
            <a:spLocks noChangeArrowheads="1"/>
          </p:cNvSpPr>
          <p:nvPr/>
        </p:nvSpPr>
        <p:spPr bwMode="auto">
          <a:xfrm>
            <a:off x="525775" y="1604887"/>
            <a:ext cx="2205393"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1" name="Freeform 222">
            <a:extLst>
              <a:ext uri="{FF2B5EF4-FFF2-40B4-BE49-F238E27FC236}">
                <a16:creationId xmlns:a16="http://schemas.microsoft.com/office/drawing/2014/main" id="{44DF8E0C-889E-4DBC-A4D7-7976C2AE17E9}"/>
              </a:ext>
            </a:extLst>
          </p:cNvPr>
          <p:cNvSpPr>
            <a:spLocks noEditPoints="1"/>
          </p:cNvSpPr>
          <p:nvPr/>
        </p:nvSpPr>
        <p:spPr bwMode="auto">
          <a:xfrm>
            <a:off x="2783503" y="1841727"/>
            <a:ext cx="259556" cy="260350"/>
          </a:xfrm>
          <a:custGeom>
            <a:avLst/>
            <a:gdLst>
              <a:gd name="T0" fmla="*/ 259306 w 412"/>
              <a:gd name="T1" fmla="*/ 0 h 412"/>
              <a:gd name="T2" fmla="*/ 0 w 412"/>
              <a:gd name="T3" fmla="*/ 260448 h 412"/>
              <a:gd name="T4" fmla="*/ 259306 w 412"/>
              <a:gd name="T5" fmla="*/ 520896 h 412"/>
              <a:gd name="T6" fmla="*/ 518612 w 412"/>
              <a:gd name="T7" fmla="*/ 260448 h 412"/>
              <a:gd name="T8" fmla="*/ 259306 w 412"/>
              <a:gd name="T9" fmla="*/ 0 h 412"/>
              <a:gd name="T10" fmla="*/ 215249 w 412"/>
              <a:gd name="T11" fmla="*/ 400786 h 412"/>
              <a:gd name="T12" fmla="*/ 93149 w 412"/>
              <a:gd name="T13" fmla="*/ 278148 h 412"/>
              <a:gd name="T14" fmla="*/ 144758 w 412"/>
              <a:gd name="T15" fmla="*/ 225047 h 412"/>
              <a:gd name="T16" fmla="*/ 215249 w 412"/>
              <a:gd name="T17" fmla="*/ 295849 h 412"/>
              <a:gd name="T18" fmla="*/ 377630 w 412"/>
              <a:gd name="T19" fmla="*/ 132753 h 412"/>
              <a:gd name="T20" fmla="*/ 429240 w 412"/>
              <a:gd name="T21" fmla="*/ 184589 h 412"/>
              <a:gd name="T22" fmla="*/ 215249 w 412"/>
              <a:gd name="T23" fmla="*/ 400786 h 4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D85583"/>
          </a:solidFill>
          <a:ln>
            <a:noFill/>
          </a:ln>
        </p:spPr>
        <p:txBody>
          <a:bodyPr/>
          <a:lstStyle/>
          <a:p>
            <a:endParaRPr lang="es-MX" sz="900"/>
          </a:p>
        </p:txBody>
      </p:sp>
      <p:sp>
        <p:nvSpPr>
          <p:cNvPr id="32" name="TextBox 64">
            <a:extLst>
              <a:ext uri="{FF2B5EF4-FFF2-40B4-BE49-F238E27FC236}">
                <a16:creationId xmlns:a16="http://schemas.microsoft.com/office/drawing/2014/main" id="{C3568D5B-3914-4187-A17C-96B85BBADD00}"/>
              </a:ext>
            </a:extLst>
          </p:cNvPr>
          <p:cNvSpPr txBox="1">
            <a:spLocks noChangeArrowheads="1"/>
          </p:cNvSpPr>
          <p:nvPr/>
        </p:nvSpPr>
        <p:spPr bwMode="auto">
          <a:xfrm>
            <a:off x="62563" y="2510233"/>
            <a:ext cx="2686050"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3" name="Freeform 222">
            <a:extLst>
              <a:ext uri="{FF2B5EF4-FFF2-40B4-BE49-F238E27FC236}">
                <a16:creationId xmlns:a16="http://schemas.microsoft.com/office/drawing/2014/main" id="{A3E1B11E-5FA7-465C-ACFE-708BB078CD3C}"/>
              </a:ext>
            </a:extLst>
          </p:cNvPr>
          <p:cNvSpPr>
            <a:spLocks noEditPoints="1"/>
          </p:cNvSpPr>
          <p:nvPr/>
        </p:nvSpPr>
        <p:spPr bwMode="auto">
          <a:xfrm>
            <a:off x="2783503" y="2673654"/>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A62792"/>
          </a:solidFill>
          <a:ln>
            <a:noFill/>
          </a:ln>
        </p:spPr>
        <p:txBody>
          <a:bodyPr/>
          <a:lstStyle/>
          <a:p>
            <a:pPr defTabSz="914217">
              <a:defRPr/>
            </a:pPr>
            <a:endParaRPr lang="en-US" sz="900" dirty="0">
              <a:latin typeface="Calibri Light"/>
            </a:endParaRPr>
          </a:p>
        </p:txBody>
      </p:sp>
      <p:sp>
        <p:nvSpPr>
          <p:cNvPr id="34" name="TextBox 66">
            <a:extLst>
              <a:ext uri="{FF2B5EF4-FFF2-40B4-BE49-F238E27FC236}">
                <a16:creationId xmlns:a16="http://schemas.microsoft.com/office/drawing/2014/main" id="{AF55D8B0-31EC-4D4D-92CC-B8E607C3112D}"/>
              </a:ext>
            </a:extLst>
          </p:cNvPr>
          <p:cNvSpPr txBox="1">
            <a:spLocks noChangeArrowheads="1"/>
          </p:cNvSpPr>
          <p:nvPr/>
        </p:nvSpPr>
        <p:spPr bwMode="auto">
          <a:xfrm>
            <a:off x="186690" y="3506138"/>
            <a:ext cx="2538095"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5" name="TextBox 67">
            <a:extLst>
              <a:ext uri="{FF2B5EF4-FFF2-40B4-BE49-F238E27FC236}">
                <a16:creationId xmlns:a16="http://schemas.microsoft.com/office/drawing/2014/main" id="{B7B3C13E-13A2-43BD-B3F7-87819AF306B0}"/>
              </a:ext>
            </a:extLst>
          </p:cNvPr>
          <p:cNvSpPr txBox="1">
            <a:spLocks noChangeArrowheads="1"/>
          </p:cNvSpPr>
          <p:nvPr/>
        </p:nvSpPr>
        <p:spPr bwMode="auto">
          <a:xfrm>
            <a:off x="215321" y="4389182"/>
            <a:ext cx="2538095"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6" name="Freeform 222">
            <a:extLst>
              <a:ext uri="{FF2B5EF4-FFF2-40B4-BE49-F238E27FC236}">
                <a16:creationId xmlns:a16="http://schemas.microsoft.com/office/drawing/2014/main" id="{B358C7A4-EBC0-4E74-9576-405C817CD705}"/>
              </a:ext>
            </a:extLst>
          </p:cNvPr>
          <p:cNvSpPr>
            <a:spLocks noEditPoints="1"/>
          </p:cNvSpPr>
          <p:nvPr/>
        </p:nvSpPr>
        <p:spPr bwMode="auto">
          <a:xfrm>
            <a:off x="2786678" y="4541296"/>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D85583"/>
          </a:solidFill>
          <a:ln>
            <a:noFill/>
          </a:ln>
        </p:spPr>
        <p:txBody>
          <a:bodyPr/>
          <a:lstStyle/>
          <a:p>
            <a:pPr defTabSz="914217">
              <a:defRPr/>
            </a:pPr>
            <a:endParaRPr lang="en-US" sz="900" dirty="0">
              <a:latin typeface="Calibri Light"/>
            </a:endParaRPr>
          </a:p>
        </p:txBody>
      </p:sp>
      <p:sp>
        <p:nvSpPr>
          <p:cNvPr id="37" name="Freeform 857">
            <a:extLst>
              <a:ext uri="{FF2B5EF4-FFF2-40B4-BE49-F238E27FC236}">
                <a16:creationId xmlns:a16="http://schemas.microsoft.com/office/drawing/2014/main" id="{9B5F61D1-35A1-456C-9DDD-652850086D63}"/>
              </a:ext>
            </a:extLst>
          </p:cNvPr>
          <p:cNvSpPr>
            <a:spLocks noEditPoints="1"/>
          </p:cNvSpPr>
          <p:nvPr/>
        </p:nvSpPr>
        <p:spPr bwMode="auto">
          <a:xfrm>
            <a:off x="2785884" y="3709369"/>
            <a:ext cx="260350" cy="260350"/>
          </a:xfrm>
          <a:custGeom>
            <a:avLst/>
            <a:gdLst>
              <a:gd name="T0" fmla="*/ 215 w 430"/>
              <a:gd name="T1" fmla="*/ 0 h 430"/>
              <a:gd name="T2" fmla="*/ 0 w 430"/>
              <a:gd name="T3" fmla="*/ 215 h 430"/>
              <a:gd name="T4" fmla="*/ 215 w 430"/>
              <a:gd name="T5" fmla="*/ 430 h 430"/>
              <a:gd name="T6" fmla="*/ 430 w 430"/>
              <a:gd name="T7" fmla="*/ 215 h 430"/>
              <a:gd name="T8" fmla="*/ 215 w 430"/>
              <a:gd name="T9" fmla="*/ 0 h 430"/>
              <a:gd name="T10" fmla="*/ 259 w 430"/>
              <a:gd name="T11" fmla="*/ 215 h 430"/>
              <a:gd name="T12" fmla="*/ 338 w 430"/>
              <a:gd name="T13" fmla="*/ 293 h 430"/>
              <a:gd name="T14" fmla="*/ 293 w 430"/>
              <a:gd name="T15" fmla="*/ 338 h 430"/>
              <a:gd name="T16" fmla="*/ 215 w 430"/>
              <a:gd name="T17" fmla="*/ 259 h 430"/>
              <a:gd name="T18" fmla="*/ 137 w 430"/>
              <a:gd name="T19" fmla="*/ 338 h 430"/>
              <a:gd name="T20" fmla="*/ 92 w 430"/>
              <a:gd name="T21" fmla="*/ 293 h 430"/>
              <a:gd name="T22" fmla="*/ 171 w 430"/>
              <a:gd name="T23" fmla="*/ 215 h 430"/>
              <a:gd name="T24" fmla="*/ 92 w 430"/>
              <a:gd name="T25" fmla="*/ 137 h 430"/>
              <a:gd name="T26" fmla="*/ 137 w 430"/>
              <a:gd name="T27" fmla="*/ 92 h 430"/>
              <a:gd name="T28" fmla="*/ 215 w 430"/>
              <a:gd name="T29" fmla="*/ 171 h 430"/>
              <a:gd name="T30" fmla="*/ 293 w 430"/>
              <a:gd name="T31" fmla="*/ 92 h 430"/>
              <a:gd name="T32" fmla="*/ 338 w 430"/>
              <a:gd name="T33" fmla="*/ 137 h 430"/>
              <a:gd name="T34" fmla="*/ 259 w 430"/>
              <a:gd name="T35" fmla="*/ 215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30" h="430">
                <a:moveTo>
                  <a:pt x="215" y="0"/>
                </a:moveTo>
                <a:cubicBezTo>
                  <a:pt x="96" y="0"/>
                  <a:pt x="0" y="96"/>
                  <a:pt x="0" y="215"/>
                </a:cubicBezTo>
                <a:cubicBezTo>
                  <a:pt x="0" y="334"/>
                  <a:pt x="96" y="430"/>
                  <a:pt x="215" y="430"/>
                </a:cubicBezTo>
                <a:cubicBezTo>
                  <a:pt x="334" y="430"/>
                  <a:pt x="430" y="334"/>
                  <a:pt x="430" y="215"/>
                </a:cubicBezTo>
                <a:cubicBezTo>
                  <a:pt x="430" y="96"/>
                  <a:pt x="334" y="0"/>
                  <a:pt x="215" y="0"/>
                </a:cubicBezTo>
                <a:close/>
                <a:moveTo>
                  <a:pt x="259" y="215"/>
                </a:moveTo>
                <a:cubicBezTo>
                  <a:pt x="338" y="293"/>
                  <a:pt x="338" y="293"/>
                  <a:pt x="338" y="293"/>
                </a:cubicBezTo>
                <a:cubicBezTo>
                  <a:pt x="293" y="338"/>
                  <a:pt x="293" y="338"/>
                  <a:pt x="293" y="338"/>
                </a:cubicBezTo>
                <a:cubicBezTo>
                  <a:pt x="215" y="259"/>
                  <a:pt x="215" y="259"/>
                  <a:pt x="215" y="259"/>
                </a:cubicBezTo>
                <a:cubicBezTo>
                  <a:pt x="137" y="338"/>
                  <a:pt x="137" y="338"/>
                  <a:pt x="137" y="338"/>
                </a:cubicBezTo>
                <a:cubicBezTo>
                  <a:pt x="92" y="293"/>
                  <a:pt x="92" y="293"/>
                  <a:pt x="92" y="293"/>
                </a:cubicBezTo>
                <a:cubicBezTo>
                  <a:pt x="171" y="215"/>
                  <a:pt x="171" y="215"/>
                  <a:pt x="171" y="215"/>
                </a:cubicBezTo>
                <a:cubicBezTo>
                  <a:pt x="92" y="137"/>
                  <a:pt x="92" y="137"/>
                  <a:pt x="92" y="137"/>
                </a:cubicBezTo>
                <a:cubicBezTo>
                  <a:pt x="137" y="92"/>
                  <a:pt x="137" y="92"/>
                  <a:pt x="137" y="92"/>
                </a:cubicBezTo>
                <a:cubicBezTo>
                  <a:pt x="215" y="171"/>
                  <a:pt x="215" y="171"/>
                  <a:pt x="215" y="171"/>
                </a:cubicBezTo>
                <a:cubicBezTo>
                  <a:pt x="293" y="92"/>
                  <a:pt x="293" y="92"/>
                  <a:pt x="293" y="92"/>
                </a:cubicBezTo>
                <a:cubicBezTo>
                  <a:pt x="338" y="137"/>
                  <a:pt x="338" y="137"/>
                  <a:pt x="338" y="137"/>
                </a:cubicBezTo>
                <a:cubicBezTo>
                  <a:pt x="259" y="215"/>
                  <a:pt x="259" y="215"/>
                  <a:pt x="259" y="215"/>
                </a:cubicBezTo>
                <a:close/>
              </a:path>
            </a:pathLst>
          </a:custGeom>
          <a:solidFill>
            <a:srgbClr val="631756"/>
          </a:solidFill>
          <a:ln>
            <a:noFill/>
          </a:ln>
        </p:spPr>
        <p:txBody>
          <a:bodyPr/>
          <a:lstStyle/>
          <a:p>
            <a:pPr defTabSz="914217">
              <a:defRPr/>
            </a:pPr>
            <a:endParaRPr lang="en-US" sz="900" dirty="0">
              <a:latin typeface="Calibri Light"/>
            </a:endParaRPr>
          </a:p>
        </p:txBody>
      </p:sp>
      <p:sp>
        <p:nvSpPr>
          <p:cNvPr id="3" name="Picture Placeholder 2">
            <a:extLst>
              <a:ext uri="{FF2B5EF4-FFF2-40B4-BE49-F238E27FC236}">
                <a16:creationId xmlns:a16="http://schemas.microsoft.com/office/drawing/2014/main" id="{959C384B-825D-435C-9E7A-4B5E3D12CEA0}"/>
              </a:ext>
            </a:extLst>
          </p:cNvPr>
          <p:cNvSpPr>
            <a:spLocks noGrp="1"/>
          </p:cNvSpPr>
          <p:nvPr>
            <p:ph type="pic" sz="quarter" idx="10"/>
          </p:nvPr>
        </p:nvSpPr>
        <p:spPr/>
      </p:sp>
      <p:sp>
        <p:nvSpPr>
          <p:cNvPr id="8" name="Picture Placeholder 7">
            <a:extLst>
              <a:ext uri="{FF2B5EF4-FFF2-40B4-BE49-F238E27FC236}">
                <a16:creationId xmlns:a16="http://schemas.microsoft.com/office/drawing/2014/main" id="{8FA4F554-3F85-4A59-99E7-52F8960B56F0}"/>
              </a:ext>
            </a:extLst>
          </p:cNvPr>
          <p:cNvSpPr>
            <a:spLocks noGrp="1"/>
          </p:cNvSpPr>
          <p:nvPr>
            <p:ph type="pic" sz="quarter" idx="12"/>
          </p:nvPr>
        </p:nvSpPr>
        <p:spPr/>
      </p:sp>
      <p:sp>
        <p:nvSpPr>
          <p:cNvPr id="11" name="Picture Placeholder 10">
            <a:extLst>
              <a:ext uri="{FF2B5EF4-FFF2-40B4-BE49-F238E27FC236}">
                <a16:creationId xmlns:a16="http://schemas.microsoft.com/office/drawing/2014/main" id="{039B349A-372B-46BB-8245-B5E04422FF3D}"/>
              </a:ext>
            </a:extLst>
          </p:cNvPr>
          <p:cNvSpPr>
            <a:spLocks noGrp="1"/>
          </p:cNvSpPr>
          <p:nvPr>
            <p:ph type="pic" sz="quarter" idx="11"/>
          </p:nvPr>
        </p:nvSpPr>
        <p:spPr/>
      </p:sp>
    </p:spTree>
    <p:extLst>
      <p:ext uri="{BB962C8B-B14F-4D97-AF65-F5344CB8AC3E}">
        <p14:creationId xmlns:p14="http://schemas.microsoft.com/office/powerpoint/2010/main" val="2648546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texto 20">
            <a:extLst>
              <a:ext uri="{FF2B5EF4-FFF2-40B4-BE49-F238E27FC236}">
                <a16:creationId xmlns:a16="http://schemas.microsoft.com/office/drawing/2014/main" id="{111ABA28-194F-44D3-96D0-0F55C6C673F1}"/>
              </a:ext>
            </a:extLst>
          </p:cNvPr>
          <p:cNvSpPr txBox="1">
            <a:spLocks/>
          </p:cNvSpPr>
          <p:nvPr/>
        </p:nvSpPr>
        <p:spPr>
          <a:xfrm>
            <a:off x="6386741" y="3055898"/>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algn="just"/>
            <a:endParaRPr lang="en-US" sz="1600" dirty="0"/>
          </a:p>
          <a:p>
            <a:pPr algn="just"/>
            <a:endParaRPr lang="en-US" sz="1600" dirty="0"/>
          </a:p>
        </p:txBody>
      </p:sp>
      <p:grpSp>
        <p:nvGrpSpPr>
          <p:cNvPr id="14" name="Group 13">
            <a:extLst>
              <a:ext uri="{FF2B5EF4-FFF2-40B4-BE49-F238E27FC236}">
                <a16:creationId xmlns:a16="http://schemas.microsoft.com/office/drawing/2014/main" id="{4B4B7D9E-A5B1-4057-9E4B-CBBE7CEF01AA}"/>
              </a:ext>
            </a:extLst>
          </p:cNvPr>
          <p:cNvGrpSpPr/>
          <p:nvPr/>
        </p:nvGrpSpPr>
        <p:grpSpPr>
          <a:xfrm>
            <a:off x="6386741" y="1955520"/>
            <a:ext cx="3623133" cy="963626"/>
            <a:chOff x="600524" y="1709014"/>
            <a:chExt cx="3623133" cy="963626"/>
          </a:xfrm>
        </p:grpSpPr>
        <p:sp>
          <p:nvSpPr>
            <p:cNvPr id="15" name="TextBox 14">
              <a:extLst>
                <a:ext uri="{FF2B5EF4-FFF2-40B4-BE49-F238E27FC236}">
                  <a16:creationId xmlns:a16="http://schemas.microsoft.com/office/drawing/2014/main" id="{31C8EB6D-C1E2-4B0E-A16A-9859AF61704C}"/>
                </a:ext>
              </a:extLst>
            </p:cNvPr>
            <p:cNvSpPr txBox="1"/>
            <p:nvPr/>
          </p:nvSpPr>
          <p:spPr>
            <a:xfrm>
              <a:off x="600524" y="1921212"/>
              <a:ext cx="3623133" cy="523220"/>
            </a:xfrm>
            <a:prstGeom prst="rect">
              <a:avLst/>
            </a:prstGeom>
            <a:noFill/>
          </p:spPr>
          <p:txBody>
            <a:bodyPr wrap="square" rtlCol="0">
              <a:spAutoFit/>
            </a:bodyPr>
            <a:lstStyle/>
            <a:p>
              <a:r>
                <a:rPr lang="es-CO" sz="2800" b="1" dirty="0">
                  <a:latin typeface="Lato Black" panose="020F0A02020204030203" pitchFamily="34" charset="0"/>
                  <a:cs typeface="Calibri bold" panose="020F0702030404030204" pitchFamily="34" charset="0"/>
                </a:rPr>
                <a:t>Logros</a:t>
              </a:r>
            </a:p>
          </p:txBody>
        </p:sp>
        <p:sp>
          <p:nvSpPr>
            <p:cNvPr id="16" name="TextBox 15">
              <a:extLst>
                <a:ext uri="{FF2B5EF4-FFF2-40B4-BE49-F238E27FC236}">
                  <a16:creationId xmlns:a16="http://schemas.microsoft.com/office/drawing/2014/main" id="{7E920DB2-DDFB-4A66-86E2-2EA1CD7AA797}"/>
                </a:ext>
              </a:extLst>
            </p:cNvPr>
            <p:cNvSpPr txBox="1"/>
            <p:nvPr/>
          </p:nvSpPr>
          <p:spPr>
            <a:xfrm>
              <a:off x="600524" y="1709014"/>
              <a:ext cx="978922" cy="338554"/>
            </a:xfrm>
            <a:prstGeom prst="rect">
              <a:avLst/>
            </a:prstGeom>
            <a:noFill/>
          </p:spPr>
          <p:txBody>
            <a:bodyPr wrap="none" rtlCol="0">
              <a:spAutoFit/>
            </a:bodyPr>
            <a:lstStyle/>
            <a:p>
              <a:r>
                <a:rPr lang="es-CO" sz="1600" dirty="0">
                  <a:solidFill>
                    <a:srgbClr val="AF3F92"/>
                  </a:solidFill>
                </a:rPr>
                <a:t>Nuestros</a:t>
              </a:r>
              <a:r>
                <a:rPr lang="en-US" sz="1600" dirty="0">
                  <a:solidFill>
                    <a:srgbClr val="AF3F92"/>
                  </a:solidFill>
                </a:rPr>
                <a:t> </a:t>
              </a:r>
            </a:p>
          </p:txBody>
        </p:sp>
        <p:sp>
          <p:nvSpPr>
            <p:cNvPr id="17" name="Rectangle 16">
              <a:extLst>
                <a:ext uri="{FF2B5EF4-FFF2-40B4-BE49-F238E27FC236}">
                  <a16:creationId xmlns:a16="http://schemas.microsoft.com/office/drawing/2014/main" id="{D2E8AFAF-5801-46D8-9CDC-F452E0CFB915}"/>
                </a:ext>
              </a:extLst>
            </p:cNvPr>
            <p:cNvSpPr/>
            <p:nvPr/>
          </p:nvSpPr>
          <p:spPr>
            <a:xfrm>
              <a:off x="628888" y="2303308"/>
              <a:ext cx="2035622" cy="369332"/>
            </a:xfrm>
            <a:prstGeom prst="rect">
              <a:avLst/>
            </a:prstGeom>
          </p:spPr>
          <p:txBody>
            <a:bodyPr wrap="none">
              <a:spAutoFit/>
            </a:bodyPr>
            <a:lstStyle/>
            <a:p>
              <a:r>
                <a:rPr lang="en-US" dirty="0"/>
                <a:t>Lorem ipsum dolor </a:t>
              </a:r>
            </a:p>
          </p:txBody>
        </p:sp>
      </p:grpSp>
      <p:grpSp>
        <p:nvGrpSpPr>
          <p:cNvPr id="18" name="Group 17">
            <a:extLst>
              <a:ext uri="{FF2B5EF4-FFF2-40B4-BE49-F238E27FC236}">
                <a16:creationId xmlns:a16="http://schemas.microsoft.com/office/drawing/2014/main" id="{25F8ECFD-CE93-4E4D-BF16-65B75ABBCF01}"/>
              </a:ext>
            </a:extLst>
          </p:cNvPr>
          <p:cNvGrpSpPr/>
          <p:nvPr/>
        </p:nvGrpSpPr>
        <p:grpSpPr>
          <a:xfrm>
            <a:off x="-1" y="0"/>
            <a:ext cx="3604529" cy="2690937"/>
            <a:chOff x="-1" y="-13844"/>
            <a:chExt cx="3864728" cy="2885187"/>
          </a:xfrm>
        </p:grpSpPr>
        <p:sp>
          <p:nvSpPr>
            <p:cNvPr id="19" name="Freeform 556">
              <a:extLst>
                <a:ext uri="{FF2B5EF4-FFF2-40B4-BE49-F238E27FC236}">
                  <a16:creationId xmlns:a16="http://schemas.microsoft.com/office/drawing/2014/main" id="{D77E7A7A-E23D-4B1A-8510-A914EE0631DC}"/>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560">
              <a:extLst>
                <a:ext uri="{FF2B5EF4-FFF2-40B4-BE49-F238E27FC236}">
                  <a16:creationId xmlns:a16="http://schemas.microsoft.com/office/drawing/2014/main" id="{4E83D41A-D222-48AF-B49A-C5E849DD2AF5}"/>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 name="Freeform 560">
            <a:extLst>
              <a:ext uri="{FF2B5EF4-FFF2-40B4-BE49-F238E27FC236}">
                <a16:creationId xmlns:a16="http://schemas.microsoft.com/office/drawing/2014/main" id="{081C40D5-B5E4-4862-95BF-C84A22F8FAC7}"/>
              </a:ext>
            </a:extLst>
          </p:cNvPr>
          <p:cNvSpPr>
            <a:spLocks/>
          </p:cNvSpPr>
          <p:nvPr/>
        </p:nvSpPr>
        <p:spPr bwMode="auto">
          <a:xfrm>
            <a:off x="10073573" y="4922828"/>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Picture Placeholder 2">
            <a:extLst>
              <a:ext uri="{FF2B5EF4-FFF2-40B4-BE49-F238E27FC236}">
                <a16:creationId xmlns:a16="http://schemas.microsoft.com/office/drawing/2014/main" id="{616D0720-46C6-40BC-AE3D-B57D768B1A83}"/>
              </a:ext>
            </a:extLst>
          </p:cNvPr>
          <p:cNvSpPr>
            <a:spLocks noGrp="1"/>
          </p:cNvSpPr>
          <p:nvPr>
            <p:ph type="pic" sz="quarter" idx="10"/>
          </p:nvPr>
        </p:nvSpPr>
        <p:spPr/>
      </p:sp>
    </p:spTree>
    <p:extLst>
      <p:ext uri="{BB962C8B-B14F-4D97-AF65-F5344CB8AC3E}">
        <p14:creationId xmlns:p14="http://schemas.microsoft.com/office/powerpoint/2010/main" val="551971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Lato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766</TotalTime>
  <Words>951</Words>
  <Application>Microsoft Office PowerPoint</Application>
  <PresentationFormat>Panorámica</PresentationFormat>
  <Paragraphs>98</Paragraphs>
  <Slides>14</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14</vt:i4>
      </vt:variant>
    </vt:vector>
  </HeadingPairs>
  <TitlesOfParts>
    <vt:vector size="21" baseType="lpstr">
      <vt:lpstr>Arial</vt:lpstr>
      <vt:lpstr>Calibri</vt:lpstr>
      <vt:lpstr>Calibri Light</vt:lpstr>
      <vt:lpstr>Lato</vt:lpstr>
      <vt:lpstr>Lato Black</vt:lpstr>
      <vt:lpstr>Lato Light</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 por descargar esta plantilla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Nayibe Serrano</cp:lastModifiedBy>
  <cp:revision>53</cp:revision>
  <dcterms:created xsi:type="dcterms:W3CDTF">2020-04-22T15:34:04Z</dcterms:created>
  <dcterms:modified xsi:type="dcterms:W3CDTF">2020-09-09T02:13:51Z</dcterms:modified>
</cp:coreProperties>
</file>