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523" r:id="rId2"/>
    <p:sldId id="1455" r:id="rId3"/>
    <p:sldId id="1454" r:id="rId4"/>
    <p:sldId id="1458" r:id="rId5"/>
    <p:sldId id="1456" r:id="rId6"/>
    <p:sldId id="1457" r:id="rId7"/>
    <p:sldId id="1459" r:id="rId8"/>
    <p:sldId id="1460" r:id="rId9"/>
    <p:sldId id="1438" r:id="rId10"/>
    <p:sldId id="262" r:id="rId11"/>
    <p:sldId id="1461" r:id="rId12"/>
    <p:sldId id="1452" r:id="rId13"/>
    <p:sldId id="1453" r:id="rId14"/>
    <p:sldId id="35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0CA"/>
    <a:srgbClr val="1F1579"/>
    <a:srgbClr val="02DFFE"/>
    <a:srgbClr val="FF46C6"/>
    <a:srgbClr val="8EC2FF"/>
    <a:srgbClr val="6E0C9A"/>
    <a:srgbClr val="210F3E"/>
    <a:srgbClr val="8300B5"/>
    <a:srgbClr val="008EE8"/>
    <a:srgbClr val="0B0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93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88C5-1697-4F06-B106-3EE216118B56}" type="datetimeFigureOut">
              <a:rPr lang="es-CO" smtClean="0"/>
              <a:t>08/11/2020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8975-4C2E-4E2E-9D18-43E3EE8DF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82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>
              <a:latin typeface="Source Sans Pro" panose="020B0503030403020204" pitchFamily="34" charset="0"/>
            </a:endParaRPr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1030288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MX" sz="1200">
                <a:latin typeface="Source Sans Pro" panose="020B0503030403020204" pitchFamily="34" charset="0"/>
                <a:cs typeface="Arial" panose="020B0604020202020204" pitchFamily="34" charset="0"/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626807-947A-4CF6-B0C5-8E3FE5ED4F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721428"/>
            <a:ext cx="12192000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BD2BD7F-9EC6-4233-91D0-5F1EB99DDEA8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076D72A-67CB-4132-9DA1-AE89849DACBA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DD74E131-E45D-4785-8171-22C992883BEA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51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729C790-0107-44C8-A0B7-CA2149F5F9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5947" y="0"/>
            <a:ext cx="2047874" cy="3358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81A66BE6-B7C4-4B20-8BB1-75ED38E19C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0497" y="0"/>
            <a:ext cx="2047874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0537B3A1-3B31-4923-8ABC-0A6CD79FE3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905998" y="0"/>
            <a:ext cx="2047874" cy="272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73A7EF30-54B2-4880-9092-FC3D788C3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4" y="2340202"/>
            <a:ext cx="2873834" cy="10187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800"/>
              </a:lnSpc>
              <a:buNone/>
              <a:defRPr sz="3600" b="1">
                <a:solidFill>
                  <a:srgbClr val="76D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/>
              <a:t>TITLE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0EA82B35-F84A-42DF-BA86-CB887CFB8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896" y="3649662"/>
            <a:ext cx="4324804" cy="1855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text</a:t>
            </a:r>
            <a:r>
              <a:rPr lang="es-CO" dirty="0"/>
              <a:t>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B06DA1-158C-48D6-B7BC-6268966C27D8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0876B77A-09FC-4EDB-A709-95CA3C522290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280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1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8DB7109-A7EE-4F45-B55B-EF55E6951A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48" y="0"/>
            <a:ext cx="4238626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10" name="Marcador de posición de imagen 6">
            <a:extLst>
              <a:ext uri="{FF2B5EF4-FFF2-40B4-BE49-F238E27FC236}">
                <a16:creationId xmlns:a16="http://schemas.microsoft.com/office/drawing/2014/main" id="{95336277-0D80-48A0-A911-A0762573CD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402" y="0"/>
            <a:ext cx="4238626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1" name="Marcador de posición de imagen 6">
            <a:extLst>
              <a:ext uri="{FF2B5EF4-FFF2-40B4-BE49-F238E27FC236}">
                <a16:creationId xmlns:a16="http://schemas.microsoft.com/office/drawing/2014/main" id="{F53F6A04-12A3-44A5-9D48-54DA15F68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82402" y="3472542"/>
            <a:ext cx="4238626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D2AB79F2-BBB6-4375-AE0C-82797B9239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72542"/>
            <a:ext cx="4833257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5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>
            <a:extLst>
              <a:ext uri="{FF2B5EF4-FFF2-40B4-BE49-F238E27FC236}">
                <a16:creationId xmlns:a16="http://schemas.microsoft.com/office/drawing/2014/main" id="{F6938EB9-F501-45D0-877F-EE3F99676000}"/>
              </a:ext>
            </a:extLst>
          </p:cNvPr>
          <p:cNvSpPr/>
          <p:nvPr userDrawn="1"/>
        </p:nvSpPr>
        <p:spPr>
          <a:xfrm>
            <a:off x="5554992" y="107855"/>
            <a:ext cx="5922498" cy="5922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0679B0-FCE2-446E-8D29-F3AC001B0C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03663"/>
            <a:ext cx="12192000" cy="2954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3091B8D-378E-40B2-AEE6-11E0D768FA13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A6C90909-333E-4AF7-9E61-33BB994D757F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29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5A8CF5-94A4-48A8-8D1F-B20677EAC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1698" y="855563"/>
            <a:ext cx="2588604" cy="5146873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A800C37-EAC1-4D14-9015-9BD54E0574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81599" y="1408113"/>
            <a:ext cx="2408238" cy="416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B8611DD-65C4-4CA1-8F8A-7194212B93D0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E13383B-7F03-4634-B21F-D351C6DFB785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A2FDE667-88B2-4B02-B58C-0A62DC9AC376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314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FFBC-F4A0-45A2-B11C-7531385AE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8850" y="365125"/>
            <a:ext cx="83058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CO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9D59B92-2AE2-4B2B-924F-1438C3976F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92225" y="2192338"/>
            <a:ext cx="3759200" cy="375920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6D0CA01-45FE-40AE-80BD-2EF9F44F7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5825" y="2192338"/>
            <a:ext cx="5049838" cy="375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text</a:t>
            </a:r>
            <a:endParaRPr lang="es-CO" dirty="0"/>
          </a:p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93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8ED29B5-7CBA-4171-90F9-EB26246E9AF2}"/>
              </a:ext>
            </a:extLst>
          </p:cNvPr>
          <p:cNvSpPr/>
          <p:nvPr userDrawn="1"/>
        </p:nvSpPr>
        <p:spPr>
          <a:xfrm>
            <a:off x="0" y="0"/>
            <a:ext cx="2598057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174F76-3FF1-4208-A5E0-32B71738EB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8533" y="0"/>
            <a:ext cx="39478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985037-40D3-4B3D-B0DC-8157FD8426E0}"/>
              </a:ext>
            </a:extLst>
          </p:cNvPr>
          <p:cNvSpPr/>
          <p:nvPr userDrawn="1"/>
        </p:nvSpPr>
        <p:spPr>
          <a:xfrm>
            <a:off x="9593943" y="4419600"/>
            <a:ext cx="2598057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088CC4-B2FD-46F4-827F-B14894DA8C27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026EAD8-0CEB-49C1-8B64-DDAE7B0EC145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B22CFAD8-8F33-4D8D-BE3B-16D997F43DF3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94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101483E-3AC2-455E-AFC7-10F25D6608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9775" y="754289"/>
            <a:ext cx="3092450" cy="30924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B1836A8-0632-4B2B-B905-B551C8E7E997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E2BBCCD4-B9FC-4124-967C-04F961A622EE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7FC5C88C-471E-4814-B891-26CB43948DD9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98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210292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Lato Light"/>
                <a:cs typeface="Lato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89030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8932BA8E-B107-45BD-83DB-D4B6684C29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0801" y="0"/>
            <a:ext cx="48577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31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2AD2B1D-919F-4B4B-9EA4-6B8862BB2E92}"/>
              </a:ext>
            </a:extLst>
          </p:cNvPr>
          <p:cNvSpPr/>
          <p:nvPr userDrawn="1"/>
        </p:nvSpPr>
        <p:spPr>
          <a:xfrm>
            <a:off x="9296400" y="4686300"/>
            <a:ext cx="28956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74456FC-B6D3-46FC-914C-10944EAB06FA}"/>
              </a:ext>
            </a:extLst>
          </p:cNvPr>
          <p:cNvSpPr/>
          <p:nvPr userDrawn="1"/>
        </p:nvSpPr>
        <p:spPr>
          <a:xfrm>
            <a:off x="0" y="0"/>
            <a:ext cx="28956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2B997C9-9BA1-43CB-B9D6-987779DE933D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A8A75D6-EA39-46FA-ADE2-EED8EE8C2ABC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BB11BEE8-B181-4BBC-90B2-6F6BA6E7C224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66B0F76-E962-443B-9241-75D86ADBEAE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DAFB897-318E-4CDF-87AF-17F5D4D0D292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4294ED23-2299-4590-929A-7454C8B87450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2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B3B67D-A09A-4986-8155-5DCAFFEB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8688" y="653596"/>
            <a:ext cx="6328455" cy="797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s-CO" dirty="0" err="1"/>
              <a:t>Write</a:t>
            </a:r>
            <a:r>
              <a:rPr lang="es-CO" dirty="0"/>
              <a:t> </a:t>
            </a:r>
            <a:r>
              <a:rPr lang="es-CO" dirty="0" err="1"/>
              <a:t>your</a:t>
            </a:r>
            <a:r>
              <a:rPr lang="es-CO" dirty="0"/>
              <a:t> </a:t>
            </a:r>
            <a:r>
              <a:rPr lang="es-CO" dirty="0" err="1"/>
              <a:t>Title</a:t>
            </a:r>
            <a:endParaRPr lang="es-CO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8B6895E-8082-4F75-A696-AE6DDB97867D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E0B3F2C5-C5E0-4080-9CF2-39A3FFDDA91C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0344ED44-E27E-4D23-84BA-D4D5BD08DD1B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79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244C985-1536-4399-98E6-FA3D4BCFE09E}"/>
              </a:ext>
            </a:extLst>
          </p:cNvPr>
          <p:cNvSpPr/>
          <p:nvPr userDrawn="1"/>
        </p:nvSpPr>
        <p:spPr>
          <a:xfrm>
            <a:off x="-1" y="1590676"/>
            <a:ext cx="12192001" cy="528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O"/>
              <a:t>Cargo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FD3998-A13D-4F4E-981E-28541D7F52D3}"/>
              </a:ext>
            </a:extLst>
          </p:cNvPr>
          <p:cNvSpPr/>
          <p:nvPr userDrawn="1"/>
        </p:nvSpPr>
        <p:spPr>
          <a:xfrm>
            <a:off x="4705350" y="0"/>
            <a:ext cx="2495550" cy="4286250"/>
          </a:xfrm>
          <a:prstGeom prst="rect">
            <a:avLst/>
          </a:prstGeom>
          <a:solidFill>
            <a:srgbClr val="210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16F2568-F9DC-4DB9-B656-608A42CBB1A6}"/>
              </a:ext>
            </a:extLst>
          </p:cNvPr>
          <p:cNvSpPr/>
          <p:nvPr userDrawn="1"/>
        </p:nvSpPr>
        <p:spPr>
          <a:xfrm>
            <a:off x="7200900" y="1371600"/>
            <a:ext cx="2495550" cy="5486400"/>
          </a:xfrm>
          <a:prstGeom prst="rect">
            <a:avLst/>
          </a:prstGeom>
          <a:solidFill>
            <a:srgbClr val="FF4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1F2320-F8BE-4964-825D-C024F57932CB}"/>
              </a:ext>
            </a:extLst>
          </p:cNvPr>
          <p:cNvSpPr/>
          <p:nvPr userDrawn="1"/>
        </p:nvSpPr>
        <p:spPr>
          <a:xfrm>
            <a:off x="9696450" y="0"/>
            <a:ext cx="2495550" cy="4286250"/>
          </a:xfrm>
          <a:prstGeom prst="rect">
            <a:avLst/>
          </a:prstGeom>
          <a:solidFill>
            <a:srgbClr val="02D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7A5B19D-ABD2-46E8-BE4F-9E4FE2DD57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05350" y="647700"/>
            <a:ext cx="2495550" cy="3638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29B666AC-2DA2-463C-ACEA-8C214C373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900" y="1390650"/>
            <a:ext cx="2495550" cy="3638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5" name="Marcador de posición de imagen 12">
            <a:extLst>
              <a:ext uri="{FF2B5EF4-FFF2-40B4-BE49-F238E27FC236}">
                <a16:creationId xmlns:a16="http://schemas.microsoft.com/office/drawing/2014/main" id="{E66AF992-C7B0-4C16-82C7-E6D883B170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96450" y="647700"/>
            <a:ext cx="2495550" cy="3638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E44690E-82A7-40B5-BA16-A9A088F47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143125"/>
            <a:ext cx="3848100" cy="18573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/>
              <a:t>WRITE YOUR</a:t>
            </a:r>
          </a:p>
          <a:p>
            <a:pPr lvl="0"/>
            <a:r>
              <a:rPr lang="es-CO" dirty="0"/>
              <a:t>TITLE HERE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85CC78DC-1898-4E83-8933-2766307FF2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238" y="4205286"/>
            <a:ext cx="3873362" cy="1714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/>
              <a:t>Haz clic para agregar texto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58E5705F-8168-42D0-9A3C-01B19C699C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8550" y="428625"/>
            <a:ext cx="2019300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/>
            </a:lvl1pPr>
          </a:lstStyle>
          <a:p>
            <a:pPr lvl="0"/>
            <a:r>
              <a:rPr lang="es-CO" dirty="0"/>
              <a:t>Nombre </a:t>
            </a:r>
          </a:p>
        </p:txBody>
      </p:sp>
      <p:sp>
        <p:nvSpPr>
          <p:cNvPr id="22" name="Marcador de texto 19">
            <a:extLst>
              <a:ext uri="{FF2B5EF4-FFF2-40B4-BE49-F238E27FC236}">
                <a16:creationId xmlns:a16="http://schemas.microsoft.com/office/drawing/2014/main" id="{70896EE2-0F40-4DD8-8BCC-5A9290B3CC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3475" y="4448175"/>
            <a:ext cx="2019300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/>
            </a:lvl1pPr>
          </a:lstStyle>
          <a:p>
            <a:pPr lvl="0"/>
            <a:r>
              <a:rPr lang="es-CO" dirty="0" err="1"/>
              <a:t>Name</a:t>
            </a:r>
            <a:r>
              <a:rPr lang="es-CO" dirty="0"/>
              <a:t> </a:t>
            </a:r>
          </a:p>
        </p:txBody>
      </p:sp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07ACF4D6-E07E-4847-B9A9-5F39128AAA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40787" y="4448175"/>
            <a:ext cx="2019300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/>
            </a:lvl1pPr>
          </a:lstStyle>
          <a:p>
            <a:pPr lvl="0"/>
            <a:r>
              <a:rPr lang="es-CO" dirty="0" err="1"/>
              <a:t>Name</a:t>
            </a:r>
            <a:r>
              <a:rPr lang="es-CO" dirty="0"/>
              <a:t> 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8FEE555A-AC2C-436C-874A-FA73CFDB4E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3475" y="4848224"/>
            <a:ext cx="1997075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s-CO" dirty="0"/>
              <a:t>Role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8B093103-0C37-4D56-82EC-B0E2E962E5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9175" y="4848224"/>
            <a:ext cx="1997075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s-CO" dirty="0"/>
              <a:t>Role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988C4597-D3B2-4D4C-ABDA-3AFC2E2E43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0775" y="795338"/>
            <a:ext cx="1997075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s-CO" dirty="0"/>
              <a:t>Role</a:t>
            </a: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2A8E53EE-1091-4AB2-84EA-C0D337168BD7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E7E006B-2B5B-4B8A-B2C6-6C844A6B6152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22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DB48F1-75E4-422E-B52C-EE272D548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6EB2AFA-DDF9-455C-A163-3E14ED6FB9CC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69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436AE76-F92D-4604-94F3-A24979893E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0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6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D375B8EC-319C-48D4-88CF-E03FA72743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173" y="1680937"/>
            <a:ext cx="4325256" cy="10187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8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/>
              <a:t>TITLE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6DCBD6F-35C7-49F8-B55F-14AA569D05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625" y="2990397"/>
            <a:ext cx="5283200" cy="29606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 err="1"/>
              <a:t>Clicl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text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D0C7E7A-1E09-4647-A984-6388D1DC7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0625" y="1036979"/>
            <a:ext cx="5283200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76D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your</a:t>
            </a:r>
            <a:r>
              <a:rPr lang="es-CO" dirty="0"/>
              <a:t> </a:t>
            </a:r>
            <a:r>
              <a:rPr lang="es-CO" dirty="0" err="1"/>
              <a:t>text</a:t>
            </a:r>
            <a:endParaRPr lang="es-CO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C176D6D-2B79-4607-86D8-142991C560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29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39929DC-92C1-4D8E-BCB4-B100FFC6AFDA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DE86265-AD55-4C46-8AE2-165CCDA5BB4F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2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60FBA8-EF33-4939-8E01-B748B2FB81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65300" y="14097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E73A7053-45AB-4815-A44B-8E1D5B4498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6700" y="1409700"/>
            <a:ext cx="2019300" cy="20193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A585373D-9136-4529-A9EB-1C868A9FB9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5552" y="1409700"/>
            <a:ext cx="2019300" cy="20193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0E414C1A-0CA4-451C-8F6F-43D6BDEC5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16952" y="1409700"/>
            <a:ext cx="2019300" cy="20193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6EC650D4-D9B4-4B05-8C57-FA80E1375A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65300" y="4000500"/>
            <a:ext cx="2019300" cy="20193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20A1DF5-FB7F-4010-9132-2DD03A3EAC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4000500"/>
            <a:ext cx="2019300" cy="20193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06425164-30C0-46E8-BF69-985F29BC22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552" y="4000500"/>
            <a:ext cx="2019300" cy="20193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A3E20826-B461-4C22-A6E4-A6907CEADE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6952" y="4000500"/>
            <a:ext cx="2019300" cy="20193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</a:lstStyle>
          <a:p>
            <a:r>
              <a:rPr lang="es-CO" dirty="0" err="1"/>
              <a:t>Click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add</a:t>
            </a:r>
            <a:r>
              <a:rPr lang="es-CO" dirty="0"/>
              <a:t>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</a:p>
          <a:p>
            <a:endParaRPr lang="es-CO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853DE4A-8E04-4464-9C42-C03A2EADFF02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0"/>
            <a:ext cx="1571625" cy="1768475"/>
          </a:xfrm>
          <a:custGeom>
            <a:avLst/>
            <a:gdLst>
              <a:gd name="T0" fmla="*/ 195 w 415"/>
              <a:gd name="T1" fmla="*/ 443 h 467"/>
              <a:gd name="T2" fmla="*/ 112 w 415"/>
              <a:gd name="T3" fmla="*/ 346 h 467"/>
              <a:gd name="T4" fmla="*/ 0 w 415"/>
              <a:gd name="T5" fmla="*/ 0 h 467"/>
              <a:gd name="T6" fmla="*/ 415 w 415"/>
              <a:gd name="T7" fmla="*/ 0 h 467"/>
              <a:gd name="T8" fmla="*/ 415 w 415"/>
              <a:gd name="T9" fmla="*/ 423 h 467"/>
              <a:gd name="T10" fmla="*/ 323 w 415"/>
              <a:gd name="T11" fmla="*/ 453 h 467"/>
              <a:gd name="T12" fmla="*/ 195 w 415"/>
              <a:gd name="T13" fmla="*/ 44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467">
                <a:moveTo>
                  <a:pt x="195" y="443"/>
                </a:moveTo>
                <a:cubicBezTo>
                  <a:pt x="154" y="422"/>
                  <a:pt x="126" y="390"/>
                  <a:pt x="112" y="346"/>
                </a:cubicBezTo>
                <a:cubicBezTo>
                  <a:pt x="0" y="0"/>
                  <a:pt x="0" y="0"/>
                  <a:pt x="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15" y="423"/>
                  <a:pt x="415" y="423"/>
                  <a:pt x="415" y="423"/>
                </a:cubicBezTo>
                <a:cubicBezTo>
                  <a:pt x="323" y="453"/>
                  <a:pt x="323" y="453"/>
                  <a:pt x="323" y="453"/>
                </a:cubicBezTo>
                <a:cubicBezTo>
                  <a:pt x="279" y="467"/>
                  <a:pt x="236" y="464"/>
                  <a:pt x="195" y="443"/>
                </a:cubicBezTo>
                <a:close/>
              </a:path>
            </a:pathLst>
          </a:custGeom>
          <a:solidFill>
            <a:srgbClr val="F239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30DBEC1C-7F71-451B-A852-8C09DEB2E5D7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1741488" cy="1600200"/>
          </a:xfrm>
          <a:custGeom>
            <a:avLst/>
            <a:gdLst>
              <a:gd name="T0" fmla="*/ 446 w 460"/>
              <a:gd name="T1" fmla="*/ 101 h 422"/>
              <a:gd name="T2" fmla="*/ 436 w 460"/>
              <a:gd name="T3" fmla="*/ 229 h 422"/>
              <a:gd name="T4" fmla="*/ 338 w 460"/>
              <a:gd name="T5" fmla="*/ 312 h 422"/>
              <a:gd name="T6" fmla="*/ 0 w 460"/>
              <a:gd name="T7" fmla="*/ 422 h 422"/>
              <a:gd name="T8" fmla="*/ 0 w 460"/>
              <a:gd name="T9" fmla="*/ 0 h 422"/>
              <a:gd name="T10" fmla="*/ 413 w 460"/>
              <a:gd name="T11" fmla="*/ 0 h 422"/>
              <a:gd name="T12" fmla="*/ 446 w 460"/>
              <a:gd name="T13" fmla="*/ 1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22">
                <a:moveTo>
                  <a:pt x="446" y="101"/>
                </a:moveTo>
                <a:cubicBezTo>
                  <a:pt x="460" y="145"/>
                  <a:pt x="457" y="188"/>
                  <a:pt x="436" y="229"/>
                </a:cubicBezTo>
                <a:cubicBezTo>
                  <a:pt x="415" y="270"/>
                  <a:pt x="382" y="298"/>
                  <a:pt x="338" y="312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lnTo>
                  <a:pt x="446" y="101"/>
                </a:lnTo>
                <a:close/>
              </a:path>
            </a:pathLst>
          </a:custGeom>
          <a:solidFill>
            <a:srgbClr val="210F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FE4686D-6EF1-4A01-87F5-6FF8B5F8491C}"/>
              </a:ext>
            </a:extLst>
          </p:cNvPr>
          <p:cNvSpPr>
            <a:spLocks/>
          </p:cNvSpPr>
          <p:nvPr userDrawn="1"/>
        </p:nvSpPr>
        <p:spPr bwMode="auto">
          <a:xfrm>
            <a:off x="10442575" y="5289550"/>
            <a:ext cx="1749425" cy="1589088"/>
          </a:xfrm>
          <a:custGeom>
            <a:avLst/>
            <a:gdLst>
              <a:gd name="T0" fmla="*/ 462 w 462"/>
              <a:gd name="T1" fmla="*/ 0 h 419"/>
              <a:gd name="T2" fmla="*/ 462 w 462"/>
              <a:gd name="T3" fmla="*/ 419 h 419"/>
              <a:gd name="T4" fmla="*/ 46 w 462"/>
              <a:gd name="T5" fmla="*/ 419 h 419"/>
              <a:gd name="T6" fmla="*/ 15 w 462"/>
              <a:gd name="T7" fmla="*/ 321 h 419"/>
              <a:gd name="T8" fmla="*/ 25 w 462"/>
              <a:gd name="T9" fmla="*/ 194 h 419"/>
              <a:gd name="T10" fmla="*/ 122 w 462"/>
              <a:gd name="T11" fmla="*/ 111 h 419"/>
              <a:gd name="T12" fmla="*/ 462 w 462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419">
                <a:moveTo>
                  <a:pt x="462" y="0"/>
                </a:moveTo>
                <a:cubicBezTo>
                  <a:pt x="462" y="419"/>
                  <a:pt x="462" y="419"/>
                  <a:pt x="462" y="419"/>
                </a:cubicBezTo>
                <a:cubicBezTo>
                  <a:pt x="46" y="419"/>
                  <a:pt x="46" y="419"/>
                  <a:pt x="46" y="419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0" y="277"/>
                  <a:pt x="4" y="235"/>
                  <a:pt x="25" y="194"/>
                </a:cubicBezTo>
                <a:cubicBezTo>
                  <a:pt x="46" y="153"/>
                  <a:pt x="78" y="125"/>
                  <a:pt x="122" y="111"/>
                </a:cubicBezTo>
                <a:lnTo>
                  <a:pt x="462" y="0"/>
                </a:lnTo>
                <a:close/>
              </a:path>
            </a:pathLst>
          </a:custGeom>
          <a:solidFill>
            <a:srgbClr val="02DF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0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15F1CD4-2D85-4990-8D52-784E7B242A06}"/>
              </a:ext>
            </a:extLst>
          </p:cNvPr>
          <p:cNvSpPr/>
          <p:nvPr userDrawn="1"/>
        </p:nvSpPr>
        <p:spPr>
          <a:xfrm>
            <a:off x="-4381500" y="-865241"/>
            <a:ext cx="4381500" cy="997114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B4A640-C0F4-4D20-B946-EBF2D1318CBD}"/>
              </a:ext>
            </a:extLst>
          </p:cNvPr>
          <p:cNvSpPr/>
          <p:nvPr userDrawn="1"/>
        </p:nvSpPr>
        <p:spPr>
          <a:xfrm>
            <a:off x="-2989942" y="6881452"/>
            <a:ext cx="5112648" cy="997114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0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6" r:id="rId2"/>
    <p:sldLayoutId id="2147483668" r:id="rId3"/>
    <p:sldLayoutId id="2147483673" r:id="rId4"/>
    <p:sldLayoutId id="2147483672" r:id="rId5"/>
    <p:sldLayoutId id="2147483664" r:id="rId6"/>
    <p:sldLayoutId id="2147483666" r:id="rId7"/>
    <p:sldLayoutId id="2147483665" r:id="rId8"/>
    <p:sldLayoutId id="2147483651" r:id="rId9"/>
    <p:sldLayoutId id="2147483667" r:id="rId10"/>
    <p:sldLayoutId id="2147483660" r:id="rId11"/>
    <p:sldLayoutId id="2147483662" r:id="rId12"/>
    <p:sldLayoutId id="2147483655" r:id="rId13"/>
    <p:sldLayoutId id="2147483669" r:id="rId14"/>
    <p:sldLayoutId id="2147483663" r:id="rId15"/>
    <p:sldLayoutId id="2147483670" r:id="rId16"/>
    <p:sldLayoutId id="2147483674" r:id="rId17"/>
    <p:sldLayoutId id="2147483675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lat-icons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aticon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powerpoint-templates-presentatio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pixabay.com/e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334"/>
          <p:cNvSpPr txBox="1">
            <a:spLocks noChangeArrowheads="1"/>
          </p:cNvSpPr>
          <p:nvPr/>
        </p:nvSpPr>
        <p:spPr bwMode="auto">
          <a:xfrm>
            <a:off x="2162009" y="2036326"/>
            <a:ext cx="7149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4800" dirty="0">
                <a:solidFill>
                  <a:srgbClr val="E1E122"/>
                </a:solidFill>
                <a:latin typeface="Lato Black"/>
                <a:cs typeface="Lato Black"/>
              </a:rPr>
              <a:t>01</a:t>
            </a:r>
          </a:p>
        </p:txBody>
      </p:sp>
      <p:sp>
        <p:nvSpPr>
          <p:cNvPr id="87" name="Text Box 346"/>
          <p:cNvSpPr txBox="1">
            <a:spLocks noChangeArrowheads="1"/>
          </p:cNvSpPr>
          <p:nvPr/>
        </p:nvSpPr>
        <p:spPr bwMode="auto">
          <a:xfrm>
            <a:off x="2179807" y="2919645"/>
            <a:ext cx="7149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4800" dirty="0">
                <a:solidFill>
                  <a:srgbClr val="5AA0AF"/>
                </a:solidFill>
                <a:latin typeface="Lato Black"/>
                <a:cs typeface="Lato Black"/>
              </a:rPr>
              <a:t>02</a:t>
            </a:r>
          </a:p>
        </p:txBody>
      </p:sp>
      <p:sp>
        <p:nvSpPr>
          <p:cNvPr id="99" name="Text Box 358"/>
          <p:cNvSpPr txBox="1">
            <a:spLocks noChangeArrowheads="1"/>
          </p:cNvSpPr>
          <p:nvPr/>
        </p:nvSpPr>
        <p:spPr bwMode="auto">
          <a:xfrm>
            <a:off x="2184684" y="4707042"/>
            <a:ext cx="7149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4800" dirty="0">
                <a:solidFill>
                  <a:srgbClr val="E1E122"/>
                </a:solidFill>
                <a:latin typeface="Lato Black"/>
              </a:rPr>
              <a:t>04</a:t>
            </a:r>
          </a:p>
        </p:txBody>
      </p:sp>
      <p:sp>
        <p:nvSpPr>
          <p:cNvPr id="55311" name="TextBox 124"/>
          <p:cNvSpPr txBox="1">
            <a:spLocks noChangeArrowheads="1"/>
          </p:cNvSpPr>
          <p:nvPr/>
        </p:nvSpPr>
        <p:spPr bwMode="auto">
          <a:xfrm>
            <a:off x="3013641" y="4744792"/>
            <a:ext cx="7181284" cy="80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MX" altLang="es-MX" sz="1400" b="1" dirty="0">
                <a:solidFill>
                  <a:srgbClr val="01C8F2"/>
                </a:solidFill>
                <a:cs typeface="Arial" panose="020B0604020202020204" pitchFamily="34" charset="0"/>
              </a:rPr>
              <a:t>Disfruta, </a:t>
            </a:r>
            <a:r>
              <a:rPr lang="es-MX" altLang="es-MX" sz="1400" dirty="0">
                <a:cs typeface="Arial" panose="020B0604020202020204" pitchFamily="34" charset="0"/>
              </a:rPr>
              <a:t>si te gusta esta plantilla no olvides dejarnos tu comentario y compartir en tus redes sociales, otra persona te lo agradecerá. Recuerda volver, estaremos subiendo diariamente más opciones para que puedas seguir impresionando a tu audiencia.</a:t>
            </a:r>
          </a:p>
        </p:txBody>
      </p:sp>
      <p:sp>
        <p:nvSpPr>
          <p:cNvPr id="55317" name="TextBox 29"/>
          <p:cNvSpPr txBox="1">
            <a:spLocks noChangeArrowheads="1"/>
          </p:cNvSpPr>
          <p:nvPr/>
        </p:nvSpPr>
        <p:spPr bwMode="auto">
          <a:xfrm>
            <a:off x="3013641" y="907139"/>
            <a:ext cx="30955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3300" b="1" dirty="0">
                <a:latin typeface="+mj-lt"/>
                <a:cs typeface="Arial" panose="020B0604020202020204" pitchFamily="34" charset="0"/>
              </a:rPr>
              <a:t>Lee antes de </a:t>
            </a:r>
            <a:r>
              <a:rPr lang="en-US" altLang="es-MX" sz="3300" b="1" dirty="0" err="1">
                <a:latin typeface="+mj-lt"/>
                <a:cs typeface="Arial" panose="020B0604020202020204" pitchFamily="34" charset="0"/>
              </a:rPr>
              <a:t>usar</a:t>
            </a:r>
            <a:endParaRPr lang="en-US" altLang="es-MX" sz="33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121">
            <a:extLst>
              <a:ext uri="{FF2B5EF4-FFF2-40B4-BE49-F238E27FC236}">
                <a16:creationId xmlns:a16="http://schemas.microsoft.com/office/drawing/2014/main" id="{4994152A-3327-45D6-9425-D1DCEF51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216" y="2990617"/>
            <a:ext cx="7181284" cy="103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CO" altLang="es-MX" sz="1400" dirty="0">
                <a:cs typeface="Arial" panose="020B0604020202020204" pitchFamily="34" charset="0"/>
              </a:rPr>
              <a:t>No encontrarás las im</a:t>
            </a:r>
            <a:r>
              <a:rPr lang="es-CO" altLang="es-MX" sz="1400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</a:t>
            </a:r>
            <a:r>
              <a:rPr lang="es-CO" altLang="es-MX" sz="1400" dirty="0">
                <a:cs typeface="Arial" panose="020B0604020202020204" pitchFamily="34" charset="0"/>
              </a:rPr>
              <a:t>genes en esta plantilla, pero puedes encontrar gratis en </a:t>
            </a:r>
            <a:r>
              <a:rPr lang="en-US" altLang="es-MX" sz="1400" dirty="0">
                <a:solidFill>
                  <a:srgbClr val="01C8F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es-MX" sz="1400" dirty="0">
                <a:solidFill>
                  <a:srgbClr val="01C8F2"/>
                </a:solidFill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s-CO" altLang="es-MX" sz="1400" dirty="0">
                <a:cs typeface="Arial" panose="020B0604020202020204" pitchFamily="34" charset="0"/>
              </a:rPr>
              <a:t>Los iconos fueron descargados desde </a:t>
            </a:r>
            <a:r>
              <a:rPr lang="en-US" altLang="ja-JP" sz="14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 Icons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ja-JP" sz="14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Flaticon.com</a:t>
            </a:r>
            <a:endParaRPr lang="en-US" altLang="ja-JP" sz="14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es-MX" sz="1400" dirty="0"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861E1E4-650F-4B58-BD99-93E6FC21ADED}"/>
              </a:ext>
            </a:extLst>
          </p:cNvPr>
          <p:cNvSpPr/>
          <p:nvPr/>
        </p:nvSpPr>
        <p:spPr>
          <a:xfrm>
            <a:off x="3013641" y="15390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B4207D"/>
                </a:solidFill>
                <a:latin typeface="+mj-lt"/>
              </a:rPr>
              <a:t>Gracias por </a:t>
            </a:r>
            <a:r>
              <a:rPr lang="es-CO" b="1" dirty="0">
                <a:solidFill>
                  <a:srgbClr val="B4207D"/>
                </a:solidFill>
                <a:latin typeface="+mj-lt"/>
              </a:rPr>
              <a:t>descargar</a:t>
            </a:r>
            <a:r>
              <a:rPr lang="en-US" b="1" dirty="0">
                <a:solidFill>
                  <a:srgbClr val="B4207D"/>
                </a:solidFill>
                <a:latin typeface="+mj-lt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D16BAF-8F85-4252-90D0-A30F2681D6B9}"/>
              </a:ext>
            </a:extLst>
          </p:cNvPr>
          <p:cNvSpPr/>
          <p:nvPr/>
        </p:nvSpPr>
        <p:spPr>
          <a:xfrm>
            <a:off x="3013641" y="2196629"/>
            <a:ext cx="7040105" cy="54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MX" altLang="es-MX" sz="1400" b="1" dirty="0">
                <a:solidFill>
                  <a:srgbClr val="AD003D"/>
                </a:solidFill>
                <a:latin typeface="Lato Light" panose="020F0302020204030203" pitchFamily="34" charset="0"/>
                <a:cs typeface="Arial" panose="020B0604020202020204" pitchFamily="34" charset="0"/>
              </a:rPr>
              <a:t>Alguien dijo: “La creatividad es la clave del éxito en el futuro”, </a:t>
            </a:r>
            <a:r>
              <a:rPr lang="es-MX" altLang="es-MX" sz="1400" dirty="0">
                <a:latin typeface="Lato Light" panose="020F030202020403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puedes usar esta plantilla como quieras, usa tu creatividad y cambia colores, íconos e imagen según tu marca</a:t>
            </a:r>
            <a:r>
              <a:rPr lang="en-US" altLang="es-MX" sz="1400" dirty="0">
                <a:latin typeface="Lato Light" panose="020F030202020403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o </a:t>
            </a:r>
            <a:r>
              <a:rPr lang="en-US" altLang="es-MX" sz="1400" dirty="0" err="1">
                <a:latin typeface="Lato Light" panose="020F030202020403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tema</a:t>
            </a:r>
            <a:r>
              <a:rPr lang="en-US" altLang="es-MX" sz="1400" dirty="0">
                <a:latin typeface="Lato Light" panose="020F030202020403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358">
            <a:extLst>
              <a:ext uri="{FF2B5EF4-FFF2-40B4-BE49-F238E27FC236}">
                <a16:creationId xmlns:a16="http://schemas.microsoft.com/office/drawing/2014/main" id="{588E8FD0-07B6-4B71-9E3C-BAED98B7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807" y="3785855"/>
            <a:ext cx="7149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914217">
              <a:defRPr/>
            </a:pPr>
            <a:r>
              <a:rPr lang="en-US" sz="4800" dirty="0">
                <a:solidFill>
                  <a:srgbClr val="FBCF48"/>
                </a:solidFill>
                <a:latin typeface="Lato Black"/>
                <a:cs typeface="Lato Black"/>
              </a:rPr>
              <a:t>03</a:t>
            </a:r>
          </a:p>
        </p:txBody>
      </p:sp>
      <p:sp>
        <p:nvSpPr>
          <p:cNvPr id="5" name="TextBox 124">
            <a:extLst>
              <a:ext uri="{FF2B5EF4-FFF2-40B4-BE49-F238E27FC236}">
                <a16:creationId xmlns:a16="http://schemas.microsoft.com/office/drawing/2014/main" id="{D9E76C72-2E21-48D8-9205-24BF5087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216" y="3901525"/>
            <a:ext cx="6705599" cy="5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s-MX" altLang="es-MX" sz="1400" dirty="0">
                <a:cs typeface="Arial" panose="020B0604020202020204" pitchFamily="34" charset="0"/>
              </a:rPr>
              <a:t>Para cambiar textos, selecciónalos y remplázalos. Para cambiar imágenes, selecciónala, bórrela y haga clic en el icono del centro para agregar una nueva imagen. </a:t>
            </a:r>
            <a:endParaRPr lang="en-US" altLang="es-MX" sz="1400" dirty="0">
              <a:cs typeface="Arial" panose="020B0604020202020204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:a16="http://schemas.microsoft.com/office/drawing/2014/main" id="{E772D083-BAD7-4E11-8212-6F447725B884}"/>
              </a:ext>
            </a:extLst>
          </p:cNvPr>
          <p:cNvGrpSpPr>
            <a:grpSpLocks/>
          </p:cNvGrpSpPr>
          <p:nvPr/>
        </p:nvGrpSpPr>
        <p:grpSpPr bwMode="auto">
          <a:xfrm>
            <a:off x="3149433" y="1497358"/>
            <a:ext cx="1139825" cy="36513"/>
            <a:chOff x="1775295" y="2028842"/>
            <a:chExt cx="3021910" cy="45719"/>
          </a:xfrm>
          <a:solidFill>
            <a:srgbClr val="0099B8"/>
          </a:solidFill>
        </p:grpSpPr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A31EED82-1B6D-4499-B01F-C0FD4A72354B}"/>
                </a:ext>
              </a:extLst>
            </p:cNvPr>
            <p:cNvSpPr/>
            <p:nvPr/>
          </p:nvSpPr>
          <p:spPr>
            <a:xfrm flipV="1">
              <a:off x="1775295" y="2028842"/>
              <a:ext cx="540830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900" dirty="0">
                <a:latin typeface="Calibri Light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D79D9C36-DBA7-4357-A74B-4678129DE89B}"/>
                </a:ext>
              </a:extLst>
            </p:cNvPr>
            <p:cNvSpPr/>
            <p:nvPr/>
          </p:nvSpPr>
          <p:spPr>
            <a:xfrm flipV="1">
              <a:off x="2391883" y="2028842"/>
              <a:ext cx="538725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900" dirty="0">
                <a:latin typeface="Calibri Ligh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F5997F9D-BBA0-44BF-8538-3D1990747FA9}"/>
                </a:ext>
              </a:extLst>
            </p:cNvPr>
            <p:cNvSpPr/>
            <p:nvPr/>
          </p:nvSpPr>
          <p:spPr>
            <a:xfrm flipV="1">
              <a:off x="3025305" y="2028842"/>
              <a:ext cx="540830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900" dirty="0">
                <a:latin typeface="Calibri Light"/>
              </a:endParaRPr>
            </a:p>
          </p:txBody>
        </p:sp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929F012E-4802-48B9-B55F-1132BE1B10ED}"/>
                </a:ext>
              </a:extLst>
            </p:cNvPr>
            <p:cNvSpPr/>
            <p:nvPr/>
          </p:nvSpPr>
          <p:spPr>
            <a:xfrm flipV="1">
              <a:off x="3641893" y="2028842"/>
              <a:ext cx="538725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900" dirty="0">
                <a:latin typeface="Calibri Light"/>
              </a:endParaRPr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3EA0C38D-1056-47D0-ACEF-BEF1ED630257}"/>
                </a:ext>
              </a:extLst>
            </p:cNvPr>
            <p:cNvSpPr/>
            <p:nvPr/>
          </p:nvSpPr>
          <p:spPr>
            <a:xfrm flipV="1">
              <a:off x="4256376" y="2028842"/>
              <a:ext cx="540829" cy="4571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algn="ctr" defTabSz="914217">
                <a:defRPr/>
              </a:pPr>
              <a:endParaRPr lang="en-US" sz="900" dirty="0">
                <a:latin typeface="Calibri Light"/>
              </a:endParaRP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5EE57D50-1C1B-48D2-A00C-C3D6A4348D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3661" y="907139"/>
            <a:ext cx="831850" cy="668338"/>
            <a:chOff x="1319" y="308"/>
            <a:chExt cx="524" cy="421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45575608-DE7F-42C8-8BFD-F3C247F6E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08"/>
              <a:ext cx="351" cy="352"/>
            </a:xfrm>
            <a:custGeom>
              <a:avLst/>
              <a:gdLst>
                <a:gd name="T0" fmla="*/ 139 w 146"/>
                <a:gd name="T1" fmla="*/ 67 h 146"/>
                <a:gd name="T2" fmla="*/ 107 w 146"/>
                <a:gd name="T3" fmla="*/ 130 h 146"/>
                <a:gd name="T4" fmla="*/ 78 w 146"/>
                <a:gd name="T5" fmla="*/ 140 h 146"/>
                <a:gd name="T6" fmla="*/ 15 w 146"/>
                <a:gd name="T7" fmla="*/ 108 h 146"/>
                <a:gd name="T8" fmla="*/ 6 w 146"/>
                <a:gd name="T9" fmla="*/ 79 h 146"/>
                <a:gd name="T10" fmla="*/ 38 w 146"/>
                <a:gd name="T11" fmla="*/ 16 h 146"/>
                <a:gd name="T12" fmla="*/ 67 w 146"/>
                <a:gd name="T13" fmla="*/ 7 h 146"/>
                <a:gd name="T14" fmla="*/ 130 w 146"/>
                <a:gd name="T15" fmla="*/ 39 h 146"/>
                <a:gd name="T16" fmla="*/ 139 w 146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39" y="67"/>
                  </a:moveTo>
                  <a:cubicBezTo>
                    <a:pt x="107" y="130"/>
                    <a:pt x="107" y="130"/>
                    <a:pt x="107" y="130"/>
                  </a:cubicBezTo>
                  <a:cubicBezTo>
                    <a:pt x="101" y="143"/>
                    <a:pt x="91" y="146"/>
                    <a:pt x="78" y="14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3" y="101"/>
                    <a:pt x="0" y="92"/>
                    <a:pt x="6" y="79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5" y="3"/>
                    <a:pt x="54" y="0"/>
                    <a:pt x="67" y="7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42" y="45"/>
                    <a:pt x="146" y="55"/>
                    <a:pt x="139" y="67"/>
                  </a:cubicBez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E4D6108-865B-40D5-BDFD-B56311E2CD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9" y="392"/>
              <a:ext cx="349" cy="337"/>
            </a:xfrm>
            <a:custGeom>
              <a:avLst/>
              <a:gdLst>
                <a:gd name="T0" fmla="*/ 86 w 145"/>
                <a:gd name="T1" fmla="*/ 140 h 140"/>
                <a:gd name="T2" fmla="*/ 86 w 145"/>
                <a:gd name="T3" fmla="*/ 140 h 140"/>
                <a:gd name="T4" fmla="*/ 70 w 145"/>
                <a:gd name="T5" fmla="*/ 136 h 140"/>
                <a:gd name="T6" fmla="*/ 18 w 145"/>
                <a:gd name="T7" fmla="*/ 109 h 140"/>
                <a:gd name="T8" fmla="*/ 3 w 145"/>
                <a:gd name="T9" fmla="*/ 92 h 140"/>
                <a:gd name="T10" fmla="*/ 5 w 145"/>
                <a:gd name="T11" fmla="*/ 69 h 140"/>
                <a:gd name="T12" fmla="*/ 32 w 145"/>
                <a:gd name="T13" fmla="*/ 17 h 140"/>
                <a:gd name="T14" fmla="*/ 56 w 145"/>
                <a:gd name="T15" fmla="*/ 0 h 140"/>
                <a:gd name="T16" fmla="*/ 72 w 145"/>
                <a:gd name="T17" fmla="*/ 4 h 140"/>
                <a:gd name="T18" fmla="*/ 124 w 145"/>
                <a:gd name="T19" fmla="*/ 31 h 140"/>
                <a:gd name="T20" fmla="*/ 137 w 145"/>
                <a:gd name="T21" fmla="*/ 70 h 140"/>
                <a:gd name="T22" fmla="*/ 110 w 145"/>
                <a:gd name="T23" fmla="*/ 123 h 140"/>
                <a:gd name="T24" fmla="*/ 86 w 145"/>
                <a:gd name="T25" fmla="*/ 140 h 140"/>
                <a:gd name="T26" fmla="*/ 56 w 145"/>
                <a:gd name="T27" fmla="*/ 24 h 140"/>
                <a:gd name="T28" fmla="*/ 53 w 145"/>
                <a:gd name="T29" fmla="*/ 28 h 140"/>
                <a:gd name="T30" fmla="*/ 26 w 145"/>
                <a:gd name="T31" fmla="*/ 80 h 140"/>
                <a:gd name="T32" fmla="*/ 25 w 145"/>
                <a:gd name="T33" fmla="*/ 85 h 140"/>
                <a:gd name="T34" fmla="*/ 29 w 145"/>
                <a:gd name="T35" fmla="*/ 88 h 140"/>
                <a:gd name="T36" fmla="*/ 81 w 145"/>
                <a:gd name="T37" fmla="*/ 115 h 140"/>
                <a:gd name="T38" fmla="*/ 86 w 145"/>
                <a:gd name="T39" fmla="*/ 116 h 140"/>
                <a:gd name="T40" fmla="*/ 89 w 145"/>
                <a:gd name="T41" fmla="*/ 112 h 140"/>
                <a:gd name="T42" fmla="*/ 116 w 145"/>
                <a:gd name="T43" fmla="*/ 60 h 140"/>
                <a:gd name="T44" fmla="*/ 113 w 145"/>
                <a:gd name="T45" fmla="*/ 52 h 140"/>
                <a:gd name="T46" fmla="*/ 61 w 145"/>
                <a:gd name="T47" fmla="*/ 25 h 140"/>
                <a:gd name="T48" fmla="*/ 56 w 145"/>
                <a:gd name="T4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40">
                  <a:moveTo>
                    <a:pt x="86" y="140"/>
                  </a:moveTo>
                  <a:cubicBezTo>
                    <a:pt x="86" y="140"/>
                    <a:pt x="86" y="140"/>
                    <a:pt x="86" y="140"/>
                  </a:cubicBezTo>
                  <a:cubicBezTo>
                    <a:pt x="81" y="140"/>
                    <a:pt x="76" y="138"/>
                    <a:pt x="70" y="136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0" y="105"/>
                    <a:pt x="5" y="99"/>
                    <a:pt x="3" y="92"/>
                  </a:cubicBezTo>
                  <a:cubicBezTo>
                    <a:pt x="0" y="85"/>
                    <a:pt x="1" y="77"/>
                    <a:pt x="5" y="6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9" y="2"/>
                    <a:pt x="51" y="0"/>
                    <a:pt x="56" y="0"/>
                  </a:cubicBezTo>
                  <a:cubicBezTo>
                    <a:pt x="61" y="0"/>
                    <a:pt x="66" y="2"/>
                    <a:pt x="72" y="4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0" y="39"/>
                    <a:pt x="145" y="54"/>
                    <a:pt x="137" y="70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03" y="137"/>
                    <a:pt x="92" y="140"/>
                    <a:pt x="86" y="140"/>
                  </a:cubicBezTo>
                  <a:close/>
                  <a:moveTo>
                    <a:pt x="56" y="24"/>
                  </a:moveTo>
                  <a:cubicBezTo>
                    <a:pt x="55" y="24"/>
                    <a:pt x="53" y="27"/>
                    <a:pt x="53" y="2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5"/>
                    <a:pt x="26" y="87"/>
                    <a:pt x="29" y="8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6"/>
                    <a:pt x="85" y="116"/>
                    <a:pt x="86" y="116"/>
                  </a:cubicBezTo>
                  <a:cubicBezTo>
                    <a:pt x="87" y="116"/>
                    <a:pt x="89" y="113"/>
                    <a:pt x="89" y="112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8" y="55"/>
                    <a:pt x="118" y="54"/>
                    <a:pt x="113" y="5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8" y="24"/>
                    <a:pt x="57" y="24"/>
                    <a:pt x="56" y="24"/>
                  </a:cubicBezTo>
                  <a:close/>
                </a:path>
              </a:pathLst>
            </a:custGeom>
            <a:solidFill>
              <a:srgbClr val="210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AB1B030-12D0-4150-81FF-7BE7B77C1DB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8" y="0"/>
            <a:ext cx="4938713" cy="6858000"/>
          </a:xfrm>
          <a:prstGeom prst="rect">
            <a:avLst/>
          </a:prstGeom>
          <a:solidFill>
            <a:srgbClr val="2C3744">
              <a:alpha val="9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/>
          </a:p>
        </p:txBody>
      </p:sp>
      <p:sp>
        <p:nvSpPr>
          <p:cNvPr id="10243" name="TextBox 24"/>
          <p:cNvSpPr txBox="1">
            <a:spLocks noChangeArrowheads="1"/>
          </p:cNvSpPr>
          <p:nvPr/>
        </p:nvSpPr>
        <p:spPr bwMode="auto">
          <a:xfrm>
            <a:off x="1364293" y="548482"/>
            <a:ext cx="2254592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O" altLang="es-MX" sz="1400" dirty="0">
                <a:solidFill>
                  <a:schemeClr val="bg1"/>
                </a:solidFill>
                <a:latin typeface="+mj-lt"/>
              </a:rPr>
              <a:t>Sobre</a:t>
            </a:r>
          </a:p>
          <a:p>
            <a:pPr algn="ctr">
              <a:lnSpc>
                <a:spcPct val="90000"/>
              </a:lnSpc>
            </a:pPr>
            <a:r>
              <a:rPr lang="es-CO" altLang="es-MX" sz="2400" dirty="0">
                <a:solidFill>
                  <a:schemeClr val="bg1"/>
                </a:solidFill>
                <a:latin typeface="+mj-lt"/>
              </a:rPr>
              <a:t>Nuestros Valores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517379" y="879872"/>
            <a:ext cx="0" cy="656432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46"/>
          <p:cNvSpPr>
            <a:spLocks noChangeArrowheads="1"/>
          </p:cNvSpPr>
          <p:nvPr/>
        </p:nvSpPr>
        <p:spPr bwMode="auto">
          <a:xfrm>
            <a:off x="968375" y="1846263"/>
            <a:ext cx="389732" cy="371475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02DFFE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4217">
              <a:defRPr/>
            </a:pPr>
            <a:endParaRPr lang="en-US" sz="900" dirty="0"/>
          </a:p>
        </p:txBody>
      </p:sp>
      <p:sp>
        <p:nvSpPr>
          <p:cNvPr id="28" name="Freeform 79"/>
          <p:cNvSpPr>
            <a:spLocks noChangeArrowheads="1"/>
          </p:cNvSpPr>
          <p:nvPr/>
        </p:nvSpPr>
        <p:spPr bwMode="auto">
          <a:xfrm>
            <a:off x="994569" y="2992438"/>
            <a:ext cx="323850" cy="326232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02DFFE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4217">
              <a:defRPr/>
            </a:pPr>
            <a:endParaRPr lang="en-US" sz="900" dirty="0"/>
          </a:p>
        </p:txBody>
      </p:sp>
      <p:sp>
        <p:nvSpPr>
          <p:cNvPr id="29" name="Freeform 29"/>
          <p:cNvSpPr>
            <a:spLocks noChangeArrowheads="1"/>
          </p:cNvSpPr>
          <p:nvPr/>
        </p:nvSpPr>
        <p:spPr bwMode="auto">
          <a:xfrm>
            <a:off x="969169" y="4130675"/>
            <a:ext cx="350838" cy="361950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rgbClr val="02DFFE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4217">
              <a:defRPr/>
            </a:pPr>
            <a:endParaRPr lang="en-US" sz="900" dirty="0"/>
          </a:p>
        </p:txBody>
      </p:sp>
      <p:sp>
        <p:nvSpPr>
          <p:cNvPr id="30" name="Freeform 67"/>
          <p:cNvSpPr>
            <a:spLocks noChangeArrowheads="1"/>
          </p:cNvSpPr>
          <p:nvPr/>
        </p:nvSpPr>
        <p:spPr bwMode="auto">
          <a:xfrm>
            <a:off x="1012825" y="5102225"/>
            <a:ext cx="321469" cy="373857"/>
          </a:xfrm>
          <a:custGeom>
            <a:avLst/>
            <a:gdLst>
              <a:gd name="T0" fmla="*/ 615753 w 453"/>
              <a:gd name="T1" fmla="*/ 260798 h 533"/>
              <a:gd name="T2" fmla="*/ 615753 w 453"/>
              <a:gd name="T3" fmla="*/ 260798 h 533"/>
              <a:gd name="T4" fmla="*/ 62427 w 453"/>
              <a:gd name="T5" fmla="*/ 224342 h 533"/>
              <a:gd name="T6" fmla="*/ 0 w 453"/>
              <a:gd name="T7" fmla="*/ 249581 h 533"/>
              <a:gd name="T8" fmla="*/ 124853 w 453"/>
              <a:gd name="T9" fmla="*/ 745938 h 533"/>
              <a:gd name="T10" fmla="*/ 200049 w 453"/>
              <a:gd name="T11" fmla="*/ 745938 h 533"/>
              <a:gd name="T12" fmla="*/ 137622 w 453"/>
              <a:gd name="T13" fmla="*/ 497759 h 533"/>
              <a:gd name="T14" fmla="*/ 628522 w 453"/>
              <a:gd name="T15" fmla="*/ 273417 h 533"/>
              <a:gd name="T16" fmla="*/ 615753 w 453"/>
              <a:gd name="T17" fmla="*/ 260798 h 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rgbClr val="02DFFE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endParaRPr lang="es-MX" sz="900"/>
          </a:p>
        </p:txBody>
      </p:sp>
      <p:sp>
        <p:nvSpPr>
          <p:cNvPr id="10249" name="TextBox 30"/>
          <p:cNvSpPr txBox="1">
            <a:spLocks noChangeArrowheads="1"/>
          </p:cNvSpPr>
          <p:nvPr/>
        </p:nvSpPr>
        <p:spPr bwMode="auto">
          <a:xfrm>
            <a:off x="1476375" y="2003425"/>
            <a:ext cx="2603500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1350" dirty="0">
                <a:solidFill>
                  <a:schemeClr val="bg1"/>
                </a:solidFill>
                <a:latin typeface="+mj-lt"/>
              </a:rPr>
              <a:t>Entrepreneurial activities differ substantially depending on the</a:t>
            </a:r>
          </a:p>
        </p:txBody>
      </p:sp>
      <p:sp>
        <p:nvSpPr>
          <p:cNvPr id="10250" name="Rectangle 31"/>
          <p:cNvSpPr>
            <a:spLocks noChangeArrowheads="1"/>
          </p:cNvSpPr>
          <p:nvPr/>
        </p:nvSpPr>
        <p:spPr bwMode="auto">
          <a:xfrm>
            <a:off x="1470819" y="1748632"/>
            <a:ext cx="709447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sz="1600" b="1" dirty="0">
                <a:solidFill>
                  <a:schemeClr val="bg1"/>
                </a:solidFill>
                <a:latin typeface="+mj-lt"/>
              </a:rPr>
              <a:t>Título</a:t>
            </a:r>
          </a:p>
        </p:txBody>
      </p:sp>
      <p:sp>
        <p:nvSpPr>
          <p:cNvPr id="10251" name="TextBox 32"/>
          <p:cNvSpPr txBox="1">
            <a:spLocks noChangeArrowheads="1"/>
          </p:cNvSpPr>
          <p:nvPr/>
        </p:nvSpPr>
        <p:spPr bwMode="auto">
          <a:xfrm>
            <a:off x="1476375" y="3064669"/>
            <a:ext cx="2603500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1350">
                <a:solidFill>
                  <a:schemeClr val="bg1"/>
                </a:solidFill>
                <a:latin typeface="+mj-lt"/>
              </a:rPr>
              <a:t>Entrepreneurial activities differ substantially depending on the</a:t>
            </a:r>
          </a:p>
        </p:txBody>
      </p:sp>
      <p:sp>
        <p:nvSpPr>
          <p:cNvPr id="10252" name="Rectangle 35"/>
          <p:cNvSpPr>
            <a:spLocks noChangeArrowheads="1"/>
          </p:cNvSpPr>
          <p:nvPr/>
        </p:nvSpPr>
        <p:spPr bwMode="auto">
          <a:xfrm>
            <a:off x="1470819" y="2809875"/>
            <a:ext cx="709447" cy="6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sz="1600" b="1" dirty="0">
                <a:solidFill>
                  <a:schemeClr val="bg1"/>
                </a:solidFill>
                <a:latin typeface="+mj-lt"/>
              </a:rPr>
              <a:t>Título</a:t>
            </a:r>
            <a:endParaRPr lang="es-CO" altLang="es-MX" sz="1600" b="1" dirty="0">
              <a:solidFill>
                <a:schemeClr val="bg1"/>
              </a:solidFill>
            </a:endParaRPr>
          </a:p>
          <a:p>
            <a:endParaRPr lang="en-US" altLang="es-MX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53" name="TextBox 36"/>
          <p:cNvSpPr txBox="1">
            <a:spLocks noChangeArrowheads="1"/>
          </p:cNvSpPr>
          <p:nvPr/>
        </p:nvSpPr>
        <p:spPr bwMode="auto">
          <a:xfrm>
            <a:off x="1476375" y="4171157"/>
            <a:ext cx="2603500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1350">
                <a:solidFill>
                  <a:schemeClr val="bg1"/>
                </a:solidFill>
                <a:latin typeface="+mj-lt"/>
              </a:rPr>
              <a:t>Entrepreneurial activities differ substantially depending on the</a:t>
            </a:r>
          </a:p>
        </p:txBody>
      </p:sp>
      <p:sp>
        <p:nvSpPr>
          <p:cNvPr id="10254" name="Rectangle 37"/>
          <p:cNvSpPr>
            <a:spLocks noChangeArrowheads="1"/>
          </p:cNvSpPr>
          <p:nvPr/>
        </p:nvSpPr>
        <p:spPr bwMode="auto">
          <a:xfrm>
            <a:off x="1470819" y="3917157"/>
            <a:ext cx="709447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sz="1600" b="1" dirty="0">
                <a:solidFill>
                  <a:schemeClr val="bg1"/>
                </a:solidFill>
                <a:latin typeface="+mj-lt"/>
              </a:rPr>
              <a:t>Título</a:t>
            </a:r>
          </a:p>
        </p:txBody>
      </p:sp>
      <p:sp>
        <p:nvSpPr>
          <p:cNvPr id="10255" name="TextBox 38"/>
          <p:cNvSpPr txBox="1">
            <a:spLocks noChangeArrowheads="1"/>
          </p:cNvSpPr>
          <p:nvPr/>
        </p:nvSpPr>
        <p:spPr bwMode="auto">
          <a:xfrm>
            <a:off x="1476375" y="5279232"/>
            <a:ext cx="2603500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1350">
                <a:solidFill>
                  <a:schemeClr val="bg1"/>
                </a:solidFill>
                <a:latin typeface="+mj-lt"/>
              </a:rPr>
              <a:t>Entrepreneurial activities differ substantially depending on the</a:t>
            </a:r>
          </a:p>
        </p:txBody>
      </p:sp>
      <p:sp>
        <p:nvSpPr>
          <p:cNvPr id="10256" name="Rectangle 39"/>
          <p:cNvSpPr>
            <a:spLocks noChangeArrowheads="1"/>
          </p:cNvSpPr>
          <p:nvPr/>
        </p:nvSpPr>
        <p:spPr bwMode="auto">
          <a:xfrm>
            <a:off x="1470819" y="5025232"/>
            <a:ext cx="709447" cy="3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sz="1600" b="1" dirty="0">
                <a:solidFill>
                  <a:schemeClr val="bg1"/>
                </a:solidFill>
                <a:latin typeface="+mj-lt"/>
              </a:rPr>
              <a:t>Título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BCB58EAC-0D54-4494-AA12-529F57764C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8022" y="1700867"/>
            <a:ext cx="4635956" cy="4635954"/>
            <a:chOff x="2410" y="988"/>
            <a:chExt cx="3044" cy="304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B249EE4-92B0-4A41-A491-100A1A830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373"/>
              <a:ext cx="1385" cy="1454"/>
            </a:xfrm>
            <a:custGeom>
              <a:avLst/>
              <a:gdLst>
                <a:gd name="T0" fmla="*/ 29 w 283"/>
                <a:gd name="T1" fmla="*/ 260 h 297"/>
                <a:gd name="T2" fmla="*/ 102 w 283"/>
                <a:gd name="T3" fmla="*/ 297 h 297"/>
                <a:gd name="T4" fmla="*/ 102 w 283"/>
                <a:gd name="T5" fmla="*/ 297 h 297"/>
                <a:gd name="T6" fmla="*/ 155 w 283"/>
                <a:gd name="T7" fmla="*/ 280 h 297"/>
                <a:gd name="T8" fmla="*/ 283 w 283"/>
                <a:gd name="T9" fmla="*/ 28 h 297"/>
                <a:gd name="T10" fmla="*/ 282 w 283"/>
                <a:gd name="T11" fmla="*/ 0 h 297"/>
                <a:gd name="T12" fmla="*/ 215 w 283"/>
                <a:gd name="T13" fmla="*/ 62 h 297"/>
                <a:gd name="T14" fmla="*/ 182 w 283"/>
                <a:gd name="T15" fmla="*/ 68 h 297"/>
                <a:gd name="T16" fmla="*/ 102 w 283"/>
                <a:gd name="T17" fmla="*/ 32 h 297"/>
                <a:gd name="T18" fmla="*/ 49 w 283"/>
                <a:gd name="T19" fmla="*/ 133 h 297"/>
                <a:gd name="T20" fmla="*/ 29 w 283"/>
                <a:gd name="T21" fmla="*/ 26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7">
                  <a:moveTo>
                    <a:pt x="29" y="260"/>
                  </a:moveTo>
                  <a:cubicBezTo>
                    <a:pt x="46" y="283"/>
                    <a:pt x="73" y="297"/>
                    <a:pt x="102" y="297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1" y="297"/>
                    <a:pt x="140" y="291"/>
                    <a:pt x="155" y="280"/>
                  </a:cubicBezTo>
                  <a:cubicBezTo>
                    <a:pt x="235" y="221"/>
                    <a:pt x="283" y="127"/>
                    <a:pt x="283" y="28"/>
                  </a:cubicBezTo>
                  <a:cubicBezTo>
                    <a:pt x="283" y="19"/>
                    <a:pt x="283" y="9"/>
                    <a:pt x="282" y="0"/>
                  </a:cubicBezTo>
                  <a:cubicBezTo>
                    <a:pt x="270" y="29"/>
                    <a:pt x="247" y="52"/>
                    <a:pt x="215" y="62"/>
                  </a:cubicBezTo>
                  <a:cubicBezTo>
                    <a:pt x="205" y="66"/>
                    <a:pt x="193" y="68"/>
                    <a:pt x="182" y="68"/>
                  </a:cubicBezTo>
                  <a:cubicBezTo>
                    <a:pt x="151" y="68"/>
                    <a:pt x="122" y="54"/>
                    <a:pt x="102" y="32"/>
                  </a:cubicBezTo>
                  <a:cubicBezTo>
                    <a:pt x="101" y="72"/>
                    <a:pt x="81" y="110"/>
                    <a:pt x="49" y="133"/>
                  </a:cubicBezTo>
                  <a:cubicBezTo>
                    <a:pt x="9" y="163"/>
                    <a:pt x="0" y="219"/>
                    <a:pt x="29" y="260"/>
                  </a:cubicBez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C37D217-85F9-4EB4-A2AF-C17357C73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941"/>
              <a:ext cx="1738" cy="1091"/>
            </a:xfrm>
            <a:custGeom>
              <a:avLst/>
              <a:gdLst>
                <a:gd name="T0" fmla="*/ 156 w 355"/>
                <a:gd name="T1" fmla="*/ 17 h 223"/>
                <a:gd name="T2" fmla="*/ 103 w 355"/>
                <a:gd name="T3" fmla="*/ 0 h 223"/>
                <a:gd name="T4" fmla="*/ 30 w 355"/>
                <a:gd name="T5" fmla="*/ 37 h 223"/>
                <a:gd name="T6" fmla="*/ 50 w 355"/>
                <a:gd name="T7" fmla="*/ 164 h 223"/>
                <a:gd name="T8" fmla="*/ 232 w 355"/>
                <a:gd name="T9" fmla="*/ 223 h 223"/>
                <a:gd name="T10" fmla="*/ 355 w 355"/>
                <a:gd name="T11" fmla="*/ 198 h 223"/>
                <a:gd name="T12" fmla="*/ 275 w 355"/>
                <a:gd name="T13" fmla="*/ 154 h 223"/>
                <a:gd name="T14" fmla="*/ 268 w 355"/>
                <a:gd name="T15" fmla="*/ 37 h 223"/>
                <a:gd name="T16" fmla="*/ 232 w 355"/>
                <a:gd name="T17" fmla="*/ 42 h 223"/>
                <a:gd name="T18" fmla="*/ 156 w 355"/>
                <a:gd name="T1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23">
                  <a:moveTo>
                    <a:pt x="156" y="17"/>
                  </a:moveTo>
                  <a:cubicBezTo>
                    <a:pt x="140" y="6"/>
                    <a:pt x="122" y="0"/>
                    <a:pt x="103" y="0"/>
                  </a:cubicBezTo>
                  <a:cubicBezTo>
                    <a:pt x="74" y="0"/>
                    <a:pt x="47" y="14"/>
                    <a:pt x="30" y="37"/>
                  </a:cubicBezTo>
                  <a:cubicBezTo>
                    <a:pt x="0" y="78"/>
                    <a:pt x="9" y="134"/>
                    <a:pt x="50" y="164"/>
                  </a:cubicBezTo>
                  <a:cubicBezTo>
                    <a:pt x="103" y="202"/>
                    <a:pt x="166" y="223"/>
                    <a:pt x="232" y="223"/>
                  </a:cubicBezTo>
                  <a:cubicBezTo>
                    <a:pt x="275" y="223"/>
                    <a:pt x="316" y="214"/>
                    <a:pt x="355" y="198"/>
                  </a:cubicBezTo>
                  <a:cubicBezTo>
                    <a:pt x="323" y="196"/>
                    <a:pt x="294" y="180"/>
                    <a:pt x="275" y="154"/>
                  </a:cubicBezTo>
                  <a:cubicBezTo>
                    <a:pt x="249" y="118"/>
                    <a:pt x="248" y="73"/>
                    <a:pt x="268" y="37"/>
                  </a:cubicBezTo>
                  <a:cubicBezTo>
                    <a:pt x="257" y="41"/>
                    <a:pt x="245" y="42"/>
                    <a:pt x="232" y="42"/>
                  </a:cubicBezTo>
                  <a:cubicBezTo>
                    <a:pt x="205" y="42"/>
                    <a:pt x="178" y="34"/>
                    <a:pt x="156" y="17"/>
                  </a:cubicBez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0E10C4B-9950-4FC8-92C6-654664A7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027"/>
              <a:ext cx="1302" cy="1591"/>
            </a:xfrm>
            <a:custGeom>
              <a:avLst/>
              <a:gdLst>
                <a:gd name="T0" fmla="*/ 79 w 266"/>
                <a:gd name="T1" fmla="*/ 264 h 325"/>
                <a:gd name="T2" fmla="*/ 165 w 266"/>
                <a:gd name="T3" fmla="*/ 325 h 325"/>
                <a:gd name="T4" fmla="*/ 165 w 266"/>
                <a:gd name="T5" fmla="*/ 325 h 325"/>
                <a:gd name="T6" fmla="*/ 193 w 266"/>
                <a:gd name="T7" fmla="*/ 321 h 325"/>
                <a:gd name="T8" fmla="*/ 251 w 266"/>
                <a:gd name="T9" fmla="*/ 207 h 325"/>
                <a:gd name="T10" fmla="*/ 249 w 266"/>
                <a:gd name="T11" fmla="*/ 201 h 325"/>
                <a:gd name="T12" fmla="*/ 24 w 266"/>
                <a:gd name="T13" fmla="*/ 0 h 325"/>
                <a:gd name="T14" fmla="*/ 63 w 266"/>
                <a:gd name="T15" fmla="*/ 82 h 325"/>
                <a:gd name="T16" fmla="*/ 0 w 266"/>
                <a:gd name="T17" fmla="*/ 181 h 325"/>
                <a:gd name="T18" fmla="*/ 79 w 266"/>
                <a:gd name="T19" fmla="*/ 2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25">
                  <a:moveTo>
                    <a:pt x="79" y="264"/>
                  </a:moveTo>
                  <a:cubicBezTo>
                    <a:pt x="92" y="300"/>
                    <a:pt x="126" y="325"/>
                    <a:pt x="165" y="325"/>
                  </a:cubicBezTo>
                  <a:cubicBezTo>
                    <a:pt x="165" y="325"/>
                    <a:pt x="165" y="325"/>
                    <a:pt x="165" y="325"/>
                  </a:cubicBezTo>
                  <a:cubicBezTo>
                    <a:pt x="175" y="325"/>
                    <a:pt x="184" y="324"/>
                    <a:pt x="193" y="321"/>
                  </a:cubicBezTo>
                  <a:cubicBezTo>
                    <a:pt x="240" y="305"/>
                    <a:pt x="266" y="254"/>
                    <a:pt x="251" y="207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13" y="98"/>
                    <a:pt x="128" y="23"/>
                    <a:pt x="24" y="0"/>
                  </a:cubicBezTo>
                  <a:cubicBezTo>
                    <a:pt x="48" y="20"/>
                    <a:pt x="63" y="49"/>
                    <a:pt x="63" y="82"/>
                  </a:cubicBezTo>
                  <a:cubicBezTo>
                    <a:pt x="63" y="126"/>
                    <a:pt x="37" y="164"/>
                    <a:pt x="0" y="181"/>
                  </a:cubicBezTo>
                  <a:cubicBezTo>
                    <a:pt x="37" y="194"/>
                    <a:pt x="67" y="224"/>
                    <a:pt x="79" y="264"/>
                  </a:cubicBezTo>
                  <a:close/>
                </a:path>
              </a:pathLst>
            </a:custGeom>
            <a:solidFill>
              <a:srgbClr val="8E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5F84021-13F1-4FB1-86B4-C8524D98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988"/>
              <a:ext cx="1752" cy="1130"/>
            </a:xfrm>
            <a:custGeom>
              <a:avLst/>
              <a:gdLst>
                <a:gd name="T0" fmla="*/ 267 w 358"/>
                <a:gd name="T1" fmla="*/ 0 h 231"/>
                <a:gd name="T2" fmla="*/ 0 w 358"/>
                <a:gd name="T3" fmla="*/ 152 h 231"/>
                <a:gd name="T4" fmla="*/ 58 w 358"/>
                <a:gd name="T5" fmla="*/ 135 h 231"/>
                <a:gd name="T6" fmla="*/ 91 w 358"/>
                <a:gd name="T7" fmla="*/ 140 h 231"/>
                <a:gd name="T8" fmla="*/ 165 w 358"/>
                <a:gd name="T9" fmla="*/ 231 h 231"/>
                <a:gd name="T10" fmla="*/ 267 w 358"/>
                <a:gd name="T11" fmla="*/ 181 h 231"/>
                <a:gd name="T12" fmla="*/ 358 w 358"/>
                <a:gd name="T13" fmla="*/ 90 h 231"/>
                <a:gd name="T14" fmla="*/ 267 w 35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31">
                  <a:moveTo>
                    <a:pt x="267" y="0"/>
                  </a:moveTo>
                  <a:cubicBezTo>
                    <a:pt x="156" y="0"/>
                    <a:pt x="55" y="59"/>
                    <a:pt x="0" y="152"/>
                  </a:cubicBezTo>
                  <a:cubicBezTo>
                    <a:pt x="17" y="141"/>
                    <a:pt x="37" y="135"/>
                    <a:pt x="58" y="135"/>
                  </a:cubicBezTo>
                  <a:cubicBezTo>
                    <a:pt x="69" y="135"/>
                    <a:pt x="80" y="137"/>
                    <a:pt x="91" y="140"/>
                  </a:cubicBezTo>
                  <a:cubicBezTo>
                    <a:pt x="132" y="154"/>
                    <a:pt x="160" y="190"/>
                    <a:pt x="165" y="231"/>
                  </a:cubicBezTo>
                  <a:cubicBezTo>
                    <a:pt x="189" y="200"/>
                    <a:pt x="226" y="181"/>
                    <a:pt x="267" y="181"/>
                  </a:cubicBezTo>
                  <a:cubicBezTo>
                    <a:pt x="317" y="181"/>
                    <a:pt x="358" y="140"/>
                    <a:pt x="358" y="90"/>
                  </a:cubicBezTo>
                  <a:cubicBezTo>
                    <a:pt x="358" y="41"/>
                    <a:pt x="317" y="0"/>
                    <a:pt x="267" y="0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1059FEC-2BCB-4637-9ACA-F7B620CD0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1737"/>
              <a:ext cx="998" cy="1776"/>
            </a:xfrm>
            <a:custGeom>
              <a:avLst/>
              <a:gdLst>
                <a:gd name="T0" fmla="*/ 204 w 204"/>
                <a:gd name="T1" fmla="*/ 231 h 363"/>
                <a:gd name="T2" fmla="*/ 181 w 204"/>
                <a:gd name="T3" fmla="*/ 158 h 363"/>
                <a:gd name="T4" fmla="*/ 188 w 204"/>
                <a:gd name="T5" fmla="*/ 117 h 363"/>
                <a:gd name="T6" fmla="*/ 130 w 204"/>
                <a:gd name="T7" fmla="*/ 4 h 363"/>
                <a:gd name="T8" fmla="*/ 102 w 204"/>
                <a:gd name="T9" fmla="*/ 0 h 363"/>
                <a:gd name="T10" fmla="*/ 16 w 204"/>
                <a:gd name="T11" fmla="*/ 62 h 363"/>
                <a:gd name="T12" fmla="*/ 14 w 204"/>
                <a:gd name="T13" fmla="*/ 68 h 363"/>
                <a:gd name="T14" fmla="*/ 0 w 204"/>
                <a:gd name="T15" fmla="*/ 158 h 363"/>
                <a:gd name="T16" fmla="*/ 77 w 204"/>
                <a:gd name="T17" fmla="*/ 363 h 363"/>
                <a:gd name="T18" fmla="*/ 95 w 204"/>
                <a:gd name="T19" fmla="*/ 273 h 363"/>
                <a:gd name="T20" fmla="*/ 182 w 204"/>
                <a:gd name="T21" fmla="*/ 229 h 363"/>
                <a:gd name="T22" fmla="*/ 204 w 204"/>
                <a:gd name="T23" fmla="*/ 2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63">
                  <a:moveTo>
                    <a:pt x="204" y="231"/>
                  </a:moveTo>
                  <a:cubicBezTo>
                    <a:pt x="189" y="210"/>
                    <a:pt x="181" y="184"/>
                    <a:pt x="181" y="158"/>
                  </a:cubicBezTo>
                  <a:cubicBezTo>
                    <a:pt x="181" y="144"/>
                    <a:pt x="183" y="130"/>
                    <a:pt x="188" y="117"/>
                  </a:cubicBezTo>
                  <a:cubicBezTo>
                    <a:pt x="203" y="70"/>
                    <a:pt x="176" y="19"/>
                    <a:pt x="130" y="4"/>
                  </a:cubicBezTo>
                  <a:cubicBezTo>
                    <a:pt x="120" y="1"/>
                    <a:pt x="111" y="0"/>
                    <a:pt x="102" y="0"/>
                  </a:cubicBezTo>
                  <a:cubicBezTo>
                    <a:pt x="62" y="0"/>
                    <a:pt x="28" y="25"/>
                    <a:pt x="16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5" y="97"/>
                    <a:pt x="0" y="127"/>
                    <a:pt x="0" y="158"/>
                  </a:cubicBezTo>
                  <a:cubicBezTo>
                    <a:pt x="0" y="234"/>
                    <a:pt x="28" y="306"/>
                    <a:pt x="77" y="363"/>
                  </a:cubicBezTo>
                  <a:cubicBezTo>
                    <a:pt x="70" y="333"/>
                    <a:pt x="75" y="300"/>
                    <a:pt x="95" y="273"/>
                  </a:cubicBezTo>
                  <a:cubicBezTo>
                    <a:pt x="115" y="245"/>
                    <a:pt x="147" y="229"/>
                    <a:pt x="182" y="229"/>
                  </a:cubicBezTo>
                  <a:cubicBezTo>
                    <a:pt x="189" y="229"/>
                    <a:pt x="196" y="230"/>
                    <a:pt x="204" y="231"/>
                  </a:cubicBezTo>
                  <a:close/>
                </a:path>
              </a:pathLst>
            </a:custGeom>
            <a:solidFill>
              <a:srgbClr val="009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362E096-5D05-45DA-A869-1B2537776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CO" dirty="0"/>
              <a:t>ESCRIBE TU </a:t>
            </a:r>
            <a:r>
              <a:rPr lang="es-CO" dirty="0">
                <a:solidFill>
                  <a:srgbClr val="1F1579"/>
                </a:solidFill>
              </a:rPr>
              <a:t>TÍTULO AQUÍ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858B6D8-45BF-4C35-9F9A-C500B74518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9328" y="755149"/>
            <a:ext cx="740229" cy="594726"/>
            <a:chOff x="1319" y="308"/>
            <a:chExt cx="524" cy="42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4F78301-9D8F-41D4-B869-6DC51B1B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08"/>
              <a:ext cx="351" cy="352"/>
            </a:xfrm>
            <a:custGeom>
              <a:avLst/>
              <a:gdLst>
                <a:gd name="T0" fmla="*/ 139 w 146"/>
                <a:gd name="T1" fmla="*/ 67 h 146"/>
                <a:gd name="T2" fmla="*/ 107 w 146"/>
                <a:gd name="T3" fmla="*/ 130 h 146"/>
                <a:gd name="T4" fmla="*/ 78 w 146"/>
                <a:gd name="T5" fmla="*/ 140 h 146"/>
                <a:gd name="T6" fmla="*/ 15 w 146"/>
                <a:gd name="T7" fmla="*/ 108 h 146"/>
                <a:gd name="T8" fmla="*/ 6 w 146"/>
                <a:gd name="T9" fmla="*/ 79 h 146"/>
                <a:gd name="T10" fmla="*/ 38 w 146"/>
                <a:gd name="T11" fmla="*/ 16 h 146"/>
                <a:gd name="T12" fmla="*/ 67 w 146"/>
                <a:gd name="T13" fmla="*/ 7 h 146"/>
                <a:gd name="T14" fmla="*/ 130 w 146"/>
                <a:gd name="T15" fmla="*/ 39 h 146"/>
                <a:gd name="T16" fmla="*/ 139 w 146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39" y="67"/>
                  </a:moveTo>
                  <a:cubicBezTo>
                    <a:pt x="107" y="130"/>
                    <a:pt x="107" y="130"/>
                    <a:pt x="107" y="130"/>
                  </a:cubicBezTo>
                  <a:cubicBezTo>
                    <a:pt x="101" y="143"/>
                    <a:pt x="91" y="146"/>
                    <a:pt x="78" y="14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3" y="101"/>
                    <a:pt x="0" y="92"/>
                    <a:pt x="6" y="79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5" y="3"/>
                    <a:pt x="54" y="0"/>
                    <a:pt x="67" y="7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42" y="45"/>
                    <a:pt x="146" y="55"/>
                    <a:pt x="139" y="67"/>
                  </a:cubicBez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C822C81-CA82-4FA8-8D19-5FD15D15B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9" y="392"/>
              <a:ext cx="349" cy="337"/>
            </a:xfrm>
            <a:custGeom>
              <a:avLst/>
              <a:gdLst>
                <a:gd name="T0" fmla="*/ 86 w 145"/>
                <a:gd name="T1" fmla="*/ 140 h 140"/>
                <a:gd name="T2" fmla="*/ 86 w 145"/>
                <a:gd name="T3" fmla="*/ 140 h 140"/>
                <a:gd name="T4" fmla="*/ 70 w 145"/>
                <a:gd name="T5" fmla="*/ 136 h 140"/>
                <a:gd name="T6" fmla="*/ 18 w 145"/>
                <a:gd name="T7" fmla="*/ 109 h 140"/>
                <a:gd name="T8" fmla="*/ 3 w 145"/>
                <a:gd name="T9" fmla="*/ 92 h 140"/>
                <a:gd name="T10" fmla="*/ 5 w 145"/>
                <a:gd name="T11" fmla="*/ 69 h 140"/>
                <a:gd name="T12" fmla="*/ 32 w 145"/>
                <a:gd name="T13" fmla="*/ 17 h 140"/>
                <a:gd name="T14" fmla="*/ 56 w 145"/>
                <a:gd name="T15" fmla="*/ 0 h 140"/>
                <a:gd name="T16" fmla="*/ 72 w 145"/>
                <a:gd name="T17" fmla="*/ 4 h 140"/>
                <a:gd name="T18" fmla="*/ 124 w 145"/>
                <a:gd name="T19" fmla="*/ 31 h 140"/>
                <a:gd name="T20" fmla="*/ 137 w 145"/>
                <a:gd name="T21" fmla="*/ 70 h 140"/>
                <a:gd name="T22" fmla="*/ 110 w 145"/>
                <a:gd name="T23" fmla="*/ 123 h 140"/>
                <a:gd name="T24" fmla="*/ 86 w 145"/>
                <a:gd name="T25" fmla="*/ 140 h 140"/>
                <a:gd name="T26" fmla="*/ 56 w 145"/>
                <a:gd name="T27" fmla="*/ 24 h 140"/>
                <a:gd name="T28" fmla="*/ 53 w 145"/>
                <a:gd name="T29" fmla="*/ 28 h 140"/>
                <a:gd name="T30" fmla="*/ 26 w 145"/>
                <a:gd name="T31" fmla="*/ 80 h 140"/>
                <a:gd name="T32" fmla="*/ 25 w 145"/>
                <a:gd name="T33" fmla="*/ 85 h 140"/>
                <a:gd name="T34" fmla="*/ 29 w 145"/>
                <a:gd name="T35" fmla="*/ 88 h 140"/>
                <a:gd name="T36" fmla="*/ 81 w 145"/>
                <a:gd name="T37" fmla="*/ 115 h 140"/>
                <a:gd name="T38" fmla="*/ 86 w 145"/>
                <a:gd name="T39" fmla="*/ 116 h 140"/>
                <a:gd name="T40" fmla="*/ 89 w 145"/>
                <a:gd name="T41" fmla="*/ 112 h 140"/>
                <a:gd name="T42" fmla="*/ 116 w 145"/>
                <a:gd name="T43" fmla="*/ 60 h 140"/>
                <a:gd name="T44" fmla="*/ 113 w 145"/>
                <a:gd name="T45" fmla="*/ 52 h 140"/>
                <a:gd name="T46" fmla="*/ 61 w 145"/>
                <a:gd name="T47" fmla="*/ 25 h 140"/>
                <a:gd name="T48" fmla="*/ 56 w 145"/>
                <a:gd name="T4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40">
                  <a:moveTo>
                    <a:pt x="86" y="140"/>
                  </a:moveTo>
                  <a:cubicBezTo>
                    <a:pt x="86" y="140"/>
                    <a:pt x="86" y="140"/>
                    <a:pt x="86" y="140"/>
                  </a:cubicBezTo>
                  <a:cubicBezTo>
                    <a:pt x="81" y="140"/>
                    <a:pt x="76" y="138"/>
                    <a:pt x="70" y="136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0" y="105"/>
                    <a:pt x="5" y="99"/>
                    <a:pt x="3" y="92"/>
                  </a:cubicBezTo>
                  <a:cubicBezTo>
                    <a:pt x="0" y="85"/>
                    <a:pt x="1" y="77"/>
                    <a:pt x="5" y="6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9" y="2"/>
                    <a:pt x="51" y="0"/>
                    <a:pt x="56" y="0"/>
                  </a:cubicBezTo>
                  <a:cubicBezTo>
                    <a:pt x="61" y="0"/>
                    <a:pt x="66" y="2"/>
                    <a:pt x="72" y="4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0" y="39"/>
                    <a:pt x="145" y="54"/>
                    <a:pt x="137" y="70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03" y="137"/>
                    <a:pt x="92" y="140"/>
                    <a:pt x="86" y="140"/>
                  </a:cubicBezTo>
                  <a:close/>
                  <a:moveTo>
                    <a:pt x="56" y="24"/>
                  </a:moveTo>
                  <a:cubicBezTo>
                    <a:pt x="55" y="24"/>
                    <a:pt x="53" y="27"/>
                    <a:pt x="53" y="2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5"/>
                    <a:pt x="26" y="87"/>
                    <a:pt x="29" y="8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6"/>
                    <a:pt x="85" y="116"/>
                    <a:pt x="86" y="116"/>
                  </a:cubicBezTo>
                  <a:cubicBezTo>
                    <a:pt x="87" y="116"/>
                    <a:pt x="89" y="113"/>
                    <a:pt x="89" y="112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8" y="55"/>
                    <a:pt x="118" y="54"/>
                    <a:pt x="113" y="5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8" y="24"/>
                    <a:pt x="57" y="24"/>
                    <a:pt x="56" y="24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17" name="Freeform 13">
            <a:extLst>
              <a:ext uri="{FF2B5EF4-FFF2-40B4-BE49-F238E27FC236}">
                <a16:creationId xmlns:a16="http://schemas.microsoft.com/office/drawing/2014/main" id="{59E57C68-44EC-4A08-864C-F814E7312B6A}"/>
              </a:ext>
            </a:extLst>
          </p:cNvPr>
          <p:cNvSpPr>
            <a:spLocks noEditPoints="1"/>
          </p:cNvSpPr>
          <p:nvPr/>
        </p:nvSpPr>
        <p:spPr bwMode="auto">
          <a:xfrm>
            <a:off x="7252425" y="2589460"/>
            <a:ext cx="515091" cy="513197"/>
          </a:xfrm>
          <a:custGeom>
            <a:avLst/>
            <a:gdLst>
              <a:gd name="T0" fmla="*/ 52 w 53"/>
              <a:gd name="T1" fmla="*/ 23 h 53"/>
              <a:gd name="T2" fmla="*/ 45 w 53"/>
              <a:gd name="T3" fmla="*/ 22 h 53"/>
              <a:gd name="T4" fmla="*/ 43 w 53"/>
              <a:gd name="T5" fmla="*/ 16 h 53"/>
              <a:gd name="T6" fmla="*/ 47 w 53"/>
              <a:gd name="T7" fmla="*/ 11 h 53"/>
              <a:gd name="T8" fmla="*/ 47 w 53"/>
              <a:gd name="T9" fmla="*/ 9 h 53"/>
              <a:gd name="T10" fmla="*/ 43 w 53"/>
              <a:gd name="T11" fmla="*/ 6 h 53"/>
              <a:gd name="T12" fmla="*/ 42 w 53"/>
              <a:gd name="T13" fmla="*/ 6 h 53"/>
              <a:gd name="T14" fmla="*/ 36 w 53"/>
              <a:gd name="T15" fmla="*/ 9 h 53"/>
              <a:gd name="T16" fmla="*/ 31 w 53"/>
              <a:gd name="T17" fmla="*/ 7 h 53"/>
              <a:gd name="T18" fmla="*/ 30 w 53"/>
              <a:gd name="T19" fmla="*/ 1 h 53"/>
              <a:gd name="T20" fmla="*/ 29 w 53"/>
              <a:gd name="T21" fmla="*/ 0 h 53"/>
              <a:gd name="T22" fmla="*/ 23 w 53"/>
              <a:gd name="T23" fmla="*/ 0 h 53"/>
              <a:gd name="T24" fmla="*/ 22 w 53"/>
              <a:gd name="T25" fmla="*/ 1 h 53"/>
              <a:gd name="T26" fmla="*/ 21 w 53"/>
              <a:gd name="T27" fmla="*/ 7 h 53"/>
              <a:gd name="T28" fmla="*/ 16 w 53"/>
              <a:gd name="T29" fmla="*/ 9 h 53"/>
              <a:gd name="T30" fmla="*/ 11 w 53"/>
              <a:gd name="T31" fmla="*/ 6 h 53"/>
              <a:gd name="T32" fmla="*/ 9 w 53"/>
              <a:gd name="T33" fmla="*/ 6 h 53"/>
              <a:gd name="T34" fmla="*/ 5 w 53"/>
              <a:gd name="T35" fmla="*/ 9 h 53"/>
              <a:gd name="T36" fmla="*/ 5 w 53"/>
              <a:gd name="T37" fmla="*/ 11 h 53"/>
              <a:gd name="T38" fmla="*/ 9 w 53"/>
              <a:gd name="T39" fmla="*/ 16 h 53"/>
              <a:gd name="T40" fmla="*/ 7 w 53"/>
              <a:gd name="T41" fmla="*/ 22 h 53"/>
              <a:gd name="T42" fmla="*/ 0 w 53"/>
              <a:gd name="T43" fmla="*/ 23 h 53"/>
              <a:gd name="T44" fmla="*/ 0 w 53"/>
              <a:gd name="T45" fmla="*/ 24 h 53"/>
              <a:gd name="T46" fmla="*/ 0 w 53"/>
              <a:gd name="T47" fmla="*/ 29 h 53"/>
              <a:gd name="T48" fmla="*/ 0 w 53"/>
              <a:gd name="T49" fmla="*/ 30 h 53"/>
              <a:gd name="T50" fmla="*/ 7 w 53"/>
              <a:gd name="T51" fmla="*/ 31 h 53"/>
              <a:gd name="T52" fmla="*/ 9 w 53"/>
              <a:gd name="T53" fmla="*/ 36 h 53"/>
              <a:gd name="T54" fmla="*/ 5 w 53"/>
              <a:gd name="T55" fmla="*/ 42 h 53"/>
              <a:gd name="T56" fmla="*/ 5 w 53"/>
              <a:gd name="T57" fmla="*/ 43 h 53"/>
              <a:gd name="T58" fmla="*/ 9 w 53"/>
              <a:gd name="T59" fmla="*/ 47 h 53"/>
              <a:gd name="T60" fmla="*/ 11 w 53"/>
              <a:gd name="T61" fmla="*/ 47 h 53"/>
              <a:gd name="T62" fmla="*/ 16 w 53"/>
              <a:gd name="T63" fmla="*/ 43 h 53"/>
              <a:gd name="T64" fmla="*/ 21 w 53"/>
              <a:gd name="T65" fmla="*/ 45 h 53"/>
              <a:gd name="T66" fmla="*/ 22 w 53"/>
              <a:gd name="T67" fmla="*/ 52 h 53"/>
              <a:gd name="T68" fmla="*/ 23 w 53"/>
              <a:gd name="T69" fmla="*/ 53 h 53"/>
              <a:gd name="T70" fmla="*/ 29 w 53"/>
              <a:gd name="T71" fmla="*/ 53 h 53"/>
              <a:gd name="T72" fmla="*/ 30 w 53"/>
              <a:gd name="T73" fmla="*/ 52 h 53"/>
              <a:gd name="T74" fmla="*/ 31 w 53"/>
              <a:gd name="T75" fmla="*/ 45 h 53"/>
              <a:gd name="T76" fmla="*/ 36 w 53"/>
              <a:gd name="T77" fmla="*/ 43 h 53"/>
              <a:gd name="T78" fmla="*/ 42 w 53"/>
              <a:gd name="T79" fmla="*/ 47 h 53"/>
              <a:gd name="T80" fmla="*/ 43 w 53"/>
              <a:gd name="T81" fmla="*/ 47 h 53"/>
              <a:gd name="T82" fmla="*/ 47 w 53"/>
              <a:gd name="T83" fmla="*/ 43 h 53"/>
              <a:gd name="T84" fmla="*/ 47 w 53"/>
              <a:gd name="T85" fmla="*/ 42 h 53"/>
              <a:gd name="T86" fmla="*/ 43 w 53"/>
              <a:gd name="T87" fmla="*/ 36 h 53"/>
              <a:gd name="T88" fmla="*/ 45 w 53"/>
              <a:gd name="T89" fmla="*/ 31 h 53"/>
              <a:gd name="T90" fmla="*/ 52 w 53"/>
              <a:gd name="T91" fmla="*/ 30 h 53"/>
              <a:gd name="T92" fmla="*/ 53 w 53"/>
              <a:gd name="T93" fmla="*/ 29 h 53"/>
              <a:gd name="T94" fmla="*/ 53 w 53"/>
              <a:gd name="T95" fmla="*/ 24 h 53"/>
              <a:gd name="T96" fmla="*/ 52 w 53"/>
              <a:gd name="T97" fmla="*/ 23 h 53"/>
              <a:gd name="T98" fmla="*/ 26 w 53"/>
              <a:gd name="T99" fmla="*/ 36 h 53"/>
              <a:gd name="T100" fmla="*/ 16 w 53"/>
              <a:gd name="T101" fmla="*/ 26 h 53"/>
              <a:gd name="T102" fmla="*/ 26 w 53"/>
              <a:gd name="T103" fmla="*/ 17 h 53"/>
              <a:gd name="T104" fmla="*/ 36 w 53"/>
              <a:gd name="T105" fmla="*/ 26 h 53"/>
              <a:gd name="T106" fmla="*/ 26 w 53"/>
              <a:gd name="T107" fmla="*/ 3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" h="53">
                <a:moveTo>
                  <a:pt x="52" y="23"/>
                </a:moveTo>
                <a:cubicBezTo>
                  <a:pt x="45" y="22"/>
                  <a:pt x="45" y="22"/>
                  <a:pt x="45" y="22"/>
                </a:cubicBezTo>
                <a:cubicBezTo>
                  <a:pt x="45" y="20"/>
                  <a:pt x="44" y="18"/>
                  <a:pt x="43" y="16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0"/>
                  <a:pt x="47" y="9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5"/>
                  <a:pt x="42" y="5"/>
                  <a:pt x="42" y="6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3" y="8"/>
                  <a:pt x="31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29" y="0"/>
                  <a:pt x="2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8"/>
                  <a:pt x="18" y="9"/>
                  <a:pt x="16" y="9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5"/>
                  <a:pt x="10" y="5"/>
                  <a:pt x="9" y="6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5" y="11"/>
                  <a:pt x="5" y="11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8"/>
                  <a:pt x="8" y="20"/>
                  <a:pt x="7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3"/>
                  <a:pt x="8" y="35"/>
                  <a:pt x="9" y="36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8"/>
                  <a:pt x="10" y="48"/>
                  <a:pt x="11" y="47"/>
                </a:cubicBezTo>
                <a:cubicBezTo>
                  <a:pt x="16" y="43"/>
                  <a:pt x="16" y="43"/>
                  <a:pt x="16" y="43"/>
                </a:cubicBezTo>
                <a:cubicBezTo>
                  <a:pt x="18" y="44"/>
                  <a:pt x="19" y="45"/>
                  <a:pt x="21" y="45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3"/>
                  <a:pt x="23" y="53"/>
                  <a:pt x="2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30" y="53"/>
                  <a:pt x="30" y="52"/>
                </a:cubicBezTo>
                <a:cubicBezTo>
                  <a:pt x="31" y="45"/>
                  <a:pt x="31" y="45"/>
                  <a:pt x="31" y="45"/>
                </a:cubicBezTo>
                <a:cubicBezTo>
                  <a:pt x="33" y="45"/>
                  <a:pt x="35" y="44"/>
                  <a:pt x="36" y="43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3" y="48"/>
                  <a:pt x="43" y="47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2"/>
                  <a:pt x="47" y="42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5"/>
                  <a:pt x="45" y="33"/>
                  <a:pt x="45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3" y="30"/>
                  <a:pt x="53" y="29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3"/>
                  <a:pt x="52" y="23"/>
                  <a:pt x="52" y="23"/>
                </a:cubicBezTo>
                <a:close/>
                <a:moveTo>
                  <a:pt x="26" y="36"/>
                </a:moveTo>
                <a:cubicBezTo>
                  <a:pt x="21" y="36"/>
                  <a:pt x="16" y="32"/>
                  <a:pt x="16" y="26"/>
                </a:cubicBezTo>
                <a:cubicBezTo>
                  <a:pt x="16" y="21"/>
                  <a:pt x="21" y="17"/>
                  <a:pt x="26" y="17"/>
                </a:cubicBezTo>
                <a:cubicBezTo>
                  <a:pt x="32" y="17"/>
                  <a:pt x="36" y="21"/>
                  <a:pt x="36" y="26"/>
                </a:cubicBezTo>
                <a:cubicBezTo>
                  <a:pt x="36" y="32"/>
                  <a:pt x="32" y="36"/>
                  <a:pt x="2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0F642F29-0DFC-4DF3-9C55-C06362A124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80514" y="4595975"/>
            <a:ext cx="711583" cy="379271"/>
            <a:chOff x="3722" y="1050"/>
            <a:chExt cx="394" cy="210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607FC72-AFEB-4BE2-84B3-5E0CFCA7B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1050"/>
              <a:ext cx="194" cy="210"/>
            </a:xfrm>
            <a:custGeom>
              <a:avLst/>
              <a:gdLst>
                <a:gd name="T0" fmla="*/ 40 w 41"/>
                <a:gd name="T1" fmla="*/ 34 h 43"/>
                <a:gd name="T2" fmla="*/ 32 w 41"/>
                <a:gd name="T3" fmla="*/ 29 h 43"/>
                <a:gd name="T4" fmla="*/ 28 w 41"/>
                <a:gd name="T5" fmla="*/ 27 h 43"/>
                <a:gd name="T6" fmla="*/ 27 w 41"/>
                <a:gd name="T7" fmla="*/ 22 h 43"/>
                <a:gd name="T8" fmla="*/ 31 w 41"/>
                <a:gd name="T9" fmla="*/ 9 h 43"/>
                <a:gd name="T10" fmla="*/ 24 w 41"/>
                <a:gd name="T11" fmla="*/ 0 h 43"/>
                <a:gd name="T12" fmla="*/ 21 w 41"/>
                <a:gd name="T13" fmla="*/ 0 h 43"/>
                <a:gd name="T14" fmla="*/ 18 w 41"/>
                <a:gd name="T15" fmla="*/ 0 h 43"/>
                <a:gd name="T16" fmla="*/ 10 w 41"/>
                <a:gd name="T17" fmla="*/ 9 h 43"/>
                <a:gd name="T18" fmla="*/ 14 w 41"/>
                <a:gd name="T19" fmla="*/ 22 h 43"/>
                <a:gd name="T20" fmla="*/ 13 w 41"/>
                <a:gd name="T21" fmla="*/ 27 h 43"/>
                <a:gd name="T22" fmla="*/ 9 w 41"/>
                <a:gd name="T23" fmla="*/ 29 h 43"/>
                <a:gd name="T24" fmla="*/ 2 w 41"/>
                <a:gd name="T25" fmla="*/ 34 h 43"/>
                <a:gd name="T26" fmla="*/ 3 w 41"/>
                <a:gd name="T27" fmla="*/ 40 h 43"/>
                <a:gd name="T28" fmla="*/ 7 w 41"/>
                <a:gd name="T29" fmla="*/ 42 h 43"/>
                <a:gd name="T30" fmla="*/ 21 w 41"/>
                <a:gd name="T31" fmla="*/ 43 h 43"/>
                <a:gd name="T32" fmla="*/ 34 w 41"/>
                <a:gd name="T33" fmla="*/ 42 h 43"/>
                <a:gd name="T34" fmla="*/ 38 w 41"/>
                <a:gd name="T35" fmla="*/ 40 h 43"/>
                <a:gd name="T36" fmla="*/ 40 w 41"/>
                <a:gd name="T37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43">
                  <a:moveTo>
                    <a:pt x="40" y="34"/>
                  </a:moveTo>
                  <a:cubicBezTo>
                    <a:pt x="37" y="31"/>
                    <a:pt x="35" y="30"/>
                    <a:pt x="32" y="29"/>
                  </a:cubicBezTo>
                  <a:cubicBezTo>
                    <a:pt x="31" y="28"/>
                    <a:pt x="29" y="28"/>
                    <a:pt x="28" y="27"/>
                  </a:cubicBezTo>
                  <a:cubicBezTo>
                    <a:pt x="26" y="26"/>
                    <a:pt x="25" y="24"/>
                    <a:pt x="27" y="22"/>
                  </a:cubicBezTo>
                  <a:cubicBezTo>
                    <a:pt x="30" y="18"/>
                    <a:pt x="32" y="14"/>
                    <a:pt x="31" y="9"/>
                  </a:cubicBezTo>
                  <a:cubicBezTo>
                    <a:pt x="31" y="4"/>
                    <a:pt x="28" y="1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3" y="1"/>
                    <a:pt x="10" y="4"/>
                    <a:pt x="10" y="9"/>
                  </a:cubicBezTo>
                  <a:cubicBezTo>
                    <a:pt x="9" y="14"/>
                    <a:pt x="11" y="18"/>
                    <a:pt x="14" y="22"/>
                  </a:cubicBezTo>
                  <a:cubicBezTo>
                    <a:pt x="16" y="24"/>
                    <a:pt x="16" y="26"/>
                    <a:pt x="13" y="27"/>
                  </a:cubicBezTo>
                  <a:cubicBezTo>
                    <a:pt x="12" y="28"/>
                    <a:pt x="11" y="28"/>
                    <a:pt x="9" y="29"/>
                  </a:cubicBezTo>
                  <a:cubicBezTo>
                    <a:pt x="6" y="30"/>
                    <a:pt x="4" y="31"/>
                    <a:pt x="2" y="34"/>
                  </a:cubicBezTo>
                  <a:cubicBezTo>
                    <a:pt x="0" y="36"/>
                    <a:pt x="0" y="39"/>
                    <a:pt x="3" y="40"/>
                  </a:cubicBezTo>
                  <a:cubicBezTo>
                    <a:pt x="4" y="41"/>
                    <a:pt x="6" y="41"/>
                    <a:pt x="7" y="42"/>
                  </a:cubicBezTo>
                  <a:cubicBezTo>
                    <a:pt x="11" y="43"/>
                    <a:pt x="15" y="43"/>
                    <a:pt x="21" y="43"/>
                  </a:cubicBezTo>
                  <a:cubicBezTo>
                    <a:pt x="26" y="43"/>
                    <a:pt x="30" y="43"/>
                    <a:pt x="34" y="42"/>
                  </a:cubicBezTo>
                  <a:cubicBezTo>
                    <a:pt x="35" y="41"/>
                    <a:pt x="37" y="41"/>
                    <a:pt x="38" y="40"/>
                  </a:cubicBezTo>
                  <a:cubicBezTo>
                    <a:pt x="41" y="39"/>
                    <a:pt x="41" y="35"/>
                    <a:pt x="4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774390B-E6CD-48B7-82CE-37653642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113"/>
              <a:ext cx="109" cy="147"/>
            </a:xfrm>
            <a:custGeom>
              <a:avLst/>
              <a:gdLst>
                <a:gd name="T0" fmla="*/ 22 w 23"/>
                <a:gd name="T1" fmla="*/ 23 h 30"/>
                <a:gd name="T2" fmla="*/ 16 w 23"/>
                <a:gd name="T3" fmla="*/ 20 h 30"/>
                <a:gd name="T4" fmla="*/ 14 w 23"/>
                <a:gd name="T5" fmla="*/ 19 h 30"/>
                <a:gd name="T6" fmla="*/ 13 w 23"/>
                <a:gd name="T7" fmla="*/ 15 h 30"/>
                <a:gd name="T8" fmla="*/ 16 w 23"/>
                <a:gd name="T9" fmla="*/ 6 h 30"/>
                <a:gd name="T10" fmla="*/ 11 w 23"/>
                <a:gd name="T11" fmla="*/ 0 h 30"/>
                <a:gd name="T12" fmla="*/ 8 w 23"/>
                <a:gd name="T13" fmla="*/ 0 h 30"/>
                <a:gd name="T14" fmla="*/ 6 w 23"/>
                <a:gd name="T15" fmla="*/ 0 h 30"/>
                <a:gd name="T16" fmla="*/ 1 w 23"/>
                <a:gd name="T17" fmla="*/ 6 h 30"/>
                <a:gd name="T18" fmla="*/ 4 w 23"/>
                <a:gd name="T19" fmla="*/ 15 h 30"/>
                <a:gd name="T20" fmla="*/ 3 w 23"/>
                <a:gd name="T21" fmla="*/ 19 h 30"/>
                <a:gd name="T22" fmla="*/ 3 w 23"/>
                <a:gd name="T23" fmla="*/ 19 h 30"/>
                <a:gd name="T24" fmla="*/ 4 w 23"/>
                <a:gd name="T25" fmla="*/ 20 h 30"/>
                <a:gd name="T26" fmla="*/ 5 w 23"/>
                <a:gd name="T27" fmla="*/ 24 h 30"/>
                <a:gd name="T28" fmla="*/ 2 w 23"/>
                <a:gd name="T29" fmla="*/ 29 h 30"/>
                <a:gd name="T30" fmla="*/ 0 w 23"/>
                <a:gd name="T31" fmla="*/ 29 h 30"/>
                <a:gd name="T32" fmla="*/ 8 w 23"/>
                <a:gd name="T33" fmla="*/ 30 h 30"/>
                <a:gd name="T34" fmla="*/ 18 w 23"/>
                <a:gd name="T35" fmla="*/ 29 h 30"/>
                <a:gd name="T36" fmla="*/ 21 w 23"/>
                <a:gd name="T37" fmla="*/ 28 h 30"/>
                <a:gd name="T38" fmla="*/ 22 w 23"/>
                <a:gd name="T3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30">
                  <a:moveTo>
                    <a:pt x="22" y="23"/>
                  </a:moveTo>
                  <a:cubicBezTo>
                    <a:pt x="20" y="22"/>
                    <a:pt x="18" y="21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2" y="18"/>
                    <a:pt x="11" y="17"/>
                    <a:pt x="13" y="15"/>
                  </a:cubicBezTo>
                  <a:cubicBezTo>
                    <a:pt x="15" y="13"/>
                    <a:pt x="16" y="10"/>
                    <a:pt x="16" y="6"/>
                  </a:cubicBezTo>
                  <a:cubicBezTo>
                    <a:pt x="16" y="3"/>
                    <a:pt x="14" y="1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1" y="3"/>
                    <a:pt x="1" y="6"/>
                  </a:cubicBezTo>
                  <a:cubicBezTo>
                    <a:pt x="1" y="10"/>
                    <a:pt x="2" y="13"/>
                    <a:pt x="4" y="15"/>
                  </a:cubicBezTo>
                  <a:cubicBezTo>
                    <a:pt x="5" y="17"/>
                    <a:pt x="5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5" y="21"/>
                    <a:pt x="6" y="23"/>
                    <a:pt x="5" y="24"/>
                  </a:cubicBezTo>
                  <a:cubicBezTo>
                    <a:pt x="5" y="26"/>
                    <a:pt x="4" y="28"/>
                    <a:pt x="2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3" y="30"/>
                    <a:pt x="5" y="30"/>
                    <a:pt x="8" y="30"/>
                  </a:cubicBezTo>
                  <a:cubicBezTo>
                    <a:pt x="12" y="30"/>
                    <a:pt x="15" y="30"/>
                    <a:pt x="18" y="29"/>
                  </a:cubicBezTo>
                  <a:cubicBezTo>
                    <a:pt x="19" y="29"/>
                    <a:pt x="20" y="28"/>
                    <a:pt x="21" y="28"/>
                  </a:cubicBezTo>
                  <a:cubicBezTo>
                    <a:pt x="23" y="27"/>
                    <a:pt x="23" y="24"/>
                    <a:pt x="2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9E08632-7744-4861-B5D6-79744730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099"/>
              <a:ext cx="119" cy="161"/>
            </a:xfrm>
            <a:custGeom>
              <a:avLst/>
              <a:gdLst>
                <a:gd name="T0" fmla="*/ 20 w 25"/>
                <a:gd name="T1" fmla="*/ 27 h 33"/>
                <a:gd name="T2" fmla="*/ 21 w 25"/>
                <a:gd name="T3" fmla="*/ 23 h 33"/>
                <a:gd name="T4" fmla="*/ 23 w 25"/>
                <a:gd name="T5" fmla="*/ 21 h 33"/>
                <a:gd name="T6" fmla="*/ 22 w 25"/>
                <a:gd name="T7" fmla="*/ 21 h 33"/>
                <a:gd name="T8" fmla="*/ 21 w 25"/>
                <a:gd name="T9" fmla="*/ 17 h 33"/>
                <a:gd name="T10" fmla="*/ 25 w 25"/>
                <a:gd name="T11" fmla="*/ 7 h 33"/>
                <a:gd name="T12" fmla="*/ 18 w 25"/>
                <a:gd name="T13" fmla="*/ 0 h 33"/>
                <a:gd name="T14" fmla="*/ 16 w 25"/>
                <a:gd name="T15" fmla="*/ 0 h 33"/>
                <a:gd name="T16" fmla="*/ 14 w 25"/>
                <a:gd name="T17" fmla="*/ 0 h 33"/>
                <a:gd name="T18" fmla="*/ 8 w 25"/>
                <a:gd name="T19" fmla="*/ 7 h 33"/>
                <a:gd name="T20" fmla="*/ 11 w 25"/>
                <a:gd name="T21" fmla="*/ 17 h 33"/>
                <a:gd name="T22" fmla="*/ 10 w 25"/>
                <a:gd name="T23" fmla="*/ 21 h 33"/>
                <a:gd name="T24" fmla="*/ 8 w 25"/>
                <a:gd name="T25" fmla="*/ 22 h 33"/>
                <a:gd name="T26" fmla="*/ 2 w 25"/>
                <a:gd name="T27" fmla="*/ 26 h 33"/>
                <a:gd name="T28" fmla="*/ 3 w 25"/>
                <a:gd name="T29" fmla="*/ 31 h 33"/>
                <a:gd name="T30" fmla="*/ 6 w 25"/>
                <a:gd name="T31" fmla="*/ 32 h 33"/>
                <a:gd name="T32" fmla="*/ 16 w 25"/>
                <a:gd name="T33" fmla="*/ 33 h 33"/>
                <a:gd name="T34" fmla="*/ 25 w 25"/>
                <a:gd name="T35" fmla="*/ 32 h 33"/>
                <a:gd name="T36" fmla="*/ 23 w 25"/>
                <a:gd name="T37" fmla="*/ 32 h 33"/>
                <a:gd name="T38" fmla="*/ 20 w 25"/>
                <a:gd name="T3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3">
                  <a:moveTo>
                    <a:pt x="20" y="27"/>
                  </a:moveTo>
                  <a:cubicBezTo>
                    <a:pt x="19" y="26"/>
                    <a:pt x="20" y="24"/>
                    <a:pt x="21" y="23"/>
                  </a:cubicBezTo>
                  <a:cubicBezTo>
                    <a:pt x="22" y="22"/>
                    <a:pt x="22" y="22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0" y="20"/>
                    <a:pt x="20" y="18"/>
                    <a:pt x="21" y="17"/>
                  </a:cubicBezTo>
                  <a:cubicBezTo>
                    <a:pt x="24" y="14"/>
                    <a:pt x="25" y="11"/>
                    <a:pt x="25" y="7"/>
                  </a:cubicBezTo>
                  <a:cubicBezTo>
                    <a:pt x="24" y="3"/>
                    <a:pt x="22" y="1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0" y="1"/>
                    <a:pt x="8" y="3"/>
                    <a:pt x="8" y="7"/>
                  </a:cubicBezTo>
                  <a:cubicBezTo>
                    <a:pt x="8" y="11"/>
                    <a:pt x="9" y="14"/>
                    <a:pt x="11" y="17"/>
                  </a:cubicBezTo>
                  <a:cubicBezTo>
                    <a:pt x="13" y="18"/>
                    <a:pt x="12" y="20"/>
                    <a:pt x="10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5" y="23"/>
                    <a:pt x="3" y="24"/>
                    <a:pt x="2" y="26"/>
                  </a:cubicBezTo>
                  <a:cubicBezTo>
                    <a:pt x="0" y="27"/>
                    <a:pt x="0" y="30"/>
                    <a:pt x="3" y="31"/>
                  </a:cubicBezTo>
                  <a:cubicBezTo>
                    <a:pt x="4" y="31"/>
                    <a:pt x="5" y="32"/>
                    <a:pt x="6" y="32"/>
                  </a:cubicBezTo>
                  <a:cubicBezTo>
                    <a:pt x="9" y="33"/>
                    <a:pt x="12" y="33"/>
                    <a:pt x="16" y="33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1" y="31"/>
                    <a:pt x="20" y="29"/>
                    <a:pt x="2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4C3D4767-0581-4B2E-B9D5-F299DA36FC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0288" y="1900163"/>
            <a:ext cx="767459" cy="517649"/>
            <a:chOff x="3523" y="1120"/>
            <a:chExt cx="596" cy="402"/>
          </a:xfrm>
          <a:solidFill>
            <a:schemeClr val="bg1"/>
          </a:solidFill>
        </p:grpSpPr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887598D-4308-479B-8A05-32D9FC5F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1137"/>
              <a:ext cx="336" cy="188"/>
            </a:xfrm>
            <a:custGeom>
              <a:avLst/>
              <a:gdLst>
                <a:gd name="T0" fmla="*/ 15 w 40"/>
                <a:gd name="T1" fmla="*/ 0 h 22"/>
                <a:gd name="T2" fmla="*/ 15 w 40"/>
                <a:gd name="T3" fmla="*/ 0 h 22"/>
                <a:gd name="T4" fmla="*/ 2 w 40"/>
                <a:gd name="T5" fmla="*/ 5 h 22"/>
                <a:gd name="T6" fmla="*/ 0 w 40"/>
                <a:gd name="T7" fmla="*/ 7 h 22"/>
                <a:gd name="T8" fmla="*/ 1 w 40"/>
                <a:gd name="T9" fmla="*/ 9 h 22"/>
                <a:gd name="T10" fmla="*/ 3 w 40"/>
                <a:gd name="T11" fmla="*/ 9 h 22"/>
                <a:gd name="T12" fmla="*/ 8 w 40"/>
                <a:gd name="T13" fmla="*/ 8 h 22"/>
                <a:gd name="T14" fmla="*/ 13 w 40"/>
                <a:gd name="T15" fmla="*/ 7 h 22"/>
                <a:gd name="T16" fmla="*/ 32 w 40"/>
                <a:gd name="T17" fmla="*/ 22 h 22"/>
                <a:gd name="T18" fmla="*/ 40 w 40"/>
                <a:gd name="T19" fmla="*/ 18 h 22"/>
                <a:gd name="T20" fmla="*/ 34 w 40"/>
                <a:gd name="T21" fmla="*/ 2 h 22"/>
                <a:gd name="T22" fmla="*/ 15 w 4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5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5" y="9"/>
                    <a:pt x="8" y="8"/>
                    <a:pt x="8" y="8"/>
                  </a:cubicBezTo>
                  <a:cubicBezTo>
                    <a:pt x="8" y="8"/>
                    <a:pt x="12" y="7"/>
                    <a:pt x="13" y="7"/>
                  </a:cubicBezTo>
                  <a:cubicBezTo>
                    <a:pt x="14" y="7"/>
                    <a:pt x="28" y="18"/>
                    <a:pt x="32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2"/>
                    <a:pt x="18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91F5A7D6-C72D-4DAE-8E56-53F8D7EE6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120"/>
              <a:ext cx="109" cy="188"/>
            </a:xfrm>
            <a:custGeom>
              <a:avLst/>
              <a:gdLst>
                <a:gd name="T0" fmla="*/ 5 w 13"/>
                <a:gd name="T1" fmla="*/ 0 h 22"/>
                <a:gd name="T2" fmla="*/ 4 w 13"/>
                <a:gd name="T3" fmla="*/ 0 h 22"/>
                <a:gd name="T4" fmla="*/ 1 w 13"/>
                <a:gd name="T5" fmla="*/ 1 h 22"/>
                <a:gd name="T6" fmla="*/ 0 w 13"/>
                <a:gd name="T7" fmla="*/ 2 h 22"/>
                <a:gd name="T8" fmla="*/ 0 w 13"/>
                <a:gd name="T9" fmla="*/ 3 h 22"/>
                <a:gd name="T10" fmla="*/ 7 w 13"/>
                <a:gd name="T11" fmla="*/ 20 h 22"/>
                <a:gd name="T12" fmla="*/ 9 w 13"/>
                <a:gd name="T13" fmla="*/ 21 h 22"/>
                <a:gd name="T14" fmla="*/ 12 w 13"/>
                <a:gd name="T15" fmla="*/ 20 h 22"/>
                <a:gd name="T16" fmla="*/ 13 w 13"/>
                <a:gd name="T17" fmla="*/ 19 h 22"/>
                <a:gd name="T18" fmla="*/ 13 w 13"/>
                <a:gd name="T19" fmla="*/ 18 h 22"/>
                <a:gd name="T20" fmla="*/ 6 w 13"/>
                <a:gd name="T21" fmla="*/ 1 h 22"/>
                <a:gd name="T22" fmla="*/ 5 w 13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2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8" y="22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053238E-BC48-485F-97B0-D2E0D0A0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137"/>
              <a:ext cx="75" cy="197"/>
            </a:xfrm>
            <a:custGeom>
              <a:avLst/>
              <a:gdLst>
                <a:gd name="T0" fmla="*/ 0 w 9"/>
                <a:gd name="T1" fmla="*/ 21 h 23"/>
                <a:gd name="T2" fmla="*/ 1 w 9"/>
                <a:gd name="T3" fmla="*/ 22 h 23"/>
                <a:gd name="T4" fmla="*/ 2 w 9"/>
                <a:gd name="T5" fmla="*/ 23 h 23"/>
                <a:gd name="T6" fmla="*/ 5 w 9"/>
                <a:gd name="T7" fmla="*/ 23 h 23"/>
                <a:gd name="T8" fmla="*/ 7 w 9"/>
                <a:gd name="T9" fmla="*/ 22 h 23"/>
                <a:gd name="T10" fmla="*/ 8 w 9"/>
                <a:gd name="T11" fmla="*/ 2 h 23"/>
                <a:gd name="T12" fmla="*/ 8 w 9"/>
                <a:gd name="T13" fmla="*/ 1 h 23"/>
                <a:gd name="T14" fmla="*/ 7 w 9"/>
                <a:gd name="T15" fmla="*/ 0 h 23"/>
                <a:gd name="T16" fmla="*/ 4 w 9"/>
                <a:gd name="T17" fmla="*/ 0 h 23"/>
                <a:gd name="T18" fmla="*/ 4 w 9"/>
                <a:gd name="T19" fmla="*/ 0 h 23"/>
                <a:gd name="T20" fmla="*/ 2 w 9"/>
                <a:gd name="T21" fmla="*/ 2 h 23"/>
                <a:gd name="T22" fmla="*/ 0 w 9"/>
                <a:gd name="T2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3">
                  <a:moveTo>
                    <a:pt x="0" y="21"/>
                  </a:moveTo>
                  <a:cubicBezTo>
                    <a:pt x="0" y="22"/>
                    <a:pt x="1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7" y="23"/>
                    <a:pt x="7" y="2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0CEBDEE-A1B6-44D5-A3C7-4CD3B2AF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445"/>
              <a:ext cx="76" cy="77"/>
            </a:xfrm>
            <a:custGeom>
              <a:avLst/>
              <a:gdLst>
                <a:gd name="T0" fmla="*/ 9 w 9"/>
                <a:gd name="T1" fmla="*/ 2 h 9"/>
                <a:gd name="T2" fmla="*/ 7 w 9"/>
                <a:gd name="T3" fmla="*/ 1 h 9"/>
                <a:gd name="T4" fmla="*/ 4 w 9"/>
                <a:gd name="T5" fmla="*/ 1 h 9"/>
                <a:gd name="T6" fmla="*/ 3 w 9"/>
                <a:gd name="T7" fmla="*/ 3 h 9"/>
                <a:gd name="T8" fmla="*/ 2 w 9"/>
                <a:gd name="T9" fmla="*/ 3 h 9"/>
                <a:gd name="T10" fmla="*/ 1 w 9"/>
                <a:gd name="T11" fmla="*/ 4 h 9"/>
                <a:gd name="T12" fmla="*/ 2 w 9"/>
                <a:gd name="T13" fmla="*/ 8 h 9"/>
                <a:gd name="T14" fmla="*/ 3 w 9"/>
                <a:gd name="T15" fmla="*/ 9 h 9"/>
                <a:gd name="T16" fmla="*/ 5 w 9"/>
                <a:gd name="T17" fmla="*/ 8 h 9"/>
                <a:gd name="T18" fmla="*/ 7 w 9"/>
                <a:gd name="T19" fmla="*/ 5 h 9"/>
                <a:gd name="T20" fmla="*/ 7 w 9"/>
                <a:gd name="T21" fmla="*/ 5 h 9"/>
                <a:gd name="T22" fmla="*/ 8 w 9"/>
                <a:gd name="T23" fmla="*/ 4 h 9"/>
                <a:gd name="T24" fmla="*/ 9 w 9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351F5979-F617-4622-8901-AA48C626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402"/>
              <a:ext cx="84" cy="94"/>
            </a:xfrm>
            <a:custGeom>
              <a:avLst/>
              <a:gdLst>
                <a:gd name="T0" fmla="*/ 1 w 10"/>
                <a:gd name="T1" fmla="*/ 6 h 11"/>
                <a:gd name="T2" fmla="*/ 2 w 10"/>
                <a:gd name="T3" fmla="*/ 10 h 11"/>
                <a:gd name="T4" fmla="*/ 5 w 10"/>
                <a:gd name="T5" fmla="*/ 9 h 11"/>
                <a:gd name="T6" fmla="*/ 8 w 10"/>
                <a:gd name="T7" fmla="*/ 5 h 11"/>
                <a:gd name="T8" fmla="*/ 8 w 10"/>
                <a:gd name="T9" fmla="*/ 1 h 11"/>
                <a:gd name="T10" fmla="*/ 4 w 10"/>
                <a:gd name="T11" fmla="*/ 2 h 11"/>
                <a:gd name="T12" fmla="*/ 3 w 10"/>
                <a:gd name="T13" fmla="*/ 4 h 11"/>
                <a:gd name="T14" fmla="*/ 3 w 10"/>
                <a:gd name="T15" fmla="*/ 4 h 11"/>
                <a:gd name="T16" fmla="*/ 2 w 10"/>
                <a:gd name="T17" fmla="*/ 4 h 11"/>
                <a:gd name="T18" fmla="*/ 1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6"/>
                  </a:moveTo>
                  <a:cubicBezTo>
                    <a:pt x="0" y="7"/>
                    <a:pt x="0" y="8"/>
                    <a:pt x="2" y="10"/>
                  </a:cubicBezTo>
                  <a:cubicBezTo>
                    <a:pt x="3" y="11"/>
                    <a:pt x="4" y="11"/>
                    <a:pt x="5" y="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C8A8C312-4D37-4E7D-8BD6-6312A0B4A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359"/>
              <a:ext cx="75" cy="95"/>
            </a:xfrm>
            <a:custGeom>
              <a:avLst/>
              <a:gdLst>
                <a:gd name="T0" fmla="*/ 1 w 9"/>
                <a:gd name="T1" fmla="*/ 6 h 11"/>
                <a:gd name="T2" fmla="*/ 0 w 9"/>
                <a:gd name="T3" fmla="*/ 8 h 11"/>
                <a:gd name="T4" fmla="*/ 1 w 9"/>
                <a:gd name="T5" fmla="*/ 10 h 11"/>
                <a:gd name="T6" fmla="*/ 5 w 9"/>
                <a:gd name="T7" fmla="*/ 10 h 11"/>
                <a:gd name="T8" fmla="*/ 9 w 9"/>
                <a:gd name="T9" fmla="*/ 5 h 11"/>
                <a:gd name="T10" fmla="*/ 9 w 9"/>
                <a:gd name="T11" fmla="*/ 3 h 11"/>
                <a:gd name="T12" fmla="*/ 8 w 9"/>
                <a:gd name="T13" fmla="*/ 1 h 11"/>
                <a:gd name="T14" fmla="*/ 5 w 9"/>
                <a:gd name="T15" fmla="*/ 2 h 11"/>
                <a:gd name="T16" fmla="*/ 3 w 9"/>
                <a:gd name="T17" fmla="*/ 4 h 11"/>
                <a:gd name="T18" fmla="*/ 3 w 9"/>
                <a:gd name="T19" fmla="*/ 4 h 11"/>
                <a:gd name="T20" fmla="*/ 3 w 9"/>
                <a:gd name="T21" fmla="*/ 4 h 11"/>
                <a:gd name="T22" fmla="*/ 1 w 9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1" y="6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7" y="0"/>
                    <a:pt x="6" y="1"/>
                    <a:pt x="5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7DE212B5-B2E1-48D4-84B2-5466C950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325"/>
              <a:ext cx="76" cy="77"/>
            </a:xfrm>
            <a:custGeom>
              <a:avLst/>
              <a:gdLst>
                <a:gd name="T0" fmla="*/ 4 w 9"/>
                <a:gd name="T1" fmla="*/ 9 h 9"/>
                <a:gd name="T2" fmla="*/ 8 w 9"/>
                <a:gd name="T3" fmla="*/ 4 h 9"/>
                <a:gd name="T4" fmla="*/ 7 w 9"/>
                <a:gd name="T5" fmla="*/ 1 h 9"/>
                <a:gd name="T6" fmla="*/ 4 w 9"/>
                <a:gd name="T7" fmla="*/ 1 h 9"/>
                <a:gd name="T8" fmla="*/ 2 w 9"/>
                <a:gd name="T9" fmla="*/ 3 h 9"/>
                <a:gd name="T10" fmla="*/ 3 w 9"/>
                <a:gd name="T11" fmla="*/ 3 h 9"/>
                <a:gd name="T12" fmla="*/ 2 w 9"/>
                <a:gd name="T13" fmla="*/ 3 h 9"/>
                <a:gd name="T14" fmla="*/ 1 w 9"/>
                <a:gd name="T15" fmla="*/ 5 h 9"/>
                <a:gd name="T16" fmla="*/ 0 w 9"/>
                <a:gd name="T17" fmla="*/ 7 h 9"/>
                <a:gd name="T18" fmla="*/ 1 w 9"/>
                <a:gd name="T19" fmla="*/ 8 h 9"/>
                <a:gd name="T20" fmla="*/ 3 w 9"/>
                <a:gd name="T21" fmla="*/ 9 h 9"/>
                <a:gd name="T22" fmla="*/ 4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D5A9FA3-708A-4368-8836-4CF81222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154"/>
              <a:ext cx="387" cy="342"/>
            </a:xfrm>
            <a:custGeom>
              <a:avLst/>
              <a:gdLst>
                <a:gd name="T0" fmla="*/ 45 w 46"/>
                <a:gd name="T1" fmla="*/ 25 h 40"/>
                <a:gd name="T2" fmla="*/ 45 w 46"/>
                <a:gd name="T3" fmla="*/ 21 h 40"/>
                <a:gd name="T4" fmla="*/ 43 w 46"/>
                <a:gd name="T5" fmla="*/ 20 h 40"/>
                <a:gd name="T6" fmla="*/ 27 w 46"/>
                <a:gd name="T7" fmla="*/ 6 h 40"/>
                <a:gd name="T8" fmla="*/ 22 w 46"/>
                <a:gd name="T9" fmla="*/ 8 h 40"/>
                <a:gd name="T10" fmla="*/ 22 w 46"/>
                <a:gd name="T11" fmla="*/ 8 h 40"/>
                <a:gd name="T12" fmla="*/ 17 w 46"/>
                <a:gd name="T13" fmla="*/ 9 h 40"/>
                <a:gd name="T14" fmla="*/ 14 w 46"/>
                <a:gd name="T15" fmla="*/ 8 h 40"/>
                <a:gd name="T16" fmla="*/ 12 w 46"/>
                <a:gd name="T17" fmla="*/ 5 h 40"/>
                <a:gd name="T18" fmla="*/ 15 w 46"/>
                <a:gd name="T19" fmla="*/ 2 h 40"/>
                <a:gd name="T20" fmla="*/ 1 w 46"/>
                <a:gd name="T21" fmla="*/ 0 h 40"/>
                <a:gd name="T22" fmla="*/ 0 w 46"/>
                <a:gd name="T23" fmla="*/ 20 h 40"/>
                <a:gd name="T24" fmla="*/ 3 w 46"/>
                <a:gd name="T25" fmla="*/ 18 h 40"/>
                <a:gd name="T26" fmla="*/ 5 w 46"/>
                <a:gd name="T27" fmla="*/ 19 h 40"/>
                <a:gd name="T28" fmla="*/ 7 w 46"/>
                <a:gd name="T29" fmla="*/ 23 h 40"/>
                <a:gd name="T30" fmla="*/ 10 w 46"/>
                <a:gd name="T31" fmla="*/ 24 h 40"/>
                <a:gd name="T32" fmla="*/ 12 w 46"/>
                <a:gd name="T33" fmla="*/ 28 h 40"/>
                <a:gd name="T34" fmla="*/ 15 w 46"/>
                <a:gd name="T35" fmla="*/ 29 h 40"/>
                <a:gd name="T36" fmla="*/ 17 w 46"/>
                <a:gd name="T37" fmla="*/ 32 h 40"/>
                <a:gd name="T38" fmla="*/ 20 w 46"/>
                <a:gd name="T39" fmla="*/ 33 h 40"/>
                <a:gd name="T40" fmla="*/ 22 w 46"/>
                <a:gd name="T41" fmla="*/ 38 h 40"/>
                <a:gd name="T42" fmla="*/ 23 w 46"/>
                <a:gd name="T43" fmla="*/ 39 h 40"/>
                <a:gd name="T44" fmla="*/ 23 w 46"/>
                <a:gd name="T45" fmla="*/ 39 h 40"/>
                <a:gd name="T46" fmla="*/ 23 w 46"/>
                <a:gd name="T47" fmla="*/ 39 h 40"/>
                <a:gd name="T48" fmla="*/ 25 w 46"/>
                <a:gd name="T49" fmla="*/ 40 h 40"/>
                <a:gd name="T50" fmla="*/ 27 w 46"/>
                <a:gd name="T51" fmla="*/ 39 h 40"/>
                <a:gd name="T52" fmla="*/ 27 w 46"/>
                <a:gd name="T53" fmla="*/ 36 h 40"/>
                <a:gd name="T54" fmla="*/ 27 w 46"/>
                <a:gd name="T55" fmla="*/ 36 h 40"/>
                <a:gd name="T56" fmla="*/ 21 w 46"/>
                <a:gd name="T57" fmla="*/ 31 h 40"/>
                <a:gd name="T58" fmla="*/ 21 w 46"/>
                <a:gd name="T59" fmla="*/ 30 h 40"/>
                <a:gd name="T60" fmla="*/ 21 w 46"/>
                <a:gd name="T61" fmla="*/ 29 h 40"/>
                <a:gd name="T62" fmla="*/ 22 w 46"/>
                <a:gd name="T63" fmla="*/ 29 h 40"/>
                <a:gd name="T64" fmla="*/ 30 w 46"/>
                <a:gd name="T65" fmla="*/ 36 h 40"/>
                <a:gd name="T66" fmla="*/ 31 w 46"/>
                <a:gd name="T67" fmla="*/ 36 h 40"/>
                <a:gd name="T68" fmla="*/ 33 w 46"/>
                <a:gd name="T69" fmla="*/ 35 h 40"/>
                <a:gd name="T70" fmla="*/ 34 w 46"/>
                <a:gd name="T71" fmla="*/ 33 h 40"/>
                <a:gd name="T72" fmla="*/ 33 w 46"/>
                <a:gd name="T73" fmla="*/ 31 h 40"/>
                <a:gd name="T74" fmla="*/ 32 w 46"/>
                <a:gd name="T75" fmla="*/ 31 h 40"/>
                <a:gd name="T76" fmla="*/ 32 w 46"/>
                <a:gd name="T77" fmla="*/ 31 h 40"/>
                <a:gd name="T78" fmla="*/ 28 w 46"/>
                <a:gd name="T79" fmla="*/ 27 h 40"/>
                <a:gd name="T80" fmla="*/ 27 w 46"/>
                <a:gd name="T81" fmla="*/ 26 h 40"/>
                <a:gd name="T82" fmla="*/ 28 w 46"/>
                <a:gd name="T83" fmla="*/ 26 h 40"/>
                <a:gd name="T84" fmla="*/ 29 w 46"/>
                <a:gd name="T85" fmla="*/ 26 h 40"/>
                <a:gd name="T86" fmla="*/ 36 w 46"/>
                <a:gd name="T87" fmla="*/ 31 h 40"/>
                <a:gd name="T88" fmla="*/ 38 w 46"/>
                <a:gd name="T89" fmla="*/ 32 h 40"/>
                <a:gd name="T90" fmla="*/ 40 w 46"/>
                <a:gd name="T91" fmla="*/ 31 h 40"/>
                <a:gd name="T92" fmla="*/ 41 w 46"/>
                <a:gd name="T93" fmla="*/ 29 h 40"/>
                <a:gd name="T94" fmla="*/ 40 w 46"/>
                <a:gd name="T95" fmla="*/ 27 h 40"/>
                <a:gd name="T96" fmla="*/ 38 w 46"/>
                <a:gd name="T97" fmla="*/ 25 h 40"/>
                <a:gd name="T98" fmla="*/ 38 w 46"/>
                <a:gd name="T99" fmla="*/ 25 h 40"/>
                <a:gd name="T100" fmla="*/ 34 w 46"/>
                <a:gd name="T101" fmla="*/ 22 h 40"/>
                <a:gd name="T102" fmla="*/ 34 w 46"/>
                <a:gd name="T103" fmla="*/ 21 h 40"/>
                <a:gd name="T104" fmla="*/ 35 w 46"/>
                <a:gd name="T105" fmla="*/ 21 h 40"/>
                <a:gd name="T106" fmla="*/ 41 w 46"/>
                <a:gd name="T107" fmla="*/ 26 h 40"/>
                <a:gd name="T108" fmla="*/ 45 w 46"/>
                <a:gd name="T109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40">
                  <a:moveTo>
                    <a:pt x="45" y="25"/>
                  </a:moveTo>
                  <a:cubicBezTo>
                    <a:pt x="46" y="24"/>
                    <a:pt x="46" y="23"/>
                    <a:pt x="45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7" y="14"/>
                    <a:pt x="29" y="8"/>
                    <a:pt x="27" y="6"/>
                  </a:cubicBezTo>
                  <a:cubicBezTo>
                    <a:pt x="26" y="7"/>
                    <a:pt x="24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0" y="9"/>
                    <a:pt x="17" y="9"/>
                  </a:cubicBezTo>
                  <a:cubicBezTo>
                    <a:pt x="16" y="9"/>
                    <a:pt x="15" y="9"/>
                    <a:pt x="14" y="8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4"/>
                    <a:pt x="14" y="3"/>
                    <a:pt x="15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8" y="23"/>
                    <a:pt x="9" y="23"/>
                    <a:pt x="10" y="24"/>
                  </a:cubicBezTo>
                  <a:cubicBezTo>
                    <a:pt x="12" y="25"/>
                    <a:pt x="12" y="27"/>
                    <a:pt x="12" y="28"/>
                  </a:cubicBezTo>
                  <a:cubicBezTo>
                    <a:pt x="13" y="28"/>
                    <a:pt x="14" y="28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8" y="32"/>
                    <a:pt x="19" y="32"/>
                    <a:pt x="20" y="33"/>
                  </a:cubicBezTo>
                  <a:cubicBezTo>
                    <a:pt x="22" y="35"/>
                    <a:pt x="23" y="36"/>
                    <a:pt x="22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40"/>
                    <a:pt x="24" y="40"/>
                    <a:pt x="25" y="40"/>
                  </a:cubicBezTo>
                  <a:cubicBezTo>
                    <a:pt x="26" y="40"/>
                    <a:pt x="26" y="39"/>
                    <a:pt x="27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0"/>
                    <a:pt x="21" y="30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2" y="36"/>
                    <a:pt x="33" y="36"/>
                    <a:pt x="33" y="35"/>
                  </a:cubicBezTo>
                  <a:cubicBezTo>
                    <a:pt x="34" y="35"/>
                    <a:pt x="34" y="34"/>
                    <a:pt x="34" y="33"/>
                  </a:cubicBezTo>
                  <a:cubicBezTo>
                    <a:pt x="34" y="33"/>
                    <a:pt x="34" y="32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5"/>
                    <a:pt x="28" y="25"/>
                    <a:pt x="29" y="2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2"/>
                    <a:pt x="37" y="32"/>
                    <a:pt x="38" y="32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1" y="28"/>
                    <a:pt x="40" y="28"/>
                    <a:pt x="40" y="27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1"/>
                    <a:pt x="34" y="21"/>
                  </a:cubicBezTo>
                  <a:cubicBezTo>
                    <a:pt x="34" y="20"/>
                    <a:pt x="35" y="20"/>
                    <a:pt x="35" y="2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7"/>
                    <a:pt x="44" y="26"/>
                    <a:pt x="4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38" name="Freeform 34">
            <a:extLst>
              <a:ext uri="{FF2B5EF4-FFF2-40B4-BE49-F238E27FC236}">
                <a16:creationId xmlns:a16="http://schemas.microsoft.com/office/drawing/2014/main" id="{24F04409-F854-440F-B1B5-20DFFB526A56}"/>
              </a:ext>
            </a:extLst>
          </p:cNvPr>
          <p:cNvSpPr>
            <a:spLocks noEditPoints="1"/>
          </p:cNvSpPr>
          <p:nvPr/>
        </p:nvSpPr>
        <p:spPr bwMode="auto">
          <a:xfrm>
            <a:off x="4216162" y="3335655"/>
            <a:ext cx="514768" cy="512825"/>
          </a:xfrm>
          <a:custGeom>
            <a:avLst/>
            <a:gdLst>
              <a:gd name="T0" fmla="*/ 11 w 60"/>
              <a:gd name="T1" fmla="*/ 11 h 60"/>
              <a:gd name="T2" fmla="*/ 49 w 60"/>
              <a:gd name="T3" fmla="*/ 11 h 60"/>
              <a:gd name="T4" fmla="*/ 49 w 60"/>
              <a:gd name="T5" fmla="*/ 49 h 60"/>
              <a:gd name="T6" fmla="*/ 11 w 60"/>
              <a:gd name="T7" fmla="*/ 49 h 60"/>
              <a:gd name="T8" fmla="*/ 11 w 60"/>
              <a:gd name="T9" fmla="*/ 11 h 60"/>
              <a:gd name="T10" fmla="*/ 45 w 60"/>
              <a:gd name="T11" fmla="*/ 45 h 60"/>
              <a:gd name="T12" fmla="*/ 45 w 60"/>
              <a:gd name="T13" fmla="*/ 15 h 60"/>
              <a:gd name="T14" fmla="*/ 15 w 60"/>
              <a:gd name="T15" fmla="*/ 15 h 60"/>
              <a:gd name="T16" fmla="*/ 15 w 60"/>
              <a:gd name="T17" fmla="*/ 45 h 60"/>
              <a:gd name="T18" fmla="*/ 45 w 60"/>
              <a:gd name="T19" fmla="*/ 45 h 60"/>
              <a:gd name="T20" fmla="*/ 26 w 60"/>
              <a:gd name="T21" fmla="*/ 30 h 60"/>
              <a:gd name="T22" fmla="*/ 26 w 60"/>
              <a:gd name="T23" fmla="*/ 15 h 60"/>
              <a:gd name="T24" fmla="*/ 29 w 60"/>
              <a:gd name="T25" fmla="*/ 12 h 60"/>
              <a:gd name="T26" fmla="*/ 32 w 60"/>
              <a:gd name="T27" fmla="*/ 15 h 60"/>
              <a:gd name="T28" fmla="*/ 32 w 60"/>
              <a:gd name="T29" fmla="*/ 29 h 60"/>
              <a:gd name="T30" fmla="*/ 42 w 60"/>
              <a:gd name="T31" fmla="*/ 39 h 60"/>
              <a:gd name="T32" fmla="*/ 42 w 60"/>
              <a:gd name="T33" fmla="*/ 43 h 60"/>
              <a:gd name="T34" fmla="*/ 38 w 60"/>
              <a:gd name="T35" fmla="*/ 43 h 60"/>
              <a:gd name="T36" fmla="*/ 27 w 60"/>
              <a:gd name="T37" fmla="*/ 32 h 60"/>
              <a:gd name="T38" fmla="*/ 26 w 60"/>
              <a:gd name="T39" fmla="*/ 32 h 60"/>
              <a:gd name="T40" fmla="*/ 26 w 60"/>
              <a:gd name="T41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60">
                <a:moveTo>
                  <a:pt x="11" y="11"/>
                </a:moveTo>
                <a:cubicBezTo>
                  <a:pt x="21" y="0"/>
                  <a:pt x="38" y="0"/>
                  <a:pt x="49" y="11"/>
                </a:cubicBezTo>
                <a:cubicBezTo>
                  <a:pt x="60" y="21"/>
                  <a:pt x="60" y="38"/>
                  <a:pt x="49" y="49"/>
                </a:cubicBezTo>
                <a:cubicBezTo>
                  <a:pt x="38" y="60"/>
                  <a:pt x="21" y="60"/>
                  <a:pt x="11" y="49"/>
                </a:cubicBezTo>
                <a:cubicBezTo>
                  <a:pt x="0" y="38"/>
                  <a:pt x="0" y="21"/>
                  <a:pt x="11" y="11"/>
                </a:cubicBezTo>
                <a:close/>
                <a:moveTo>
                  <a:pt x="45" y="45"/>
                </a:moveTo>
                <a:cubicBezTo>
                  <a:pt x="53" y="37"/>
                  <a:pt x="53" y="23"/>
                  <a:pt x="45" y="15"/>
                </a:cubicBezTo>
                <a:cubicBezTo>
                  <a:pt x="36" y="7"/>
                  <a:pt x="23" y="7"/>
                  <a:pt x="15" y="15"/>
                </a:cubicBezTo>
                <a:cubicBezTo>
                  <a:pt x="7" y="23"/>
                  <a:pt x="7" y="37"/>
                  <a:pt x="15" y="45"/>
                </a:cubicBezTo>
                <a:cubicBezTo>
                  <a:pt x="23" y="53"/>
                  <a:pt x="36" y="53"/>
                  <a:pt x="45" y="45"/>
                </a:cubicBezTo>
                <a:close/>
                <a:moveTo>
                  <a:pt x="26" y="30"/>
                </a:moveTo>
                <a:cubicBezTo>
                  <a:pt x="26" y="15"/>
                  <a:pt x="26" y="15"/>
                  <a:pt x="26" y="15"/>
                </a:cubicBezTo>
                <a:cubicBezTo>
                  <a:pt x="26" y="13"/>
                  <a:pt x="27" y="12"/>
                  <a:pt x="29" y="12"/>
                </a:cubicBezTo>
                <a:cubicBezTo>
                  <a:pt x="30" y="12"/>
                  <a:pt x="32" y="13"/>
                  <a:pt x="32" y="15"/>
                </a:cubicBezTo>
                <a:cubicBezTo>
                  <a:pt x="32" y="29"/>
                  <a:pt x="32" y="29"/>
                  <a:pt x="32" y="29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40"/>
                  <a:pt x="43" y="42"/>
                  <a:pt x="42" y="43"/>
                </a:cubicBezTo>
                <a:cubicBezTo>
                  <a:pt x="41" y="44"/>
                  <a:pt x="39" y="44"/>
                  <a:pt x="38" y="4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6" y="32"/>
                </a:cubicBezTo>
                <a:cubicBezTo>
                  <a:pt x="26" y="31"/>
                  <a:pt x="26" y="31"/>
                  <a:pt x="2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40" name="Group 37">
            <a:extLst>
              <a:ext uri="{FF2B5EF4-FFF2-40B4-BE49-F238E27FC236}">
                <a16:creationId xmlns:a16="http://schemas.microsoft.com/office/drawing/2014/main" id="{0872BD17-E1DA-48F2-BD0F-45265FB76F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7747" y="4981435"/>
            <a:ext cx="444286" cy="524600"/>
            <a:chOff x="-4" y="1"/>
            <a:chExt cx="260" cy="307"/>
          </a:xfrm>
        </p:grpSpPr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00767598-2A6F-4802-91FB-73C1030ED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" y="288"/>
              <a:ext cx="90" cy="20"/>
            </a:xfrm>
            <a:custGeom>
              <a:avLst/>
              <a:gdLst>
                <a:gd name="T0" fmla="*/ 18 w 18"/>
                <a:gd name="T1" fmla="*/ 2 h 4"/>
                <a:gd name="T2" fmla="*/ 15 w 18"/>
                <a:gd name="T3" fmla="*/ 4 h 4"/>
                <a:gd name="T4" fmla="*/ 2 w 18"/>
                <a:gd name="T5" fmla="*/ 4 h 4"/>
                <a:gd name="T6" fmla="*/ 0 w 18"/>
                <a:gd name="T7" fmla="*/ 2 h 4"/>
                <a:gd name="T8" fmla="*/ 0 w 18"/>
                <a:gd name="T9" fmla="*/ 2 h 4"/>
                <a:gd name="T10" fmla="*/ 2 w 18"/>
                <a:gd name="T11" fmla="*/ 0 h 4"/>
                <a:gd name="T12" fmla="*/ 15 w 18"/>
                <a:gd name="T13" fmla="*/ 0 h 4"/>
                <a:gd name="T14" fmla="*/ 18 w 1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18" y="2"/>
                  </a:moveTo>
                  <a:cubicBezTo>
                    <a:pt x="18" y="3"/>
                    <a:pt x="17" y="4"/>
                    <a:pt x="1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C6C4DAF9-42C2-42FC-9295-353AF2E1B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" y="258"/>
              <a:ext cx="90" cy="20"/>
            </a:xfrm>
            <a:custGeom>
              <a:avLst/>
              <a:gdLst>
                <a:gd name="T0" fmla="*/ 18 w 18"/>
                <a:gd name="T1" fmla="*/ 2 h 4"/>
                <a:gd name="T2" fmla="*/ 15 w 18"/>
                <a:gd name="T3" fmla="*/ 4 h 4"/>
                <a:gd name="T4" fmla="*/ 2 w 18"/>
                <a:gd name="T5" fmla="*/ 4 h 4"/>
                <a:gd name="T6" fmla="*/ 0 w 18"/>
                <a:gd name="T7" fmla="*/ 2 h 4"/>
                <a:gd name="T8" fmla="*/ 0 w 18"/>
                <a:gd name="T9" fmla="*/ 2 h 4"/>
                <a:gd name="T10" fmla="*/ 2 w 18"/>
                <a:gd name="T11" fmla="*/ 0 h 4"/>
                <a:gd name="T12" fmla="*/ 15 w 18"/>
                <a:gd name="T13" fmla="*/ 0 h 4"/>
                <a:gd name="T14" fmla="*/ 18 w 1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18" y="2"/>
                  </a:moveTo>
                  <a:cubicBezTo>
                    <a:pt x="18" y="4"/>
                    <a:pt x="17" y="4"/>
                    <a:pt x="1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78EDB72A-810D-4264-ACA5-7FF4CE250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154"/>
              <a:ext cx="20" cy="99"/>
            </a:xfrm>
            <a:custGeom>
              <a:avLst/>
              <a:gdLst>
                <a:gd name="T0" fmla="*/ 4 w 4"/>
                <a:gd name="T1" fmla="*/ 0 h 20"/>
                <a:gd name="T2" fmla="*/ 1 w 4"/>
                <a:gd name="T3" fmla="*/ 0 h 20"/>
                <a:gd name="T4" fmla="*/ 0 w 4"/>
                <a:gd name="T5" fmla="*/ 0 h 20"/>
                <a:gd name="T6" fmla="*/ 0 w 4"/>
                <a:gd name="T7" fmla="*/ 20 h 20"/>
                <a:gd name="T8" fmla="*/ 2 w 4"/>
                <a:gd name="T9" fmla="*/ 20 h 20"/>
                <a:gd name="T10" fmla="*/ 2 w 4"/>
                <a:gd name="T11" fmla="*/ 20 h 20"/>
                <a:gd name="T12" fmla="*/ 2 w 4"/>
                <a:gd name="T13" fmla="*/ 20 h 20"/>
                <a:gd name="T14" fmla="*/ 2 w 4"/>
                <a:gd name="T15" fmla="*/ 20 h 20"/>
                <a:gd name="T16" fmla="*/ 2 w 4"/>
                <a:gd name="T17" fmla="*/ 20 h 20"/>
                <a:gd name="T18" fmla="*/ 4 w 4"/>
                <a:gd name="T19" fmla="*/ 20 h 20"/>
                <a:gd name="T20" fmla="*/ 4 w 4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4" y="2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492F8FD-DDD4-4B2D-B49F-970A69A8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" y="110"/>
              <a:ext cx="35" cy="30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3 h 6"/>
                <a:gd name="T4" fmla="*/ 4 w 7"/>
                <a:gd name="T5" fmla="*/ 6 h 6"/>
                <a:gd name="T6" fmla="*/ 7 w 7"/>
                <a:gd name="T7" fmla="*/ 6 h 6"/>
                <a:gd name="T8" fmla="*/ 7 w 7"/>
                <a:gd name="T9" fmla="*/ 3 h 6"/>
                <a:gd name="T10" fmla="*/ 4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8C14C8D4-B175-497D-8B9C-CC5DA7A6D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110"/>
              <a:ext cx="30" cy="3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0 h 6"/>
                <a:gd name="T4" fmla="*/ 0 w 6"/>
                <a:gd name="T5" fmla="*/ 3 h 6"/>
                <a:gd name="T6" fmla="*/ 0 w 6"/>
                <a:gd name="T7" fmla="*/ 6 h 6"/>
                <a:gd name="T8" fmla="*/ 3 w 6"/>
                <a:gd name="T9" fmla="*/ 6 h 6"/>
                <a:gd name="T10" fmla="*/ 6 w 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84F3776-5BB9-4148-8CE0-432C6D294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" y="41"/>
              <a:ext cx="185" cy="212"/>
            </a:xfrm>
            <a:custGeom>
              <a:avLst/>
              <a:gdLst>
                <a:gd name="T0" fmla="*/ 36 w 37"/>
                <a:gd name="T1" fmla="*/ 12 h 43"/>
                <a:gd name="T2" fmla="*/ 19 w 37"/>
                <a:gd name="T3" fmla="*/ 0 h 43"/>
                <a:gd name="T4" fmla="*/ 2 w 37"/>
                <a:gd name="T5" fmla="*/ 12 h 43"/>
                <a:gd name="T6" fmla="*/ 3 w 37"/>
                <a:gd name="T7" fmla="*/ 24 h 43"/>
                <a:gd name="T8" fmla="*/ 9 w 37"/>
                <a:gd name="T9" fmla="*/ 34 h 43"/>
                <a:gd name="T10" fmla="*/ 10 w 37"/>
                <a:gd name="T11" fmla="*/ 41 h 43"/>
                <a:gd name="T12" fmla="*/ 13 w 37"/>
                <a:gd name="T13" fmla="*/ 43 h 43"/>
                <a:gd name="T14" fmla="*/ 15 w 37"/>
                <a:gd name="T15" fmla="*/ 43 h 43"/>
                <a:gd name="T16" fmla="*/ 15 w 37"/>
                <a:gd name="T17" fmla="*/ 23 h 43"/>
                <a:gd name="T18" fmla="*/ 12 w 37"/>
                <a:gd name="T19" fmla="*/ 23 h 43"/>
                <a:gd name="T20" fmla="*/ 8 w 37"/>
                <a:gd name="T21" fmla="*/ 21 h 43"/>
                <a:gd name="T22" fmla="*/ 6 w 37"/>
                <a:gd name="T23" fmla="*/ 17 h 43"/>
                <a:gd name="T24" fmla="*/ 8 w 37"/>
                <a:gd name="T25" fmla="*/ 14 h 43"/>
                <a:gd name="T26" fmla="*/ 12 w 37"/>
                <a:gd name="T27" fmla="*/ 12 h 43"/>
                <a:gd name="T28" fmla="*/ 17 w 37"/>
                <a:gd name="T29" fmla="*/ 17 h 43"/>
                <a:gd name="T30" fmla="*/ 17 w 37"/>
                <a:gd name="T31" fmla="*/ 17 h 43"/>
                <a:gd name="T32" fmla="*/ 17 w 37"/>
                <a:gd name="T33" fmla="*/ 20 h 43"/>
                <a:gd name="T34" fmla="*/ 18 w 37"/>
                <a:gd name="T35" fmla="*/ 20 h 43"/>
                <a:gd name="T36" fmla="*/ 21 w 37"/>
                <a:gd name="T37" fmla="*/ 20 h 43"/>
                <a:gd name="T38" fmla="*/ 21 w 37"/>
                <a:gd name="T39" fmla="*/ 17 h 43"/>
                <a:gd name="T40" fmla="*/ 21 w 37"/>
                <a:gd name="T41" fmla="*/ 17 h 43"/>
                <a:gd name="T42" fmla="*/ 22 w 37"/>
                <a:gd name="T43" fmla="*/ 14 h 43"/>
                <a:gd name="T44" fmla="*/ 26 w 37"/>
                <a:gd name="T45" fmla="*/ 12 h 43"/>
                <a:gd name="T46" fmla="*/ 30 w 37"/>
                <a:gd name="T47" fmla="*/ 14 h 43"/>
                <a:gd name="T48" fmla="*/ 31 w 37"/>
                <a:gd name="T49" fmla="*/ 17 h 43"/>
                <a:gd name="T50" fmla="*/ 30 w 37"/>
                <a:gd name="T51" fmla="*/ 21 h 43"/>
                <a:gd name="T52" fmla="*/ 26 w 37"/>
                <a:gd name="T53" fmla="*/ 23 h 43"/>
                <a:gd name="T54" fmla="*/ 23 w 37"/>
                <a:gd name="T55" fmla="*/ 23 h 43"/>
                <a:gd name="T56" fmla="*/ 23 w 37"/>
                <a:gd name="T57" fmla="*/ 43 h 43"/>
                <a:gd name="T58" fmla="*/ 24 w 37"/>
                <a:gd name="T59" fmla="*/ 43 h 43"/>
                <a:gd name="T60" fmla="*/ 27 w 37"/>
                <a:gd name="T61" fmla="*/ 41 h 43"/>
                <a:gd name="T62" fmla="*/ 29 w 37"/>
                <a:gd name="T63" fmla="*/ 34 h 43"/>
                <a:gd name="T64" fmla="*/ 34 w 37"/>
                <a:gd name="T65" fmla="*/ 24 h 43"/>
                <a:gd name="T66" fmla="*/ 36 w 37"/>
                <a:gd name="T67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43">
                  <a:moveTo>
                    <a:pt x="36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3" y="6"/>
                    <a:pt x="2" y="12"/>
                  </a:cubicBezTo>
                  <a:cubicBezTo>
                    <a:pt x="0" y="16"/>
                    <a:pt x="1" y="20"/>
                    <a:pt x="3" y="24"/>
                  </a:cubicBezTo>
                  <a:cubicBezTo>
                    <a:pt x="5" y="27"/>
                    <a:pt x="7" y="30"/>
                    <a:pt x="9" y="34"/>
                  </a:cubicBezTo>
                  <a:cubicBezTo>
                    <a:pt x="10" y="36"/>
                    <a:pt x="10" y="39"/>
                    <a:pt x="10" y="41"/>
                  </a:cubicBezTo>
                  <a:cubicBezTo>
                    <a:pt x="11" y="42"/>
                    <a:pt x="11" y="43"/>
                    <a:pt x="13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7" y="20"/>
                    <a:pt x="6" y="19"/>
                    <a:pt x="6" y="17"/>
                  </a:cubicBezTo>
                  <a:cubicBezTo>
                    <a:pt x="6" y="16"/>
                    <a:pt x="7" y="15"/>
                    <a:pt x="8" y="14"/>
                  </a:cubicBezTo>
                  <a:cubicBezTo>
                    <a:pt x="9" y="13"/>
                    <a:pt x="10" y="12"/>
                    <a:pt x="12" y="12"/>
                  </a:cubicBezTo>
                  <a:cubicBezTo>
                    <a:pt x="14" y="12"/>
                    <a:pt x="17" y="14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1" y="15"/>
                    <a:pt x="22" y="14"/>
                  </a:cubicBezTo>
                  <a:cubicBezTo>
                    <a:pt x="23" y="13"/>
                    <a:pt x="25" y="12"/>
                    <a:pt x="26" y="12"/>
                  </a:cubicBezTo>
                  <a:cubicBezTo>
                    <a:pt x="27" y="12"/>
                    <a:pt x="29" y="13"/>
                    <a:pt x="30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29" y="22"/>
                    <a:pt x="27" y="23"/>
                    <a:pt x="26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6" y="43"/>
                    <a:pt x="27" y="42"/>
                    <a:pt x="27" y="41"/>
                  </a:cubicBezTo>
                  <a:cubicBezTo>
                    <a:pt x="28" y="39"/>
                    <a:pt x="28" y="36"/>
                    <a:pt x="29" y="34"/>
                  </a:cubicBezTo>
                  <a:cubicBezTo>
                    <a:pt x="30" y="30"/>
                    <a:pt x="32" y="27"/>
                    <a:pt x="34" y="24"/>
                  </a:cubicBezTo>
                  <a:cubicBezTo>
                    <a:pt x="36" y="20"/>
                    <a:pt x="37" y="16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9E329592-41B3-424C-9F1A-B2E500C8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1"/>
              <a:ext cx="20" cy="35"/>
            </a:xfrm>
            <a:custGeom>
              <a:avLst/>
              <a:gdLst>
                <a:gd name="T0" fmla="*/ 4 w 4"/>
                <a:gd name="T1" fmla="*/ 2 h 7"/>
                <a:gd name="T2" fmla="*/ 2 w 4"/>
                <a:gd name="T3" fmla="*/ 0 h 7"/>
                <a:gd name="T4" fmla="*/ 2 w 4"/>
                <a:gd name="T5" fmla="*/ 0 h 7"/>
                <a:gd name="T6" fmla="*/ 0 w 4"/>
                <a:gd name="T7" fmla="*/ 2 h 7"/>
                <a:gd name="T8" fmla="*/ 0 w 4"/>
                <a:gd name="T9" fmla="*/ 5 h 7"/>
                <a:gd name="T10" fmla="*/ 2 w 4"/>
                <a:gd name="T11" fmla="*/ 7 h 7"/>
                <a:gd name="T12" fmla="*/ 2 w 4"/>
                <a:gd name="T13" fmla="*/ 7 h 7"/>
                <a:gd name="T14" fmla="*/ 4 w 4"/>
                <a:gd name="T15" fmla="*/ 5 h 7"/>
                <a:gd name="T16" fmla="*/ 4 w 4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6"/>
                    <a:pt x="4" y="5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29190BC0-3C9A-4AB8-8A41-22D2978C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" y="11"/>
              <a:ext cx="30" cy="35"/>
            </a:xfrm>
            <a:custGeom>
              <a:avLst/>
              <a:gdLst>
                <a:gd name="T0" fmla="*/ 5 w 6"/>
                <a:gd name="T1" fmla="*/ 3 h 7"/>
                <a:gd name="T2" fmla="*/ 4 w 6"/>
                <a:gd name="T3" fmla="*/ 0 h 7"/>
                <a:gd name="T4" fmla="*/ 4 w 6"/>
                <a:gd name="T5" fmla="*/ 0 h 7"/>
                <a:gd name="T6" fmla="*/ 2 w 6"/>
                <a:gd name="T7" fmla="*/ 1 h 7"/>
                <a:gd name="T8" fmla="*/ 0 w 6"/>
                <a:gd name="T9" fmla="*/ 4 h 7"/>
                <a:gd name="T10" fmla="*/ 1 w 6"/>
                <a:gd name="T11" fmla="*/ 7 h 7"/>
                <a:gd name="T12" fmla="*/ 1 w 6"/>
                <a:gd name="T13" fmla="*/ 7 h 7"/>
                <a:gd name="T14" fmla="*/ 4 w 6"/>
                <a:gd name="T15" fmla="*/ 6 h 7"/>
                <a:gd name="T16" fmla="*/ 5 w 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D14F1852-8517-468F-BA3E-E0884DF3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36"/>
              <a:ext cx="35" cy="34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1 h 7"/>
                <a:gd name="T4" fmla="*/ 6 w 7"/>
                <a:gd name="T5" fmla="*/ 1 h 7"/>
                <a:gd name="T6" fmla="*/ 4 w 7"/>
                <a:gd name="T7" fmla="*/ 1 h 7"/>
                <a:gd name="T8" fmla="*/ 1 w 7"/>
                <a:gd name="T9" fmla="*/ 3 h 7"/>
                <a:gd name="T10" fmla="*/ 1 w 7"/>
                <a:gd name="T11" fmla="*/ 6 h 7"/>
                <a:gd name="T12" fmla="*/ 1 w 7"/>
                <a:gd name="T13" fmla="*/ 6 h 7"/>
                <a:gd name="T14" fmla="*/ 3 w 7"/>
                <a:gd name="T15" fmla="*/ 6 h 7"/>
                <a:gd name="T16" fmla="*/ 6 w 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7" y="3"/>
                    <a:pt x="7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3" y="7"/>
                    <a:pt x="3" y="6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DB8C3CBE-9A15-4826-882C-538F037A5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80"/>
              <a:ext cx="40" cy="2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0 h 5"/>
                <a:gd name="T8" fmla="*/ 2 w 8"/>
                <a:gd name="T9" fmla="*/ 1 h 5"/>
                <a:gd name="T10" fmla="*/ 0 w 8"/>
                <a:gd name="T11" fmla="*/ 3 h 5"/>
                <a:gd name="T12" fmla="*/ 0 w 8"/>
                <a:gd name="T13" fmla="*/ 3 h 5"/>
                <a:gd name="T14" fmla="*/ 3 w 8"/>
                <a:gd name="T15" fmla="*/ 5 h 5"/>
                <a:gd name="T16" fmla="*/ 6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B7EE839C-B3F5-4151-87AF-33A87BD26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130"/>
              <a:ext cx="40" cy="24"/>
            </a:xfrm>
            <a:custGeom>
              <a:avLst/>
              <a:gdLst>
                <a:gd name="T0" fmla="*/ 5 w 8"/>
                <a:gd name="T1" fmla="*/ 4 h 5"/>
                <a:gd name="T2" fmla="*/ 8 w 8"/>
                <a:gd name="T3" fmla="*/ 3 h 5"/>
                <a:gd name="T4" fmla="*/ 8 w 8"/>
                <a:gd name="T5" fmla="*/ 3 h 5"/>
                <a:gd name="T6" fmla="*/ 6 w 8"/>
                <a:gd name="T7" fmla="*/ 1 h 5"/>
                <a:gd name="T8" fmla="*/ 3 w 8"/>
                <a:gd name="T9" fmla="*/ 0 h 5"/>
                <a:gd name="T10" fmla="*/ 0 w 8"/>
                <a:gd name="T11" fmla="*/ 1 h 5"/>
                <a:gd name="T12" fmla="*/ 0 w 8"/>
                <a:gd name="T13" fmla="*/ 1 h 5"/>
                <a:gd name="T14" fmla="*/ 2 w 8"/>
                <a:gd name="T15" fmla="*/ 4 h 5"/>
                <a:gd name="T16" fmla="*/ 5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14C519B8-FAB2-4F3D-8754-F0F4EB3B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" y="11"/>
              <a:ext cx="30" cy="35"/>
            </a:xfrm>
            <a:custGeom>
              <a:avLst/>
              <a:gdLst>
                <a:gd name="T0" fmla="*/ 0 w 6"/>
                <a:gd name="T1" fmla="*/ 3 h 7"/>
                <a:gd name="T2" fmla="*/ 1 w 6"/>
                <a:gd name="T3" fmla="*/ 0 h 7"/>
                <a:gd name="T4" fmla="*/ 1 w 6"/>
                <a:gd name="T5" fmla="*/ 0 h 7"/>
                <a:gd name="T6" fmla="*/ 3 w 6"/>
                <a:gd name="T7" fmla="*/ 1 h 7"/>
                <a:gd name="T8" fmla="*/ 5 w 6"/>
                <a:gd name="T9" fmla="*/ 4 h 7"/>
                <a:gd name="T10" fmla="*/ 4 w 6"/>
                <a:gd name="T11" fmla="*/ 7 h 7"/>
                <a:gd name="T12" fmla="*/ 4 w 6"/>
                <a:gd name="T13" fmla="*/ 7 h 7"/>
                <a:gd name="T14" fmla="*/ 2 w 6"/>
                <a:gd name="T15" fmla="*/ 6 h 7"/>
                <a:gd name="T16" fmla="*/ 0 w 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368DEF3-1625-44E6-A78A-0BA871A10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6"/>
              <a:ext cx="30" cy="34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1 h 7"/>
                <a:gd name="T4" fmla="*/ 0 w 6"/>
                <a:gd name="T5" fmla="*/ 1 h 7"/>
                <a:gd name="T6" fmla="*/ 3 w 6"/>
                <a:gd name="T7" fmla="*/ 1 h 7"/>
                <a:gd name="T8" fmla="*/ 6 w 6"/>
                <a:gd name="T9" fmla="*/ 3 h 7"/>
                <a:gd name="T10" fmla="*/ 6 w 6"/>
                <a:gd name="T11" fmla="*/ 6 h 7"/>
                <a:gd name="T12" fmla="*/ 6 w 6"/>
                <a:gd name="T13" fmla="*/ 6 h 7"/>
                <a:gd name="T14" fmla="*/ 3 w 6"/>
                <a:gd name="T15" fmla="*/ 6 h 7"/>
                <a:gd name="T16" fmla="*/ 0 w 6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3" y="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7C406BC4-73D6-45A6-9C10-C007922F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" y="80"/>
              <a:ext cx="35" cy="25"/>
            </a:xfrm>
            <a:custGeom>
              <a:avLst/>
              <a:gdLst>
                <a:gd name="T0" fmla="*/ 1 w 7"/>
                <a:gd name="T1" fmla="*/ 4 h 5"/>
                <a:gd name="T2" fmla="*/ 0 w 7"/>
                <a:gd name="T3" fmla="*/ 2 h 5"/>
                <a:gd name="T4" fmla="*/ 0 w 7"/>
                <a:gd name="T5" fmla="*/ 2 h 5"/>
                <a:gd name="T6" fmla="*/ 2 w 7"/>
                <a:gd name="T7" fmla="*/ 0 h 5"/>
                <a:gd name="T8" fmla="*/ 5 w 7"/>
                <a:gd name="T9" fmla="*/ 1 h 5"/>
                <a:gd name="T10" fmla="*/ 7 w 7"/>
                <a:gd name="T11" fmla="*/ 3 h 5"/>
                <a:gd name="T12" fmla="*/ 7 w 7"/>
                <a:gd name="T13" fmla="*/ 3 h 5"/>
                <a:gd name="T14" fmla="*/ 5 w 7"/>
                <a:gd name="T15" fmla="*/ 5 h 5"/>
                <a:gd name="T16" fmla="*/ 1 w 7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E8FD2988-7FAF-4FF8-98FA-6BBAEE87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" y="130"/>
              <a:ext cx="35" cy="24"/>
            </a:xfrm>
            <a:custGeom>
              <a:avLst/>
              <a:gdLst>
                <a:gd name="T0" fmla="*/ 2 w 7"/>
                <a:gd name="T1" fmla="*/ 4 h 5"/>
                <a:gd name="T2" fmla="*/ 0 w 7"/>
                <a:gd name="T3" fmla="*/ 3 h 5"/>
                <a:gd name="T4" fmla="*/ 0 w 7"/>
                <a:gd name="T5" fmla="*/ 3 h 5"/>
                <a:gd name="T6" fmla="*/ 1 w 7"/>
                <a:gd name="T7" fmla="*/ 1 h 5"/>
                <a:gd name="T8" fmla="*/ 5 w 7"/>
                <a:gd name="T9" fmla="*/ 0 h 5"/>
                <a:gd name="T10" fmla="*/ 7 w 7"/>
                <a:gd name="T11" fmla="*/ 1 h 5"/>
                <a:gd name="T12" fmla="*/ 7 w 7"/>
                <a:gd name="T13" fmla="*/ 1 h 5"/>
                <a:gd name="T14" fmla="*/ 6 w 7"/>
                <a:gd name="T15" fmla="*/ 4 h 5"/>
                <a:gd name="T16" fmla="*/ 2 w 7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3"/>
                    <a:pt x="6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57" name="Marcador de texto 34">
            <a:extLst>
              <a:ext uri="{FF2B5EF4-FFF2-40B4-BE49-F238E27FC236}">
                <a16:creationId xmlns:a16="http://schemas.microsoft.com/office/drawing/2014/main" id="{42083B03-5AD2-4BC9-907D-FC334E21F6B5}"/>
              </a:ext>
            </a:extLst>
          </p:cNvPr>
          <p:cNvSpPr txBox="1">
            <a:spLocks/>
          </p:cNvSpPr>
          <p:nvPr/>
        </p:nvSpPr>
        <p:spPr>
          <a:xfrm>
            <a:off x="311606" y="3622307"/>
            <a:ext cx="3390267" cy="594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58" name="Marcador de texto 34">
            <a:extLst>
              <a:ext uri="{FF2B5EF4-FFF2-40B4-BE49-F238E27FC236}">
                <a16:creationId xmlns:a16="http://schemas.microsoft.com/office/drawing/2014/main" id="{78072C1C-1BFE-4E5B-9E54-C876D3FBEA6A}"/>
              </a:ext>
            </a:extLst>
          </p:cNvPr>
          <p:cNvSpPr txBox="1">
            <a:spLocks/>
          </p:cNvSpPr>
          <p:nvPr/>
        </p:nvSpPr>
        <p:spPr>
          <a:xfrm>
            <a:off x="926086" y="5585921"/>
            <a:ext cx="3361503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59" name="Marcador de texto 34">
            <a:extLst>
              <a:ext uri="{FF2B5EF4-FFF2-40B4-BE49-F238E27FC236}">
                <a16:creationId xmlns:a16="http://schemas.microsoft.com/office/drawing/2014/main" id="{EE42DCA0-D54D-4104-B01C-25057DD8678F}"/>
              </a:ext>
            </a:extLst>
          </p:cNvPr>
          <p:cNvSpPr txBox="1">
            <a:spLocks/>
          </p:cNvSpPr>
          <p:nvPr/>
        </p:nvSpPr>
        <p:spPr>
          <a:xfrm>
            <a:off x="8558594" y="3933159"/>
            <a:ext cx="3468498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60" name="Marcador de texto 34">
            <a:extLst>
              <a:ext uri="{FF2B5EF4-FFF2-40B4-BE49-F238E27FC236}">
                <a16:creationId xmlns:a16="http://schemas.microsoft.com/office/drawing/2014/main" id="{03C336C9-7140-4EAA-89A6-5FAF60A34611}"/>
              </a:ext>
            </a:extLst>
          </p:cNvPr>
          <p:cNvSpPr txBox="1">
            <a:spLocks/>
          </p:cNvSpPr>
          <p:nvPr/>
        </p:nvSpPr>
        <p:spPr>
          <a:xfrm>
            <a:off x="8006219" y="1911370"/>
            <a:ext cx="3468499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61" name="Marcador de texto 34">
            <a:extLst>
              <a:ext uri="{FF2B5EF4-FFF2-40B4-BE49-F238E27FC236}">
                <a16:creationId xmlns:a16="http://schemas.microsoft.com/office/drawing/2014/main" id="{712916D7-D326-4F85-8734-219610C2EB0C}"/>
              </a:ext>
            </a:extLst>
          </p:cNvPr>
          <p:cNvSpPr txBox="1">
            <a:spLocks/>
          </p:cNvSpPr>
          <p:nvPr/>
        </p:nvSpPr>
        <p:spPr>
          <a:xfrm>
            <a:off x="1050837" y="1861305"/>
            <a:ext cx="3361503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3489346-F5A6-46AB-BA01-A4BF21E1FA38}"/>
              </a:ext>
            </a:extLst>
          </p:cNvPr>
          <p:cNvSpPr txBox="1"/>
          <p:nvPr/>
        </p:nvSpPr>
        <p:spPr>
          <a:xfrm>
            <a:off x="5213113" y="2367671"/>
            <a:ext cx="102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Título</a:t>
            </a:r>
          </a:p>
          <a:p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8C6FA4A-512F-43EE-AF38-01B0555A4BD1}"/>
              </a:ext>
            </a:extLst>
          </p:cNvPr>
          <p:cNvSpPr txBox="1"/>
          <p:nvPr/>
        </p:nvSpPr>
        <p:spPr>
          <a:xfrm>
            <a:off x="4038181" y="3800935"/>
            <a:ext cx="102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8B38858-CE4C-4B3C-8620-DF81D3699380}"/>
              </a:ext>
            </a:extLst>
          </p:cNvPr>
          <p:cNvSpPr txBox="1"/>
          <p:nvPr/>
        </p:nvSpPr>
        <p:spPr>
          <a:xfrm>
            <a:off x="4897438" y="5444631"/>
            <a:ext cx="102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Título</a:t>
            </a:r>
          </a:p>
          <a:p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C193595B-2D58-45C1-82C5-ADBA830FBF15}"/>
              </a:ext>
            </a:extLst>
          </p:cNvPr>
          <p:cNvSpPr txBox="1"/>
          <p:nvPr/>
        </p:nvSpPr>
        <p:spPr>
          <a:xfrm>
            <a:off x="6921625" y="4917403"/>
            <a:ext cx="102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Título</a:t>
            </a:r>
          </a:p>
          <a:p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6D3AE3E-75A1-4A36-8E2D-BC451F5B0010}"/>
              </a:ext>
            </a:extLst>
          </p:cNvPr>
          <p:cNvSpPr txBox="1"/>
          <p:nvPr/>
        </p:nvSpPr>
        <p:spPr>
          <a:xfrm>
            <a:off x="7081207" y="3050223"/>
            <a:ext cx="102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Título</a:t>
            </a:r>
          </a:p>
          <a:p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B7D9F9B4-FEAF-43AD-BC99-0D4D05BC78E1}"/>
              </a:ext>
            </a:extLst>
          </p:cNvPr>
          <p:cNvCxnSpPr/>
          <p:nvPr/>
        </p:nvCxnSpPr>
        <p:spPr>
          <a:xfrm>
            <a:off x="1146412" y="2447011"/>
            <a:ext cx="3609388" cy="0"/>
          </a:xfrm>
          <a:prstGeom prst="line">
            <a:avLst/>
          </a:prstGeom>
          <a:ln>
            <a:solidFill>
              <a:srgbClr val="004C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73EF4407-A28E-4C9D-BCFF-2076F6CBBB3F}"/>
              </a:ext>
            </a:extLst>
          </p:cNvPr>
          <p:cNvCxnSpPr>
            <a:cxnSpLocks/>
          </p:cNvCxnSpPr>
          <p:nvPr/>
        </p:nvCxnSpPr>
        <p:spPr>
          <a:xfrm>
            <a:off x="311606" y="4277469"/>
            <a:ext cx="3912964" cy="0"/>
          </a:xfrm>
          <a:prstGeom prst="line">
            <a:avLst/>
          </a:prstGeom>
          <a:ln>
            <a:solidFill>
              <a:srgbClr val="009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83876C0-3542-4855-BD00-C94A8C9DD229}"/>
              </a:ext>
            </a:extLst>
          </p:cNvPr>
          <p:cNvCxnSpPr>
            <a:cxnSpLocks/>
          </p:cNvCxnSpPr>
          <p:nvPr/>
        </p:nvCxnSpPr>
        <p:spPr>
          <a:xfrm>
            <a:off x="1050837" y="6276577"/>
            <a:ext cx="4674735" cy="0"/>
          </a:xfrm>
          <a:prstGeom prst="line">
            <a:avLst/>
          </a:prstGeom>
          <a:ln>
            <a:solidFill>
              <a:srgbClr val="FF4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9FDDA4DA-4205-4979-966C-42F8036ADB01}"/>
              </a:ext>
            </a:extLst>
          </p:cNvPr>
          <p:cNvCxnSpPr>
            <a:cxnSpLocks/>
          </p:cNvCxnSpPr>
          <p:nvPr/>
        </p:nvCxnSpPr>
        <p:spPr>
          <a:xfrm flipV="1">
            <a:off x="8106126" y="4683342"/>
            <a:ext cx="3821034" cy="1130"/>
          </a:xfrm>
          <a:prstGeom prst="line">
            <a:avLst/>
          </a:prstGeom>
          <a:ln>
            <a:solidFill>
              <a:srgbClr val="02D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245711E9-53CB-43FC-AB42-1106FF7562CE}"/>
              </a:ext>
            </a:extLst>
          </p:cNvPr>
          <p:cNvCxnSpPr>
            <a:cxnSpLocks/>
          </p:cNvCxnSpPr>
          <p:nvPr/>
        </p:nvCxnSpPr>
        <p:spPr>
          <a:xfrm flipV="1">
            <a:off x="7717443" y="2488528"/>
            <a:ext cx="3821034" cy="1130"/>
          </a:xfrm>
          <a:prstGeom prst="line">
            <a:avLst/>
          </a:prstGeom>
          <a:ln>
            <a:solidFill>
              <a:srgbClr val="8E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9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63BC31A2-82BD-40EC-995A-C858E8FF6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8861"/>
          <a:stretch>
            <a:fillRect/>
          </a:stretch>
        </p:blipFill>
        <p:spPr>
          <a:xfrm>
            <a:off x="3714748" y="27296"/>
            <a:ext cx="4238626" cy="3429000"/>
          </a:xfrm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A72F5964-6C70-4D3C-803E-0501F5B779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8764"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7FE7617E-21CF-49A9-A0B0-A68B02AB0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r="3083"/>
          <a:stretch>
            <a:fillRect/>
          </a:stretch>
        </p:blipFill>
        <p:spPr/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700C8C0-B07A-4DCB-8A1D-36717937DC7C}"/>
              </a:ext>
            </a:extLst>
          </p:cNvPr>
          <p:cNvSpPr/>
          <p:nvPr/>
        </p:nvSpPr>
        <p:spPr>
          <a:xfrm>
            <a:off x="-1" y="0"/>
            <a:ext cx="3714749" cy="3472542"/>
          </a:xfrm>
          <a:prstGeom prst="rect">
            <a:avLst/>
          </a:prstGeom>
          <a:solidFill>
            <a:srgbClr val="8E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latin typeface="Source Sans Pro" panose="020B0503030403020204" pitchFamily="34" charset="0"/>
              </a:rPr>
              <a:t>NUESTRAS</a:t>
            </a:r>
          </a:p>
          <a:p>
            <a:pPr algn="ctr"/>
            <a:r>
              <a:rPr lang="es-CO" sz="3600" b="1" dirty="0">
                <a:latin typeface="Source Sans Pro" panose="020B0503030403020204" pitchFamily="34" charset="0"/>
              </a:rPr>
              <a:t>CLASES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47AB80-FE97-4E29-9EC6-06ED1FF61420}"/>
              </a:ext>
            </a:extLst>
          </p:cNvPr>
          <p:cNvSpPr/>
          <p:nvPr/>
        </p:nvSpPr>
        <p:spPr>
          <a:xfrm>
            <a:off x="4833257" y="3472542"/>
            <a:ext cx="3120118" cy="3472542"/>
          </a:xfrm>
          <a:prstGeom prst="rect">
            <a:avLst/>
          </a:prstGeom>
          <a:solidFill>
            <a:srgbClr val="FF3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fringilla est orci. Orci varius natoque penatibus et magnis dis parturient montes, nascetur ridiculus mus. Vivamus viverra purus at eros aliquet luctus. Ut condimentum leo eget ligula scelerisque,</a:t>
            </a:r>
          </a:p>
          <a:p>
            <a:pPr algn="ctr"/>
            <a:endParaRPr lang="es-CO" dirty="0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7F5EDC6B-A0CD-4F45-9D5F-9D5DFA1C0A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8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6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>
            <a:extLst>
              <a:ext uri="{FF2B5EF4-FFF2-40B4-BE49-F238E27FC236}">
                <a16:creationId xmlns:a16="http://schemas.microsoft.com/office/drawing/2014/main" id="{F3AC5907-D564-4888-9DAC-17ACC5CDF3FC}"/>
              </a:ext>
            </a:extLst>
          </p:cNvPr>
          <p:cNvSpPr>
            <a:spLocks/>
          </p:cNvSpPr>
          <p:nvPr/>
        </p:nvSpPr>
        <p:spPr bwMode="auto">
          <a:xfrm>
            <a:off x="4173334" y="3890781"/>
            <a:ext cx="3565848" cy="11592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914217">
              <a:defRPr/>
            </a:pPr>
            <a:r>
              <a:rPr lang="es-ES" sz="7200" b="1" dirty="0">
                <a:solidFill>
                  <a:srgbClr val="FF65AB"/>
                </a:solidFill>
                <a:latin typeface="Source Sans Pro"/>
                <a:cs typeface="Source Sans Pro"/>
              </a:rPr>
              <a:t>GRACIAS</a:t>
            </a:r>
          </a:p>
        </p:txBody>
      </p:sp>
      <p:sp>
        <p:nvSpPr>
          <p:cNvPr id="24" name="Rectangle 40">
            <a:extLst>
              <a:ext uri="{FF2B5EF4-FFF2-40B4-BE49-F238E27FC236}">
                <a16:creationId xmlns:a16="http://schemas.microsoft.com/office/drawing/2014/main" id="{1E76FED0-6765-476E-B5BB-D89E6740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480" y="4774834"/>
            <a:ext cx="1924223" cy="5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3797" tIns="121899" rIns="243797" bIns="121899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2000" b="1" dirty="0">
                <a:solidFill>
                  <a:srgbClr val="8EC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C0C0522B-36EE-48FB-B3B5-8C83697AAE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53EFAAD7-B6C0-449A-AE47-9C6177DDB620}"/>
              </a:ext>
            </a:extLst>
          </p:cNvPr>
          <p:cNvGrpSpPr>
            <a:grpSpLocks/>
          </p:cNvGrpSpPr>
          <p:nvPr/>
        </p:nvGrpSpPr>
        <p:grpSpPr bwMode="auto">
          <a:xfrm>
            <a:off x="5566549" y="5371852"/>
            <a:ext cx="2858294" cy="508794"/>
            <a:chOff x="3751557" y="10713880"/>
            <a:chExt cx="5715862" cy="1018342"/>
          </a:xfrm>
        </p:grpSpPr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8524A218-A95D-4011-A439-1BBAE259CA6D}"/>
                </a:ext>
              </a:extLst>
            </p:cNvPr>
            <p:cNvSpPr/>
            <p:nvPr/>
          </p:nvSpPr>
          <p:spPr>
            <a:xfrm flipH="1">
              <a:off x="3751557" y="10713880"/>
              <a:ext cx="1019046" cy="1018342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en-AU" sz="16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8539CD62-A1B0-4598-82A1-8DAE7D5D3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9968" y="10894632"/>
              <a:ext cx="4697451" cy="60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10" tIns="54855" rIns="109710" bIns="54855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s-MX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351248955</a:t>
              </a:r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49D8D698-02D8-4C8E-80B7-CA2C260A5387}"/>
              </a:ext>
            </a:extLst>
          </p:cNvPr>
          <p:cNvGrpSpPr>
            <a:grpSpLocks/>
          </p:cNvGrpSpPr>
          <p:nvPr/>
        </p:nvGrpSpPr>
        <p:grpSpPr bwMode="auto">
          <a:xfrm>
            <a:off x="7202993" y="5382169"/>
            <a:ext cx="3628064" cy="508794"/>
            <a:chOff x="3751557" y="10713880"/>
            <a:chExt cx="7255206" cy="1018342"/>
          </a:xfrm>
        </p:grpSpPr>
        <p:sp>
          <p:nvSpPr>
            <p:cNvPr id="28" name="Oval 45">
              <a:extLst>
                <a:ext uri="{FF2B5EF4-FFF2-40B4-BE49-F238E27FC236}">
                  <a16:creationId xmlns:a16="http://schemas.microsoft.com/office/drawing/2014/main" id="{3885B7F5-0051-4919-B445-C151B522C8F9}"/>
                </a:ext>
              </a:extLst>
            </p:cNvPr>
            <p:cNvSpPr/>
            <p:nvPr/>
          </p:nvSpPr>
          <p:spPr>
            <a:xfrm flipH="1">
              <a:off x="3751557" y="10713880"/>
              <a:ext cx="1019046" cy="1018342"/>
            </a:xfrm>
            <a:prstGeom prst="ellipse">
              <a:avLst/>
            </a:prstGeom>
            <a:noFill/>
            <a:ln w="28575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en-AU" sz="16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29" name="TextBox 46">
              <a:extLst>
                <a:ext uri="{FF2B5EF4-FFF2-40B4-BE49-F238E27FC236}">
                  <a16:creationId xmlns:a16="http://schemas.microsoft.com/office/drawing/2014/main" id="{0B50DF48-9563-438B-8480-A69D362A8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9966" y="10888516"/>
              <a:ext cx="6236797" cy="60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10" tIns="54855" rIns="109710" bIns="54855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s-MX" sz="1200" dirty="0">
                  <a:latin typeface="Calibri Light" panose="020F0302020204030204" pitchFamily="34" charset="0"/>
                  <a:cs typeface="Calibri Light" panose="020F03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www.yourwebpage.com</a:t>
              </a:r>
              <a:r>
                <a:rPr lang="en-US" altLang="es-MX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grpSp>
        <p:nvGrpSpPr>
          <p:cNvPr id="31" name="Group 48">
            <a:extLst>
              <a:ext uri="{FF2B5EF4-FFF2-40B4-BE49-F238E27FC236}">
                <a16:creationId xmlns:a16="http://schemas.microsoft.com/office/drawing/2014/main" id="{F1F87AA7-E1A0-49DB-A8B7-E94AFB2EBE13}"/>
              </a:ext>
            </a:extLst>
          </p:cNvPr>
          <p:cNvGrpSpPr>
            <a:grpSpLocks/>
          </p:cNvGrpSpPr>
          <p:nvPr/>
        </p:nvGrpSpPr>
        <p:grpSpPr bwMode="auto">
          <a:xfrm>
            <a:off x="3337087" y="5367231"/>
            <a:ext cx="2858294" cy="508794"/>
            <a:chOff x="3751557" y="10713880"/>
            <a:chExt cx="5715862" cy="1018342"/>
          </a:xfrm>
        </p:grpSpPr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EFD6DD82-A5A6-4C2E-814E-44F2A9952C6F}"/>
                </a:ext>
              </a:extLst>
            </p:cNvPr>
            <p:cNvSpPr/>
            <p:nvPr/>
          </p:nvSpPr>
          <p:spPr>
            <a:xfrm flipH="1">
              <a:off x="3751557" y="10713880"/>
              <a:ext cx="1019046" cy="1018342"/>
            </a:xfrm>
            <a:prstGeom prst="ellipse">
              <a:avLst/>
            </a:prstGeom>
            <a:noFill/>
            <a:ln w="28575" cmpd="sng">
              <a:solidFill>
                <a:srgbClr val="8EC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en-AU" sz="16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33" name="TextBox 50">
              <a:extLst>
                <a:ext uri="{FF2B5EF4-FFF2-40B4-BE49-F238E27FC236}">
                  <a16:creationId xmlns:a16="http://schemas.microsoft.com/office/drawing/2014/main" id="{9908DF40-68DE-4669-92EC-C50950F9C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9968" y="10828319"/>
              <a:ext cx="4697451" cy="60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710" tIns="54855" rIns="109710" bIns="54855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s-MX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youremail@gmail.com</a:t>
              </a:r>
            </a:p>
          </p:txBody>
        </p:sp>
      </p:grpSp>
      <p:sp>
        <p:nvSpPr>
          <p:cNvPr id="35" name="Freeform 107">
            <a:extLst>
              <a:ext uri="{FF2B5EF4-FFF2-40B4-BE49-F238E27FC236}">
                <a16:creationId xmlns:a16="http://schemas.microsoft.com/office/drawing/2014/main" id="{6E551EF6-6770-4760-90E9-817866421573}"/>
              </a:ext>
            </a:extLst>
          </p:cNvPr>
          <p:cNvSpPr>
            <a:spLocks/>
          </p:cNvSpPr>
          <p:nvPr/>
        </p:nvSpPr>
        <p:spPr bwMode="auto">
          <a:xfrm>
            <a:off x="5722330" y="5498569"/>
            <a:ext cx="233927" cy="246122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103" y="87"/>
              </a:cxn>
              <a:cxn ang="0">
                <a:pos x="78" y="76"/>
              </a:cxn>
              <a:cxn ang="0">
                <a:pos x="77" y="76"/>
              </a:cxn>
              <a:cxn ang="0">
                <a:pos x="64" y="86"/>
              </a:cxn>
              <a:cxn ang="0">
                <a:pos x="41" y="67"/>
              </a:cxn>
              <a:cxn ang="0">
                <a:pos x="26" y="44"/>
              </a:cxn>
              <a:cxn ang="0">
                <a:pos x="37" y="30"/>
              </a:cxn>
              <a:cxn ang="0">
                <a:pos x="30" y="4"/>
              </a:cxn>
              <a:cxn ang="0">
                <a:pos x="29" y="4"/>
              </a:cxn>
              <a:cxn ang="0">
                <a:pos x="18" y="0"/>
              </a:cxn>
              <a:cxn ang="0">
                <a:pos x="16" y="2"/>
              </a:cxn>
              <a:cxn ang="0">
                <a:pos x="3" y="14"/>
              </a:cxn>
              <a:cxn ang="0">
                <a:pos x="26" y="83"/>
              </a:cxn>
              <a:cxn ang="0">
                <a:pos x="89" y="113"/>
              </a:cxn>
              <a:cxn ang="0">
                <a:pos x="89" y="113"/>
              </a:cxn>
              <a:cxn ang="0">
                <a:pos x="90" y="112"/>
              </a:cxn>
              <a:cxn ang="0">
                <a:pos x="104" y="101"/>
              </a:cxn>
              <a:cxn ang="0">
                <a:pos x="104" y="88"/>
              </a:cxn>
            </a:cxnLst>
            <a:rect l="0" t="0" r="r" b="b"/>
            <a:pathLst>
              <a:path w="108" h="114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6" name="Freeform 78">
            <a:extLst>
              <a:ext uri="{FF2B5EF4-FFF2-40B4-BE49-F238E27FC236}">
                <a16:creationId xmlns:a16="http://schemas.microsoft.com/office/drawing/2014/main" id="{2357DA7E-EA52-4AE1-8440-B9287BA11E29}"/>
              </a:ext>
            </a:extLst>
          </p:cNvPr>
          <p:cNvSpPr>
            <a:spLocks noEditPoints="1"/>
          </p:cNvSpPr>
          <p:nvPr/>
        </p:nvSpPr>
        <p:spPr bwMode="auto">
          <a:xfrm>
            <a:off x="7329992" y="5519980"/>
            <a:ext cx="255590" cy="255690"/>
          </a:xfrm>
          <a:custGeom>
            <a:avLst/>
            <a:gdLst/>
            <a:ahLst/>
            <a:cxnLst>
              <a:cxn ang="0">
                <a:pos x="59" y="54"/>
              </a:cxn>
              <a:cxn ang="0">
                <a:pos x="53" y="59"/>
              </a:cxn>
              <a:cxn ang="0">
                <a:pos x="45" y="62"/>
              </a:cxn>
              <a:cxn ang="0">
                <a:pos x="38" y="59"/>
              </a:cxn>
              <a:cxn ang="0">
                <a:pos x="30" y="51"/>
              </a:cxn>
              <a:cxn ang="0">
                <a:pos x="27" y="43"/>
              </a:cxn>
              <a:cxn ang="0">
                <a:pos x="30" y="36"/>
              </a:cxn>
              <a:cxn ang="0">
                <a:pos x="27" y="32"/>
              </a:cxn>
              <a:cxn ang="0">
                <a:pos x="19" y="36"/>
              </a:cxn>
              <a:cxn ang="0">
                <a:pos x="11" y="32"/>
              </a:cxn>
              <a:cxn ang="0">
                <a:pos x="3" y="24"/>
              </a:cxn>
              <a:cxn ang="0">
                <a:pos x="0" y="17"/>
              </a:cxn>
              <a:cxn ang="0">
                <a:pos x="3" y="9"/>
              </a:cxn>
              <a:cxn ang="0">
                <a:pos x="9" y="3"/>
              </a:cxn>
              <a:cxn ang="0">
                <a:pos x="17" y="0"/>
              </a:cxn>
              <a:cxn ang="0">
                <a:pos x="24" y="4"/>
              </a:cxn>
              <a:cxn ang="0">
                <a:pos x="32" y="11"/>
              </a:cxn>
              <a:cxn ang="0">
                <a:pos x="35" y="19"/>
              </a:cxn>
              <a:cxn ang="0">
                <a:pos x="32" y="27"/>
              </a:cxn>
              <a:cxn ang="0">
                <a:pos x="35" y="30"/>
              </a:cxn>
              <a:cxn ang="0">
                <a:pos x="43" y="27"/>
              </a:cxn>
              <a:cxn ang="0">
                <a:pos x="51" y="30"/>
              </a:cxn>
              <a:cxn ang="0">
                <a:pos x="59" y="38"/>
              </a:cxn>
              <a:cxn ang="0">
                <a:pos x="62" y="46"/>
              </a:cxn>
              <a:cxn ang="0">
                <a:pos x="59" y="54"/>
              </a:cxn>
              <a:cxn ang="0">
                <a:pos x="27" y="17"/>
              </a:cxn>
              <a:cxn ang="0">
                <a:pos x="19" y="9"/>
              </a:cxn>
              <a:cxn ang="0">
                <a:pos x="17" y="8"/>
              </a:cxn>
              <a:cxn ang="0">
                <a:pos x="14" y="9"/>
              </a:cxn>
              <a:cxn ang="0">
                <a:pos x="8" y="14"/>
              </a:cxn>
              <a:cxn ang="0">
                <a:pos x="7" y="17"/>
              </a:cxn>
              <a:cxn ang="0">
                <a:pos x="8" y="19"/>
              </a:cxn>
              <a:cxn ang="0">
                <a:pos x="16" y="27"/>
              </a:cxn>
              <a:cxn ang="0">
                <a:pos x="19" y="28"/>
              </a:cxn>
              <a:cxn ang="0">
                <a:pos x="22" y="27"/>
              </a:cxn>
              <a:cxn ang="0">
                <a:pos x="19" y="23"/>
              </a:cxn>
              <a:cxn ang="0">
                <a:pos x="23" y="19"/>
              </a:cxn>
              <a:cxn ang="0">
                <a:pos x="27" y="22"/>
              </a:cxn>
              <a:cxn ang="0">
                <a:pos x="28" y="19"/>
              </a:cxn>
              <a:cxn ang="0">
                <a:pos x="27" y="17"/>
              </a:cxn>
              <a:cxn ang="0">
                <a:pos x="54" y="43"/>
              </a:cxn>
              <a:cxn ang="0">
                <a:pos x="46" y="35"/>
              </a:cxn>
              <a:cxn ang="0">
                <a:pos x="43" y="34"/>
              </a:cxn>
              <a:cxn ang="0">
                <a:pos x="40" y="36"/>
              </a:cxn>
              <a:cxn ang="0">
                <a:pos x="43" y="40"/>
              </a:cxn>
              <a:cxn ang="0">
                <a:pos x="40" y="43"/>
              </a:cxn>
              <a:cxn ang="0">
                <a:pos x="35" y="41"/>
              </a:cxn>
              <a:cxn ang="0">
                <a:pos x="34" y="43"/>
              </a:cxn>
              <a:cxn ang="0">
                <a:pos x="35" y="46"/>
              </a:cxn>
              <a:cxn ang="0">
                <a:pos x="43" y="54"/>
              </a:cxn>
              <a:cxn ang="0">
                <a:pos x="45" y="55"/>
              </a:cxn>
              <a:cxn ang="0">
                <a:pos x="48" y="54"/>
              </a:cxn>
              <a:cxn ang="0">
                <a:pos x="54" y="48"/>
              </a:cxn>
              <a:cxn ang="0">
                <a:pos x="55" y="46"/>
              </a:cxn>
              <a:cxn ang="0">
                <a:pos x="54" y="43"/>
              </a:cxn>
            </a:cxnLst>
            <a:rect l="0" t="0" r="r" b="b"/>
            <a:pathLst>
              <a:path w="62" h="62">
                <a:moveTo>
                  <a:pt x="59" y="54"/>
                </a:moveTo>
                <a:cubicBezTo>
                  <a:pt x="53" y="59"/>
                  <a:pt x="53" y="59"/>
                  <a:pt x="53" y="59"/>
                </a:cubicBezTo>
                <a:cubicBezTo>
                  <a:pt x="51" y="61"/>
                  <a:pt x="48" y="62"/>
                  <a:pt x="45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30" y="51"/>
                  <a:pt x="30" y="51"/>
                  <a:pt x="30" y="51"/>
                </a:cubicBezTo>
                <a:cubicBezTo>
                  <a:pt x="28" y="49"/>
                  <a:pt x="27" y="46"/>
                  <a:pt x="27" y="43"/>
                </a:cubicBezTo>
                <a:cubicBezTo>
                  <a:pt x="27" y="40"/>
                  <a:pt x="28" y="38"/>
                  <a:pt x="30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5" y="34"/>
                  <a:pt x="22" y="36"/>
                  <a:pt x="19" y="36"/>
                </a:cubicBezTo>
                <a:cubicBezTo>
                  <a:pt x="16" y="36"/>
                  <a:pt x="13" y="34"/>
                  <a:pt x="11" y="32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2"/>
                  <a:pt x="0" y="20"/>
                  <a:pt x="0" y="17"/>
                </a:cubicBezTo>
                <a:cubicBezTo>
                  <a:pt x="0" y="14"/>
                  <a:pt x="1" y="11"/>
                  <a:pt x="3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4"/>
                </a:cubicBezTo>
                <a:cubicBezTo>
                  <a:pt x="32" y="11"/>
                  <a:pt x="32" y="11"/>
                  <a:pt x="32" y="11"/>
                </a:cubicBezTo>
                <a:cubicBezTo>
                  <a:pt x="34" y="13"/>
                  <a:pt x="35" y="16"/>
                  <a:pt x="35" y="19"/>
                </a:cubicBezTo>
                <a:cubicBezTo>
                  <a:pt x="35" y="22"/>
                  <a:pt x="34" y="25"/>
                  <a:pt x="32" y="27"/>
                </a:cubicBezTo>
                <a:cubicBezTo>
                  <a:pt x="35" y="30"/>
                  <a:pt x="35" y="30"/>
                  <a:pt x="35" y="30"/>
                </a:cubicBezTo>
                <a:cubicBezTo>
                  <a:pt x="37" y="28"/>
                  <a:pt x="40" y="27"/>
                  <a:pt x="43" y="27"/>
                </a:cubicBezTo>
                <a:cubicBezTo>
                  <a:pt x="46" y="27"/>
                  <a:pt x="49" y="28"/>
                  <a:pt x="51" y="30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27" y="17"/>
                </a:moveTo>
                <a:cubicBezTo>
                  <a:pt x="19" y="9"/>
                  <a:pt x="19" y="9"/>
                  <a:pt x="19" y="9"/>
                </a:cubicBezTo>
                <a:cubicBezTo>
                  <a:pt x="18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7" y="16"/>
                  <a:pt x="7" y="17"/>
                </a:cubicBezTo>
                <a:cubicBezTo>
                  <a:pt x="7" y="18"/>
                  <a:pt x="8" y="19"/>
                  <a:pt x="8" y="19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8" y="28"/>
                  <a:pt x="19" y="28"/>
                </a:cubicBezTo>
                <a:cubicBezTo>
                  <a:pt x="20" y="28"/>
                  <a:pt x="21" y="28"/>
                  <a:pt x="22" y="27"/>
                </a:cubicBezTo>
                <a:cubicBezTo>
                  <a:pt x="20" y="26"/>
                  <a:pt x="19" y="25"/>
                  <a:pt x="19" y="23"/>
                </a:cubicBezTo>
                <a:cubicBezTo>
                  <a:pt x="19" y="21"/>
                  <a:pt x="21" y="19"/>
                  <a:pt x="23" y="19"/>
                </a:cubicBezTo>
                <a:cubicBezTo>
                  <a:pt x="24" y="19"/>
                  <a:pt x="26" y="21"/>
                  <a:pt x="27" y="22"/>
                </a:cubicBezTo>
                <a:cubicBezTo>
                  <a:pt x="28" y="21"/>
                  <a:pt x="28" y="20"/>
                  <a:pt x="28" y="19"/>
                </a:cubicBezTo>
                <a:cubicBezTo>
                  <a:pt x="28" y="18"/>
                  <a:pt x="28" y="17"/>
                  <a:pt x="27" y="17"/>
                </a:cubicBezTo>
                <a:close/>
                <a:moveTo>
                  <a:pt x="54" y="43"/>
                </a:moveTo>
                <a:cubicBezTo>
                  <a:pt x="46" y="35"/>
                  <a:pt x="46" y="35"/>
                  <a:pt x="46" y="35"/>
                </a:cubicBezTo>
                <a:cubicBezTo>
                  <a:pt x="45" y="35"/>
                  <a:pt x="44" y="34"/>
                  <a:pt x="43" y="34"/>
                </a:cubicBezTo>
                <a:cubicBezTo>
                  <a:pt x="42" y="34"/>
                  <a:pt x="41" y="35"/>
                  <a:pt x="40" y="36"/>
                </a:cubicBezTo>
                <a:cubicBezTo>
                  <a:pt x="42" y="37"/>
                  <a:pt x="43" y="38"/>
                  <a:pt x="43" y="40"/>
                </a:cubicBezTo>
                <a:cubicBezTo>
                  <a:pt x="43" y="42"/>
                  <a:pt x="42" y="43"/>
                  <a:pt x="40" y="43"/>
                </a:cubicBezTo>
                <a:cubicBezTo>
                  <a:pt x="38" y="43"/>
                  <a:pt x="37" y="42"/>
                  <a:pt x="35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4" y="44"/>
                  <a:pt x="34" y="45"/>
                  <a:pt x="35" y="46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5" y="55"/>
                  <a:pt x="45" y="55"/>
                </a:cubicBezTo>
                <a:cubicBezTo>
                  <a:pt x="46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5" y="47"/>
                  <a:pt x="55" y="46"/>
                </a:cubicBezTo>
                <a:cubicBezTo>
                  <a:pt x="55" y="45"/>
                  <a:pt x="54" y="44"/>
                  <a:pt x="54" y="4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7" name="Freeform 74">
            <a:extLst>
              <a:ext uri="{FF2B5EF4-FFF2-40B4-BE49-F238E27FC236}">
                <a16:creationId xmlns:a16="http://schemas.microsoft.com/office/drawing/2014/main" id="{9588AB5A-BC7C-460A-BDC8-F7C430618A8E}"/>
              </a:ext>
            </a:extLst>
          </p:cNvPr>
          <p:cNvSpPr>
            <a:spLocks noEditPoints="1"/>
          </p:cNvSpPr>
          <p:nvPr/>
        </p:nvSpPr>
        <p:spPr bwMode="auto">
          <a:xfrm>
            <a:off x="3455832" y="5508805"/>
            <a:ext cx="271281" cy="210500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6958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2647950"/>
            <a:ext cx="12192000" cy="1057275"/>
          </a:xfr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rgbClr val="004C64"/>
                </a:solidFill>
                <a:latin typeface="Lato Light" panose="020F0302020204030203" pitchFamily="34" charset="0"/>
              </a:rPr>
              <a:t>Gracias por </a:t>
            </a:r>
            <a:r>
              <a:rPr kumimoji="1" lang="es-CO" altLang="ja-JP" b="1" dirty="0">
                <a:solidFill>
                  <a:srgbClr val="004C64"/>
                </a:solidFill>
                <a:latin typeface="Lato Light" panose="020F0302020204030203" pitchFamily="34" charset="0"/>
              </a:rPr>
              <a:t>descargar </a:t>
            </a:r>
            <a:r>
              <a:rPr kumimoji="1" lang="es-CO" altLang="ja-JP" b="1" dirty="0">
                <a:solidFill>
                  <a:srgbClr val="0099B8"/>
                </a:solidFill>
                <a:latin typeface="Lato Light" panose="020F0302020204030203" pitchFamily="34" charset="0"/>
              </a:rPr>
              <a:t>esta plantilla 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0" y="3429000"/>
            <a:ext cx="12192000" cy="1952625"/>
          </a:xfrm>
        </p:spPr>
        <p:txBody>
          <a:bodyPr/>
          <a:lstStyle/>
          <a:p>
            <a:pPr marL="0" indent="0" algn="ctr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www.slidesgratis.com</a:t>
            </a:r>
          </a:p>
          <a:p>
            <a:pPr marL="0" indent="0" algn="ctr">
              <a:buNone/>
            </a:pP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 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Icons made by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Flat Icons from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.com </a:t>
            </a:r>
            <a:endParaRPr lang="en-US" alt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19C3AAF-EA4C-4117-9826-E7E73F95450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-7316" y="0"/>
            <a:ext cx="9246566" cy="4083185"/>
            <a:chOff x="1366" y="0"/>
            <a:chExt cx="6319" cy="175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21FE6DD-F36C-4790-B407-6504F41142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66" y="0"/>
              <a:ext cx="6314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1C4E60-493F-4BE5-8023-4697185C4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0"/>
              <a:ext cx="6314" cy="1752"/>
            </a:xfrm>
            <a:custGeom>
              <a:avLst/>
              <a:gdLst>
                <a:gd name="T0" fmla="*/ 1374 w 1374"/>
                <a:gd name="T1" fmla="*/ 292 h 379"/>
                <a:gd name="T2" fmla="*/ 709 w 1374"/>
                <a:gd name="T3" fmla="*/ 346 h 379"/>
                <a:gd name="T4" fmla="*/ 0 w 1374"/>
                <a:gd name="T5" fmla="*/ 0 h 379"/>
                <a:gd name="T6" fmla="*/ 1339 w 1374"/>
                <a:gd name="T7" fmla="*/ 0 h 379"/>
                <a:gd name="T8" fmla="*/ 1374 w 1374"/>
                <a:gd name="T9" fmla="*/ 35 h 379"/>
                <a:gd name="T10" fmla="*/ 1374 w 1374"/>
                <a:gd name="T11" fmla="*/ 29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4" h="379">
                  <a:moveTo>
                    <a:pt x="1374" y="292"/>
                  </a:moveTo>
                  <a:cubicBezTo>
                    <a:pt x="1220" y="373"/>
                    <a:pt x="950" y="379"/>
                    <a:pt x="709" y="346"/>
                  </a:cubicBezTo>
                  <a:cubicBezTo>
                    <a:pt x="459" y="311"/>
                    <a:pt x="127" y="210"/>
                    <a:pt x="0" y="0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358" y="0"/>
                    <a:pt x="1374" y="15"/>
                    <a:pt x="1374" y="35"/>
                  </a:cubicBezTo>
                  <a:lnTo>
                    <a:pt x="1374" y="292"/>
                  </a:ln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0DC168-439E-476F-9E24-00CB356C2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0"/>
              <a:ext cx="6062" cy="1678"/>
            </a:xfrm>
            <a:custGeom>
              <a:avLst/>
              <a:gdLst>
                <a:gd name="T0" fmla="*/ 1319 w 1319"/>
                <a:gd name="T1" fmla="*/ 246 h 363"/>
                <a:gd name="T2" fmla="*/ 704 w 1319"/>
                <a:gd name="T3" fmla="*/ 343 h 363"/>
                <a:gd name="T4" fmla="*/ 0 w 1319"/>
                <a:gd name="T5" fmla="*/ 0 h 363"/>
                <a:gd name="T6" fmla="*/ 1319 w 1319"/>
                <a:gd name="T7" fmla="*/ 0 h 363"/>
                <a:gd name="T8" fmla="*/ 1319 w 1319"/>
                <a:gd name="T9" fmla="*/ 24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9" h="363">
                  <a:moveTo>
                    <a:pt x="1319" y="246"/>
                  </a:moveTo>
                  <a:cubicBezTo>
                    <a:pt x="1170" y="324"/>
                    <a:pt x="947" y="363"/>
                    <a:pt x="704" y="343"/>
                  </a:cubicBezTo>
                  <a:cubicBezTo>
                    <a:pt x="354" y="313"/>
                    <a:pt x="85" y="143"/>
                    <a:pt x="0" y="0"/>
                  </a:cubicBezTo>
                  <a:cubicBezTo>
                    <a:pt x="1319" y="0"/>
                    <a:pt x="1319" y="0"/>
                    <a:pt x="1319" y="0"/>
                  </a:cubicBezTo>
                  <a:lnTo>
                    <a:pt x="1319" y="246"/>
                  </a:lnTo>
                  <a:close/>
                </a:path>
              </a:pathLst>
            </a:custGeom>
            <a:solidFill>
              <a:srgbClr val="210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39ACDC3D-3805-45BC-85E3-4DEC895BC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13" b="5164"/>
          <a:stretch/>
        </p:blipFill>
        <p:spPr>
          <a:xfrm>
            <a:off x="-686396" y="15394"/>
            <a:ext cx="10954942" cy="68482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82BBA6-AAF4-49BC-912F-DFCB7424937C}"/>
              </a:ext>
            </a:extLst>
          </p:cNvPr>
          <p:cNvSpPr txBox="1"/>
          <p:nvPr/>
        </p:nvSpPr>
        <p:spPr>
          <a:xfrm>
            <a:off x="8211730" y="2366674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99B8"/>
                </a:solidFill>
                <a:latin typeface="Montserrat Medium" panose="00000600000000000000" pitchFamily="50" charset="0"/>
              </a:rPr>
              <a:t>PLANTILLA DE </a:t>
            </a:r>
          </a:p>
          <a:p>
            <a:r>
              <a:rPr lang="es-CO" sz="2800" b="1" dirty="0">
                <a:solidFill>
                  <a:srgbClr val="0099B8"/>
                </a:solidFill>
                <a:latin typeface="Montserrat Medium" panose="00000600000000000000" pitchFamily="50" charset="0"/>
              </a:rPr>
              <a:t>POWERPOINT</a:t>
            </a:r>
          </a:p>
          <a:p>
            <a:r>
              <a:rPr lang="es-CO" sz="2800" b="1" dirty="0">
                <a:solidFill>
                  <a:srgbClr val="0099B8"/>
                </a:solidFill>
                <a:latin typeface="Montserrat Medium" panose="00000600000000000000" pitchFamily="50" charset="0"/>
              </a:rPr>
              <a:t>EDUCACIÓN</a:t>
            </a:r>
          </a:p>
        </p:txBody>
      </p:sp>
      <p:sp>
        <p:nvSpPr>
          <p:cNvPr id="16" name="Marcador de texto 34">
            <a:extLst>
              <a:ext uri="{FF2B5EF4-FFF2-40B4-BE49-F238E27FC236}">
                <a16:creationId xmlns:a16="http://schemas.microsoft.com/office/drawing/2014/main" id="{451225F1-BB5E-4FEC-B02D-432A871BE0CE}"/>
              </a:ext>
            </a:extLst>
          </p:cNvPr>
          <p:cNvSpPr txBox="1">
            <a:spLocks/>
          </p:cNvSpPr>
          <p:nvPr/>
        </p:nvSpPr>
        <p:spPr>
          <a:xfrm>
            <a:off x="8447571" y="3910484"/>
            <a:ext cx="3299050" cy="1722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/>
              <a:t>Donec fringilla est orci. Orci varius natoque penatibus et magnis dis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B79FF8-D12D-49AE-A083-959476FDD97E}"/>
              </a:ext>
            </a:extLst>
          </p:cNvPr>
          <p:cNvSpPr/>
          <p:nvPr/>
        </p:nvSpPr>
        <p:spPr>
          <a:xfrm>
            <a:off x="8301431" y="3860069"/>
            <a:ext cx="97322" cy="1321219"/>
          </a:xfrm>
          <a:prstGeom prst="rect">
            <a:avLst/>
          </a:prstGeom>
          <a:solidFill>
            <a:srgbClr val="00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46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3">
            <a:extLst>
              <a:ext uri="{FF2B5EF4-FFF2-40B4-BE49-F238E27FC236}">
                <a16:creationId xmlns:a16="http://schemas.microsoft.com/office/drawing/2014/main" id="{04F5F95C-8242-4DB2-BDBA-9107CFDFD3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4857" y="1768199"/>
            <a:ext cx="849993" cy="4068729"/>
            <a:chOff x="1627" y="790"/>
            <a:chExt cx="605" cy="2896"/>
          </a:xfrm>
        </p:grpSpPr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2DEBFCF7-1AFD-46C5-91E4-7A4EE28EC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3102"/>
              <a:ext cx="605" cy="584"/>
            </a:xfrm>
            <a:prstGeom prst="ellipse">
              <a:avLst/>
            </a:pr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3DC35262-5A68-4170-B3E9-7C5EA404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2317"/>
              <a:ext cx="605" cy="584"/>
            </a:xfrm>
            <a:prstGeom prst="ellipse">
              <a:avLst/>
            </a:pr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C5E846A4-B9A2-4DDB-82F9-2B21664DC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366"/>
              <a:ext cx="505" cy="493"/>
            </a:xfrm>
            <a:custGeom>
              <a:avLst/>
              <a:gdLst>
                <a:gd name="T0" fmla="*/ 41 w 81"/>
                <a:gd name="T1" fmla="*/ 81 h 81"/>
                <a:gd name="T2" fmla="*/ 0 w 81"/>
                <a:gd name="T3" fmla="*/ 40 h 81"/>
                <a:gd name="T4" fmla="*/ 2 w 81"/>
                <a:gd name="T5" fmla="*/ 38 h 81"/>
                <a:gd name="T6" fmla="*/ 4 w 81"/>
                <a:gd name="T7" fmla="*/ 40 h 81"/>
                <a:gd name="T8" fmla="*/ 41 w 81"/>
                <a:gd name="T9" fmla="*/ 77 h 81"/>
                <a:gd name="T10" fmla="*/ 77 w 81"/>
                <a:gd name="T11" fmla="*/ 40 h 81"/>
                <a:gd name="T12" fmla="*/ 41 w 81"/>
                <a:gd name="T13" fmla="*/ 4 h 81"/>
                <a:gd name="T14" fmla="*/ 39 w 81"/>
                <a:gd name="T15" fmla="*/ 2 h 81"/>
                <a:gd name="T16" fmla="*/ 41 w 81"/>
                <a:gd name="T17" fmla="*/ 0 h 81"/>
                <a:gd name="T18" fmla="*/ 81 w 81"/>
                <a:gd name="T19" fmla="*/ 40 h 81"/>
                <a:gd name="T20" fmla="*/ 41 w 81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1">
                  <a:moveTo>
                    <a:pt x="41" y="81"/>
                  </a:moveTo>
                  <a:cubicBezTo>
                    <a:pt x="18" y="81"/>
                    <a:pt x="0" y="63"/>
                    <a:pt x="0" y="40"/>
                  </a:cubicBezTo>
                  <a:cubicBezTo>
                    <a:pt x="0" y="39"/>
                    <a:pt x="1" y="38"/>
                    <a:pt x="2" y="38"/>
                  </a:cubicBezTo>
                  <a:cubicBezTo>
                    <a:pt x="3" y="38"/>
                    <a:pt x="4" y="39"/>
                    <a:pt x="4" y="40"/>
                  </a:cubicBezTo>
                  <a:cubicBezTo>
                    <a:pt x="4" y="60"/>
                    <a:pt x="20" y="77"/>
                    <a:pt x="41" y="77"/>
                  </a:cubicBezTo>
                  <a:cubicBezTo>
                    <a:pt x="61" y="77"/>
                    <a:pt x="77" y="60"/>
                    <a:pt x="77" y="40"/>
                  </a:cubicBezTo>
                  <a:cubicBezTo>
                    <a:pt x="77" y="20"/>
                    <a:pt x="61" y="4"/>
                    <a:pt x="41" y="4"/>
                  </a:cubicBezTo>
                  <a:cubicBezTo>
                    <a:pt x="39" y="4"/>
                    <a:pt x="39" y="3"/>
                    <a:pt x="39" y="2"/>
                  </a:cubicBezTo>
                  <a:cubicBezTo>
                    <a:pt x="39" y="0"/>
                    <a:pt x="39" y="0"/>
                    <a:pt x="41" y="0"/>
                  </a:cubicBezTo>
                  <a:cubicBezTo>
                    <a:pt x="63" y="0"/>
                    <a:pt x="81" y="18"/>
                    <a:pt x="81" y="40"/>
                  </a:cubicBezTo>
                  <a:cubicBezTo>
                    <a:pt x="81" y="63"/>
                    <a:pt x="63" y="81"/>
                    <a:pt x="4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2B031D79-3209-4668-B148-6E6142B4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151"/>
              <a:ext cx="505" cy="493"/>
            </a:xfrm>
            <a:custGeom>
              <a:avLst/>
              <a:gdLst>
                <a:gd name="T0" fmla="*/ 41 w 81"/>
                <a:gd name="T1" fmla="*/ 81 h 81"/>
                <a:gd name="T2" fmla="*/ 0 w 81"/>
                <a:gd name="T3" fmla="*/ 40 h 81"/>
                <a:gd name="T4" fmla="*/ 14 w 81"/>
                <a:gd name="T5" fmla="*/ 10 h 81"/>
                <a:gd name="T6" fmla="*/ 16 w 81"/>
                <a:gd name="T7" fmla="*/ 10 h 81"/>
                <a:gd name="T8" fmla="*/ 16 w 81"/>
                <a:gd name="T9" fmla="*/ 13 h 81"/>
                <a:gd name="T10" fmla="*/ 4 w 81"/>
                <a:gd name="T11" fmla="*/ 40 h 81"/>
                <a:gd name="T12" fmla="*/ 41 w 81"/>
                <a:gd name="T13" fmla="*/ 77 h 81"/>
                <a:gd name="T14" fmla="*/ 77 w 81"/>
                <a:gd name="T15" fmla="*/ 40 h 81"/>
                <a:gd name="T16" fmla="*/ 41 w 81"/>
                <a:gd name="T17" fmla="*/ 4 h 81"/>
                <a:gd name="T18" fmla="*/ 39 w 81"/>
                <a:gd name="T19" fmla="*/ 2 h 81"/>
                <a:gd name="T20" fmla="*/ 41 w 81"/>
                <a:gd name="T21" fmla="*/ 0 h 81"/>
                <a:gd name="T22" fmla="*/ 81 w 81"/>
                <a:gd name="T23" fmla="*/ 40 h 81"/>
                <a:gd name="T24" fmla="*/ 41 w 81"/>
                <a:gd name="T2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1">
                  <a:moveTo>
                    <a:pt x="41" y="81"/>
                  </a:moveTo>
                  <a:cubicBezTo>
                    <a:pt x="18" y="81"/>
                    <a:pt x="0" y="63"/>
                    <a:pt x="0" y="40"/>
                  </a:cubicBezTo>
                  <a:cubicBezTo>
                    <a:pt x="0" y="29"/>
                    <a:pt x="5" y="17"/>
                    <a:pt x="14" y="10"/>
                  </a:cubicBezTo>
                  <a:cubicBezTo>
                    <a:pt x="14" y="9"/>
                    <a:pt x="16" y="9"/>
                    <a:pt x="16" y="10"/>
                  </a:cubicBezTo>
                  <a:cubicBezTo>
                    <a:pt x="17" y="11"/>
                    <a:pt x="17" y="12"/>
                    <a:pt x="16" y="13"/>
                  </a:cubicBezTo>
                  <a:cubicBezTo>
                    <a:pt x="8" y="20"/>
                    <a:pt x="4" y="30"/>
                    <a:pt x="4" y="40"/>
                  </a:cubicBezTo>
                  <a:cubicBezTo>
                    <a:pt x="4" y="60"/>
                    <a:pt x="20" y="77"/>
                    <a:pt x="41" y="77"/>
                  </a:cubicBezTo>
                  <a:cubicBezTo>
                    <a:pt x="61" y="77"/>
                    <a:pt x="77" y="60"/>
                    <a:pt x="77" y="40"/>
                  </a:cubicBezTo>
                  <a:cubicBezTo>
                    <a:pt x="77" y="20"/>
                    <a:pt x="61" y="4"/>
                    <a:pt x="41" y="4"/>
                  </a:cubicBezTo>
                  <a:cubicBezTo>
                    <a:pt x="39" y="4"/>
                    <a:pt x="39" y="3"/>
                    <a:pt x="39" y="2"/>
                  </a:cubicBezTo>
                  <a:cubicBezTo>
                    <a:pt x="39" y="0"/>
                    <a:pt x="39" y="0"/>
                    <a:pt x="41" y="0"/>
                  </a:cubicBezTo>
                  <a:cubicBezTo>
                    <a:pt x="63" y="0"/>
                    <a:pt x="81" y="18"/>
                    <a:pt x="81" y="40"/>
                  </a:cubicBezTo>
                  <a:cubicBezTo>
                    <a:pt x="81" y="63"/>
                    <a:pt x="63" y="81"/>
                    <a:pt x="4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FA50BB59-C42D-4657-A6E3-9955D8CFE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1575"/>
              <a:ext cx="605" cy="584"/>
            </a:xfrm>
            <a:prstGeom prst="ellipse">
              <a:avLst/>
            </a:pr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Oval 29">
              <a:extLst>
                <a:ext uri="{FF2B5EF4-FFF2-40B4-BE49-F238E27FC236}">
                  <a16:creationId xmlns:a16="http://schemas.microsoft.com/office/drawing/2014/main" id="{466FF80A-E0E4-4EF3-999E-C3EBF1EB3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790"/>
              <a:ext cx="605" cy="584"/>
            </a:xfrm>
            <a:prstGeom prst="ellipse">
              <a:avLst/>
            </a:prstGeom>
            <a:solidFill>
              <a:srgbClr val="210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61777E7-F176-426A-A684-8CF4C6749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832"/>
              <a:ext cx="424" cy="499"/>
            </a:xfrm>
            <a:custGeom>
              <a:avLst/>
              <a:gdLst>
                <a:gd name="T0" fmla="*/ 28 w 68"/>
                <a:gd name="T1" fmla="*/ 82 h 82"/>
                <a:gd name="T2" fmla="*/ 1 w 68"/>
                <a:gd name="T3" fmla="*/ 72 h 82"/>
                <a:gd name="T4" fmla="*/ 1 w 68"/>
                <a:gd name="T5" fmla="*/ 69 h 82"/>
                <a:gd name="T6" fmla="*/ 3 w 68"/>
                <a:gd name="T7" fmla="*/ 69 h 82"/>
                <a:gd name="T8" fmla="*/ 28 w 68"/>
                <a:gd name="T9" fmla="*/ 78 h 82"/>
                <a:gd name="T10" fmla="*/ 64 w 68"/>
                <a:gd name="T11" fmla="*/ 41 h 82"/>
                <a:gd name="T12" fmla="*/ 28 w 68"/>
                <a:gd name="T13" fmla="*/ 4 h 82"/>
                <a:gd name="T14" fmla="*/ 26 w 68"/>
                <a:gd name="T15" fmla="*/ 2 h 82"/>
                <a:gd name="T16" fmla="*/ 28 w 68"/>
                <a:gd name="T17" fmla="*/ 0 h 82"/>
                <a:gd name="T18" fmla="*/ 68 w 68"/>
                <a:gd name="T19" fmla="*/ 41 h 82"/>
                <a:gd name="T20" fmla="*/ 28 w 68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2">
                  <a:moveTo>
                    <a:pt x="28" y="82"/>
                  </a:moveTo>
                  <a:cubicBezTo>
                    <a:pt x="18" y="82"/>
                    <a:pt x="8" y="78"/>
                    <a:pt x="1" y="72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1" y="68"/>
                    <a:pt x="3" y="68"/>
                    <a:pt x="3" y="69"/>
                  </a:cubicBezTo>
                  <a:cubicBezTo>
                    <a:pt x="10" y="75"/>
                    <a:pt x="19" y="78"/>
                    <a:pt x="28" y="78"/>
                  </a:cubicBezTo>
                  <a:cubicBezTo>
                    <a:pt x="48" y="78"/>
                    <a:pt x="64" y="61"/>
                    <a:pt x="64" y="41"/>
                  </a:cubicBezTo>
                  <a:cubicBezTo>
                    <a:pt x="64" y="21"/>
                    <a:pt x="48" y="4"/>
                    <a:pt x="28" y="4"/>
                  </a:cubicBezTo>
                  <a:cubicBezTo>
                    <a:pt x="26" y="4"/>
                    <a:pt x="26" y="4"/>
                    <a:pt x="26" y="2"/>
                  </a:cubicBezTo>
                  <a:cubicBezTo>
                    <a:pt x="26" y="1"/>
                    <a:pt x="26" y="0"/>
                    <a:pt x="28" y="0"/>
                  </a:cubicBezTo>
                  <a:cubicBezTo>
                    <a:pt x="50" y="0"/>
                    <a:pt x="68" y="19"/>
                    <a:pt x="68" y="41"/>
                  </a:cubicBezTo>
                  <a:cubicBezTo>
                    <a:pt x="68" y="64"/>
                    <a:pt x="50" y="82"/>
                    <a:pt x="2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49CE56-2921-4AEC-A263-2BDF552BA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617"/>
              <a:ext cx="262" cy="359"/>
            </a:xfrm>
            <a:custGeom>
              <a:avLst/>
              <a:gdLst>
                <a:gd name="T0" fmla="*/ 37 w 42"/>
                <a:gd name="T1" fmla="*/ 59 h 59"/>
                <a:gd name="T2" fmla="*/ 36 w 42"/>
                <a:gd name="T3" fmla="*/ 59 h 59"/>
                <a:gd name="T4" fmla="*/ 35 w 42"/>
                <a:gd name="T5" fmla="*/ 56 h 59"/>
                <a:gd name="T6" fmla="*/ 38 w 42"/>
                <a:gd name="T7" fmla="*/ 41 h 59"/>
                <a:gd name="T8" fmla="*/ 2 w 42"/>
                <a:gd name="T9" fmla="*/ 4 h 59"/>
                <a:gd name="T10" fmla="*/ 0 w 42"/>
                <a:gd name="T11" fmla="*/ 2 h 59"/>
                <a:gd name="T12" fmla="*/ 2 w 42"/>
                <a:gd name="T13" fmla="*/ 0 h 59"/>
                <a:gd name="T14" fmla="*/ 42 w 42"/>
                <a:gd name="T15" fmla="*/ 41 h 59"/>
                <a:gd name="T16" fmla="*/ 39 w 42"/>
                <a:gd name="T17" fmla="*/ 58 h 59"/>
                <a:gd name="T18" fmla="*/ 37 w 42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9">
                  <a:moveTo>
                    <a:pt x="37" y="59"/>
                  </a:moveTo>
                  <a:cubicBezTo>
                    <a:pt x="37" y="59"/>
                    <a:pt x="36" y="59"/>
                    <a:pt x="36" y="59"/>
                  </a:cubicBezTo>
                  <a:cubicBezTo>
                    <a:pt x="35" y="58"/>
                    <a:pt x="35" y="57"/>
                    <a:pt x="35" y="56"/>
                  </a:cubicBezTo>
                  <a:cubicBezTo>
                    <a:pt x="37" y="51"/>
                    <a:pt x="38" y="46"/>
                    <a:pt x="38" y="41"/>
                  </a:cubicBezTo>
                  <a:cubicBezTo>
                    <a:pt x="38" y="21"/>
                    <a:pt x="22" y="4"/>
                    <a:pt x="2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42" y="19"/>
                    <a:pt x="42" y="41"/>
                  </a:cubicBezTo>
                  <a:cubicBezTo>
                    <a:pt x="42" y="47"/>
                    <a:pt x="41" y="52"/>
                    <a:pt x="39" y="58"/>
                  </a:cubicBezTo>
                  <a:cubicBezTo>
                    <a:pt x="38" y="58"/>
                    <a:pt x="38" y="59"/>
                    <a:pt x="37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32" name="Marcador de texto 34">
            <a:extLst>
              <a:ext uri="{FF2B5EF4-FFF2-40B4-BE49-F238E27FC236}">
                <a16:creationId xmlns:a16="http://schemas.microsoft.com/office/drawing/2014/main" id="{AC3E8D40-A222-4599-96C8-4530EE69F675}"/>
              </a:ext>
            </a:extLst>
          </p:cNvPr>
          <p:cNvSpPr txBox="1">
            <a:spLocks/>
          </p:cNvSpPr>
          <p:nvPr/>
        </p:nvSpPr>
        <p:spPr>
          <a:xfrm>
            <a:off x="3351212" y="1749928"/>
            <a:ext cx="6881813" cy="80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/>
              <a:t>Donec fringilla est orci. Orci varius natoque penatibus et magnis dis parturient montes.</a:t>
            </a:r>
          </a:p>
        </p:txBody>
      </p:sp>
      <p:sp>
        <p:nvSpPr>
          <p:cNvPr id="33" name="Marcador de texto 34">
            <a:extLst>
              <a:ext uri="{FF2B5EF4-FFF2-40B4-BE49-F238E27FC236}">
                <a16:creationId xmlns:a16="http://schemas.microsoft.com/office/drawing/2014/main" id="{4B150E67-9421-45CD-93A8-F3F5C6296E6A}"/>
              </a:ext>
            </a:extLst>
          </p:cNvPr>
          <p:cNvSpPr txBox="1">
            <a:spLocks/>
          </p:cNvSpPr>
          <p:nvPr/>
        </p:nvSpPr>
        <p:spPr>
          <a:xfrm>
            <a:off x="3351211" y="2934996"/>
            <a:ext cx="6881813" cy="80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/>
              <a:t>Donec fringilla est orci. Orci varius natoque penatibus et magnis dis parturient montes.</a:t>
            </a:r>
          </a:p>
        </p:txBody>
      </p:sp>
      <p:sp>
        <p:nvSpPr>
          <p:cNvPr id="38" name="Marcador de texto 34">
            <a:extLst>
              <a:ext uri="{FF2B5EF4-FFF2-40B4-BE49-F238E27FC236}">
                <a16:creationId xmlns:a16="http://schemas.microsoft.com/office/drawing/2014/main" id="{F04794C6-66CF-459A-BB15-10A161BCE779}"/>
              </a:ext>
            </a:extLst>
          </p:cNvPr>
          <p:cNvSpPr txBox="1">
            <a:spLocks/>
          </p:cNvSpPr>
          <p:nvPr/>
        </p:nvSpPr>
        <p:spPr>
          <a:xfrm>
            <a:off x="3351212" y="4112921"/>
            <a:ext cx="6881813" cy="80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/>
              <a:t>Donec fringilla est orci. Orci varius natoque penatibus et magnis dis parturient montes.</a:t>
            </a:r>
          </a:p>
        </p:txBody>
      </p:sp>
      <p:sp>
        <p:nvSpPr>
          <p:cNvPr id="39" name="Marcador de texto 34">
            <a:extLst>
              <a:ext uri="{FF2B5EF4-FFF2-40B4-BE49-F238E27FC236}">
                <a16:creationId xmlns:a16="http://schemas.microsoft.com/office/drawing/2014/main" id="{DCDDC21F-991D-4383-B16C-E5439877D9E2}"/>
              </a:ext>
            </a:extLst>
          </p:cNvPr>
          <p:cNvSpPr txBox="1">
            <a:spLocks/>
          </p:cNvSpPr>
          <p:nvPr/>
        </p:nvSpPr>
        <p:spPr>
          <a:xfrm>
            <a:off x="3351211" y="5297989"/>
            <a:ext cx="6881813" cy="80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/>
              <a:t>Donec fringilla est orci. Orci varius natoque penatibus et magnis dis parturient montes.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D7080B88-3265-419F-A112-1AE60D91C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ESCRIBE TU </a:t>
            </a:r>
            <a:r>
              <a:rPr lang="es-CO" dirty="0">
                <a:solidFill>
                  <a:srgbClr val="1F1579"/>
                </a:solidFill>
              </a:rPr>
              <a:t>TÍTULO AQUÍ</a:t>
            </a: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4197D972-5908-4626-A8ED-AD59A177EF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9328" y="755149"/>
            <a:ext cx="740229" cy="594726"/>
            <a:chOff x="1319" y="308"/>
            <a:chExt cx="524" cy="421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3BAB4D73-9BCF-4B7C-9F62-99BB7AEB4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08"/>
              <a:ext cx="351" cy="352"/>
            </a:xfrm>
            <a:custGeom>
              <a:avLst/>
              <a:gdLst>
                <a:gd name="T0" fmla="*/ 139 w 146"/>
                <a:gd name="T1" fmla="*/ 67 h 146"/>
                <a:gd name="T2" fmla="*/ 107 w 146"/>
                <a:gd name="T3" fmla="*/ 130 h 146"/>
                <a:gd name="T4" fmla="*/ 78 w 146"/>
                <a:gd name="T5" fmla="*/ 140 h 146"/>
                <a:gd name="T6" fmla="*/ 15 w 146"/>
                <a:gd name="T7" fmla="*/ 108 h 146"/>
                <a:gd name="T8" fmla="*/ 6 w 146"/>
                <a:gd name="T9" fmla="*/ 79 h 146"/>
                <a:gd name="T10" fmla="*/ 38 w 146"/>
                <a:gd name="T11" fmla="*/ 16 h 146"/>
                <a:gd name="T12" fmla="*/ 67 w 146"/>
                <a:gd name="T13" fmla="*/ 7 h 146"/>
                <a:gd name="T14" fmla="*/ 130 w 146"/>
                <a:gd name="T15" fmla="*/ 39 h 146"/>
                <a:gd name="T16" fmla="*/ 139 w 146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39" y="67"/>
                  </a:moveTo>
                  <a:cubicBezTo>
                    <a:pt x="107" y="130"/>
                    <a:pt x="107" y="130"/>
                    <a:pt x="107" y="130"/>
                  </a:cubicBezTo>
                  <a:cubicBezTo>
                    <a:pt x="101" y="143"/>
                    <a:pt x="91" y="146"/>
                    <a:pt x="78" y="14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3" y="101"/>
                    <a:pt x="0" y="92"/>
                    <a:pt x="6" y="79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5" y="3"/>
                    <a:pt x="54" y="0"/>
                    <a:pt x="67" y="7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42" y="45"/>
                    <a:pt x="146" y="55"/>
                    <a:pt x="139" y="67"/>
                  </a:cubicBez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8C4FB50-74D2-4D54-BA31-A410B23C0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9" y="392"/>
              <a:ext cx="349" cy="337"/>
            </a:xfrm>
            <a:custGeom>
              <a:avLst/>
              <a:gdLst>
                <a:gd name="T0" fmla="*/ 86 w 145"/>
                <a:gd name="T1" fmla="*/ 140 h 140"/>
                <a:gd name="T2" fmla="*/ 86 w 145"/>
                <a:gd name="T3" fmla="*/ 140 h 140"/>
                <a:gd name="T4" fmla="*/ 70 w 145"/>
                <a:gd name="T5" fmla="*/ 136 h 140"/>
                <a:gd name="T6" fmla="*/ 18 w 145"/>
                <a:gd name="T7" fmla="*/ 109 h 140"/>
                <a:gd name="T8" fmla="*/ 3 w 145"/>
                <a:gd name="T9" fmla="*/ 92 h 140"/>
                <a:gd name="T10" fmla="*/ 5 w 145"/>
                <a:gd name="T11" fmla="*/ 69 h 140"/>
                <a:gd name="T12" fmla="*/ 32 w 145"/>
                <a:gd name="T13" fmla="*/ 17 h 140"/>
                <a:gd name="T14" fmla="*/ 56 w 145"/>
                <a:gd name="T15" fmla="*/ 0 h 140"/>
                <a:gd name="T16" fmla="*/ 72 w 145"/>
                <a:gd name="T17" fmla="*/ 4 h 140"/>
                <a:gd name="T18" fmla="*/ 124 w 145"/>
                <a:gd name="T19" fmla="*/ 31 h 140"/>
                <a:gd name="T20" fmla="*/ 137 w 145"/>
                <a:gd name="T21" fmla="*/ 70 h 140"/>
                <a:gd name="T22" fmla="*/ 110 w 145"/>
                <a:gd name="T23" fmla="*/ 123 h 140"/>
                <a:gd name="T24" fmla="*/ 86 w 145"/>
                <a:gd name="T25" fmla="*/ 140 h 140"/>
                <a:gd name="T26" fmla="*/ 56 w 145"/>
                <a:gd name="T27" fmla="*/ 24 h 140"/>
                <a:gd name="T28" fmla="*/ 53 w 145"/>
                <a:gd name="T29" fmla="*/ 28 h 140"/>
                <a:gd name="T30" fmla="*/ 26 w 145"/>
                <a:gd name="T31" fmla="*/ 80 h 140"/>
                <a:gd name="T32" fmla="*/ 25 w 145"/>
                <a:gd name="T33" fmla="*/ 85 h 140"/>
                <a:gd name="T34" fmla="*/ 29 w 145"/>
                <a:gd name="T35" fmla="*/ 88 h 140"/>
                <a:gd name="T36" fmla="*/ 81 w 145"/>
                <a:gd name="T37" fmla="*/ 115 h 140"/>
                <a:gd name="T38" fmla="*/ 86 w 145"/>
                <a:gd name="T39" fmla="*/ 116 h 140"/>
                <a:gd name="T40" fmla="*/ 89 w 145"/>
                <a:gd name="T41" fmla="*/ 112 h 140"/>
                <a:gd name="T42" fmla="*/ 116 w 145"/>
                <a:gd name="T43" fmla="*/ 60 h 140"/>
                <a:gd name="T44" fmla="*/ 113 w 145"/>
                <a:gd name="T45" fmla="*/ 52 h 140"/>
                <a:gd name="T46" fmla="*/ 61 w 145"/>
                <a:gd name="T47" fmla="*/ 25 h 140"/>
                <a:gd name="T48" fmla="*/ 56 w 145"/>
                <a:gd name="T4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40">
                  <a:moveTo>
                    <a:pt x="86" y="140"/>
                  </a:moveTo>
                  <a:cubicBezTo>
                    <a:pt x="86" y="140"/>
                    <a:pt x="86" y="140"/>
                    <a:pt x="86" y="140"/>
                  </a:cubicBezTo>
                  <a:cubicBezTo>
                    <a:pt x="81" y="140"/>
                    <a:pt x="76" y="138"/>
                    <a:pt x="70" y="136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0" y="105"/>
                    <a:pt x="5" y="99"/>
                    <a:pt x="3" y="92"/>
                  </a:cubicBezTo>
                  <a:cubicBezTo>
                    <a:pt x="0" y="85"/>
                    <a:pt x="1" y="77"/>
                    <a:pt x="5" y="6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9" y="2"/>
                    <a:pt x="51" y="0"/>
                    <a:pt x="56" y="0"/>
                  </a:cubicBezTo>
                  <a:cubicBezTo>
                    <a:pt x="61" y="0"/>
                    <a:pt x="66" y="2"/>
                    <a:pt x="72" y="4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0" y="39"/>
                    <a:pt x="145" y="54"/>
                    <a:pt x="137" y="70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03" y="137"/>
                    <a:pt x="92" y="140"/>
                    <a:pt x="86" y="140"/>
                  </a:cubicBezTo>
                  <a:close/>
                  <a:moveTo>
                    <a:pt x="56" y="24"/>
                  </a:moveTo>
                  <a:cubicBezTo>
                    <a:pt x="55" y="24"/>
                    <a:pt x="53" y="27"/>
                    <a:pt x="53" y="2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5"/>
                    <a:pt x="26" y="87"/>
                    <a:pt x="29" y="8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6"/>
                    <a:pt x="85" y="116"/>
                    <a:pt x="86" y="116"/>
                  </a:cubicBezTo>
                  <a:cubicBezTo>
                    <a:pt x="87" y="116"/>
                    <a:pt x="89" y="113"/>
                    <a:pt x="89" y="112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8" y="55"/>
                    <a:pt x="118" y="54"/>
                    <a:pt x="113" y="5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8" y="24"/>
                    <a:pt x="57" y="24"/>
                    <a:pt x="56" y="24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59982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595D6740-5D02-44EC-9A3A-DC0AFB13D3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350" y="647700"/>
            <a:ext cx="2495550" cy="3638550"/>
          </a:xfrm>
        </p:spPr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C2F728B4-9A7D-4A46-84A3-9E5BD42E74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900" y="1390650"/>
            <a:ext cx="2495550" cy="3638550"/>
          </a:xfrm>
        </p:spPr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CBAB3C1F-446A-4306-AD4B-94F9F46496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50" y="647700"/>
            <a:ext cx="2495550" cy="3638550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ABCD2B-7ADB-43F3-A952-325717952F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2990848"/>
            <a:ext cx="3848100" cy="1857376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s-CO" sz="3200" dirty="0"/>
              <a:t>NUESTROS </a:t>
            </a:r>
          </a:p>
          <a:p>
            <a:pPr>
              <a:lnSpc>
                <a:spcPts val="3600"/>
              </a:lnSpc>
            </a:pPr>
            <a:r>
              <a:rPr lang="es-CO" sz="3200" dirty="0"/>
              <a:t>PROFESIONALES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8790B8-15F1-46C8-8AD8-02C2482A1E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CO" dirty="0"/>
              <a:t>Donec fringilla est orci. Orci varius natoque penatibus et magnis dis</a:t>
            </a:r>
          </a:p>
          <a:p>
            <a:r>
              <a:rPr lang="es-CO" dirty="0"/>
              <a:t>Donec fringilla est orci. Orci varius natoque penatibus et magnis dis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F337974-D78F-47FC-B6A6-4218CE3644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O" dirty="0"/>
              <a:t>NOMBRE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0DB2782-F89C-48F4-ADF8-34455A58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O" dirty="0"/>
              <a:t>NOMBRE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37B1EDF-6638-49BF-AFD6-B5A0DF5041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CO" dirty="0"/>
              <a:t>NOMBRE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85E8E4-B0C3-43FF-9D2C-9FBAEF37B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CO" dirty="0"/>
              <a:t>MAESTRO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23B064E-1ED6-48BC-88F1-A2A2D4DE6D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CO" dirty="0"/>
              <a:t>MAESTRO</a:t>
            </a:r>
          </a:p>
          <a:p>
            <a:endParaRPr lang="es-CO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37D95697-15B1-42D1-86EA-7685BEB2B3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CO" dirty="0"/>
              <a:t>MAESTRO</a:t>
            </a:r>
          </a:p>
        </p:txBody>
      </p:sp>
    </p:spTree>
    <p:extLst>
      <p:ext uri="{BB962C8B-B14F-4D97-AF65-F5344CB8AC3E}">
        <p14:creationId xmlns:p14="http://schemas.microsoft.com/office/powerpoint/2010/main" val="420850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4750B44-2193-4FB0-BB88-B0B11A8C38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9250" y="1883229"/>
            <a:ext cx="3364404" cy="4321175"/>
            <a:chOff x="2848" y="2170"/>
            <a:chExt cx="1607" cy="2064"/>
          </a:xfrm>
          <a:solidFill>
            <a:srgbClr val="02DFFE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86562A0-10EE-4847-A84A-AD73EB275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" y="2686"/>
              <a:ext cx="892" cy="1187"/>
            </a:xfrm>
            <a:custGeom>
              <a:avLst/>
              <a:gdLst>
                <a:gd name="T0" fmla="*/ 43 w 86"/>
                <a:gd name="T1" fmla="*/ 0 h 115"/>
                <a:gd name="T2" fmla="*/ 43 w 86"/>
                <a:gd name="T3" fmla="*/ 0 h 115"/>
                <a:gd name="T4" fmla="*/ 43 w 86"/>
                <a:gd name="T5" fmla="*/ 0 h 115"/>
                <a:gd name="T6" fmla="*/ 0 w 86"/>
                <a:gd name="T7" fmla="*/ 43 h 115"/>
                <a:gd name="T8" fmla="*/ 20 w 86"/>
                <a:gd name="T9" fmla="*/ 83 h 115"/>
                <a:gd name="T10" fmla="*/ 23 w 86"/>
                <a:gd name="T11" fmla="*/ 97 h 115"/>
                <a:gd name="T12" fmla="*/ 26 w 86"/>
                <a:gd name="T13" fmla="*/ 110 h 115"/>
                <a:gd name="T14" fmla="*/ 33 w 86"/>
                <a:gd name="T15" fmla="*/ 115 h 115"/>
                <a:gd name="T16" fmla="*/ 53 w 86"/>
                <a:gd name="T17" fmla="*/ 115 h 115"/>
                <a:gd name="T18" fmla="*/ 61 w 86"/>
                <a:gd name="T19" fmla="*/ 110 h 115"/>
                <a:gd name="T20" fmla="*/ 64 w 86"/>
                <a:gd name="T21" fmla="*/ 97 h 115"/>
                <a:gd name="T22" fmla="*/ 67 w 86"/>
                <a:gd name="T23" fmla="*/ 83 h 115"/>
                <a:gd name="T24" fmla="*/ 86 w 86"/>
                <a:gd name="T25" fmla="*/ 43 h 115"/>
                <a:gd name="T26" fmla="*/ 43 w 86"/>
                <a:gd name="T27" fmla="*/ 0 h 115"/>
                <a:gd name="T28" fmla="*/ 63 w 86"/>
                <a:gd name="T29" fmla="*/ 79 h 115"/>
                <a:gd name="T30" fmla="*/ 58 w 86"/>
                <a:gd name="T31" fmla="*/ 97 h 115"/>
                <a:gd name="T32" fmla="*/ 56 w 86"/>
                <a:gd name="T33" fmla="*/ 107 h 115"/>
                <a:gd name="T34" fmla="*/ 53 w 86"/>
                <a:gd name="T35" fmla="*/ 109 h 115"/>
                <a:gd name="T36" fmla="*/ 34 w 86"/>
                <a:gd name="T37" fmla="*/ 109 h 115"/>
                <a:gd name="T38" fmla="*/ 31 w 86"/>
                <a:gd name="T39" fmla="*/ 107 h 115"/>
                <a:gd name="T40" fmla="*/ 29 w 86"/>
                <a:gd name="T41" fmla="*/ 97 h 115"/>
                <a:gd name="T42" fmla="*/ 24 w 86"/>
                <a:gd name="T43" fmla="*/ 79 h 115"/>
                <a:gd name="T44" fmla="*/ 6 w 86"/>
                <a:gd name="T45" fmla="*/ 43 h 115"/>
                <a:gd name="T46" fmla="*/ 43 w 86"/>
                <a:gd name="T47" fmla="*/ 5 h 115"/>
                <a:gd name="T48" fmla="*/ 43 w 86"/>
                <a:gd name="T49" fmla="*/ 5 h 115"/>
                <a:gd name="T50" fmla="*/ 43 w 86"/>
                <a:gd name="T51" fmla="*/ 5 h 115"/>
                <a:gd name="T52" fmla="*/ 81 w 86"/>
                <a:gd name="T53" fmla="*/ 43 h 115"/>
                <a:gd name="T54" fmla="*/ 63 w 86"/>
                <a:gd name="T55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15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9"/>
                    <a:pt x="11" y="73"/>
                    <a:pt x="20" y="83"/>
                  </a:cubicBezTo>
                  <a:cubicBezTo>
                    <a:pt x="22" y="86"/>
                    <a:pt x="23" y="92"/>
                    <a:pt x="23" y="97"/>
                  </a:cubicBezTo>
                  <a:cubicBezTo>
                    <a:pt x="24" y="102"/>
                    <a:pt x="24" y="107"/>
                    <a:pt x="26" y="110"/>
                  </a:cubicBezTo>
                  <a:cubicBezTo>
                    <a:pt x="27" y="112"/>
                    <a:pt x="31" y="115"/>
                    <a:pt x="33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3" y="107"/>
                    <a:pt x="63" y="102"/>
                    <a:pt x="64" y="97"/>
                  </a:cubicBezTo>
                  <a:cubicBezTo>
                    <a:pt x="64" y="92"/>
                    <a:pt x="65" y="86"/>
                    <a:pt x="67" y="83"/>
                  </a:cubicBezTo>
                  <a:cubicBezTo>
                    <a:pt x="76" y="73"/>
                    <a:pt x="86" y="59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63" y="79"/>
                  </a:moveTo>
                  <a:cubicBezTo>
                    <a:pt x="59" y="83"/>
                    <a:pt x="59" y="90"/>
                    <a:pt x="58" y="97"/>
                  </a:cubicBezTo>
                  <a:cubicBezTo>
                    <a:pt x="57" y="101"/>
                    <a:pt x="57" y="105"/>
                    <a:pt x="56" y="107"/>
                  </a:cubicBezTo>
                  <a:cubicBezTo>
                    <a:pt x="56" y="108"/>
                    <a:pt x="54" y="109"/>
                    <a:pt x="53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1" y="108"/>
                    <a:pt x="31" y="107"/>
                  </a:cubicBezTo>
                  <a:cubicBezTo>
                    <a:pt x="30" y="105"/>
                    <a:pt x="29" y="101"/>
                    <a:pt x="29" y="97"/>
                  </a:cubicBezTo>
                  <a:cubicBezTo>
                    <a:pt x="28" y="90"/>
                    <a:pt x="28" y="83"/>
                    <a:pt x="24" y="79"/>
                  </a:cubicBezTo>
                  <a:cubicBezTo>
                    <a:pt x="16" y="70"/>
                    <a:pt x="6" y="57"/>
                    <a:pt x="6" y="43"/>
                  </a:cubicBezTo>
                  <a:cubicBezTo>
                    <a:pt x="6" y="22"/>
                    <a:pt x="2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64" y="5"/>
                    <a:pt x="81" y="22"/>
                    <a:pt x="81" y="43"/>
                  </a:cubicBezTo>
                  <a:cubicBezTo>
                    <a:pt x="81" y="57"/>
                    <a:pt x="71" y="70"/>
                    <a:pt x="6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6E8211B-0E3A-4B5A-BB50-F17E7AF3E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3935"/>
              <a:ext cx="290" cy="51"/>
            </a:xfrm>
            <a:custGeom>
              <a:avLst/>
              <a:gdLst>
                <a:gd name="T0" fmla="*/ 26 w 28"/>
                <a:gd name="T1" fmla="*/ 5 h 5"/>
                <a:gd name="T2" fmla="*/ 3 w 28"/>
                <a:gd name="T3" fmla="*/ 5 h 5"/>
                <a:gd name="T4" fmla="*/ 0 w 28"/>
                <a:gd name="T5" fmla="*/ 3 h 5"/>
                <a:gd name="T6" fmla="*/ 3 w 28"/>
                <a:gd name="T7" fmla="*/ 0 h 5"/>
                <a:gd name="T8" fmla="*/ 26 w 28"/>
                <a:gd name="T9" fmla="*/ 0 h 5"/>
                <a:gd name="T10" fmla="*/ 28 w 28"/>
                <a:gd name="T11" fmla="*/ 3 h 5"/>
                <a:gd name="T12" fmla="*/ 26 w 2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">
                  <a:moveTo>
                    <a:pt x="2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4"/>
                    <a:pt x="27" y="5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C69D684-2510-4FA4-B975-6C6F169A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099"/>
              <a:ext cx="249" cy="51"/>
            </a:xfrm>
            <a:custGeom>
              <a:avLst/>
              <a:gdLst>
                <a:gd name="T0" fmla="*/ 21 w 24"/>
                <a:gd name="T1" fmla="*/ 5 h 5"/>
                <a:gd name="T2" fmla="*/ 3 w 24"/>
                <a:gd name="T3" fmla="*/ 5 h 5"/>
                <a:gd name="T4" fmla="*/ 0 w 24"/>
                <a:gd name="T5" fmla="*/ 3 h 5"/>
                <a:gd name="T6" fmla="*/ 3 w 24"/>
                <a:gd name="T7" fmla="*/ 0 h 5"/>
                <a:gd name="T8" fmla="*/ 21 w 24"/>
                <a:gd name="T9" fmla="*/ 0 h 5"/>
                <a:gd name="T10" fmla="*/ 24 w 24"/>
                <a:gd name="T11" fmla="*/ 3 h 5"/>
                <a:gd name="T12" fmla="*/ 21 w 2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1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4" y="1"/>
                    <a:pt x="24" y="3"/>
                  </a:cubicBezTo>
                  <a:cubicBezTo>
                    <a:pt x="24" y="4"/>
                    <a:pt x="22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80319A-406A-4AAF-A609-FECD2657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335"/>
              <a:ext cx="52" cy="289"/>
            </a:xfrm>
            <a:custGeom>
              <a:avLst/>
              <a:gdLst>
                <a:gd name="T0" fmla="*/ 2 w 5"/>
                <a:gd name="T1" fmla="*/ 28 h 28"/>
                <a:gd name="T2" fmla="*/ 0 w 5"/>
                <a:gd name="T3" fmla="*/ 25 h 28"/>
                <a:gd name="T4" fmla="*/ 0 w 5"/>
                <a:gd name="T5" fmla="*/ 3 h 28"/>
                <a:gd name="T6" fmla="*/ 2 w 5"/>
                <a:gd name="T7" fmla="*/ 0 h 28"/>
                <a:gd name="T8" fmla="*/ 5 w 5"/>
                <a:gd name="T9" fmla="*/ 3 h 28"/>
                <a:gd name="T10" fmla="*/ 5 w 5"/>
                <a:gd name="T11" fmla="*/ 25 h 28"/>
                <a:gd name="T12" fmla="*/ 2 w 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8">
                  <a:moveTo>
                    <a:pt x="2" y="28"/>
                  </a:moveTo>
                  <a:cubicBezTo>
                    <a:pt x="1" y="28"/>
                    <a:pt x="0" y="27"/>
                    <a:pt x="0" y="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7"/>
                    <a:pt x="4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7819B75-1D8D-4E25-9508-D60D6BC07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655"/>
              <a:ext cx="353" cy="258"/>
            </a:xfrm>
            <a:custGeom>
              <a:avLst/>
              <a:gdLst>
                <a:gd name="T0" fmla="*/ 31 w 34"/>
                <a:gd name="T1" fmla="*/ 25 h 25"/>
                <a:gd name="T2" fmla="*/ 30 w 34"/>
                <a:gd name="T3" fmla="*/ 24 h 25"/>
                <a:gd name="T4" fmla="*/ 2 w 34"/>
                <a:gd name="T5" fmla="*/ 6 h 25"/>
                <a:gd name="T6" fmla="*/ 1 w 34"/>
                <a:gd name="T7" fmla="*/ 2 h 25"/>
                <a:gd name="T8" fmla="*/ 5 w 34"/>
                <a:gd name="T9" fmla="*/ 1 h 25"/>
                <a:gd name="T10" fmla="*/ 33 w 34"/>
                <a:gd name="T11" fmla="*/ 19 h 25"/>
                <a:gd name="T12" fmla="*/ 34 w 34"/>
                <a:gd name="T13" fmla="*/ 23 h 25"/>
                <a:gd name="T14" fmla="*/ 31 w 34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31" y="25"/>
                  </a:moveTo>
                  <a:cubicBezTo>
                    <a:pt x="31" y="25"/>
                    <a:pt x="30" y="25"/>
                    <a:pt x="30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20"/>
                    <a:pt x="34" y="22"/>
                    <a:pt x="34" y="23"/>
                  </a:cubicBezTo>
                  <a:cubicBezTo>
                    <a:pt x="33" y="24"/>
                    <a:pt x="32" y="25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B9D22B8-2FC1-4A50-B999-61B142DFC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" y="2490"/>
              <a:ext cx="207" cy="248"/>
            </a:xfrm>
            <a:custGeom>
              <a:avLst/>
              <a:gdLst>
                <a:gd name="T0" fmla="*/ 17 w 20"/>
                <a:gd name="T1" fmla="*/ 24 h 24"/>
                <a:gd name="T2" fmla="*/ 15 w 20"/>
                <a:gd name="T3" fmla="*/ 22 h 24"/>
                <a:gd name="T4" fmla="*/ 1 w 20"/>
                <a:gd name="T5" fmla="*/ 5 h 24"/>
                <a:gd name="T6" fmla="*/ 1 w 20"/>
                <a:gd name="T7" fmla="*/ 1 h 24"/>
                <a:gd name="T8" fmla="*/ 5 w 20"/>
                <a:gd name="T9" fmla="*/ 2 h 24"/>
                <a:gd name="T10" fmla="*/ 19 w 20"/>
                <a:gd name="T11" fmla="*/ 19 h 24"/>
                <a:gd name="T12" fmla="*/ 19 w 20"/>
                <a:gd name="T13" fmla="*/ 23 h 24"/>
                <a:gd name="T14" fmla="*/ 17 w 2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17" y="24"/>
                  </a:moveTo>
                  <a:cubicBezTo>
                    <a:pt x="16" y="24"/>
                    <a:pt x="15" y="23"/>
                    <a:pt x="15" y="2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2"/>
                    <a:pt x="19" y="23"/>
                  </a:cubicBezTo>
                  <a:cubicBezTo>
                    <a:pt x="18" y="23"/>
                    <a:pt x="18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149219-C1C8-466D-ACFA-20E80B60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3099"/>
              <a:ext cx="249" cy="51"/>
            </a:xfrm>
            <a:custGeom>
              <a:avLst/>
              <a:gdLst>
                <a:gd name="T0" fmla="*/ 21 w 24"/>
                <a:gd name="T1" fmla="*/ 5 h 5"/>
                <a:gd name="T2" fmla="*/ 3 w 24"/>
                <a:gd name="T3" fmla="*/ 5 h 5"/>
                <a:gd name="T4" fmla="*/ 0 w 24"/>
                <a:gd name="T5" fmla="*/ 3 h 5"/>
                <a:gd name="T6" fmla="*/ 3 w 24"/>
                <a:gd name="T7" fmla="*/ 0 h 5"/>
                <a:gd name="T8" fmla="*/ 21 w 24"/>
                <a:gd name="T9" fmla="*/ 0 h 5"/>
                <a:gd name="T10" fmla="*/ 24 w 24"/>
                <a:gd name="T11" fmla="*/ 3 h 5"/>
                <a:gd name="T12" fmla="*/ 21 w 2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1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1"/>
                    <a:pt x="24" y="3"/>
                  </a:cubicBezTo>
                  <a:cubicBezTo>
                    <a:pt x="24" y="4"/>
                    <a:pt x="23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EB3043-34C4-41A1-A83C-4103AB5D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70"/>
              <a:ext cx="52" cy="454"/>
            </a:xfrm>
            <a:custGeom>
              <a:avLst/>
              <a:gdLst>
                <a:gd name="T0" fmla="*/ 2 w 5"/>
                <a:gd name="T1" fmla="*/ 44 h 44"/>
                <a:gd name="T2" fmla="*/ 0 w 5"/>
                <a:gd name="T3" fmla="*/ 41 h 44"/>
                <a:gd name="T4" fmla="*/ 0 w 5"/>
                <a:gd name="T5" fmla="*/ 3 h 44"/>
                <a:gd name="T6" fmla="*/ 2 w 5"/>
                <a:gd name="T7" fmla="*/ 0 h 44"/>
                <a:gd name="T8" fmla="*/ 5 w 5"/>
                <a:gd name="T9" fmla="*/ 3 h 44"/>
                <a:gd name="T10" fmla="*/ 5 w 5"/>
                <a:gd name="T11" fmla="*/ 41 h 44"/>
                <a:gd name="T12" fmla="*/ 2 w 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4">
                  <a:moveTo>
                    <a:pt x="2" y="44"/>
                  </a:moveTo>
                  <a:cubicBezTo>
                    <a:pt x="1" y="44"/>
                    <a:pt x="0" y="43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3"/>
                    <a:pt x="4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E08C359-FE26-453B-9741-D4675D16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" y="2666"/>
              <a:ext cx="342" cy="247"/>
            </a:xfrm>
            <a:custGeom>
              <a:avLst/>
              <a:gdLst>
                <a:gd name="T0" fmla="*/ 4 w 33"/>
                <a:gd name="T1" fmla="*/ 24 h 24"/>
                <a:gd name="T2" fmla="*/ 1 w 33"/>
                <a:gd name="T3" fmla="*/ 22 h 24"/>
                <a:gd name="T4" fmla="*/ 2 w 33"/>
                <a:gd name="T5" fmla="*/ 18 h 24"/>
                <a:gd name="T6" fmla="*/ 29 w 33"/>
                <a:gd name="T7" fmla="*/ 1 h 24"/>
                <a:gd name="T8" fmla="*/ 33 w 33"/>
                <a:gd name="T9" fmla="*/ 2 h 24"/>
                <a:gd name="T10" fmla="*/ 32 w 33"/>
                <a:gd name="T11" fmla="*/ 6 h 24"/>
                <a:gd name="T12" fmla="*/ 5 w 33"/>
                <a:gd name="T13" fmla="*/ 23 h 24"/>
                <a:gd name="T14" fmla="*/ 4 w 33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4" y="24"/>
                  </a:moveTo>
                  <a:cubicBezTo>
                    <a:pt x="3" y="24"/>
                    <a:pt x="2" y="23"/>
                    <a:pt x="1" y="22"/>
                  </a:cubicBezTo>
                  <a:cubicBezTo>
                    <a:pt x="0" y="21"/>
                    <a:pt x="1" y="19"/>
                    <a:pt x="2" y="1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2"/>
                  </a:cubicBezTo>
                  <a:cubicBezTo>
                    <a:pt x="33" y="3"/>
                    <a:pt x="33" y="5"/>
                    <a:pt x="32" y="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14DC41B-35EF-40D1-9263-5F8F8D47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490"/>
              <a:ext cx="207" cy="248"/>
            </a:xfrm>
            <a:custGeom>
              <a:avLst/>
              <a:gdLst>
                <a:gd name="T0" fmla="*/ 3 w 20"/>
                <a:gd name="T1" fmla="*/ 24 h 24"/>
                <a:gd name="T2" fmla="*/ 1 w 20"/>
                <a:gd name="T3" fmla="*/ 23 h 24"/>
                <a:gd name="T4" fmla="*/ 1 w 20"/>
                <a:gd name="T5" fmla="*/ 19 h 24"/>
                <a:gd name="T6" fmla="*/ 15 w 20"/>
                <a:gd name="T7" fmla="*/ 2 h 24"/>
                <a:gd name="T8" fmla="*/ 19 w 20"/>
                <a:gd name="T9" fmla="*/ 1 h 24"/>
                <a:gd name="T10" fmla="*/ 19 w 20"/>
                <a:gd name="T11" fmla="*/ 5 h 24"/>
                <a:gd name="T12" fmla="*/ 5 w 20"/>
                <a:gd name="T13" fmla="*/ 22 h 24"/>
                <a:gd name="T14" fmla="*/ 3 w 2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4">
                  <a:moveTo>
                    <a:pt x="3" y="24"/>
                  </a:moveTo>
                  <a:cubicBezTo>
                    <a:pt x="2" y="24"/>
                    <a:pt x="2" y="23"/>
                    <a:pt x="1" y="23"/>
                  </a:cubicBezTo>
                  <a:cubicBezTo>
                    <a:pt x="0" y="22"/>
                    <a:pt x="0" y="20"/>
                    <a:pt x="1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4" y="24"/>
                    <a:pt x="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ADF37DC-D596-45FD-B5BA-8D95E0A0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4058"/>
              <a:ext cx="290" cy="52"/>
            </a:xfrm>
            <a:custGeom>
              <a:avLst/>
              <a:gdLst>
                <a:gd name="T0" fmla="*/ 26 w 28"/>
                <a:gd name="T1" fmla="*/ 5 h 5"/>
                <a:gd name="T2" fmla="*/ 3 w 28"/>
                <a:gd name="T3" fmla="*/ 5 h 5"/>
                <a:gd name="T4" fmla="*/ 0 w 28"/>
                <a:gd name="T5" fmla="*/ 3 h 5"/>
                <a:gd name="T6" fmla="*/ 3 w 28"/>
                <a:gd name="T7" fmla="*/ 0 h 5"/>
                <a:gd name="T8" fmla="*/ 26 w 28"/>
                <a:gd name="T9" fmla="*/ 0 h 5"/>
                <a:gd name="T10" fmla="*/ 28 w 28"/>
                <a:gd name="T11" fmla="*/ 3 h 5"/>
                <a:gd name="T12" fmla="*/ 26 w 2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">
                  <a:moveTo>
                    <a:pt x="2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4"/>
                    <a:pt x="27" y="5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16C7699-829A-4CA4-A8A1-00FB0D61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4182"/>
              <a:ext cx="197" cy="52"/>
            </a:xfrm>
            <a:custGeom>
              <a:avLst/>
              <a:gdLst>
                <a:gd name="T0" fmla="*/ 16 w 19"/>
                <a:gd name="T1" fmla="*/ 5 h 5"/>
                <a:gd name="T2" fmla="*/ 3 w 19"/>
                <a:gd name="T3" fmla="*/ 5 h 5"/>
                <a:gd name="T4" fmla="*/ 0 w 19"/>
                <a:gd name="T5" fmla="*/ 3 h 5"/>
                <a:gd name="T6" fmla="*/ 3 w 19"/>
                <a:gd name="T7" fmla="*/ 0 h 5"/>
                <a:gd name="T8" fmla="*/ 16 w 19"/>
                <a:gd name="T9" fmla="*/ 0 h 5"/>
                <a:gd name="T10" fmla="*/ 19 w 19"/>
                <a:gd name="T11" fmla="*/ 3 h 5"/>
                <a:gd name="T12" fmla="*/ 16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17" name="Marcador de texto 34">
            <a:extLst>
              <a:ext uri="{FF2B5EF4-FFF2-40B4-BE49-F238E27FC236}">
                <a16:creationId xmlns:a16="http://schemas.microsoft.com/office/drawing/2014/main" id="{0C53FA4C-CEB9-4A52-98E9-A8C44FB97795}"/>
              </a:ext>
            </a:extLst>
          </p:cNvPr>
          <p:cNvSpPr txBox="1">
            <a:spLocks/>
          </p:cNvSpPr>
          <p:nvPr/>
        </p:nvSpPr>
        <p:spPr>
          <a:xfrm>
            <a:off x="944798" y="1867982"/>
            <a:ext cx="2654124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19" name="Marcador de texto 34">
            <a:extLst>
              <a:ext uri="{FF2B5EF4-FFF2-40B4-BE49-F238E27FC236}">
                <a16:creationId xmlns:a16="http://schemas.microsoft.com/office/drawing/2014/main" id="{54A599F9-DCA4-46B4-806E-3522318C8882}"/>
              </a:ext>
            </a:extLst>
          </p:cNvPr>
          <p:cNvSpPr txBox="1">
            <a:spLocks/>
          </p:cNvSpPr>
          <p:nvPr/>
        </p:nvSpPr>
        <p:spPr>
          <a:xfrm>
            <a:off x="8051495" y="1867982"/>
            <a:ext cx="2557343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21" name="Marcador de texto 34">
            <a:extLst>
              <a:ext uri="{FF2B5EF4-FFF2-40B4-BE49-F238E27FC236}">
                <a16:creationId xmlns:a16="http://schemas.microsoft.com/office/drawing/2014/main" id="{9B198878-D420-4C6D-AEAF-79B53AA77E42}"/>
              </a:ext>
            </a:extLst>
          </p:cNvPr>
          <p:cNvSpPr txBox="1">
            <a:spLocks/>
          </p:cNvSpPr>
          <p:nvPr/>
        </p:nvSpPr>
        <p:spPr>
          <a:xfrm>
            <a:off x="458909" y="4970732"/>
            <a:ext cx="3508919" cy="1722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22" name="Marcador de texto 34">
            <a:extLst>
              <a:ext uri="{FF2B5EF4-FFF2-40B4-BE49-F238E27FC236}">
                <a16:creationId xmlns:a16="http://schemas.microsoft.com/office/drawing/2014/main" id="{C180EB8A-FCFE-44DE-90CC-A0B5A0E6433C}"/>
              </a:ext>
            </a:extLst>
          </p:cNvPr>
          <p:cNvSpPr txBox="1">
            <a:spLocks/>
          </p:cNvSpPr>
          <p:nvPr/>
        </p:nvSpPr>
        <p:spPr>
          <a:xfrm>
            <a:off x="7653457" y="4974613"/>
            <a:ext cx="3439674" cy="1722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grpSp>
        <p:nvGrpSpPr>
          <p:cNvPr id="39" name="Group 23">
            <a:extLst>
              <a:ext uri="{FF2B5EF4-FFF2-40B4-BE49-F238E27FC236}">
                <a16:creationId xmlns:a16="http://schemas.microsoft.com/office/drawing/2014/main" id="{5F4D55CC-1A57-44B1-B254-523DAA37FA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4075" y="1865361"/>
            <a:ext cx="866532" cy="790868"/>
            <a:chOff x="2393" y="816"/>
            <a:chExt cx="481" cy="439"/>
          </a:xfrm>
        </p:grpSpPr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5C8FDFE6-2FEC-4669-8524-C15B8D25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023"/>
              <a:ext cx="339" cy="232"/>
            </a:xfrm>
            <a:custGeom>
              <a:avLst/>
              <a:gdLst>
                <a:gd name="T0" fmla="*/ 88 w 141"/>
                <a:gd name="T1" fmla="*/ 0 h 96"/>
                <a:gd name="T2" fmla="*/ 141 w 141"/>
                <a:gd name="T3" fmla="*/ 33 h 96"/>
                <a:gd name="T4" fmla="*/ 0 w 141"/>
                <a:gd name="T5" fmla="*/ 66 h 96"/>
                <a:gd name="T6" fmla="*/ 34 w 141"/>
                <a:gd name="T7" fmla="*/ 13 h 96"/>
                <a:gd name="T8" fmla="*/ 55 w 141"/>
                <a:gd name="T9" fmla="*/ 19 h 96"/>
                <a:gd name="T10" fmla="*/ 88 w 141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96">
                  <a:moveTo>
                    <a:pt x="88" y="0"/>
                  </a:moveTo>
                  <a:cubicBezTo>
                    <a:pt x="141" y="33"/>
                    <a:pt x="141" y="33"/>
                    <a:pt x="141" y="33"/>
                  </a:cubicBezTo>
                  <a:cubicBezTo>
                    <a:pt x="111" y="81"/>
                    <a:pt x="48" y="96"/>
                    <a:pt x="0" y="66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40" y="16"/>
                    <a:pt x="47" y="19"/>
                    <a:pt x="55" y="19"/>
                  </a:cubicBezTo>
                  <a:cubicBezTo>
                    <a:pt x="69" y="19"/>
                    <a:pt x="81" y="11"/>
                    <a:pt x="88" y="0"/>
                  </a:cubicBezTo>
                  <a:close/>
                </a:path>
              </a:pathLst>
            </a:custGeom>
            <a:solidFill>
              <a:srgbClr val="6E0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DD2AC83-74BF-410F-B7E0-356B01F10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857"/>
              <a:ext cx="209" cy="313"/>
            </a:xfrm>
            <a:custGeom>
              <a:avLst/>
              <a:gdLst>
                <a:gd name="T0" fmla="*/ 87 w 87"/>
                <a:gd name="T1" fmla="*/ 84 h 130"/>
                <a:gd name="T2" fmla="*/ 57 w 87"/>
                <a:gd name="T3" fmla="*/ 130 h 130"/>
                <a:gd name="T4" fmla="*/ 27 w 87"/>
                <a:gd name="T5" fmla="*/ 0 h 130"/>
                <a:gd name="T6" fmla="*/ 74 w 87"/>
                <a:gd name="T7" fmla="*/ 29 h 130"/>
                <a:gd name="T8" fmla="*/ 68 w 87"/>
                <a:gd name="T9" fmla="*/ 50 h 130"/>
                <a:gd name="T10" fmla="*/ 87 w 87"/>
                <a:gd name="T11" fmla="*/ 8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30">
                  <a:moveTo>
                    <a:pt x="87" y="84"/>
                  </a:moveTo>
                  <a:cubicBezTo>
                    <a:pt x="57" y="130"/>
                    <a:pt x="57" y="130"/>
                    <a:pt x="57" y="130"/>
                  </a:cubicBezTo>
                  <a:cubicBezTo>
                    <a:pt x="13" y="103"/>
                    <a:pt x="0" y="44"/>
                    <a:pt x="27" y="0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0" y="35"/>
                    <a:pt x="68" y="42"/>
                    <a:pt x="68" y="50"/>
                  </a:cubicBezTo>
                  <a:cubicBezTo>
                    <a:pt x="68" y="64"/>
                    <a:pt x="75" y="77"/>
                    <a:pt x="87" y="84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052CF29E-8221-4A37-B928-1C9CEF6D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16"/>
              <a:ext cx="210" cy="106"/>
            </a:xfrm>
            <a:custGeom>
              <a:avLst/>
              <a:gdLst>
                <a:gd name="T0" fmla="*/ 20 w 87"/>
                <a:gd name="T1" fmla="*/ 44 h 44"/>
                <a:gd name="T2" fmla="*/ 0 w 87"/>
                <a:gd name="T3" fmla="*/ 32 h 44"/>
                <a:gd name="T4" fmla="*/ 39 w 87"/>
                <a:gd name="T5" fmla="*/ 4 h 44"/>
                <a:gd name="T6" fmla="*/ 87 w 87"/>
                <a:gd name="T7" fmla="*/ 12 h 44"/>
                <a:gd name="T8" fmla="*/ 74 w 87"/>
                <a:gd name="T9" fmla="*/ 32 h 44"/>
                <a:gd name="T10" fmla="*/ 54 w 87"/>
                <a:gd name="T11" fmla="*/ 26 h 44"/>
                <a:gd name="T12" fmla="*/ 20 w 87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4">
                  <a:moveTo>
                    <a:pt x="20" y="4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18"/>
                    <a:pt x="23" y="8"/>
                    <a:pt x="39" y="4"/>
                  </a:cubicBezTo>
                  <a:cubicBezTo>
                    <a:pt x="56" y="0"/>
                    <a:pt x="73" y="3"/>
                    <a:pt x="87" y="1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68" y="28"/>
                    <a:pt x="61" y="26"/>
                    <a:pt x="54" y="26"/>
                  </a:cubicBezTo>
                  <a:cubicBezTo>
                    <a:pt x="39" y="26"/>
                    <a:pt x="27" y="33"/>
                    <a:pt x="20" y="44"/>
                  </a:cubicBez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2B7CFDE3-7088-411B-B3DC-63EB10E3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825"/>
              <a:ext cx="145" cy="237"/>
            </a:xfrm>
            <a:custGeom>
              <a:avLst/>
              <a:gdLst>
                <a:gd name="T0" fmla="*/ 0 w 60"/>
                <a:gd name="T1" fmla="*/ 27 h 98"/>
                <a:gd name="T2" fmla="*/ 17 w 60"/>
                <a:gd name="T3" fmla="*/ 0 h 98"/>
                <a:gd name="T4" fmla="*/ 39 w 60"/>
                <a:gd name="T5" fmla="*/ 98 h 98"/>
                <a:gd name="T6" fmla="*/ 13 w 60"/>
                <a:gd name="T7" fmla="*/ 81 h 98"/>
                <a:gd name="T8" fmla="*/ 19 w 60"/>
                <a:gd name="T9" fmla="*/ 60 h 98"/>
                <a:gd name="T10" fmla="*/ 0 w 60"/>
                <a:gd name="T11" fmla="*/ 2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98">
                  <a:moveTo>
                    <a:pt x="0" y="2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0" y="21"/>
                    <a:pt x="60" y="65"/>
                    <a:pt x="39" y="98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6" y="75"/>
                    <a:pt x="19" y="68"/>
                    <a:pt x="19" y="60"/>
                  </a:cubicBezTo>
                  <a:cubicBezTo>
                    <a:pt x="19" y="46"/>
                    <a:pt x="11" y="34"/>
                    <a:pt x="0" y="27"/>
                  </a:cubicBezTo>
                  <a:close/>
                </a:path>
              </a:pathLst>
            </a:custGeom>
            <a:solidFill>
              <a:srgbClr val="8E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5963FD28-C870-40CD-8A3D-91171093F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4" y="946"/>
              <a:ext cx="84" cy="56"/>
            </a:xfrm>
            <a:custGeom>
              <a:avLst/>
              <a:gdLst>
                <a:gd name="T0" fmla="*/ 11 w 35"/>
                <a:gd name="T1" fmla="*/ 12 h 23"/>
                <a:gd name="T2" fmla="*/ 13 w 35"/>
                <a:gd name="T3" fmla="*/ 16 h 23"/>
                <a:gd name="T4" fmla="*/ 11 w 35"/>
                <a:gd name="T5" fmla="*/ 19 h 23"/>
                <a:gd name="T6" fmla="*/ 8 w 35"/>
                <a:gd name="T7" fmla="*/ 21 h 23"/>
                <a:gd name="T8" fmla="*/ 5 w 35"/>
                <a:gd name="T9" fmla="*/ 19 h 23"/>
                <a:gd name="T10" fmla="*/ 4 w 35"/>
                <a:gd name="T11" fmla="*/ 16 h 23"/>
                <a:gd name="T12" fmla="*/ 5 w 35"/>
                <a:gd name="T13" fmla="*/ 12 h 23"/>
                <a:gd name="T14" fmla="*/ 8 w 35"/>
                <a:gd name="T15" fmla="*/ 10 h 23"/>
                <a:gd name="T16" fmla="*/ 11 w 35"/>
                <a:gd name="T17" fmla="*/ 12 h 23"/>
                <a:gd name="T18" fmla="*/ 12 w 35"/>
                <a:gd name="T19" fmla="*/ 0 h 23"/>
                <a:gd name="T20" fmla="*/ 9 w 35"/>
                <a:gd name="T21" fmla="*/ 0 h 23"/>
                <a:gd name="T22" fmla="*/ 3 w 35"/>
                <a:gd name="T23" fmla="*/ 3 h 23"/>
                <a:gd name="T24" fmla="*/ 0 w 35"/>
                <a:gd name="T25" fmla="*/ 12 h 23"/>
                <a:gd name="T26" fmla="*/ 2 w 35"/>
                <a:gd name="T27" fmla="*/ 20 h 23"/>
                <a:gd name="T28" fmla="*/ 8 w 35"/>
                <a:gd name="T29" fmla="*/ 23 h 23"/>
                <a:gd name="T30" fmla="*/ 14 w 35"/>
                <a:gd name="T31" fmla="*/ 21 h 23"/>
                <a:gd name="T32" fmla="*/ 16 w 35"/>
                <a:gd name="T33" fmla="*/ 16 h 23"/>
                <a:gd name="T34" fmla="*/ 14 w 35"/>
                <a:gd name="T35" fmla="*/ 10 h 23"/>
                <a:gd name="T36" fmla="*/ 8 w 35"/>
                <a:gd name="T37" fmla="*/ 8 h 23"/>
                <a:gd name="T38" fmla="*/ 5 w 35"/>
                <a:gd name="T39" fmla="*/ 9 h 23"/>
                <a:gd name="T40" fmla="*/ 3 w 35"/>
                <a:gd name="T41" fmla="*/ 11 h 23"/>
                <a:gd name="T42" fmla="*/ 5 w 35"/>
                <a:gd name="T43" fmla="*/ 4 h 23"/>
                <a:gd name="T44" fmla="*/ 10 w 35"/>
                <a:gd name="T45" fmla="*/ 2 h 23"/>
                <a:gd name="T46" fmla="*/ 12 w 35"/>
                <a:gd name="T47" fmla="*/ 3 h 23"/>
                <a:gd name="T48" fmla="*/ 14 w 35"/>
                <a:gd name="T49" fmla="*/ 4 h 23"/>
                <a:gd name="T50" fmla="*/ 14 w 35"/>
                <a:gd name="T51" fmla="*/ 1 h 23"/>
                <a:gd name="T52" fmla="*/ 12 w 35"/>
                <a:gd name="T53" fmla="*/ 0 h 23"/>
                <a:gd name="T54" fmla="*/ 31 w 35"/>
                <a:gd name="T55" fmla="*/ 5 h 23"/>
                <a:gd name="T56" fmla="*/ 32 w 35"/>
                <a:gd name="T57" fmla="*/ 12 h 23"/>
                <a:gd name="T58" fmla="*/ 31 w 35"/>
                <a:gd name="T59" fmla="*/ 19 h 23"/>
                <a:gd name="T60" fmla="*/ 27 w 35"/>
                <a:gd name="T61" fmla="*/ 21 h 23"/>
                <a:gd name="T62" fmla="*/ 24 w 35"/>
                <a:gd name="T63" fmla="*/ 19 h 23"/>
                <a:gd name="T64" fmla="*/ 23 w 35"/>
                <a:gd name="T65" fmla="*/ 12 h 23"/>
                <a:gd name="T66" fmla="*/ 24 w 35"/>
                <a:gd name="T67" fmla="*/ 5 h 23"/>
                <a:gd name="T68" fmla="*/ 27 w 35"/>
                <a:gd name="T69" fmla="*/ 2 h 23"/>
                <a:gd name="T70" fmla="*/ 31 w 35"/>
                <a:gd name="T71" fmla="*/ 5 h 23"/>
                <a:gd name="T72" fmla="*/ 22 w 35"/>
                <a:gd name="T73" fmla="*/ 3 h 23"/>
                <a:gd name="T74" fmla="*/ 20 w 35"/>
                <a:gd name="T75" fmla="*/ 12 h 23"/>
                <a:gd name="T76" fmla="*/ 22 w 35"/>
                <a:gd name="T77" fmla="*/ 20 h 23"/>
                <a:gd name="T78" fmla="*/ 27 w 35"/>
                <a:gd name="T79" fmla="*/ 23 h 23"/>
                <a:gd name="T80" fmla="*/ 33 w 35"/>
                <a:gd name="T81" fmla="*/ 20 h 23"/>
                <a:gd name="T82" fmla="*/ 35 w 35"/>
                <a:gd name="T83" fmla="*/ 12 h 23"/>
                <a:gd name="T84" fmla="*/ 33 w 35"/>
                <a:gd name="T85" fmla="*/ 3 h 23"/>
                <a:gd name="T86" fmla="*/ 27 w 35"/>
                <a:gd name="T87" fmla="*/ 0 h 23"/>
                <a:gd name="T88" fmla="*/ 22 w 35"/>
                <a:gd name="T8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23">
                  <a:moveTo>
                    <a:pt x="11" y="12"/>
                  </a:moveTo>
                  <a:cubicBezTo>
                    <a:pt x="12" y="13"/>
                    <a:pt x="13" y="14"/>
                    <a:pt x="13" y="16"/>
                  </a:cubicBezTo>
                  <a:cubicBezTo>
                    <a:pt x="13" y="17"/>
                    <a:pt x="12" y="19"/>
                    <a:pt x="11" y="19"/>
                  </a:cubicBezTo>
                  <a:cubicBezTo>
                    <a:pt x="11" y="20"/>
                    <a:pt x="9" y="21"/>
                    <a:pt x="8" y="21"/>
                  </a:cubicBezTo>
                  <a:cubicBezTo>
                    <a:pt x="7" y="21"/>
                    <a:pt x="6" y="20"/>
                    <a:pt x="5" y="19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10"/>
                    <a:pt x="11" y="11"/>
                    <a:pt x="11" y="12"/>
                  </a:cubicBezTo>
                  <a:close/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2"/>
                    <a:pt x="5" y="23"/>
                    <a:pt x="8" y="23"/>
                  </a:cubicBezTo>
                  <a:cubicBezTo>
                    <a:pt x="10" y="23"/>
                    <a:pt x="12" y="23"/>
                    <a:pt x="14" y="21"/>
                  </a:cubicBezTo>
                  <a:cubicBezTo>
                    <a:pt x="15" y="20"/>
                    <a:pt x="16" y="18"/>
                    <a:pt x="16" y="16"/>
                  </a:cubicBezTo>
                  <a:cubicBezTo>
                    <a:pt x="16" y="13"/>
                    <a:pt x="15" y="11"/>
                    <a:pt x="14" y="10"/>
                  </a:cubicBezTo>
                  <a:cubicBezTo>
                    <a:pt x="12" y="9"/>
                    <a:pt x="11" y="8"/>
                    <a:pt x="8" y="8"/>
                  </a:cubicBezTo>
                  <a:cubicBezTo>
                    <a:pt x="7" y="8"/>
                    <a:pt x="6" y="8"/>
                    <a:pt x="5" y="9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6" y="3"/>
                    <a:pt x="8" y="2"/>
                    <a:pt x="10" y="2"/>
                  </a:cubicBezTo>
                  <a:cubicBezTo>
                    <a:pt x="10" y="2"/>
                    <a:pt x="11" y="3"/>
                    <a:pt x="12" y="3"/>
                  </a:cubicBezTo>
                  <a:cubicBezTo>
                    <a:pt x="13" y="3"/>
                    <a:pt x="13" y="3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2" y="0"/>
                  </a:cubicBezTo>
                  <a:close/>
                  <a:moveTo>
                    <a:pt x="31" y="5"/>
                  </a:moveTo>
                  <a:cubicBezTo>
                    <a:pt x="32" y="6"/>
                    <a:pt x="32" y="9"/>
                    <a:pt x="32" y="12"/>
                  </a:cubicBezTo>
                  <a:cubicBezTo>
                    <a:pt x="32" y="15"/>
                    <a:pt x="32" y="17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26" y="21"/>
                    <a:pt x="25" y="20"/>
                    <a:pt x="24" y="19"/>
                  </a:cubicBezTo>
                  <a:cubicBezTo>
                    <a:pt x="23" y="17"/>
                    <a:pt x="23" y="15"/>
                    <a:pt x="23" y="12"/>
                  </a:cubicBezTo>
                  <a:cubicBezTo>
                    <a:pt x="23" y="9"/>
                    <a:pt x="23" y="6"/>
                    <a:pt x="24" y="5"/>
                  </a:cubicBezTo>
                  <a:cubicBezTo>
                    <a:pt x="25" y="3"/>
                    <a:pt x="26" y="2"/>
                    <a:pt x="27" y="2"/>
                  </a:cubicBezTo>
                  <a:cubicBezTo>
                    <a:pt x="29" y="2"/>
                    <a:pt x="30" y="3"/>
                    <a:pt x="31" y="5"/>
                  </a:cubicBezTo>
                  <a:close/>
                  <a:moveTo>
                    <a:pt x="22" y="3"/>
                  </a:moveTo>
                  <a:cubicBezTo>
                    <a:pt x="20" y="5"/>
                    <a:pt x="20" y="8"/>
                    <a:pt x="20" y="12"/>
                  </a:cubicBezTo>
                  <a:cubicBezTo>
                    <a:pt x="20" y="15"/>
                    <a:pt x="20" y="18"/>
                    <a:pt x="22" y="20"/>
                  </a:cubicBezTo>
                  <a:cubicBezTo>
                    <a:pt x="23" y="22"/>
                    <a:pt x="25" y="23"/>
                    <a:pt x="27" y="23"/>
                  </a:cubicBezTo>
                  <a:cubicBezTo>
                    <a:pt x="30" y="23"/>
                    <a:pt x="32" y="22"/>
                    <a:pt x="33" y="20"/>
                  </a:cubicBezTo>
                  <a:cubicBezTo>
                    <a:pt x="35" y="18"/>
                    <a:pt x="35" y="15"/>
                    <a:pt x="35" y="12"/>
                  </a:cubicBezTo>
                  <a:cubicBezTo>
                    <a:pt x="35" y="8"/>
                    <a:pt x="35" y="5"/>
                    <a:pt x="33" y="3"/>
                  </a:cubicBezTo>
                  <a:cubicBezTo>
                    <a:pt x="32" y="1"/>
                    <a:pt x="30" y="0"/>
                    <a:pt x="27" y="0"/>
                  </a:cubicBezTo>
                  <a:cubicBezTo>
                    <a:pt x="25" y="0"/>
                    <a:pt x="23" y="1"/>
                    <a:pt x="22" y="3"/>
                  </a:cubicBezTo>
                  <a:close/>
                </a:path>
              </a:pathLst>
            </a:custGeom>
            <a:solidFill>
              <a:srgbClr val="604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47" name="Group 31">
            <a:extLst>
              <a:ext uri="{FF2B5EF4-FFF2-40B4-BE49-F238E27FC236}">
                <a16:creationId xmlns:a16="http://schemas.microsoft.com/office/drawing/2014/main" id="{B1D1F1F9-FD6E-4C12-AFE3-649602C1DF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86251" y="1861796"/>
            <a:ext cx="663938" cy="709029"/>
            <a:chOff x="4526" y="694"/>
            <a:chExt cx="427" cy="456"/>
          </a:xfrm>
        </p:grpSpPr>
        <p:sp>
          <p:nvSpPr>
            <p:cNvPr id="48" name="AutoShape 30">
              <a:extLst>
                <a:ext uri="{FF2B5EF4-FFF2-40B4-BE49-F238E27FC236}">
                  <a16:creationId xmlns:a16="http://schemas.microsoft.com/office/drawing/2014/main" id="{BDB7FB19-1E9F-43C8-8C6B-2B095A4DDB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26" y="694"/>
              <a:ext cx="427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F442010D-18D7-4B30-A69A-7D668C380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1039"/>
              <a:ext cx="56" cy="111"/>
            </a:xfrm>
            <a:custGeom>
              <a:avLst/>
              <a:gdLst>
                <a:gd name="T0" fmla="*/ 23 w 23"/>
                <a:gd name="T1" fmla="*/ 42 h 46"/>
                <a:gd name="T2" fmla="*/ 19 w 23"/>
                <a:gd name="T3" fmla="*/ 46 h 46"/>
                <a:gd name="T4" fmla="*/ 4 w 23"/>
                <a:gd name="T5" fmla="*/ 46 h 46"/>
                <a:gd name="T6" fmla="*/ 0 w 23"/>
                <a:gd name="T7" fmla="*/ 42 h 46"/>
                <a:gd name="T8" fmla="*/ 0 w 23"/>
                <a:gd name="T9" fmla="*/ 4 h 46"/>
                <a:gd name="T10" fmla="*/ 4 w 23"/>
                <a:gd name="T11" fmla="*/ 0 h 46"/>
                <a:gd name="T12" fmla="*/ 19 w 23"/>
                <a:gd name="T13" fmla="*/ 0 h 46"/>
                <a:gd name="T14" fmla="*/ 23 w 23"/>
                <a:gd name="T15" fmla="*/ 4 h 46"/>
                <a:gd name="T16" fmla="*/ 23 w 23"/>
                <a:gd name="T17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6">
                  <a:moveTo>
                    <a:pt x="23" y="42"/>
                  </a:moveTo>
                  <a:cubicBezTo>
                    <a:pt x="23" y="44"/>
                    <a:pt x="21" y="46"/>
                    <a:pt x="19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0" y="44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8CC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66094E44-61C1-4C69-8F1A-D4E36EE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969"/>
              <a:ext cx="58" cy="181"/>
            </a:xfrm>
            <a:custGeom>
              <a:avLst/>
              <a:gdLst>
                <a:gd name="T0" fmla="*/ 24 w 24"/>
                <a:gd name="T1" fmla="*/ 71 h 75"/>
                <a:gd name="T2" fmla="*/ 20 w 24"/>
                <a:gd name="T3" fmla="*/ 75 h 75"/>
                <a:gd name="T4" fmla="*/ 4 w 24"/>
                <a:gd name="T5" fmla="*/ 75 h 75"/>
                <a:gd name="T6" fmla="*/ 0 w 24"/>
                <a:gd name="T7" fmla="*/ 71 h 75"/>
                <a:gd name="T8" fmla="*/ 0 w 24"/>
                <a:gd name="T9" fmla="*/ 4 h 75"/>
                <a:gd name="T10" fmla="*/ 4 w 24"/>
                <a:gd name="T11" fmla="*/ 0 h 75"/>
                <a:gd name="T12" fmla="*/ 20 w 24"/>
                <a:gd name="T13" fmla="*/ 0 h 75"/>
                <a:gd name="T14" fmla="*/ 24 w 24"/>
                <a:gd name="T15" fmla="*/ 4 h 75"/>
                <a:gd name="T16" fmla="*/ 24 w 24"/>
                <a:gd name="T17" fmla="*/ 7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5">
                  <a:moveTo>
                    <a:pt x="24" y="71"/>
                  </a:moveTo>
                  <a:cubicBezTo>
                    <a:pt x="24" y="73"/>
                    <a:pt x="22" y="75"/>
                    <a:pt x="20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4"/>
                  </a:cubicBezTo>
                  <a:lnTo>
                    <a:pt x="24" y="71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5F22895F-8ECF-4CA3-BEBD-8D121385F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897"/>
              <a:ext cx="58" cy="253"/>
            </a:xfrm>
            <a:custGeom>
              <a:avLst/>
              <a:gdLst>
                <a:gd name="T0" fmla="*/ 24 w 24"/>
                <a:gd name="T1" fmla="*/ 101 h 105"/>
                <a:gd name="T2" fmla="*/ 20 w 24"/>
                <a:gd name="T3" fmla="*/ 105 h 105"/>
                <a:gd name="T4" fmla="*/ 4 w 24"/>
                <a:gd name="T5" fmla="*/ 105 h 105"/>
                <a:gd name="T6" fmla="*/ 0 w 24"/>
                <a:gd name="T7" fmla="*/ 101 h 105"/>
                <a:gd name="T8" fmla="*/ 0 w 24"/>
                <a:gd name="T9" fmla="*/ 4 h 105"/>
                <a:gd name="T10" fmla="*/ 4 w 24"/>
                <a:gd name="T11" fmla="*/ 0 h 105"/>
                <a:gd name="T12" fmla="*/ 20 w 24"/>
                <a:gd name="T13" fmla="*/ 0 h 105"/>
                <a:gd name="T14" fmla="*/ 24 w 24"/>
                <a:gd name="T15" fmla="*/ 4 h 105"/>
                <a:gd name="T16" fmla="*/ 24 w 24"/>
                <a:gd name="T17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5">
                  <a:moveTo>
                    <a:pt x="24" y="101"/>
                  </a:moveTo>
                  <a:cubicBezTo>
                    <a:pt x="24" y="103"/>
                    <a:pt x="22" y="105"/>
                    <a:pt x="20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5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4"/>
                  </a:cubicBezTo>
                  <a:lnTo>
                    <a:pt x="24" y="101"/>
                  </a:lnTo>
                  <a:close/>
                </a:path>
              </a:pathLst>
            </a:custGeom>
            <a:solidFill>
              <a:srgbClr val="8E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7B9C94FF-195F-4497-8BB9-41AA72735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824"/>
              <a:ext cx="55" cy="326"/>
            </a:xfrm>
            <a:custGeom>
              <a:avLst/>
              <a:gdLst>
                <a:gd name="T0" fmla="*/ 23 w 23"/>
                <a:gd name="T1" fmla="*/ 131 h 135"/>
                <a:gd name="T2" fmla="*/ 19 w 23"/>
                <a:gd name="T3" fmla="*/ 135 h 135"/>
                <a:gd name="T4" fmla="*/ 4 w 23"/>
                <a:gd name="T5" fmla="*/ 135 h 135"/>
                <a:gd name="T6" fmla="*/ 0 w 23"/>
                <a:gd name="T7" fmla="*/ 131 h 135"/>
                <a:gd name="T8" fmla="*/ 0 w 23"/>
                <a:gd name="T9" fmla="*/ 4 h 135"/>
                <a:gd name="T10" fmla="*/ 4 w 23"/>
                <a:gd name="T11" fmla="*/ 0 h 135"/>
                <a:gd name="T12" fmla="*/ 19 w 23"/>
                <a:gd name="T13" fmla="*/ 0 h 135"/>
                <a:gd name="T14" fmla="*/ 23 w 23"/>
                <a:gd name="T15" fmla="*/ 4 h 135"/>
                <a:gd name="T16" fmla="*/ 23 w 23"/>
                <a:gd name="T17" fmla="*/ 13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5">
                  <a:moveTo>
                    <a:pt x="23" y="131"/>
                  </a:moveTo>
                  <a:cubicBezTo>
                    <a:pt x="23" y="133"/>
                    <a:pt x="22" y="135"/>
                    <a:pt x="19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3" y="2"/>
                    <a:pt x="23" y="4"/>
                  </a:cubicBezTo>
                  <a:lnTo>
                    <a:pt x="23" y="131"/>
                  </a:ln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E4B2889A-592C-4017-97A0-4004282B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752"/>
              <a:ext cx="55" cy="398"/>
            </a:xfrm>
            <a:custGeom>
              <a:avLst/>
              <a:gdLst>
                <a:gd name="T0" fmla="*/ 23 w 23"/>
                <a:gd name="T1" fmla="*/ 161 h 165"/>
                <a:gd name="T2" fmla="*/ 19 w 23"/>
                <a:gd name="T3" fmla="*/ 165 h 165"/>
                <a:gd name="T4" fmla="*/ 4 w 23"/>
                <a:gd name="T5" fmla="*/ 165 h 165"/>
                <a:gd name="T6" fmla="*/ 0 w 23"/>
                <a:gd name="T7" fmla="*/ 161 h 165"/>
                <a:gd name="T8" fmla="*/ 0 w 23"/>
                <a:gd name="T9" fmla="*/ 4 h 165"/>
                <a:gd name="T10" fmla="*/ 4 w 23"/>
                <a:gd name="T11" fmla="*/ 0 h 165"/>
                <a:gd name="T12" fmla="*/ 19 w 23"/>
                <a:gd name="T13" fmla="*/ 0 h 165"/>
                <a:gd name="T14" fmla="*/ 23 w 23"/>
                <a:gd name="T15" fmla="*/ 4 h 165"/>
                <a:gd name="T16" fmla="*/ 23 w 23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5">
                  <a:moveTo>
                    <a:pt x="23" y="161"/>
                  </a:moveTo>
                  <a:cubicBezTo>
                    <a:pt x="23" y="163"/>
                    <a:pt x="22" y="165"/>
                    <a:pt x="19" y="165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2" y="165"/>
                    <a:pt x="0" y="163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3" y="2"/>
                    <a:pt x="23" y="4"/>
                  </a:cubicBezTo>
                  <a:lnTo>
                    <a:pt x="23" y="161"/>
                  </a:ln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FC313CEB-0C1C-4F0F-9B39-1DE17DD8B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696"/>
              <a:ext cx="53" cy="56"/>
            </a:xfrm>
            <a:custGeom>
              <a:avLst/>
              <a:gdLst>
                <a:gd name="T0" fmla="*/ 0 w 53"/>
                <a:gd name="T1" fmla="*/ 15 h 56"/>
                <a:gd name="T2" fmla="*/ 53 w 53"/>
                <a:gd name="T3" fmla="*/ 0 h 56"/>
                <a:gd name="T4" fmla="*/ 53 w 53"/>
                <a:gd name="T5" fmla="*/ 56 h 56"/>
                <a:gd name="T6" fmla="*/ 0 w 53"/>
                <a:gd name="T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6">
                  <a:moveTo>
                    <a:pt x="0" y="15"/>
                  </a:moveTo>
                  <a:lnTo>
                    <a:pt x="53" y="0"/>
                  </a:lnTo>
                  <a:lnTo>
                    <a:pt x="53" y="5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C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08D65AA0-86AB-42D1-9C47-3D7093F8B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721"/>
              <a:ext cx="329" cy="270"/>
            </a:xfrm>
            <a:custGeom>
              <a:avLst/>
              <a:gdLst>
                <a:gd name="T0" fmla="*/ 13 w 329"/>
                <a:gd name="T1" fmla="*/ 270 h 270"/>
                <a:gd name="T2" fmla="*/ 0 w 329"/>
                <a:gd name="T3" fmla="*/ 260 h 270"/>
                <a:gd name="T4" fmla="*/ 121 w 329"/>
                <a:gd name="T5" fmla="*/ 106 h 270"/>
                <a:gd name="T6" fmla="*/ 162 w 329"/>
                <a:gd name="T7" fmla="*/ 135 h 270"/>
                <a:gd name="T8" fmla="*/ 218 w 329"/>
                <a:gd name="T9" fmla="*/ 65 h 270"/>
                <a:gd name="T10" fmla="*/ 246 w 329"/>
                <a:gd name="T11" fmla="*/ 89 h 270"/>
                <a:gd name="T12" fmla="*/ 319 w 329"/>
                <a:gd name="T13" fmla="*/ 0 h 270"/>
                <a:gd name="T14" fmla="*/ 329 w 329"/>
                <a:gd name="T15" fmla="*/ 9 h 270"/>
                <a:gd name="T16" fmla="*/ 249 w 329"/>
                <a:gd name="T17" fmla="*/ 108 h 270"/>
                <a:gd name="T18" fmla="*/ 220 w 329"/>
                <a:gd name="T19" fmla="*/ 86 h 270"/>
                <a:gd name="T20" fmla="*/ 164 w 329"/>
                <a:gd name="T21" fmla="*/ 156 h 270"/>
                <a:gd name="T22" fmla="*/ 123 w 329"/>
                <a:gd name="T23" fmla="*/ 125 h 270"/>
                <a:gd name="T24" fmla="*/ 13 w 329"/>
                <a:gd name="T2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270">
                  <a:moveTo>
                    <a:pt x="13" y="270"/>
                  </a:moveTo>
                  <a:lnTo>
                    <a:pt x="0" y="260"/>
                  </a:lnTo>
                  <a:lnTo>
                    <a:pt x="121" y="106"/>
                  </a:lnTo>
                  <a:lnTo>
                    <a:pt x="162" y="135"/>
                  </a:lnTo>
                  <a:lnTo>
                    <a:pt x="218" y="65"/>
                  </a:lnTo>
                  <a:lnTo>
                    <a:pt x="246" y="89"/>
                  </a:lnTo>
                  <a:lnTo>
                    <a:pt x="319" y="0"/>
                  </a:lnTo>
                  <a:lnTo>
                    <a:pt x="329" y="9"/>
                  </a:lnTo>
                  <a:lnTo>
                    <a:pt x="249" y="108"/>
                  </a:lnTo>
                  <a:lnTo>
                    <a:pt x="220" y="86"/>
                  </a:lnTo>
                  <a:lnTo>
                    <a:pt x="164" y="156"/>
                  </a:lnTo>
                  <a:lnTo>
                    <a:pt x="123" y="125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7" name="Group 41">
            <a:extLst>
              <a:ext uri="{FF2B5EF4-FFF2-40B4-BE49-F238E27FC236}">
                <a16:creationId xmlns:a16="http://schemas.microsoft.com/office/drawing/2014/main" id="{1FC3F7BA-BA2D-488B-AADC-36ECCB4191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5391" y="4753244"/>
            <a:ext cx="715963" cy="717550"/>
            <a:chOff x="1090" y="1589"/>
            <a:chExt cx="451" cy="452"/>
          </a:xfrm>
        </p:grpSpPr>
        <p:sp>
          <p:nvSpPr>
            <p:cNvPr id="58" name="AutoShape 40">
              <a:extLst>
                <a:ext uri="{FF2B5EF4-FFF2-40B4-BE49-F238E27FC236}">
                  <a16:creationId xmlns:a16="http://schemas.microsoft.com/office/drawing/2014/main" id="{70530E66-E2E8-444C-B00B-214896B5DB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0" y="1591"/>
              <a:ext cx="44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8BCC5AFD-D29A-495C-ADBB-4F20A3D53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726"/>
              <a:ext cx="333" cy="315"/>
            </a:xfrm>
            <a:custGeom>
              <a:avLst/>
              <a:gdLst>
                <a:gd name="T0" fmla="*/ 138 w 138"/>
                <a:gd name="T1" fmla="*/ 119 h 131"/>
                <a:gd name="T2" fmla="*/ 120 w 138"/>
                <a:gd name="T3" fmla="*/ 131 h 131"/>
                <a:gd name="T4" fmla="*/ 19 w 138"/>
                <a:gd name="T5" fmla="*/ 131 h 131"/>
                <a:gd name="T6" fmla="*/ 0 w 138"/>
                <a:gd name="T7" fmla="*/ 112 h 131"/>
                <a:gd name="T8" fmla="*/ 0 w 138"/>
                <a:gd name="T9" fmla="*/ 19 h 131"/>
                <a:gd name="T10" fmla="*/ 19 w 138"/>
                <a:gd name="T11" fmla="*/ 0 h 131"/>
                <a:gd name="T12" fmla="*/ 49 w 138"/>
                <a:gd name="T13" fmla="*/ 0 h 131"/>
                <a:gd name="T14" fmla="*/ 67 w 138"/>
                <a:gd name="T15" fmla="*/ 10 h 131"/>
                <a:gd name="T16" fmla="*/ 120 w 138"/>
                <a:gd name="T17" fmla="*/ 10 h 131"/>
                <a:gd name="T18" fmla="*/ 138 w 138"/>
                <a:gd name="T19" fmla="*/ 34 h 131"/>
                <a:gd name="T20" fmla="*/ 138 w 138"/>
                <a:gd name="T21" fmla="*/ 1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138" y="119"/>
                  </a:moveTo>
                  <a:cubicBezTo>
                    <a:pt x="138" y="122"/>
                    <a:pt x="130" y="131"/>
                    <a:pt x="120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9" y="131"/>
                    <a:pt x="0" y="122"/>
                    <a:pt x="0" y="1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37" y="0"/>
                    <a:pt x="49" y="0"/>
                  </a:cubicBezTo>
                  <a:cubicBezTo>
                    <a:pt x="62" y="0"/>
                    <a:pt x="67" y="10"/>
                    <a:pt x="67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30" y="10"/>
                    <a:pt x="138" y="17"/>
                    <a:pt x="138" y="34"/>
                  </a:cubicBezTo>
                  <a:lnTo>
                    <a:pt x="138" y="119"/>
                  </a:ln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03B67529-B182-42B8-998F-690B4D5BE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668"/>
              <a:ext cx="167" cy="195"/>
            </a:xfrm>
            <a:custGeom>
              <a:avLst/>
              <a:gdLst>
                <a:gd name="T0" fmla="*/ 167 w 167"/>
                <a:gd name="T1" fmla="*/ 94 h 195"/>
                <a:gd name="T2" fmla="*/ 82 w 167"/>
                <a:gd name="T3" fmla="*/ 0 h 195"/>
                <a:gd name="T4" fmla="*/ 0 w 167"/>
                <a:gd name="T5" fmla="*/ 94 h 195"/>
                <a:gd name="T6" fmla="*/ 48 w 167"/>
                <a:gd name="T7" fmla="*/ 94 h 195"/>
                <a:gd name="T8" fmla="*/ 48 w 167"/>
                <a:gd name="T9" fmla="*/ 195 h 195"/>
                <a:gd name="T10" fmla="*/ 118 w 167"/>
                <a:gd name="T11" fmla="*/ 195 h 195"/>
                <a:gd name="T12" fmla="*/ 118 w 167"/>
                <a:gd name="T13" fmla="*/ 94 h 195"/>
                <a:gd name="T14" fmla="*/ 167 w 167"/>
                <a:gd name="T15" fmla="*/ 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95">
                  <a:moveTo>
                    <a:pt x="167" y="94"/>
                  </a:moveTo>
                  <a:lnTo>
                    <a:pt x="82" y="0"/>
                  </a:lnTo>
                  <a:lnTo>
                    <a:pt x="0" y="94"/>
                  </a:lnTo>
                  <a:lnTo>
                    <a:pt x="48" y="94"/>
                  </a:lnTo>
                  <a:lnTo>
                    <a:pt x="48" y="195"/>
                  </a:lnTo>
                  <a:lnTo>
                    <a:pt x="118" y="195"/>
                  </a:lnTo>
                  <a:lnTo>
                    <a:pt x="118" y="94"/>
                  </a:lnTo>
                  <a:lnTo>
                    <a:pt x="167" y="94"/>
                  </a:ln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98F2FC6D-9A26-418C-805D-E548FC0F1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1805"/>
              <a:ext cx="434" cy="236"/>
            </a:xfrm>
            <a:custGeom>
              <a:avLst/>
              <a:gdLst>
                <a:gd name="T0" fmla="*/ 1 w 180"/>
                <a:gd name="T1" fmla="*/ 89 h 98"/>
                <a:gd name="T2" fmla="*/ 13 w 180"/>
                <a:gd name="T3" fmla="*/ 98 h 98"/>
                <a:gd name="T4" fmla="*/ 110 w 180"/>
                <a:gd name="T5" fmla="*/ 98 h 98"/>
                <a:gd name="T6" fmla="*/ 136 w 180"/>
                <a:gd name="T7" fmla="*/ 84 h 98"/>
                <a:gd name="T8" fmla="*/ 172 w 180"/>
                <a:gd name="T9" fmla="*/ 26 h 98"/>
                <a:gd name="T10" fmla="*/ 162 w 180"/>
                <a:gd name="T11" fmla="*/ 0 h 98"/>
                <a:gd name="T12" fmla="*/ 131 w 180"/>
                <a:gd name="T13" fmla="*/ 0 h 98"/>
                <a:gd name="T14" fmla="*/ 110 w 180"/>
                <a:gd name="T15" fmla="*/ 8 h 98"/>
                <a:gd name="T16" fmla="*/ 71 w 180"/>
                <a:gd name="T17" fmla="*/ 8 h 98"/>
                <a:gd name="T18" fmla="*/ 42 w 180"/>
                <a:gd name="T19" fmla="*/ 25 h 98"/>
                <a:gd name="T20" fmla="*/ 1 w 180"/>
                <a:gd name="T21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98">
                  <a:moveTo>
                    <a:pt x="1" y="89"/>
                  </a:moveTo>
                  <a:cubicBezTo>
                    <a:pt x="0" y="91"/>
                    <a:pt x="4" y="98"/>
                    <a:pt x="13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20" y="98"/>
                    <a:pt x="132" y="91"/>
                    <a:pt x="136" y="84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7" y="18"/>
                    <a:pt x="180" y="0"/>
                    <a:pt x="162" y="0"/>
                  </a:cubicBezTo>
                  <a:cubicBezTo>
                    <a:pt x="151" y="0"/>
                    <a:pt x="143" y="0"/>
                    <a:pt x="131" y="0"/>
                  </a:cubicBezTo>
                  <a:cubicBezTo>
                    <a:pt x="120" y="0"/>
                    <a:pt x="110" y="8"/>
                    <a:pt x="110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1" y="8"/>
                    <a:pt x="50" y="13"/>
                    <a:pt x="42" y="25"/>
                  </a:cubicBezTo>
                  <a:lnTo>
                    <a:pt x="1" y="89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37B7C1FE-3899-407A-A3F9-81AA7F80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1589"/>
              <a:ext cx="192" cy="207"/>
            </a:xfrm>
            <a:custGeom>
              <a:avLst/>
              <a:gdLst>
                <a:gd name="T0" fmla="*/ 192 w 192"/>
                <a:gd name="T1" fmla="*/ 98 h 207"/>
                <a:gd name="T2" fmla="*/ 96 w 192"/>
                <a:gd name="T3" fmla="*/ 207 h 207"/>
                <a:gd name="T4" fmla="*/ 0 w 192"/>
                <a:gd name="T5" fmla="*/ 98 h 207"/>
                <a:gd name="T6" fmla="*/ 55 w 192"/>
                <a:gd name="T7" fmla="*/ 98 h 207"/>
                <a:gd name="T8" fmla="*/ 55 w 192"/>
                <a:gd name="T9" fmla="*/ 0 h 207"/>
                <a:gd name="T10" fmla="*/ 135 w 192"/>
                <a:gd name="T11" fmla="*/ 0 h 207"/>
                <a:gd name="T12" fmla="*/ 135 w 192"/>
                <a:gd name="T13" fmla="*/ 98 h 207"/>
                <a:gd name="T14" fmla="*/ 192 w 192"/>
                <a:gd name="T15" fmla="*/ 9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207">
                  <a:moveTo>
                    <a:pt x="192" y="98"/>
                  </a:moveTo>
                  <a:lnTo>
                    <a:pt x="96" y="207"/>
                  </a:lnTo>
                  <a:lnTo>
                    <a:pt x="0" y="98"/>
                  </a:lnTo>
                  <a:lnTo>
                    <a:pt x="55" y="98"/>
                  </a:lnTo>
                  <a:lnTo>
                    <a:pt x="55" y="0"/>
                  </a:lnTo>
                  <a:lnTo>
                    <a:pt x="135" y="0"/>
                  </a:lnTo>
                  <a:lnTo>
                    <a:pt x="135" y="98"/>
                  </a:lnTo>
                  <a:lnTo>
                    <a:pt x="192" y="98"/>
                  </a:ln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120" name="Group 50">
            <a:extLst>
              <a:ext uri="{FF2B5EF4-FFF2-40B4-BE49-F238E27FC236}">
                <a16:creationId xmlns:a16="http://schemas.microsoft.com/office/drawing/2014/main" id="{AD96E1B0-C049-404C-BEE3-468FC0E866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4775" y="5005333"/>
            <a:ext cx="714375" cy="573087"/>
            <a:chOff x="4275" y="2619"/>
            <a:chExt cx="450" cy="361"/>
          </a:xfrm>
        </p:grpSpPr>
        <p:sp>
          <p:nvSpPr>
            <p:cNvPr id="5122" name="Freeform 51">
              <a:extLst>
                <a:ext uri="{FF2B5EF4-FFF2-40B4-BE49-F238E27FC236}">
                  <a16:creationId xmlns:a16="http://schemas.microsoft.com/office/drawing/2014/main" id="{31010937-6395-4FC8-884E-F62DDCBFD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619"/>
              <a:ext cx="325" cy="361"/>
            </a:xfrm>
            <a:custGeom>
              <a:avLst/>
              <a:gdLst>
                <a:gd name="T0" fmla="*/ 325 w 325"/>
                <a:gd name="T1" fmla="*/ 0 h 361"/>
                <a:gd name="T2" fmla="*/ 0 w 325"/>
                <a:gd name="T3" fmla="*/ 184 h 361"/>
                <a:gd name="T4" fmla="*/ 77 w 325"/>
                <a:gd name="T5" fmla="*/ 361 h 361"/>
                <a:gd name="T6" fmla="*/ 268 w 325"/>
                <a:gd name="T7" fmla="*/ 87 h 361"/>
                <a:gd name="T8" fmla="*/ 325 w 325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61">
                  <a:moveTo>
                    <a:pt x="325" y="0"/>
                  </a:moveTo>
                  <a:lnTo>
                    <a:pt x="0" y="184"/>
                  </a:lnTo>
                  <a:lnTo>
                    <a:pt x="77" y="361"/>
                  </a:lnTo>
                  <a:lnTo>
                    <a:pt x="268" y="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3" name="Freeform 52">
              <a:extLst>
                <a:ext uri="{FF2B5EF4-FFF2-40B4-BE49-F238E27FC236}">
                  <a16:creationId xmlns:a16="http://schemas.microsoft.com/office/drawing/2014/main" id="{E87389A7-D10C-4640-B957-3A02D697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2665"/>
              <a:ext cx="236" cy="315"/>
            </a:xfrm>
            <a:custGeom>
              <a:avLst/>
              <a:gdLst>
                <a:gd name="T0" fmla="*/ 32 w 236"/>
                <a:gd name="T1" fmla="*/ 184 h 315"/>
                <a:gd name="T2" fmla="*/ 0 w 236"/>
                <a:gd name="T3" fmla="*/ 315 h 315"/>
                <a:gd name="T4" fmla="*/ 236 w 236"/>
                <a:gd name="T5" fmla="*/ 0 h 315"/>
                <a:gd name="T6" fmla="*/ 32 w 236"/>
                <a:gd name="T7" fmla="*/ 18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315">
                  <a:moveTo>
                    <a:pt x="32" y="184"/>
                  </a:moveTo>
                  <a:lnTo>
                    <a:pt x="0" y="315"/>
                  </a:lnTo>
                  <a:lnTo>
                    <a:pt x="236" y="0"/>
                  </a:lnTo>
                  <a:lnTo>
                    <a:pt x="32" y="184"/>
                  </a:lnTo>
                  <a:close/>
                </a:path>
              </a:pathLst>
            </a:custGeom>
            <a:solidFill>
              <a:srgbClr val="004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4" name="Freeform 53">
              <a:extLst>
                <a:ext uri="{FF2B5EF4-FFF2-40B4-BE49-F238E27FC236}">
                  <a16:creationId xmlns:a16="http://schemas.microsoft.com/office/drawing/2014/main" id="{0DB7BF8A-20B2-45E8-8DE5-31A2F0D3C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19"/>
              <a:ext cx="450" cy="184"/>
            </a:xfrm>
            <a:custGeom>
              <a:avLst/>
              <a:gdLst>
                <a:gd name="T0" fmla="*/ 125 w 450"/>
                <a:gd name="T1" fmla="*/ 184 h 184"/>
                <a:gd name="T2" fmla="*/ 0 w 450"/>
                <a:gd name="T3" fmla="*/ 138 h 184"/>
                <a:gd name="T4" fmla="*/ 450 w 450"/>
                <a:gd name="T5" fmla="*/ 0 h 184"/>
                <a:gd name="T6" fmla="*/ 125 w 450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184">
                  <a:moveTo>
                    <a:pt x="125" y="184"/>
                  </a:moveTo>
                  <a:lnTo>
                    <a:pt x="0" y="138"/>
                  </a:lnTo>
                  <a:lnTo>
                    <a:pt x="450" y="0"/>
                  </a:lnTo>
                  <a:lnTo>
                    <a:pt x="125" y="184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5" name="Freeform 54">
              <a:extLst>
                <a:ext uri="{FF2B5EF4-FFF2-40B4-BE49-F238E27FC236}">
                  <a16:creationId xmlns:a16="http://schemas.microsoft.com/office/drawing/2014/main" id="{513FACA1-6F47-4CB0-9A4E-EA10AA83F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619"/>
              <a:ext cx="216" cy="312"/>
            </a:xfrm>
            <a:custGeom>
              <a:avLst/>
              <a:gdLst>
                <a:gd name="T0" fmla="*/ 216 w 216"/>
                <a:gd name="T1" fmla="*/ 0 h 312"/>
                <a:gd name="T2" fmla="*/ 192 w 216"/>
                <a:gd name="T3" fmla="*/ 312 h 312"/>
                <a:gd name="T4" fmla="*/ 0 w 216"/>
                <a:gd name="T5" fmla="*/ 230 h 312"/>
                <a:gd name="T6" fmla="*/ 216 w 216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312">
                  <a:moveTo>
                    <a:pt x="216" y="0"/>
                  </a:moveTo>
                  <a:lnTo>
                    <a:pt x="192" y="312"/>
                  </a:lnTo>
                  <a:lnTo>
                    <a:pt x="0" y="23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5126" name="CuadroTexto 5125">
            <a:extLst>
              <a:ext uri="{FF2B5EF4-FFF2-40B4-BE49-F238E27FC236}">
                <a16:creationId xmlns:a16="http://schemas.microsoft.com/office/drawing/2014/main" id="{979A78F4-BF80-409C-8CBC-1AEC0C142157}"/>
              </a:ext>
            </a:extLst>
          </p:cNvPr>
          <p:cNvSpPr txBox="1"/>
          <p:nvPr/>
        </p:nvSpPr>
        <p:spPr>
          <a:xfrm>
            <a:off x="2109645" y="2703058"/>
            <a:ext cx="141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b="1" dirty="0">
                <a:solidFill>
                  <a:srgbClr val="0099B8"/>
                </a:solidFill>
              </a:rPr>
              <a:t>1. TÍTULO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56639AFC-C515-4B90-A54D-F0EF41AA19D3}"/>
              </a:ext>
            </a:extLst>
          </p:cNvPr>
          <p:cNvSpPr txBox="1"/>
          <p:nvPr/>
        </p:nvSpPr>
        <p:spPr>
          <a:xfrm>
            <a:off x="8118098" y="2812784"/>
            <a:ext cx="14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99B8"/>
                </a:solidFill>
              </a:rPr>
              <a:t>2. TÍTULO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41E649A-8D50-48CE-AB42-CFBCACDABA9D}"/>
              </a:ext>
            </a:extLst>
          </p:cNvPr>
          <p:cNvSpPr txBox="1"/>
          <p:nvPr/>
        </p:nvSpPr>
        <p:spPr>
          <a:xfrm>
            <a:off x="2734645" y="5558407"/>
            <a:ext cx="14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99B8"/>
                </a:solidFill>
              </a:rPr>
              <a:t>3. TÍTULO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E915DDE-DA37-4B9C-BE78-F9CC4C1A1854}"/>
              </a:ext>
            </a:extLst>
          </p:cNvPr>
          <p:cNvSpPr txBox="1"/>
          <p:nvPr/>
        </p:nvSpPr>
        <p:spPr>
          <a:xfrm>
            <a:off x="7739294" y="5547833"/>
            <a:ext cx="14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99B8"/>
                </a:solidFill>
              </a:rPr>
              <a:t>4. TÍTULO</a:t>
            </a:r>
          </a:p>
        </p:txBody>
      </p:sp>
      <p:sp>
        <p:nvSpPr>
          <p:cNvPr id="5127" name="Marcador de texto 5126">
            <a:extLst>
              <a:ext uri="{FF2B5EF4-FFF2-40B4-BE49-F238E27FC236}">
                <a16:creationId xmlns:a16="http://schemas.microsoft.com/office/drawing/2014/main" id="{496F9656-B43A-4235-81FC-2CD40B10D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ESCRIBE TU </a:t>
            </a:r>
            <a:r>
              <a:rPr lang="es-CO" dirty="0">
                <a:solidFill>
                  <a:srgbClr val="1F1579"/>
                </a:solidFill>
              </a:rPr>
              <a:t>TÍTULO AQUÍ</a:t>
            </a:r>
          </a:p>
        </p:txBody>
      </p:sp>
      <p:grpSp>
        <p:nvGrpSpPr>
          <p:cNvPr id="77" name="Group 4">
            <a:extLst>
              <a:ext uri="{FF2B5EF4-FFF2-40B4-BE49-F238E27FC236}">
                <a16:creationId xmlns:a16="http://schemas.microsoft.com/office/drawing/2014/main" id="{0649AA9E-447E-4EB9-9916-F5245EC658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6457" y="653596"/>
            <a:ext cx="740229" cy="594726"/>
            <a:chOff x="1319" y="308"/>
            <a:chExt cx="524" cy="421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5D4A55A-833E-40D8-B0D3-DD17DAC8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08"/>
              <a:ext cx="351" cy="352"/>
            </a:xfrm>
            <a:custGeom>
              <a:avLst/>
              <a:gdLst>
                <a:gd name="T0" fmla="*/ 139 w 146"/>
                <a:gd name="T1" fmla="*/ 67 h 146"/>
                <a:gd name="T2" fmla="*/ 107 w 146"/>
                <a:gd name="T3" fmla="*/ 130 h 146"/>
                <a:gd name="T4" fmla="*/ 78 w 146"/>
                <a:gd name="T5" fmla="*/ 140 h 146"/>
                <a:gd name="T6" fmla="*/ 15 w 146"/>
                <a:gd name="T7" fmla="*/ 108 h 146"/>
                <a:gd name="T8" fmla="*/ 6 w 146"/>
                <a:gd name="T9" fmla="*/ 79 h 146"/>
                <a:gd name="T10" fmla="*/ 38 w 146"/>
                <a:gd name="T11" fmla="*/ 16 h 146"/>
                <a:gd name="T12" fmla="*/ 67 w 146"/>
                <a:gd name="T13" fmla="*/ 7 h 146"/>
                <a:gd name="T14" fmla="*/ 130 w 146"/>
                <a:gd name="T15" fmla="*/ 39 h 146"/>
                <a:gd name="T16" fmla="*/ 139 w 146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39" y="67"/>
                  </a:moveTo>
                  <a:cubicBezTo>
                    <a:pt x="107" y="130"/>
                    <a:pt x="107" y="130"/>
                    <a:pt x="107" y="130"/>
                  </a:cubicBezTo>
                  <a:cubicBezTo>
                    <a:pt x="101" y="143"/>
                    <a:pt x="91" y="146"/>
                    <a:pt x="78" y="14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3" y="101"/>
                    <a:pt x="0" y="92"/>
                    <a:pt x="6" y="79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5" y="3"/>
                    <a:pt x="54" y="0"/>
                    <a:pt x="67" y="7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42" y="45"/>
                    <a:pt x="146" y="55"/>
                    <a:pt x="139" y="67"/>
                  </a:cubicBez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2ED2BCD-6176-4511-941E-486A5D5D4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9" y="392"/>
              <a:ext cx="349" cy="337"/>
            </a:xfrm>
            <a:custGeom>
              <a:avLst/>
              <a:gdLst>
                <a:gd name="T0" fmla="*/ 86 w 145"/>
                <a:gd name="T1" fmla="*/ 140 h 140"/>
                <a:gd name="T2" fmla="*/ 86 w 145"/>
                <a:gd name="T3" fmla="*/ 140 h 140"/>
                <a:gd name="T4" fmla="*/ 70 w 145"/>
                <a:gd name="T5" fmla="*/ 136 h 140"/>
                <a:gd name="T6" fmla="*/ 18 w 145"/>
                <a:gd name="T7" fmla="*/ 109 h 140"/>
                <a:gd name="T8" fmla="*/ 3 w 145"/>
                <a:gd name="T9" fmla="*/ 92 h 140"/>
                <a:gd name="T10" fmla="*/ 5 w 145"/>
                <a:gd name="T11" fmla="*/ 69 h 140"/>
                <a:gd name="T12" fmla="*/ 32 w 145"/>
                <a:gd name="T13" fmla="*/ 17 h 140"/>
                <a:gd name="T14" fmla="*/ 56 w 145"/>
                <a:gd name="T15" fmla="*/ 0 h 140"/>
                <a:gd name="T16" fmla="*/ 72 w 145"/>
                <a:gd name="T17" fmla="*/ 4 h 140"/>
                <a:gd name="T18" fmla="*/ 124 w 145"/>
                <a:gd name="T19" fmla="*/ 31 h 140"/>
                <a:gd name="T20" fmla="*/ 137 w 145"/>
                <a:gd name="T21" fmla="*/ 70 h 140"/>
                <a:gd name="T22" fmla="*/ 110 w 145"/>
                <a:gd name="T23" fmla="*/ 123 h 140"/>
                <a:gd name="T24" fmla="*/ 86 w 145"/>
                <a:gd name="T25" fmla="*/ 140 h 140"/>
                <a:gd name="T26" fmla="*/ 56 w 145"/>
                <a:gd name="T27" fmla="*/ 24 h 140"/>
                <a:gd name="T28" fmla="*/ 53 w 145"/>
                <a:gd name="T29" fmla="*/ 28 h 140"/>
                <a:gd name="T30" fmla="*/ 26 w 145"/>
                <a:gd name="T31" fmla="*/ 80 h 140"/>
                <a:gd name="T32" fmla="*/ 25 w 145"/>
                <a:gd name="T33" fmla="*/ 85 h 140"/>
                <a:gd name="T34" fmla="*/ 29 w 145"/>
                <a:gd name="T35" fmla="*/ 88 h 140"/>
                <a:gd name="T36" fmla="*/ 81 w 145"/>
                <a:gd name="T37" fmla="*/ 115 h 140"/>
                <a:gd name="T38" fmla="*/ 86 w 145"/>
                <a:gd name="T39" fmla="*/ 116 h 140"/>
                <a:gd name="T40" fmla="*/ 89 w 145"/>
                <a:gd name="T41" fmla="*/ 112 h 140"/>
                <a:gd name="T42" fmla="*/ 116 w 145"/>
                <a:gd name="T43" fmla="*/ 60 h 140"/>
                <a:gd name="T44" fmla="*/ 113 w 145"/>
                <a:gd name="T45" fmla="*/ 52 h 140"/>
                <a:gd name="T46" fmla="*/ 61 w 145"/>
                <a:gd name="T47" fmla="*/ 25 h 140"/>
                <a:gd name="T48" fmla="*/ 56 w 145"/>
                <a:gd name="T4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40">
                  <a:moveTo>
                    <a:pt x="86" y="140"/>
                  </a:moveTo>
                  <a:cubicBezTo>
                    <a:pt x="86" y="140"/>
                    <a:pt x="86" y="140"/>
                    <a:pt x="86" y="140"/>
                  </a:cubicBezTo>
                  <a:cubicBezTo>
                    <a:pt x="81" y="140"/>
                    <a:pt x="76" y="138"/>
                    <a:pt x="70" y="136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0" y="105"/>
                    <a:pt x="5" y="99"/>
                    <a:pt x="3" y="92"/>
                  </a:cubicBezTo>
                  <a:cubicBezTo>
                    <a:pt x="0" y="85"/>
                    <a:pt x="1" y="77"/>
                    <a:pt x="5" y="6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9" y="2"/>
                    <a:pt x="51" y="0"/>
                    <a:pt x="56" y="0"/>
                  </a:cubicBezTo>
                  <a:cubicBezTo>
                    <a:pt x="61" y="0"/>
                    <a:pt x="66" y="2"/>
                    <a:pt x="72" y="4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0" y="39"/>
                    <a:pt x="145" y="54"/>
                    <a:pt x="137" y="70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03" y="137"/>
                    <a:pt x="92" y="140"/>
                    <a:pt x="86" y="140"/>
                  </a:cubicBezTo>
                  <a:close/>
                  <a:moveTo>
                    <a:pt x="56" y="24"/>
                  </a:moveTo>
                  <a:cubicBezTo>
                    <a:pt x="55" y="24"/>
                    <a:pt x="53" y="27"/>
                    <a:pt x="53" y="2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5"/>
                    <a:pt x="26" y="87"/>
                    <a:pt x="29" y="8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6"/>
                    <a:pt x="85" y="116"/>
                    <a:pt x="86" y="116"/>
                  </a:cubicBezTo>
                  <a:cubicBezTo>
                    <a:pt x="87" y="116"/>
                    <a:pt x="89" y="113"/>
                    <a:pt x="89" y="112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8" y="55"/>
                    <a:pt x="118" y="54"/>
                    <a:pt x="113" y="5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8" y="24"/>
                    <a:pt x="57" y="24"/>
                    <a:pt x="56" y="24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17797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ED57905-40B8-4E1D-B3ED-892BAAC40F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5662" y="2319338"/>
            <a:ext cx="8405813" cy="4538663"/>
            <a:chOff x="539" y="1461"/>
            <a:chExt cx="5295" cy="2859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975BACF7-048B-4A4B-BA13-C86B900C7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46"/>
              <a:ext cx="951" cy="957"/>
            </a:xfrm>
            <a:prstGeom prst="ellipse">
              <a:avLst/>
            </a:prstGeom>
            <a:solidFill>
              <a:srgbClr val="8E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FD5413-C0A6-404B-B03E-9B235931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2812"/>
              <a:ext cx="291" cy="1508"/>
            </a:xfrm>
            <a:custGeom>
              <a:avLst/>
              <a:gdLst>
                <a:gd name="T0" fmla="*/ 21 w 26"/>
                <a:gd name="T1" fmla="*/ 134 h 134"/>
                <a:gd name="T2" fmla="*/ 21 w 26"/>
                <a:gd name="T3" fmla="*/ 12 h 134"/>
                <a:gd name="T4" fmla="*/ 24 w 26"/>
                <a:gd name="T5" fmla="*/ 12 h 134"/>
                <a:gd name="T6" fmla="*/ 25 w 26"/>
                <a:gd name="T7" fmla="*/ 10 h 134"/>
                <a:gd name="T8" fmla="*/ 16 w 26"/>
                <a:gd name="T9" fmla="*/ 1 h 134"/>
                <a:gd name="T10" fmla="*/ 11 w 26"/>
                <a:gd name="T11" fmla="*/ 1 h 134"/>
                <a:gd name="T12" fmla="*/ 1 w 26"/>
                <a:gd name="T13" fmla="*/ 10 h 134"/>
                <a:gd name="T14" fmla="*/ 2 w 26"/>
                <a:gd name="T15" fmla="*/ 12 h 134"/>
                <a:gd name="T16" fmla="*/ 5 w 26"/>
                <a:gd name="T17" fmla="*/ 12 h 134"/>
                <a:gd name="T18" fmla="*/ 5 w 26"/>
                <a:gd name="T19" fmla="*/ 134 h 134"/>
                <a:gd name="T20" fmla="*/ 21 w 26"/>
                <a:gd name="T2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4">
                  <a:moveTo>
                    <a:pt x="21" y="134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6" y="12"/>
                    <a:pt x="26" y="11"/>
                    <a:pt x="25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4"/>
                    <a:pt x="5" y="134"/>
                    <a:pt x="5" y="134"/>
                  </a:cubicBezTo>
                  <a:lnTo>
                    <a:pt x="21" y="13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6BCDA1-5B50-48EF-BC4E-294176BA3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2800"/>
              <a:ext cx="291" cy="1520"/>
            </a:xfrm>
            <a:custGeom>
              <a:avLst/>
              <a:gdLst>
                <a:gd name="T0" fmla="*/ 22 w 26"/>
                <a:gd name="T1" fmla="*/ 135 h 135"/>
                <a:gd name="T2" fmla="*/ 21 w 26"/>
                <a:gd name="T3" fmla="*/ 135 h 135"/>
                <a:gd name="T4" fmla="*/ 21 w 26"/>
                <a:gd name="T5" fmla="*/ 13 h 135"/>
                <a:gd name="T6" fmla="*/ 24 w 26"/>
                <a:gd name="T7" fmla="*/ 13 h 135"/>
                <a:gd name="T8" fmla="*/ 25 w 26"/>
                <a:gd name="T9" fmla="*/ 12 h 135"/>
                <a:gd name="T10" fmla="*/ 25 w 26"/>
                <a:gd name="T11" fmla="*/ 11 h 135"/>
                <a:gd name="T12" fmla="*/ 15 w 26"/>
                <a:gd name="T13" fmla="*/ 2 h 135"/>
                <a:gd name="T14" fmla="*/ 11 w 26"/>
                <a:gd name="T15" fmla="*/ 2 h 135"/>
                <a:gd name="T16" fmla="*/ 2 w 26"/>
                <a:gd name="T17" fmla="*/ 11 h 135"/>
                <a:gd name="T18" fmla="*/ 1 w 26"/>
                <a:gd name="T19" fmla="*/ 12 h 135"/>
                <a:gd name="T20" fmla="*/ 2 w 26"/>
                <a:gd name="T21" fmla="*/ 13 h 135"/>
                <a:gd name="T22" fmla="*/ 6 w 26"/>
                <a:gd name="T23" fmla="*/ 13 h 135"/>
                <a:gd name="T24" fmla="*/ 6 w 26"/>
                <a:gd name="T25" fmla="*/ 135 h 135"/>
                <a:gd name="T26" fmla="*/ 5 w 26"/>
                <a:gd name="T27" fmla="*/ 135 h 135"/>
                <a:gd name="T28" fmla="*/ 5 w 26"/>
                <a:gd name="T29" fmla="*/ 14 h 135"/>
                <a:gd name="T30" fmla="*/ 2 w 26"/>
                <a:gd name="T31" fmla="*/ 14 h 135"/>
                <a:gd name="T32" fmla="*/ 0 w 26"/>
                <a:gd name="T33" fmla="*/ 13 h 135"/>
                <a:gd name="T34" fmla="*/ 1 w 26"/>
                <a:gd name="T35" fmla="*/ 11 h 135"/>
                <a:gd name="T36" fmla="*/ 10 w 26"/>
                <a:gd name="T37" fmla="*/ 2 h 135"/>
                <a:gd name="T38" fmla="*/ 16 w 26"/>
                <a:gd name="T39" fmla="*/ 2 h 135"/>
                <a:gd name="T40" fmla="*/ 25 w 26"/>
                <a:gd name="T41" fmla="*/ 11 h 135"/>
                <a:gd name="T42" fmla="*/ 26 w 26"/>
                <a:gd name="T43" fmla="*/ 13 h 135"/>
                <a:gd name="T44" fmla="*/ 24 w 26"/>
                <a:gd name="T45" fmla="*/ 14 h 135"/>
                <a:gd name="T46" fmla="*/ 22 w 26"/>
                <a:gd name="T47" fmla="*/ 14 h 135"/>
                <a:gd name="T48" fmla="*/ 22 w 26"/>
                <a:gd name="T4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35">
                  <a:moveTo>
                    <a:pt x="22" y="135"/>
                  </a:moveTo>
                  <a:cubicBezTo>
                    <a:pt x="21" y="135"/>
                    <a:pt x="21" y="135"/>
                    <a:pt x="21" y="13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2" y="1"/>
                    <a:pt x="11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2"/>
                    <a:pt x="1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6" y="13"/>
                    <a:pt x="26" y="14"/>
                    <a:pt x="24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22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0485244B-D180-40C1-A204-7D230E40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1484"/>
              <a:ext cx="1556" cy="1564"/>
            </a:xfrm>
            <a:prstGeom prst="ellipse">
              <a:avLst/>
            </a:prstGeom>
            <a:solidFill>
              <a:srgbClr val="8E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653B08F-CD90-4198-ADDA-B724F9707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8" y="1461"/>
              <a:ext cx="1601" cy="1610"/>
            </a:xfrm>
            <a:custGeom>
              <a:avLst/>
              <a:gdLst>
                <a:gd name="T0" fmla="*/ 71 w 143"/>
                <a:gd name="T1" fmla="*/ 143 h 143"/>
                <a:gd name="T2" fmla="*/ 0 w 143"/>
                <a:gd name="T3" fmla="*/ 72 h 143"/>
                <a:gd name="T4" fmla="*/ 71 w 143"/>
                <a:gd name="T5" fmla="*/ 0 h 143"/>
                <a:gd name="T6" fmla="*/ 143 w 143"/>
                <a:gd name="T7" fmla="*/ 72 h 143"/>
                <a:gd name="T8" fmla="*/ 71 w 143"/>
                <a:gd name="T9" fmla="*/ 143 h 143"/>
                <a:gd name="T10" fmla="*/ 71 w 143"/>
                <a:gd name="T11" fmla="*/ 4 h 143"/>
                <a:gd name="T12" fmla="*/ 4 w 143"/>
                <a:gd name="T13" fmla="*/ 72 h 143"/>
                <a:gd name="T14" fmla="*/ 71 w 143"/>
                <a:gd name="T15" fmla="*/ 139 h 143"/>
                <a:gd name="T16" fmla="*/ 139 w 143"/>
                <a:gd name="T17" fmla="*/ 72 h 143"/>
                <a:gd name="T18" fmla="*/ 71 w 143"/>
                <a:gd name="T19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cubicBezTo>
                    <a:pt x="32" y="143"/>
                    <a:pt x="0" y="111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1" y="0"/>
                    <a:pt x="143" y="32"/>
                    <a:pt x="143" y="72"/>
                  </a:cubicBezTo>
                  <a:cubicBezTo>
                    <a:pt x="143" y="111"/>
                    <a:pt x="111" y="143"/>
                    <a:pt x="71" y="143"/>
                  </a:cubicBezTo>
                  <a:close/>
                  <a:moveTo>
                    <a:pt x="71" y="4"/>
                  </a:moveTo>
                  <a:cubicBezTo>
                    <a:pt x="34" y="4"/>
                    <a:pt x="4" y="34"/>
                    <a:pt x="4" y="72"/>
                  </a:cubicBezTo>
                  <a:cubicBezTo>
                    <a:pt x="4" y="109"/>
                    <a:pt x="34" y="139"/>
                    <a:pt x="71" y="139"/>
                  </a:cubicBezTo>
                  <a:cubicBezTo>
                    <a:pt x="109" y="139"/>
                    <a:pt x="139" y="109"/>
                    <a:pt x="139" y="72"/>
                  </a:cubicBezTo>
                  <a:cubicBezTo>
                    <a:pt x="139" y="34"/>
                    <a:pt x="109" y="4"/>
                    <a:pt x="7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919DD47-D6BE-4D5F-8CDA-AEDD1C054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2699"/>
              <a:ext cx="482" cy="1621"/>
            </a:xfrm>
            <a:custGeom>
              <a:avLst/>
              <a:gdLst>
                <a:gd name="T0" fmla="*/ 34 w 43"/>
                <a:gd name="T1" fmla="*/ 144 h 144"/>
                <a:gd name="T2" fmla="*/ 34 w 43"/>
                <a:gd name="T3" fmla="*/ 20 h 144"/>
                <a:gd name="T4" fmla="*/ 39 w 43"/>
                <a:gd name="T5" fmla="*/ 20 h 144"/>
                <a:gd name="T6" fmla="*/ 41 w 43"/>
                <a:gd name="T7" fmla="*/ 16 h 144"/>
                <a:gd name="T8" fmla="*/ 26 w 43"/>
                <a:gd name="T9" fmla="*/ 2 h 144"/>
                <a:gd name="T10" fmla="*/ 17 w 43"/>
                <a:gd name="T11" fmla="*/ 2 h 144"/>
                <a:gd name="T12" fmla="*/ 2 w 43"/>
                <a:gd name="T13" fmla="*/ 16 h 144"/>
                <a:gd name="T14" fmla="*/ 4 w 43"/>
                <a:gd name="T15" fmla="*/ 20 h 144"/>
                <a:gd name="T16" fmla="*/ 9 w 43"/>
                <a:gd name="T17" fmla="*/ 20 h 144"/>
                <a:gd name="T18" fmla="*/ 9 w 43"/>
                <a:gd name="T19" fmla="*/ 144 h 144"/>
                <a:gd name="T20" fmla="*/ 34 w 43"/>
                <a:gd name="T2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44">
                  <a:moveTo>
                    <a:pt x="34" y="144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3" y="20"/>
                    <a:pt x="43" y="18"/>
                    <a:pt x="41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3" y="0"/>
                    <a:pt x="20" y="0"/>
                    <a:pt x="17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0"/>
                    <a:pt x="4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44"/>
                    <a:pt x="9" y="144"/>
                    <a:pt x="9" y="144"/>
                  </a:cubicBezTo>
                  <a:lnTo>
                    <a:pt x="34" y="14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7E70C1A-CDEF-4937-B3A9-F023D238B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677"/>
              <a:ext cx="504" cy="1643"/>
            </a:xfrm>
            <a:custGeom>
              <a:avLst/>
              <a:gdLst>
                <a:gd name="T0" fmla="*/ 36 w 45"/>
                <a:gd name="T1" fmla="*/ 146 h 146"/>
                <a:gd name="T2" fmla="*/ 34 w 45"/>
                <a:gd name="T3" fmla="*/ 146 h 146"/>
                <a:gd name="T4" fmla="*/ 34 w 45"/>
                <a:gd name="T5" fmla="*/ 21 h 146"/>
                <a:gd name="T6" fmla="*/ 40 w 45"/>
                <a:gd name="T7" fmla="*/ 21 h 146"/>
                <a:gd name="T8" fmla="*/ 42 w 45"/>
                <a:gd name="T9" fmla="*/ 21 h 146"/>
                <a:gd name="T10" fmla="*/ 41 w 45"/>
                <a:gd name="T11" fmla="*/ 19 h 146"/>
                <a:gd name="T12" fmla="*/ 26 w 45"/>
                <a:gd name="T13" fmla="*/ 4 h 146"/>
                <a:gd name="T14" fmla="*/ 19 w 45"/>
                <a:gd name="T15" fmla="*/ 4 h 146"/>
                <a:gd name="T16" fmla="*/ 4 w 45"/>
                <a:gd name="T17" fmla="*/ 19 h 146"/>
                <a:gd name="T18" fmla="*/ 3 w 45"/>
                <a:gd name="T19" fmla="*/ 21 h 146"/>
                <a:gd name="T20" fmla="*/ 5 w 45"/>
                <a:gd name="T21" fmla="*/ 21 h 146"/>
                <a:gd name="T22" fmla="*/ 11 w 45"/>
                <a:gd name="T23" fmla="*/ 21 h 146"/>
                <a:gd name="T24" fmla="*/ 11 w 45"/>
                <a:gd name="T25" fmla="*/ 146 h 146"/>
                <a:gd name="T26" fmla="*/ 9 w 45"/>
                <a:gd name="T27" fmla="*/ 146 h 146"/>
                <a:gd name="T28" fmla="*/ 9 w 45"/>
                <a:gd name="T29" fmla="*/ 23 h 146"/>
                <a:gd name="T30" fmla="*/ 5 w 45"/>
                <a:gd name="T31" fmla="*/ 23 h 146"/>
                <a:gd name="T32" fmla="*/ 1 w 45"/>
                <a:gd name="T33" fmla="*/ 21 h 146"/>
                <a:gd name="T34" fmla="*/ 2 w 45"/>
                <a:gd name="T35" fmla="*/ 18 h 146"/>
                <a:gd name="T36" fmla="*/ 18 w 45"/>
                <a:gd name="T37" fmla="*/ 3 h 146"/>
                <a:gd name="T38" fmla="*/ 27 w 45"/>
                <a:gd name="T39" fmla="*/ 3 h 146"/>
                <a:gd name="T40" fmla="*/ 43 w 45"/>
                <a:gd name="T41" fmla="*/ 18 h 146"/>
                <a:gd name="T42" fmla="*/ 44 w 45"/>
                <a:gd name="T43" fmla="*/ 21 h 146"/>
                <a:gd name="T44" fmla="*/ 40 w 45"/>
                <a:gd name="T45" fmla="*/ 23 h 146"/>
                <a:gd name="T46" fmla="*/ 36 w 45"/>
                <a:gd name="T47" fmla="*/ 23 h 146"/>
                <a:gd name="T48" fmla="*/ 36 w 45"/>
                <a:gd name="T4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146">
                  <a:moveTo>
                    <a:pt x="36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0"/>
                    <a:pt x="41" y="1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3"/>
                    <a:pt x="21" y="3"/>
                    <a:pt x="19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1"/>
                    <a:pt x="3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1" y="21"/>
                    <a:pt x="0" y="19"/>
                    <a:pt x="2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0"/>
                    <a:pt x="25" y="0"/>
                    <a:pt x="27" y="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9"/>
                    <a:pt x="44" y="21"/>
                    <a:pt x="44" y="21"/>
                  </a:cubicBezTo>
                  <a:cubicBezTo>
                    <a:pt x="44" y="22"/>
                    <a:pt x="43" y="23"/>
                    <a:pt x="40" y="23"/>
                  </a:cubicBezTo>
                  <a:cubicBezTo>
                    <a:pt x="36" y="23"/>
                    <a:pt x="36" y="23"/>
                    <a:pt x="36" y="23"/>
                  </a:cubicBezTo>
                  <a:lnTo>
                    <a:pt x="36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C557F5DB-5670-44BB-B84C-D9311270B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787"/>
              <a:ext cx="1421" cy="1430"/>
            </a:xfrm>
            <a:prstGeom prst="ellipse">
              <a:avLst/>
            </a:prstGeom>
            <a:solidFill>
              <a:srgbClr val="8E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6EE6370-4743-46D4-AD1C-3B513C9D6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2936"/>
              <a:ext cx="437" cy="1384"/>
            </a:xfrm>
            <a:custGeom>
              <a:avLst/>
              <a:gdLst>
                <a:gd name="T0" fmla="*/ 31 w 39"/>
                <a:gd name="T1" fmla="*/ 123 h 123"/>
                <a:gd name="T2" fmla="*/ 31 w 39"/>
                <a:gd name="T3" fmla="*/ 18 h 123"/>
                <a:gd name="T4" fmla="*/ 36 w 39"/>
                <a:gd name="T5" fmla="*/ 18 h 123"/>
                <a:gd name="T6" fmla="*/ 37 w 39"/>
                <a:gd name="T7" fmla="*/ 15 h 123"/>
                <a:gd name="T8" fmla="*/ 23 w 39"/>
                <a:gd name="T9" fmla="*/ 1 h 123"/>
                <a:gd name="T10" fmla="*/ 16 w 39"/>
                <a:gd name="T11" fmla="*/ 1 h 123"/>
                <a:gd name="T12" fmla="*/ 2 w 39"/>
                <a:gd name="T13" fmla="*/ 15 h 123"/>
                <a:gd name="T14" fmla="*/ 3 w 39"/>
                <a:gd name="T15" fmla="*/ 18 h 123"/>
                <a:gd name="T16" fmla="*/ 8 w 39"/>
                <a:gd name="T17" fmla="*/ 18 h 123"/>
                <a:gd name="T18" fmla="*/ 8 w 39"/>
                <a:gd name="T19" fmla="*/ 123 h 123"/>
                <a:gd name="T20" fmla="*/ 31 w 39"/>
                <a:gd name="T2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23">
                  <a:moveTo>
                    <a:pt x="31" y="123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8"/>
                    <a:pt x="39" y="17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0"/>
                    <a:pt x="18" y="0"/>
                    <a:pt x="16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7"/>
                    <a:pt x="0" y="18"/>
                    <a:pt x="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3"/>
                    <a:pt x="8" y="123"/>
                    <a:pt x="8" y="123"/>
                  </a:cubicBezTo>
                  <a:lnTo>
                    <a:pt x="31" y="12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3FCA50-D62A-41EE-A3B8-3681D40CB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2924"/>
              <a:ext cx="437" cy="1396"/>
            </a:xfrm>
            <a:custGeom>
              <a:avLst/>
              <a:gdLst>
                <a:gd name="T0" fmla="*/ 32 w 39"/>
                <a:gd name="T1" fmla="*/ 124 h 124"/>
                <a:gd name="T2" fmla="*/ 31 w 39"/>
                <a:gd name="T3" fmla="*/ 124 h 124"/>
                <a:gd name="T4" fmla="*/ 31 w 39"/>
                <a:gd name="T5" fmla="*/ 19 h 124"/>
                <a:gd name="T6" fmla="*/ 36 w 39"/>
                <a:gd name="T7" fmla="*/ 19 h 124"/>
                <a:gd name="T8" fmla="*/ 38 w 39"/>
                <a:gd name="T9" fmla="*/ 18 h 124"/>
                <a:gd name="T10" fmla="*/ 37 w 39"/>
                <a:gd name="T11" fmla="*/ 16 h 124"/>
                <a:gd name="T12" fmla="*/ 23 w 39"/>
                <a:gd name="T13" fmla="*/ 3 h 124"/>
                <a:gd name="T14" fmla="*/ 16 w 39"/>
                <a:gd name="T15" fmla="*/ 3 h 124"/>
                <a:gd name="T16" fmla="*/ 2 w 39"/>
                <a:gd name="T17" fmla="*/ 16 h 124"/>
                <a:gd name="T18" fmla="*/ 1 w 39"/>
                <a:gd name="T19" fmla="*/ 18 h 124"/>
                <a:gd name="T20" fmla="*/ 3 w 39"/>
                <a:gd name="T21" fmla="*/ 19 h 124"/>
                <a:gd name="T22" fmla="*/ 8 w 39"/>
                <a:gd name="T23" fmla="*/ 19 h 124"/>
                <a:gd name="T24" fmla="*/ 8 w 39"/>
                <a:gd name="T25" fmla="*/ 124 h 124"/>
                <a:gd name="T26" fmla="*/ 7 w 39"/>
                <a:gd name="T27" fmla="*/ 124 h 124"/>
                <a:gd name="T28" fmla="*/ 7 w 39"/>
                <a:gd name="T29" fmla="*/ 20 h 124"/>
                <a:gd name="T30" fmla="*/ 3 w 39"/>
                <a:gd name="T31" fmla="*/ 20 h 124"/>
                <a:gd name="T32" fmla="*/ 0 w 39"/>
                <a:gd name="T33" fmla="*/ 18 h 124"/>
                <a:gd name="T34" fmla="*/ 1 w 39"/>
                <a:gd name="T35" fmla="*/ 15 h 124"/>
                <a:gd name="T36" fmla="*/ 15 w 39"/>
                <a:gd name="T37" fmla="*/ 2 h 124"/>
                <a:gd name="T38" fmla="*/ 24 w 39"/>
                <a:gd name="T39" fmla="*/ 2 h 124"/>
                <a:gd name="T40" fmla="*/ 38 w 39"/>
                <a:gd name="T41" fmla="*/ 15 h 124"/>
                <a:gd name="T42" fmla="*/ 39 w 39"/>
                <a:gd name="T43" fmla="*/ 18 h 124"/>
                <a:gd name="T44" fmla="*/ 36 w 39"/>
                <a:gd name="T45" fmla="*/ 20 h 124"/>
                <a:gd name="T46" fmla="*/ 32 w 39"/>
                <a:gd name="T47" fmla="*/ 20 h 124"/>
                <a:gd name="T48" fmla="*/ 32 w 39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24">
                  <a:moveTo>
                    <a:pt x="32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8" y="17"/>
                    <a:pt x="37" y="1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1"/>
                    <a:pt x="18" y="1"/>
                    <a:pt x="16" y="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9"/>
                    <a:pt x="38" y="20"/>
                    <a:pt x="36" y="20"/>
                  </a:cubicBezTo>
                  <a:cubicBezTo>
                    <a:pt x="32" y="20"/>
                    <a:pt x="32" y="20"/>
                    <a:pt x="32" y="20"/>
                  </a:cubicBezTo>
                  <a:lnTo>
                    <a:pt x="32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31179518-0819-4620-800B-163861C73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1799"/>
              <a:ext cx="2105" cy="2116"/>
            </a:xfrm>
            <a:prstGeom prst="ellipse">
              <a:avLst/>
            </a:prstGeom>
            <a:solidFill>
              <a:srgbClr val="004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992294-A5BD-44CB-8584-A0B2E49C4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9" y="1754"/>
              <a:ext cx="2195" cy="2206"/>
            </a:xfrm>
            <a:custGeom>
              <a:avLst/>
              <a:gdLst>
                <a:gd name="T0" fmla="*/ 98 w 196"/>
                <a:gd name="T1" fmla="*/ 196 h 196"/>
                <a:gd name="T2" fmla="*/ 0 w 196"/>
                <a:gd name="T3" fmla="*/ 98 h 196"/>
                <a:gd name="T4" fmla="*/ 98 w 196"/>
                <a:gd name="T5" fmla="*/ 0 h 196"/>
                <a:gd name="T6" fmla="*/ 196 w 196"/>
                <a:gd name="T7" fmla="*/ 98 h 196"/>
                <a:gd name="T8" fmla="*/ 98 w 196"/>
                <a:gd name="T9" fmla="*/ 196 h 196"/>
                <a:gd name="T10" fmla="*/ 98 w 196"/>
                <a:gd name="T11" fmla="*/ 8 h 196"/>
                <a:gd name="T12" fmla="*/ 8 w 196"/>
                <a:gd name="T13" fmla="*/ 98 h 196"/>
                <a:gd name="T14" fmla="*/ 98 w 196"/>
                <a:gd name="T15" fmla="*/ 188 h 196"/>
                <a:gd name="T16" fmla="*/ 188 w 196"/>
                <a:gd name="T17" fmla="*/ 98 h 196"/>
                <a:gd name="T18" fmla="*/ 98 w 196"/>
                <a:gd name="T19" fmla="*/ 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96"/>
                  </a:moveTo>
                  <a:cubicBezTo>
                    <a:pt x="44" y="196"/>
                    <a:pt x="0" y="152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98"/>
                  </a:cubicBezTo>
                  <a:cubicBezTo>
                    <a:pt x="196" y="152"/>
                    <a:pt x="152" y="196"/>
                    <a:pt x="98" y="196"/>
                  </a:cubicBezTo>
                  <a:close/>
                  <a:moveTo>
                    <a:pt x="98" y="8"/>
                  </a:moveTo>
                  <a:cubicBezTo>
                    <a:pt x="49" y="8"/>
                    <a:pt x="8" y="48"/>
                    <a:pt x="8" y="98"/>
                  </a:cubicBezTo>
                  <a:cubicBezTo>
                    <a:pt x="8" y="147"/>
                    <a:pt x="49" y="188"/>
                    <a:pt x="98" y="188"/>
                  </a:cubicBezTo>
                  <a:cubicBezTo>
                    <a:pt x="147" y="188"/>
                    <a:pt x="188" y="147"/>
                    <a:pt x="188" y="98"/>
                  </a:cubicBezTo>
                  <a:cubicBezTo>
                    <a:pt x="188" y="48"/>
                    <a:pt x="147" y="8"/>
                    <a:pt x="9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11E2E97-DDE1-48B9-9860-10D05C60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442"/>
              <a:ext cx="649" cy="878"/>
            </a:xfrm>
            <a:custGeom>
              <a:avLst/>
              <a:gdLst>
                <a:gd name="T0" fmla="*/ 46 w 58"/>
                <a:gd name="T1" fmla="*/ 78 h 78"/>
                <a:gd name="T2" fmla="*/ 46 w 58"/>
                <a:gd name="T3" fmla="*/ 28 h 78"/>
                <a:gd name="T4" fmla="*/ 53 w 58"/>
                <a:gd name="T5" fmla="*/ 28 h 78"/>
                <a:gd name="T6" fmla="*/ 55 w 58"/>
                <a:gd name="T7" fmla="*/ 23 h 78"/>
                <a:gd name="T8" fmla="*/ 34 w 58"/>
                <a:gd name="T9" fmla="*/ 3 h 78"/>
                <a:gd name="T10" fmla="*/ 23 w 58"/>
                <a:gd name="T11" fmla="*/ 3 h 78"/>
                <a:gd name="T12" fmla="*/ 3 w 58"/>
                <a:gd name="T13" fmla="*/ 23 h 78"/>
                <a:gd name="T14" fmla="*/ 5 w 58"/>
                <a:gd name="T15" fmla="*/ 28 h 78"/>
                <a:gd name="T16" fmla="*/ 12 w 58"/>
                <a:gd name="T17" fmla="*/ 28 h 78"/>
                <a:gd name="T18" fmla="*/ 12 w 58"/>
                <a:gd name="T19" fmla="*/ 78 h 78"/>
                <a:gd name="T20" fmla="*/ 46 w 58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8">
                  <a:moveTo>
                    <a:pt x="46" y="7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7" y="28"/>
                    <a:pt x="58" y="25"/>
                    <a:pt x="55" y="2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1" y="0"/>
                    <a:pt x="26" y="0"/>
                    <a:pt x="23" y="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5"/>
                    <a:pt x="1" y="28"/>
                    <a:pt x="5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78"/>
                    <a:pt x="12" y="78"/>
                    <a:pt x="12" y="78"/>
                  </a:cubicBezTo>
                  <a:lnTo>
                    <a:pt x="46" y="78"/>
                  </a:lnTo>
                  <a:close/>
                </a:path>
              </a:pathLst>
            </a:custGeom>
            <a:solidFill>
              <a:srgbClr val="009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6F3A750-E4AC-49EB-A0BC-2DC7873E8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431"/>
              <a:ext cx="649" cy="889"/>
            </a:xfrm>
            <a:custGeom>
              <a:avLst/>
              <a:gdLst>
                <a:gd name="T0" fmla="*/ 47 w 58"/>
                <a:gd name="T1" fmla="*/ 79 h 79"/>
                <a:gd name="T2" fmla="*/ 45 w 58"/>
                <a:gd name="T3" fmla="*/ 79 h 79"/>
                <a:gd name="T4" fmla="*/ 45 w 58"/>
                <a:gd name="T5" fmla="*/ 28 h 79"/>
                <a:gd name="T6" fmla="*/ 53 w 58"/>
                <a:gd name="T7" fmla="*/ 28 h 79"/>
                <a:gd name="T8" fmla="*/ 56 w 58"/>
                <a:gd name="T9" fmla="*/ 27 h 79"/>
                <a:gd name="T10" fmla="*/ 54 w 58"/>
                <a:gd name="T11" fmla="*/ 24 h 79"/>
                <a:gd name="T12" fmla="*/ 34 w 58"/>
                <a:gd name="T13" fmla="*/ 5 h 79"/>
                <a:gd name="T14" fmla="*/ 24 w 58"/>
                <a:gd name="T15" fmla="*/ 5 h 79"/>
                <a:gd name="T16" fmla="*/ 4 w 58"/>
                <a:gd name="T17" fmla="*/ 24 h 79"/>
                <a:gd name="T18" fmla="*/ 2 w 58"/>
                <a:gd name="T19" fmla="*/ 27 h 79"/>
                <a:gd name="T20" fmla="*/ 5 w 58"/>
                <a:gd name="T21" fmla="*/ 28 h 79"/>
                <a:gd name="T22" fmla="*/ 13 w 58"/>
                <a:gd name="T23" fmla="*/ 28 h 79"/>
                <a:gd name="T24" fmla="*/ 13 w 58"/>
                <a:gd name="T25" fmla="*/ 79 h 79"/>
                <a:gd name="T26" fmla="*/ 11 w 58"/>
                <a:gd name="T27" fmla="*/ 79 h 79"/>
                <a:gd name="T28" fmla="*/ 11 w 58"/>
                <a:gd name="T29" fmla="*/ 30 h 79"/>
                <a:gd name="T30" fmla="*/ 5 w 58"/>
                <a:gd name="T31" fmla="*/ 30 h 79"/>
                <a:gd name="T32" fmla="*/ 0 w 58"/>
                <a:gd name="T33" fmla="*/ 28 h 79"/>
                <a:gd name="T34" fmla="*/ 2 w 58"/>
                <a:gd name="T35" fmla="*/ 23 h 79"/>
                <a:gd name="T36" fmla="*/ 23 w 58"/>
                <a:gd name="T37" fmla="*/ 3 h 79"/>
                <a:gd name="T38" fmla="*/ 35 w 58"/>
                <a:gd name="T39" fmla="*/ 3 h 79"/>
                <a:gd name="T40" fmla="*/ 56 w 58"/>
                <a:gd name="T41" fmla="*/ 23 h 79"/>
                <a:gd name="T42" fmla="*/ 58 w 58"/>
                <a:gd name="T43" fmla="*/ 28 h 79"/>
                <a:gd name="T44" fmla="*/ 53 w 58"/>
                <a:gd name="T45" fmla="*/ 30 h 79"/>
                <a:gd name="T46" fmla="*/ 47 w 58"/>
                <a:gd name="T47" fmla="*/ 30 h 79"/>
                <a:gd name="T48" fmla="*/ 47 w 58"/>
                <a:gd name="T4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9">
                  <a:moveTo>
                    <a:pt x="47" y="79"/>
                  </a:moveTo>
                  <a:cubicBezTo>
                    <a:pt x="45" y="79"/>
                    <a:pt x="45" y="79"/>
                    <a:pt x="45" y="79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8"/>
                    <a:pt x="56" y="27"/>
                    <a:pt x="56" y="27"/>
                  </a:cubicBezTo>
                  <a:cubicBezTo>
                    <a:pt x="56" y="27"/>
                    <a:pt x="56" y="26"/>
                    <a:pt x="54" y="2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2"/>
                    <a:pt x="27" y="2"/>
                    <a:pt x="24" y="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3" y="28"/>
                    <a:pt x="5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1" y="28"/>
                    <a:pt x="0" y="28"/>
                  </a:cubicBezTo>
                  <a:cubicBezTo>
                    <a:pt x="0" y="27"/>
                    <a:pt x="0" y="25"/>
                    <a:pt x="2" y="2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32" y="0"/>
                    <a:pt x="35" y="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5"/>
                    <a:pt x="58" y="27"/>
                    <a:pt x="58" y="28"/>
                  </a:cubicBezTo>
                  <a:cubicBezTo>
                    <a:pt x="57" y="28"/>
                    <a:pt x="56" y="30"/>
                    <a:pt x="53" y="30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4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0644FBF1-35FC-474F-A6DD-347C5AAEA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ESCRIBE TU </a:t>
            </a:r>
            <a:r>
              <a:rPr lang="es-CO" dirty="0">
                <a:solidFill>
                  <a:srgbClr val="1F1579"/>
                </a:solidFill>
              </a:rPr>
              <a:t>TÍTULO AQUÍ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7DFE15F4-266D-40E0-A1E5-A95EACD930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9328" y="755149"/>
            <a:ext cx="740229" cy="594726"/>
            <a:chOff x="1319" y="308"/>
            <a:chExt cx="524" cy="421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CC68D67-362F-4285-A51C-A894C59FA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08"/>
              <a:ext cx="351" cy="352"/>
            </a:xfrm>
            <a:custGeom>
              <a:avLst/>
              <a:gdLst>
                <a:gd name="T0" fmla="*/ 139 w 146"/>
                <a:gd name="T1" fmla="*/ 67 h 146"/>
                <a:gd name="T2" fmla="*/ 107 w 146"/>
                <a:gd name="T3" fmla="*/ 130 h 146"/>
                <a:gd name="T4" fmla="*/ 78 w 146"/>
                <a:gd name="T5" fmla="*/ 140 h 146"/>
                <a:gd name="T6" fmla="*/ 15 w 146"/>
                <a:gd name="T7" fmla="*/ 108 h 146"/>
                <a:gd name="T8" fmla="*/ 6 w 146"/>
                <a:gd name="T9" fmla="*/ 79 h 146"/>
                <a:gd name="T10" fmla="*/ 38 w 146"/>
                <a:gd name="T11" fmla="*/ 16 h 146"/>
                <a:gd name="T12" fmla="*/ 67 w 146"/>
                <a:gd name="T13" fmla="*/ 7 h 146"/>
                <a:gd name="T14" fmla="*/ 130 w 146"/>
                <a:gd name="T15" fmla="*/ 39 h 146"/>
                <a:gd name="T16" fmla="*/ 139 w 146"/>
                <a:gd name="T1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39" y="67"/>
                  </a:moveTo>
                  <a:cubicBezTo>
                    <a:pt x="107" y="130"/>
                    <a:pt x="107" y="130"/>
                    <a:pt x="107" y="130"/>
                  </a:cubicBezTo>
                  <a:cubicBezTo>
                    <a:pt x="101" y="143"/>
                    <a:pt x="91" y="146"/>
                    <a:pt x="78" y="14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3" y="101"/>
                    <a:pt x="0" y="92"/>
                    <a:pt x="6" y="79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5" y="3"/>
                    <a:pt x="54" y="0"/>
                    <a:pt x="67" y="7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42" y="45"/>
                    <a:pt x="146" y="55"/>
                    <a:pt x="139" y="67"/>
                  </a:cubicBez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CB92E46-58DE-48AD-810F-61DDC19DC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9" y="392"/>
              <a:ext cx="349" cy="337"/>
            </a:xfrm>
            <a:custGeom>
              <a:avLst/>
              <a:gdLst>
                <a:gd name="T0" fmla="*/ 86 w 145"/>
                <a:gd name="T1" fmla="*/ 140 h 140"/>
                <a:gd name="T2" fmla="*/ 86 w 145"/>
                <a:gd name="T3" fmla="*/ 140 h 140"/>
                <a:gd name="T4" fmla="*/ 70 w 145"/>
                <a:gd name="T5" fmla="*/ 136 h 140"/>
                <a:gd name="T6" fmla="*/ 18 w 145"/>
                <a:gd name="T7" fmla="*/ 109 h 140"/>
                <a:gd name="T8" fmla="*/ 3 w 145"/>
                <a:gd name="T9" fmla="*/ 92 h 140"/>
                <a:gd name="T10" fmla="*/ 5 w 145"/>
                <a:gd name="T11" fmla="*/ 69 h 140"/>
                <a:gd name="T12" fmla="*/ 32 w 145"/>
                <a:gd name="T13" fmla="*/ 17 h 140"/>
                <a:gd name="T14" fmla="*/ 56 w 145"/>
                <a:gd name="T15" fmla="*/ 0 h 140"/>
                <a:gd name="T16" fmla="*/ 72 w 145"/>
                <a:gd name="T17" fmla="*/ 4 h 140"/>
                <a:gd name="T18" fmla="*/ 124 w 145"/>
                <a:gd name="T19" fmla="*/ 31 h 140"/>
                <a:gd name="T20" fmla="*/ 137 w 145"/>
                <a:gd name="T21" fmla="*/ 70 h 140"/>
                <a:gd name="T22" fmla="*/ 110 w 145"/>
                <a:gd name="T23" fmla="*/ 123 h 140"/>
                <a:gd name="T24" fmla="*/ 86 w 145"/>
                <a:gd name="T25" fmla="*/ 140 h 140"/>
                <a:gd name="T26" fmla="*/ 56 w 145"/>
                <a:gd name="T27" fmla="*/ 24 h 140"/>
                <a:gd name="T28" fmla="*/ 53 w 145"/>
                <a:gd name="T29" fmla="*/ 28 h 140"/>
                <a:gd name="T30" fmla="*/ 26 w 145"/>
                <a:gd name="T31" fmla="*/ 80 h 140"/>
                <a:gd name="T32" fmla="*/ 25 w 145"/>
                <a:gd name="T33" fmla="*/ 85 h 140"/>
                <a:gd name="T34" fmla="*/ 29 w 145"/>
                <a:gd name="T35" fmla="*/ 88 h 140"/>
                <a:gd name="T36" fmla="*/ 81 w 145"/>
                <a:gd name="T37" fmla="*/ 115 h 140"/>
                <a:gd name="T38" fmla="*/ 86 w 145"/>
                <a:gd name="T39" fmla="*/ 116 h 140"/>
                <a:gd name="T40" fmla="*/ 89 w 145"/>
                <a:gd name="T41" fmla="*/ 112 h 140"/>
                <a:gd name="T42" fmla="*/ 116 w 145"/>
                <a:gd name="T43" fmla="*/ 60 h 140"/>
                <a:gd name="T44" fmla="*/ 113 w 145"/>
                <a:gd name="T45" fmla="*/ 52 h 140"/>
                <a:gd name="T46" fmla="*/ 61 w 145"/>
                <a:gd name="T47" fmla="*/ 25 h 140"/>
                <a:gd name="T48" fmla="*/ 56 w 145"/>
                <a:gd name="T49" fmla="*/ 2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40">
                  <a:moveTo>
                    <a:pt x="86" y="140"/>
                  </a:moveTo>
                  <a:cubicBezTo>
                    <a:pt x="86" y="140"/>
                    <a:pt x="86" y="140"/>
                    <a:pt x="86" y="140"/>
                  </a:cubicBezTo>
                  <a:cubicBezTo>
                    <a:pt x="81" y="140"/>
                    <a:pt x="76" y="138"/>
                    <a:pt x="70" y="136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0" y="105"/>
                    <a:pt x="5" y="99"/>
                    <a:pt x="3" y="92"/>
                  </a:cubicBezTo>
                  <a:cubicBezTo>
                    <a:pt x="0" y="85"/>
                    <a:pt x="1" y="77"/>
                    <a:pt x="5" y="6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9" y="2"/>
                    <a:pt x="51" y="0"/>
                    <a:pt x="56" y="0"/>
                  </a:cubicBezTo>
                  <a:cubicBezTo>
                    <a:pt x="61" y="0"/>
                    <a:pt x="66" y="2"/>
                    <a:pt x="72" y="4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40" y="39"/>
                    <a:pt x="145" y="54"/>
                    <a:pt x="137" y="70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03" y="137"/>
                    <a:pt x="92" y="140"/>
                    <a:pt x="86" y="140"/>
                  </a:cubicBezTo>
                  <a:close/>
                  <a:moveTo>
                    <a:pt x="56" y="24"/>
                  </a:moveTo>
                  <a:cubicBezTo>
                    <a:pt x="55" y="24"/>
                    <a:pt x="53" y="27"/>
                    <a:pt x="53" y="2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3"/>
                    <a:pt x="25" y="84"/>
                    <a:pt x="25" y="85"/>
                  </a:cubicBezTo>
                  <a:cubicBezTo>
                    <a:pt x="25" y="85"/>
                    <a:pt x="26" y="87"/>
                    <a:pt x="29" y="8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4" y="116"/>
                    <a:pt x="85" y="116"/>
                    <a:pt x="86" y="116"/>
                  </a:cubicBezTo>
                  <a:cubicBezTo>
                    <a:pt x="87" y="116"/>
                    <a:pt x="89" y="113"/>
                    <a:pt x="89" y="112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8" y="55"/>
                    <a:pt x="118" y="54"/>
                    <a:pt x="113" y="5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8" y="24"/>
                    <a:pt x="57" y="24"/>
                    <a:pt x="56" y="24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E899FA23-6354-4A91-A611-DCC75B91D3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47335" y="3422252"/>
            <a:ext cx="1448648" cy="1219599"/>
            <a:chOff x="14" y="16"/>
            <a:chExt cx="1208" cy="1017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90B8679-1010-4318-9BC5-6C5A9BEDE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" y="455"/>
              <a:ext cx="279" cy="375"/>
            </a:xfrm>
            <a:custGeom>
              <a:avLst/>
              <a:gdLst>
                <a:gd name="T0" fmla="*/ 0 w 117"/>
                <a:gd name="T1" fmla="*/ 0 h 157"/>
                <a:gd name="T2" fmla="*/ 0 w 117"/>
                <a:gd name="T3" fmla="*/ 130 h 157"/>
                <a:gd name="T4" fmla="*/ 27 w 117"/>
                <a:gd name="T5" fmla="*/ 157 h 157"/>
                <a:gd name="T6" fmla="*/ 117 w 117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57">
                  <a:moveTo>
                    <a:pt x="0" y="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45"/>
                    <a:pt x="12" y="157"/>
                    <a:pt x="27" y="157"/>
                  </a:cubicBezTo>
                  <a:cubicBezTo>
                    <a:pt x="117" y="157"/>
                    <a:pt x="117" y="157"/>
                    <a:pt x="117" y="157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A93F2B96-147E-4A5D-BC9E-1211AF4B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" y="229"/>
              <a:ext cx="172" cy="171"/>
            </a:xfrm>
            <a:prstGeom prst="ellips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A5D46959-214A-4E3D-B058-9011CF60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455"/>
              <a:ext cx="203" cy="296"/>
            </a:xfrm>
            <a:custGeom>
              <a:avLst/>
              <a:gdLst>
                <a:gd name="T0" fmla="*/ 85 w 85"/>
                <a:gd name="T1" fmla="*/ 81 h 124"/>
                <a:gd name="T2" fmla="*/ 85 w 85"/>
                <a:gd name="T3" fmla="*/ 124 h 124"/>
                <a:gd name="T4" fmla="*/ 41 w 85"/>
                <a:gd name="T5" fmla="*/ 124 h 124"/>
                <a:gd name="T6" fmla="*/ 0 w 85"/>
                <a:gd name="T7" fmla="*/ 83 h 124"/>
                <a:gd name="T8" fmla="*/ 0 w 85"/>
                <a:gd name="T9" fmla="*/ 21 h 124"/>
                <a:gd name="T10" fmla="*/ 20 w 85"/>
                <a:gd name="T11" fmla="*/ 0 h 124"/>
                <a:gd name="T12" fmla="*/ 67 w 85"/>
                <a:gd name="T13" fmla="*/ 0 h 124"/>
                <a:gd name="T14" fmla="*/ 85 w 85"/>
                <a:gd name="T15" fmla="*/ 19 h 124"/>
                <a:gd name="T16" fmla="*/ 85 w 85"/>
                <a:gd name="T17" fmla="*/ 4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4">
                  <a:moveTo>
                    <a:pt x="85" y="81"/>
                  </a:moveTo>
                  <a:cubicBezTo>
                    <a:pt x="85" y="124"/>
                    <a:pt x="85" y="124"/>
                    <a:pt x="85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19" y="124"/>
                    <a:pt x="0" y="105"/>
                    <a:pt x="0" y="8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85" y="9"/>
                    <a:pt x="85" y="19"/>
                  </a:cubicBezTo>
                  <a:cubicBezTo>
                    <a:pt x="85" y="46"/>
                    <a:pt x="85" y="46"/>
                    <a:pt x="85" y="46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62B7C8CE-D382-4632-BCBC-7FB44E8E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491"/>
              <a:ext cx="183" cy="115"/>
            </a:xfrm>
            <a:custGeom>
              <a:avLst/>
              <a:gdLst>
                <a:gd name="T0" fmla="*/ 0 w 77"/>
                <a:gd name="T1" fmla="*/ 0 h 48"/>
                <a:gd name="T2" fmla="*/ 0 w 77"/>
                <a:gd name="T3" fmla="*/ 32 h 48"/>
                <a:gd name="T4" fmla="*/ 16 w 77"/>
                <a:gd name="T5" fmla="*/ 48 h 48"/>
                <a:gd name="T6" fmla="*/ 77 w 77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8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77" y="48"/>
                    <a:pt x="77" y="48"/>
                    <a:pt x="77" y="48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FF85FADC-BF70-4211-AC4D-C4CEA7F70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751"/>
              <a:ext cx="83" cy="201"/>
            </a:xfrm>
            <a:custGeom>
              <a:avLst/>
              <a:gdLst>
                <a:gd name="T0" fmla="*/ 0 w 35"/>
                <a:gd name="T1" fmla="*/ 0 h 84"/>
                <a:gd name="T2" fmla="*/ 21 w 35"/>
                <a:gd name="T3" fmla="*/ 0 h 84"/>
                <a:gd name="T4" fmla="*/ 35 w 35"/>
                <a:gd name="T5" fmla="*/ 14 h 84"/>
                <a:gd name="T6" fmla="*/ 35 w 35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4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5" y="6"/>
                    <a:pt x="35" y="14"/>
                  </a:cubicBezTo>
                  <a:cubicBezTo>
                    <a:pt x="35" y="84"/>
                    <a:pt x="35" y="84"/>
                    <a:pt x="35" y="84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983AB71-DB93-44B5-91BA-02B350D27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830"/>
              <a:ext cx="64" cy="203"/>
            </a:xfrm>
            <a:custGeom>
              <a:avLst/>
              <a:gdLst>
                <a:gd name="T0" fmla="*/ 64 w 64"/>
                <a:gd name="T1" fmla="*/ 0 h 203"/>
                <a:gd name="T2" fmla="*/ 64 w 64"/>
                <a:gd name="T3" fmla="*/ 138 h 203"/>
                <a:gd name="T4" fmla="*/ 0 w 64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03">
                  <a:moveTo>
                    <a:pt x="64" y="0"/>
                  </a:moveTo>
                  <a:lnTo>
                    <a:pt x="64" y="138"/>
                  </a:lnTo>
                  <a:lnTo>
                    <a:pt x="0" y="203"/>
                  </a:ln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FCDAF742-B86E-4884-9C3B-79A60F3A1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" y="968"/>
              <a:ext cx="62" cy="62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3FDFA36-56BE-4DB0-962E-BFCFB48D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455"/>
              <a:ext cx="279" cy="375"/>
            </a:xfrm>
            <a:custGeom>
              <a:avLst/>
              <a:gdLst>
                <a:gd name="T0" fmla="*/ 117 w 117"/>
                <a:gd name="T1" fmla="*/ 0 h 157"/>
                <a:gd name="T2" fmla="*/ 117 w 117"/>
                <a:gd name="T3" fmla="*/ 130 h 157"/>
                <a:gd name="T4" fmla="*/ 90 w 117"/>
                <a:gd name="T5" fmla="*/ 157 h 157"/>
                <a:gd name="T6" fmla="*/ 0 w 117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57">
                  <a:moveTo>
                    <a:pt x="117" y="0"/>
                  </a:moveTo>
                  <a:cubicBezTo>
                    <a:pt x="117" y="130"/>
                    <a:pt x="117" y="130"/>
                    <a:pt x="117" y="130"/>
                  </a:cubicBezTo>
                  <a:cubicBezTo>
                    <a:pt x="117" y="145"/>
                    <a:pt x="105" y="157"/>
                    <a:pt x="90" y="157"/>
                  </a:cubicBezTo>
                  <a:cubicBezTo>
                    <a:pt x="0" y="157"/>
                    <a:pt x="0" y="157"/>
                    <a:pt x="0" y="157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A3428B55-C158-4D20-875F-7BFCC9302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229"/>
              <a:ext cx="174" cy="171"/>
            </a:xfrm>
            <a:prstGeom prst="ellips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A562B74-AFF1-4035-A2DB-1D53683D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455"/>
              <a:ext cx="203" cy="296"/>
            </a:xfrm>
            <a:custGeom>
              <a:avLst/>
              <a:gdLst>
                <a:gd name="T0" fmla="*/ 0 w 85"/>
                <a:gd name="T1" fmla="*/ 81 h 124"/>
                <a:gd name="T2" fmla="*/ 0 w 85"/>
                <a:gd name="T3" fmla="*/ 124 h 124"/>
                <a:gd name="T4" fmla="*/ 44 w 85"/>
                <a:gd name="T5" fmla="*/ 124 h 124"/>
                <a:gd name="T6" fmla="*/ 85 w 85"/>
                <a:gd name="T7" fmla="*/ 83 h 124"/>
                <a:gd name="T8" fmla="*/ 85 w 85"/>
                <a:gd name="T9" fmla="*/ 21 h 124"/>
                <a:gd name="T10" fmla="*/ 65 w 85"/>
                <a:gd name="T11" fmla="*/ 0 h 124"/>
                <a:gd name="T12" fmla="*/ 19 w 85"/>
                <a:gd name="T13" fmla="*/ 0 h 124"/>
                <a:gd name="T14" fmla="*/ 0 w 85"/>
                <a:gd name="T15" fmla="*/ 19 h 124"/>
                <a:gd name="T16" fmla="*/ 0 w 85"/>
                <a:gd name="T17" fmla="*/ 4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4">
                  <a:moveTo>
                    <a:pt x="0" y="81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67" y="124"/>
                    <a:pt x="85" y="105"/>
                    <a:pt x="85" y="83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9"/>
                    <a:pt x="76" y="0"/>
                    <a:pt x="6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EECCE01-011D-462E-A5EE-BA3BA518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491"/>
              <a:ext cx="186" cy="115"/>
            </a:xfrm>
            <a:custGeom>
              <a:avLst/>
              <a:gdLst>
                <a:gd name="T0" fmla="*/ 78 w 78"/>
                <a:gd name="T1" fmla="*/ 0 h 48"/>
                <a:gd name="T2" fmla="*/ 78 w 78"/>
                <a:gd name="T3" fmla="*/ 32 h 48"/>
                <a:gd name="T4" fmla="*/ 62 w 78"/>
                <a:gd name="T5" fmla="*/ 48 h 48"/>
                <a:gd name="T6" fmla="*/ 0 w 7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48">
                  <a:moveTo>
                    <a:pt x="78" y="0"/>
                  </a:moveTo>
                  <a:cubicBezTo>
                    <a:pt x="78" y="32"/>
                    <a:pt x="78" y="32"/>
                    <a:pt x="78" y="32"/>
                  </a:cubicBezTo>
                  <a:cubicBezTo>
                    <a:pt x="78" y="41"/>
                    <a:pt x="70" y="48"/>
                    <a:pt x="62" y="48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5B1FA8CF-3D10-40F8-B6F9-139960E5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751"/>
              <a:ext cx="83" cy="201"/>
            </a:xfrm>
            <a:custGeom>
              <a:avLst/>
              <a:gdLst>
                <a:gd name="T0" fmla="*/ 35 w 35"/>
                <a:gd name="T1" fmla="*/ 0 h 84"/>
                <a:gd name="T2" fmla="*/ 15 w 35"/>
                <a:gd name="T3" fmla="*/ 0 h 84"/>
                <a:gd name="T4" fmla="*/ 0 w 35"/>
                <a:gd name="T5" fmla="*/ 14 h 84"/>
                <a:gd name="T6" fmla="*/ 0 w 35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4">
                  <a:moveTo>
                    <a:pt x="3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9956ADA7-ACFD-4F5C-B78F-ADBA0F69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830"/>
              <a:ext cx="67" cy="203"/>
            </a:xfrm>
            <a:custGeom>
              <a:avLst/>
              <a:gdLst>
                <a:gd name="T0" fmla="*/ 0 w 67"/>
                <a:gd name="T1" fmla="*/ 0 h 203"/>
                <a:gd name="T2" fmla="*/ 0 w 67"/>
                <a:gd name="T3" fmla="*/ 138 h 203"/>
                <a:gd name="T4" fmla="*/ 67 w 67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03">
                  <a:moveTo>
                    <a:pt x="0" y="0"/>
                  </a:moveTo>
                  <a:lnTo>
                    <a:pt x="0" y="138"/>
                  </a:lnTo>
                  <a:lnTo>
                    <a:pt x="67" y="203"/>
                  </a:ln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720ACA3E-16F3-4408-9C39-A0D4D1041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5" y="968"/>
              <a:ext cx="62" cy="62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7FFD125-3961-4DF4-BB08-5A701458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579"/>
              <a:ext cx="308" cy="62"/>
            </a:xfrm>
            <a:custGeom>
              <a:avLst/>
              <a:gdLst>
                <a:gd name="T0" fmla="*/ 116 w 129"/>
                <a:gd name="T1" fmla="*/ 26 h 26"/>
                <a:gd name="T2" fmla="*/ 65 w 129"/>
                <a:gd name="T3" fmla="*/ 26 h 26"/>
                <a:gd name="T4" fmla="*/ 13 w 129"/>
                <a:gd name="T5" fmla="*/ 26 h 26"/>
                <a:gd name="T6" fmla="*/ 0 w 129"/>
                <a:gd name="T7" fmla="*/ 13 h 26"/>
                <a:gd name="T8" fmla="*/ 0 w 129"/>
                <a:gd name="T9" fmla="*/ 13 h 26"/>
                <a:gd name="T10" fmla="*/ 13 w 129"/>
                <a:gd name="T11" fmla="*/ 0 h 26"/>
                <a:gd name="T12" fmla="*/ 116 w 129"/>
                <a:gd name="T13" fmla="*/ 0 h 26"/>
                <a:gd name="T14" fmla="*/ 129 w 129"/>
                <a:gd name="T15" fmla="*/ 13 h 26"/>
                <a:gd name="T16" fmla="*/ 129 w 129"/>
                <a:gd name="T17" fmla="*/ 13 h 26"/>
                <a:gd name="T18" fmla="*/ 116 w 12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116" y="26"/>
                  </a:moveTo>
                  <a:cubicBezTo>
                    <a:pt x="65" y="26"/>
                    <a:pt x="65" y="26"/>
                    <a:pt x="65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3" y="0"/>
                    <a:pt x="129" y="6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20"/>
                    <a:pt x="123" y="26"/>
                    <a:pt x="116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795B4D69-BFAE-4C08-A101-E33A5A59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675"/>
              <a:ext cx="71" cy="358"/>
            </a:xfrm>
            <a:custGeom>
              <a:avLst/>
              <a:gdLst>
                <a:gd name="T0" fmla="*/ 71 w 71"/>
                <a:gd name="T1" fmla="*/ 0 h 358"/>
                <a:gd name="T2" fmla="*/ 71 w 71"/>
                <a:gd name="T3" fmla="*/ 293 h 358"/>
                <a:gd name="T4" fmla="*/ 0 w 71"/>
                <a:gd name="T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358">
                  <a:moveTo>
                    <a:pt x="71" y="0"/>
                  </a:moveTo>
                  <a:lnTo>
                    <a:pt x="71" y="293"/>
                  </a:lnTo>
                  <a:lnTo>
                    <a:pt x="0" y="358"/>
                  </a:ln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F815079B-0EB1-40E0-AE10-7A7C14D2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968"/>
              <a:ext cx="62" cy="65"/>
            </a:xfrm>
            <a:custGeom>
              <a:avLst/>
              <a:gdLst>
                <a:gd name="T0" fmla="*/ 0 w 62"/>
                <a:gd name="T1" fmla="*/ 0 h 65"/>
                <a:gd name="T2" fmla="*/ 62 w 62"/>
                <a:gd name="T3" fmla="*/ 65 h 65"/>
                <a:gd name="T4" fmla="*/ 0 w 62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5">
                  <a:moveTo>
                    <a:pt x="0" y="0"/>
                  </a:moveTo>
                  <a:lnTo>
                    <a:pt x="62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Line 40">
              <a:extLst>
                <a:ext uri="{FF2B5EF4-FFF2-40B4-BE49-F238E27FC236}">
                  <a16:creationId xmlns:a16="http://schemas.microsoft.com/office/drawing/2014/main" id="{712392B7-FD76-48DC-B4C1-8E404CA4C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" y="968"/>
              <a:ext cx="62" cy="65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AD572ABC-8D30-4595-A19F-A158A62C6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" y="346"/>
              <a:ext cx="0" cy="174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3ABD1107-3A89-49CB-9A3E-590A5EAE0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16"/>
              <a:ext cx="162" cy="163"/>
            </a:xfrm>
            <a:prstGeom prst="ellips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E4C00E81-E66B-4439-90CD-C96B54CE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31"/>
              <a:ext cx="310" cy="260"/>
            </a:xfrm>
            <a:custGeom>
              <a:avLst/>
              <a:gdLst>
                <a:gd name="T0" fmla="*/ 0 w 130"/>
                <a:gd name="T1" fmla="*/ 109 h 109"/>
                <a:gd name="T2" fmla="*/ 0 w 130"/>
                <a:gd name="T3" fmla="*/ 22 h 109"/>
                <a:gd name="T4" fmla="*/ 22 w 130"/>
                <a:gd name="T5" fmla="*/ 0 h 109"/>
                <a:gd name="T6" fmla="*/ 108 w 130"/>
                <a:gd name="T7" fmla="*/ 0 h 109"/>
                <a:gd name="T8" fmla="*/ 130 w 130"/>
                <a:gd name="T9" fmla="*/ 22 h 109"/>
                <a:gd name="T10" fmla="*/ 130 w 130"/>
                <a:gd name="T11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09">
                  <a:moveTo>
                    <a:pt x="0" y="109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20" y="0"/>
                    <a:pt x="130" y="10"/>
                    <a:pt x="130" y="22"/>
                  </a:cubicBezTo>
                  <a:cubicBezTo>
                    <a:pt x="130" y="100"/>
                    <a:pt x="130" y="100"/>
                    <a:pt x="130" y="100"/>
                  </a:cubicBezTo>
                </a:path>
              </a:pathLst>
            </a:cu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5541B18F-DC12-408E-BA97-45DE4CF58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" y="346"/>
              <a:ext cx="0" cy="174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Line 45">
              <a:extLst>
                <a:ext uri="{FF2B5EF4-FFF2-40B4-BE49-F238E27FC236}">
                  <a16:creationId xmlns:a16="http://schemas.microsoft.com/office/drawing/2014/main" id="{CAC77A1E-B545-439D-AF9C-0D00F380F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231"/>
              <a:ext cx="0" cy="93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467A7C9E-604D-4A1C-A208-678535ED6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" y="703"/>
              <a:ext cx="0" cy="213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245BEE60-DFE9-4B84-A80B-6A2FC79A1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703"/>
              <a:ext cx="0" cy="213"/>
            </a:xfrm>
            <a:prstGeom prst="line">
              <a:avLst/>
            </a:prstGeom>
            <a:noFill/>
            <a:ln w="444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3" name="Group 50">
            <a:extLst>
              <a:ext uri="{FF2B5EF4-FFF2-40B4-BE49-F238E27FC236}">
                <a16:creationId xmlns:a16="http://schemas.microsoft.com/office/drawing/2014/main" id="{8E1ABD86-07E7-46CA-AE14-DE6ED0E719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6682" y="3101182"/>
            <a:ext cx="835025" cy="865187"/>
            <a:chOff x="962" y="1951"/>
            <a:chExt cx="526" cy="545"/>
          </a:xfrm>
        </p:grpSpPr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F930E376-3A8A-4354-8074-C838BD177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2059"/>
              <a:ext cx="158" cy="173"/>
            </a:xfrm>
            <a:custGeom>
              <a:avLst/>
              <a:gdLst>
                <a:gd name="T0" fmla="*/ 145 w 148"/>
                <a:gd name="T1" fmla="*/ 162 h 162"/>
                <a:gd name="T2" fmla="*/ 0 w 148"/>
                <a:gd name="T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162">
                  <a:moveTo>
                    <a:pt x="145" y="162"/>
                  </a:moveTo>
                  <a:cubicBezTo>
                    <a:pt x="148" y="111"/>
                    <a:pt x="131" y="25"/>
                    <a:pt x="0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E4D0CC94-8DA8-46C5-B830-8AB0FB0C3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030"/>
              <a:ext cx="33" cy="55"/>
            </a:xfrm>
            <a:custGeom>
              <a:avLst/>
              <a:gdLst>
                <a:gd name="T0" fmla="*/ 20 w 33"/>
                <a:gd name="T1" fmla="*/ 55 h 55"/>
                <a:gd name="T2" fmla="*/ 0 w 33"/>
                <a:gd name="T3" fmla="*/ 21 h 55"/>
                <a:gd name="T4" fmla="*/ 33 w 33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5">
                  <a:moveTo>
                    <a:pt x="20" y="55"/>
                  </a:moveTo>
                  <a:lnTo>
                    <a:pt x="0" y="21"/>
                  </a:lnTo>
                  <a:lnTo>
                    <a:pt x="33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16877639-3815-4D3F-9F0D-0982A9A3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2198"/>
              <a:ext cx="137" cy="197"/>
            </a:xfrm>
            <a:custGeom>
              <a:avLst/>
              <a:gdLst>
                <a:gd name="T0" fmla="*/ 11 w 128"/>
                <a:gd name="T1" fmla="*/ 0 h 185"/>
                <a:gd name="T2" fmla="*/ 128 w 128"/>
                <a:gd name="T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185">
                  <a:moveTo>
                    <a:pt x="11" y="0"/>
                  </a:moveTo>
                  <a:cubicBezTo>
                    <a:pt x="0" y="51"/>
                    <a:pt x="2" y="139"/>
                    <a:pt x="128" y="18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6A2FB46E-C16F-47CC-852B-9FDA442F4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2371"/>
              <a:ext cx="37" cy="51"/>
            </a:xfrm>
            <a:custGeom>
              <a:avLst/>
              <a:gdLst>
                <a:gd name="T0" fmla="*/ 23 w 37"/>
                <a:gd name="T1" fmla="*/ 0 h 51"/>
                <a:gd name="T2" fmla="*/ 37 w 37"/>
                <a:gd name="T3" fmla="*/ 36 h 51"/>
                <a:gd name="T4" fmla="*/ 0 w 37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51">
                  <a:moveTo>
                    <a:pt x="23" y="0"/>
                  </a:moveTo>
                  <a:lnTo>
                    <a:pt x="37" y="36"/>
                  </a:lnTo>
                  <a:lnTo>
                    <a:pt x="0" y="51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88EBB1D7-56A3-4A0F-9611-7B0052838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2453"/>
              <a:ext cx="119" cy="43"/>
            </a:xfrm>
            <a:custGeom>
              <a:avLst/>
              <a:gdLst>
                <a:gd name="T0" fmla="*/ 93 w 111"/>
                <a:gd name="T1" fmla="*/ 0 h 40"/>
                <a:gd name="T2" fmla="*/ 94 w 111"/>
                <a:gd name="T3" fmla="*/ 19 h 40"/>
                <a:gd name="T4" fmla="*/ 109 w 111"/>
                <a:gd name="T5" fmla="*/ 37 h 40"/>
                <a:gd name="T6" fmla="*/ 109 w 111"/>
                <a:gd name="T7" fmla="*/ 37 h 40"/>
                <a:gd name="T8" fmla="*/ 107 w 111"/>
                <a:gd name="T9" fmla="*/ 40 h 40"/>
                <a:gd name="T10" fmla="*/ 56 w 111"/>
                <a:gd name="T11" fmla="*/ 40 h 40"/>
                <a:gd name="T12" fmla="*/ 4 w 111"/>
                <a:gd name="T13" fmla="*/ 40 h 40"/>
                <a:gd name="T14" fmla="*/ 2 w 111"/>
                <a:gd name="T15" fmla="*/ 37 h 40"/>
                <a:gd name="T16" fmla="*/ 2 w 111"/>
                <a:gd name="T17" fmla="*/ 37 h 40"/>
                <a:gd name="T18" fmla="*/ 17 w 111"/>
                <a:gd name="T19" fmla="*/ 19 h 40"/>
                <a:gd name="T20" fmla="*/ 18 w 111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0">
                  <a:moveTo>
                    <a:pt x="93" y="0"/>
                  </a:moveTo>
                  <a:cubicBezTo>
                    <a:pt x="93" y="0"/>
                    <a:pt x="92" y="10"/>
                    <a:pt x="94" y="19"/>
                  </a:cubicBezTo>
                  <a:cubicBezTo>
                    <a:pt x="96" y="26"/>
                    <a:pt x="101" y="33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1" y="38"/>
                    <a:pt x="110" y="40"/>
                    <a:pt x="107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40"/>
                    <a:pt x="0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0" y="33"/>
                    <a:pt x="16" y="26"/>
                    <a:pt x="17" y="19"/>
                  </a:cubicBezTo>
                  <a:cubicBezTo>
                    <a:pt x="19" y="10"/>
                    <a:pt x="18" y="0"/>
                    <a:pt x="1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1D574A15-B06E-4A9A-8E47-53BC93B37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273"/>
              <a:ext cx="284" cy="180"/>
            </a:xfrm>
            <a:custGeom>
              <a:avLst/>
              <a:gdLst>
                <a:gd name="T0" fmla="*/ 254 w 266"/>
                <a:gd name="T1" fmla="*/ 169 h 169"/>
                <a:gd name="T2" fmla="*/ 12 w 266"/>
                <a:gd name="T3" fmla="*/ 169 h 169"/>
                <a:gd name="T4" fmla="*/ 0 w 266"/>
                <a:gd name="T5" fmla="*/ 157 h 169"/>
                <a:gd name="T6" fmla="*/ 0 w 266"/>
                <a:gd name="T7" fmla="*/ 12 h 169"/>
                <a:gd name="T8" fmla="*/ 12 w 266"/>
                <a:gd name="T9" fmla="*/ 0 h 169"/>
                <a:gd name="T10" fmla="*/ 254 w 266"/>
                <a:gd name="T11" fmla="*/ 0 h 169"/>
                <a:gd name="T12" fmla="*/ 266 w 266"/>
                <a:gd name="T13" fmla="*/ 12 h 169"/>
                <a:gd name="T14" fmla="*/ 266 w 266"/>
                <a:gd name="T15" fmla="*/ 157 h 169"/>
                <a:gd name="T16" fmla="*/ 254 w 266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69">
                  <a:moveTo>
                    <a:pt x="254" y="169"/>
                  </a:moveTo>
                  <a:cubicBezTo>
                    <a:pt x="12" y="169"/>
                    <a:pt x="12" y="169"/>
                    <a:pt x="12" y="169"/>
                  </a:cubicBezTo>
                  <a:cubicBezTo>
                    <a:pt x="5" y="169"/>
                    <a:pt x="0" y="164"/>
                    <a:pt x="0" y="15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1" y="0"/>
                    <a:pt x="266" y="5"/>
                    <a:pt x="266" y="12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6" y="164"/>
                    <a:pt x="261" y="169"/>
                    <a:pt x="254" y="169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1F7AF00A-4748-4343-AB99-0E3F1572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132"/>
              <a:ext cx="118" cy="42"/>
            </a:xfrm>
            <a:custGeom>
              <a:avLst/>
              <a:gdLst>
                <a:gd name="T0" fmla="*/ 93 w 111"/>
                <a:gd name="T1" fmla="*/ 0 h 40"/>
                <a:gd name="T2" fmla="*/ 94 w 111"/>
                <a:gd name="T3" fmla="*/ 19 h 40"/>
                <a:gd name="T4" fmla="*/ 109 w 111"/>
                <a:gd name="T5" fmla="*/ 37 h 40"/>
                <a:gd name="T6" fmla="*/ 109 w 111"/>
                <a:gd name="T7" fmla="*/ 37 h 40"/>
                <a:gd name="T8" fmla="*/ 107 w 111"/>
                <a:gd name="T9" fmla="*/ 40 h 40"/>
                <a:gd name="T10" fmla="*/ 55 w 111"/>
                <a:gd name="T11" fmla="*/ 40 h 40"/>
                <a:gd name="T12" fmla="*/ 4 w 111"/>
                <a:gd name="T13" fmla="*/ 40 h 40"/>
                <a:gd name="T14" fmla="*/ 2 w 111"/>
                <a:gd name="T15" fmla="*/ 37 h 40"/>
                <a:gd name="T16" fmla="*/ 2 w 111"/>
                <a:gd name="T17" fmla="*/ 37 h 40"/>
                <a:gd name="T18" fmla="*/ 17 w 111"/>
                <a:gd name="T19" fmla="*/ 19 h 40"/>
                <a:gd name="T20" fmla="*/ 18 w 111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40">
                  <a:moveTo>
                    <a:pt x="93" y="0"/>
                  </a:moveTo>
                  <a:cubicBezTo>
                    <a:pt x="93" y="0"/>
                    <a:pt x="92" y="9"/>
                    <a:pt x="94" y="19"/>
                  </a:cubicBezTo>
                  <a:cubicBezTo>
                    <a:pt x="95" y="26"/>
                    <a:pt x="101" y="32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1" y="38"/>
                    <a:pt x="110" y="40"/>
                    <a:pt x="107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" y="40"/>
                    <a:pt x="0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0" y="32"/>
                    <a:pt x="15" y="26"/>
                    <a:pt x="17" y="19"/>
                  </a:cubicBezTo>
                  <a:cubicBezTo>
                    <a:pt x="19" y="9"/>
                    <a:pt x="18" y="0"/>
                    <a:pt x="1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20A41F43-48D9-4893-A46B-F552F9DF5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951"/>
              <a:ext cx="284" cy="181"/>
            </a:xfrm>
            <a:custGeom>
              <a:avLst/>
              <a:gdLst>
                <a:gd name="T0" fmla="*/ 254 w 266"/>
                <a:gd name="T1" fmla="*/ 169 h 169"/>
                <a:gd name="T2" fmla="*/ 12 w 266"/>
                <a:gd name="T3" fmla="*/ 169 h 169"/>
                <a:gd name="T4" fmla="*/ 0 w 266"/>
                <a:gd name="T5" fmla="*/ 157 h 169"/>
                <a:gd name="T6" fmla="*/ 0 w 266"/>
                <a:gd name="T7" fmla="*/ 12 h 169"/>
                <a:gd name="T8" fmla="*/ 12 w 266"/>
                <a:gd name="T9" fmla="*/ 0 h 169"/>
                <a:gd name="T10" fmla="*/ 254 w 266"/>
                <a:gd name="T11" fmla="*/ 0 h 169"/>
                <a:gd name="T12" fmla="*/ 266 w 266"/>
                <a:gd name="T13" fmla="*/ 12 h 169"/>
                <a:gd name="T14" fmla="*/ 266 w 266"/>
                <a:gd name="T15" fmla="*/ 157 h 169"/>
                <a:gd name="T16" fmla="*/ 254 w 266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69">
                  <a:moveTo>
                    <a:pt x="254" y="169"/>
                  </a:moveTo>
                  <a:cubicBezTo>
                    <a:pt x="12" y="169"/>
                    <a:pt x="12" y="169"/>
                    <a:pt x="12" y="169"/>
                  </a:cubicBezTo>
                  <a:cubicBezTo>
                    <a:pt x="5" y="169"/>
                    <a:pt x="0" y="163"/>
                    <a:pt x="0" y="15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0" y="0"/>
                    <a:pt x="266" y="5"/>
                    <a:pt x="266" y="12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6" y="163"/>
                    <a:pt x="260" y="169"/>
                    <a:pt x="254" y="169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AEE75893-B699-4E79-9888-636ADBAD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1977"/>
              <a:ext cx="121" cy="89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0 h 83"/>
                <a:gd name="T4" fmla="*/ 0 w 113"/>
                <a:gd name="T5" fmla="*/ 83 h 83"/>
                <a:gd name="T6" fmla="*/ 0 w 113"/>
                <a:gd name="T7" fmla="*/ 83 h 83"/>
                <a:gd name="T8" fmla="*/ 83 w 113"/>
                <a:gd name="T9" fmla="*/ 10 h 83"/>
                <a:gd name="T10" fmla="*/ 113 w 11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6" y="48"/>
                    <a:pt x="46" y="21"/>
                    <a:pt x="83" y="10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40D3DCBB-5B61-48AF-B48F-EBB1D4F3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297"/>
              <a:ext cx="121" cy="88"/>
            </a:xfrm>
            <a:custGeom>
              <a:avLst/>
              <a:gdLst>
                <a:gd name="T0" fmla="*/ 113 w 113"/>
                <a:gd name="T1" fmla="*/ 0 h 82"/>
                <a:gd name="T2" fmla="*/ 0 w 113"/>
                <a:gd name="T3" fmla="*/ 0 h 82"/>
                <a:gd name="T4" fmla="*/ 0 w 113"/>
                <a:gd name="T5" fmla="*/ 82 h 82"/>
                <a:gd name="T6" fmla="*/ 0 w 113"/>
                <a:gd name="T7" fmla="*/ 82 h 82"/>
                <a:gd name="T8" fmla="*/ 83 w 113"/>
                <a:gd name="T9" fmla="*/ 9 h 82"/>
                <a:gd name="T10" fmla="*/ 113 w 113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2">
                  <a:moveTo>
                    <a:pt x="1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6" y="48"/>
                    <a:pt x="46" y="21"/>
                    <a:pt x="83" y="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66" name="Group 63">
            <a:extLst>
              <a:ext uri="{FF2B5EF4-FFF2-40B4-BE49-F238E27FC236}">
                <a16:creationId xmlns:a16="http://schemas.microsoft.com/office/drawing/2014/main" id="{898CEEFA-22EF-48F8-8A85-F3CF733E13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5870" y="2616202"/>
            <a:ext cx="615950" cy="803275"/>
            <a:chOff x="4010" y="1648"/>
            <a:chExt cx="388" cy="506"/>
          </a:xfrm>
        </p:grpSpPr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2E8BACB9-D319-4E53-8567-61F1EE09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664"/>
              <a:ext cx="348" cy="180"/>
            </a:xfrm>
            <a:custGeom>
              <a:avLst/>
              <a:gdLst>
                <a:gd name="T0" fmla="*/ 0 w 348"/>
                <a:gd name="T1" fmla="*/ 0 h 180"/>
                <a:gd name="T2" fmla="*/ 0 w 348"/>
                <a:gd name="T3" fmla="*/ 180 h 180"/>
                <a:gd name="T4" fmla="*/ 348 w 348"/>
                <a:gd name="T5" fmla="*/ 180 h 180"/>
                <a:gd name="T6" fmla="*/ 348 w 348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180">
                  <a:moveTo>
                    <a:pt x="0" y="0"/>
                  </a:moveTo>
                  <a:lnTo>
                    <a:pt x="0" y="180"/>
                  </a:lnTo>
                  <a:lnTo>
                    <a:pt x="348" y="180"/>
                  </a:lnTo>
                  <a:lnTo>
                    <a:pt x="348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437804CF-5D1E-4442-9BBC-5E2300841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648"/>
              <a:ext cx="382" cy="16"/>
            </a:xfrm>
            <a:custGeom>
              <a:avLst/>
              <a:gdLst>
                <a:gd name="T0" fmla="*/ 385 w 385"/>
                <a:gd name="T1" fmla="*/ 0 h 16"/>
                <a:gd name="T2" fmla="*/ 385 w 385"/>
                <a:gd name="T3" fmla="*/ 0 h 16"/>
                <a:gd name="T4" fmla="*/ 373 w 385"/>
                <a:gd name="T5" fmla="*/ 16 h 16"/>
                <a:gd name="T6" fmla="*/ 12 w 385"/>
                <a:gd name="T7" fmla="*/ 16 h 16"/>
                <a:gd name="T8" fmla="*/ 0 w 385"/>
                <a:gd name="T9" fmla="*/ 0 h 16"/>
                <a:gd name="T10" fmla="*/ 0 w 38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16">
                  <a:moveTo>
                    <a:pt x="385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9"/>
                    <a:pt x="380" y="16"/>
                    <a:pt x="37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5" y="16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E38D2DA6-725F-4D54-8AE9-ABA10D79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687"/>
              <a:ext cx="201" cy="127"/>
            </a:xfrm>
            <a:custGeom>
              <a:avLst/>
              <a:gdLst>
                <a:gd name="T0" fmla="*/ 201 w 201"/>
                <a:gd name="T1" fmla="*/ 0 h 127"/>
                <a:gd name="T2" fmla="*/ 118 w 201"/>
                <a:gd name="T3" fmla="*/ 82 h 127"/>
                <a:gd name="T4" fmla="*/ 83 w 201"/>
                <a:gd name="T5" fmla="*/ 46 h 127"/>
                <a:gd name="T6" fmla="*/ 0 w 201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27">
                  <a:moveTo>
                    <a:pt x="201" y="0"/>
                  </a:moveTo>
                  <a:lnTo>
                    <a:pt x="118" y="82"/>
                  </a:lnTo>
                  <a:lnTo>
                    <a:pt x="83" y="46"/>
                  </a:lnTo>
                  <a:lnTo>
                    <a:pt x="0" y="12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A454D2A5-B24C-471E-8DD4-08C8CA02B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1779"/>
              <a:ext cx="36" cy="35"/>
            </a:xfrm>
            <a:custGeom>
              <a:avLst/>
              <a:gdLst>
                <a:gd name="T0" fmla="*/ 36 w 36"/>
                <a:gd name="T1" fmla="*/ 35 h 35"/>
                <a:gd name="T2" fmla="*/ 0 w 36"/>
                <a:gd name="T3" fmla="*/ 35 h 35"/>
                <a:gd name="T4" fmla="*/ 0 w 36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724B062D-94CC-452D-BEBB-701BF6BB8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888"/>
              <a:ext cx="92" cy="92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53E32839-E10C-4272-8280-B730DF9F7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008"/>
              <a:ext cx="176" cy="146"/>
            </a:xfrm>
            <a:custGeom>
              <a:avLst/>
              <a:gdLst>
                <a:gd name="T0" fmla="*/ 0 w 177"/>
                <a:gd name="T1" fmla="*/ 148 h 148"/>
                <a:gd name="T2" fmla="*/ 0 w 177"/>
                <a:gd name="T3" fmla="*/ 31 h 148"/>
                <a:gd name="T4" fmla="*/ 30 w 177"/>
                <a:gd name="T5" fmla="*/ 0 h 148"/>
                <a:gd name="T6" fmla="*/ 147 w 177"/>
                <a:gd name="T7" fmla="*/ 0 h 148"/>
                <a:gd name="T8" fmla="*/ 177 w 177"/>
                <a:gd name="T9" fmla="*/ 31 h 148"/>
                <a:gd name="T10" fmla="*/ 177 w 17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48">
                  <a:moveTo>
                    <a:pt x="0" y="148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63" y="0"/>
                    <a:pt x="177" y="14"/>
                    <a:pt x="177" y="31"/>
                  </a:cubicBezTo>
                  <a:cubicBezTo>
                    <a:pt x="177" y="148"/>
                    <a:pt x="177" y="148"/>
                    <a:pt x="177" y="148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17CC0D84-3140-431D-83FD-82437C86A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45"/>
              <a:ext cx="0" cy="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6EF512A0-6B39-41DC-985B-79ED5E41B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1902"/>
              <a:ext cx="71" cy="71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0F6FD1EA-0FAB-4EBF-A97D-84C9ADF7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995"/>
              <a:ext cx="98" cy="113"/>
            </a:xfrm>
            <a:custGeom>
              <a:avLst/>
              <a:gdLst>
                <a:gd name="T0" fmla="*/ 0 w 99"/>
                <a:gd name="T1" fmla="*/ 0 h 114"/>
                <a:gd name="T2" fmla="*/ 76 w 99"/>
                <a:gd name="T3" fmla="*/ 0 h 114"/>
                <a:gd name="T4" fmla="*/ 99 w 99"/>
                <a:gd name="T5" fmla="*/ 24 h 114"/>
                <a:gd name="T6" fmla="*/ 99 w 99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14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89" y="0"/>
                    <a:pt x="99" y="11"/>
                    <a:pt x="99" y="24"/>
                  </a:cubicBezTo>
                  <a:cubicBezTo>
                    <a:pt x="99" y="114"/>
                    <a:pt x="99" y="114"/>
                    <a:pt x="99" y="11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B207B6C1-87F0-45F7-BD12-9A4350E18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1995"/>
              <a:ext cx="0" cy="41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286BDB3E-2AD9-4BD9-AA79-B41319274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9" y="2045"/>
              <a:ext cx="0" cy="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id="{F38F6AE6-B50D-4B11-ABE8-73F2851DE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902"/>
              <a:ext cx="71" cy="71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CF6A9065-2D13-4799-B834-8D6DFC14E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995"/>
              <a:ext cx="102" cy="113"/>
            </a:xfrm>
            <a:custGeom>
              <a:avLst/>
              <a:gdLst>
                <a:gd name="T0" fmla="*/ 0 w 103"/>
                <a:gd name="T1" fmla="*/ 114 h 114"/>
                <a:gd name="T2" fmla="*/ 0 w 103"/>
                <a:gd name="T3" fmla="*/ 24 h 114"/>
                <a:gd name="T4" fmla="*/ 23 w 103"/>
                <a:gd name="T5" fmla="*/ 0 h 114"/>
                <a:gd name="T6" fmla="*/ 103 w 103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14">
                  <a:moveTo>
                    <a:pt x="0" y="11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1" name="Line 77">
              <a:extLst>
                <a:ext uri="{FF2B5EF4-FFF2-40B4-BE49-F238E27FC236}">
                  <a16:creationId xmlns:a16="http://schemas.microsoft.com/office/drawing/2014/main" id="{C2F9E48E-7388-4672-8B24-3A5F9283F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7" y="1995"/>
              <a:ext cx="0" cy="41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4333C58F-62B3-42A0-AAF3-88FDD5150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031"/>
              <a:ext cx="128" cy="45"/>
            </a:xfrm>
            <a:custGeom>
              <a:avLst/>
              <a:gdLst>
                <a:gd name="T0" fmla="*/ 123 w 129"/>
                <a:gd name="T1" fmla="*/ 0 h 45"/>
                <a:gd name="T2" fmla="*/ 6 w 129"/>
                <a:gd name="T3" fmla="*/ 0 h 45"/>
                <a:gd name="T4" fmla="*/ 0 w 129"/>
                <a:gd name="T5" fmla="*/ 7 h 45"/>
                <a:gd name="T6" fmla="*/ 0 w 129"/>
                <a:gd name="T7" fmla="*/ 45 h 45"/>
                <a:gd name="T8" fmla="*/ 0 w 129"/>
                <a:gd name="T9" fmla="*/ 44 h 45"/>
                <a:gd name="T10" fmla="*/ 64 w 129"/>
                <a:gd name="T11" fmla="*/ 29 h 45"/>
                <a:gd name="T12" fmla="*/ 129 w 129"/>
                <a:gd name="T13" fmla="*/ 45 h 45"/>
                <a:gd name="T14" fmla="*/ 129 w 129"/>
                <a:gd name="T15" fmla="*/ 7 h 45"/>
                <a:gd name="T16" fmla="*/ 123 w 129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45">
                  <a:moveTo>
                    <a:pt x="12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7" y="27"/>
                    <a:pt x="50" y="29"/>
                    <a:pt x="64" y="29"/>
                  </a:cubicBezTo>
                  <a:cubicBezTo>
                    <a:pt x="78" y="29"/>
                    <a:pt x="102" y="27"/>
                    <a:pt x="129" y="45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3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86" name="Freeform 82">
            <a:extLst>
              <a:ext uri="{FF2B5EF4-FFF2-40B4-BE49-F238E27FC236}">
                <a16:creationId xmlns:a16="http://schemas.microsoft.com/office/drawing/2014/main" id="{8A36A2D4-0A55-4E1E-B5BB-B825FB9BB334}"/>
              </a:ext>
            </a:extLst>
          </p:cNvPr>
          <p:cNvSpPr>
            <a:spLocks/>
          </p:cNvSpPr>
          <p:nvPr/>
        </p:nvSpPr>
        <p:spPr bwMode="auto">
          <a:xfrm>
            <a:off x="8418830" y="3613170"/>
            <a:ext cx="275340" cy="185433"/>
          </a:xfrm>
          <a:custGeom>
            <a:avLst/>
            <a:gdLst>
              <a:gd name="T0" fmla="*/ 185 w 185"/>
              <a:gd name="T1" fmla="*/ 83 h 124"/>
              <a:gd name="T2" fmla="*/ 80 w 185"/>
              <a:gd name="T3" fmla="*/ 57 h 124"/>
              <a:gd name="T4" fmla="*/ 44 w 185"/>
              <a:gd name="T5" fmla="*/ 58 h 124"/>
              <a:gd name="T6" fmla="*/ 7 w 185"/>
              <a:gd name="T7" fmla="*/ 78 h 124"/>
              <a:gd name="T8" fmla="*/ 2 w 185"/>
              <a:gd name="T9" fmla="*/ 65 h 124"/>
              <a:gd name="T10" fmla="*/ 9 w 185"/>
              <a:gd name="T11" fmla="*/ 41 h 124"/>
              <a:gd name="T12" fmla="*/ 30 w 185"/>
              <a:gd name="T13" fmla="*/ 17 h 124"/>
              <a:gd name="T14" fmla="*/ 57 w 185"/>
              <a:gd name="T15" fmla="*/ 5 h 124"/>
              <a:gd name="T16" fmla="*/ 88 w 185"/>
              <a:gd name="T17" fmla="*/ 4 h 124"/>
              <a:gd name="T18" fmla="*/ 158 w 185"/>
              <a:gd name="T19" fmla="*/ 21 h 124"/>
              <a:gd name="T20" fmla="*/ 185 w 185"/>
              <a:gd name="T21" fmla="*/ 8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5" h="124">
                <a:moveTo>
                  <a:pt x="185" y="83"/>
                </a:moveTo>
                <a:cubicBezTo>
                  <a:pt x="125" y="124"/>
                  <a:pt x="80" y="57"/>
                  <a:pt x="80" y="57"/>
                </a:cubicBezTo>
                <a:cubicBezTo>
                  <a:pt x="59" y="28"/>
                  <a:pt x="44" y="58"/>
                  <a:pt x="44" y="58"/>
                </a:cubicBezTo>
                <a:cubicBezTo>
                  <a:pt x="33" y="85"/>
                  <a:pt x="17" y="83"/>
                  <a:pt x="7" y="78"/>
                </a:cubicBezTo>
                <a:cubicBezTo>
                  <a:pt x="3" y="76"/>
                  <a:pt x="0" y="70"/>
                  <a:pt x="2" y="65"/>
                </a:cubicBezTo>
                <a:cubicBezTo>
                  <a:pt x="9" y="41"/>
                  <a:pt x="9" y="41"/>
                  <a:pt x="9" y="41"/>
                </a:cubicBezTo>
                <a:cubicBezTo>
                  <a:pt x="12" y="30"/>
                  <a:pt x="20" y="21"/>
                  <a:pt x="30" y="17"/>
                </a:cubicBezTo>
                <a:cubicBezTo>
                  <a:pt x="57" y="5"/>
                  <a:pt x="57" y="5"/>
                  <a:pt x="57" y="5"/>
                </a:cubicBezTo>
                <a:cubicBezTo>
                  <a:pt x="67" y="0"/>
                  <a:pt x="76" y="1"/>
                  <a:pt x="88" y="4"/>
                </a:cubicBezTo>
                <a:cubicBezTo>
                  <a:pt x="158" y="21"/>
                  <a:pt x="158" y="21"/>
                  <a:pt x="158" y="21"/>
                </a:cubicBezTo>
                <a:lnTo>
                  <a:pt x="185" y="83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82B72CF5-850A-4BEC-B307-A4B0F23B20F4}"/>
              </a:ext>
            </a:extLst>
          </p:cNvPr>
          <p:cNvSpPr>
            <a:spLocks/>
          </p:cNvSpPr>
          <p:nvPr/>
        </p:nvSpPr>
        <p:spPr bwMode="auto">
          <a:xfrm>
            <a:off x="8603638" y="3737416"/>
            <a:ext cx="113008" cy="74298"/>
          </a:xfrm>
          <a:custGeom>
            <a:avLst/>
            <a:gdLst>
              <a:gd name="T0" fmla="*/ 76 w 76"/>
              <a:gd name="T1" fmla="*/ 35 h 50"/>
              <a:gd name="T2" fmla="*/ 29 w 76"/>
              <a:gd name="T3" fmla="*/ 50 h 50"/>
              <a:gd name="T4" fmla="*/ 0 w 76"/>
              <a:gd name="T5" fmla="*/ 9 h 50"/>
              <a:gd name="T6" fmla="*/ 61 w 76"/>
              <a:gd name="T7" fmla="*/ 0 h 50"/>
              <a:gd name="T8" fmla="*/ 76 w 76"/>
              <a:gd name="T9" fmla="*/ 3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0">
                <a:moveTo>
                  <a:pt x="76" y="35"/>
                </a:moveTo>
                <a:cubicBezTo>
                  <a:pt x="29" y="50"/>
                  <a:pt x="29" y="50"/>
                  <a:pt x="29" y="5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34" y="23"/>
                  <a:pt x="61" y="0"/>
                </a:cubicBezTo>
                <a:lnTo>
                  <a:pt x="76" y="35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496F08C5-1668-446C-BCC6-6A99513F4448}"/>
              </a:ext>
            </a:extLst>
          </p:cNvPr>
          <p:cNvSpPr>
            <a:spLocks/>
          </p:cNvSpPr>
          <p:nvPr/>
        </p:nvSpPr>
        <p:spPr bwMode="auto">
          <a:xfrm>
            <a:off x="8214666" y="3593815"/>
            <a:ext cx="146099" cy="196047"/>
          </a:xfrm>
          <a:custGeom>
            <a:avLst/>
            <a:gdLst>
              <a:gd name="T0" fmla="*/ 108 w 234"/>
              <a:gd name="T1" fmla="*/ 0 h 314"/>
              <a:gd name="T2" fmla="*/ 234 w 234"/>
              <a:gd name="T3" fmla="*/ 52 h 314"/>
              <a:gd name="T4" fmla="*/ 122 w 234"/>
              <a:gd name="T5" fmla="*/ 314 h 314"/>
              <a:gd name="T6" fmla="*/ 0 w 234"/>
              <a:gd name="T7" fmla="*/ 26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314">
                <a:moveTo>
                  <a:pt x="108" y="0"/>
                </a:moveTo>
                <a:lnTo>
                  <a:pt x="234" y="52"/>
                </a:lnTo>
                <a:lnTo>
                  <a:pt x="122" y="314"/>
                </a:lnTo>
                <a:lnTo>
                  <a:pt x="0" y="266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648246B1-E851-453B-B7AE-553D5E1A426E}"/>
              </a:ext>
            </a:extLst>
          </p:cNvPr>
          <p:cNvSpPr>
            <a:spLocks/>
          </p:cNvSpPr>
          <p:nvPr/>
        </p:nvSpPr>
        <p:spPr bwMode="auto">
          <a:xfrm>
            <a:off x="8654211" y="3610048"/>
            <a:ext cx="146099" cy="196047"/>
          </a:xfrm>
          <a:custGeom>
            <a:avLst/>
            <a:gdLst>
              <a:gd name="T0" fmla="*/ 126 w 234"/>
              <a:gd name="T1" fmla="*/ 0 h 314"/>
              <a:gd name="T2" fmla="*/ 0 w 234"/>
              <a:gd name="T3" fmla="*/ 55 h 314"/>
              <a:gd name="T4" fmla="*/ 112 w 234"/>
              <a:gd name="T5" fmla="*/ 314 h 314"/>
              <a:gd name="T6" fmla="*/ 234 w 234"/>
              <a:gd name="T7" fmla="*/ 26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314">
                <a:moveTo>
                  <a:pt x="126" y="0"/>
                </a:moveTo>
                <a:lnTo>
                  <a:pt x="0" y="55"/>
                </a:lnTo>
                <a:lnTo>
                  <a:pt x="112" y="314"/>
                </a:lnTo>
                <a:lnTo>
                  <a:pt x="234" y="266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5C983F12-5BC8-479A-98AE-84BA0204AF69}"/>
              </a:ext>
            </a:extLst>
          </p:cNvPr>
          <p:cNvSpPr>
            <a:spLocks/>
          </p:cNvSpPr>
          <p:nvPr/>
        </p:nvSpPr>
        <p:spPr bwMode="auto">
          <a:xfrm>
            <a:off x="8539330" y="3750528"/>
            <a:ext cx="125495" cy="116754"/>
          </a:xfrm>
          <a:custGeom>
            <a:avLst/>
            <a:gdLst>
              <a:gd name="T0" fmla="*/ 40 w 84"/>
              <a:gd name="T1" fmla="*/ 0 h 78"/>
              <a:gd name="T2" fmla="*/ 80 w 84"/>
              <a:gd name="T3" fmla="*/ 50 h 78"/>
              <a:gd name="T4" fmla="*/ 82 w 84"/>
              <a:gd name="T5" fmla="*/ 64 h 78"/>
              <a:gd name="T6" fmla="*/ 82 w 84"/>
              <a:gd name="T7" fmla="*/ 64 h 78"/>
              <a:gd name="T8" fmla="*/ 55 w 84"/>
              <a:gd name="T9" fmla="*/ 70 h 78"/>
              <a:gd name="T10" fmla="*/ 0 w 84"/>
              <a:gd name="T11" fmla="*/ 1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78">
                <a:moveTo>
                  <a:pt x="40" y="0"/>
                </a:moveTo>
                <a:cubicBezTo>
                  <a:pt x="80" y="50"/>
                  <a:pt x="80" y="50"/>
                  <a:pt x="80" y="50"/>
                </a:cubicBezTo>
                <a:cubicBezTo>
                  <a:pt x="83" y="54"/>
                  <a:pt x="84" y="59"/>
                  <a:pt x="82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78" y="75"/>
                  <a:pt x="63" y="78"/>
                  <a:pt x="55" y="70"/>
                </a:cubicBezTo>
                <a:cubicBezTo>
                  <a:pt x="0" y="11"/>
                  <a:pt x="0" y="11"/>
                  <a:pt x="0" y="11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35565F64-E79A-491C-A722-443E9C99290F}"/>
              </a:ext>
            </a:extLst>
          </p:cNvPr>
          <p:cNvSpPr>
            <a:spLocks/>
          </p:cNvSpPr>
          <p:nvPr/>
        </p:nvSpPr>
        <p:spPr bwMode="auto">
          <a:xfrm>
            <a:off x="8503742" y="3809217"/>
            <a:ext cx="127993" cy="91156"/>
          </a:xfrm>
          <a:custGeom>
            <a:avLst/>
            <a:gdLst>
              <a:gd name="T0" fmla="*/ 0 w 86"/>
              <a:gd name="T1" fmla="*/ 0 h 61"/>
              <a:gd name="T2" fmla="*/ 46 w 86"/>
              <a:gd name="T3" fmla="*/ 48 h 61"/>
              <a:gd name="T4" fmla="*/ 86 w 86"/>
              <a:gd name="T5" fmla="*/ 39 h 61"/>
              <a:gd name="T6" fmla="*/ 86 w 86"/>
              <a:gd name="T7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61">
                <a:moveTo>
                  <a:pt x="0" y="0"/>
                </a:moveTo>
                <a:cubicBezTo>
                  <a:pt x="46" y="48"/>
                  <a:pt x="46" y="48"/>
                  <a:pt x="46" y="48"/>
                </a:cubicBezTo>
                <a:cubicBezTo>
                  <a:pt x="58" y="61"/>
                  <a:pt x="81" y="56"/>
                  <a:pt x="86" y="39"/>
                </a:cubicBezTo>
                <a:cubicBezTo>
                  <a:pt x="86" y="39"/>
                  <a:pt x="86" y="39"/>
                  <a:pt x="86" y="38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70D614BF-2BF4-477A-A066-40E095C25E89}"/>
              </a:ext>
            </a:extLst>
          </p:cNvPr>
          <p:cNvSpPr>
            <a:spLocks/>
          </p:cNvSpPr>
          <p:nvPr/>
        </p:nvSpPr>
        <p:spPr bwMode="auto">
          <a:xfrm>
            <a:off x="8471275" y="3841683"/>
            <a:ext cx="116130" cy="78044"/>
          </a:xfrm>
          <a:custGeom>
            <a:avLst/>
            <a:gdLst>
              <a:gd name="T0" fmla="*/ 0 w 78"/>
              <a:gd name="T1" fmla="*/ 0 h 52"/>
              <a:gd name="T2" fmla="*/ 38 w 78"/>
              <a:gd name="T3" fmla="*/ 43 h 52"/>
              <a:gd name="T4" fmla="*/ 54 w 78"/>
              <a:gd name="T5" fmla="*/ 51 h 52"/>
              <a:gd name="T6" fmla="*/ 78 w 78"/>
              <a:gd name="T7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52">
                <a:moveTo>
                  <a:pt x="0" y="0"/>
                </a:moveTo>
                <a:cubicBezTo>
                  <a:pt x="38" y="43"/>
                  <a:pt x="38" y="43"/>
                  <a:pt x="38" y="43"/>
                </a:cubicBezTo>
                <a:cubicBezTo>
                  <a:pt x="42" y="48"/>
                  <a:pt x="48" y="51"/>
                  <a:pt x="54" y="51"/>
                </a:cubicBezTo>
                <a:cubicBezTo>
                  <a:pt x="62" y="52"/>
                  <a:pt x="71" y="49"/>
                  <a:pt x="78" y="36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B95EDD12-7B5B-47CC-B4F8-93DCEA82418B}"/>
              </a:ext>
            </a:extLst>
          </p:cNvPr>
          <p:cNvSpPr>
            <a:spLocks/>
          </p:cNvSpPr>
          <p:nvPr/>
        </p:nvSpPr>
        <p:spPr bwMode="auto">
          <a:xfrm>
            <a:off x="8360765" y="3621911"/>
            <a:ext cx="113008" cy="11863"/>
          </a:xfrm>
          <a:custGeom>
            <a:avLst/>
            <a:gdLst>
              <a:gd name="T0" fmla="*/ 76 w 76"/>
              <a:gd name="T1" fmla="*/ 8 h 8"/>
              <a:gd name="T2" fmla="*/ 0 w 76"/>
              <a:gd name="T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8">
                <a:moveTo>
                  <a:pt x="76" y="8"/>
                </a:moveTo>
                <a:cubicBezTo>
                  <a:pt x="42" y="0"/>
                  <a:pt x="0" y="3"/>
                  <a:pt x="0" y="3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52D5173F-442A-4E97-A144-C50C60287568}"/>
              </a:ext>
            </a:extLst>
          </p:cNvPr>
          <p:cNvSpPr>
            <a:spLocks/>
          </p:cNvSpPr>
          <p:nvPr/>
        </p:nvSpPr>
        <p:spPr bwMode="auto">
          <a:xfrm>
            <a:off x="8302700" y="3761142"/>
            <a:ext cx="231011" cy="177941"/>
          </a:xfrm>
          <a:custGeom>
            <a:avLst/>
            <a:gdLst>
              <a:gd name="T0" fmla="*/ 0 w 155"/>
              <a:gd name="T1" fmla="*/ 0 h 119"/>
              <a:gd name="T2" fmla="*/ 111 w 155"/>
              <a:gd name="T3" fmla="*/ 93 h 119"/>
              <a:gd name="T4" fmla="*/ 128 w 155"/>
              <a:gd name="T5" fmla="*/ 110 h 119"/>
              <a:gd name="T6" fmla="*/ 155 w 155"/>
              <a:gd name="T7" fmla="*/ 102 h 119"/>
              <a:gd name="T8" fmla="*/ 155 w 155"/>
              <a:gd name="T9" fmla="*/ 10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19">
                <a:moveTo>
                  <a:pt x="0" y="0"/>
                </a:moveTo>
                <a:cubicBezTo>
                  <a:pt x="0" y="0"/>
                  <a:pt x="53" y="37"/>
                  <a:pt x="111" y="93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37" y="119"/>
                  <a:pt x="153" y="114"/>
                  <a:pt x="155" y="102"/>
                </a:cubicBezTo>
                <a:cubicBezTo>
                  <a:pt x="155" y="102"/>
                  <a:pt x="155" y="101"/>
                  <a:pt x="155" y="101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B30BF456-CBEB-4989-90B2-E2B0B104486D}"/>
              </a:ext>
            </a:extLst>
          </p:cNvPr>
          <p:cNvSpPr>
            <a:spLocks/>
          </p:cNvSpPr>
          <p:nvPr/>
        </p:nvSpPr>
        <p:spPr bwMode="auto">
          <a:xfrm>
            <a:off x="8333918" y="3795481"/>
            <a:ext cx="43080" cy="40583"/>
          </a:xfrm>
          <a:custGeom>
            <a:avLst/>
            <a:gdLst>
              <a:gd name="T0" fmla="*/ 10 w 29"/>
              <a:gd name="T1" fmla="*/ 0 h 27"/>
              <a:gd name="T2" fmla="*/ 5 w 29"/>
              <a:gd name="T3" fmla="*/ 5 h 27"/>
              <a:gd name="T4" fmla="*/ 6 w 29"/>
              <a:gd name="T5" fmla="*/ 22 h 27"/>
              <a:gd name="T6" fmla="*/ 6 w 29"/>
              <a:gd name="T7" fmla="*/ 22 h 27"/>
              <a:gd name="T8" fmla="*/ 25 w 29"/>
              <a:gd name="T9" fmla="*/ 21 h 27"/>
              <a:gd name="T10" fmla="*/ 29 w 29"/>
              <a:gd name="T11" fmla="*/ 1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7">
                <a:moveTo>
                  <a:pt x="10" y="0"/>
                </a:moveTo>
                <a:cubicBezTo>
                  <a:pt x="5" y="5"/>
                  <a:pt x="5" y="5"/>
                  <a:pt x="5" y="5"/>
                </a:cubicBezTo>
                <a:cubicBezTo>
                  <a:pt x="0" y="10"/>
                  <a:pt x="1" y="18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12" y="27"/>
                  <a:pt x="20" y="26"/>
                  <a:pt x="25" y="21"/>
                </a:cubicBezTo>
                <a:cubicBezTo>
                  <a:pt x="29" y="16"/>
                  <a:pt x="29" y="16"/>
                  <a:pt x="29" y="16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6" name="Freeform 92">
            <a:extLst>
              <a:ext uri="{FF2B5EF4-FFF2-40B4-BE49-F238E27FC236}">
                <a16:creationId xmlns:a16="http://schemas.microsoft.com/office/drawing/2014/main" id="{37646886-3EAC-49A0-8F01-9EA96713E6D4}"/>
              </a:ext>
            </a:extLst>
          </p:cNvPr>
          <p:cNvSpPr>
            <a:spLocks/>
          </p:cNvSpPr>
          <p:nvPr/>
        </p:nvSpPr>
        <p:spPr bwMode="auto">
          <a:xfrm>
            <a:off x="8357643" y="3821079"/>
            <a:ext cx="56816" cy="55567"/>
          </a:xfrm>
          <a:custGeom>
            <a:avLst/>
            <a:gdLst>
              <a:gd name="T0" fmla="*/ 38 w 38"/>
              <a:gd name="T1" fmla="*/ 20 h 37"/>
              <a:gd name="T2" fmla="*/ 27 w 38"/>
              <a:gd name="T3" fmla="*/ 31 h 37"/>
              <a:gd name="T4" fmla="*/ 7 w 38"/>
              <a:gd name="T5" fmla="*/ 32 h 37"/>
              <a:gd name="T6" fmla="*/ 7 w 38"/>
              <a:gd name="T7" fmla="*/ 32 h 37"/>
              <a:gd name="T8" fmla="*/ 5 w 38"/>
              <a:gd name="T9" fmla="*/ 11 h 37"/>
              <a:gd name="T10" fmla="*/ 15 w 38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7">
                <a:moveTo>
                  <a:pt x="38" y="20"/>
                </a:moveTo>
                <a:cubicBezTo>
                  <a:pt x="27" y="31"/>
                  <a:pt x="27" y="31"/>
                  <a:pt x="27" y="31"/>
                </a:cubicBezTo>
                <a:cubicBezTo>
                  <a:pt x="22" y="37"/>
                  <a:pt x="13" y="37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27"/>
                  <a:pt x="0" y="17"/>
                  <a:pt x="5" y="11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852C0969-E7F2-4652-9532-D43AC595FDC2}"/>
              </a:ext>
            </a:extLst>
          </p:cNvPr>
          <p:cNvSpPr>
            <a:spLocks/>
          </p:cNvSpPr>
          <p:nvPr/>
        </p:nvSpPr>
        <p:spPr bwMode="auto">
          <a:xfrm>
            <a:off x="8396353" y="3851048"/>
            <a:ext cx="50573" cy="50573"/>
          </a:xfrm>
          <a:custGeom>
            <a:avLst/>
            <a:gdLst>
              <a:gd name="T0" fmla="*/ 12 w 34"/>
              <a:gd name="T1" fmla="*/ 0 h 34"/>
              <a:gd name="T2" fmla="*/ 5 w 34"/>
              <a:gd name="T3" fmla="*/ 7 h 34"/>
              <a:gd name="T4" fmla="*/ 6 w 34"/>
              <a:gd name="T5" fmla="*/ 28 h 34"/>
              <a:gd name="T6" fmla="*/ 6 w 34"/>
              <a:gd name="T7" fmla="*/ 28 h 34"/>
              <a:gd name="T8" fmla="*/ 27 w 34"/>
              <a:gd name="T9" fmla="*/ 27 h 34"/>
              <a:gd name="T10" fmla="*/ 34 w 34"/>
              <a:gd name="T11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34">
                <a:moveTo>
                  <a:pt x="12" y="0"/>
                </a:moveTo>
                <a:cubicBezTo>
                  <a:pt x="5" y="7"/>
                  <a:pt x="5" y="7"/>
                  <a:pt x="5" y="7"/>
                </a:cubicBezTo>
                <a:cubicBezTo>
                  <a:pt x="0" y="13"/>
                  <a:pt x="0" y="22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12" y="34"/>
                  <a:pt x="21" y="33"/>
                  <a:pt x="27" y="27"/>
                </a:cubicBezTo>
                <a:cubicBezTo>
                  <a:pt x="34" y="20"/>
                  <a:pt x="34" y="20"/>
                  <a:pt x="34" y="2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id="{424FBC09-0BE0-4B3A-9F65-AA8C39543568}"/>
              </a:ext>
            </a:extLst>
          </p:cNvPr>
          <p:cNvSpPr>
            <a:spLocks/>
          </p:cNvSpPr>
          <p:nvPr/>
        </p:nvSpPr>
        <p:spPr bwMode="auto">
          <a:xfrm>
            <a:off x="8433814" y="3882266"/>
            <a:ext cx="43080" cy="41832"/>
          </a:xfrm>
          <a:custGeom>
            <a:avLst/>
            <a:gdLst>
              <a:gd name="T0" fmla="*/ 29 w 29"/>
              <a:gd name="T1" fmla="*/ 18 h 28"/>
              <a:gd name="T2" fmla="*/ 26 w 29"/>
              <a:gd name="T3" fmla="*/ 22 h 28"/>
              <a:gd name="T4" fmla="*/ 6 w 29"/>
              <a:gd name="T5" fmla="*/ 23 h 28"/>
              <a:gd name="T6" fmla="*/ 6 w 29"/>
              <a:gd name="T7" fmla="*/ 23 h 28"/>
              <a:gd name="T8" fmla="*/ 5 w 29"/>
              <a:gd name="T9" fmla="*/ 3 h 28"/>
              <a:gd name="T10" fmla="*/ 8 w 29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8">
                <a:moveTo>
                  <a:pt x="29" y="18"/>
                </a:moveTo>
                <a:cubicBezTo>
                  <a:pt x="26" y="22"/>
                  <a:pt x="26" y="22"/>
                  <a:pt x="26" y="22"/>
                </a:cubicBezTo>
                <a:cubicBezTo>
                  <a:pt x="20" y="28"/>
                  <a:pt x="11" y="28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0" y="17"/>
                  <a:pt x="0" y="8"/>
                  <a:pt x="5" y="3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68B71CAC-A899-4EDF-9F31-5942B145CD81}"/>
              </a:ext>
            </a:extLst>
          </p:cNvPr>
          <p:cNvSpPr>
            <a:spLocks/>
          </p:cNvSpPr>
          <p:nvPr/>
        </p:nvSpPr>
        <p:spPr bwMode="auto">
          <a:xfrm>
            <a:off x="8119764" y="3502035"/>
            <a:ext cx="171073" cy="339648"/>
          </a:xfrm>
          <a:custGeom>
            <a:avLst/>
            <a:gdLst>
              <a:gd name="T0" fmla="*/ 0 w 274"/>
              <a:gd name="T1" fmla="*/ 504 h 544"/>
              <a:gd name="T2" fmla="*/ 98 w 274"/>
              <a:gd name="T3" fmla="*/ 544 h 544"/>
              <a:gd name="T4" fmla="*/ 274 w 274"/>
              <a:gd name="T5" fmla="*/ 111 h 544"/>
              <a:gd name="T6" fmla="*/ 0 w 274"/>
              <a:gd name="T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544">
                <a:moveTo>
                  <a:pt x="0" y="504"/>
                </a:moveTo>
                <a:lnTo>
                  <a:pt x="98" y="544"/>
                </a:lnTo>
                <a:lnTo>
                  <a:pt x="274" y="11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0" name="Freeform 96">
            <a:extLst>
              <a:ext uri="{FF2B5EF4-FFF2-40B4-BE49-F238E27FC236}">
                <a16:creationId xmlns:a16="http://schemas.microsoft.com/office/drawing/2014/main" id="{5EB6633E-721E-45A4-97A2-2FED67B556F6}"/>
              </a:ext>
            </a:extLst>
          </p:cNvPr>
          <p:cNvSpPr>
            <a:spLocks/>
          </p:cNvSpPr>
          <p:nvPr/>
        </p:nvSpPr>
        <p:spPr bwMode="auto">
          <a:xfrm>
            <a:off x="8724139" y="3518892"/>
            <a:ext cx="171073" cy="339648"/>
          </a:xfrm>
          <a:custGeom>
            <a:avLst/>
            <a:gdLst>
              <a:gd name="T0" fmla="*/ 274 w 274"/>
              <a:gd name="T1" fmla="*/ 505 h 544"/>
              <a:gd name="T2" fmla="*/ 174 w 274"/>
              <a:gd name="T3" fmla="*/ 544 h 544"/>
              <a:gd name="T4" fmla="*/ 0 w 274"/>
              <a:gd name="T5" fmla="*/ 112 h 544"/>
              <a:gd name="T6" fmla="*/ 274 w 274"/>
              <a:gd name="T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" h="544">
                <a:moveTo>
                  <a:pt x="274" y="505"/>
                </a:moveTo>
                <a:lnTo>
                  <a:pt x="174" y="544"/>
                </a:lnTo>
                <a:lnTo>
                  <a:pt x="0" y="112"/>
                </a:lnTo>
                <a:lnTo>
                  <a:pt x="274" y="0"/>
                </a:ln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DDD6DE2A-3AE6-4C65-8FCC-B8C704B395A4}"/>
              </a:ext>
            </a:extLst>
          </p:cNvPr>
          <p:cNvSpPr>
            <a:spLocks/>
          </p:cNvSpPr>
          <p:nvPr/>
        </p:nvSpPr>
        <p:spPr bwMode="auto">
          <a:xfrm>
            <a:off x="8164093" y="3558851"/>
            <a:ext cx="80542" cy="187306"/>
          </a:xfrm>
          <a:custGeom>
            <a:avLst/>
            <a:gdLst>
              <a:gd name="T0" fmla="*/ 0 w 54"/>
              <a:gd name="T1" fmla="*/ 0 h 125"/>
              <a:gd name="T2" fmla="*/ 0 w 54"/>
              <a:gd name="T3" fmla="*/ 0 h 125"/>
              <a:gd name="T4" fmla="*/ 15 w 54"/>
              <a:gd name="T5" fmla="*/ 80 h 125"/>
              <a:gd name="T6" fmla="*/ 12 w 54"/>
              <a:gd name="T7" fmla="*/ 125 h 125"/>
              <a:gd name="T8" fmla="*/ 54 w 54"/>
              <a:gd name="T9" fmla="*/ 22 h 125"/>
              <a:gd name="T10" fmla="*/ 0 w 54"/>
              <a:gd name="T1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12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25"/>
                  <a:pt x="17" y="52"/>
                  <a:pt x="15" y="80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54" y="22"/>
                  <a:pt x="54" y="22"/>
                  <a:pt x="54" y="2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" name="Freeform 98">
            <a:extLst>
              <a:ext uri="{FF2B5EF4-FFF2-40B4-BE49-F238E27FC236}">
                <a16:creationId xmlns:a16="http://schemas.microsoft.com/office/drawing/2014/main" id="{FBB3D949-82A1-43B9-84C1-B45B9747DFFB}"/>
              </a:ext>
            </a:extLst>
          </p:cNvPr>
          <p:cNvSpPr>
            <a:spLocks/>
          </p:cNvSpPr>
          <p:nvPr/>
        </p:nvSpPr>
        <p:spPr bwMode="auto">
          <a:xfrm>
            <a:off x="8768468" y="3569465"/>
            <a:ext cx="80542" cy="187306"/>
          </a:xfrm>
          <a:custGeom>
            <a:avLst/>
            <a:gdLst>
              <a:gd name="T0" fmla="*/ 54 w 54"/>
              <a:gd name="T1" fmla="*/ 0 h 125"/>
              <a:gd name="T2" fmla="*/ 54 w 54"/>
              <a:gd name="T3" fmla="*/ 0 h 125"/>
              <a:gd name="T4" fmla="*/ 39 w 54"/>
              <a:gd name="T5" fmla="*/ 80 h 125"/>
              <a:gd name="T6" fmla="*/ 42 w 54"/>
              <a:gd name="T7" fmla="*/ 125 h 125"/>
              <a:gd name="T8" fmla="*/ 0 w 54"/>
              <a:gd name="T9" fmla="*/ 22 h 125"/>
              <a:gd name="T10" fmla="*/ 54 w 54"/>
              <a:gd name="T1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125"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42" y="25"/>
                  <a:pt x="37" y="53"/>
                  <a:pt x="39" y="80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0" y="22"/>
                  <a:pt x="0" y="22"/>
                  <a:pt x="0" y="22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F0A9BC9-C075-4BB6-B6BA-FB59D9E40821}"/>
              </a:ext>
            </a:extLst>
          </p:cNvPr>
          <p:cNvSpPr txBox="1"/>
          <p:nvPr/>
        </p:nvSpPr>
        <p:spPr>
          <a:xfrm>
            <a:off x="3474561" y="4830343"/>
            <a:ext cx="17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0F43138E-C421-4B50-996E-F271CBA9FD6C}"/>
              </a:ext>
            </a:extLst>
          </p:cNvPr>
          <p:cNvSpPr txBox="1"/>
          <p:nvPr/>
        </p:nvSpPr>
        <p:spPr>
          <a:xfrm>
            <a:off x="1024911" y="4024184"/>
            <a:ext cx="17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DF7781AB-79BF-4364-BBF7-F00C3E904326}"/>
              </a:ext>
            </a:extLst>
          </p:cNvPr>
          <p:cNvSpPr txBox="1"/>
          <p:nvPr/>
        </p:nvSpPr>
        <p:spPr>
          <a:xfrm>
            <a:off x="5834517" y="3535404"/>
            <a:ext cx="17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E1B2B4F8-533C-4FF0-B164-71662492DCF3}"/>
              </a:ext>
            </a:extLst>
          </p:cNvPr>
          <p:cNvSpPr txBox="1"/>
          <p:nvPr/>
        </p:nvSpPr>
        <p:spPr>
          <a:xfrm>
            <a:off x="7693209" y="3972650"/>
            <a:ext cx="17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107" name="Marcador de texto 34">
            <a:extLst>
              <a:ext uri="{FF2B5EF4-FFF2-40B4-BE49-F238E27FC236}">
                <a16:creationId xmlns:a16="http://schemas.microsoft.com/office/drawing/2014/main" id="{A18F66A3-31F4-4A6A-BAE6-301CE56BF472}"/>
              </a:ext>
            </a:extLst>
          </p:cNvPr>
          <p:cNvSpPr txBox="1">
            <a:spLocks/>
          </p:cNvSpPr>
          <p:nvPr/>
        </p:nvSpPr>
        <p:spPr>
          <a:xfrm>
            <a:off x="1148939" y="1624573"/>
            <a:ext cx="7931563" cy="1465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dirty="0"/>
              <a:t>Donec fringilla est orci. Orci varius natoque penatibus et magnis dis parturient montes.</a:t>
            </a:r>
          </a:p>
        </p:txBody>
      </p:sp>
    </p:spTree>
    <p:extLst>
      <p:ext uri="{BB962C8B-B14F-4D97-AF65-F5344CB8AC3E}">
        <p14:creationId xmlns:p14="http://schemas.microsoft.com/office/powerpoint/2010/main" val="408366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43940EA-DFBE-4454-80F3-36686ED0CC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45948EF-52A3-4FBD-B276-85D5A1C9A6B2}"/>
              </a:ext>
            </a:extLst>
          </p:cNvPr>
          <p:cNvSpPr/>
          <p:nvPr/>
        </p:nvSpPr>
        <p:spPr>
          <a:xfrm>
            <a:off x="3439236" y="1528549"/>
            <a:ext cx="4237914" cy="4148669"/>
          </a:xfrm>
          <a:prstGeom prst="rect">
            <a:avLst/>
          </a:prstGeom>
          <a:solidFill>
            <a:srgbClr val="FF4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A97A73-DFB8-42BA-8078-FD664F79A9B6}"/>
              </a:ext>
            </a:extLst>
          </p:cNvPr>
          <p:cNvSpPr txBox="1"/>
          <p:nvPr/>
        </p:nvSpPr>
        <p:spPr>
          <a:xfrm>
            <a:off x="272954" y="3069375"/>
            <a:ext cx="3325093" cy="16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400" dirty="0">
                <a:latin typeface="Arial" panose="020B0604020202020204" pitchFamily="34" charset="0"/>
                <a:cs typeface="Arial" panose="020B0604020202020204" pitchFamily="34" charset="0"/>
              </a:rPr>
              <a:t>ESCRIBE TU </a:t>
            </a:r>
            <a:r>
              <a:rPr lang="es-CO" sz="4400" dirty="0">
                <a:solidFill>
                  <a:srgbClr val="1F1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AQUÍ</a:t>
            </a:r>
          </a:p>
        </p:txBody>
      </p:sp>
      <p:sp>
        <p:nvSpPr>
          <p:cNvPr id="11" name="Marcador de texto 34">
            <a:extLst>
              <a:ext uri="{FF2B5EF4-FFF2-40B4-BE49-F238E27FC236}">
                <a16:creationId xmlns:a16="http://schemas.microsoft.com/office/drawing/2014/main" id="{6453E128-3B84-4704-908F-29BBF593149F}"/>
              </a:ext>
            </a:extLst>
          </p:cNvPr>
          <p:cNvSpPr txBox="1">
            <a:spLocks/>
          </p:cNvSpPr>
          <p:nvPr/>
        </p:nvSpPr>
        <p:spPr>
          <a:xfrm>
            <a:off x="4412575" y="1877080"/>
            <a:ext cx="3027914" cy="32908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</a:rPr>
              <a:t>Donec fringilla est orci. Orci varius natoque penatibus et magnis dis</a:t>
            </a: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</a:rPr>
              <a:t>Donec fringilla est orci. Orci varius natoque penatibus et magnis dis</a:t>
            </a: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</a:rPr>
              <a:t>Donec fringilla est orci. Orci varius natoque penatibus et magnis dis</a:t>
            </a: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2" name="Marcador de texto 34">
            <a:extLst>
              <a:ext uri="{FF2B5EF4-FFF2-40B4-BE49-F238E27FC236}">
                <a16:creationId xmlns:a16="http://schemas.microsoft.com/office/drawing/2014/main" id="{E5BC3841-4DD3-48E7-B9F1-10EAD3E3D43B}"/>
              </a:ext>
            </a:extLst>
          </p:cNvPr>
          <p:cNvSpPr txBox="1">
            <a:spLocks/>
          </p:cNvSpPr>
          <p:nvPr/>
        </p:nvSpPr>
        <p:spPr>
          <a:xfrm>
            <a:off x="272955" y="4815899"/>
            <a:ext cx="2654124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1841764-7C17-4869-9CDB-316A3FDA41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2798" y="1910963"/>
            <a:ext cx="481735" cy="492123"/>
            <a:chOff x="2344" y="1378"/>
            <a:chExt cx="371" cy="379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D327044-369D-4618-B3D7-87EE879A9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1429"/>
              <a:ext cx="49" cy="49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BD6D5163-F629-4DED-9539-9F068DF2C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" y="1499"/>
              <a:ext cx="0" cy="41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592CF8D-0AB7-447C-B98F-6EF9419C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548"/>
              <a:ext cx="77" cy="58"/>
            </a:xfrm>
            <a:custGeom>
              <a:avLst/>
              <a:gdLst>
                <a:gd name="T0" fmla="*/ 0 w 77"/>
                <a:gd name="T1" fmla="*/ 0 h 58"/>
                <a:gd name="T2" fmla="*/ 0 w 77"/>
                <a:gd name="T3" fmla="*/ 58 h 58"/>
                <a:gd name="T4" fmla="*/ 77 w 77"/>
                <a:gd name="T5" fmla="*/ 58 h 58"/>
                <a:gd name="T6" fmla="*/ 77 w 77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58">
                  <a:moveTo>
                    <a:pt x="0" y="0"/>
                  </a:moveTo>
                  <a:lnTo>
                    <a:pt x="0" y="58"/>
                  </a:lnTo>
                  <a:lnTo>
                    <a:pt x="77" y="58"/>
                  </a:lnTo>
                  <a:lnTo>
                    <a:pt x="77" y="0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C7CA144-C60B-4CCF-8C77-E60D652F7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499"/>
              <a:ext cx="112" cy="107"/>
            </a:xfrm>
            <a:custGeom>
              <a:avLst/>
              <a:gdLst>
                <a:gd name="T0" fmla="*/ 0 w 153"/>
                <a:gd name="T1" fmla="*/ 146 h 146"/>
                <a:gd name="T2" fmla="*/ 0 w 153"/>
                <a:gd name="T3" fmla="*/ 44 h 146"/>
                <a:gd name="T4" fmla="*/ 37 w 153"/>
                <a:gd name="T5" fmla="*/ 0 h 146"/>
                <a:gd name="T6" fmla="*/ 37 w 153"/>
                <a:gd name="T7" fmla="*/ 0 h 146"/>
                <a:gd name="T8" fmla="*/ 153 w 153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46">
                  <a:moveTo>
                    <a:pt x="0" y="146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13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53" y="0"/>
                    <a:pt x="153" y="0"/>
                    <a:pt x="153" y="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4F33C8E-70FF-4BE8-9750-2DF55187E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1499"/>
              <a:ext cx="27" cy="107"/>
            </a:xfrm>
            <a:custGeom>
              <a:avLst/>
              <a:gdLst>
                <a:gd name="T0" fmla="*/ 0 w 37"/>
                <a:gd name="T1" fmla="*/ 0 h 146"/>
                <a:gd name="T2" fmla="*/ 0 w 37"/>
                <a:gd name="T3" fmla="*/ 0 h 146"/>
                <a:gd name="T4" fmla="*/ 37 w 37"/>
                <a:gd name="T5" fmla="*/ 44 h 146"/>
                <a:gd name="T6" fmla="*/ 37 w 37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37" y="19"/>
                    <a:pt x="37" y="44"/>
                  </a:cubicBezTo>
                  <a:cubicBezTo>
                    <a:pt x="37" y="146"/>
                    <a:pt x="37" y="146"/>
                    <a:pt x="37" y="14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1465D37-D482-46B9-8BF5-407A9A76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630"/>
              <a:ext cx="173" cy="45"/>
            </a:xfrm>
            <a:custGeom>
              <a:avLst/>
              <a:gdLst>
                <a:gd name="T0" fmla="*/ 50 w 236"/>
                <a:gd name="T1" fmla="*/ 60 h 60"/>
                <a:gd name="T2" fmla="*/ 23 w 236"/>
                <a:gd name="T3" fmla="*/ 60 h 60"/>
                <a:gd name="T4" fmla="*/ 1 w 236"/>
                <a:gd name="T5" fmla="*/ 6 h 60"/>
                <a:gd name="T6" fmla="*/ 5 w 236"/>
                <a:gd name="T7" fmla="*/ 0 h 60"/>
                <a:gd name="T8" fmla="*/ 231 w 236"/>
                <a:gd name="T9" fmla="*/ 0 h 60"/>
                <a:gd name="T10" fmla="*/ 235 w 236"/>
                <a:gd name="T11" fmla="*/ 6 h 60"/>
                <a:gd name="T12" fmla="*/ 213 w 236"/>
                <a:gd name="T13" fmla="*/ 60 h 60"/>
                <a:gd name="T14" fmla="*/ 186 w 23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60">
                  <a:moveTo>
                    <a:pt x="50" y="60"/>
                  </a:moveTo>
                  <a:cubicBezTo>
                    <a:pt x="23" y="60"/>
                    <a:pt x="23" y="60"/>
                    <a:pt x="23" y="6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0"/>
                    <a:pt x="236" y="3"/>
                    <a:pt x="235" y="6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186" y="60"/>
                    <a:pt x="186" y="60"/>
                    <a:pt x="186" y="6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F70B7DF-8477-4F73-A819-64D038E1D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656"/>
              <a:ext cx="99" cy="101"/>
            </a:xfrm>
            <a:custGeom>
              <a:avLst/>
              <a:gdLst>
                <a:gd name="T0" fmla="*/ 136 w 136"/>
                <a:gd name="T1" fmla="*/ 137 h 137"/>
                <a:gd name="T2" fmla="*/ 136 w 136"/>
                <a:gd name="T3" fmla="*/ 3 h 137"/>
                <a:gd name="T4" fmla="*/ 133 w 136"/>
                <a:gd name="T5" fmla="*/ 0 h 137"/>
                <a:gd name="T6" fmla="*/ 3 w 136"/>
                <a:gd name="T7" fmla="*/ 0 h 137"/>
                <a:gd name="T8" fmla="*/ 0 w 136"/>
                <a:gd name="T9" fmla="*/ 3 h 137"/>
                <a:gd name="T10" fmla="*/ 0 w 136"/>
                <a:gd name="T1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37">
                  <a:moveTo>
                    <a:pt x="136" y="137"/>
                  </a:moveTo>
                  <a:cubicBezTo>
                    <a:pt x="136" y="3"/>
                    <a:pt x="136" y="3"/>
                    <a:pt x="136" y="3"/>
                  </a:cubicBezTo>
                  <a:cubicBezTo>
                    <a:pt x="136" y="1"/>
                    <a:pt x="135" y="0"/>
                    <a:pt x="13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7"/>
                    <a:pt x="0" y="137"/>
                    <a:pt x="0" y="13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B17B3DD-350A-4B30-AFA4-E638257F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403"/>
              <a:ext cx="337" cy="198"/>
            </a:xfrm>
            <a:custGeom>
              <a:avLst/>
              <a:gdLst>
                <a:gd name="T0" fmla="*/ 0 w 337"/>
                <a:gd name="T1" fmla="*/ 75 h 198"/>
                <a:gd name="T2" fmla="*/ 0 w 337"/>
                <a:gd name="T3" fmla="*/ 0 h 198"/>
                <a:gd name="T4" fmla="*/ 337 w 337"/>
                <a:gd name="T5" fmla="*/ 0 h 198"/>
                <a:gd name="T6" fmla="*/ 337 w 337"/>
                <a:gd name="T7" fmla="*/ 198 h 198"/>
                <a:gd name="T8" fmla="*/ 188 w 337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98">
                  <a:moveTo>
                    <a:pt x="0" y="75"/>
                  </a:moveTo>
                  <a:lnTo>
                    <a:pt x="0" y="0"/>
                  </a:lnTo>
                  <a:lnTo>
                    <a:pt x="337" y="0"/>
                  </a:lnTo>
                  <a:lnTo>
                    <a:pt x="337" y="198"/>
                  </a:lnTo>
                  <a:lnTo>
                    <a:pt x="188" y="198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ECB71A4B-D3B8-42EB-86A0-4F6B2BCA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78"/>
              <a:ext cx="371" cy="25"/>
            </a:xfrm>
            <a:custGeom>
              <a:avLst/>
              <a:gdLst>
                <a:gd name="T0" fmla="*/ 488 w 505"/>
                <a:gd name="T1" fmla="*/ 34 h 34"/>
                <a:gd name="T2" fmla="*/ 17 w 505"/>
                <a:gd name="T3" fmla="*/ 34 h 34"/>
                <a:gd name="T4" fmla="*/ 0 w 505"/>
                <a:gd name="T5" fmla="*/ 17 h 34"/>
                <a:gd name="T6" fmla="*/ 0 w 505"/>
                <a:gd name="T7" fmla="*/ 17 h 34"/>
                <a:gd name="T8" fmla="*/ 17 w 505"/>
                <a:gd name="T9" fmla="*/ 0 h 34"/>
                <a:gd name="T10" fmla="*/ 488 w 505"/>
                <a:gd name="T11" fmla="*/ 0 h 34"/>
                <a:gd name="T12" fmla="*/ 505 w 505"/>
                <a:gd name="T13" fmla="*/ 17 h 34"/>
                <a:gd name="T14" fmla="*/ 505 w 505"/>
                <a:gd name="T15" fmla="*/ 17 h 34"/>
                <a:gd name="T16" fmla="*/ 488 w 505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34">
                  <a:moveTo>
                    <a:pt x="488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8" y="0"/>
                    <a:pt x="505" y="8"/>
                    <a:pt x="505" y="17"/>
                  </a:cubicBezTo>
                  <a:cubicBezTo>
                    <a:pt x="505" y="17"/>
                    <a:pt x="505" y="17"/>
                    <a:pt x="505" y="17"/>
                  </a:cubicBezTo>
                  <a:cubicBezTo>
                    <a:pt x="505" y="27"/>
                    <a:pt x="498" y="34"/>
                    <a:pt x="488" y="34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AD308556-0C71-4036-8D9B-375024D63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421"/>
              <a:ext cx="68" cy="162"/>
            </a:xfrm>
            <a:custGeom>
              <a:avLst/>
              <a:gdLst>
                <a:gd name="T0" fmla="*/ 92 w 92"/>
                <a:gd name="T1" fmla="*/ 0 h 221"/>
                <a:gd name="T2" fmla="*/ 50 w 92"/>
                <a:gd name="T3" fmla="*/ 0 h 221"/>
                <a:gd name="T4" fmla="*/ 50 w 92"/>
                <a:gd name="T5" fmla="*/ 124 h 221"/>
                <a:gd name="T6" fmla="*/ 0 w 92"/>
                <a:gd name="T7" fmla="*/ 221 h 221"/>
                <a:gd name="T8" fmla="*/ 0 w 92"/>
                <a:gd name="T9" fmla="*/ 221 h 221"/>
                <a:gd name="T10" fmla="*/ 92 w 92"/>
                <a:gd name="T11" fmla="*/ 221 h 221"/>
                <a:gd name="T12" fmla="*/ 92 w 92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21">
                  <a:moveTo>
                    <a:pt x="92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50" y="162"/>
                    <a:pt x="32" y="198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92" y="221"/>
                    <a:pt x="92" y="221"/>
                    <a:pt x="92" y="22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A216B60-5AA8-4A5D-8669-DA5E5332E100}"/>
              </a:ext>
            </a:extLst>
          </p:cNvPr>
          <p:cNvGrpSpPr/>
          <p:nvPr/>
        </p:nvGrpSpPr>
        <p:grpSpPr>
          <a:xfrm>
            <a:off x="3700979" y="3122590"/>
            <a:ext cx="613942" cy="552172"/>
            <a:chOff x="3791903" y="3377656"/>
            <a:chExt cx="498756" cy="448575"/>
          </a:xfrm>
        </p:grpSpPr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71156D25-06A4-462D-AC2F-65B9583F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116" y="3524272"/>
              <a:ext cx="9600" cy="9163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A7CEA44-6006-41D1-9CF2-40D3F066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408" y="3474527"/>
              <a:ext cx="88580" cy="17454"/>
            </a:xfrm>
            <a:custGeom>
              <a:avLst/>
              <a:gdLst>
                <a:gd name="T0" fmla="*/ 0 w 85"/>
                <a:gd name="T1" fmla="*/ 17 h 17"/>
                <a:gd name="T2" fmla="*/ 43 w 85"/>
                <a:gd name="T3" fmla="*/ 0 h 17"/>
                <a:gd name="T4" fmla="*/ 85 w 8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7">
                  <a:moveTo>
                    <a:pt x="0" y="17"/>
                  </a:moveTo>
                  <a:cubicBezTo>
                    <a:pt x="11" y="7"/>
                    <a:pt x="26" y="0"/>
                    <a:pt x="43" y="0"/>
                  </a:cubicBezTo>
                  <a:cubicBezTo>
                    <a:pt x="59" y="0"/>
                    <a:pt x="74" y="6"/>
                    <a:pt x="85" y="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7941A8F-E214-49E2-8834-EBE6A43B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828" y="3426528"/>
              <a:ext cx="155343" cy="32290"/>
            </a:xfrm>
            <a:custGeom>
              <a:avLst/>
              <a:gdLst>
                <a:gd name="T0" fmla="*/ 0 w 149"/>
                <a:gd name="T1" fmla="*/ 31 h 31"/>
                <a:gd name="T2" fmla="*/ 75 w 149"/>
                <a:gd name="T3" fmla="*/ 0 h 31"/>
                <a:gd name="T4" fmla="*/ 149 w 149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31">
                  <a:moveTo>
                    <a:pt x="0" y="31"/>
                  </a:moveTo>
                  <a:cubicBezTo>
                    <a:pt x="19" y="12"/>
                    <a:pt x="45" y="0"/>
                    <a:pt x="75" y="0"/>
                  </a:cubicBezTo>
                  <a:cubicBezTo>
                    <a:pt x="104" y="0"/>
                    <a:pt x="130" y="12"/>
                    <a:pt x="149" y="3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DB1703C6-EE5F-4FBB-83BD-CC31A37D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483" y="3377656"/>
              <a:ext cx="226033" cy="46690"/>
            </a:xfrm>
            <a:custGeom>
              <a:avLst/>
              <a:gdLst>
                <a:gd name="T0" fmla="*/ 0 w 217"/>
                <a:gd name="T1" fmla="*/ 45 h 45"/>
                <a:gd name="T2" fmla="*/ 109 w 217"/>
                <a:gd name="T3" fmla="*/ 0 h 45"/>
                <a:gd name="T4" fmla="*/ 217 w 217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45">
                  <a:moveTo>
                    <a:pt x="0" y="45"/>
                  </a:moveTo>
                  <a:cubicBezTo>
                    <a:pt x="28" y="17"/>
                    <a:pt x="66" y="0"/>
                    <a:pt x="109" y="0"/>
                  </a:cubicBezTo>
                  <a:cubicBezTo>
                    <a:pt x="151" y="0"/>
                    <a:pt x="189" y="17"/>
                    <a:pt x="217" y="45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469D4B30-1AA6-47DA-8169-B89DAB191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957" y="3492854"/>
              <a:ext cx="52363" cy="44945"/>
            </a:xfrm>
            <a:custGeom>
              <a:avLst/>
              <a:gdLst>
                <a:gd name="T0" fmla="*/ 50 w 50"/>
                <a:gd name="T1" fmla="*/ 43 h 43"/>
                <a:gd name="T2" fmla="*/ 50 w 50"/>
                <a:gd name="T3" fmla="*/ 25 h 43"/>
                <a:gd name="T4" fmla="*/ 25 w 50"/>
                <a:gd name="T5" fmla="*/ 0 h 43"/>
                <a:gd name="T6" fmla="*/ 25 w 50"/>
                <a:gd name="T7" fmla="*/ 0 h 43"/>
                <a:gd name="T8" fmla="*/ 0 w 50"/>
                <a:gd name="T9" fmla="*/ 25 h 43"/>
                <a:gd name="T10" fmla="*/ 0 w 50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3">
                  <a:moveTo>
                    <a:pt x="50" y="43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3"/>
                    <a:pt x="0" y="43"/>
                    <a:pt x="0" y="4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A791619B-08BC-45A3-87F9-93A173C91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9138" y="3449219"/>
              <a:ext cx="0" cy="43636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A1504415-820C-4573-929A-73776C09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903" y="3597144"/>
              <a:ext cx="155343" cy="229087"/>
            </a:xfrm>
            <a:custGeom>
              <a:avLst/>
              <a:gdLst>
                <a:gd name="T0" fmla="*/ 149 w 149"/>
                <a:gd name="T1" fmla="*/ 220 h 220"/>
                <a:gd name="T2" fmla="*/ 149 w 149"/>
                <a:gd name="T3" fmla="*/ 74 h 220"/>
                <a:gd name="T4" fmla="*/ 74 w 149"/>
                <a:gd name="T5" fmla="*/ 0 h 220"/>
                <a:gd name="T6" fmla="*/ 0 w 149"/>
                <a:gd name="T7" fmla="*/ 74 h 220"/>
                <a:gd name="T8" fmla="*/ 0 w 149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20">
                  <a:moveTo>
                    <a:pt x="149" y="220"/>
                  </a:moveTo>
                  <a:cubicBezTo>
                    <a:pt x="149" y="74"/>
                    <a:pt x="149" y="74"/>
                    <a:pt x="149" y="74"/>
                  </a:cubicBezTo>
                  <a:cubicBezTo>
                    <a:pt x="149" y="33"/>
                    <a:pt x="116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220"/>
                    <a:pt x="0" y="220"/>
                    <a:pt x="0" y="22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B4CD05F7-DCC4-44ED-AAB9-D145DBB3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975" y="3536926"/>
              <a:ext cx="115635" cy="86399"/>
            </a:xfrm>
            <a:custGeom>
              <a:avLst/>
              <a:gdLst>
                <a:gd name="T0" fmla="*/ 111 w 111"/>
                <a:gd name="T1" fmla="*/ 83 h 83"/>
                <a:gd name="T2" fmla="*/ 111 w 111"/>
                <a:gd name="T3" fmla="*/ 55 h 83"/>
                <a:gd name="T4" fmla="*/ 55 w 111"/>
                <a:gd name="T5" fmla="*/ 0 h 83"/>
                <a:gd name="T6" fmla="*/ 0 w 111"/>
                <a:gd name="T7" fmla="*/ 55 h 83"/>
                <a:gd name="T8" fmla="*/ 0 w 111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3">
                  <a:moveTo>
                    <a:pt x="111" y="83"/>
                  </a:moveTo>
                  <a:cubicBezTo>
                    <a:pt x="111" y="55"/>
                    <a:pt x="111" y="55"/>
                    <a:pt x="111" y="55"/>
                  </a:cubicBez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FF3791"/>
                </a:solidFill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F1B65A6B-A5AF-4B8B-9C6C-68B9D7A29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516" y="3579253"/>
              <a:ext cx="160143" cy="246978"/>
            </a:xfrm>
            <a:custGeom>
              <a:avLst/>
              <a:gdLst>
                <a:gd name="T0" fmla="*/ 0 w 154"/>
                <a:gd name="T1" fmla="*/ 237 h 237"/>
                <a:gd name="T2" fmla="*/ 0 w 154"/>
                <a:gd name="T3" fmla="*/ 35 h 237"/>
                <a:gd name="T4" fmla="*/ 35 w 154"/>
                <a:gd name="T5" fmla="*/ 0 h 237"/>
                <a:gd name="T6" fmla="*/ 119 w 154"/>
                <a:gd name="T7" fmla="*/ 0 h 237"/>
                <a:gd name="T8" fmla="*/ 154 w 154"/>
                <a:gd name="T9" fmla="*/ 35 h 237"/>
                <a:gd name="T10" fmla="*/ 154 w 154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37">
                  <a:moveTo>
                    <a:pt x="0" y="237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8" y="0"/>
                    <a:pt x="154" y="16"/>
                    <a:pt x="154" y="35"/>
                  </a:cubicBezTo>
                  <a:cubicBezTo>
                    <a:pt x="154" y="237"/>
                    <a:pt x="154" y="237"/>
                    <a:pt x="154" y="23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4F0F3D5-24FA-484A-932A-2850D6A4A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70" y="3511618"/>
              <a:ext cx="78108" cy="67635"/>
            </a:xfrm>
            <a:custGeom>
              <a:avLst/>
              <a:gdLst>
                <a:gd name="T0" fmla="*/ 0 w 75"/>
                <a:gd name="T1" fmla="*/ 65 h 65"/>
                <a:gd name="T2" fmla="*/ 0 w 75"/>
                <a:gd name="T3" fmla="*/ 38 h 65"/>
                <a:gd name="T4" fmla="*/ 37 w 75"/>
                <a:gd name="T5" fmla="*/ 0 h 65"/>
                <a:gd name="T6" fmla="*/ 37 w 75"/>
                <a:gd name="T7" fmla="*/ 0 h 65"/>
                <a:gd name="T8" fmla="*/ 75 w 75"/>
                <a:gd name="T9" fmla="*/ 38 h 65"/>
                <a:gd name="T10" fmla="*/ 75 w 7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5">
                  <a:moveTo>
                    <a:pt x="0" y="65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8" y="0"/>
                    <a:pt x="75" y="17"/>
                    <a:pt x="75" y="38"/>
                  </a:cubicBezTo>
                  <a:cubicBezTo>
                    <a:pt x="75" y="65"/>
                    <a:pt x="75" y="65"/>
                    <a:pt x="75" y="65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0" name="Line 28">
              <a:extLst>
                <a:ext uri="{FF2B5EF4-FFF2-40B4-BE49-F238E27FC236}">
                  <a16:creationId xmlns:a16="http://schemas.microsoft.com/office/drawing/2014/main" id="{A26BAEAD-EBBA-4A22-86A9-C245F1B44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0806" y="3459691"/>
              <a:ext cx="0" cy="51926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217A8C9C-82BD-4857-81EC-D324D5F5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645" y="3660415"/>
              <a:ext cx="120871" cy="165816"/>
            </a:xfrm>
            <a:custGeom>
              <a:avLst/>
              <a:gdLst>
                <a:gd name="T0" fmla="*/ 0 w 116"/>
                <a:gd name="T1" fmla="*/ 159 h 159"/>
                <a:gd name="T2" fmla="*/ 0 w 116"/>
                <a:gd name="T3" fmla="*/ 23 h 159"/>
                <a:gd name="T4" fmla="*/ 23 w 116"/>
                <a:gd name="T5" fmla="*/ 0 h 159"/>
                <a:gd name="T6" fmla="*/ 116 w 116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9">
                  <a:moveTo>
                    <a:pt x="0" y="159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03D2F7D3-E818-4D1E-9C4C-F80EF7FD6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699" y="3615034"/>
              <a:ext cx="53236" cy="45381"/>
            </a:xfrm>
            <a:custGeom>
              <a:avLst/>
              <a:gdLst>
                <a:gd name="T0" fmla="*/ 0 w 51"/>
                <a:gd name="T1" fmla="*/ 44 h 44"/>
                <a:gd name="T2" fmla="*/ 0 w 51"/>
                <a:gd name="T3" fmla="*/ 25 h 44"/>
                <a:gd name="T4" fmla="*/ 25 w 51"/>
                <a:gd name="T5" fmla="*/ 0 h 44"/>
                <a:gd name="T6" fmla="*/ 25 w 51"/>
                <a:gd name="T7" fmla="*/ 0 h 44"/>
                <a:gd name="T8" fmla="*/ 51 w 51"/>
                <a:gd name="T9" fmla="*/ 25 h 44"/>
                <a:gd name="T10" fmla="*/ 51 w 51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0" y="4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0"/>
                    <a:pt x="51" y="11"/>
                    <a:pt x="51" y="25"/>
                  </a:cubicBezTo>
                  <a:cubicBezTo>
                    <a:pt x="51" y="44"/>
                    <a:pt x="51" y="44"/>
                    <a:pt x="51" y="44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5C59BDEB-B6E2-41C6-9E75-0D449074C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2881" y="3579253"/>
              <a:ext cx="0" cy="35781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920253BA-D5D0-4FA4-8960-373E41F1A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246" y="3726305"/>
              <a:ext cx="62399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A8602EEF-D942-40EF-A2DA-C69293A5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39" y="3688779"/>
              <a:ext cx="13527" cy="137452"/>
            </a:xfrm>
            <a:custGeom>
              <a:avLst/>
              <a:gdLst>
                <a:gd name="T0" fmla="*/ 6 w 13"/>
                <a:gd name="T1" fmla="*/ 132 h 132"/>
                <a:gd name="T2" fmla="*/ 6 w 13"/>
                <a:gd name="T3" fmla="*/ 132 h 132"/>
                <a:gd name="T4" fmla="*/ 0 w 13"/>
                <a:gd name="T5" fmla="*/ 126 h 132"/>
                <a:gd name="T6" fmla="*/ 0 w 13"/>
                <a:gd name="T7" fmla="*/ 6 h 132"/>
                <a:gd name="T8" fmla="*/ 6 w 13"/>
                <a:gd name="T9" fmla="*/ 0 h 132"/>
                <a:gd name="T10" fmla="*/ 6 w 13"/>
                <a:gd name="T11" fmla="*/ 0 h 132"/>
                <a:gd name="T12" fmla="*/ 13 w 13"/>
                <a:gd name="T13" fmla="*/ 6 h 132"/>
                <a:gd name="T14" fmla="*/ 13 w 13"/>
                <a:gd name="T15" fmla="*/ 126 h 132"/>
                <a:gd name="T16" fmla="*/ 6 w 13"/>
                <a:gd name="T1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2">
                  <a:moveTo>
                    <a:pt x="6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9"/>
                    <a:pt x="10" y="132"/>
                    <a:pt x="6" y="13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6F2E82F0-5EBB-4C8B-B2F2-1490A79C9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029" y="3688779"/>
              <a:ext cx="13527" cy="137452"/>
            </a:xfrm>
            <a:custGeom>
              <a:avLst/>
              <a:gdLst>
                <a:gd name="T0" fmla="*/ 6 w 13"/>
                <a:gd name="T1" fmla="*/ 132 h 132"/>
                <a:gd name="T2" fmla="*/ 6 w 13"/>
                <a:gd name="T3" fmla="*/ 132 h 132"/>
                <a:gd name="T4" fmla="*/ 0 w 13"/>
                <a:gd name="T5" fmla="*/ 126 h 132"/>
                <a:gd name="T6" fmla="*/ 0 w 13"/>
                <a:gd name="T7" fmla="*/ 6 h 132"/>
                <a:gd name="T8" fmla="*/ 6 w 13"/>
                <a:gd name="T9" fmla="*/ 0 h 132"/>
                <a:gd name="T10" fmla="*/ 6 w 13"/>
                <a:gd name="T11" fmla="*/ 0 h 132"/>
                <a:gd name="T12" fmla="*/ 13 w 13"/>
                <a:gd name="T13" fmla="*/ 6 h 132"/>
                <a:gd name="T14" fmla="*/ 13 w 13"/>
                <a:gd name="T15" fmla="*/ 126 h 132"/>
                <a:gd name="T16" fmla="*/ 6 w 13"/>
                <a:gd name="T1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2">
                  <a:moveTo>
                    <a:pt x="6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9"/>
                    <a:pt x="10" y="132"/>
                    <a:pt x="6" y="13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474538E8-AD6C-4190-A8DB-28395A99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483" y="3688779"/>
              <a:ext cx="13527" cy="137452"/>
            </a:xfrm>
            <a:custGeom>
              <a:avLst/>
              <a:gdLst>
                <a:gd name="T0" fmla="*/ 7 w 13"/>
                <a:gd name="T1" fmla="*/ 132 h 132"/>
                <a:gd name="T2" fmla="*/ 7 w 13"/>
                <a:gd name="T3" fmla="*/ 132 h 132"/>
                <a:gd name="T4" fmla="*/ 0 w 13"/>
                <a:gd name="T5" fmla="*/ 126 h 132"/>
                <a:gd name="T6" fmla="*/ 0 w 13"/>
                <a:gd name="T7" fmla="*/ 6 h 132"/>
                <a:gd name="T8" fmla="*/ 7 w 13"/>
                <a:gd name="T9" fmla="*/ 0 h 132"/>
                <a:gd name="T10" fmla="*/ 7 w 13"/>
                <a:gd name="T11" fmla="*/ 0 h 132"/>
                <a:gd name="T12" fmla="*/ 13 w 13"/>
                <a:gd name="T13" fmla="*/ 6 h 132"/>
                <a:gd name="T14" fmla="*/ 13 w 13"/>
                <a:gd name="T15" fmla="*/ 126 h 132"/>
                <a:gd name="T16" fmla="*/ 7 w 13"/>
                <a:gd name="T1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2">
                  <a:moveTo>
                    <a:pt x="7" y="132"/>
                  </a:moveTo>
                  <a:cubicBezTo>
                    <a:pt x="7" y="132"/>
                    <a:pt x="7" y="132"/>
                    <a:pt x="7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3" y="129"/>
                    <a:pt x="10" y="132"/>
                    <a:pt x="7" y="13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ED99FB90-D351-4B0A-AC6D-6B6474E2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497" y="3618961"/>
              <a:ext cx="13527" cy="207270"/>
            </a:xfrm>
            <a:custGeom>
              <a:avLst/>
              <a:gdLst>
                <a:gd name="T0" fmla="*/ 7 w 13"/>
                <a:gd name="T1" fmla="*/ 199 h 199"/>
                <a:gd name="T2" fmla="*/ 7 w 13"/>
                <a:gd name="T3" fmla="*/ 199 h 199"/>
                <a:gd name="T4" fmla="*/ 0 w 13"/>
                <a:gd name="T5" fmla="*/ 193 h 199"/>
                <a:gd name="T6" fmla="*/ 0 w 13"/>
                <a:gd name="T7" fmla="*/ 6 h 199"/>
                <a:gd name="T8" fmla="*/ 7 w 13"/>
                <a:gd name="T9" fmla="*/ 0 h 199"/>
                <a:gd name="T10" fmla="*/ 7 w 13"/>
                <a:gd name="T11" fmla="*/ 0 h 199"/>
                <a:gd name="T12" fmla="*/ 13 w 13"/>
                <a:gd name="T13" fmla="*/ 6 h 199"/>
                <a:gd name="T14" fmla="*/ 13 w 13"/>
                <a:gd name="T15" fmla="*/ 193 h 199"/>
                <a:gd name="T16" fmla="*/ 7 w 13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9">
                  <a:moveTo>
                    <a:pt x="7" y="199"/>
                  </a:moveTo>
                  <a:cubicBezTo>
                    <a:pt x="7" y="199"/>
                    <a:pt x="7" y="199"/>
                    <a:pt x="7" y="199"/>
                  </a:cubicBezTo>
                  <a:cubicBezTo>
                    <a:pt x="3" y="199"/>
                    <a:pt x="0" y="196"/>
                    <a:pt x="0" y="1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3" y="3"/>
                    <a:pt x="13" y="6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13" y="196"/>
                    <a:pt x="11" y="199"/>
                    <a:pt x="7" y="19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AC6124C0-9B13-4408-9E3D-C6AE1856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260" y="3618961"/>
              <a:ext cx="13527" cy="207270"/>
            </a:xfrm>
            <a:custGeom>
              <a:avLst/>
              <a:gdLst>
                <a:gd name="T0" fmla="*/ 6 w 13"/>
                <a:gd name="T1" fmla="*/ 199 h 199"/>
                <a:gd name="T2" fmla="*/ 6 w 13"/>
                <a:gd name="T3" fmla="*/ 199 h 199"/>
                <a:gd name="T4" fmla="*/ 0 w 13"/>
                <a:gd name="T5" fmla="*/ 193 h 199"/>
                <a:gd name="T6" fmla="*/ 0 w 13"/>
                <a:gd name="T7" fmla="*/ 6 h 199"/>
                <a:gd name="T8" fmla="*/ 6 w 13"/>
                <a:gd name="T9" fmla="*/ 0 h 199"/>
                <a:gd name="T10" fmla="*/ 6 w 13"/>
                <a:gd name="T11" fmla="*/ 0 h 199"/>
                <a:gd name="T12" fmla="*/ 13 w 13"/>
                <a:gd name="T13" fmla="*/ 6 h 199"/>
                <a:gd name="T14" fmla="*/ 13 w 13"/>
                <a:gd name="T15" fmla="*/ 193 h 199"/>
                <a:gd name="T16" fmla="*/ 6 w 13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9">
                  <a:moveTo>
                    <a:pt x="6" y="199"/>
                  </a:moveTo>
                  <a:cubicBezTo>
                    <a:pt x="6" y="199"/>
                    <a:pt x="6" y="199"/>
                    <a:pt x="6" y="199"/>
                  </a:cubicBezTo>
                  <a:cubicBezTo>
                    <a:pt x="3" y="199"/>
                    <a:pt x="0" y="196"/>
                    <a:pt x="0" y="1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13" y="196"/>
                    <a:pt x="10" y="199"/>
                    <a:pt x="6" y="19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3861C29C-1630-4B50-961B-53FE4DFDE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151" y="3618961"/>
              <a:ext cx="13527" cy="207270"/>
            </a:xfrm>
            <a:custGeom>
              <a:avLst/>
              <a:gdLst>
                <a:gd name="T0" fmla="*/ 6 w 13"/>
                <a:gd name="T1" fmla="*/ 199 h 199"/>
                <a:gd name="T2" fmla="*/ 6 w 13"/>
                <a:gd name="T3" fmla="*/ 199 h 199"/>
                <a:gd name="T4" fmla="*/ 0 w 13"/>
                <a:gd name="T5" fmla="*/ 193 h 199"/>
                <a:gd name="T6" fmla="*/ 0 w 13"/>
                <a:gd name="T7" fmla="*/ 6 h 199"/>
                <a:gd name="T8" fmla="*/ 6 w 13"/>
                <a:gd name="T9" fmla="*/ 0 h 199"/>
                <a:gd name="T10" fmla="*/ 6 w 13"/>
                <a:gd name="T11" fmla="*/ 0 h 199"/>
                <a:gd name="T12" fmla="*/ 13 w 13"/>
                <a:gd name="T13" fmla="*/ 6 h 199"/>
                <a:gd name="T14" fmla="*/ 13 w 13"/>
                <a:gd name="T15" fmla="*/ 193 h 199"/>
                <a:gd name="T16" fmla="*/ 6 w 13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9">
                  <a:moveTo>
                    <a:pt x="6" y="199"/>
                  </a:moveTo>
                  <a:cubicBezTo>
                    <a:pt x="6" y="199"/>
                    <a:pt x="6" y="199"/>
                    <a:pt x="6" y="199"/>
                  </a:cubicBezTo>
                  <a:cubicBezTo>
                    <a:pt x="3" y="199"/>
                    <a:pt x="0" y="196"/>
                    <a:pt x="0" y="1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13" y="196"/>
                    <a:pt x="10" y="199"/>
                    <a:pt x="6" y="19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3" name="Group 41">
            <a:extLst>
              <a:ext uri="{FF2B5EF4-FFF2-40B4-BE49-F238E27FC236}">
                <a16:creationId xmlns:a16="http://schemas.microsoft.com/office/drawing/2014/main" id="{92D1B37D-8654-41B4-A989-C2A9C41796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0000" y="4296807"/>
            <a:ext cx="618572" cy="687758"/>
            <a:chOff x="15" y="13"/>
            <a:chExt cx="1055" cy="1173"/>
          </a:xfrm>
        </p:grpSpPr>
        <p:sp>
          <p:nvSpPr>
            <p:cNvPr id="55" name="Line 42">
              <a:extLst>
                <a:ext uri="{FF2B5EF4-FFF2-40B4-BE49-F238E27FC236}">
                  <a16:creationId xmlns:a16="http://schemas.microsoft.com/office/drawing/2014/main" id="{7511C887-32C6-474A-851F-54D519D41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" y="740"/>
              <a:ext cx="136" cy="136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04B67A05-ABB0-453E-BF88-51DEE7E3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593"/>
              <a:ext cx="134" cy="281"/>
            </a:xfrm>
            <a:custGeom>
              <a:avLst/>
              <a:gdLst>
                <a:gd name="T0" fmla="*/ 0 w 134"/>
                <a:gd name="T1" fmla="*/ 0 h 281"/>
                <a:gd name="T2" fmla="*/ 0 w 134"/>
                <a:gd name="T3" fmla="*/ 147 h 281"/>
                <a:gd name="T4" fmla="*/ 134 w 134"/>
                <a:gd name="T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281">
                  <a:moveTo>
                    <a:pt x="0" y="0"/>
                  </a:moveTo>
                  <a:lnTo>
                    <a:pt x="0" y="147"/>
                  </a:lnTo>
                  <a:lnTo>
                    <a:pt x="134" y="281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" name="Line 44">
              <a:extLst>
                <a:ext uri="{FF2B5EF4-FFF2-40B4-BE49-F238E27FC236}">
                  <a16:creationId xmlns:a16="http://schemas.microsoft.com/office/drawing/2014/main" id="{26C89EB7-A856-411B-B52B-2A7090A28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" y="352"/>
              <a:ext cx="0" cy="14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EEB46E65-0E5C-4402-BAC1-F47A57C3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352"/>
              <a:ext cx="182" cy="145"/>
            </a:xfrm>
            <a:custGeom>
              <a:avLst/>
              <a:gdLst>
                <a:gd name="T0" fmla="*/ 0 w 182"/>
                <a:gd name="T1" fmla="*/ 0 h 145"/>
                <a:gd name="T2" fmla="*/ 0 w 182"/>
                <a:gd name="T3" fmla="*/ 145 h 145"/>
                <a:gd name="T4" fmla="*/ 182 w 182"/>
                <a:gd name="T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45">
                  <a:moveTo>
                    <a:pt x="0" y="0"/>
                  </a:moveTo>
                  <a:lnTo>
                    <a:pt x="0" y="145"/>
                  </a:lnTo>
                  <a:lnTo>
                    <a:pt x="182" y="14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" name="Oval 46">
              <a:extLst>
                <a:ext uri="{FF2B5EF4-FFF2-40B4-BE49-F238E27FC236}">
                  <a16:creationId xmlns:a16="http://schemas.microsoft.com/office/drawing/2014/main" id="{38448655-096B-4509-B57C-9E28701EA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3"/>
              <a:ext cx="167" cy="167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022D220-8821-4D42-A807-1021C3FD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232"/>
              <a:ext cx="318" cy="265"/>
            </a:xfrm>
            <a:custGeom>
              <a:avLst/>
              <a:gdLst>
                <a:gd name="T0" fmla="*/ 0 w 133"/>
                <a:gd name="T1" fmla="*/ 111 h 111"/>
                <a:gd name="T2" fmla="*/ 0 w 133"/>
                <a:gd name="T3" fmla="*/ 23 h 111"/>
                <a:gd name="T4" fmla="*/ 23 w 133"/>
                <a:gd name="T5" fmla="*/ 0 h 111"/>
                <a:gd name="T6" fmla="*/ 110 w 133"/>
                <a:gd name="T7" fmla="*/ 0 h 111"/>
                <a:gd name="T8" fmla="*/ 133 w 133"/>
                <a:gd name="T9" fmla="*/ 23 h 111"/>
                <a:gd name="T10" fmla="*/ 133 w 133"/>
                <a:gd name="T11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1">
                  <a:moveTo>
                    <a:pt x="0" y="11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3" y="0"/>
                    <a:pt x="133" y="10"/>
                    <a:pt x="133" y="23"/>
                  </a:cubicBezTo>
                  <a:cubicBezTo>
                    <a:pt x="133" y="103"/>
                    <a:pt x="133" y="103"/>
                    <a:pt x="133" y="1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1" name="Line 48">
              <a:extLst>
                <a:ext uri="{FF2B5EF4-FFF2-40B4-BE49-F238E27FC236}">
                  <a16:creationId xmlns:a16="http://schemas.microsoft.com/office/drawing/2014/main" id="{1C900382-5FE4-476C-8D31-B5518D591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039"/>
              <a:ext cx="0" cy="147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91C189C6-0A26-45D5-8EFF-6DF33EE8B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1039"/>
              <a:ext cx="179" cy="147"/>
            </a:xfrm>
            <a:custGeom>
              <a:avLst/>
              <a:gdLst>
                <a:gd name="T0" fmla="*/ 0 w 179"/>
                <a:gd name="T1" fmla="*/ 0 h 147"/>
                <a:gd name="T2" fmla="*/ 0 w 179"/>
                <a:gd name="T3" fmla="*/ 147 h 147"/>
                <a:gd name="T4" fmla="*/ 179 w 179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7">
                  <a:moveTo>
                    <a:pt x="0" y="0"/>
                  </a:moveTo>
                  <a:lnTo>
                    <a:pt x="0" y="147"/>
                  </a:lnTo>
                  <a:lnTo>
                    <a:pt x="179" y="14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3" name="Oval 50">
              <a:extLst>
                <a:ext uri="{FF2B5EF4-FFF2-40B4-BE49-F238E27FC236}">
                  <a16:creationId xmlns:a16="http://schemas.microsoft.com/office/drawing/2014/main" id="{DB978B9B-4D46-4779-B4D6-47CDE36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702"/>
              <a:ext cx="167" cy="167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96FCFB3C-B321-4F76-8FD5-DFE1FC04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919"/>
              <a:ext cx="318" cy="267"/>
            </a:xfrm>
            <a:custGeom>
              <a:avLst/>
              <a:gdLst>
                <a:gd name="T0" fmla="*/ 0 w 133"/>
                <a:gd name="T1" fmla="*/ 112 h 112"/>
                <a:gd name="T2" fmla="*/ 0 w 133"/>
                <a:gd name="T3" fmla="*/ 23 h 112"/>
                <a:gd name="T4" fmla="*/ 22 w 133"/>
                <a:gd name="T5" fmla="*/ 0 h 112"/>
                <a:gd name="T6" fmla="*/ 110 w 133"/>
                <a:gd name="T7" fmla="*/ 0 h 112"/>
                <a:gd name="T8" fmla="*/ 133 w 133"/>
                <a:gd name="T9" fmla="*/ 23 h 112"/>
                <a:gd name="T10" fmla="*/ 133 w 133"/>
                <a:gd name="T11" fmla="*/ 10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2">
                  <a:moveTo>
                    <a:pt x="0" y="11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2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3" y="0"/>
                    <a:pt x="133" y="11"/>
                    <a:pt x="133" y="23"/>
                  </a:cubicBezTo>
                  <a:cubicBezTo>
                    <a:pt x="133" y="103"/>
                    <a:pt x="133" y="103"/>
                    <a:pt x="133" y="1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5" name="Line 52">
              <a:extLst>
                <a:ext uri="{FF2B5EF4-FFF2-40B4-BE49-F238E27FC236}">
                  <a16:creationId xmlns:a16="http://schemas.microsoft.com/office/drawing/2014/main" id="{E8EF38D6-7F31-47B5-A907-F57F25A9F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1039"/>
              <a:ext cx="0" cy="147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9A528FA3-7D3F-4A3C-97A0-BA95AFB8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039"/>
              <a:ext cx="179" cy="147"/>
            </a:xfrm>
            <a:custGeom>
              <a:avLst/>
              <a:gdLst>
                <a:gd name="T0" fmla="*/ 0 w 179"/>
                <a:gd name="T1" fmla="*/ 0 h 147"/>
                <a:gd name="T2" fmla="*/ 0 w 179"/>
                <a:gd name="T3" fmla="*/ 147 h 147"/>
                <a:gd name="T4" fmla="*/ 179 w 179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7">
                  <a:moveTo>
                    <a:pt x="0" y="0"/>
                  </a:moveTo>
                  <a:lnTo>
                    <a:pt x="0" y="147"/>
                  </a:lnTo>
                  <a:lnTo>
                    <a:pt x="179" y="14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7" name="Oval 54">
              <a:extLst>
                <a:ext uri="{FF2B5EF4-FFF2-40B4-BE49-F238E27FC236}">
                  <a16:creationId xmlns:a16="http://schemas.microsoft.com/office/drawing/2014/main" id="{504E95EF-5505-4045-A91D-1540F7F07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" y="702"/>
              <a:ext cx="167" cy="167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86165890-87E1-47F2-9E20-E9EC4953A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919"/>
              <a:ext cx="317" cy="267"/>
            </a:xfrm>
            <a:custGeom>
              <a:avLst/>
              <a:gdLst>
                <a:gd name="T0" fmla="*/ 0 w 133"/>
                <a:gd name="T1" fmla="*/ 112 h 112"/>
                <a:gd name="T2" fmla="*/ 0 w 133"/>
                <a:gd name="T3" fmla="*/ 23 h 112"/>
                <a:gd name="T4" fmla="*/ 22 w 133"/>
                <a:gd name="T5" fmla="*/ 0 h 112"/>
                <a:gd name="T6" fmla="*/ 110 w 133"/>
                <a:gd name="T7" fmla="*/ 0 h 112"/>
                <a:gd name="T8" fmla="*/ 133 w 133"/>
                <a:gd name="T9" fmla="*/ 23 h 112"/>
                <a:gd name="T10" fmla="*/ 133 w 133"/>
                <a:gd name="T11" fmla="*/ 10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2">
                  <a:moveTo>
                    <a:pt x="0" y="11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0" y="0"/>
                    <a:pt x="22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3" y="0"/>
                    <a:pt x="133" y="11"/>
                    <a:pt x="133" y="23"/>
                  </a:cubicBezTo>
                  <a:cubicBezTo>
                    <a:pt x="133" y="103"/>
                    <a:pt x="133" y="103"/>
                    <a:pt x="133" y="10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AE91DFA2-7702-4F33-A651-769BA1AD4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" y="965"/>
              <a:ext cx="78" cy="126"/>
            </a:xfrm>
            <a:custGeom>
              <a:avLst/>
              <a:gdLst>
                <a:gd name="T0" fmla="*/ 38 w 78"/>
                <a:gd name="T1" fmla="*/ 126 h 126"/>
                <a:gd name="T2" fmla="*/ 78 w 78"/>
                <a:gd name="T3" fmla="*/ 90 h 126"/>
                <a:gd name="T4" fmla="*/ 54 w 78"/>
                <a:gd name="T5" fmla="*/ 0 h 126"/>
                <a:gd name="T6" fmla="*/ 38 w 78"/>
                <a:gd name="T7" fmla="*/ 0 h 126"/>
                <a:gd name="T8" fmla="*/ 38 w 78"/>
                <a:gd name="T9" fmla="*/ 0 h 126"/>
                <a:gd name="T10" fmla="*/ 21 w 78"/>
                <a:gd name="T11" fmla="*/ 0 h 126"/>
                <a:gd name="T12" fmla="*/ 0 w 78"/>
                <a:gd name="T13" fmla="*/ 90 h 126"/>
                <a:gd name="T14" fmla="*/ 38 w 78"/>
                <a:gd name="T15" fmla="*/ 126 h 126"/>
                <a:gd name="T16" fmla="*/ 38 w 78"/>
                <a:gd name="T17" fmla="*/ 126 h 126"/>
                <a:gd name="T18" fmla="*/ 38 w 78"/>
                <a:gd name="T19" fmla="*/ 126 h 126"/>
                <a:gd name="T20" fmla="*/ 38 w 78"/>
                <a:gd name="T21" fmla="*/ 126 h 126"/>
                <a:gd name="T22" fmla="*/ 38 w 78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26">
                  <a:moveTo>
                    <a:pt x="38" y="126"/>
                  </a:moveTo>
                  <a:lnTo>
                    <a:pt x="78" y="90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0" y="90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201BDF10-D9E8-4EEF-A7F3-256094CA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273"/>
              <a:ext cx="79" cy="126"/>
            </a:xfrm>
            <a:custGeom>
              <a:avLst/>
              <a:gdLst>
                <a:gd name="T0" fmla="*/ 40 w 79"/>
                <a:gd name="T1" fmla="*/ 126 h 126"/>
                <a:gd name="T2" fmla="*/ 79 w 79"/>
                <a:gd name="T3" fmla="*/ 93 h 126"/>
                <a:gd name="T4" fmla="*/ 57 w 79"/>
                <a:gd name="T5" fmla="*/ 0 h 126"/>
                <a:gd name="T6" fmla="*/ 40 w 79"/>
                <a:gd name="T7" fmla="*/ 0 h 126"/>
                <a:gd name="T8" fmla="*/ 40 w 79"/>
                <a:gd name="T9" fmla="*/ 0 h 126"/>
                <a:gd name="T10" fmla="*/ 24 w 79"/>
                <a:gd name="T11" fmla="*/ 0 h 126"/>
                <a:gd name="T12" fmla="*/ 0 w 79"/>
                <a:gd name="T13" fmla="*/ 93 h 126"/>
                <a:gd name="T14" fmla="*/ 40 w 79"/>
                <a:gd name="T15" fmla="*/ 126 h 126"/>
                <a:gd name="T16" fmla="*/ 40 w 79"/>
                <a:gd name="T17" fmla="*/ 126 h 126"/>
                <a:gd name="T18" fmla="*/ 40 w 79"/>
                <a:gd name="T19" fmla="*/ 126 h 126"/>
                <a:gd name="T20" fmla="*/ 40 w 79"/>
                <a:gd name="T21" fmla="*/ 126 h 126"/>
                <a:gd name="T22" fmla="*/ 40 w 79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26">
                  <a:moveTo>
                    <a:pt x="40" y="126"/>
                  </a:moveTo>
                  <a:lnTo>
                    <a:pt x="79" y="93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0" y="126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FC72782-170D-408C-9C81-325775786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962"/>
              <a:ext cx="79" cy="124"/>
            </a:xfrm>
            <a:custGeom>
              <a:avLst/>
              <a:gdLst>
                <a:gd name="T0" fmla="*/ 38 w 79"/>
                <a:gd name="T1" fmla="*/ 124 h 124"/>
                <a:gd name="T2" fmla="*/ 79 w 79"/>
                <a:gd name="T3" fmla="*/ 91 h 124"/>
                <a:gd name="T4" fmla="*/ 55 w 79"/>
                <a:gd name="T5" fmla="*/ 0 h 124"/>
                <a:gd name="T6" fmla="*/ 38 w 79"/>
                <a:gd name="T7" fmla="*/ 0 h 124"/>
                <a:gd name="T8" fmla="*/ 38 w 79"/>
                <a:gd name="T9" fmla="*/ 0 h 124"/>
                <a:gd name="T10" fmla="*/ 22 w 79"/>
                <a:gd name="T11" fmla="*/ 0 h 124"/>
                <a:gd name="T12" fmla="*/ 0 w 79"/>
                <a:gd name="T13" fmla="*/ 91 h 124"/>
                <a:gd name="T14" fmla="*/ 38 w 79"/>
                <a:gd name="T15" fmla="*/ 124 h 124"/>
                <a:gd name="T16" fmla="*/ 38 w 79"/>
                <a:gd name="T17" fmla="*/ 124 h 124"/>
                <a:gd name="T18" fmla="*/ 38 w 79"/>
                <a:gd name="T19" fmla="*/ 124 h 124"/>
                <a:gd name="T20" fmla="*/ 38 w 79"/>
                <a:gd name="T21" fmla="*/ 124 h 124"/>
                <a:gd name="T22" fmla="*/ 38 w 79"/>
                <a:gd name="T2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24">
                  <a:moveTo>
                    <a:pt x="38" y="124"/>
                  </a:moveTo>
                  <a:lnTo>
                    <a:pt x="79" y="91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0" y="91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93634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2A866E6-E59E-43DE-921B-F5BF1C9788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88E06A-9728-4F89-B17E-49BB839853F3}"/>
              </a:ext>
            </a:extLst>
          </p:cNvPr>
          <p:cNvSpPr/>
          <p:nvPr/>
        </p:nvSpPr>
        <p:spPr>
          <a:xfrm>
            <a:off x="0" y="2423886"/>
            <a:ext cx="1625600" cy="2569028"/>
          </a:xfrm>
          <a:prstGeom prst="rect">
            <a:avLst/>
          </a:prstGeom>
          <a:solidFill>
            <a:srgbClr val="02D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86CC3F-4FFE-4EE0-87DD-93C566B1C6B9}"/>
              </a:ext>
            </a:extLst>
          </p:cNvPr>
          <p:cNvSpPr/>
          <p:nvPr/>
        </p:nvSpPr>
        <p:spPr>
          <a:xfrm>
            <a:off x="11393249" y="2423886"/>
            <a:ext cx="798752" cy="2569028"/>
          </a:xfrm>
          <a:prstGeom prst="rect">
            <a:avLst/>
          </a:prstGeom>
          <a:solidFill>
            <a:srgbClr val="02D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B677E2-76EA-484B-A6FC-3A7D6D06B0E9}"/>
              </a:ext>
            </a:extLst>
          </p:cNvPr>
          <p:cNvSpPr/>
          <p:nvPr/>
        </p:nvSpPr>
        <p:spPr>
          <a:xfrm>
            <a:off x="5283200" y="2423886"/>
            <a:ext cx="761320" cy="2569028"/>
          </a:xfrm>
          <a:prstGeom prst="rect">
            <a:avLst/>
          </a:prstGeom>
          <a:solidFill>
            <a:srgbClr val="02D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5C51267E-055F-43CA-B407-C694FA4A581C}"/>
              </a:ext>
            </a:extLst>
          </p:cNvPr>
          <p:cNvSpPr txBox="1">
            <a:spLocks/>
          </p:cNvSpPr>
          <p:nvPr/>
        </p:nvSpPr>
        <p:spPr>
          <a:xfrm>
            <a:off x="6212106" y="2452915"/>
            <a:ext cx="3749311" cy="1018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ESCRIBE TU </a:t>
            </a:r>
            <a:r>
              <a:rPr lang="es-CO" sz="3600" b="1" dirty="0">
                <a:solidFill>
                  <a:srgbClr val="1F15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AQUÍ</a:t>
            </a:r>
          </a:p>
        </p:txBody>
      </p:sp>
      <p:sp>
        <p:nvSpPr>
          <p:cNvPr id="9" name="Marcador de texto 34">
            <a:extLst>
              <a:ext uri="{FF2B5EF4-FFF2-40B4-BE49-F238E27FC236}">
                <a16:creationId xmlns:a16="http://schemas.microsoft.com/office/drawing/2014/main" id="{72E9D70F-D96F-4EBA-8619-29C2F6AC80AD}"/>
              </a:ext>
            </a:extLst>
          </p:cNvPr>
          <p:cNvSpPr txBox="1">
            <a:spLocks/>
          </p:cNvSpPr>
          <p:nvPr/>
        </p:nvSpPr>
        <p:spPr>
          <a:xfrm>
            <a:off x="6212107" y="3721825"/>
            <a:ext cx="5181141" cy="185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fringilla est orci. Orci varius natoque penatibus et magnis dis parturient montes, nascetur ridiculus mus. Vivamus viverra purus at eros aliquet luctus. Ut condimentum leo eget ligula scelerisque,</a:t>
            </a:r>
          </a:p>
        </p:txBody>
      </p:sp>
    </p:spTree>
    <p:extLst>
      <p:ext uri="{BB962C8B-B14F-4D97-AF65-F5344CB8AC3E}">
        <p14:creationId xmlns:p14="http://schemas.microsoft.com/office/powerpoint/2010/main" val="379754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7C15D3F5-03E7-4DB7-B3DB-8F59BC1FBF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89151" y="2445885"/>
            <a:ext cx="7386638" cy="2771775"/>
            <a:chOff x="1316" y="1303"/>
            <a:chExt cx="4653" cy="174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FE8579-3285-4572-BD06-017F3711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1303"/>
              <a:ext cx="1820" cy="355"/>
            </a:xfrm>
            <a:custGeom>
              <a:avLst/>
              <a:gdLst>
                <a:gd name="T0" fmla="*/ 0 w 1820"/>
                <a:gd name="T1" fmla="*/ 355 h 355"/>
                <a:gd name="T2" fmla="*/ 352 w 1820"/>
                <a:gd name="T3" fmla="*/ 0 h 355"/>
                <a:gd name="T4" fmla="*/ 1820 w 1820"/>
                <a:gd name="T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0" h="355">
                  <a:moveTo>
                    <a:pt x="0" y="355"/>
                  </a:moveTo>
                  <a:lnTo>
                    <a:pt x="352" y="0"/>
                  </a:lnTo>
                  <a:lnTo>
                    <a:pt x="1820" y="0"/>
                  </a:lnTo>
                </a:path>
              </a:pathLst>
            </a:custGeom>
            <a:noFill/>
            <a:ln w="31750" cap="flat">
              <a:solidFill>
                <a:srgbClr val="FF65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6C9021F-3BC0-4AFE-80BC-FE101CB7D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610"/>
              <a:ext cx="1820" cy="324"/>
            </a:xfrm>
            <a:custGeom>
              <a:avLst/>
              <a:gdLst>
                <a:gd name="T0" fmla="*/ 0 w 1820"/>
                <a:gd name="T1" fmla="*/ 0 h 324"/>
                <a:gd name="T2" fmla="*/ 352 w 1820"/>
                <a:gd name="T3" fmla="*/ 324 h 324"/>
                <a:gd name="T4" fmla="*/ 1820 w 1820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0" h="324">
                  <a:moveTo>
                    <a:pt x="0" y="0"/>
                  </a:moveTo>
                  <a:lnTo>
                    <a:pt x="352" y="324"/>
                  </a:lnTo>
                  <a:lnTo>
                    <a:pt x="1820" y="324"/>
                  </a:lnTo>
                </a:path>
              </a:pathLst>
            </a:custGeom>
            <a:noFill/>
            <a:ln w="31750" cap="flat">
              <a:solidFill>
                <a:srgbClr val="1EA0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9383CBC-423C-4B19-BD51-A8FB77A12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1303"/>
              <a:ext cx="1820" cy="355"/>
            </a:xfrm>
            <a:custGeom>
              <a:avLst/>
              <a:gdLst>
                <a:gd name="T0" fmla="*/ 1820 w 1820"/>
                <a:gd name="T1" fmla="*/ 355 h 355"/>
                <a:gd name="T2" fmla="*/ 1469 w 1820"/>
                <a:gd name="T3" fmla="*/ 0 h 355"/>
                <a:gd name="T4" fmla="*/ 0 w 1820"/>
                <a:gd name="T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0" h="355">
                  <a:moveTo>
                    <a:pt x="1820" y="355"/>
                  </a:moveTo>
                  <a:lnTo>
                    <a:pt x="1469" y="0"/>
                  </a:lnTo>
                  <a:lnTo>
                    <a:pt x="0" y="0"/>
                  </a:lnTo>
                </a:path>
              </a:pathLst>
            </a:custGeom>
            <a:noFill/>
            <a:ln w="31750" cap="flat">
              <a:solidFill>
                <a:srgbClr val="1F157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2BB7278-0980-45FF-928C-4BC410C5A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2610"/>
              <a:ext cx="1820" cy="324"/>
            </a:xfrm>
            <a:custGeom>
              <a:avLst/>
              <a:gdLst>
                <a:gd name="T0" fmla="*/ 1820 w 1820"/>
                <a:gd name="T1" fmla="*/ 0 h 324"/>
                <a:gd name="T2" fmla="*/ 1469 w 1820"/>
                <a:gd name="T3" fmla="*/ 324 h 324"/>
                <a:gd name="T4" fmla="*/ 0 w 1820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0" h="324">
                  <a:moveTo>
                    <a:pt x="1820" y="0"/>
                  </a:moveTo>
                  <a:lnTo>
                    <a:pt x="1469" y="324"/>
                  </a:lnTo>
                  <a:lnTo>
                    <a:pt x="0" y="324"/>
                  </a:lnTo>
                </a:path>
              </a:pathLst>
            </a:custGeom>
            <a:noFill/>
            <a:ln w="31750" cap="flat">
              <a:solidFill>
                <a:srgbClr val="004C6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DAF08D4-147D-4110-BC90-326C13E8E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0" y="1742"/>
              <a:ext cx="124" cy="157"/>
            </a:xfrm>
            <a:custGeom>
              <a:avLst/>
              <a:gdLst>
                <a:gd name="T0" fmla="*/ 12 w 12"/>
                <a:gd name="T1" fmla="*/ 7 h 15"/>
                <a:gd name="T2" fmla="*/ 6 w 12"/>
                <a:gd name="T3" fmla="*/ 15 h 15"/>
                <a:gd name="T4" fmla="*/ 0 w 12"/>
                <a:gd name="T5" fmla="*/ 7 h 15"/>
                <a:gd name="T6" fmla="*/ 6 w 12"/>
                <a:gd name="T7" fmla="*/ 0 h 15"/>
                <a:gd name="T8" fmla="*/ 12 w 12"/>
                <a:gd name="T9" fmla="*/ 7 h 15"/>
                <a:gd name="T10" fmla="*/ 3 w 12"/>
                <a:gd name="T11" fmla="*/ 7 h 15"/>
                <a:gd name="T12" fmla="*/ 6 w 12"/>
                <a:gd name="T13" fmla="*/ 12 h 15"/>
                <a:gd name="T14" fmla="*/ 8 w 12"/>
                <a:gd name="T15" fmla="*/ 7 h 15"/>
                <a:gd name="T16" fmla="*/ 6 w 12"/>
                <a:gd name="T17" fmla="*/ 2 h 15"/>
                <a:gd name="T18" fmla="*/ 3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12" y="7"/>
                  </a:move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7"/>
                  </a:cubicBezTo>
                  <a:close/>
                  <a:moveTo>
                    <a:pt x="3" y="7"/>
                  </a:moveTo>
                  <a:cubicBezTo>
                    <a:pt x="3" y="11"/>
                    <a:pt x="4" y="12"/>
                    <a:pt x="6" y="12"/>
                  </a:cubicBezTo>
                  <a:cubicBezTo>
                    <a:pt x="8" y="12"/>
                    <a:pt x="8" y="11"/>
                    <a:pt x="8" y="7"/>
                  </a:cubicBezTo>
                  <a:cubicBezTo>
                    <a:pt x="8" y="4"/>
                    <a:pt x="8" y="2"/>
                    <a:pt x="6" y="2"/>
                  </a:cubicBezTo>
                  <a:cubicBezTo>
                    <a:pt x="4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0FF04B5-1AF1-4CE1-B179-ED3D207E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1742"/>
              <a:ext cx="93" cy="157"/>
            </a:xfrm>
            <a:custGeom>
              <a:avLst/>
              <a:gdLst>
                <a:gd name="T0" fmla="*/ 0 w 9"/>
                <a:gd name="T1" fmla="*/ 15 h 15"/>
                <a:gd name="T2" fmla="*/ 0 w 9"/>
                <a:gd name="T3" fmla="*/ 12 h 15"/>
                <a:gd name="T4" fmla="*/ 3 w 9"/>
                <a:gd name="T5" fmla="*/ 9 h 15"/>
                <a:gd name="T6" fmla="*/ 6 w 9"/>
                <a:gd name="T7" fmla="*/ 4 h 15"/>
                <a:gd name="T8" fmla="*/ 3 w 9"/>
                <a:gd name="T9" fmla="*/ 2 h 15"/>
                <a:gd name="T10" fmla="*/ 0 w 9"/>
                <a:gd name="T11" fmla="*/ 3 h 15"/>
                <a:gd name="T12" fmla="*/ 0 w 9"/>
                <a:gd name="T13" fmla="*/ 0 h 15"/>
                <a:gd name="T14" fmla="*/ 4 w 9"/>
                <a:gd name="T15" fmla="*/ 0 h 15"/>
                <a:gd name="T16" fmla="*/ 9 w 9"/>
                <a:gd name="T17" fmla="*/ 4 h 15"/>
                <a:gd name="T18" fmla="*/ 6 w 9"/>
                <a:gd name="T19" fmla="*/ 10 h 15"/>
                <a:gd name="T20" fmla="*/ 3 w 9"/>
                <a:gd name="T21" fmla="*/ 12 h 15"/>
                <a:gd name="T22" fmla="*/ 9 w 9"/>
                <a:gd name="T23" fmla="*/ 12 h 15"/>
                <a:gd name="T24" fmla="*/ 9 w 9"/>
                <a:gd name="T25" fmla="*/ 15 h 15"/>
                <a:gd name="T26" fmla="*/ 0 w 9"/>
                <a:gd name="T2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5">
                  <a:moveTo>
                    <a:pt x="0" y="15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6" y="3"/>
                    <a:pt x="5" y="2"/>
                    <a:pt x="3" y="2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8" y="8"/>
                    <a:pt x="6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09D1823-F805-42E7-BC87-C0D3A507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1470"/>
              <a:ext cx="1034" cy="711"/>
            </a:xfrm>
            <a:custGeom>
              <a:avLst/>
              <a:gdLst>
                <a:gd name="T0" fmla="*/ 12 w 100"/>
                <a:gd name="T1" fmla="*/ 45 h 68"/>
                <a:gd name="T2" fmla="*/ 17 w 100"/>
                <a:gd name="T3" fmla="*/ 44 h 68"/>
                <a:gd name="T4" fmla="*/ 17 w 100"/>
                <a:gd name="T5" fmla="*/ 68 h 68"/>
                <a:gd name="T6" fmla="*/ 41 w 100"/>
                <a:gd name="T7" fmla="*/ 68 h 68"/>
                <a:gd name="T8" fmla="*/ 39 w 100"/>
                <a:gd name="T9" fmla="*/ 61 h 68"/>
                <a:gd name="T10" fmla="*/ 51 w 100"/>
                <a:gd name="T11" fmla="*/ 49 h 68"/>
                <a:gd name="T12" fmla="*/ 62 w 100"/>
                <a:gd name="T13" fmla="*/ 61 h 68"/>
                <a:gd name="T14" fmla="*/ 60 w 100"/>
                <a:gd name="T15" fmla="*/ 68 h 68"/>
                <a:gd name="T16" fmla="*/ 84 w 100"/>
                <a:gd name="T17" fmla="*/ 68 h 68"/>
                <a:gd name="T18" fmla="*/ 84 w 100"/>
                <a:gd name="T19" fmla="*/ 44 h 68"/>
                <a:gd name="T20" fmla="*/ 88 w 100"/>
                <a:gd name="T21" fmla="*/ 45 h 68"/>
                <a:gd name="T22" fmla="*/ 100 w 100"/>
                <a:gd name="T23" fmla="*/ 34 h 68"/>
                <a:gd name="T24" fmla="*/ 88 w 100"/>
                <a:gd name="T25" fmla="*/ 22 h 68"/>
                <a:gd name="T26" fmla="*/ 84 w 100"/>
                <a:gd name="T27" fmla="*/ 23 h 68"/>
                <a:gd name="T28" fmla="*/ 84 w 100"/>
                <a:gd name="T29" fmla="*/ 0 h 68"/>
                <a:gd name="T30" fmla="*/ 61 w 100"/>
                <a:gd name="T31" fmla="*/ 0 h 68"/>
                <a:gd name="T32" fmla="*/ 62 w 100"/>
                <a:gd name="T33" fmla="*/ 5 h 68"/>
                <a:gd name="T34" fmla="*/ 51 w 100"/>
                <a:gd name="T35" fmla="*/ 17 h 68"/>
                <a:gd name="T36" fmla="*/ 39 w 100"/>
                <a:gd name="T37" fmla="*/ 5 h 68"/>
                <a:gd name="T38" fmla="*/ 41 w 100"/>
                <a:gd name="T39" fmla="*/ 0 h 68"/>
                <a:gd name="T40" fmla="*/ 16 w 100"/>
                <a:gd name="T41" fmla="*/ 0 h 68"/>
                <a:gd name="T42" fmla="*/ 16 w 100"/>
                <a:gd name="T43" fmla="*/ 23 h 68"/>
                <a:gd name="T44" fmla="*/ 12 w 100"/>
                <a:gd name="T45" fmla="*/ 22 h 68"/>
                <a:gd name="T46" fmla="*/ 0 w 100"/>
                <a:gd name="T47" fmla="*/ 34 h 68"/>
                <a:gd name="T48" fmla="*/ 12 w 100"/>
                <a:gd name="T4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68">
                  <a:moveTo>
                    <a:pt x="12" y="45"/>
                  </a:moveTo>
                  <a:cubicBezTo>
                    <a:pt x="13" y="45"/>
                    <a:pt x="16" y="44"/>
                    <a:pt x="17" y="44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6"/>
                    <a:pt x="39" y="63"/>
                    <a:pt x="39" y="61"/>
                  </a:cubicBezTo>
                  <a:cubicBezTo>
                    <a:pt x="39" y="54"/>
                    <a:pt x="44" y="49"/>
                    <a:pt x="51" y="49"/>
                  </a:cubicBezTo>
                  <a:cubicBezTo>
                    <a:pt x="57" y="49"/>
                    <a:pt x="62" y="54"/>
                    <a:pt x="62" y="61"/>
                  </a:cubicBezTo>
                  <a:cubicBezTo>
                    <a:pt x="62" y="63"/>
                    <a:pt x="61" y="66"/>
                    <a:pt x="60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5" y="45"/>
                    <a:pt x="87" y="45"/>
                    <a:pt x="88" y="45"/>
                  </a:cubicBezTo>
                  <a:cubicBezTo>
                    <a:pt x="94" y="45"/>
                    <a:pt x="100" y="40"/>
                    <a:pt x="100" y="34"/>
                  </a:cubicBezTo>
                  <a:cubicBezTo>
                    <a:pt x="100" y="27"/>
                    <a:pt x="94" y="22"/>
                    <a:pt x="88" y="22"/>
                  </a:cubicBezTo>
                  <a:cubicBezTo>
                    <a:pt x="87" y="22"/>
                    <a:pt x="85" y="22"/>
                    <a:pt x="84" y="2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1"/>
                    <a:pt x="62" y="3"/>
                    <a:pt x="62" y="5"/>
                  </a:cubicBezTo>
                  <a:cubicBezTo>
                    <a:pt x="62" y="12"/>
                    <a:pt x="57" y="17"/>
                    <a:pt x="51" y="17"/>
                  </a:cubicBezTo>
                  <a:cubicBezTo>
                    <a:pt x="44" y="17"/>
                    <a:pt x="39" y="12"/>
                    <a:pt x="39" y="5"/>
                  </a:cubicBezTo>
                  <a:cubicBezTo>
                    <a:pt x="39" y="3"/>
                    <a:pt x="40" y="1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3" y="22"/>
                    <a:pt x="12" y="22"/>
                  </a:cubicBezTo>
                  <a:cubicBezTo>
                    <a:pt x="6" y="22"/>
                    <a:pt x="0" y="27"/>
                    <a:pt x="0" y="34"/>
                  </a:cubicBezTo>
                  <a:cubicBezTo>
                    <a:pt x="0" y="40"/>
                    <a:pt x="6" y="45"/>
                    <a:pt x="12" y="45"/>
                  </a:cubicBezTo>
                  <a:close/>
                </a:path>
              </a:pathLst>
            </a:custGeom>
            <a:solidFill>
              <a:srgbClr val="1F1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>
                <a:solidFill>
                  <a:srgbClr val="1F1579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C1AFC5B-B29D-473A-B066-C734B7EF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972"/>
              <a:ext cx="703" cy="1077"/>
            </a:xfrm>
            <a:custGeom>
              <a:avLst/>
              <a:gdLst>
                <a:gd name="T0" fmla="*/ 46 w 68"/>
                <a:gd name="T1" fmla="*/ 92 h 103"/>
                <a:gd name="T2" fmla="*/ 45 w 68"/>
                <a:gd name="T3" fmla="*/ 88 h 103"/>
                <a:gd name="T4" fmla="*/ 68 w 68"/>
                <a:gd name="T5" fmla="*/ 88 h 103"/>
                <a:gd name="T6" fmla="*/ 68 w 68"/>
                <a:gd name="T7" fmla="*/ 62 h 103"/>
                <a:gd name="T8" fmla="*/ 63 w 68"/>
                <a:gd name="T9" fmla="*/ 60 h 103"/>
                <a:gd name="T10" fmla="*/ 53 w 68"/>
                <a:gd name="T11" fmla="*/ 53 h 103"/>
                <a:gd name="T12" fmla="*/ 61 w 68"/>
                <a:gd name="T13" fmla="*/ 42 h 103"/>
                <a:gd name="T14" fmla="*/ 68 w 68"/>
                <a:gd name="T15" fmla="*/ 44 h 103"/>
                <a:gd name="T16" fmla="*/ 68 w 68"/>
                <a:gd name="T17" fmla="*/ 20 h 103"/>
                <a:gd name="T18" fmla="*/ 45 w 68"/>
                <a:gd name="T19" fmla="*/ 20 h 103"/>
                <a:gd name="T20" fmla="*/ 46 w 68"/>
                <a:gd name="T21" fmla="*/ 16 h 103"/>
                <a:gd name="T22" fmla="*/ 34 w 68"/>
                <a:gd name="T23" fmla="*/ 0 h 103"/>
                <a:gd name="T24" fmla="*/ 20 w 68"/>
                <a:gd name="T25" fmla="*/ 13 h 103"/>
                <a:gd name="T26" fmla="*/ 24 w 68"/>
                <a:gd name="T27" fmla="*/ 20 h 103"/>
                <a:gd name="T28" fmla="*/ 0 w 68"/>
                <a:gd name="T29" fmla="*/ 20 h 103"/>
                <a:gd name="T30" fmla="*/ 0 w 68"/>
                <a:gd name="T31" fmla="*/ 43 h 103"/>
                <a:gd name="T32" fmla="*/ 6 w 68"/>
                <a:gd name="T33" fmla="*/ 42 h 103"/>
                <a:gd name="T34" fmla="*/ 17 w 68"/>
                <a:gd name="T35" fmla="*/ 53 h 103"/>
                <a:gd name="T36" fmla="*/ 6 w 68"/>
                <a:gd name="T37" fmla="*/ 65 h 103"/>
                <a:gd name="T38" fmla="*/ 0 w 68"/>
                <a:gd name="T39" fmla="*/ 63 h 103"/>
                <a:gd name="T40" fmla="*/ 0 w 68"/>
                <a:gd name="T41" fmla="*/ 88 h 103"/>
                <a:gd name="T42" fmla="*/ 24 w 68"/>
                <a:gd name="T43" fmla="*/ 88 h 103"/>
                <a:gd name="T44" fmla="*/ 23 w 68"/>
                <a:gd name="T45" fmla="*/ 92 h 103"/>
                <a:gd name="T46" fmla="*/ 34 w 68"/>
                <a:gd name="T47" fmla="*/ 103 h 103"/>
                <a:gd name="T48" fmla="*/ 46 w 68"/>
                <a:gd name="T49" fmla="*/ 9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3">
                  <a:moveTo>
                    <a:pt x="46" y="92"/>
                  </a:moveTo>
                  <a:cubicBezTo>
                    <a:pt x="46" y="90"/>
                    <a:pt x="45" y="89"/>
                    <a:pt x="45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6" y="64"/>
                    <a:pt x="65" y="60"/>
                    <a:pt x="63" y="60"/>
                  </a:cubicBezTo>
                  <a:cubicBezTo>
                    <a:pt x="56" y="60"/>
                    <a:pt x="53" y="60"/>
                    <a:pt x="53" y="53"/>
                  </a:cubicBezTo>
                  <a:cubicBezTo>
                    <a:pt x="53" y="47"/>
                    <a:pt x="55" y="42"/>
                    <a:pt x="61" y="42"/>
                  </a:cubicBezTo>
                  <a:cubicBezTo>
                    <a:pt x="64" y="42"/>
                    <a:pt x="66" y="42"/>
                    <a:pt x="68" y="4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9"/>
                    <a:pt x="46" y="17"/>
                    <a:pt x="46" y="16"/>
                  </a:cubicBezTo>
                  <a:cubicBezTo>
                    <a:pt x="46" y="9"/>
                    <a:pt x="41" y="0"/>
                    <a:pt x="34" y="0"/>
                  </a:cubicBezTo>
                  <a:cubicBezTo>
                    <a:pt x="28" y="0"/>
                    <a:pt x="20" y="7"/>
                    <a:pt x="20" y="13"/>
                  </a:cubicBezTo>
                  <a:cubicBezTo>
                    <a:pt x="20" y="15"/>
                    <a:pt x="23" y="19"/>
                    <a:pt x="2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2"/>
                    <a:pt x="4" y="42"/>
                    <a:pt x="6" y="42"/>
                  </a:cubicBezTo>
                  <a:cubicBezTo>
                    <a:pt x="12" y="42"/>
                    <a:pt x="17" y="47"/>
                    <a:pt x="17" y="53"/>
                  </a:cubicBezTo>
                  <a:cubicBezTo>
                    <a:pt x="17" y="59"/>
                    <a:pt x="12" y="65"/>
                    <a:pt x="6" y="65"/>
                  </a:cubicBezTo>
                  <a:cubicBezTo>
                    <a:pt x="4" y="65"/>
                    <a:pt x="2" y="64"/>
                    <a:pt x="0" y="6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3" y="89"/>
                    <a:pt x="23" y="90"/>
                    <a:pt x="23" y="92"/>
                  </a:cubicBezTo>
                  <a:cubicBezTo>
                    <a:pt x="23" y="98"/>
                    <a:pt x="28" y="103"/>
                    <a:pt x="34" y="103"/>
                  </a:cubicBezTo>
                  <a:cubicBezTo>
                    <a:pt x="41" y="103"/>
                    <a:pt x="46" y="98"/>
                    <a:pt x="46" y="92"/>
                  </a:cubicBez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79CC2E9-A149-48F8-981B-34846FD9E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171"/>
              <a:ext cx="1024" cy="721"/>
            </a:xfrm>
            <a:custGeom>
              <a:avLst/>
              <a:gdLst>
                <a:gd name="T0" fmla="*/ 12 w 99"/>
                <a:gd name="T1" fmla="*/ 45 h 69"/>
                <a:gd name="T2" fmla="*/ 16 w 99"/>
                <a:gd name="T3" fmla="*/ 44 h 69"/>
                <a:gd name="T4" fmla="*/ 16 w 99"/>
                <a:gd name="T5" fmla="*/ 69 h 69"/>
                <a:gd name="T6" fmla="*/ 41 w 99"/>
                <a:gd name="T7" fmla="*/ 69 h 69"/>
                <a:gd name="T8" fmla="*/ 39 w 99"/>
                <a:gd name="T9" fmla="*/ 61 h 69"/>
                <a:gd name="T10" fmla="*/ 51 w 99"/>
                <a:gd name="T11" fmla="*/ 49 h 69"/>
                <a:gd name="T12" fmla="*/ 62 w 99"/>
                <a:gd name="T13" fmla="*/ 61 h 69"/>
                <a:gd name="T14" fmla="*/ 60 w 99"/>
                <a:gd name="T15" fmla="*/ 68 h 69"/>
                <a:gd name="T16" fmla="*/ 84 w 99"/>
                <a:gd name="T17" fmla="*/ 68 h 69"/>
                <a:gd name="T18" fmla="*/ 84 w 99"/>
                <a:gd name="T19" fmla="*/ 44 h 69"/>
                <a:gd name="T20" fmla="*/ 88 w 99"/>
                <a:gd name="T21" fmla="*/ 45 h 69"/>
                <a:gd name="T22" fmla="*/ 99 w 99"/>
                <a:gd name="T23" fmla="*/ 33 h 69"/>
                <a:gd name="T24" fmla="*/ 88 w 99"/>
                <a:gd name="T25" fmla="*/ 22 h 69"/>
                <a:gd name="T26" fmla="*/ 84 w 99"/>
                <a:gd name="T27" fmla="*/ 23 h 69"/>
                <a:gd name="T28" fmla="*/ 84 w 99"/>
                <a:gd name="T29" fmla="*/ 0 h 69"/>
                <a:gd name="T30" fmla="*/ 61 w 99"/>
                <a:gd name="T31" fmla="*/ 0 h 69"/>
                <a:gd name="T32" fmla="*/ 62 w 99"/>
                <a:gd name="T33" fmla="*/ 5 h 69"/>
                <a:gd name="T34" fmla="*/ 51 w 99"/>
                <a:gd name="T35" fmla="*/ 17 h 69"/>
                <a:gd name="T36" fmla="*/ 39 w 99"/>
                <a:gd name="T37" fmla="*/ 5 h 69"/>
                <a:gd name="T38" fmla="*/ 40 w 99"/>
                <a:gd name="T39" fmla="*/ 1 h 69"/>
                <a:gd name="T40" fmla="*/ 16 w 99"/>
                <a:gd name="T41" fmla="*/ 0 h 69"/>
                <a:gd name="T42" fmla="*/ 16 w 99"/>
                <a:gd name="T43" fmla="*/ 23 h 69"/>
                <a:gd name="T44" fmla="*/ 12 w 99"/>
                <a:gd name="T45" fmla="*/ 22 h 69"/>
                <a:gd name="T46" fmla="*/ 0 w 99"/>
                <a:gd name="T47" fmla="*/ 33 h 69"/>
                <a:gd name="T48" fmla="*/ 12 w 99"/>
                <a:gd name="T49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69">
                  <a:moveTo>
                    <a:pt x="12" y="45"/>
                  </a:moveTo>
                  <a:cubicBezTo>
                    <a:pt x="13" y="45"/>
                    <a:pt x="15" y="45"/>
                    <a:pt x="16" y="44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7"/>
                    <a:pt x="39" y="63"/>
                    <a:pt x="39" y="61"/>
                  </a:cubicBezTo>
                  <a:cubicBezTo>
                    <a:pt x="39" y="54"/>
                    <a:pt x="44" y="49"/>
                    <a:pt x="51" y="49"/>
                  </a:cubicBezTo>
                  <a:cubicBezTo>
                    <a:pt x="57" y="49"/>
                    <a:pt x="62" y="54"/>
                    <a:pt x="62" y="61"/>
                  </a:cubicBezTo>
                  <a:cubicBezTo>
                    <a:pt x="62" y="63"/>
                    <a:pt x="61" y="67"/>
                    <a:pt x="60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5" y="45"/>
                    <a:pt x="87" y="45"/>
                    <a:pt x="88" y="45"/>
                  </a:cubicBezTo>
                  <a:cubicBezTo>
                    <a:pt x="94" y="45"/>
                    <a:pt x="99" y="40"/>
                    <a:pt x="99" y="33"/>
                  </a:cubicBezTo>
                  <a:cubicBezTo>
                    <a:pt x="99" y="27"/>
                    <a:pt x="94" y="22"/>
                    <a:pt x="88" y="22"/>
                  </a:cubicBezTo>
                  <a:cubicBezTo>
                    <a:pt x="87" y="22"/>
                    <a:pt x="85" y="22"/>
                    <a:pt x="84" y="23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2"/>
                    <a:pt x="62" y="3"/>
                    <a:pt x="62" y="5"/>
                  </a:cubicBezTo>
                  <a:cubicBezTo>
                    <a:pt x="62" y="11"/>
                    <a:pt x="57" y="17"/>
                    <a:pt x="51" y="17"/>
                  </a:cubicBezTo>
                  <a:cubicBezTo>
                    <a:pt x="44" y="17"/>
                    <a:pt x="39" y="11"/>
                    <a:pt x="39" y="5"/>
                  </a:cubicBezTo>
                  <a:cubicBezTo>
                    <a:pt x="39" y="3"/>
                    <a:pt x="39" y="2"/>
                    <a:pt x="40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3" y="22"/>
                    <a:pt x="12" y="22"/>
                  </a:cubicBezTo>
                  <a:cubicBezTo>
                    <a:pt x="5" y="22"/>
                    <a:pt x="0" y="27"/>
                    <a:pt x="0" y="33"/>
                  </a:cubicBezTo>
                  <a:cubicBezTo>
                    <a:pt x="0" y="40"/>
                    <a:pt x="5" y="45"/>
                    <a:pt x="12" y="45"/>
                  </a:cubicBezTo>
                  <a:close/>
                </a:path>
              </a:pathLst>
            </a:custGeom>
            <a:solidFill>
              <a:srgbClr val="1EA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89B92A0-6EAF-4486-919C-39162529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303"/>
              <a:ext cx="703" cy="1035"/>
            </a:xfrm>
            <a:custGeom>
              <a:avLst/>
              <a:gdLst>
                <a:gd name="T0" fmla="*/ 45 w 68"/>
                <a:gd name="T1" fmla="*/ 88 h 99"/>
                <a:gd name="T2" fmla="*/ 45 w 68"/>
                <a:gd name="T3" fmla="*/ 83 h 99"/>
                <a:gd name="T4" fmla="*/ 68 w 68"/>
                <a:gd name="T5" fmla="*/ 84 h 99"/>
                <a:gd name="T6" fmla="*/ 68 w 68"/>
                <a:gd name="T7" fmla="*/ 58 h 99"/>
                <a:gd name="T8" fmla="*/ 61 w 68"/>
                <a:gd name="T9" fmla="*/ 61 h 99"/>
                <a:gd name="T10" fmla="*/ 50 w 68"/>
                <a:gd name="T11" fmla="*/ 49 h 99"/>
                <a:gd name="T12" fmla="*/ 61 w 68"/>
                <a:gd name="T13" fmla="*/ 38 h 99"/>
                <a:gd name="T14" fmla="*/ 68 w 68"/>
                <a:gd name="T15" fmla="*/ 40 h 99"/>
                <a:gd name="T16" fmla="*/ 68 w 68"/>
                <a:gd name="T17" fmla="*/ 16 h 99"/>
                <a:gd name="T18" fmla="*/ 45 w 68"/>
                <a:gd name="T19" fmla="*/ 16 h 99"/>
                <a:gd name="T20" fmla="*/ 45 w 68"/>
                <a:gd name="T21" fmla="*/ 12 h 99"/>
                <a:gd name="T22" fmla="*/ 34 w 68"/>
                <a:gd name="T23" fmla="*/ 0 h 99"/>
                <a:gd name="T24" fmla="*/ 22 w 68"/>
                <a:gd name="T25" fmla="*/ 12 h 99"/>
                <a:gd name="T26" fmla="*/ 23 w 68"/>
                <a:gd name="T27" fmla="*/ 16 h 99"/>
                <a:gd name="T28" fmla="*/ 0 w 68"/>
                <a:gd name="T29" fmla="*/ 16 h 99"/>
                <a:gd name="T30" fmla="*/ 0 w 68"/>
                <a:gd name="T31" fmla="*/ 39 h 99"/>
                <a:gd name="T32" fmla="*/ 6 w 68"/>
                <a:gd name="T33" fmla="*/ 38 h 99"/>
                <a:gd name="T34" fmla="*/ 17 w 68"/>
                <a:gd name="T35" fmla="*/ 49 h 99"/>
                <a:gd name="T36" fmla="*/ 6 w 68"/>
                <a:gd name="T37" fmla="*/ 61 h 99"/>
                <a:gd name="T38" fmla="*/ 0 w 68"/>
                <a:gd name="T39" fmla="*/ 59 h 99"/>
                <a:gd name="T40" fmla="*/ 0 w 68"/>
                <a:gd name="T41" fmla="*/ 84 h 99"/>
                <a:gd name="T42" fmla="*/ 23 w 68"/>
                <a:gd name="T43" fmla="*/ 84 h 99"/>
                <a:gd name="T44" fmla="*/ 22 w 68"/>
                <a:gd name="T45" fmla="*/ 88 h 99"/>
                <a:gd name="T46" fmla="*/ 34 w 68"/>
                <a:gd name="T47" fmla="*/ 99 h 99"/>
                <a:gd name="T48" fmla="*/ 45 w 68"/>
                <a:gd name="T49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99">
                  <a:moveTo>
                    <a:pt x="45" y="88"/>
                  </a:moveTo>
                  <a:cubicBezTo>
                    <a:pt x="45" y="86"/>
                    <a:pt x="45" y="84"/>
                    <a:pt x="45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60"/>
                    <a:pt x="64" y="61"/>
                    <a:pt x="61" y="61"/>
                  </a:cubicBezTo>
                  <a:cubicBezTo>
                    <a:pt x="55" y="61"/>
                    <a:pt x="50" y="55"/>
                    <a:pt x="50" y="49"/>
                  </a:cubicBezTo>
                  <a:cubicBezTo>
                    <a:pt x="50" y="43"/>
                    <a:pt x="55" y="38"/>
                    <a:pt x="61" y="38"/>
                  </a:cubicBezTo>
                  <a:cubicBezTo>
                    <a:pt x="64" y="38"/>
                    <a:pt x="66" y="38"/>
                    <a:pt x="68" y="4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5" y="13"/>
                    <a:pt x="45" y="12"/>
                  </a:cubicBezTo>
                  <a:cubicBezTo>
                    <a:pt x="45" y="5"/>
                    <a:pt x="40" y="0"/>
                    <a:pt x="34" y="0"/>
                  </a:cubicBezTo>
                  <a:cubicBezTo>
                    <a:pt x="28" y="0"/>
                    <a:pt x="22" y="5"/>
                    <a:pt x="22" y="12"/>
                  </a:cubicBezTo>
                  <a:cubicBezTo>
                    <a:pt x="22" y="13"/>
                    <a:pt x="23" y="15"/>
                    <a:pt x="2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38"/>
                    <a:pt x="4" y="38"/>
                    <a:pt x="6" y="38"/>
                  </a:cubicBezTo>
                  <a:cubicBezTo>
                    <a:pt x="12" y="38"/>
                    <a:pt x="17" y="43"/>
                    <a:pt x="17" y="49"/>
                  </a:cubicBezTo>
                  <a:cubicBezTo>
                    <a:pt x="17" y="55"/>
                    <a:pt x="12" y="61"/>
                    <a:pt x="6" y="61"/>
                  </a:cubicBezTo>
                  <a:cubicBezTo>
                    <a:pt x="4" y="61"/>
                    <a:pt x="2" y="60"/>
                    <a:pt x="0" y="5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2" y="86"/>
                    <a:pt x="22" y="88"/>
                  </a:cubicBezTo>
                  <a:cubicBezTo>
                    <a:pt x="22" y="94"/>
                    <a:pt x="28" y="99"/>
                    <a:pt x="34" y="99"/>
                  </a:cubicBezTo>
                  <a:cubicBezTo>
                    <a:pt x="40" y="99"/>
                    <a:pt x="45" y="94"/>
                    <a:pt x="45" y="88"/>
                  </a:cubicBezTo>
                  <a:close/>
                </a:path>
              </a:pathLst>
            </a:custGeom>
            <a:solidFill>
              <a:srgbClr val="FF4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87BB057E-3022-448A-86C2-0E7FD5C7FB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89152" y="1596573"/>
            <a:ext cx="664029" cy="642658"/>
            <a:chOff x="1316" y="768"/>
            <a:chExt cx="435" cy="421"/>
          </a:xfrm>
          <a:solidFill>
            <a:srgbClr val="1F1579"/>
          </a:solidFill>
        </p:grpSpPr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E131B81A-A0FC-4D7A-B013-93DD12762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768"/>
              <a:ext cx="217" cy="2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F6FB7C0-DEBD-4097-AEFD-A44F2ADBD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002"/>
              <a:ext cx="155" cy="187"/>
            </a:xfrm>
            <a:custGeom>
              <a:avLst/>
              <a:gdLst>
                <a:gd name="T0" fmla="*/ 8 w 10"/>
                <a:gd name="T1" fmla="*/ 3 h 12"/>
                <a:gd name="T2" fmla="*/ 1 w 10"/>
                <a:gd name="T3" fmla="*/ 0 h 12"/>
                <a:gd name="T4" fmla="*/ 0 w 10"/>
                <a:gd name="T5" fmla="*/ 12 h 12"/>
                <a:gd name="T6" fmla="*/ 10 w 10"/>
                <a:gd name="T7" fmla="*/ 12 h 12"/>
                <a:gd name="T8" fmla="*/ 8 w 10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3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8"/>
                    <a:pt x="10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04A1C43-A12D-4235-8DD3-FE1A8127A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1002"/>
              <a:ext cx="171" cy="187"/>
            </a:xfrm>
            <a:custGeom>
              <a:avLst/>
              <a:gdLst>
                <a:gd name="T0" fmla="*/ 3 w 11"/>
                <a:gd name="T1" fmla="*/ 3 h 12"/>
                <a:gd name="T2" fmla="*/ 1 w 11"/>
                <a:gd name="T3" fmla="*/ 12 h 12"/>
                <a:gd name="T4" fmla="*/ 11 w 11"/>
                <a:gd name="T5" fmla="*/ 12 h 12"/>
                <a:gd name="T6" fmla="*/ 10 w 11"/>
                <a:gd name="T7" fmla="*/ 0 h 12"/>
                <a:gd name="T8" fmla="*/ 3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3"/>
                  </a:moveTo>
                  <a:cubicBezTo>
                    <a:pt x="1" y="4"/>
                    <a:pt x="0" y="8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7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33" name="Group 25">
            <a:extLst>
              <a:ext uri="{FF2B5EF4-FFF2-40B4-BE49-F238E27FC236}">
                <a16:creationId xmlns:a16="http://schemas.microsoft.com/office/drawing/2014/main" id="{626011CD-E362-459B-B3FA-6479BBB936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0900" y="1926772"/>
            <a:ext cx="406400" cy="322263"/>
            <a:chOff x="4536" y="976"/>
            <a:chExt cx="256" cy="203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5509132-9FB8-4F61-BDB6-5D2E422F3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108"/>
              <a:ext cx="59" cy="71"/>
            </a:xfrm>
            <a:custGeom>
              <a:avLst/>
              <a:gdLst>
                <a:gd name="T0" fmla="*/ 6 w 6"/>
                <a:gd name="T1" fmla="*/ 1 h 7"/>
                <a:gd name="T2" fmla="*/ 6 w 6"/>
                <a:gd name="T3" fmla="*/ 0 h 7"/>
                <a:gd name="T4" fmla="*/ 1 w 6"/>
                <a:gd name="T5" fmla="*/ 0 h 7"/>
                <a:gd name="T6" fmla="*/ 0 w 6"/>
                <a:gd name="T7" fmla="*/ 1 h 7"/>
                <a:gd name="T8" fmla="*/ 0 w 6"/>
                <a:gd name="T9" fmla="*/ 6 h 7"/>
                <a:gd name="T10" fmla="*/ 1 w 6"/>
                <a:gd name="T11" fmla="*/ 7 h 7"/>
                <a:gd name="T12" fmla="*/ 6 w 6"/>
                <a:gd name="T13" fmla="*/ 7 h 7"/>
                <a:gd name="T14" fmla="*/ 6 w 6"/>
                <a:gd name="T15" fmla="*/ 6 h 7"/>
                <a:gd name="T16" fmla="*/ 6 w 6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E1841A0-20E5-4F68-93F6-28253953B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047"/>
              <a:ext cx="59" cy="132"/>
            </a:xfrm>
            <a:custGeom>
              <a:avLst/>
              <a:gdLst>
                <a:gd name="T0" fmla="*/ 6 w 6"/>
                <a:gd name="T1" fmla="*/ 1 h 13"/>
                <a:gd name="T2" fmla="*/ 5 w 6"/>
                <a:gd name="T3" fmla="*/ 0 h 13"/>
                <a:gd name="T4" fmla="*/ 0 w 6"/>
                <a:gd name="T5" fmla="*/ 0 h 13"/>
                <a:gd name="T6" fmla="*/ 0 w 6"/>
                <a:gd name="T7" fmla="*/ 1 h 13"/>
                <a:gd name="T8" fmla="*/ 0 w 6"/>
                <a:gd name="T9" fmla="*/ 12 h 13"/>
                <a:gd name="T10" fmla="*/ 0 w 6"/>
                <a:gd name="T11" fmla="*/ 13 h 13"/>
                <a:gd name="T12" fmla="*/ 5 w 6"/>
                <a:gd name="T13" fmla="*/ 13 h 13"/>
                <a:gd name="T14" fmla="*/ 6 w 6"/>
                <a:gd name="T15" fmla="*/ 12 h 13"/>
                <a:gd name="T16" fmla="*/ 6 w 6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6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2"/>
                    <a:pt x="6" y="1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1D4AAC8A-0C65-4B64-8E67-3C49516ED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976"/>
              <a:ext cx="69" cy="203"/>
            </a:xfrm>
            <a:custGeom>
              <a:avLst/>
              <a:gdLst>
                <a:gd name="T0" fmla="*/ 7 w 7"/>
                <a:gd name="T1" fmla="*/ 1 h 20"/>
                <a:gd name="T2" fmla="*/ 6 w 7"/>
                <a:gd name="T3" fmla="*/ 0 h 20"/>
                <a:gd name="T4" fmla="*/ 1 w 7"/>
                <a:gd name="T5" fmla="*/ 0 h 20"/>
                <a:gd name="T6" fmla="*/ 0 w 7"/>
                <a:gd name="T7" fmla="*/ 1 h 20"/>
                <a:gd name="T8" fmla="*/ 0 w 7"/>
                <a:gd name="T9" fmla="*/ 19 h 20"/>
                <a:gd name="T10" fmla="*/ 1 w 7"/>
                <a:gd name="T11" fmla="*/ 20 h 20"/>
                <a:gd name="T12" fmla="*/ 6 w 7"/>
                <a:gd name="T13" fmla="*/ 20 h 20"/>
                <a:gd name="T14" fmla="*/ 7 w 7"/>
                <a:gd name="T15" fmla="*/ 19 h 20"/>
                <a:gd name="T16" fmla="*/ 7 w 7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0">
                  <a:moveTo>
                    <a:pt x="7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19"/>
                    <a:pt x="7" y="19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E565EA35-6C49-4C4C-9E01-17215F7B7E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2713" y="4494160"/>
            <a:ext cx="525391" cy="421480"/>
            <a:chOff x="4275" y="2619"/>
            <a:chExt cx="450" cy="361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6DF62C5-D88A-45F5-8CD6-AEF98C56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619"/>
              <a:ext cx="325" cy="361"/>
            </a:xfrm>
            <a:custGeom>
              <a:avLst/>
              <a:gdLst>
                <a:gd name="T0" fmla="*/ 325 w 325"/>
                <a:gd name="T1" fmla="*/ 0 h 361"/>
                <a:gd name="T2" fmla="*/ 0 w 325"/>
                <a:gd name="T3" fmla="*/ 184 h 361"/>
                <a:gd name="T4" fmla="*/ 77 w 325"/>
                <a:gd name="T5" fmla="*/ 361 h 361"/>
                <a:gd name="T6" fmla="*/ 268 w 325"/>
                <a:gd name="T7" fmla="*/ 87 h 361"/>
                <a:gd name="T8" fmla="*/ 325 w 325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61">
                  <a:moveTo>
                    <a:pt x="325" y="0"/>
                  </a:moveTo>
                  <a:lnTo>
                    <a:pt x="0" y="184"/>
                  </a:lnTo>
                  <a:lnTo>
                    <a:pt x="77" y="361"/>
                  </a:lnTo>
                  <a:lnTo>
                    <a:pt x="268" y="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6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3FC47754-8319-4AE4-BA0D-AACEF2C66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2665"/>
              <a:ext cx="236" cy="315"/>
            </a:xfrm>
            <a:custGeom>
              <a:avLst/>
              <a:gdLst>
                <a:gd name="T0" fmla="*/ 32 w 236"/>
                <a:gd name="T1" fmla="*/ 184 h 315"/>
                <a:gd name="T2" fmla="*/ 0 w 236"/>
                <a:gd name="T3" fmla="*/ 315 h 315"/>
                <a:gd name="T4" fmla="*/ 236 w 236"/>
                <a:gd name="T5" fmla="*/ 0 h 315"/>
                <a:gd name="T6" fmla="*/ 32 w 236"/>
                <a:gd name="T7" fmla="*/ 18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315">
                  <a:moveTo>
                    <a:pt x="32" y="184"/>
                  </a:moveTo>
                  <a:lnTo>
                    <a:pt x="0" y="315"/>
                  </a:lnTo>
                  <a:lnTo>
                    <a:pt x="236" y="0"/>
                  </a:lnTo>
                  <a:lnTo>
                    <a:pt x="32" y="184"/>
                  </a:lnTo>
                  <a:close/>
                </a:path>
              </a:pathLst>
            </a:custGeom>
            <a:solidFill>
              <a:srgbClr val="004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F73DF472-FA1B-497F-A918-729AD481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19"/>
              <a:ext cx="450" cy="184"/>
            </a:xfrm>
            <a:custGeom>
              <a:avLst/>
              <a:gdLst>
                <a:gd name="T0" fmla="*/ 125 w 450"/>
                <a:gd name="T1" fmla="*/ 184 h 184"/>
                <a:gd name="T2" fmla="*/ 0 w 450"/>
                <a:gd name="T3" fmla="*/ 138 h 184"/>
                <a:gd name="T4" fmla="*/ 450 w 450"/>
                <a:gd name="T5" fmla="*/ 0 h 184"/>
                <a:gd name="T6" fmla="*/ 125 w 450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184">
                  <a:moveTo>
                    <a:pt x="125" y="184"/>
                  </a:moveTo>
                  <a:lnTo>
                    <a:pt x="0" y="138"/>
                  </a:lnTo>
                  <a:lnTo>
                    <a:pt x="450" y="0"/>
                  </a:lnTo>
                  <a:lnTo>
                    <a:pt x="125" y="184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2AF123BA-F9B5-430E-BF7F-FCC0221B0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619"/>
              <a:ext cx="216" cy="312"/>
            </a:xfrm>
            <a:custGeom>
              <a:avLst/>
              <a:gdLst>
                <a:gd name="T0" fmla="*/ 216 w 216"/>
                <a:gd name="T1" fmla="*/ 0 h 312"/>
                <a:gd name="T2" fmla="*/ 192 w 216"/>
                <a:gd name="T3" fmla="*/ 312 h 312"/>
                <a:gd name="T4" fmla="*/ 0 w 216"/>
                <a:gd name="T5" fmla="*/ 230 h 312"/>
                <a:gd name="T6" fmla="*/ 216 w 216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312">
                  <a:moveTo>
                    <a:pt x="216" y="0"/>
                  </a:moveTo>
                  <a:lnTo>
                    <a:pt x="192" y="312"/>
                  </a:lnTo>
                  <a:lnTo>
                    <a:pt x="0" y="23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2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46" name="Freeform 36">
            <a:extLst>
              <a:ext uri="{FF2B5EF4-FFF2-40B4-BE49-F238E27FC236}">
                <a16:creationId xmlns:a16="http://schemas.microsoft.com/office/drawing/2014/main" id="{21A1E544-BA00-497F-89AA-0BC7FE487B5B}"/>
              </a:ext>
            </a:extLst>
          </p:cNvPr>
          <p:cNvSpPr>
            <a:spLocks/>
          </p:cNvSpPr>
          <p:nvPr/>
        </p:nvSpPr>
        <p:spPr bwMode="auto">
          <a:xfrm>
            <a:off x="7343775" y="4444948"/>
            <a:ext cx="527051" cy="530226"/>
          </a:xfrm>
          <a:custGeom>
            <a:avLst/>
            <a:gdLst>
              <a:gd name="T0" fmla="*/ 19 w 28"/>
              <a:gd name="T1" fmla="*/ 3 h 28"/>
              <a:gd name="T2" fmla="*/ 19 w 28"/>
              <a:gd name="T3" fmla="*/ 5 h 28"/>
              <a:gd name="T4" fmla="*/ 14 w 28"/>
              <a:gd name="T5" fmla="*/ 0 h 28"/>
              <a:gd name="T6" fmla="*/ 9 w 28"/>
              <a:gd name="T7" fmla="*/ 5 h 28"/>
              <a:gd name="T8" fmla="*/ 10 w 28"/>
              <a:gd name="T9" fmla="*/ 6 h 28"/>
              <a:gd name="T10" fmla="*/ 10 w 28"/>
              <a:gd name="T11" fmla="*/ 11 h 28"/>
              <a:gd name="T12" fmla="*/ 6 w 28"/>
              <a:gd name="T13" fmla="*/ 11 h 28"/>
              <a:gd name="T14" fmla="*/ 5 w 28"/>
              <a:gd name="T15" fmla="*/ 9 h 28"/>
              <a:gd name="T16" fmla="*/ 0 w 28"/>
              <a:gd name="T17" fmla="*/ 14 h 28"/>
              <a:gd name="T18" fmla="*/ 5 w 28"/>
              <a:gd name="T19" fmla="*/ 19 h 28"/>
              <a:gd name="T20" fmla="*/ 4 w 28"/>
              <a:gd name="T21" fmla="*/ 19 h 28"/>
              <a:gd name="T22" fmla="*/ 4 w 28"/>
              <a:gd name="T23" fmla="*/ 24 h 28"/>
              <a:gd name="T24" fmla="*/ 8 w 28"/>
              <a:gd name="T25" fmla="*/ 24 h 28"/>
              <a:gd name="T26" fmla="*/ 9 w 28"/>
              <a:gd name="T27" fmla="*/ 23 h 28"/>
              <a:gd name="T28" fmla="*/ 14 w 28"/>
              <a:gd name="T29" fmla="*/ 28 h 28"/>
              <a:gd name="T30" fmla="*/ 19 w 28"/>
              <a:gd name="T31" fmla="*/ 23 h 28"/>
              <a:gd name="T32" fmla="*/ 17 w 28"/>
              <a:gd name="T33" fmla="*/ 22 h 28"/>
              <a:gd name="T34" fmla="*/ 17 w 28"/>
              <a:gd name="T35" fmla="*/ 17 h 28"/>
              <a:gd name="T36" fmla="*/ 22 w 28"/>
              <a:gd name="T37" fmla="*/ 17 h 28"/>
              <a:gd name="T38" fmla="*/ 23 w 28"/>
              <a:gd name="T39" fmla="*/ 19 h 28"/>
              <a:gd name="T40" fmla="*/ 28 w 28"/>
              <a:gd name="T41" fmla="*/ 14 h 28"/>
              <a:gd name="T42" fmla="*/ 23 w 28"/>
              <a:gd name="T43" fmla="*/ 9 h 28"/>
              <a:gd name="T44" fmla="*/ 24 w 28"/>
              <a:gd name="T45" fmla="*/ 8 h 28"/>
              <a:gd name="T46" fmla="*/ 24 w 28"/>
              <a:gd name="T47" fmla="*/ 3 h 28"/>
              <a:gd name="T48" fmla="*/ 19 w 28"/>
              <a:gd name="T49" fmla="*/ 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" h="28">
                <a:moveTo>
                  <a:pt x="19" y="3"/>
                </a:moveTo>
                <a:cubicBezTo>
                  <a:pt x="19" y="4"/>
                  <a:pt x="19" y="4"/>
                  <a:pt x="19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0" y="5"/>
                  <a:pt x="10" y="6"/>
                </a:cubicBezTo>
                <a:cubicBezTo>
                  <a:pt x="12" y="7"/>
                  <a:pt x="12" y="9"/>
                  <a:pt x="10" y="11"/>
                </a:cubicBezTo>
                <a:cubicBezTo>
                  <a:pt x="9" y="12"/>
                  <a:pt x="7" y="12"/>
                  <a:pt x="6" y="11"/>
                </a:cubicBezTo>
                <a:cubicBezTo>
                  <a:pt x="5" y="10"/>
                  <a:pt x="5" y="9"/>
                  <a:pt x="5" y="9"/>
                </a:cubicBezTo>
                <a:cubicBezTo>
                  <a:pt x="0" y="14"/>
                  <a:pt x="0" y="14"/>
                  <a:pt x="0" y="14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1"/>
                  <a:pt x="2" y="23"/>
                  <a:pt x="4" y="24"/>
                </a:cubicBezTo>
                <a:cubicBezTo>
                  <a:pt x="5" y="25"/>
                  <a:pt x="7" y="25"/>
                  <a:pt x="8" y="24"/>
                </a:cubicBezTo>
                <a:cubicBezTo>
                  <a:pt x="9" y="24"/>
                  <a:pt x="9" y="23"/>
                  <a:pt x="9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3"/>
                  <a:pt x="17" y="22"/>
                </a:cubicBezTo>
                <a:cubicBezTo>
                  <a:pt x="16" y="21"/>
                  <a:pt x="16" y="19"/>
                  <a:pt x="17" y="17"/>
                </a:cubicBezTo>
                <a:cubicBezTo>
                  <a:pt x="19" y="16"/>
                  <a:pt x="21" y="16"/>
                  <a:pt x="22" y="17"/>
                </a:cubicBezTo>
                <a:cubicBezTo>
                  <a:pt x="22" y="18"/>
                  <a:pt x="23" y="18"/>
                  <a:pt x="23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4" y="9"/>
                  <a:pt x="24" y="8"/>
                </a:cubicBezTo>
                <a:cubicBezTo>
                  <a:pt x="25" y="7"/>
                  <a:pt x="25" y="5"/>
                  <a:pt x="24" y="3"/>
                </a:cubicBezTo>
                <a:cubicBezTo>
                  <a:pt x="23" y="2"/>
                  <a:pt x="21" y="2"/>
                  <a:pt x="19" y="3"/>
                </a:cubicBezTo>
                <a:close/>
              </a:path>
            </a:pathLst>
          </a:custGeom>
          <a:solidFill>
            <a:srgbClr val="1EA0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8" name="Marcador de texto 34">
            <a:extLst>
              <a:ext uri="{FF2B5EF4-FFF2-40B4-BE49-F238E27FC236}">
                <a16:creationId xmlns:a16="http://schemas.microsoft.com/office/drawing/2014/main" id="{18AE959A-8D42-42E3-8CF6-A51A0BC6DA8E}"/>
              </a:ext>
            </a:extLst>
          </p:cNvPr>
          <p:cNvSpPr txBox="1">
            <a:spLocks/>
          </p:cNvSpPr>
          <p:nvPr/>
        </p:nvSpPr>
        <p:spPr>
          <a:xfrm>
            <a:off x="1990726" y="2576337"/>
            <a:ext cx="2654124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59" name="Marcador de texto 34">
            <a:extLst>
              <a:ext uri="{FF2B5EF4-FFF2-40B4-BE49-F238E27FC236}">
                <a16:creationId xmlns:a16="http://schemas.microsoft.com/office/drawing/2014/main" id="{DAF00827-3674-4B29-AB97-BC1CBB5A3BD9}"/>
              </a:ext>
            </a:extLst>
          </p:cNvPr>
          <p:cNvSpPr txBox="1">
            <a:spLocks/>
          </p:cNvSpPr>
          <p:nvPr/>
        </p:nvSpPr>
        <p:spPr>
          <a:xfrm>
            <a:off x="1990726" y="5126775"/>
            <a:ext cx="2654124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60" name="Marcador de texto 34">
            <a:extLst>
              <a:ext uri="{FF2B5EF4-FFF2-40B4-BE49-F238E27FC236}">
                <a16:creationId xmlns:a16="http://schemas.microsoft.com/office/drawing/2014/main" id="{7007F715-4B81-4E5F-80DA-66A958598BBD}"/>
              </a:ext>
            </a:extLst>
          </p:cNvPr>
          <p:cNvSpPr txBox="1">
            <a:spLocks/>
          </p:cNvSpPr>
          <p:nvPr/>
        </p:nvSpPr>
        <p:spPr>
          <a:xfrm>
            <a:off x="7162802" y="2536125"/>
            <a:ext cx="2654124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61" name="Marcador de texto 34">
            <a:extLst>
              <a:ext uri="{FF2B5EF4-FFF2-40B4-BE49-F238E27FC236}">
                <a16:creationId xmlns:a16="http://schemas.microsoft.com/office/drawing/2014/main" id="{25D858C1-9EB3-4AC3-9B39-2402F1DE10B2}"/>
              </a:ext>
            </a:extLst>
          </p:cNvPr>
          <p:cNvSpPr txBox="1">
            <a:spLocks/>
          </p:cNvSpPr>
          <p:nvPr/>
        </p:nvSpPr>
        <p:spPr>
          <a:xfrm>
            <a:off x="7104065" y="5161359"/>
            <a:ext cx="2654124" cy="861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800" dirty="0"/>
              <a:t>Donec fringilla est orci. Orci varius natoque penatibus et magnis dis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A469FD9-5FF8-4FC7-95FB-08518A910AE9}"/>
              </a:ext>
            </a:extLst>
          </p:cNvPr>
          <p:cNvSpPr txBox="1"/>
          <p:nvPr/>
        </p:nvSpPr>
        <p:spPr>
          <a:xfrm>
            <a:off x="7708814" y="1928375"/>
            <a:ext cx="1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46C6"/>
                </a:solidFill>
              </a:rPr>
              <a:t>Título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0619CE7-7BD6-4660-8D17-54A074BF2C9B}"/>
              </a:ext>
            </a:extLst>
          </p:cNvPr>
          <p:cNvSpPr txBox="1"/>
          <p:nvPr/>
        </p:nvSpPr>
        <p:spPr>
          <a:xfrm>
            <a:off x="2827343" y="1876539"/>
            <a:ext cx="1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1F1579"/>
                </a:solidFill>
              </a:rPr>
              <a:t>Título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3EC3187-CECC-4FB5-BCA9-3C5F61ABA86D}"/>
              </a:ext>
            </a:extLst>
          </p:cNvPr>
          <p:cNvSpPr txBox="1"/>
          <p:nvPr/>
        </p:nvSpPr>
        <p:spPr>
          <a:xfrm>
            <a:off x="7950994" y="4520748"/>
            <a:ext cx="1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1EA0CA"/>
                </a:solidFill>
              </a:rPr>
              <a:t>Título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CCEF047A-5E66-43E5-BD95-2B622E5476C0}"/>
              </a:ext>
            </a:extLst>
          </p:cNvPr>
          <p:cNvSpPr txBox="1"/>
          <p:nvPr/>
        </p:nvSpPr>
        <p:spPr>
          <a:xfrm>
            <a:off x="2827343" y="4504873"/>
            <a:ext cx="144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2DFFE"/>
                </a:solidFill>
              </a:rPr>
              <a:t>Título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0D7DEE51-7A05-40C7-AC07-DC34EECDA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4108" y="522287"/>
            <a:ext cx="6328455" cy="797833"/>
          </a:xfrm>
        </p:spPr>
        <p:txBody>
          <a:bodyPr/>
          <a:lstStyle/>
          <a:p>
            <a:pPr algn="ctr"/>
            <a:r>
              <a:rPr lang="es-CO" dirty="0"/>
              <a:t>ESCRIBE TU </a:t>
            </a:r>
            <a:r>
              <a:rPr lang="es-CO" dirty="0">
                <a:solidFill>
                  <a:srgbClr val="1F1579"/>
                </a:solidFill>
              </a:rPr>
              <a:t>TÍTULO AQUÍ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680</Words>
  <Application>Microsoft Office PowerPoint</Application>
  <PresentationFormat>Panorámica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Lato Black</vt:lpstr>
      <vt:lpstr>Lato Light</vt:lpstr>
      <vt:lpstr>Montserrat Medium</vt:lpstr>
      <vt:lpstr>Open Sans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descargar esta plantilla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Jolie Nayibe Serrano</dc:creator>
  <cp:lastModifiedBy>Jolie Nayibe Serrano</cp:lastModifiedBy>
  <cp:revision>139</cp:revision>
  <dcterms:created xsi:type="dcterms:W3CDTF">2020-03-21T22:03:23Z</dcterms:created>
  <dcterms:modified xsi:type="dcterms:W3CDTF">2020-11-08T19:29:09Z</dcterms:modified>
</cp:coreProperties>
</file>