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1529" r:id="rId2"/>
    <p:sldId id="1480" r:id="rId3"/>
    <p:sldId id="1524" r:id="rId4"/>
    <p:sldId id="1359" r:id="rId5"/>
    <p:sldId id="1525" r:id="rId6"/>
    <p:sldId id="1368" r:id="rId7"/>
    <p:sldId id="1526" r:id="rId8"/>
    <p:sldId id="1358" r:id="rId9"/>
    <p:sldId id="1520" r:id="rId10"/>
    <p:sldId id="1517" r:id="rId11"/>
    <p:sldId id="1527" r:id="rId12"/>
    <p:sldId id="1528" r:id="rId13"/>
    <p:sldId id="1490" r:id="rId14"/>
    <p:sldId id="1530"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6352"/>
    <a:srgbClr val="000000"/>
    <a:srgbClr val="5AA0AF"/>
    <a:srgbClr val="00A79D"/>
    <a:srgbClr val="1EA185"/>
    <a:srgbClr val="F2F2F2"/>
    <a:srgbClr val="01C8F2"/>
    <a:srgbClr val="B4207D"/>
    <a:srgbClr val="E1E122"/>
    <a:srgbClr val="FCB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66" d="100"/>
          <a:sy n="66" d="100"/>
        </p:scale>
        <p:origin x="1860" y="78"/>
      </p:cViewPr>
      <p:guideLst/>
    </p:cSldViewPr>
  </p:slideViewPr>
  <p:notesTextViewPr>
    <p:cViewPr>
      <p:scale>
        <a:sx n="3" d="2"/>
        <a:sy n="3" d="2"/>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B6AAD5-BB22-443A-B98E-11707CBE16C9}" type="doc">
      <dgm:prSet loTypeId="urn:microsoft.com/office/officeart/2005/8/layout/hProcess4" loCatId="process" qsTypeId="urn:microsoft.com/office/officeart/2005/8/quickstyle/simple1" qsCatId="simple" csTypeId="urn:microsoft.com/office/officeart/2005/8/colors/accent6_2" csCatId="accent6" phldr="1"/>
      <dgm:spPr/>
      <dgm:t>
        <a:bodyPr/>
        <a:lstStyle/>
        <a:p>
          <a:endParaRPr lang="en-US"/>
        </a:p>
      </dgm:t>
    </dgm:pt>
    <dgm:pt modelId="{62F3A35F-EA2B-462C-89DA-224952DBD84B}">
      <dgm:prSet phldrT="[Text]" custT="1"/>
      <dgm:spPr/>
      <dgm:t>
        <a:bodyPr/>
        <a:lstStyle/>
        <a:p>
          <a:r>
            <a:rPr lang="id-ID" sz="2000" b="0">
              <a:latin typeface="Lato Light"/>
              <a:cs typeface="Lato Light"/>
            </a:rPr>
            <a:t>idea</a:t>
          </a:r>
          <a:endParaRPr lang="en-US" sz="2000" b="0" dirty="0">
            <a:latin typeface="Lato Light"/>
            <a:cs typeface="Lato Light"/>
          </a:endParaRPr>
        </a:p>
      </dgm:t>
    </dgm:pt>
    <dgm:pt modelId="{68C8E73F-A05A-4DC8-914A-C484D8568F55}" type="parTrans" cxnId="{78D5CF50-3633-4A11-9FE0-D306D94A091D}">
      <dgm:prSet/>
      <dgm:spPr/>
      <dgm:t>
        <a:bodyPr/>
        <a:lstStyle/>
        <a:p>
          <a:endParaRPr lang="en-US" sz="1050">
            <a:solidFill>
              <a:schemeClr val="bg1"/>
            </a:solidFill>
          </a:endParaRPr>
        </a:p>
      </dgm:t>
    </dgm:pt>
    <dgm:pt modelId="{12A631F8-73E8-4437-A632-1DA4C96C2081}" type="sibTrans" cxnId="{78D5CF50-3633-4A11-9FE0-D306D94A091D}">
      <dgm:prSet/>
      <dgm:spPr/>
      <dgm:t>
        <a:bodyPr/>
        <a:lstStyle/>
        <a:p>
          <a:endParaRPr lang="en-US" sz="1050">
            <a:solidFill>
              <a:schemeClr val="bg1"/>
            </a:solidFill>
          </a:endParaRPr>
        </a:p>
      </dgm:t>
    </dgm:pt>
    <dgm:pt modelId="{37FDA6AE-027B-4120-90CE-09301A415796}">
      <dgm:prSet phldrT="[Text]" custT="1"/>
      <dgm:spPr/>
      <dgm:t>
        <a:bodyPr/>
        <a:lstStyle/>
        <a:p>
          <a:r>
            <a:rPr lang="id-ID" sz="2000" b="0">
              <a:latin typeface="Lato Light"/>
              <a:cs typeface="Lato Light"/>
            </a:rPr>
            <a:t>Sketch</a:t>
          </a:r>
          <a:endParaRPr lang="en-US" sz="2000" b="0" dirty="0">
            <a:latin typeface="Lato Light"/>
            <a:cs typeface="Lato Light"/>
          </a:endParaRPr>
        </a:p>
      </dgm:t>
    </dgm:pt>
    <dgm:pt modelId="{F547554B-51EF-4D52-BD83-B530786A53F6}" type="parTrans" cxnId="{97371629-EAFB-49C5-8D4C-1C2CC8EF98DA}">
      <dgm:prSet/>
      <dgm:spPr/>
      <dgm:t>
        <a:bodyPr/>
        <a:lstStyle/>
        <a:p>
          <a:endParaRPr lang="en-US" sz="1050">
            <a:solidFill>
              <a:schemeClr val="bg1"/>
            </a:solidFill>
          </a:endParaRPr>
        </a:p>
      </dgm:t>
    </dgm:pt>
    <dgm:pt modelId="{AACFA7FC-124D-47F0-AAB7-D837F03A13D6}" type="sibTrans" cxnId="{97371629-EAFB-49C5-8D4C-1C2CC8EF98DA}">
      <dgm:prSet/>
      <dgm:spPr/>
      <dgm:t>
        <a:bodyPr/>
        <a:lstStyle/>
        <a:p>
          <a:endParaRPr lang="en-US" sz="1050">
            <a:solidFill>
              <a:schemeClr val="bg1"/>
            </a:solidFill>
          </a:endParaRPr>
        </a:p>
      </dgm:t>
    </dgm:pt>
    <dgm:pt modelId="{8C92A023-B595-4B7E-9FD1-86305B47363F}">
      <dgm:prSet phldrT="[Text]" custT="1"/>
      <dgm:spPr/>
      <dgm:t>
        <a:bodyPr/>
        <a:lstStyle/>
        <a:p>
          <a:r>
            <a:rPr lang="id-ID" sz="2000" b="0">
              <a:latin typeface="Lato Light"/>
              <a:cs typeface="Lato Light"/>
            </a:rPr>
            <a:t>Work</a:t>
          </a:r>
          <a:endParaRPr lang="en-US" sz="2000" b="0" dirty="0">
            <a:latin typeface="Lato Light"/>
            <a:cs typeface="Lato Light"/>
          </a:endParaRPr>
        </a:p>
      </dgm:t>
    </dgm:pt>
    <dgm:pt modelId="{126030B6-AD92-4139-8AC7-ED96A61FFA13}" type="parTrans" cxnId="{6393EA77-6C35-4795-B9F8-BC384CEB01BB}">
      <dgm:prSet/>
      <dgm:spPr/>
      <dgm:t>
        <a:bodyPr/>
        <a:lstStyle/>
        <a:p>
          <a:endParaRPr lang="en-US" sz="1050">
            <a:solidFill>
              <a:schemeClr val="bg1"/>
            </a:solidFill>
          </a:endParaRPr>
        </a:p>
      </dgm:t>
    </dgm:pt>
    <dgm:pt modelId="{45610BF7-B096-4636-A867-71803911F6BC}" type="sibTrans" cxnId="{6393EA77-6C35-4795-B9F8-BC384CEB01BB}">
      <dgm:prSet/>
      <dgm:spPr/>
      <dgm:t>
        <a:bodyPr/>
        <a:lstStyle/>
        <a:p>
          <a:endParaRPr lang="en-US" sz="1050">
            <a:solidFill>
              <a:schemeClr val="bg1"/>
            </a:solidFill>
          </a:endParaRPr>
        </a:p>
      </dgm:t>
    </dgm:pt>
    <dgm:pt modelId="{839B389E-0F3A-4E44-B6E2-13F1399C142F}">
      <dgm:prSet phldrT="[Text]" custT="1"/>
      <dgm:spPr/>
      <dgm:t>
        <a:bodyPr/>
        <a:lstStyle/>
        <a:p>
          <a:r>
            <a:rPr lang="id-ID" sz="2000" b="0">
              <a:latin typeface="Lato Light"/>
              <a:cs typeface="Lato Light"/>
            </a:rPr>
            <a:t>Deliver</a:t>
          </a:r>
          <a:endParaRPr lang="en-US" sz="2000" b="0" dirty="0">
            <a:latin typeface="Lato Light"/>
            <a:cs typeface="Lato Light"/>
          </a:endParaRPr>
        </a:p>
      </dgm:t>
    </dgm:pt>
    <dgm:pt modelId="{9C2D419A-4208-435A-8DFE-59E57C79B927}" type="parTrans" cxnId="{E9F581C8-1891-4557-8FD4-140226A54CF9}">
      <dgm:prSet/>
      <dgm:spPr/>
      <dgm:t>
        <a:bodyPr/>
        <a:lstStyle/>
        <a:p>
          <a:endParaRPr lang="en-US" sz="1050"/>
        </a:p>
      </dgm:t>
    </dgm:pt>
    <dgm:pt modelId="{8F45AFFE-9FF4-4A34-B11A-ED475E2D4999}" type="sibTrans" cxnId="{E9F581C8-1891-4557-8FD4-140226A54CF9}">
      <dgm:prSet/>
      <dgm:spPr/>
      <dgm:t>
        <a:bodyPr/>
        <a:lstStyle/>
        <a:p>
          <a:endParaRPr lang="en-US" sz="1050"/>
        </a:p>
      </dgm:t>
    </dgm:pt>
    <dgm:pt modelId="{344D03B9-6000-4FE8-8594-2C5EF45CC1FC}" type="pres">
      <dgm:prSet presAssocID="{ABB6AAD5-BB22-443A-B98E-11707CBE16C9}" presName="Name0" presStyleCnt="0">
        <dgm:presLayoutVars>
          <dgm:dir/>
          <dgm:animLvl val="lvl"/>
          <dgm:resizeHandles val="exact"/>
        </dgm:presLayoutVars>
      </dgm:prSet>
      <dgm:spPr/>
    </dgm:pt>
    <dgm:pt modelId="{46F9A856-A086-4533-930B-39483815D2ED}" type="pres">
      <dgm:prSet presAssocID="{ABB6AAD5-BB22-443A-B98E-11707CBE16C9}" presName="tSp" presStyleCnt="0"/>
      <dgm:spPr/>
    </dgm:pt>
    <dgm:pt modelId="{FCA43D61-2C9E-46DF-AF87-6BA5BD15E5E7}" type="pres">
      <dgm:prSet presAssocID="{ABB6AAD5-BB22-443A-B98E-11707CBE16C9}" presName="bSp" presStyleCnt="0"/>
      <dgm:spPr/>
    </dgm:pt>
    <dgm:pt modelId="{958667F2-D298-47BF-A142-DB733214A997}" type="pres">
      <dgm:prSet presAssocID="{ABB6AAD5-BB22-443A-B98E-11707CBE16C9}" presName="process" presStyleCnt="0"/>
      <dgm:spPr/>
    </dgm:pt>
    <dgm:pt modelId="{639B2103-3947-4D15-BC43-810F882FB2B3}" type="pres">
      <dgm:prSet presAssocID="{62F3A35F-EA2B-462C-89DA-224952DBD84B}" presName="composite1" presStyleCnt="0"/>
      <dgm:spPr/>
    </dgm:pt>
    <dgm:pt modelId="{1699AFFB-7A46-4CE2-B13C-78795DC134B8}" type="pres">
      <dgm:prSet presAssocID="{62F3A35F-EA2B-462C-89DA-224952DBD84B}" presName="dummyNode1" presStyleLbl="node1" presStyleIdx="0" presStyleCnt="4"/>
      <dgm:spPr/>
    </dgm:pt>
    <dgm:pt modelId="{027D7192-1285-4BCD-9AE6-95DF8651DA79}" type="pres">
      <dgm:prSet presAssocID="{62F3A35F-EA2B-462C-89DA-224952DBD84B}" presName="childNode1" presStyleLbl="bgAcc1" presStyleIdx="0" presStyleCnt="4">
        <dgm:presLayoutVars>
          <dgm:bulletEnabled val="1"/>
        </dgm:presLayoutVars>
      </dgm:prSet>
      <dgm:spPr/>
    </dgm:pt>
    <dgm:pt modelId="{C8E00707-3844-4086-A25C-F12D586CA0EB}" type="pres">
      <dgm:prSet presAssocID="{62F3A35F-EA2B-462C-89DA-224952DBD84B}" presName="childNode1tx" presStyleLbl="bgAcc1" presStyleIdx="0" presStyleCnt="4">
        <dgm:presLayoutVars>
          <dgm:bulletEnabled val="1"/>
        </dgm:presLayoutVars>
      </dgm:prSet>
      <dgm:spPr/>
    </dgm:pt>
    <dgm:pt modelId="{7F18F006-8241-49EA-BA79-8D5BAA3F0CDE}" type="pres">
      <dgm:prSet presAssocID="{62F3A35F-EA2B-462C-89DA-224952DBD84B}" presName="parentNode1" presStyleLbl="node1" presStyleIdx="0" presStyleCnt="4">
        <dgm:presLayoutVars>
          <dgm:chMax val="1"/>
          <dgm:bulletEnabled val="1"/>
        </dgm:presLayoutVars>
      </dgm:prSet>
      <dgm:spPr/>
    </dgm:pt>
    <dgm:pt modelId="{3A4CAE13-82B4-47F7-8652-A92DE95C5971}" type="pres">
      <dgm:prSet presAssocID="{62F3A35F-EA2B-462C-89DA-224952DBD84B}" presName="connSite1" presStyleCnt="0"/>
      <dgm:spPr/>
    </dgm:pt>
    <dgm:pt modelId="{483526E7-B4F6-4FD2-B09C-A6349B6BEE86}" type="pres">
      <dgm:prSet presAssocID="{12A631F8-73E8-4437-A632-1DA4C96C2081}" presName="Name9" presStyleLbl="sibTrans2D1" presStyleIdx="0" presStyleCnt="3"/>
      <dgm:spPr/>
    </dgm:pt>
    <dgm:pt modelId="{B50F93F2-2EA6-4596-897A-D6F62DB37C14}" type="pres">
      <dgm:prSet presAssocID="{37FDA6AE-027B-4120-90CE-09301A415796}" presName="composite2" presStyleCnt="0"/>
      <dgm:spPr/>
    </dgm:pt>
    <dgm:pt modelId="{0B7F09EC-6239-46E4-BF7F-B61D514E5815}" type="pres">
      <dgm:prSet presAssocID="{37FDA6AE-027B-4120-90CE-09301A415796}" presName="dummyNode2" presStyleLbl="node1" presStyleIdx="0" presStyleCnt="4"/>
      <dgm:spPr/>
    </dgm:pt>
    <dgm:pt modelId="{353BA6E2-5FDE-4317-BC6D-892B042AD7BB}" type="pres">
      <dgm:prSet presAssocID="{37FDA6AE-027B-4120-90CE-09301A415796}" presName="childNode2" presStyleLbl="bgAcc1" presStyleIdx="1" presStyleCnt="4">
        <dgm:presLayoutVars>
          <dgm:bulletEnabled val="1"/>
        </dgm:presLayoutVars>
      </dgm:prSet>
      <dgm:spPr/>
    </dgm:pt>
    <dgm:pt modelId="{8AF32CA3-2F5D-4C24-941D-540369E2DDFD}" type="pres">
      <dgm:prSet presAssocID="{37FDA6AE-027B-4120-90CE-09301A415796}" presName="childNode2tx" presStyleLbl="bgAcc1" presStyleIdx="1" presStyleCnt="4">
        <dgm:presLayoutVars>
          <dgm:bulletEnabled val="1"/>
        </dgm:presLayoutVars>
      </dgm:prSet>
      <dgm:spPr/>
    </dgm:pt>
    <dgm:pt modelId="{C16DC9CA-DF26-466A-9C12-14E4DE718301}" type="pres">
      <dgm:prSet presAssocID="{37FDA6AE-027B-4120-90CE-09301A415796}" presName="parentNode2" presStyleLbl="node1" presStyleIdx="1" presStyleCnt="4">
        <dgm:presLayoutVars>
          <dgm:chMax val="0"/>
          <dgm:bulletEnabled val="1"/>
        </dgm:presLayoutVars>
      </dgm:prSet>
      <dgm:spPr/>
    </dgm:pt>
    <dgm:pt modelId="{1AC22978-2AC2-4F62-9297-71773B4DBB1F}" type="pres">
      <dgm:prSet presAssocID="{37FDA6AE-027B-4120-90CE-09301A415796}" presName="connSite2" presStyleCnt="0"/>
      <dgm:spPr/>
    </dgm:pt>
    <dgm:pt modelId="{086C55C7-A933-472B-8A3E-BD1E78D5816A}" type="pres">
      <dgm:prSet presAssocID="{AACFA7FC-124D-47F0-AAB7-D837F03A13D6}" presName="Name18" presStyleLbl="sibTrans2D1" presStyleIdx="1" presStyleCnt="3"/>
      <dgm:spPr/>
    </dgm:pt>
    <dgm:pt modelId="{F4379538-8147-4EC9-84C4-7C58B193BFF0}" type="pres">
      <dgm:prSet presAssocID="{8C92A023-B595-4B7E-9FD1-86305B47363F}" presName="composite1" presStyleCnt="0"/>
      <dgm:spPr/>
    </dgm:pt>
    <dgm:pt modelId="{0DFE5411-13D2-4A0B-83F6-AFCC102E22D4}" type="pres">
      <dgm:prSet presAssocID="{8C92A023-B595-4B7E-9FD1-86305B47363F}" presName="dummyNode1" presStyleLbl="node1" presStyleIdx="1" presStyleCnt="4"/>
      <dgm:spPr/>
    </dgm:pt>
    <dgm:pt modelId="{58FFE255-7DE1-4B16-B762-F810BB8B2392}" type="pres">
      <dgm:prSet presAssocID="{8C92A023-B595-4B7E-9FD1-86305B47363F}" presName="childNode1" presStyleLbl="bgAcc1" presStyleIdx="2" presStyleCnt="4">
        <dgm:presLayoutVars>
          <dgm:bulletEnabled val="1"/>
        </dgm:presLayoutVars>
      </dgm:prSet>
      <dgm:spPr/>
    </dgm:pt>
    <dgm:pt modelId="{D60786FE-2F8B-49F8-A984-AC6ABAFF7221}" type="pres">
      <dgm:prSet presAssocID="{8C92A023-B595-4B7E-9FD1-86305B47363F}" presName="childNode1tx" presStyleLbl="bgAcc1" presStyleIdx="2" presStyleCnt="4">
        <dgm:presLayoutVars>
          <dgm:bulletEnabled val="1"/>
        </dgm:presLayoutVars>
      </dgm:prSet>
      <dgm:spPr/>
    </dgm:pt>
    <dgm:pt modelId="{D326C0B6-EB8B-4B9D-8F82-0B617B7CAC2A}" type="pres">
      <dgm:prSet presAssocID="{8C92A023-B595-4B7E-9FD1-86305B47363F}" presName="parentNode1" presStyleLbl="node1" presStyleIdx="2" presStyleCnt="4">
        <dgm:presLayoutVars>
          <dgm:chMax val="1"/>
          <dgm:bulletEnabled val="1"/>
        </dgm:presLayoutVars>
      </dgm:prSet>
      <dgm:spPr/>
    </dgm:pt>
    <dgm:pt modelId="{698851B7-1014-4119-8814-A1289A71025B}" type="pres">
      <dgm:prSet presAssocID="{8C92A023-B595-4B7E-9FD1-86305B47363F}" presName="connSite1" presStyleCnt="0"/>
      <dgm:spPr/>
    </dgm:pt>
    <dgm:pt modelId="{09A4BFA2-EA1D-4490-96F8-BC67C1DB468C}" type="pres">
      <dgm:prSet presAssocID="{45610BF7-B096-4636-A867-71803911F6BC}" presName="Name9" presStyleLbl="sibTrans2D1" presStyleIdx="2" presStyleCnt="3"/>
      <dgm:spPr/>
    </dgm:pt>
    <dgm:pt modelId="{0239CEF0-7A0B-41B6-9FC4-6AC4BF1EE743}" type="pres">
      <dgm:prSet presAssocID="{839B389E-0F3A-4E44-B6E2-13F1399C142F}" presName="composite2" presStyleCnt="0"/>
      <dgm:spPr/>
    </dgm:pt>
    <dgm:pt modelId="{FB29293F-3A86-4074-8A7C-371A552125CF}" type="pres">
      <dgm:prSet presAssocID="{839B389E-0F3A-4E44-B6E2-13F1399C142F}" presName="dummyNode2" presStyleLbl="node1" presStyleIdx="2" presStyleCnt="4"/>
      <dgm:spPr/>
    </dgm:pt>
    <dgm:pt modelId="{48D44A20-0793-40B2-B547-E694BEC80488}" type="pres">
      <dgm:prSet presAssocID="{839B389E-0F3A-4E44-B6E2-13F1399C142F}" presName="childNode2" presStyleLbl="bgAcc1" presStyleIdx="3" presStyleCnt="4">
        <dgm:presLayoutVars>
          <dgm:bulletEnabled val="1"/>
        </dgm:presLayoutVars>
      </dgm:prSet>
      <dgm:spPr/>
    </dgm:pt>
    <dgm:pt modelId="{A2620E57-D551-4CE0-B4AB-D0B1421A4519}" type="pres">
      <dgm:prSet presAssocID="{839B389E-0F3A-4E44-B6E2-13F1399C142F}" presName="childNode2tx" presStyleLbl="bgAcc1" presStyleIdx="3" presStyleCnt="4">
        <dgm:presLayoutVars>
          <dgm:bulletEnabled val="1"/>
        </dgm:presLayoutVars>
      </dgm:prSet>
      <dgm:spPr/>
    </dgm:pt>
    <dgm:pt modelId="{9C76096A-EA9F-4C63-B0AE-1600A196ED97}" type="pres">
      <dgm:prSet presAssocID="{839B389E-0F3A-4E44-B6E2-13F1399C142F}" presName="parentNode2" presStyleLbl="node1" presStyleIdx="3" presStyleCnt="4">
        <dgm:presLayoutVars>
          <dgm:chMax val="0"/>
          <dgm:bulletEnabled val="1"/>
        </dgm:presLayoutVars>
      </dgm:prSet>
      <dgm:spPr/>
    </dgm:pt>
    <dgm:pt modelId="{92C44058-C0F1-4B01-B385-1605337D07FC}" type="pres">
      <dgm:prSet presAssocID="{839B389E-0F3A-4E44-B6E2-13F1399C142F}" presName="connSite2" presStyleCnt="0"/>
      <dgm:spPr/>
    </dgm:pt>
  </dgm:ptLst>
  <dgm:cxnLst>
    <dgm:cxn modelId="{3F84F916-3F64-416D-8267-127885F7A76E}" type="presOf" srcId="{839B389E-0F3A-4E44-B6E2-13F1399C142F}" destId="{9C76096A-EA9F-4C63-B0AE-1600A196ED97}" srcOrd="0" destOrd="0" presId="urn:microsoft.com/office/officeart/2005/8/layout/hProcess4"/>
    <dgm:cxn modelId="{97371629-EAFB-49C5-8D4C-1C2CC8EF98DA}" srcId="{ABB6AAD5-BB22-443A-B98E-11707CBE16C9}" destId="{37FDA6AE-027B-4120-90CE-09301A415796}" srcOrd="1" destOrd="0" parTransId="{F547554B-51EF-4D52-BD83-B530786A53F6}" sibTransId="{AACFA7FC-124D-47F0-AAB7-D837F03A13D6}"/>
    <dgm:cxn modelId="{8C4A642F-2E2E-49F5-B261-4CA68D116CED}" type="presOf" srcId="{AACFA7FC-124D-47F0-AAB7-D837F03A13D6}" destId="{086C55C7-A933-472B-8A3E-BD1E78D5816A}" srcOrd="0" destOrd="0" presId="urn:microsoft.com/office/officeart/2005/8/layout/hProcess4"/>
    <dgm:cxn modelId="{033A782F-0E56-4110-94D6-13D55A889823}" type="presOf" srcId="{62F3A35F-EA2B-462C-89DA-224952DBD84B}" destId="{7F18F006-8241-49EA-BA79-8D5BAA3F0CDE}" srcOrd="0" destOrd="0" presId="urn:microsoft.com/office/officeart/2005/8/layout/hProcess4"/>
    <dgm:cxn modelId="{78D5CF50-3633-4A11-9FE0-D306D94A091D}" srcId="{ABB6AAD5-BB22-443A-B98E-11707CBE16C9}" destId="{62F3A35F-EA2B-462C-89DA-224952DBD84B}" srcOrd="0" destOrd="0" parTransId="{68C8E73F-A05A-4DC8-914A-C484D8568F55}" sibTransId="{12A631F8-73E8-4437-A632-1DA4C96C2081}"/>
    <dgm:cxn modelId="{F59DC273-114B-4723-9CC5-5239C82614A4}" type="presOf" srcId="{45610BF7-B096-4636-A867-71803911F6BC}" destId="{09A4BFA2-EA1D-4490-96F8-BC67C1DB468C}" srcOrd="0" destOrd="0" presId="urn:microsoft.com/office/officeart/2005/8/layout/hProcess4"/>
    <dgm:cxn modelId="{F00AEB75-4F91-4ADD-8099-550AF7769B65}" type="presOf" srcId="{8C92A023-B595-4B7E-9FD1-86305B47363F}" destId="{D326C0B6-EB8B-4B9D-8F82-0B617B7CAC2A}" srcOrd="0" destOrd="0" presId="urn:microsoft.com/office/officeart/2005/8/layout/hProcess4"/>
    <dgm:cxn modelId="{6393EA77-6C35-4795-B9F8-BC384CEB01BB}" srcId="{ABB6AAD5-BB22-443A-B98E-11707CBE16C9}" destId="{8C92A023-B595-4B7E-9FD1-86305B47363F}" srcOrd="2" destOrd="0" parTransId="{126030B6-AD92-4139-8AC7-ED96A61FFA13}" sibTransId="{45610BF7-B096-4636-A867-71803911F6BC}"/>
    <dgm:cxn modelId="{DA6B107D-E4CE-42E4-879C-DAB79D0EC963}" type="presOf" srcId="{37FDA6AE-027B-4120-90CE-09301A415796}" destId="{C16DC9CA-DF26-466A-9C12-14E4DE718301}" srcOrd="0" destOrd="0" presId="urn:microsoft.com/office/officeart/2005/8/layout/hProcess4"/>
    <dgm:cxn modelId="{E9F581C8-1891-4557-8FD4-140226A54CF9}" srcId="{ABB6AAD5-BB22-443A-B98E-11707CBE16C9}" destId="{839B389E-0F3A-4E44-B6E2-13F1399C142F}" srcOrd="3" destOrd="0" parTransId="{9C2D419A-4208-435A-8DFE-59E57C79B927}" sibTransId="{8F45AFFE-9FF4-4A34-B11A-ED475E2D4999}"/>
    <dgm:cxn modelId="{56825EF0-1038-41BD-B204-6028D18E88F7}" type="presOf" srcId="{12A631F8-73E8-4437-A632-1DA4C96C2081}" destId="{483526E7-B4F6-4FD2-B09C-A6349B6BEE86}" srcOrd="0" destOrd="0" presId="urn:microsoft.com/office/officeart/2005/8/layout/hProcess4"/>
    <dgm:cxn modelId="{96DA56FB-9DDA-46EE-87B3-4C2A6523B6B8}" type="presOf" srcId="{ABB6AAD5-BB22-443A-B98E-11707CBE16C9}" destId="{344D03B9-6000-4FE8-8594-2C5EF45CC1FC}" srcOrd="0" destOrd="0" presId="urn:microsoft.com/office/officeart/2005/8/layout/hProcess4"/>
    <dgm:cxn modelId="{F79A9E0F-2F7F-4CFF-8E95-0A7125769785}" type="presParOf" srcId="{344D03B9-6000-4FE8-8594-2C5EF45CC1FC}" destId="{46F9A856-A086-4533-930B-39483815D2ED}" srcOrd="0" destOrd="0" presId="urn:microsoft.com/office/officeart/2005/8/layout/hProcess4"/>
    <dgm:cxn modelId="{A7B209D6-F550-4A45-8DF9-AF9F57EE5D28}" type="presParOf" srcId="{344D03B9-6000-4FE8-8594-2C5EF45CC1FC}" destId="{FCA43D61-2C9E-46DF-AF87-6BA5BD15E5E7}" srcOrd="1" destOrd="0" presId="urn:microsoft.com/office/officeart/2005/8/layout/hProcess4"/>
    <dgm:cxn modelId="{6CBA52F7-C6CF-4F7F-93AA-BECD243FAB90}" type="presParOf" srcId="{344D03B9-6000-4FE8-8594-2C5EF45CC1FC}" destId="{958667F2-D298-47BF-A142-DB733214A997}" srcOrd="2" destOrd="0" presId="urn:microsoft.com/office/officeart/2005/8/layout/hProcess4"/>
    <dgm:cxn modelId="{EAD253C2-C029-41D7-AB7A-6F5C178E1003}" type="presParOf" srcId="{958667F2-D298-47BF-A142-DB733214A997}" destId="{639B2103-3947-4D15-BC43-810F882FB2B3}" srcOrd="0" destOrd="0" presId="urn:microsoft.com/office/officeart/2005/8/layout/hProcess4"/>
    <dgm:cxn modelId="{EB01EA5F-43EE-4ADA-9CC8-A52E7FDA6555}" type="presParOf" srcId="{639B2103-3947-4D15-BC43-810F882FB2B3}" destId="{1699AFFB-7A46-4CE2-B13C-78795DC134B8}" srcOrd="0" destOrd="0" presId="urn:microsoft.com/office/officeart/2005/8/layout/hProcess4"/>
    <dgm:cxn modelId="{58C9EDC0-0278-465B-A7DA-2473C6C45F60}" type="presParOf" srcId="{639B2103-3947-4D15-BC43-810F882FB2B3}" destId="{027D7192-1285-4BCD-9AE6-95DF8651DA79}" srcOrd="1" destOrd="0" presId="urn:microsoft.com/office/officeart/2005/8/layout/hProcess4"/>
    <dgm:cxn modelId="{4970B1F4-79BF-4DF1-B327-F82E83F037B1}" type="presParOf" srcId="{639B2103-3947-4D15-BC43-810F882FB2B3}" destId="{C8E00707-3844-4086-A25C-F12D586CA0EB}" srcOrd="2" destOrd="0" presId="urn:microsoft.com/office/officeart/2005/8/layout/hProcess4"/>
    <dgm:cxn modelId="{9EE577B3-D466-44E2-ADEA-2444A1A067E3}" type="presParOf" srcId="{639B2103-3947-4D15-BC43-810F882FB2B3}" destId="{7F18F006-8241-49EA-BA79-8D5BAA3F0CDE}" srcOrd="3" destOrd="0" presId="urn:microsoft.com/office/officeart/2005/8/layout/hProcess4"/>
    <dgm:cxn modelId="{7FDF3E74-096E-4AE8-8D20-4B532D6309ED}" type="presParOf" srcId="{639B2103-3947-4D15-BC43-810F882FB2B3}" destId="{3A4CAE13-82B4-47F7-8652-A92DE95C5971}" srcOrd="4" destOrd="0" presId="urn:microsoft.com/office/officeart/2005/8/layout/hProcess4"/>
    <dgm:cxn modelId="{5DCDC733-C33F-4E91-A1D3-500FA83C96C5}" type="presParOf" srcId="{958667F2-D298-47BF-A142-DB733214A997}" destId="{483526E7-B4F6-4FD2-B09C-A6349B6BEE86}" srcOrd="1" destOrd="0" presId="urn:microsoft.com/office/officeart/2005/8/layout/hProcess4"/>
    <dgm:cxn modelId="{761A3D38-BCDD-48DC-A84C-ADD85A610374}" type="presParOf" srcId="{958667F2-D298-47BF-A142-DB733214A997}" destId="{B50F93F2-2EA6-4596-897A-D6F62DB37C14}" srcOrd="2" destOrd="0" presId="urn:microsoft.com/office/officeart/2005/8/layout/hProcess4"/>
    <dgm:cxn modelId="{2DD8AFDD-91B6-4F61-9891-3FF63285660D}" type="presParOf" srcId="{B50F93F2-2EA6-4596-897A-D6F62DB37C14}" destId="{0B7F09EC-6239-46E4-BF7F-B61D514E5815}" srcOrd="0" destOrd="0" presId="urn:microsoft.com/office/officeart/2005/8/layout/hProcess4"/>
    <dgm:cxn modelId="{49487AD7-439E-46FA-99E2-95253BA8B554}" type="presParOf" srcId="{B50F93F2-2EA6-4596-897A-D6F62DB37C14}" destId="{353BA6E2-5FDE-4317-BC6D-892B042AD7BB}" srcOrd="1" destOrd="0" presId="urn:microsoft.com/office/officeart/2005/8/layout/hProcess4"/>
    <dgm:cxn modelId="{3AAE13EA-6FEA-4F6C-BA8E-873381C9B8C8}" type="presParOf" srcId="{B50F93F2-2EA6-4596-897A-D6F62DB37C14}" destId="{8AF32CA3-2F5D-4C24-941D-540369E2DDFD}" srcOrd="2" destOrd="0" presId="urn:microsoft.com/office/officeart/2005/8/layout/hProcess4"/>
    <dgm:cxn modelId="{40351211-6AB2-4CBB-B41F-693BA6D79A50}" type="presParOf" srcId="{B50F93F2-2EA6-4596-897A-D6F62DB37C14}" destId="{C16DC9CA-DF26-466A-9C12-14E4DE718301}" srcOrd="3" destOrd="0" presId="urn:microsoft.com/office/officeart/2005/8/layout/hProcess4"/>
    <dgm:cxn modelId="{39C3BC6A-D4BC-4849-9C23-19BB5AC424E1}" type="presParOf" srcId="{B50F93F2-2EA6-4596-897A-D6F62DB37C14}" destId="{1AC22978-2AC2-4F62-9297-71773B4DBB1F}" srcOrd="4" destOrd="0" presId="urn:microsoft.com/office/officeart/2005/8/layout/hProcess4"/>
    <dgm:cxn modelId="{B71514ED-3335-4109-ACE6-F14673330E8B}" type="presParOf" srcId="{958667F2-D298-47BF-A142-DB733214A997}" destId="{086C55C7-A933-472B-8A3E-BD1E78D5816A}" srcOrd="3" destOrd="0" presId="urn:microsoft.com/office/officeart/2005/8/layout/hProcess4"/>
    <dgm:cxn modelId="{A6192B9D-DA46-4AEA-A3AF-FAED661211A2}" type="presParOf" srcId="{958667F2-D298-47BF-A142-DB733214A997}" destId="{F4379538-8147-4EC9-84C4-7C58B193BFF0}" srcOrd="4" destOrd="0" presId="urn:microsoft.com/office/officeart/2005/8/layout/hProcess4"/>
    <dgm:cxn modelId="{4D1F7743-29A2-4C67-B064-C507F4C307AC}" type="presParOf" srcId="{F4379538-8147-4EC9-84C4-7C58B193BFF0}" destId="{0DFE5411-13D2-4A0B-83F6-AFCC102E22D4}" srcOrd="0" destOrd="0" presId="urn:microsoft.com/office/officeart/2005/8/layout/hProcess4"/>
    <dgm:cxn modelId="{E4897269-92CE-45F8-9AA2-0BD5F0343126}" type="presParOf" srcId="{F4379538-8147-4EC9-84C4-7C58B193BFF0}" destId="{58FFE255-7DE1-4B16-B762-F810BB8B2392}" srcOrd="1" destOrd="0" presId="urn:microsoft.com/office/officeart/2005/8/layout/hProcess4"/>
    <dgm:cxn modelId="{012C1053-E2EC-4903-8926-F70608A38ABE}" type="presParOf" srcId="{F4379538-8147-4EC9-84C4-7C58B193BFF0}" destId="{D60786FE-2F8B-49F8-A984-AC6ABAFF7221}" srcOrd="2" destOrd="0" presId="urn:microsoft.com/office/officeart/2005/8/layout/hProcess4"/>
    <dgm:cxn modelId="{4DA5EDBE-219F-4795-AE31-99ED2FA6F8B6}" type="presParOf" srcId="{F4379538-8147-4EC9-84C4-7C58B193BFF0}" destId="{D326C0B6-EB8B-4B9D-8F82-0B617B7CAC2A}" srcOrd="3" destOrd="0" presId="urn:microsoft.com/office/officeart/2005/8/layout/hProcess4"/>
    <dgm:cxn modelId="{36484DA7-3AD0-4B0A-85B0-FAE2551C3504}" type="presParOf" srcId="{F4379538-8147-4EC9-84C4-7C58B193BFF0}" destId="{698851B7-1014-4119-8814-A1289A71025B}" srcOrd="4" destOrd="0" presId="urn:microsoft.com/office/officeart/2005/8/layout/hProcess4"/>
    <dgm:cxn modelId="{BFA6F83E-5B60-440E-98D0-8F0EC646E0FB}" type="presParOf" srcId="{958667F2-D298-47BF-A142-DB733214A997}" destId="{09A4BFA2-EA1D-4490-96F8-BC67C1DB468C}" srcOrd="5" destOrd="0" presId="urn:microsoft.com/office/officeart/2005/8/layout/hProcess4"/>
    <dgm:cxn modelId="{3E7E7F20-822C-49A2-BC94-1369AEBA10E0}" type="presParOf" srcId="{958667F2-D298-47BF-A142-DB733214A997}" destId="{0239CEF0-7A0B-41B6-9FC4-6AC4BF1EE743}" srcOrd="6" destOrd="0" presId="urn:microsoft.com/office/officeart/2005/8/layout/hProcess4"/>
    <dgm:cxn modelId="{74A7B319-932A-42D2-8077-926FC3F768C1}" type="presParOf" srcId="{0239CEF0-7A0B-41B6-9FC4-6AC4BF1EE743}" destId="{FB29293F-3A86-4074-8A7C-371A552125CF}" srcOrd="0" destOrd="0" presId="urn:microsoft.com/office/officeart/2005/8/layout/hProcess4"/>
    <dgm:cxn modelId="{D7DF393F-AEC4-45B1-8E10-00ACC53D448D}" type="presParOf" srcId="{0239CEF0-7A0B-41B6-9FC4-6AC4BF1EE743}" destId="{48D44A20-0793-40B2-B547-E694BEC80488}" srcOrd="1" destOrd="0" presId="urn:microsoft.com/office/officeart/2005/8/layout/hProcess4"/>
    <dgm:cxn modelId="{18374211-84FD-47BA-9FAF-810F5EF52603}" type="presParOf" srcId="{0239CEF0-7A0B-41B6-9FC4-6AC4BF1EE743}" destId="{A2620E57-D551-4CE0-B4AB-D0B1421A4519}" srcOrd="2" destOrd="0" presId="urn:microsoft.com/office/officeart/2005/8/layout/hProcess4"/>
    <dgm:cxn modelId="{EFFB91E7-FDF7-41BC-93D7-E60794883252}" type="presParOf" srcId="{0239CEF0-7A0B-41B6-9FC4-6AC4BF1EE743}" destId="{9C76096A-EA9F-4C63-B0AE-1600A196ED97}" srcOrd="3" destOrd="0" presId="urn:microsoft.com/office/officeart/2005/8/layout/hProcess4"/>
    <dgm:cxn modelId="{A3EA774F-EC12-427E-A965-FFB5AF9728D3}" type="presParOf" srcId="{0239CEF0-7A0B-41B6-9FC4-6AC4BF1EE743}" destId="{92C44058-C0F1-4B01-B385-1605337D07FC}"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7D7192-1285-4BCD-9AE6-95DF8651DA79}">
      <dsp:nvSpPr>
        <dsp:cNvPr id="0" name=""/>
        <dsp:cNvSpPr/>
      </dsp:nvSpPr>
      <dsp:spPr>
        <a:xfrm>
          <a:off x="3094" y="928007"/>
          <a:ext cx="1646510" cy="135802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83526E7-B4F6-4FD2-B09C-A6349B6BEE86}">
      <dsp:nvSpPr>
        <dsp:cNvPr id="0" name=""/>
        <dsp:cNvSpPr/>
      </dsp:nvSpPr>
      <dsp:spPr>
        <a:xfrm>
          <a:off x="901182" y="1153729"/>
          <a:ext cx="1960153" cy="1960153"/>
        </a:xfrm>
        <a:prstGeom prst="leftCircularArrow">
          <a:avLst>
            <a:gd name="adj1" fmla="val 3886"/>
            <a:gd name="adj2" fmla="val 486601"/>
            <a:gd name="adj3" fmla="val 2262111"/>
            <a:gd name="adj4" fmla="val 9024489"/>
            <a:gd name="adj5" fmla="val 4533"/>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18F006-8241-49EA-BA79-8D5BAA3F0CDE}">
      <dsp:nvSpPr>
        <dsp:cNvPr id="0" name=""/>
        <dsp:cNvSpPr/>
      </dsp:nvSpPr>
      <dsp:spPr>
        <a:xfrm>
          <a:off x="368985" y="1995028"/>
          <a:ext cx="1463564" cy="58201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id-ID" sz="2000" b="0" kern="1200">
              <a:latin typeface="Lato Light"/>
              <a:cs typeface="Lato Light"/>
            </a:rPr>
            <a:t>idea</a:t>
          </a:r>
          <a:endParaRPr lang="en-US" sz="2000" b="0" kern="1200" dirty="0">
            <a:latin typeface="Lato Light"/>
            <a:cs typeface="Lato Light"/>
          </a:endParaRPr>
        </a:p>
      </dsp:txBody>
      <dsp:txXfrm>
        <a:off x="386032" y="2012075"/>
        <a:ext cx="1429470" cy="547917"/>
      </dsp:txXfrm>
    </dsp:sp>
    <dsp:sp modelId="{353BA6E2-5FDE-4317-BC6D-892B042AD7BB}">
      <dsp:nvSpPr>
        <dsp:cNvPr id="0" name=""/>
        <dsp:cNvSpPr/>
      </dsp:nvSpPr>
      <dsp:spPr>
        <a:xfrm>
          <a:off x="2195239" y="928007"/>
          <a:ext cx="1646510" cy="135802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86C55C7-A933-472B-8A3E-BD1E78D5816A}">
      <dsp:nvSpPr>
        <dsp:cNvPr id="0" name=""/>
        <dsp:cNvSpPr/>
      </dsp:nvSpPr>
      <dsp:spPr>
        <a:xfrm>
          <a:off x="3079606" y="46911"/>
          <a:ext cx="2170540" cy="2170540"/>
        </a:xfrm>
        <a:prstGeom prst="circularArrow">
          <a:avLst>
            <a:gd name="adj1" fmla="val 3509"/>
            <a:gd name="adj2" fmla="val 435482"/>
            <a:gd name="adj3" fmla="val 19389007"/>
            <a:gd name="adj4" fmla="val 12575511"/>
            <a:gd name="adj5" fmla="val 4094"/>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16DC9CA-DF26-466A-9C12-14E4DE718301}">
      <dsp:nvSpPr>
        <dsp:cNvPr id="0" name=""/>
        <dsp:cNvSpPr/>
      </dsp:nvSpPr>
      <dsp:spPr>
        <a:xfrm>
          <a:off x="2561130" y="637001"/>
          <a:ext cx="1463564" cy="58201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id-ID" sz="2000" b="0" kern="1200">
              <a:latin typeface="Lato Light"/>
              <a:cs typeface="Lato Light"/>
            </a:rPr>
            <a:t>Sketch</a:t>
          </a:r>
          <a:endParaRPr lang="en-US" sz="2000" b="0" kern="1200" dirty="0">
            <a:latin typeface="Lato Light"/>
            <a:cs typeface="Lato Light"/>
          </a:endParaRPr>
        </a:p>
      </dsp:txBody>
      <dsp:txXfrm>
        <a:off x="2578177" y="654048"/>
        <a:ext cx="1429470" cy="547917"/>
      </dsp:txXfrm>
    </dsp:sp>
    <dsp:sp modelId="{58FFE255-7DE1-4B16-B762-F810BB8B2392}">
      <dsp:nvSpPr>
        <dsp:cNvPr id="0" name=""/>
        <dsp:cNvSpPr/>
      </dsp:nvSpPr>
      <dsp:spPr>
        <a:xfrm>
          <a:off x="4387384" y="928007"/>
          <a:ext cx="1646510" cy="135802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A4BFA2-EA1D-4490-96F8-BC67C1DB468C}">
      <dsp:nvSpPr>
        <dsp:cNvPr id="0" name=""/>
        <dsp:cNvSpPr/>
      </dsp:nvSpPr>
      <dsp:spPr>
        <a:xfrm>
          <a:off x="5285472" y="1153729"/>
          <a:ext cx="1960153" cy="1960153"/>
        </a:xfrm>
        <a:prstGeom prst="leftCircularArrow">
          <a:avLst>
            <a:gd name="adj1" fmla="val 3886"/>
            <a:gd name="adj2" fmla="val 486601"/>
            <a:gd name="adj3" fmla="val 2262111"/>
            <a:gd name="adj4" fmla="val 9024489"/>
            <a:gd name="adj5" fmla="val 4533"/>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326C0B6-EB8B-4B9D-8F82-0B617B7CAC2A}">
      <dsp:nvSpPr>
        <dsp:cNvPr id="0" name=""/>
        <dsp:cNvSpPr/>
      </dsp:nvSpPr>
      <dsp:spPr>
        <a:xfrm>
          <a:off x="4753275" y="1995028"/>
          <a:ext cx="1463564" cy="58201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id-ID" sz="2000" b="0" kern="1200">
              <a:latin typeface="Lato Light"/>
              <a:cs typeface="Lato Light"/>
            </a:rPr>
            <a:t>Work</a:t>
          </a:r>
          <a:endParaRPr lang="en-US" sz="2000" b="0" kern="1200" dirty="0">
            <a:latin typeface="Lato Light"/>
            <a:cs typeface="Lato Light"/>
          </a:endParaRPr>
        </a:p>
      </dsp:txBody>
      <dsp:txXfrm>
        <a:off x="4770322" y="2012075"/>
        <a:ext cx="1429470" cy="547917"/>
      </dsp:txXfrm>
    </dsp:sp>
    <dsp:sp modelId="{48D44A20-0793-40B2-B547-E694BEC80488}">
      <dsp:nvSpPr>
        <dsp:cNvPr id="0" name=""/>
        <dsp:cNvSpPr/>
      </dsp:nvSpPr>
      <dsp:spPr>
        <a:xfrm>
          <a:off x="6579529" y="928007"/>
          <a:ext cx="1646510" cy="1358026"/>
        </a:xfrm>
        <a:prstGeom prst="roundRect">
          <a:avLst>
            <a:gd name="adj" fmla="val 10000"/>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C76096A-EA9F-4C63-B0AE-1600A196ED97}">
      <dsp:nvSpPr>
        <dsp:cNvPr id="0" name=""/>
        <dsp:cNvSpPr/>
      </dsp:nvSpPr>
      <dsp:spPr>
        <a:xfrm>
          <a:off x="6945420" y="637001"/>
          <a:ext cx="1463564" cy="58201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id-ID" sz="2000" b="0" kern="1200">
              <a:latin typeface="Lato Light"/>
              <a:cs typeface="Lato Light"/>
            </a:rPr>
            <a:t>Deliver</a:t>
          </a:r>
          <a:endParaRPr lang="en-US" sz="2000" b="0" kern="1200" dirty="0">
            <a:latin typeface="Lato Light"/>
            <a:cs typeface="Lato Light"/>
          </a:endParaRPr>
        </a:p>
      </dsp:txBody>
      <dsp:txXfrm>
        <a:off x="6962467" y="654048"/>
        <a:ext cx="1429470" cy="54791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26/08/2020</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‹Nº›</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26/08/2020</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‹Nº›</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Calibri" panose="020F0502020204030204" pitchFamily="34" charset="0"/>
            </a:endParaRPr>
          </a:p>
        </p:txBody>
      </p:sp>
      <p:sp>
        <p:nvSpPr>
          <p:cNvPr id="7270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Calibri" panose="020F050202020403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CDB81ADE-7D88-452B-99FA-6B0A0E1DE2C8}"/>
              </a:ext>
            </a:extLst>
          </p:cNvPr>
          <p:cNvSpPr>
            <a:spLocks noGrp="1"/>
          </p:cNvSpPr>
          <p:nvPr>
            <p:ph type="pic" sz="quarter" idx="10"/>
          </p:nvPr>
        </p:nvSpPr>
        <p:spPr>
          <a:xfrm>
            <a:off x="0" y="0"/>
            <a:ext cx="12192000" cy="6858000"/>
          </a:xfrm>
          <a:prstGeom prst="rect">
            <a:avLst/>
          </a:prstGeom>
        </p:spPr>
        <p:txBody>
          <a:bodyPr/>
          <a:lstStyle>
            <a:lvl1pPr marL="0" indent="0">
              <a:buNone/>
              <a:defRPr/>
            </a:lvl1pPr>
          </a:lstStyle>
          <a:p>
            <a:endParaRPr lang="en-US" dirty="0"/>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9">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1698171"/>
            <a:ext cx="12192000" cy="310605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endParaRPr lang="en-US" dirty="0"/>
          </a:p>
        </p:txBody>
      </p:sp>
    </p:spTree>
    <p:extLst>
      <p:ext uri="{BB962C8B-B14F-4D97-AF65-F5344CB8AC3E}">
        <p14:creationId xmlns:p14="http://schemas.microsoft.com/office/powerpoint/2010/main" val="4261969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Slide 10">
    <p:spTree>
      <p:nvGrpSpPr>
        <p:cNvPr id="1" name=""/>
        <p:cNvGrpSpPr/>
        <p:nvPr/>
      </p:nvGrpSpPr>
      <p:grpSpPr>
        <a:xfrm>
          <a:off x="0" y="0"/>
          <a:ext cx="0" cy="0"/>
          <a:chOff x="0" y="0"/>
          <a:chExt cx="0" cy="0"/>
        </a:xfrm>
      </p:grpSpPr>
      <p:sp>
        <p:nvSpPr>
          <p:cNvPr id="27" name="Marcador de posición de imagen 26">
            <a:extLst>
              <a:ext uri="{FF2B5EF4-FFF2-40B4-BE49-F238E27FC236}">
                <a16:creationId xmlns:a16="http://schemas.microsoft.com/office/drawing/2014/main" id="{43F33F95-D246-4587-B053-95FD6C91F62D}"/>
              </a:ext>
            </a:extLst>
          </p:cNvPr>
          <p:cNvSpPr>
            <a:spLocks noGrp="1"/>
          </p:cNvSpPr>
          <p:nvPr>
            <p:ph type="pic" sz="quarter" idx="10"/>
          </p:nvPr>
        </p:nvSpPr>
        <p:spPr>
          <a:xfrm>
            <a:off x="3338513" y="3004911"/>
            <a:ext cx="5529262" cy="31051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endParaRPr lang="en-US" dirty="0"/>
          </a:p>
        </p:txBody>
      </p:sp>
    </p:spTree>
    <p:extLst>
      <p:ext uri="{BB962C8B-B14F-4D97-AF65-F5344CB8AC3E}">
        <p14:creationId xmlns:p14="http://schemas.microsoft.com/office/powerpoint/2010/main" val="2207850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lide 11">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7136098"/>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lide 1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CE2568B-E13F-4C31-ACC5-5E5D4CF51883}"/>
              </a:ext>
            </a:extLst>
          </p:cNvPr>
          <p:cNvSpPr>
            <a:spLocks noGrp="1"/>
          </p:cNvSpPr>
          <p:nvPr>
            <p:ph type="pic" sz="quarter" idx="10"/>
          </p:nvPr>
        </p:nvSpPr>
        <p:spPr>
          <a:xfrm>
            <a:off x="3773488" y="2816225"/>
            <a:ext cx="4659312" cy="297497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endParaRPr lang="en-US" dirty="0"/>
          </a:p>
        </p:txBody>
      </p:sp>
    </p:spTree>
    <p:extLst>
      <p:ext uri="{BB962C8B-B14F-4D97-AF65-F5344CB8AC3E}">
        <p14:creationId xmlns:p14="http://schemas.microsoft.com/office/powerpoint/2010/main" val="337499628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lide 13">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895704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3860801" y="0"/>
            <a:ext cx="4857750" cy="6858000"/>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41782055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Slide 4">
    <p:spTree>
      <p:nvGrpSpPr>
        <p:cNvPr id="1" name=""/>
        <p:cNvGrpSpPr/>
        <p:nvPr/>
      </p:nvGrpSpPr>
      <p:grpSpPr>
        <a:xfrm>
          <a:off x="0" y="0"/>
          <a:ext cx="0" cy="0"/>
          <a:chOff x="0" y="0"/>
          <a:chExt cx="0" cy="0"/>
        </a:xfrm>
      </p:grpSpPr>
    </p:spTree>
    <p:extLst>
      <p:ext uri="{BB962C8B-B14F-4D97-AF65-F5344CB8AC3E}">
        <p14:creationId xmlns:p14="http://schemas.microsoft.com/office/powerpoint/2010/main" val="632094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1485900" y="1381125"/>
            <a:ext cx="4610100" cy="40957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endParaRPr lang="en-US" dirty="0"/>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B2A9D85C-C830-411B-97B9-6E81C041F637}"/>
              </a:ext>
            </a:extLst>
          </p:cNvPr>
          <p:cNvSpPr>
            <a:spLocks noGrp="1"/>
          </p:cNvSpPr>
          <p:nvPr>
            <p:ph type="pic" sz="quarter" idx="10"/>
          </p:nvPr>
        </p:nvSpPr>
        <p:spPr>
          <a:xfrm>
            <a:off x="0" y="1828800"/>
            <a:ext cx="5143500" cy="2876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endParaRPr lang="en-US" dirty="0"/>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7" name="Marcador de posición de imagen 6">
            <a:extLst>
              <a:ext uri="{FF2B5EF4-FFF2-40B4-BE49-F238E27FC236}">
                <a16:creationId xmlns:a16="http://schemas.microsoft.com/office/drawing/2014/main" id="{2AE87FFC-3F38-4ECA-A252-898DD139DBD8}"/>
              </a:ext>
            </a:extLst>
          </p:cNvPr>
          <p:cNvSpPr>
            <a:spLocks noGrp="1"/>
          </p:cNvSpPr>
          <p:nvPr>
            <p:ph type="pic" sz="quarter" idx="10"/>
          </p:nvPr>
        </p:nvSpPr>
        <p:spPr>
          <a:xfrm>
            <a:off x="1967366" y="2380114"/>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dirty="0"/>
          </a:p>
        </p:txBody>
      </p:sp>
      <p:sp>
        <p:nvSpPr>
          <p:cNvPr id="8" name="Marcador de posición de imagen 6">
            <a:extLst>
              <a:ext uri="{FF2B5EF4-FFF2-40B4-BE49-F238E27FC236}">
                <a16:creationId xmlns:a16="http://schemas.microsoft.com/office/drawing/2014/main" id="{B6128F86-9690-45A8-A9DB-8D6F9640FC7E}"/>
              </a:ext>
            </a:extLst>
          </p:cNvPr>
          <p:cNvSpPr>
            <a:spLocks noGrp="1"/>
          </p:cNvSpPr>
          <p:nvPr>
            <p:ph type="pic" sz="quarter" idx="11"/>
          </p:nvPr>
        </p:nvSpPr>
        <p:spPr>
          <a:xfrm>
            <a:off x="7462767" y="3542164"/>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9" name="Marcador de posición de imagen 6">
            <a:extLst>
              <a:ext uri="{FF2B5EF4-FFF2-40B4-BE49-F238E27FC236}">
                <a16:creationId xmlns:a16="http://schemas.microsoft.com/office/drawing/2014/main" id="{34052376-8E5C-4870-8A99-7CC9C35CE07C}"/>
              </a:ext>
            </a:extLst>
          </p:cNvPr>
          <p:cNvSpPr>
            <a:spLocks noGrp="1"/>
          </p:cNvSpPr>
          <p:nvPr>
            <p:ph type="pic" sz="quarter" idx="12"/>
          </p:nvPr>
        </p:nvSpPr>
        <p:spPr>
          <a:xfrm>
            <a:off x="4664267" y="471486"/>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10" name="Marcador de posición de imagen 6">
            <a:extLst>
              <a:ext uri="{FF2B5EF4-FFF2-40B4-BE49-F238E27FC236}">
                <a16:creationId xmlns:a16="http://schemas.microsoft.com/office/drawing/2014/main" id="{0AF9C503-C892-4096-A6B0-C02CC0FDE4F4}"/>
              </a:ext>
            </a:extLst>
          </p:cNvPr>
          <p:cNvSpPr>
            <a:spLocks noGrp="1"/>
          </p:cNvSpPr>
          <p:nvPr>
            <p:ph type="pic" sz="quarter" idx="13"/>
          </p:nvPr>
        </p:nvSpPr>
        <p:spPr>
          <a:xfrm>
            <a:off x="4686038" y="2446066"/>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11" name="Marcador de posición de imagen 6">
            <a:extLst>
              <a:ext uri="{FF2B5EF4-FFF2-40B4-BE49-F238E27FC236}">
                <a16:creationId xmlns:a16="http://schemas.microsoft.com/office/drawing/2014/main" id="{5699AE70-B0B6-4896-A8CC-7DDF02DFE2EA}"/>
              </a:ext>
            </a:extLst>
          </p:cNvPr>
          <p:cNvSpPr>
            <a:spLocks noGrp="1"/>
          </p:cNvSpPr>
          <p:nvPr>
            <p:ph type="pic" sz="quarter" idx="14"/>
          </p:nvPr>
        </p:nvSpPr>
        <p:spPr>
          <a:xfrm>
            <a:off x="4664267" y="4253959"/>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13" name="Marcador de posición de imagen 6">
            <a:extLst>
              <a:ext uri="{FF2B5EF4-FFF2-40B4-BE49-F238E27FC236}">
                <a16:creationId xmlns:a16="http://schemas.microsoft.com/office/drawing/2014/main" id="{DCE6EA53-A370-4099-AAF3-57B31B080016}"/>
              </a:ext>
            </a:extLst>
          </p:cNvPr>
          <p:cNvSpPr>
            <a:spLocks noGrp="1"/>
          </p:cNvSpPr>
          <p:nvPr>
            <p:ph type="pic" sz="quarter" idx="16"/>
          </p:nvPr>
        </p:nvSpPr>
        <p:spPr>
          <a:xfrm>
            <a:off x="7368424" y="471486"/>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14" name="Marcador de posición de imagen 6">
            <a:extLst>
              <a:ext uri="{FF2B5EF4-FFF2-40B4-BE49-F238E27FC236}">
                <a16:creationId xmlns:a16="http://schemas.microsoft.com/office/drawing/2014/main" id="{C35514BB-96C4-486F-9CC0-674824C9F747}"/>
              </a:ext>
            </a:extLst>
          </p:cNvPr>
          <p:cNvSpPr>
            <a:spLocks noGrp="1"/>
          </p:cNvSpPr>
          <p:nvPr>
            <p:ph type="pic" sz="quarter" idx="17"/>
          </p:nvPr>
        </p:nvSpPr>
        <p:spPr>
          <a:xfrm>
            <a:off x="10102420" y="471486"/>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15" name="Marcador de posición de imagen 6">
            <a:extLst>
              <a:ext uri="{FF2B5EF4-FFF2-40B4-BE49-F238E27FC236}">
                <a16:creationId xmlns:a16="http://schemas.microsoft.com/office/drawing/2014/main" id="{A666CFDD-FB97-4B95-8D88-DA84EA92B701}"/>
              </a:ext>
            </a:extLst>
          </p:cNvPr>
          <p:cNvSpPr>
            <a:spLocks noGrp="1"/>
          </p:cNvSpPr>
          <p:nvPr>
            <p:ph type="pic" sz="quarter" idx="18"/>
          </p:nvPr>
        </p:nvSpPr>
        <p:spPr>
          <a:xfrm>
            <a:off x="7484538" y="5416009"/>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
        <p:nvSpPr>
          <p:cNvPr id="16" name="Marcador de posición de imagen 6">
            <a:extLst>
              <a:ext uri="{FF2B5EF4-FFF2-40B4-BE49-F238E27FC236}">
                <a16:creationId xmlns:a16="http://schemas.microsoft.com/office/drawing/2014/main" id="{1A1D6866-DEA4-4A1A-A200-E6E44756A803}"/>
              </a:ext>
            </a:extLst>
          </p:cNvPr>
          <p:cNvSpPr>
            <a:spLocks noGrp="1"/>
          </p:cNvSpPr>
          <p:nvPr>
            <p:ph type="pic" sz="quarter" idx="19"/>
          </p:nvPr>
        </p:nvSpPr>
        <p:spPr>
          <a:xfrm>
            <a:off x="10055249" y="3542164"/>
            <a:ext cx="1160462" cy="1162050"/>
          </a:xfrm>
          <a:prstGeom prst="ellipse">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0"/>
            </a:lvl1pPr>
          </a:lstStyle>
          <a:p>
            <a:endParaRPr lang="en-US" dirty="0"/>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20" name="Marcador de posición de imagen 19">
            <a:extLst>
              <a:ext uri="{FF2B5EF4-FFF2-40B4-BE49-F238E27FC236}">
                <a16:creationId xmlns:a16="http://schemas.microsoft.com/office/drawing/2014/main" id="{62D4B476-27DE-4E36-B143-EE3D5E816C99}"/>
              </a:ext>
            </a:extLst>
          </p:cNvPr>
          <p:cNvSpPr>
            <a:spLocks noGrp="1"/>
          </p:cNvSpPr>
          <p:nvPr>
            <p:ph type="pic" sz="quarter" idx="10"/>
          </p:nvPr>
        </p:nvSpPr>
        <p:spPr>
          <a:xfrm>
            <a:off x="2305050" y="2895600"/>
            <a:ext cx="7239000" cy="39624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endParaRPr lang="en-US" dirty="0"/>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1843088" y="2903538"/>
            <a:ext cx="2598737" cy="3954462"/>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endParaRPr lang="en-US" dirty="0"/>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34E2846C-2004-4ABF-895A-51873ED906A7}"/>
              </a:ext>
            </a:extLst>
          </p:cNvPr>
          <p:cNvSpPr>
            <a:spLocks noGrp="1"/>
          </p:cNvSpPr>
          <p:nvPr>
            <p:ph type="pic" sz="quarter" idx="10"/>
          </p:nvPr>
        </p:nvSpPr>
        <p:spPr>
          <a:xfrm>
            <a:off x="5549675" y="1581377"/>
            <a:ext cx="2090737" cy="20907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
        <p:nvSpPr>
          <p:cNvPr id="5" name="Marcador de posición de imagen 3">
            <a:extLst>
              <a:ext uri="{FF2B5EF4-FFF2-40B4-BE49-F238E27FC236}">
                <a16:creationId xmlns:a16="http://schemas.microsoft.com/office/drawing/2014/main" id="{85A3BD09-7065-433D-95F9-1FBD800E1C2A}"/>
              </a:ext>
            </a:extLst>
          </p:cNvPr>
          <p:cNvSpPr>
            <a:spLocks noGrp="1"/>
          </p:cNvSpPr>
          <p:nvPr>
            <p:ph type="pic" sz="quarter" idx="11"/>
          </p:nvPr>
        </p:nvSpPr>
        <p:spPr>
          <a:xfrm>
            <a:off x="7825469" y="1581377"/>
            <a:ext cx="2090737" cy="20907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
        <p:nvSpPr>
          <p:cNvPr id="6" name="Marcador de posición de imagen 3">
            <a:extLst>
              <a:ext uri="{FF2B5EF4-FFF2-40B4-BE49-F238E27FC236}">
                <a16:creationId xmlns:a16="http://schemas.microsoft.com/office/drawing/2014/main" id="{FBB45C38-6987-4FCD-B007-4F750ECE5DCC}"/>
              </a:ext>
            </a:extLst>
          </p:cNvPr>
          <p:cNvSpPr>
            <a:spLocks noGrp="1"/>
          </p:cNvSpPr>
          <p:nvPr>
            <p:ph type="pic" sz="quarter" idx="12"/>
          </p:nvPr>
        </p:nvSpPr>
        <p:spPr>
          <a:xfrm>
            <a:off x="10101263" y="1581377"/>
            <a:ext cx="2090737" cy="20907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
        <p:nvSpPr>
          <p:cNvPr id="7" name="Marcador de posición de imagen 3">
            <a:extLst>
              <a:ext uri="{FF2B5EF4-FFF2-40B4-BE49-F238E27FC236}">
                <a16:creationId xmlns:a16="http://schemas.microsoft.com/office/drawing/2014/main" id="{9207BD6B-FD33-4D0A-9CC5-6D897DE8884E}"/>
              </a:ext>
            </a:extLst>
          </p:cNvPr>
          <p:cNvSpPr>
            <a:spLocks noGrp="1"/>
          </p:cNvSpPr>
          <p:nvPr>
            <p:ph type="pic" sz="quarter" idx="13"/>
          </p:nvPr>
        </p:nvSpPr>
        <p:spPr>
          <a:xfrm>
            <a:off x="10101262" y="3867377"/>
            <a:ext cx="2090737" cy="20907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
        <p:nvSpPr>
          <p:cNvPr id="8" name="Marcador de posición de imagen 3">
            <a:extLst>
              <a:ext uri="{FF2B5EF4-FFF2-40B4-BE49-F238E27FC236}">
                <a16:creationId xmlns:a16="http://schemas.microsoft.com/office/drawing/2014/main" id="{D76A9205-B43D-4CA3-AA1B-717F4CE5AAE4}"/>
              </a:ext>
            </a:extLst>
          </p:cNvPr>
          <p:cNvSpPr>
            <a:spLocks noGrp="1"/>
          </p:cNvSpPr>
          <p:nvPr>
            <p:ph type="pic" sz="quarter" idx="14"/>
          </p:nvPr>
        </p:nvSpPr>
        <p:spPr>
          <a:xfrm>
            <a:off x="5549675" y="3867377"/>
            <a:ext cx="2090737" cy="20907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
        <p:nvSpPr>
          <p:cNvPr id="9" name="Marcador de posición de imagen 3">
            <a:extLst>
              <a:ext uri="{FF2B5EF4-FFF2-40B4-BE49-F238E27FC236}">
                <a16:creationId xmlns:a16="http://schemas.microsoft.com/office/drawing/2014/main" id="{3EF00874-DD2D-4D5E-A63C-0E8CB9CA22D3}"/>
              </a:ext>
            </a:extLst>
          </p:cNvPr>
          <p:cNvSpPr>
            <a:spLocks noGrp="1"/>
          </p:cNvSpPr>
          <p:nvPr>
            <p:ph type="pic" sz="quarter" idx="15"/>
          </p:nvPr>
        </p:nvSpPr>
        <p:spPr>
          <a:xfrm>
            <a:off x="3273882" y="3895725"/>
            <a:ext cx="2090737" cy="2090737"/>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p:nvPr>
        </p:nvSpPr>
        <p:spPr>
          <a:xfrm>
            <a:off x="6662056" y="2177143"/>
            <a:ext cx="4354285" cy="4048844"/>
          </a:xfrm>
          <a:prstGeom prst="rect">
            <a:avLst/>
          </a:prstGeom>
        </p:spPr>
        <p:txBody>
          <a:bodyPr/>
          <a:lstStyle>
            <a:lvl1pPr marL="0" indent="0">
              <a:buNone/>
              <a:defRPr sz="2000"/>
            </a:lvl1pPr>
          </a:lstStyle>
          <a:p>
            <a:endParaRPr lang="es-CO"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8">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endParaRPr lang="en-US" dirty="0"/>
          </a:p>
        </p:txBody>
      </p:sp>
    </p:spTree>
    <p:extLst>
      <p:ext uri="{BB962C8B-B14F-4D97-AF65-F5344CB8AC3E}">
        <p14:creationId xmlns:p14="http://schemas.microsoft.com/office/powerpoint/2010/main" val="2155618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a:extLst>
              <a:ext uri="{FF2B5EF4-FFF2-40B4-BE49-F238E27FC236}">
                <a16:creationId xmlns:a16="http://schemas.microsoft.com/office/drawing/2014/main" id="{28103FF5-95E6-445D-B7AE-09A68A5F5375}"/>
              </a:ext>
            </a:extLst>
          </p:cNvPr>
          <p:cNvSpPr/>
          <p:nvPr userDrawn="1"/>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99" r:id="rId9"/>
    <p:sldLayoutId id="2147483698" r:id="rId10"/>
    <p:sldLayoutId id="2147483703" r:id="rId11"/>
    <p:sldLayoutId id="2147483704" r:id="rId12"/>
    <p:sldLayoutId id="2147483705" r:id="rId13"/>
    <p:sldLayoutId id="2147483706" r:id="rId14"/>
    <p:sldLayoutId id="2147483707" r:id="rId15"/>
    <p:sldLayoutId id="2147483708"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ixabay.com/" TargetMode="Externa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hyperlink" Target="http://www.pixabay.com/" TargetMode="External"/><Relationship Id="rId2" Type="http://schemas.openxmlformats.org/officeDocument/2006/relationships/hyperlink" Target="https://free-powerpoint-templates-download.com/" TargetMode="External"/><Relationship Id="rId1" Type="http://schemas.openxmlformats.org/officeDocument/2006/relationships/slideLayout" Target="../slideLayouts/slideLayout16.xml"/><Relationship Id="rId4" Type="http://schemas.openxmlformats.org/officeDocument/2006/relationships/hyperlink" Target="http://www.freepik.e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 Id="rId4" Type="http://schemas.openxmlformats.org/officeDocument/2006/relationships/image" Target="../media/image5.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 Box 334"/>
          <p:cNvSpPr txBox="1">
            <a:spLocks noChangeArrowheads="1"/>
          </p:cNvSpPr>
          <p:nvPr/>
        </p:nvSpPr>
        <p:spPr bwMode="auto">
          <a:xfrm>
            <a:off x="2162009" y="2036326"/>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cs typeface="Lato Black"/>
              </a:rPr>
              <a:t>01</a:t>
            </a:r>
          </a:p>
        </p:txBody>
      </p:sp>
      <p:sp>
        <p:nvSpPr>
          <p:cNvPr id="87" name="Text Box 346"/>
          <p:cNvSpPr txBox="1">
            <a:spLocks noChangeArrowheads="1"/>
          </p:cNvSpPr>
          <p:nvPr/>
        </p:nvSpPr>
        <p:spPr bwMode="auto">
          <a:xfrm>
            <a:off x="2179807" y="2919645"/>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5AA0AF"/>
                </a:solidFill>
                <a:latin typeface="Lato Black"/>
                <a:cs typeface="Lato Black"/>
              </a:rPr>
              <a:t>02</a:t>
            </a:r>
          </a:p>
        </p:txBody>
      </p:sp>
      <p:sp>
        <p:nvSpPr>
          <p:cNvPr id="99" name="Text Box 358"/>
          <p:cNvSpPr txBox="1">
            <a:spLocks noChangeArrowheads="1"/>
          </p:cNvSpPr>
          <p:nvPr/>
        </p:nvSpPr>
        <p:spPr bwMode="auto">
          <a:xfrm>
            <a:off x="2184684" y="4707042"/>
            <a:ext cx="714940" cy="7386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E1E122"/>
                </a:solidFill>
                <a:latin typeface="Lato Black"/>
              </a:rPr>
              <a:t>04</a:t>
            </a:r>
          </a:p>
        </p:txBody>
      </p:sp>
      <p:sp>
        <p:nvSpPr>
          <p:cNvPr id="55311" name="TextBox 124"/>
          <p:cNvSpPr txBox="1">
            <a:spLocks noChangeArrowheads="1"/>
          </p:cNvSpPr>
          <p:nvPr/>
        </p:nvSpPr>
        <p:spPr bwMode="auto">
          <a:xfrm>
            <a:off x="3013641" y="4744792"/>
            <a:ext cx="7181284" cy="809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b="1" dirty="0">
                <a:solidFill>
                  <a:srgbClr val="01C8F2"/>
                </a:solidFill>
                <a:cs typeface="Arial" panose="020B0604020202020204" pitchFamily="34" charset="0"/>
              </a:rPr>
              <a:t>Disfruta, </a:t>
            </a:r>
            <a:r>
              <a:rPr lang="es-MX" altLang="es-MX" sz="1400" dirty="0">
                <a:cs typeface="Arial" panose="020B0604020202020204" pitchFamily="34" charset="0"/>
              </a:rPr>
              <a:t>si te gusta esta plantilla no olvides dejarnos tu comentario y compartir en tus redes sociales, otra persona te lo agradecerá. Recuerda volver, estaremos subiendo diariamente más opciones para que puedas seguir impresionando a tu audiencia.</a:t>
            </a:r>
          </a:p>
        </p:txBody>
      </p:sp>
      <p:sp>
        <p:nvSpPr>
          <p:cNvPr id="55317" name="TextBox 29"/>
          <p:cNvSpPr txBox="1">
            <a:spLocks noChangeArrowheads="1"/>
          </p:cNvSpPr>
          <p:nvPr/>
        </p:nvSpPr>
        <p:spPr bwMode="auto">
          <a:xfrm>
            <a:off x="2026217" y="505197"/>
            <a:ext cx="3095527"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300" b="1" dirty="0">
                <a:latin typeface="+mj-lt"/>
                <a:cs typeface="Arial" panose="020B0604020202020204" pitchFamily="34" charset="0"/>
              </a:rPr>
              <a:t>Lee antes de </a:t>
            </a:r>
            <a:r>
              <a:rPr lang="en-US" altLang="es-MX" sz="3300" b="1" dirty="0" err="1">
                <a:latin typeface="+mj-lt"/>
                <a:cs typeface="Arial" panose="020B0604020202020204" pitchFamily="34" charset="0"/>
              </a:rPr>
              <a:t>usar</a:t>
            </a:r>
            <a:endParaRPr lang="en-US" altLang="es-MX" sz="3300" b="1" dirty="0">
              <a:latin typeface="+mj-lt"/>
              <a:cs typeface="Arial" panose="020B0604020202020204" pitchFamily="34" charset="0"/>
            </a:endParaRPr>
          </a:p>
        </p:txBody>
      </p:sp>
      <p:grpSp>
        <p:nvGrpSpPr>
          <p:cNvPr id="55318" name="Group 30"/>
          <p:cNvGrpSpPr>
            <a:grpSpLocks/>
          </p:cNvGrpSpPr>
          <p:nvPr/>
        </p:nvGrpSpPr>
        <p:grpSpPr bwMode="auto">
          <a:xfrm>
            <a:off x="2106385" y="1099716"/>
            <a:ext cx="1139825" cy="36513"/>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latin typeface="Calibri Light"/>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42216" y="2990617"/>
            <a:ext cx="7181284" cy="570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CO" altLang="es-MX" sz="1400" dirty="0">
                <a:cs typeface="Arial" panose="020B0604020202020204" pitchFamily="34" charset="0"/>
              </a:rPr>
              <a:t>No encontrarás las im</a:t>
            </a:r>
            <a:r>
              <a:rPr lang="es-CO" altLang="es-MX" sz="1400" dirty="0">
                <a:cs typeface="Arial" panose="020B0604020202020204" pitchFamily="34" charset="0"/>
                <a:hlinkClick r:id="rId2">
                  <a:extLst>
                    <a:ext uri="{A12FA001-AC4F-418D-AE19-62706E023703}">
                      <ahyp:hlinkClr xmlns:ahyp="http://schemas.microsoft.com/office/drawing/2018/hyperlinkcolor" val="tx"/>
                    </a:ext>
                  </a:extLst>
                </a:hlinkClick>
              </a:rPr>
              <a:t>á</a:t>
            </a:r>
            <a:r>
              <a:rPr lang="es-CO" altLang="es-MX" sz="1400" dirty="0">
                <a:cs typeface="Arial" panose="020B0604020202020204" pitchFamily="34" charset="0"/>
              </a:rPr>
              <a:t>genes en esta plantilla, pero puedes encontrar gratis en </a:t>
            </a:r>
            <a:r>
              <a:rPr lang="en-US" altLang="es-MX" sz="1400" dirty="0">
                <a:solidFill>
                  <a:srgbClr val="01C8F2"/>
                </a:solidFill>
                <a:cs typeface="Arial" panose="020B0604020202020204" pitchFamily="34" charset="0"/>
                <a:hlinkClick r:id="rId2">
                  <a:extLst>
                    <a:ext uri="{A12FA001-AC4F-418D-AE19-62706E023703}">
                      <ahyp:hlinkClr xmlns:ahyp="http://schemas.microsoft.com/office/drawing/2018/hyperlinkcolor" val="tx"/>
                    </a:ext>
                  </a:extLst>
                </a:hlinkClick>
              </a:rPr>
              <a:t>www.pixabay.com</a:t>
            </a:r>
            <a:endParaRPr lang="en-US" altLang="es-MX" sz="1400" dirty="0">
              <a:cs typeface="Arial" panose="020B0604020202020204" pitchFamily="34" charset="0"/>
            </a:endParaRPr>
          </a:p>
        </p:txBody>
      </p:sp>
      <p:sp>
        <p:nvSpPr>
          <p:cNvPr id="2" name="Rectángulo 1">
            <a:extLst>
              <a:ext uri="{FF2B5EF4-FFF2-40B4-BE49-F238E27FC236}">
                <a16:creationId xmlns:a16="http://schemas.microsoft.com/office/drawing/2014/main" id="{A861E1E4-650F-4B58-BD99-93E6FC21ADED}"/>
              </a:ext>
            </a:extLst>
          </p:cNvPr>
          <p:cNvSpPr/>
          <p:nvPr/>
        </p:nvSpPr>
        <p:spPr>
          <a:xfrm>
            <a:off x="2026217" y="1137063"/>
            <a:ext cx="6096000" cy="369332"/>
          </a:xfrm>
          <a:prstGeom prst="rect">
            <a:avLst/>
          </a:prstGeom>
        </p:spPr>
        <p:txBody>
          <a:bodyPr>
            <a:spAutoFit/>
          </a:bodyPr>
          <a:lstStyle/>
          <a:p>
            <a:r>
              <a:rPr lang="en-US" b="1" dirty="0">
                <a:solidFill>
                  <a:srgbClr val="B4207D"/>
                </a:solidFill>
                <a:latin typeface="+mj-lt"/>
              </a:rPr>
              <a:t>Gracias por </a:t>
            </a:r>
            <a:r>
              <a:rPr lang="es-CO" b="1" dirty="0">
                <a:solidFill>
                  <a:srgbClr val="B4207D"/>
                </a:solidFill>
                <a:latin typeface="+mj-lt"/>
              </a:rPr>
              <a:t>descargar</a:t>
            </a:r>
            <a:r>
              <a:rPr lang="en-US" b="1" dirty="0">
                <a:solidFill>
                  <a:srgbClr val="B4207D"/>
                </a:solidFill>
                <a:latin typeface="+mj-lt"/>
              </a:rPr>
              <a:t> </a:t>
            </a:r>
          </a:p>
        </p:txBody>
      </p:sp>
      <p:sp>
        <p:nvSpPr>
          <p:cNvPr id="3" name="Rectángulo 2">
            <a:extLst>
              <a:ext uri="{FF2B5EF4-FFF2-40B4-BE49-F238E27FC236}">
                <a16:creationId xmlns:a16="http://schemas.microsoft.com/office/drawing/2014/main" id="{4FD16BAF-8F85-4252-90D0-A30F2681D6B9}"/>
              </a:ext>
            </a:extLst>
          </p:cNvPr>
          <p:cNvSpPr/>
          <p:nvPr/>
        </p:nvSpPr>
        <p:spPr>
          <a:xfrm>
            <a:off x="3013641" y="2196629"/>
            <a:ext cx="7040105" cy="545277"/>
          </a:xfrm>
          <a:prstGeom prst="rect">
            <a:avLst/>
          </a:prstGeom>
        </p:spPr>
        <p:txBody>
          <a:bodyPr wrap="square">
            <a:spAutoFit/>
          </a:bodyPr>
          <a:lstStyle/>
          <a:p>
            <a:pPr>
              <a:lnSpc>
                <a:spcPct val="110000"/>
              </a:lnSpc>
            </a:pPr>
            <a:r>
              <a:rPr lang="es-MX" altLang="es-MX" sz="1400" b="1" dirty="0">
                <a:solidFill>
                  <a:srgbClr val="AD003D"/>
                </a:solidFill>
                <a:latin typeface="Lato Light" panose="020F0302020204030203" pitchFamily="34" charset="0"/>
                <a:cs typeface="Arial" panose="020B0604020202020204" pitchFamily="34" charset="0"/>
              </a:rPr>
              <a:t>Alguien dijo: “La creatividad es la clave del éxito en el futuro”, </a:t>
            </a:r>
            <a:r>
              <a:rPr lang="es-MX" altLang="es-MX" sz="1400" dirty="0">
                <a:latin typeface="Lato Light" panose="020F0302020204030203" pitchFamily="34" charset="0"/>
                <a:ea typeface="MS PGothic" panose="020B0600070205080204" pitchFamily="34" charset="-128"/>
                <a:cs typeface="Arial" panose="020B0604020202020204" pitchFamily="34" charset="0"/>
              </a:rPr>
              <a:t>puedes usar esta plantilla como quieras, usa tu creatividad y cambia colores, íconos e imagen según tu marca</a:t>
            </a:r>
            <a:r>
              <a:rPr lang="en-US" altLang="es-MX" sz="1400" dirty="0">
                <a:latin typeface="Lato Light" panose="020F0302020204030203" pitchFamily="34" charset="0"/>
                <a:ea typeface="MS PGothic" panose="020B0600070205080204" pitchFamily="34" charset="-128"/>
                <a:cs typeface="Arial" panose="020B0604020202020204" pitchFamily="34" charset="0"/>
              </a:rPr>
              <a:t> o </a:t>
            </a:r>
            <a:r>
              <a:rPr lang="en-US" altLang="es-MX" sz="1400" dirty="0" err="1">
                <a:latin typeface="Lato Light" panose="020F0302020204030203" pitchFamily="34" charset="0"/>
                <a:ea typeface="MS PGothic" panose="020B0600070205080204" pitchFamily="34" charset="-128"/>
                <a:cs typeface="Arial" panose="020B0604020202020204" pitchFamily="34" charset="0"/>
              </a:rPr>
              <a:t>tema</a:t>
            </a:r>
            <a:r>
              <a:rPr lang="en-US" altLang="es-MX" sz="1400" dirty="0">
                <a:latin typeface="Lato Light" panose="020F0302020204030203" pitchFamily="34" charset="0"/>
                <a:ea typeface="MS PGothic" panose="020B0600070205080204" pitchFamily="34" charset="-128"/>
                <a:cs typeface="Arial" panose="020B0604020202020204" pitchFamily="34" charset="0"/>
              </a:rPr>
              <a:t>.</a:t>
            </a:r>
          </a:p>
        </p:txBody>
      </p:sp>
      <p:sp>
        <p:nvSpPr>
          <p:cNvPr id="4" name="Text Box 358">
            <a:extLst>
              <a:ext uri="{FF2B5EF4-FFF2-40B4-BE49-F238E27FC236}">
                <a16:creationId xmlns:a16="http://schemas.microsoft.com/office/drawing/2014/main" id="{588E8FD0-07B6-4B71-9E3C-BAED98B735DA}"/>
              </a:ext>
            </a:extLst>
          </p:cNvPr>
          <p:cNvSpPr txBox="1">
            <a:spLocks noChangeArrowheads="1"/>
          </p:cNvSpPr>
          <p:nvPr/>
        </p:nvSpPr>
        <p:spPr bwMode="auto">
          <a:xfrm>
            <a:off x="2179807" y="3785855"/>
            <a:ext cx="714940" cy="738664"/>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4217">
              <a:defRPr/>
            </a:pPr>
            <a:r>
              <a:rPr lang="en-US" sz="4800" dirty="0">
                <a:solidFill>
                  <a:srgbClr val="FBCF48"/>
                </a:solidFill>
                <a:latin typeface="Lato Black"/>
                <a:cs typeface="Lato Black"/>
              </a:rPr>
              <a:t>03</a:t>
            </a:r>
          </a:p>
        </p:txBody>
      </p:sp>
      <p:sp>
        <p:nvSpPr>
          <p:cNvPr id="5" name="TextBox 124">
            <a:extLst>
              <a:ext uri="{FF2B5EF4-FFF2-40B4-BE49-F238E27FC236}">
                <a16:creationId xmlns:a16="http://schemas.microsoft.com/office/drawing/2014/main" id="{D9E76C72-2E21-48D8-9205-24BF5087DF5A}"/>
              </a:ext>
            </a:extLst>
          </p:cNvPr>
          <p:cNvSpPr txBox="1">
            <a:spLocks noChangeArrowheads="1"/>
          </p:cNvSpPr>
          <p:nvPr/>
        </p:nvSpPr>
        <p:spPr bwMode="auto">
          <a:xfrm>
            <a:off x="3042216" y="3901525"/>
            <a:ext cx="6705599" cy="56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s-MX" altLang="es-MX" sz="1400" dirty="0">
                <a:cs typeface="Arial" panose="020B0604020202020204" pitchFamily="34" charset="0"/>
              </a:rPr>
              <a:t>Para cambiar textos, selecciónalos y remplázalos. Para cambiar imágenes, selecciónala, bórrela y haga clic en el icono del centro para agregar una nueva imagen. </a:t>
            </a:r>
            <a:endParaRPr lang="en-US" altLang="es-MX" sz="1400" dirty="0">
              <a:cs typeface="Arial" panose="020B0604020202020204" pitchFamily="34" charset="0"/>
            </a:endParaRP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itle 20">
            <a:extLst>
              <a:ext uri="{FF2B5EF4-FFF2-40B4-BE49-F238E27FC236}">
                <a16:creationId xmlns:a16="http://schemas.microsoft.com/office/drawing/2014/main" id="{41493B99-8F6C-4823-865B-67D343ABE01D}"/>
              </a:ext>
            </a:extLst>
          </p:cNvPr>
          <p:cNvSpPr txBox="1">
            <a:spLocks/>
          </p:cNvSpPr>
          <p:nvPr/>
        </p:nvSpPr>
        <p:spPr bwMode="auto">
          <a:xfrm>
            <a:off x="1338352" y="1157199"/>
            <a:ext cx="10073391" cy="854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900"/>
              </a:lnSpc>
            </a:pPr>
            <a:r>
              <a:rPr lang="fr-FR" altLang="es-MX" sz="1600" dirty="0">
                <a:latin typeface="+mj-lt"/>
              </a:rPr>
              <a:t>Lorem ipsum dolor sit amet, consectetur adipiscing elit. Aliquam tincidunt ante nec sem congue convallis. Pellentesque vel mauris quis nisl ornare rutrum in id risus. Proin vehicula ut sem et tempus. Interdum et malesuada fames ac ante ipsum primis in faucibus. Pellentesque</a:t>
            </a:r>
            <a:endParaRPr lang="en-US" altLang="es-MX" sz="1600" dirty="0">
              <a:latin typeface="+mj-lt"/>
            </a:endParaRPr>
          </a:p>
        </p:txBody>
      </p:sp>
      <p:sp>
        <p:nvSpPr>
          <p:cNvPr id="57" name="TextBox 132">
            <a:extLst>
              <a:ext uri="{FF2B5EF4-FFF2-40B4-BE49-F238E27FC236}">
                <a16:creationId xmlns:a16="http://schemas.microsoft.com/office/drawing/2014/main" id="{60E495B0-2DBD-4510-A443-D5BDF79A6936}"/>
              </a:ext>
            </a:extLst>
          </p:cNvPr>
          <p:cNvSpPr txBox="1">
            <a:spLocks noChangeArrowheads="1"/>
          </p:cNvSpPr>
          <p:nvPr/>
        </p:nvSpPr>
        <p:spPr bwMode="auto">
          <a:xfrm>
            <a:off x="1589088" y="2339124"/>
            <a:ext cx="4203700" cy="541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dirty="0">
                <a:latin typeface="+mj-lt"/>
              </a:rPr>
              <a:t>Lorem Ipsum has two main statistical methodologies are used in data analysis which summarizes data.</a:t>
            </a:r>
          </a:p>
        </p:txBody>
      </p:sp>
      <p:sp>
        <p:nvSpPr>
          <p:cNvPr id="58" name="Round Same Side Corner Rectangle 133">
            <a:extLst>
              <a:ext uri="{FF2B5EF4-FFF2-40B4-BE49-F238E27FC236}">
                <a16:creationId xmlns:a16="http://schemas.microsoft.com/office/drawing/2014/main" id="{657B2BC3-3926-4E4A-9FF4-68D301E0CC33}"/>
              </a:ext>
            </a:extLst>
          </p:cNvPr>
          <p:cNvSpPr/>
          <p:nvPr/>
        </p:nvSpPr>
        <p:spPr>
          <a:xfrm rot="10800000" flipH="1">
            <a:off x="1487488" y="2354205"/>
            <a:ext cx="64294" cy="547688"/>
          </a:xfrm>
          <a:prstGeom prst="round2SameRect">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59" name="TextBox 134">
            <a:extLst>
              <a:ext uri="{FF2B5EF4-FFF2-40B4-BE49-F238E27FC236}">
                <a16:creationId xmlns:a16="http://schemas.microsoft.com/office/drawing/2014/main" id="{9424D1DD-455A-497B-86EE-353436AAB2A9}"/>
              </a:ext>
            </a:extLst>
          </p:cNvPr>
          <p:cNvSpPr txBox="1">
            <a:spLocks noChangeArrowheads="1"/>
          </p:cNvSpPr>
          <p:nvPr/>
        </p:nvSpPr>
        <p:spPr bwMode="auto">
          <a:xfrm>
            <a:off x="939007" y="2226411"/>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dirty="0">
                <a:latin typeface="+mj-lt"/>
              </a:rPr>
              <a:t>1</a:t>
            </a:r>
          </a:p>
        </p:txBody>
      </p:sp>
      <p:sp>
        <p:nvSpPr>
          <p:cNvPr id="60" name="TextBox 135">
            <a:extLst>
              <a:ext uri="{FF2B5EF4-FFF2-40B4-BE49-F238E27FC236}">
                <a16:creationId xmlns:a16="http://schemas.microsoft.com/office/drawing/2014/main" id="{0F0783D3-0985-4C89-A7A3-430FD6A556CF}"/>
              </a:ext>
            </a:extLst>
          </p:cNvPr>
          <p:cNvSpPr txBox="1">
            <a:spLocks noChangeArrowheads="1"/>
          </p:cNvSpPr>
          <p:nvPr/>
        </p:nvSpPr>
        <p:spPr bwMode="auto">
          <a:xfrm>
            <a:off x="1587500" y="3064611"/>
            <a:ext cx="4203700" cy="541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latin typeface="+mj-lt"/>
              </a:rPr>
              <a:t>Lorem Ipsum has two main statistical methodologies are used in data analysis which summarizes data.</a:t>
            </a:r>
          </a:p>
        </p:txBody>
      </p:sp>
      <p:sp>
        <p:nvSpPr>
          <p:cNvPr id="61" name="Round Same Side Corner Rectangle 136">
            <a:extLst>
              <a:ext uri="{FF2B5EF4-FFF2-40B4-BE49-F238E27FC236}">
                <a16:creationId xmlns:a16="http://schemas.microsoft.com/office/drawing/2014/main" id="{726E90D0-9E38-44D7-96DB-6A6046F84806}"/>
              </a:ext>
            </a:extLst>
          </p:cNvPr>
          <p:cNvSpPr/>
          <p:nvPr/>
        </p:nvSpPr>
        <p:spPr>
          <a:xfrm rot="10800000" flipH="1">
            <a:off x="1485900" y="3105093"/>
            <a:ext cx="64294" cy="547688"/>
          </a:xfrm>
          <a:prstGeom prst="round2SameRect">
            <a:avLst>
              <a:gd name="adj1" fmla="val 50000"/>
              <a:gd name="adj2"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62" name="TextBox 137">
            <a:extLst>
              <a:ext uri="{FF2B5EF4-FFF2-40B4-BE49-F238E27FC236}">
                <a16:creationId xmlns:a16="http://schemas.microsoft.com/office/drawing/2014/main" id="{73BA67EF-7F1D-4DA4-B40C-F55DF3899829}"/>
              </a:ext>
            </a:extLst>
          </p:cNvPr>
          <p:cNvSpPr txBox="1">
            <a:spLocks noChangeArrowheads="1"/>
          </p:cNvSpPr>
          <p:nvPr/>
        </p:nvSpPr>
        <p:spPr bwMode="auto">
          <a:xfrm>
            <a:off x="1587500" y="3839311"/>
            <a:ext cx="4203700" cy="541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latin typeface="+mj-lt"/>
              </a:rPr>
              <a:t>Lorem Ipsum has two main statistical methodologies are used in data analysis which summarizes data.</a:t>
            </a:r>
          </a:p>
        </p:txBody>
      </p:sp>
      <p:sp>
        <p:nvSpPr>
          <p:cNvPr id="63" name="Round Same Side Corner Rectangle 138">
            <a:extLst>
              <a:ext uri="{FF2B5EF4-FFF2-40B4-BE49-F238E27FC236}">
                <a16:creationId xmlns:a16="http://schemas.microsoft.com/office/drawing/2014/main" id="{03AF0836-6CCB-416C-B2B8-3C31CC4B0452}"/>
              </a:ext>
            </a:extLst>
          </p:cNvPr>
          <p:cNvSpPr/>
          <p:nvPr/>
        </p:nvSpPr>
        <p:spPr>
          <a:xfrm rot="10800000" flipH="1">
            <a:off x="1485900" y="3855186"/>
            <a:ext cx="64294" cy="547688"/>
          </a:xfrm>
          <a:prstGeom prst="round2SameRect">
            <a:avLst>
              <a:gd name="adj1" fmla="val 50000"/>
              <a:gd name="adj2"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64" name="TextBox 139">
            <a:extLst>
              <a:ext uri="{FF2B5EF4-FFF2-40B4-BE49-F238E27FC236}">
                <a16:creationId xmlns:a16="http://schemas.microsoft.com/office/drawing/2014/main" id="{AACCCCB4-3B5B-4C98-B8DD-CA1C2A803678}"/>
              </a:ext>
            </a:extLst>
          </p:cNvPr>
          <p:cNvSpPr txBox="1">
            <a:spLocks noChangeArrowheads="1"/>
          </p:cNvSpPr>
          <p:nvPr/>
        </p:nvSpPr>
        <p:spPr bwMode="auto">
          <a:xfrm>
            <a:off x="1589882" y="4608455"/>
            <a:ext cx="4203700" cy="541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latin typeface="+mj-lt"/>
              </a:rPr>
              <a:t>Lorem Ipsum has two main statistical methodologies are used in data analysis which summarizes data.</a:t>
            </a:r>
          </a:p>
        </p:txBody>
      </p:sp>
      <p:sp>
        <p:nvSpPr>
          <p:cNvPr id="65" name="Round Same Side Corner Rectangle 140">
            <a:extLst>
              <a:ext uri="{FF2B5EF4-FFF2-40B4-BE49-F238E27FC236}">
                <a16:creationId xmlns:a16="http://schemas.microsoft.com/office/drawing/2014/main" id="{20058E0D-A96E-47E7-84D0-BFA2DD7B436A}"/>
              </a:ext>
            </a:extLst>
          </p:cNvPr>
          <p:cNvSpPr/>
          <p:nvPr/>
        </p:nvSpPr>
        <p:spPr>
          <a:xfrm rot="10800000" flipH="1">
            <a:off x="1489075" y="4610836"/>
            <a:ext cx="63500" cy="547688"/>
          </a:xfrm>
          <a:prstGeom prst="round2SameRect">
            <a:avLst>
              <a:gd name="adj1" fmla="val 50000"/>
              <a:gd name="adj2"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66" name="TextBox 141">
            <a:extLst>
              <a:ext uri="{FF2B5EF4-FFF2-40B4-BE49-F238E27FC236}">
                <a16:creationId xmlns:a16="http://schemas.microsoft.com/office/drawing/2014/main" id="{3A6C2307-B1B3-4847-AEDF-A593AE150FDB}"/>
              </a:ext>
            </a:extLst>
          </p:cNvPr>
          <p:cNvSpPr txBox="1">
            <a:spLocks noChangeArrowheads="1"/>
          </p:cNvSpPr>
          <p:nvPr/>
        </p:nvSpPr>
        <p:spPr bwMode="auto">
          <a:xfrm>
            <a:off x="1588294" y="5353786"/>
            <a:ext cx="4203700" cy="541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400">
                <a:latin typeface="+mj-lt"/>
              </a:rPr>
              <a:t>Lorem Ipsum has two main statistical methodologies are used in data analysis which summarizes data.</a:t>
            </a:r>
          </a:p>
        </p:txBody>
      </p:sp>
      <p:sp>
        <p:nvSpPr>
          <p:cNvPr id="67" name="Round Same Side Corner Rectangle 142">
            <a:extLst>
              <a:ext uri="{FF2B5EF4-FFF2-40B4-BE49-F238E27FC236}">
                <a16:creationId xmlns:a16="http://schemas.microsoft.com/office/drawing/2014/main" id="{32F16CD0-1D21-40A2-BDE2-FE8CDF763685}"/>
              </a:ext>
            </a:extLst>
          </p:cNvPr>
          <p:cNvSpPr/>
          <p:nvPr/>
        </p:nvSpPr>
        <p:spPr>
          <a:xfrm rot="10800000" flipH="1">
            <a:off x="1487488" y="5368868"/>
            <a:ext cx="63500" cy="497681"/>
          </a:xfrm>
          <a:prstGeom prst="round2SameRect">
            <a:avLst>
              <a:gd name="adj1" fmla="val 50000"/>
              <a:gd name="adj2"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defTabSz="914217">
              <a:defRPr/>
            </a:pPr>
            <a:endParaRPr lang="bg-BG" sz="900" dirty="0">
              <a:cs typeface="Lato Light"/>
            </a:endParaRPr>
          </a:p>
        </p:txBody>
      </p:sp>
      <p:sp>
        <p:nvSpPr>
          <p:cNvPr id="68" name="TextBox 143">
            <a:extLst>
              <a:ext uri="{FF2B5EF4-FFF2-40B4-BE49-F238E27FC236}">
                <a16:creationId xmlns:a16="http://schemas.microsoft.com/office/drawing/2014/main" id="{C746789C-829D-497B-A1DC-1C8C10367F25}"/>
              </a:ext>
            </a:extLst>
          </p:cNvPr>
          <p:cNvSpPr txBox="1">
            <a:spLocks noChangeArrowheads="1"/>
          </p:cNvSpPr>
          <p:nvPr/>
        </p:nvSpPr>
        <p:spPr bwMode="auto">
          <a:xfrm>
            <a:off x="927894" y="2958249"/>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mj-lt"/>
              </a:rPr>
              <a:t>2</a:t>
            </a:r>
          </a:p>
        </p:txBody>
      </p:sp>
      <p:sp>
        <p:nvSpPr>
          <p:cNvPr id="69" name="TextBox 144">
            <a:extLst>
              <a:ext uri="{FF2B5EF4-FFF2-40B4-BE49-F238E27FC236}">
                <a16:creationId xmlns:a16="http://schemas.microsoft.com/office/drawing/2014/main" id="{F0926BF0-5C6F-41C1-B029-DAC978D88054}"/>
              </a:ext>
            </a:extLst>
          </p:cNvPr>
          <p:cNvSpPr txBox="1">
            <a:spLocks noChangeArrowheads="1"/>
          </p:cNvSpPr>
          <p:nvPr/>
        </p:nvSpPr>
        <p:spPr bwMode="auto">
          <a:xfrm>
            <a:off x="924719" y="3770255"/>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mj-lt"/>
              </a:rPr>
              <a:t>3</a:t>
            </a:r>
          </a:p>
        </p:txBody>
      </p:sp>
      <p:sp>
        <p:nvSpPr>
          <p:cNvPr id="70" name="TextBox 145">
            <a:extLst>
              <a:ext uri="{FF2B5EF4-FFF2-40B4-BE49-F238E27FC236}">
                <a16:creationId xmlns:a16="http://schemas.microsoft.com/office/drawing/2014/main" id="{87D191E8-2CB0-4A5E-B3E3-6C35CF674350}"/>
              </a:ext>
            </a:extLst>
          </p:cNvPr>
          <p:cNvSpPr txBox="1">
            <a:spLocks noChangeArrowheads="1"/>
          </p:cNvSpPr>
          <p:nvPr/>
        </p:nvSpPr>
        <p:spPr bwMode="auto">
          <a:xfrm>
            <a:off x="935832" y="4487805"/>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mj-lt"/>
              </a:rPr>
              <a:t>4</a:t>
            </a:r>
          </a:p>
        </p:txBody>
      </p:sp>
      <p:sp>
        <p:nvSpPr>
          <p:cNvPr id="71" name="TextBox 146">
            <a:extLst>
              <a:ext uri="{FF2B5EF4-FFF2-40B4-BE49-F238E27FC236}">
                <a16:creationId xmlns:a16="http://schemas.microsoft.com/office/drawing/2014/main" id="{EBCD3DCD-A626-414E-9118-C2BCF79CA25F}"/>
              </a:ext>
            </a:extLst>
          </p:cNvPr>
          <p:cNvSpPr txBox="1">
            <a:spLocks noChangeArrowheads="1"/>
          </p:cNvSpPr>
          <p:nvPr/>
        </p:nvSpPr>
        <p:spPr bwMode="auto">
          <a:xfrm>
            <a:off x="935832" y="5261711"/>
            <a:ext cx="503238"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b="1">
                <a:latin typeface="+mj-lt"/>
              </a:rPr>
              <a:t>5</a:t>
            </a:r>
          </a:p>
        </p:txBody>
      </p:sp>
      <p:sp>
        <p:nvSpPr>
          <p:cNvPr id="72" name="Rectangle 12">
            <a:extLst>
              <a:ext uri="{FF2B5EF4-FFF2-40B4-BE49-F238E27FC236}">
                <a16:creationId xmlns:a16="http://schemas.microsoft.com/office/drawing/2014/main" id="{07425946-B132-4EBE-9F86-B9C948B31524}"/>
              </a:ext>
            </a:extLst>
          </p:cNvPr>
          <p:cNvSpPr/>
          <p:nvPr/>
        </p:nvSpPr>
        <p:spPr>
          <a:xfrm>
            <a:off x="858627" y="550310"/>
            <a:ext cx="9165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73" name="CuadroTexto 72">
            <a:extLst>
              <a:ext uri="{FF2B5EF4-FFF2-40B4-BE49-F238E27FC236}">
                <a16:creationId xmlns:a16="http://schemas.microsoft.com/office/drawing/2014/main" id="{C5C0E561-00AB-4517-88FE-1C2CC0EDEF31}"/>
              </a:ext>
            </a:extLst>
          </p:cNvPr>
          <p:cNvSpPr txBox="1"/>
          <p:nvPr/>
        </p:nvSpPr>
        <p:spPr>
          <a:xfrm>
            <a:off x="1119695" y="558525"/>
            <a:ext cx="5527848" cy="612219"/>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 </a:t>
            </a:r>
            <a:r>
              <a:rPr lang="es-CO" sz="4000" dirty="0">
                <a:solidFill>
                  <a:srgbClr val="1EA185"/>
                </a:solidFill>
                <a:latin typeface="Arial Black" panose="020B0A04020102020204" pitchFamily="34" charset="0"/>
              </a:rPr>
              <a:t>Aquí</a:t>
            </a:r>
          </a:p>
        </p:txBody>
      </p:sp>
      <p:sp>
        <p:nvSpPr>
          <p:cNvPr id="6" name="Marcador de posición de imagen 5">
            <a:extLst>
              <a:ext uri="{FF2B5EF4-FFF2-40B4-BE49-F238E27FC236}">
                <a16:creationId xmlns:a16="http://schemas.microsoft.com/office/drawing/2014/main" id="{B5FAD530-8540-4184-91A7-A9914A928AE5}"/>
              </a:ext>
            </a:extLst>
          </p:cNvPr>
          <p:cNvSpPr>
            <a:spLocks noGrp="1"/>
          </p:cNvSpPr>
          <p:nvPr>
            <p:ph type="pic" sz="quarter" idx="10"/>
          </p:nvPr>
        </p:nvSpPr>
        <p:spPr/>
      </p:sp>
    </p:spTree>
    <p:extLst>
      <p:ext uri="{BB962C8B-B14F-4D97-AF65-F5344CB8AC3E}">
        <p14:creationId xmlns:p14="http://schemas.microsoft.com/office/powerpoint/2010/main" val="23642243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59" descr="New Macbook Silver.png">
            <a:extLst>
              <a:ext uri="{FF2B5EF4-FFF2-40B4-BE49-F238E27FC236}">
                <a16:creationId xmlns:a16="http://schemas.microsoft.com/office/drawing/2014/main" id="{C4A69017-0392-4C8B-8582-C152197992C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51175" y="2540000"/>
            <a:ext cx="6090444" cy="356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20">
            <a:extLst>
              <a:ext uri="{FF2B5EF4-FFF2-40B4-BE49-F238E27FC236}">
                <a16:creationId xmlns:a16="http://schemas.microsoft.com/office/drawing/2014/main" id="{769FEC98-DEAE-4FEC-BB1F-1C8C69BC3752}"/>
              </a:ext>
            </a:extLst>
          </p:cNvPr>
          <p:cNvSpPr txBox="1">
            <a:spLocks/>
          </p:cNvSpPr>
          <p:nvPr/>
        </p:nvSpPr>
        <p:spPr bwMode="auto">
          <a:xfrm>
            <a:off x="1338352" y="1157199"/>
            <a:ext cx="10073391" cy="854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900"/>
              </a:lnSpc>
            </a:pPr>
            <a:r>
              <a:rPr lang="fr-FR" altLang="es-MX" sz="1600" dirty="0">
                <a:latin typeface="+mj-lt"/>
              </a:rPr>
              <a:t>Lorem ipsum dolor sit amet, consectetur adipiscing elit. Aliquam tincidunt ante nec sem congue convallis. Pellentesque vel mauris quis nisl ornare rutrum in id risus. Proin vehicula ut sem et tempus. Interdum et malesuada fames ac ante ipsum primis in faucibus. Pellentesque</a:t>
            </a:r>
            <a:endParaRPr lang="en-US" altLang="es-MX" sz="1600" dirty="0">
              <a:latin typeface="+mj-lt"/>
            </a:endParaRPr>
          </a:p>
        </p:txBody>
      </p:sp>
      <p:sp>
        <p:nvSpPr>
          <p:cNvPr id="6" name="Rectangle 12">
            <a:extLst>
              <a:ext uri="{FF2B5EF4-FFF2-40B4-BE49-F238E27FC236}">
                <a16:creationId xmlns:a16="http://schemas.microsoft.com/office/drawing/2014/main" id="{EB07A56A-8E3B-44ED-9924-80A661B7C579}"/>
              </a:ext>
            </a:extLst>
          </p:cNvPr>
          <p:cNvSpPr/>
          <p:nvPr/>
        </p:nvSpPr>
        <p:spPr>
          <a:xfrm>
            <a:off x="858627" y="550310"/>
            <a:ext cx="9165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7" name="CuadroTexto 6">
            <a:extLst>
              <a:ext uri="{FF2B5EF4-FFF2-40B4-BE49-F238E27FC236}">
                <a16:creationId xmlns:a16="http://schemas.microsoft.com/office/drawing/2014/main" id="{4C237F90-ACD3-4D55-B012-BAC9269BDA96}"/>
              </a:ext>
            </a:extLst>
          </p:cNvPr>
          <p:cNvSpPr txBox="1"/>
          <p:nvPr/>
        </p:nvSpPr>
        <p:spPr>
          <a:xfrm>
            <a:off x="1119695" y="558525"/>
            <a:ext cx="5527848" cy="612219"/>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 </a:t>
            </a:r>
            <a:r>
              <a:rPr lang="es-CO" sz="4000" dirty="0">
                <a:solidFill>
                  <a:srgbClr val="1EA185"/>
                </a:solidFill>
                <a:latin typeface="Arial Black" panose="020B0A04020102020204" pitchFamily="34" charset="0"/>
              </a:rPr>
              <a:t>Aquí</a:t>
            </a:r>
          </a:p>
        </p:txBody>
      </p:sp>
      <p:grpSp>
        <p:nvGrpSpPr>
          <p:cNvPr id="8" name="Group 81">
            <a:extLst>
              <a:ext uri="{FF2B5EF4-FFF2-40B4-BE49-F238E27FC236}">
                <a16:creationId xmlns:a16="http://schemas.microsoft.com/office/drawing/2014/main" id="{8570ABE0-01DE-48C7-B197-46B21FD06D06}"/>
              </a:ext>
            </a:extLst>
          </p:cNvPr>
          <p:cNvGrpSpPr>
            <a:grpSpLocks/>
          </p:cNvGrpSpPr>
          <p:nvPr/>
        </p:nvGrpSpPr>
        <p:grpSpPr bwMode="auto">
          <a:xfrm>
            <a:off x="9510713" y="2956616"/>
            <a:ext cx="1828007" cy="648981"/>
            <a:chOff x="1106692" y="1325594"/>
            <a:chExt cx="1926096" cy="487144"/>
          </a:xfrm>
        </p:grpSpPr>
        <p:sp>
          <p:nvSpPr>
            <p:cNvPr id="9" name="Title 20">
              <a:extLst>
                <a:ext uri="{FF2B5EF4-FFF2-40B4-BE49-F238E27FC236}">
                  <a16:creationId xmlns:a16="http://schemas.microsoft.com/office/drawing/2014/main" id="{555C7AE5-11CD-4ECC-AC1A-4FB91DEFD5E2}"/>
                </a:ext>
              </a:extLst>
            </p:cNvPr>
            <p:cNvSpPr txBox="1">
              <a:spLocks/>
            </p:cNvSpPr>
            <p:nvPr/>
          </p:nvSpPr>
          <p:spPr bwMode="auto">
            <a:xfrm>
              <a:off x="1106692" y="1325594"/>
              <a:ext cx="1926096" cy="184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Feature Five</a:t>
              </a:r>
            </a:p>
          </p:txBody>
        </p:sp>
        <p:sp>
          <p:nvSpPr>
            <p:cNvPr id="10" name="Title 20">
              <a:extLst>
                <a:ext uri="{FF2B5EF4-FFF2-40B4-BE49-F238E27FC236}">
                  <a16:creationId xmlns:a16="http://schemas.microsoft.com/office/drawing/2014/main" id="{47F060F1-3BBE-4071-B0A0-BD24209EF466}"/>
                </a:ext>
              </a:extLst>
            </p:cNvPr>
            <p:cNvSpPr txBox="1">
              <a:spLocks/>
            </p:cNvSpPr>
            <p:nvPr/>
          </p:nvSpPr>
          <p:spPr bwMode="auto">
            <a:xfrm>
              <a:off x="1107586" y="1484055"/>
              <a:ext cx="1924479" cy="328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11" name="Group 85">
            <a:extLst>
              <a:ext uri="{FF2B5EF4-FFF2-40B4-BE49-F238E27FC236}">
                <a16:creationId xmlns:a16="http://schemas.microsoft.com/office/drawing/2014/main" id="{5DDCDDD9-C351-480A-9355-EF6F1E2163F3}"/>
              </a:ext>
            </a:extLst>
          </p:cNvPr>
          <p:cNvGrpSpPr>
            <a:grpSpLocks/>
          </p:cNvGrpSpPr>
          <p:nvPr/>
        </p:nvGrpSpPr>
        <p:grpSpPr bwMode="auto">
          <a:xfrm>
            <a:off x="9510713" y="3665590"/>
            <a:ext cx="1828007" cy="649371"/>
            <a:chOff x="1106692" y="1325710"/>
            <a:chExt cx="1926096" cy="486823"/>
          </a:xfrm>
        </p:grpSpPr>
        <p:sp>
          <p:nvSpPr>
            <p:cNvPr id="12" name="Title 20">
              <a:extLst>
                <a:ext uri="{FF2B5EF4-FFF2-40B4-BE49-F238E27FC236}">
                  <a16:creationId xmlns:a16="http://schemas.microsoft.com/office/drawing/2014/main" id="{CFAC77E6-C54B-411D-8E02-F2006425FA24}"/>
                </a:ext>
              </a:extLst>
            </p:cNvPr>
            <p:cNvSpPr txBox="1">
              <a:spLocks/>
            </p:cNvSpPr>
            <p:nvPr/>
          </p:nvSpPr>
          <p:spPr bwMode="auto">
            <a:xfrm>
              <a:off x="1106692" y="1325710"/>
              <a:ext cx="1926096" cy="1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Feature Six</a:t>
              </a:r>
            </a:p>
          </p:txBody>
        </p:sp>
        <p:sp>
          <p:nvSpPr>
            <p:cNvPr id="13" name="Title 20">
              <a:extLst>
                <a:ext uri="{FF2B5EF4-FFF2-40B4-BE49-F238E27FC236}">
                  <a16:creationId xmlns:a16="http://schemas.microsoft.com/office/drawing/2014/main" id="{877468C3-FDEF-4027-BFE8-315860417DEB}"/>
                </a:ext>
              </a:extLst>
            </p:cNvPr>
            <p:cNvSpPr txBox="1">
              <a:spLocks/>
            </p:cNvSpPr>
            <p:nvPr/>
          </p:nvSpPr>
          <p:spPr bwMode="auto">
            <a:xfrm>
              <a:off x="1107586" y="1484263"/>
              <a:ext cx="1924479" cy="32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14" name="Group 89">
            <a:extLst>
              <a:ext uri="{FF2B5EF4-FFF2-40B4-BE49-F238E27FC236}">
                <a16:creationId xmlns:a16="http://schemas.microsoft.com/office/drawing/2014/main" id="{BA670190-AB48-44DD-B40F-B8B0BD7DEB1D}"/>
              </a:ext>
            </a:extLst>
          </p:cNvPr>
          <p:cNvGrpSpPr>
            <a:grpSpLocks/>
          </p:cNvGrpSpPr>
          <p:nvPr/>
        </p:nvGrpSpPr>
        <p:grpSpPr bwMode="auto">
          <a:xfrm>
            <a:off x="9510713" y="4437909"/>
            <a:ext cx="1828007" cy="649371"/>
            <a:chOff x="1106692" y="1325710"/>
            <a:chExt cx="1926096" cy="486823"/>
          </a:xfrm>
        </p:grpSpPr>
        <p:sp>
          <p:nvSpPr>
            <p:cNvPr id="15" name="Title 20">
              <a:extLst>
                <a:ext uri="{FF2B5EF4-FFF2-40B4-BE49-F238E27FC236}">
                  <a16:creationId xmlns:a16="http://schemas.microsoft.com/office/drawing/2014/main" id="{835B38F3-E252-4681-8F2B-6802662E3522}"/>
                </a:ext>
              </a:extLst>
            </p:cNvPr>
            <p:cNvSpPr txBox="1">
              <a:spLocks/>
            </p:cNvSpPr>
            <p:nvPr/>
          </p:nvSpPr>
          <p:spPr bwMode="auto">
            <a:xfrm>
              <a:off x="1106692" y="1325710"/>
              <a:ext cx="1926096" cy="1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Feature Seven</a:t>
              </a:r>
            </a:p>
          </p:txBody>
        </p:sp>
        <p:sp>
          <p:nvSpPr>
            <p:cNvPr id="16" name="Title 20">
              <a:extLst>
                <a:ext uri="{FF2B5EF4-FFF2-40B4-BE49-F238E27FC236}">
                  <a16:creationId xmlns:a16="http://schemas.microsoft.com/office/drawing/2014/main" id="{2ABA33A3-A9EF-48CB-BF5F-B66F2602962C}"/>
                </a:ext>
              </a:extLst>
            </p:cNvPr>
            <p:cNvSpPr txBox="1">
              <a:spLocks/>
            </p:cNvSpPr>
            <p:nvPr/>
          </p:nvSpPr>
          <p:spPr bwMode="auto">
            <a:xfrm>
              <a:off x="1107586" y="1484263"/>
              <a:ext cx="1924479" cy="32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17" name="Group 93">
            <a:extLst>
              <a:ext uri="{FF2B5EF4-FFF2-40B4-BE49-F238E27FC236}">
                <a16:creationId xmlns:a16="http://schemas.microsoft.com/office/drawing/2014/main" id="{185D889F-FA4E-41A1-AE73-A943BE138FD7}"/>
              </a:ext>
            </a:extLst>
          </p:cNvPr>
          <p:cNvGrpSpPr>
            <a:grpSpLocks/>
          </p:cNvGrpSpPr>
          <p:nvPr/>
        </p:nvGrpSpPr>
        <p:grpSpPr bwMode="auto">
          <a:xfrm>
            <a:off x="9510713" y="5147522"/>
            <a:ext cx="1828007" cy="649371"/>
            <a:chOff x="1106692" y="1325710"/>
            <a:chExt cx="1926096" cy="486823"/>
          </a:xfrm>
        </p:grpSpPr>
        <p:sp>
          <p:nvSpPr>
            <p:cNvPr id="18" name="Title 20">
              <a:extLst>
                <a:ext uri="{FF2B5EF4-FFF2-40B4-BE49-F238E27FC236}">
                  <a16:creationId xmlns:a16="http://schemas.microsoft.com/office/drawing/2014/main" id="{262FC39B-3BD5-4C06-B096-AE1BA017B153}"/>
                </a:ext>
              </a:extLst>
            </p:cNvPr>
            <p:cNvSpPr txBox="1">
              <a:spLocks/>
            </p:cNvSpPr>
            <p:nvPr/>
          </p:nvSpPr>
          <p:spPr bwMode="auto">
            <a:xfrm>
              <a:off x="1106692" y="1325710"/>
              <a:ext cx="1926096" cy="1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a:latin typeface="+mj-lt"/>
                </a:rPr>
                <a:t>Feature Eight</a:t>
              </a:r>
            </a:p>
          </p:txBody>
        </p:sp>
        <p:sp>
          <p:nvSpPr>
            <p:cNvPr id="19" name="Title 20">
              <a:extLst>
                <a:ext uri="{FF2B5EF4-FFF2-40B4-BE49-F238E27FC236}">
                  <a16:creationId xmlns:a16="http://schemas.microsoft.com/office/drawing/2014/main" id="{F9FC3742-3167-49F8-AB8C-F6C53B872D37}"/>
                </a:ext>
              </a:extLst>
            </p:cNvPr>
            <p:cNvSpPr txBox="1">
              <a:spLocks/>
            </p:cNvSpPr>
            <p:nvPr/>
          </p:nvSpPr>
          <p:spPr bwMode="auto">
            <a:xfrm>
              <a:off x="1107586" y="1484263"/>
              <a:ext cx="1924479" cy="32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20" name="Group 101">
            <a:extLst>
              <a:ext uri="{FF2B5EF4-FFF2-40B4-BE49-F238E27FC236}">
                <a16:creationId xmlns:a16="http://schemas.microsoft.com/office/drawing/2014/main" id="{A2AA1178-1CC2-4420-8DB0-36E1CB982B3A}"/>
              </a:ext>
            </a:extLst>
          </p:cNvPr>
          <p:cNvGrpSpPr>
            <a:grpSpLocks/>
          </p:cNvGrpSpPr>
          <p:nvPr/>
        </p:nvGrpSpPr>
        <p:grpSpPr bwMode="auto">
          <a:xfrm>
            <a:off x="860425" y="2731191"/>
            <a:ext cx="1889125" cy="648981"/>
            <a:chOff x="1106692" y="1325594"/>
            <a:chExt cx="1926096" cy="487144"/>
          </a:xfrm>
        </p:grpSpPr>
        <p:sp>
          <p:nvSpPr>
            <p:cNvPr id="21" name="Title 20">
              <a:extLst>
                <a:ext uri="{FF2B5EF4-FFF2-40B4-BE49-F238E27FC236}">
                  <a16:creationId xmlns:a16="http://schemas.microsoft.com/office/drawing/2014/main" id="{93F606E3-2AE1-4C73-8D9A-93492EF7F28C}"/>
                </a:ext>
              </a:extLst>
            </p:cNvPr>
            <p:cNvSpPr txBox="1">
              <a:spLocks/>
            </p:cNvSpPr>
            <p:nvPr/>
          </p:nvSpPr>
          <p:spPr bwMode="auto">
            <a:xfrm>
              <a:off x="1106692" y="1325594"/>
              <a:ext cx="1926096" cy="1848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a:latin typeface="+mj-lt"/>
                </a:rPr>
                <a:t>Feature One</a:t>
              </a:r>
            </a:p>
          </p:txBody>
        </p:sp>
        <p:sp>
          <p:nvSpPr>
            <p:cNvPr id="22" name="Title 20">
              <a:extLst>
                <a:ext uri="{FF2B5EF4-FFF2-40B4-BE49-F238E27FC236}">
                  <a16:creationId xmlns:a16="http://schemas.microsoft.com/office/drawing/2014/main" id="{1433BAE8-C238-4BE5-BEB4-A813C3213200}"/>
                </a:ext>
              </a:extLst>
            </p:cNvPr>
            <p:cNvSpPr txBox="1">
              <a:spLocks/>
            </p:cNvSpPr>
            <p:nvPr/>
          </p:nvSpPr>
          <p:spPr bwMode="auto">
            <a:xfrm>
              <a:off x="1107585" y="1484055"/>
              <a:ext cx="1924479" cy="328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23" name="Group 106">
            <a:extLst>
              <a:ext uri="{FF2B5EF4-FFF2-40B4-BE49-F238E27FC236}">
                <a16:creationId xmlns:a16="http://schemas.microsoft.com/office/drawing/2014/main" id="{055A7FDE-B97C-4C81-8BB5-37FB428082F0}"/>
              </a:ext>
            </a:extLst>
          </p:cNvPr>
          <p:cNvGrpSpPr>
            <a:grpSpLocks/>
          </p:cNvGrpSpPr>
          <p:nvPr/>
        </p:nvGrpSpPr>
        <p:grpSpPr bwMode="auto">
          <a:xfrm>
            <a:off x="860425" y="3440165"/>
            <a:ext cx="1889125" cy="649371"/>
            <a:chOff x="1106692" y="1325710"/>
            <a:chExt cx="1926096" cy="486823"/>
          </a:xfrm>
        </p:grpSpPr>
        <p:sp>
          <p:nvSpPr>
            <p:cNvPr id="24" name="Title 20">
              <a:extLst>
                <a:ext uri="{FF2B5EF4-FFF2-40B4-BE49-F238E27FC236}">
                  <a16:creationId xmlns:a16="http://schemas.microsoft.com/office/drawing/2014/main" id="{F88FF0B5-8D1D-40B6-84D4-D39937EAF725}"/>
                </a:ext>
              </a:extLst>
            </p:cNvPr>
            <p:cNvSpPr txBox="1">
              <a:spLocks/>
            </p:cNvSpPr>
            <p:nvPr/>
          </p:nvSpPr>
          <p:spPr bwMode="auto">
            <a:xfrm>
              <a:off x="1106692" y="1325710"/>
              <a:ext cx="1926096" cy="1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a:latin typeface="+mj-lt"/>
                </a:rPr>
                <a:t>Feature Two</a:t>
              </a:r>
            </a:p>
          </p:txBody>
        </p:sp>
        <p:sp>
          <p:nvSpPr>
            <p:cNvPr id="25" name="Title 20">
              <a:extLst>
                <a:ext uri="{FF2B5EF4-FFF2-40B4-BE49-F238E27FC236}">
                  <a16:creationId xmlns:a16="http://schemas.microsoft.com/office/drawing/2014/main" id="{82F61582-37FD-4234-9031-87E2644FCE59}"/>
                </a:ext>
              </a:extLst>
            </p:cNvPr>
            <p:cNvSpPr txBox="1">
              <a:spLocks/>
            </p:cNvSpPr>
            <p:nvPr/>
          </p:nvSpPr>
          <p:spPr bwMode="auto">
            <a:xfrm>
              <a:off x="1107585" y="1484263"/>
              <a:ext cx="1924479" cy="32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26" name="Group 110">
            <a:extLst>
              <a:ext uri="{FF2B5EF4-FFF2-40B4-BE49-F238E27FC236}">
                <a16:creationId xmlns:a16="http://schemas.microsoft.com/office/drawing/2014/main" id="{34BD4177-315D-4A8D-B81A-CA58BA7A0BD4}"/>
              </a:ext>
            </a:extLst>
          </p:cNvPr>
          <p:cNvGrpSpPr>
            <a:grpSpLocks/>
          </p:cNvGrpSpPr>
          <p:nvPr/>
        </p:nvGrpSpPr>
        <p:grpSpPr bwMode="auto">
          <a:xfrm>
            <a:off x="860425" y="4212484"/>
            <a:ext cx="1889125" cy="649371"/>
            <a:chOff x="1106692" y="1325710"/>
            <a:chExt cx="1926096" cy="486823"/>
          </a:xfrm>
        </p:grpSpPr>
        <p:sp>
          <p:nvSpPr>
            <p:cNvPr id="27" name="Title 20">
              <a:extLst>
                <a:ext uri="{FF2B5EF4-FFF2-40B4-BE49-F238E27FC236}">
                  <a16:creationId xmlns:a16="http://schemas.microsoft.com/office/drawing/2014/main" id="{377AA21C-E590-456E-8F26-F0228ABB1B7A}"/>
                </a:ext>
              </a:extLst>
            </p:cNvPr>
            <p:cNvSpPr txBox="1">
              <a:spLocks/>
            </p:cNvSpPr>
            <p:nvPr/>
          </p:nvSpPr>
          <p:spPr bwMode="auto">
            <a:xfrm>
              <a:off x="1106692" y="1325710"/>
              <a:ext cx="1926096" cy="1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a:latin typeface="+mj-lt"/>
                </a:rPr>
                <a:t>Feature Three</a:t>
              </a:r>
            </a:p>
          </p:txBody>
        </p:sp>
        <p:sp>
          <p:nvSpPr>
            <p:cNvPr id="28" name="Title 20">
              <a:extLst>
                <a:ext uri="{FF2B5EF4-FFF2-40B4-BE49-F238E27FC236}">
                  <a16:creationId xmlns:a16="http://schemas.microsoft.com/office/drawing/2014/main" id="{E63E85FF-B2C2-4889-A287-60F7E34ABA44}"/>
                </a:ext>
              </a:extLst>
            </p:cNvPr>
            <p:cNvSpPr txBox="1">
              <a:spLocks/>
            </p:cNvSpPr>
            <p:nvPr/>
          </p:nvSpPr>
          <p:spPr bwMode="auto">
            <a:xfrm>
              <a:off x="1107585" y="1484263"/>
              <a:ext cx="1924479" cy="32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pt-BR" altLang="es-MX" sz="900" dirty="0">
                  <a:latin typeface="+mj-lt"/>
                </a:rPr>
                <a:t>Lorem ipsum dolor sit amet, consectetur adipiscing elit. </a:t>
              </a:r>
              <a:endParaRPr lang="en-US" altLang="es-MX" sz="900" dirty="0">
                <a:latin typeface="+mj-lt"/>
              </a:endParaRPr>
            </a:p>
          </p:txBody>
        </p:sp>
      </p:grpSp>
      <p:grpSp>
        <p:nvGrpSpPr>
          <p:cNvPr id="29" name="Group 114">
            <a:extLst>
              <a:ext uri="{FF2B5EF4-FFF2-40B4-BE49-F238E27FC236}">
                <a16:creationId xmlns:a16="http://schemas.microsoft.com/office/drawing/2014/main" id="{A573490E-C5ED-4377-8E9A-62A5EACE7508}"/>
              </a:ext>
            </a:extLst>
          </p:cNvPr>
          <p:cNvGrpSpPr>
            <a:grpSpLocks/>
          </p:cNvGrpSpPr>
          <p:nvPr/>
        </p:nvGrpSpPr>
        <p:grpSpPr bwMode="auto">
          <a:xfrm>
            <a:off x="860425" y="4922097"/>
            <a:ext cx="1889125" cy="649371"/>
            <a:chOff x="1106692" y="1325710"/>
            <a:chExt cx="1926096" cy="486823"/>
          </a:xfrm>
        </p:grpSpPr>
        <p:sp>
          <p:nvSpPr>
            <p:cNvPr id="30" name="Title 20">
              <a:extLst>
                <a:ext uri="{FF2B5EF4-FFF2-40B4-BE49-F238E27FC236}">
                  <a16:creationId xmlns:a16="http://schemas.microsoft.com/office/drawing/2014/main" id="{8132A489-9970-4BCB-AD42-9311BFC16D0B}"/>
                </a:ext>
              </a:extLst>
            </p:cNvPr>
            <p:cNvSpPr txBox="1">
              <a:spLocks/>
            </p:cNvSpPr>
            <p:nvPr/>
          </p:nvSpPr>
          <p:spPr bwMode="auto">
            <a:xfrm>
              <a:off x="1106692" y="1325710"/>
              <a:ext cx="1926096" cy="18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a:latin typeface="+mj-lt"/>
                </a:rPr>
                <a:t>Feature Four</a:t>
              </a:r>
            </a:p>
          </p:txBody>
        </p:sp>
        <p:sp>
          <p:nvSpPr>
            <p:cNvPr id="31" name="Title 20">
              <a:extLst>
                <a:ext uri="{FF2B5EF4-FFF2-40B4-BE49-F238E27FC236}">
                  <a16:creationId xmlns:a16="http://schemas.microsoft.com/office/drawing/2014/main" id="{87080216-E7E2-41B6-92CC-0FA6075BA718}"/>
                </a:ext>
              </a:extLst>
            </p:cNvPr>
            <p:cNvSpPr txBox="1">
              <a:spLocks/>
            </p:cNvSpPr>
            <p:nvPr/>
          </p:nvSpPr>
          <p:spPr bwMode="auto">
            <a:xfrm>
              <a:off x="1107585" y="1484263"/>
              <a:ext cx="1924479" cy="328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30000"/>
                </a:lnSpc>
              </a:pPr>
              <a:r>
                <a:rPr lang="pt-BR" altLang="es-MX" sz="900" dirty="0">
                  <a:latin typeface="+mj-lt"/>
                </a:rPr>
                <a:t>Lorem ipsum dolor sit amet, consectetur adipiscing elit. </a:t>
              </a:r>
              <a:endParaRPr lang="en-US" altLang="es-MX" sz="900" dirty="0">
                <a:latin typeface="+mj-lt"/>
              </a:endParaRPr>
            </a:p>
          </p:txBody>
        </p:sp>
      </p:grpSp>
      <p:sp>
        <p:nvSpPr>
          <p:cNvPr id="4" name="Marcador de posición de imagen 3">
            <a:extLst>
              <a:ext uri="{FF2B5EF4-FFF2-40B4-BE49-F238E27FC236}">
                <a16:creationId xmlns:a16="http://schemas.microsoft.com/office/drawing/2014/main" id="{7D36D245-3484-4731-B669-BC0CF49CAE77}"/>
              </a:ext>
            </a:extLst>
          </p:cNvPr>
          <p:cNvSpPr>
            <a:spLocks noGrp="1"/>
          </p:cNvSpPr>
          <p:nvPr>
            <p:ph type="pic" sz="quarter" idx="10"/>
          </p:nvPr>
        </p:nvSpPr>
        <p:spPr/>
      </p:sp>
    </p:spTree>
    <p:extLst>
      <p:ext uri="{BB962C8B-B14F-4D97-AF65-F5344CB8AC3E}">
        <p14:creationId xmlns:p14="http://schemas.microsoft.com/office/powerpoint/2010/main" val="3953852250"/>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53">
            <a:extLst>
              <a:ext uri="{FF2B5EF4-FFF2-40B4-BE49-F238E27FC236}">
                <a16:creationId xmlns:a16="http://schemas.microsoft.com/office/drawing/2014/main" id="{A9D5FE90-FD10-4DE1-978A-C020A77ED765}"/>
              </a:ext>
            </a:extLst>
          </p:cNvPr>
          <p:cNvGrpSpPr>
            <a:grpSpLocks/>
          </p:cNvGrpSpPr>
          <p:nvPr/>
        </p:nvGrpSpPr>
        <p:grpSpPr bwMode="auto">
          <a:xfrm>
            <a:off x="3323432" y="2464570"/>
            <a:ext cx="5542756" cy="3626644"/>
            <a:chOff x="1017405" y="2693983"/>
            <a:chExt cx="6794663" cy="4462905"/>
          </a:xfrm>
        </p:grpSpPr>
        <p:grpSp>
          <p:nvGrpSpPr>
            <p:cNvPr id="4" name="Group 54">
              <a:extLst>
                <a:ext uri="{FF2B5EF4-FFF2-40B4-BE49-F238E27FC236}">
                  <a16:creationId xmlns:a16="http://schemas.microsoft.com/office/drawing/2014/main" id="{6A3EF75C-C190-4468-A9EF-367CF9CA30BB}"/>
                </a:ext>
              </a:extLst>
            </p:cNvPr>
            <p:cNvGrpSpPr>
              <a:grpSpLocks/>
            </p:cNvGrpSpPr>
            <p:nvPr/>
          </p:nvGrpSpPr>
          <p:grpSpPr bwMode="auto">
            <a:xfrm>
              <a:off x="1017405" y="2693983"/>
              <a:ext cx="6794663" cy="4462905"/>
              <a:chOff x="1017405" y="2693983"/>
              <a:chExt cx="6794663" cy="4462905"/>
            </a:xfrm>
          </p:grpSpPr>
          <p:sp>
            <p:nvSpPr>
              <p:cNvPr id="7" name="AutoShape 1">
                <a:extLst>
                  <a:ext uri="{FF2B5EF4-FFF2-40B4-BE49-F238E27FC236}">
                    <a16:creationId xmlns:a16="http://schemas.microsoft.com/office/drawing/2014/main" id="{56E318EB-BAFF-4533-8AAF-479A2A1E0A6E}"/>
                  </a:ext>
                </a:extLst>
              </p:cNvPr>
              <p:cNvSpPr>
                <a:spLocks/>
              </p:cNvSpPr>
              <p:nvPr/>
            </p:nvSpPr>
            <p:spPr bwMode="auto">
              <a:xfrm>
                <a:off x="1017405" y="2693983"/>
                <a:ext cx="6794663" cy="4462905"/>
              </a:xfrm>
              <a:prstGeom prst="roundRect">
                <a:avLst>
                  <a:gd name="adj" fmla="val 1292"/>
                </a:avLst>
              </a:prstGeom>
              <a:solidFill>
                <a:srgbClr val="343434"/>
              </a:solidFill>
              <a:ln>
                <a:noFill/>
              </a:ln>
              <a:effectLst>
                <a:outerShdw blurRad="254000" dist="114299" dir="5340024" algn="ctr" rotWithShape="0">
                  <a:schemeClr val="bg2">
                    <a:alpha val="39000"/>
                  </a:schemeClr>
                </a:outerShdw>
              </a:effectLst>
              <a:extLst>
                <a:ext uri="{91240B29-F687-4F45-9708-019B960494DF}">
                  <a14:hiddenLine xmlns:a14="http://schemas.microsoft.com/office/drawing/2010/main" w="25400">
                    <a:solidFill>
                      <a:srgbClr val="000000"/>
                    </a:solidFill>
                    <a:miter lim="800000"/>
                    <a:headEnd/>
                    <a:tailEnd/>
                  </a14:hiddenLine>
                </a:ext>
              </a:extLst>
            </p:spPr>
            <p:txBody>
              <a:bodyPr lIns="0" tIns="0" rIns="0" bIns="0"/>
              <a:lstStyle/>
              <a:p>
                <a:pPr defTabSz="914217">
                  <a:defRPr/>
                </a:pPr>
                <a:endParaRPr lang="id-ID" sz="900" dirty="0">
                  <a:latin typeface="Lato Light"/>
                  <a:cs typeface="Lato Light"/>
                </a:endParaRPr>
              </a:p>
            </p:txBody>
          </p:sp>
          <p:sp>
            <p:nvSpPr>
              <p:cNvPr id="8" name="Rectangle 2">
                <a:extLst>
                  <a:ext uri="{FF2B5EF4-FFF2-40B4-BE49-F238E27FC236}">
                    <a16:creationId xmlns:a16="http://schemas.microsoft.com/office/drawing/2014/main" id="{9E158168-2D98-47C6-AE59-BD7C9E2872D9}"/>
                  </a:ext>
                </a:extLst>
              </p:cNvPr>
              <p:cNvSpPr>
                <a:spLocks/>
              </p:cNvSpPr>
              <p:nvPr/>
            </p:nvSpPr>
            <p:spPr bwMode="auto">
              <a:xfrm>
                <a:off x="1017405" y="3024940"/>
                <a:ext cx="6794663" cy="315914"/>
              </a:xfrm>
              <a:prstGeom prst="rect">
                <a:avLst/>
              </a:prstGeom>
              <a:solidFill>
                <a:srgbClr val="CDCDCD"/>
              </a:solidFill>
              <a:ln w="25400">
                <a:solidFill>
                  <a:srgbClr val="CDCDCD"/>
                </a:solidFill>
                <a:miter lim="800000"/>
                <a:headEnd/>
                <a:tailEnd/>
              </a:ln>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sz="1800"/>
              </a:p>
            </p:txBody>
          </p:sp>
          <p:sp>
            <p:nvSpPr>
              <p:cNvPr id="9" name="AutoShape 3">
                <a:extLst>
                  <a:ext uri="{FF2B5EF4-FFF2-40B4-BE49-F238E27FC236}">
                    <a16:creationId xmlns:a16="http://schemas.microsoft.com/office/drawing/2014/main" id="{C090B755-1BF4-4D32-ABDB-2ECC021C7225}"/>
                  </a:ext>
                </a:extLst>
              </p:cNvPr>
              <p:cNvSpPr>
                <a:spLocks/>
              </p:cNvSpPr>
              <p:nvPr/>
            </p:nvSpPr>
            <p:spPr bwMode="auto">
              <a:xfrm>
                <a:off x="2035351" y="2779230"/>
                <a:ext cx="2717865" cy="561624"/>
              </a:xfrm>
              <a:prstGeom prst="roundRect">
                <a:avLst>
                  <a:gd name="adj" fmla="val 11986"/>
                </a:avLst>
              </a:prstGeom>
              <a:solidFill>
                <a:srgbClr val="CDCDCD"/>
              </a:solidFill>
              <a:ln w="25400">
                <a:solidFill>
                  <a:srgbClr val="CDCDCD"/>
                </a:solidFill>
                <a:miter lim="800000"/>
                <a:headEnd/>
                <a:tailEnd/>
              </a:ln>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sz="1800"/>
              </a:p>
            </p:txBody>
          </p:sp>
          <p:sp>
            <p:nvSpPr>
              <p:cNvPr id="10" name="Oval 4">
                <a:extLst>
                  <a:ext uri="{FF2B5EF4-FFF2-40B4-BE49-F238E27FC236}">
                    <a16:creationId xmlns:a16="http://schemas.microsoft.com/office/drawing/2014/main" id="{E6FB3ADC-D758-4504-A071-935CE4C08B7D}"/>
                  </a:ext>
                </a:extLst>
              </p:cNvPr>
              <p:cNvSpPr>
                <a:spLocks/>
              </p:cNvSpPr>
              <p:nvPr/>
            </p:nvSpPr>
            <p:spPr bwMode="auto">
              <a:xfrm>
                <a:off x="1137753" y="2814331"/>
                <a:ext cx="95903" cy="95276"/>
              </a:xfrm>
              <a:prstGeom prst="ellipse">
                <a:avLst/>
              </a:prstGeom>
              <a:solidFill>
                <a:schemeClr val="accent2"/>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sz="1800"/>
              </a:p>
            </p:txBody>
          </p:sp>
          <p:sp>
            <p:nvSpPr>
              <p:cNvPr id="11" name="Oval 5">
                <a:extLst>
                  <a:ext uri="{FF2B5EF4-FFF2-40B4-BE49-F238E27FC236}">
                    <a16:creationId xmlns:a16="http://schemas.microsoft.com/office/drawing/2014/main" id="{1D79842A-8FF2-4DA3-AF24-52EEF41F2115}"/>
                  </a:ext>
                </a:extLst>
              </p:cNvPr>
              <p:cNvSpPr>
                <a:spLocks/>
              </p:cNvSpPr>
              <p:nvPr/>
            </p:nvSpPr>
            <p:spPr bwMode="auto">
              <a:xfrm>
                <a:off x="1307368" y="2814127"/>
                <a:ext cx="96330" cy="95724"/>
              </a:xfrm>
              <a:prstGeom prst="ellipse">
                <a:avLst/>
              </a:prstGeom>
              <a:solidFill>
                <a:schemeClr val="accent3"/>
              </a:solidFill>
              <a:ln w="25400" cap="flat">
                <a:noFill/>
                <a:prstDash val="solid"/>
                <a:miter lim="800000"/>
                <a:headEnd type="none" w="med" len="med"/>
                <a:tailEnd type="none" w="med" len="med"/>
              </a:ln>
            </p:spPr>
            <p:txBody>
              <a:bodyPr lIns="0" tIns="0" rIns="0" bIns="0"/>
              <a:lstStyle/>
              <a:p>
                <a:pPr defTabSz="914217">
                  <a:defRPr/>
                </a:pPr>
                <a:endParaRPr lang="id-ID" sz="900" dirty="0">
                  <a:latin typeface="Lato Light"/>
                  <a:cs typeface="Lato Light"/>
                </a:endParaRPr>
              </a:p>
            </p:txBody>
          </p:sp>
          <p:sp>
            <p:nvSpPr>
              <p:cNvPr id="12" name="Oval 6">
                <a:extLst>
                  <a:ext uri="{FF2B5EF4-FFF2-40B4-BE49-F238E27FC236}">
                    <a16:creationId xmlns:a16="http://schemas.microsoft.com/office/drawing/2014/main" id="{871B4108-87C4-4087-B404-5AF60885C3F0}"/>
                  </a:ext>
                </a:extLst>
              </p:cNvPr>
              <p:cNvSpPr>
                <a:spLocks/>
              </p:cNvSpPr>
              <p:nvPr/>
            </p:nvSpPr>
            <p:spPr bwMode="auto">
              <a:xfrm>
                <a:off x="1477648" y="2814127"/>
                <a:ext cx="95357" cy="95724"/>
              </a:xfrm>
              <a:prstGeom prst="ellipse">
                <a:avLst/>
              </a:prstGeom>
              <a:solidFill>
                <a:schemeClr val="accent4"/>
              </a:solidFill>
              <a:ln w="25400" cap="flat">
                <a:noFill/>
                <a:prstDash val="solid"/>
                <a:miter lim="800000"/>
                <a:headEnd type="none" w="med" len="med"/>
                <a:tailEnd type="none" w="med" len="med"/>
              </a:ln>
            </p:spPr>
            <p:txBody>
              <a:bodyPr lIns="0" tIns="0" rIns="0" bIns="0"/>
              <a:lstStyle/>
              <a:p>
                <a:pPr defTabSz="914217">
                  <a:defRPr/>
                </a:pPr>
                <a:endParaRPr lang="id-ID" sz="900" dirty="0">
                  <a:latin typeface="Lato Light"/>
                  <a:cs typeface="Lato Light"/>
                </a:endParaRPr>
              </a:p>
            </p:txBody>
          </p:sp>
          <p:sp>
            <p:nvSpPr>
              <p:cNvPr id="13" name="Rectangle 11">
                <a:extLst>
                  <a:ext uri="{FF2B5EF4-FFF2-40B4-BE49-F238E27FC236}">
                    <a16:creationId xmlns:a16="http://schemas.microsoft.com/office/drawing/2014/main" id="{F7E588C1-3AFD-444A-A630-73ADD2B52257}"/>
                  </a:ext>
                </a:extLst>
              </p:cNvPr>
              <p:cNvSpPr>
                <a:spLocks/>
              </p:cNvSpPr>
              <p:nvPr/>
            </p:nvSpPr>
            <p:spPr bwMode="auto">
              <a:xfrm>
                <a:off x="2205844" y="3085114"/>
                <a:ext cx="5104773" cy="200580"/>
              </a:xfrm>
              <a:prstGeom prst="rect">
                <a:avLst/>
              </a:prstGeom>
              <a:solidFill>
                <a:srgbClr val="FFFFFF"/>
              </a:solidFill>
              <a:ln w="25400">
                <a:solidFill>
                  <a:srgbClr val="B3B3B3"/>
                </a:solidFill>
                <a:miter lim="800000"/>
                <a:headEnd/>
                <a:tailEnd/>
              </a:ln>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id-ID" altLang="es-MX" sz="1800"/>
              </a:p>
            </p:txBody>
          </p:sp>
          <p:sp>
            <p:nvSpPr>
              <p:cNvPr id="14" name="Freeform 9">
                <a:extLst>
                  <a:ext uri="{FF2B5EF4-FFF2-40B4-BE49-F238E27FC236}">
                    <a16:creationId xmlns:a16="http://schemas.microsoft.com/office/drawing/2014/main" id="{CF4D8DDF-4FCB-4BB9-9F4F-9CC570E746B8}"/>
                  </a:ext>
                </a:extLst>
              </p:cNvPr>
              <p:cNvSpPr>
                <a:spLocks/>
              </p:cNvSpPr>
              <p:nvPr/>
            </p:nvSpPr>
            <p:spPr bwMode="auto">
              <a:xfrm rot="18900000">
                <a:off x="4580638" y="2849291"/>
                <a:ext cx="99249" cy="99631"/>
              </a:xfrm>
              <a:custGeom>
                <a:avLst/>
                <a:gdLst>
                  <a:gd name="T0" fmla="*/ 42 w 64"/>
                  <a:gd name="T1" fmla="*/ 0 h 64"/>
                  <a:gd name="T2" fmla="*/ 21 w 64"/>
                  <a:gd name="T3" fmla="*/ 0 h 64"/>
                  <a:gd name="T4" fmla="*/ 21 w 64"/>
                  <a:gd name="T5" fmla="*/ 21 h 64"/>
                  <a:gd name="T6" fmla="*/ 0 w 64"/>
                  <a:gd name="T7" fmla="*/ 21 h 64"/>
                  <a:gd name="T8" fmla="*/ 0 w 64"/>
                  <a:gd name="T9" fmla="*/ 42 h 64"/>
                  <a:gd name="T10" fmla="*/ 21 w 64"/>
                  <a:gd name="T11" fmla="*/ 42 h 64"/>
                  <a:gd name="T12" fmla="*/ 21 w 64"/>
                  <a:gd name="T13" fmla="*/ 64 h 64"/>
                  <a:gd name="T14" fmla="*/ 42 w 64"/>
                  <a:gd name="T15" fmla="*/ 64 h 64"/>
                  <a:gd name="T16" fmla="*/ 42 w 64"/>
                  <a:gd name="T17" fmla="*/ 42 h 64"/>
                  <a:gd name="T18" fmla="*/ 64 w 64"/>
                  <a:gd name="T19" fmla="*/ 42 h 64"/>
                  <a:gd name="T20" fmla="*/ 64 w 64"/>
                  <a:gd name="T21" fmla="*/ 21 h 64"/>
                  <a:gd name="T22" fmla="*/ 42 w 64"/>
                  <a:gd name="T23" fmla="*/ 21 h 64"/>
                  <a:gd name="T24" fmla="*/ 42 w 64"/>
                  <a:gd name="T25" fmla="*/ 0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 h="64">
                    <a:moveTo>
                      <a:pt x="42" y="0"/>
                    </a:moveTo>
                    <a:lnTo>
                      <a:pt x="21" y="0"/>
                    </a:lnTo>
                    <a:lnTo>
                      <a:pt x="21" y="21"/>
                    </a:lnTo>
                    <a:lnTo>
                      <a:pt x="0" y="21"/>
                    </a:lnTo>
                    <a:lnTo>
                      <a:pt x="0" y="42"/>
                    </a:lnTo>
                    <a:lnTo>
                      <a:pt x="21" y="42"/>
                    </a:lnTo>
                    <a:lnTo>
                      <a:pt x="21" y="64"/>
                    </a:lnTo>
                    <a:lnTo>
                      <a:pt x="42" y="64"/>
                    </a:lnTo>
                    <a:lnTo>
                      <a:pt x="42" y="42"/>
                    </a:lnTo>
                    <a:lnTo>
                      <a:pt x="64" y="42"/>
                    </a:lnTo>
                    <a:lnTo>
                      <a:pt x="64" y="21"/>
                    </a:lnTo>
                    <a:lnTo>
                      <a:pt x="42" y="21"/>
                    </a:lnTo>
                    <a:lnTo>
                      <a:pt x="42" y="0"/>
                    </a:lnTo>
                    <a:close/>
                  </a:path>
                </a:pathLst>
              </a:custGeom>
              <a:solidFill>
                <a:schemeClr val="bg1">
                  <a:lumMod val="50000"/>
                </a:schemeClr>
              </a:solidFill>
              <a:ln>
                <a:noFill/>
              </a:ln>
            </p:spPr>
            <p:txBody>
              <a:bodyPr/>
              <a:lstStyle/>
              <a:p>
                <a:pPr defTabSz="914217">
                  <a:defRPr/>
                </a:pPr>
                <a:endParaRPr lang="id-ID" sz="900" dirty="0">
                  <a:latin typeface="Lato Light"/>
                  <a:cs typeface="Lato Light"/>
                </a:endParaRPr>
              </a:p>
            </p:txBody>
          </p:sp>
          <p:grpSp>
            <p:nvGrpSpPr>
              <p:cNvPr id="15" name="Group 81">
                <a:extLst>
                  <a:ext uri="{FF2B5EF4-FFF2-40B4-BE49-F238E27FC236}">
                    <a16:creationId xmlns:a16="http://schemas.microsoft.com/office/drawing/2014/main" id="{19E0053B-AE41-466B-A97C-E4163B4B1491}"/>
                  </a:ext>
                </a:extLst>
              </p:cNvPr>
              <p:cNvGrpSpPr/>
              <p:nvPr/>
            </p:nvGrpSpPr>
            <p:grpSpPr>
              <a:xfrm>
                <a:off x="7494380" y="2779230"/>
                <a:ext cx="155357" cy="155272"/>
                <a:chOff x="4763" y="0"/>
                <a:chExt cx="2900362" cy="2898775"/>
              </a:xfrm>
              <a:solidFill>
                <a:schemeClr val="bg1">
                  <a:lumMod val="50000"/>
                </a:schemeClr>
              </a:solidFill>
            </p:grpSpPr>
            <p:sp>
              <p:nvSpPr>
                <p:cNvPr id="17" name="Freeform 13">
                  <a:extLst>
                    <a:ext uri="{FF2B5EF4-FFF2-40B4-BE49-F238E27FC236}">
                      <a16:creationId xmlns:a16="http://schemas.microsoft.com/office/drawing/2014/main" id="{8170EEE5-DA93-42E3-AD93-9E56290448F5}"/>
                    </a:ext>
                  </a:extLst>
                </p:cNvPr>
                <p:cNvSpPr>
                  <a:spLocks/>
                </p:cNvSpPr>
                <p:nvPr/>
              </p:nvSpPr>
              <p:spPr bwMode="auto">
                <a:xfrm>
                  <a:off x="4763" y="0"/>
                  <a:ext cx="727075" cy="722313"/>
                </a:xfrm>
                <a:custGeom>
                  <a:avLst/>
                  <a:gdLst>
                    <a:gd name="T0" fmla="*/ 168 w 193"/>
                    <a:gd name="T1" fmla="*/ 0 h 192"/>
                    <a:gd name="T2" fmla="*/ 24 w 193"/>
                    <a:gd name="T3" fmla="*/ 0 h 192"/>
                    <a:gd name="T4" fmla="*/ 0 w 193"/>
                    <a:gd name="T5" fmla="*/ 24 h 192"/>
                    <a:gd name="T6" fmla="*/ 0 w 193"/>
                    <a:gd name="T7" fmla="*/ 168 h 192"/>
                    <a:gd name="T8" fmla="*/ 24 w 193"/>
                    <a:gd name="T9" fmla="*/ 192 h 192"/>
                    <a:gd name="T10" fmla="*/ 168 w 193"/>
                    <a:gd name="T11" fmla="*/ 192 h 192"/>
                    <a:gd name="T12" fmla="*/ 193 w 193"/>
                    <a:gd name="T13" fmla="*/ 168 h 192"/>
                    <a:gd name="T14" fmla="*/ 193 w 193"/>
                    <a:gd name="T15" fmla="*/ 24 h 192"/>
                    <a:gd name="T16" fmla="*/ 168 w 193"/>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3" h="192">
                      <a:moveTo>
                        <a:pt x="168" y="0"/>
                      </a:moveTo>
                      <a:cubicBezTo>
                        <a:pt x="24" y="0"/>
                        <a:pt x="24" y="0"/>
                        <a:pt x="24" y="0"/>
                      </a:cubicBezTo>
                      <a:cubicBezTo>
                        <a:pt x="11" y="0"/>
                        <a:pt x="0" y="11"/>
                        <a:pt x="0" y="24"/>
                      </a:cubicBezTo>
                      <a:cubicBezTo>
                        <a:pt x="0" y="168"/>
                        <a:pt x="0" y="168"/>
                        <a:pt x="0" y="168"/>
                      </a:cubicBezTo>
                      <a:cubicBezTo>
                        <a:pt x="0" y="182"/>
                        <a:pt x="11" y="192"/>
                        <a:pt x="24" y="192"/>
                      </a:cubicBezTo>
                      <a:cubicBezTo>
                        <a:pt x="168" y="192"/>
                        <a:pt x="168" y="192"/>
                        <a:pt x="168" y="192"/>
                      </a:cubicBezTo>
                      <a:cubicBezTo>
                        <a:pt x="182" y="192"/>
                        <a:pt x="193" y="182"/>
                        <a:pt x="193" y="168"/>
                      </a:cubicBezTo>
                      <a:cubicBezTo>
                        <a:pt x="193" y="24"/>
                        <a:pt x="193" y="24"/>
                        <a:pt x="193" y="24"/>
                      </a:cubicBezTo>
                      <a:cubicBezTo>
                        <a:pt x="193" y="11"/>
                        <a:pt x="182"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18" name="Freeform 14">
                  <a:extLst>
                    <a:ext uri="{FF2B5EF4-FFF2-40B4-BE49-F238E27FC236}">
                      <a16:creationId xmlns:a16="http://schemas.microsoft.com/office/drawing/2014/main" id="{6896A8FA-10BD-4A17-8626-60CD39B262BC}"/>
                    </a:ext>
                  </a:extLst>
                </p:cNvPr>
                <p:cNvSpPr>
                  <a:spLocks/>
                </p:cNvSpPr>
                <p:nvPr/>
              </p:nvSpPr>
              <p:spPr bwMode="auto">
                <a:xfrm>
                  <a:off x="4763" y="1087438"/>
                  <a:ext cx="727075" cy="722313"/>
                </a:xfrm>
                <a:custGeom>
                  <a:avLst/>
                  <a:gdLst>
                    <a:gd name="T0" fmla="*/ 168 w 193"/>
                    <a:gd name="T1" fmla="*/ 0 h 192"/>
                    <a:gd name="T2" fmla="*/ 24 w 193"/>
                    <a:gd name="T3" fmla="*/ 0 h 192"/>
                    <a:gd name="T4" fmla="*/ 0 w 193"/>
                    <a:gd name="T5" fmla="*/ 24 h 192"/>
                    <a:gd name="T6" fmla="*/ 0 w 193"/>
                    <a:gd name="T7" fmla="*/ 168 h 192"/>
                    <a:gd name="T8" fmla="*/ 24 w 193"/>
                    <a:gd name="T9" fmla="*/ 192 h 192"/>
                    <a:gd name="T10" fmla="*/ 168 w 193"/>
                    <a:gd name="T11" fmla="*/ 192 h 192"/>
                    <a:gd name="T12" fmla="*/ 193 w 193"/>
                    <a:gd name="T13" fmla="*/ 168 h 192"/>
                    <a:gd name="T14" fmla="*/ 193 w 193"/>
                    <a:gd name="T15" fmla="*/ 24 h 192"/>
                    <a:gd name="T16" fmla="*/ 168 w 193"/>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3" h="192">
                      <a:moveTo>
                        <a:pt x="168" y="0"/>
                      </a:moveTo>
                      <a:cubicBezTo>
                        <a:pt x="24" y="0"/>
                        <a:pt x="24" y="0"/>
                        <a:pt x="24" y="0"/>
                      </a:cubicBezTo>
                      <a:cubicBezTo>
                        <a:pt x="11" y="0"/>
                        <a:pt x="0" y="11"/>
                        <a:pt x="0" y="24"/>
                      </a:cubicBezTo>
                      <a:cubicBezTo>
                        <a:pt x="0" y="168"/>
                        <a:pt x="0" y="168"/>
                        <a:pt x="0" y="168"/>
                      </a:cubicBezTo>
                      <a:cubicBezTo>
                        <a:pt x="0" y="181"/>
                        <a:pt x="11" y="192"/>
                        <a:pt x="24" y="192"/>
                      </a:cubicBezTo>
                      <a:cubicBezTo>
                        <a:pt x="168" y="192"/>
                        <a:pt x="168" y="192"/>
                        <a:pt x="168" y="192"/>
                      </a:cubicBezTo>
                      <a:cubicBezTo>
                        <a:pt x="182" y="192"/>
                        <a:pt x="193" y="181"/>
                        <a:pt x="193" y="168"/>
                      </a:cubicBezTo>
                      <a:cubicBezTo>
                        <a:pt x="193" y="24"/>
                        <a:pt x="193" y="24"/>
                        <a:pt x="193" y="24"/>
                      </a:cubicBezTo>
                      <a:cubicBezTo>
                        <a:pt x="193" y="11"/>
                        <a:pt x="182"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19" name="Freeform 15">
                  <a:extLst>
                    <a:ext uri="{FF2B5EF4-FFF2-40B4-BE49-F238E27FC236}">
                      <a16:creationId xmlns:a16="http://schemas.microsoft.com/office/drawing/2014/main" id="{30761992-8189-4E47-8E9D-AC647D32F165}"/>
                    </a:ext>
                  </a:extLst>
                </p:cNvPr>
                <p:cNvSpPr>
                  <a:spLocks/>
                </p:cNvSpPr>
                <p:nvPr/>
              </p:nvSpPr>
              <p:spPr bwMode="auto">
                <a:xfrm>
                  <a:off x="4763" y="2171700"/>
                  <a:ext cx="727075" cy="727075"/>
                </a:xfrm>
                <a:custGeom>
                  <a:avLst/>
                  <a:gdLst>
                    <a:gd name="T0" fmla="*/ 168 w 193"/>
                    <a:gd name="T1" fmla="*/ 0 h 193"/>
                    <a:gd name="T2" fmla="*/ 24 w 193"/>
                    <a:gd name="T3" fmla="*/ 0 h 193"/>
                    <a:gd name="T4" fmla="*/ 0 w 193"/>
                    <a:gd name="T5" fmla="*/ 25 h 193"/>
                    <a:gd name="T6" fmla="*/ 0 w 193"/>
                    <a:gd name="T7" fmla="*/ 169 h 193"/>
                    <a:gd name="T8" fmla="*/ 24 w 193"/>
                    <a:gd name="T9" fmla="*/ 193 h 193"/>
                    <a:gd name="T10" fmla="*/ 168 w 193"/>
                    <a:gd name="T11" fmla="*/ 193 h 193"/>
                    <a:gd name="T12" fmla="*/ 193 w 193"/>
                    <a:gd name="T13" fmla="*/ 169 h 193"/>
                    <a:gd name="T14" fmla="*/ 193 w 193"/>
                    <a:gd name="T15" fmla="*/ 25 h 193"/>
                    <a:gd name="T16" fmla="*/ 168 w 193"/>
                    <a:gd name="T17" fmla="*/ 0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3" h="193">
                      <a:moveTo>
                        <a:pt x="168" y="0"/>
                      </a:moveTo>
                      <a:cubicBezTo>
                        <a:pt x="24" y="0"/>
                        <a:pt x="24" y="0"/>
                        <a:pt x="24" y="0"/>
                      </a:cubicBezTo>
                      <a:cubicBezTo>
                        <a:pt x="11" y="0"/>
                        <a:pt x="0" y="11"/>
                        <a:pt x="0" y="25"/>
                      </a:cubicBezTo>
                      <a:cubicBezTo>
                        <a:pt x="0" y="169"/>
                        <a:pt x="0" y="169"/>
                        <a:pt x="0" y="169"/>
                      </a:cubicBezTo>
                      <a:cubicBezTo>
                        <a:pt x="0" y="182"/>
                        <a:pt x="11" y="193"/>
                        <a:pt x="24" y="193"/>
                      </a:cubicBezTo>
                      <a:cubicBezTo>
                        <a:pt x="168" y="193"/>
                        <a:pt x="168" y="193"/>
                        <a:pt x="168" y="193"/>
                      </a:cubicBezTo>
                      <a:cubicBezTo>
                        <a:pt x="182" y="193"/>
                        <a:pt x="193" y="182"/>
                        <a:pt x="193" y="169"/>
                      </a:cubicBezTo>
                      <a:cubicBezTo>
                        <a:pt x="193" y="25"/>
                        <a:pt x="193" y="25"/>
                        <a:pt x="193" y="25"/>
                      </a:cubicBezTo>
                      <a:cubicBezTo>
                        <a:pt x="193" y="11"/>
                        <a:pt x="182"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20" name="Freeform 16">
                  <a:extLst>
                    <a:ext uri="{FF2B5EF4-FFF2-40B4-BE49-F238E27FC236}">
                      <a16:creationId xmlns:a16="http://schemas.microsoft.com/office/drawing/2014/main" id="{1EF0290F-3A4F-4A2C-A1EC-291D98A6C348}"/>
                    </a:ext>
                  </a:extLst>
                </p:cNvPr>
                <p:cNvSpPr>
                  <a:spLocks/>
                </p:cNvSpPr>
                <p:nvPr/>
              </p:nvSpPr>
              <p:spPr bwMode="auto">
                <a:xfrm>
                  <a:off x="1093788" y="0"/>
                  <a:ext cx="722312" cy="722313"/>
                </a:xfrm>
                <a:custGeom>
                  <a:avLst/>
                  <a:gdLst>
                    <a:gd name="T0" fmla="*/ 168 w 192"/>
                    <a:gd name="T1" fmla="*/ 0 h 192"/>
                    <a:gd name="T2" fmla="*/ 24 w 192"/>
                    <a:gd name="T3" fmla="*/ 0 h 192"/>
                    <a:gd name="T4" fmla="*/ 0 w 192"/>
                    <a:gd name="T5" fmla="*/ 24 h 192"/>
                    <a:gd name="T6" fmla="*/ 0 w 192"/>
                    <a:gd name="T7" fmla="*/ 168 h 192"/>
                    <a:gd name="T8" fmla="*/ 24 w 192"/>
                    <a:gd name="T9" fmla="*/ 192 h 192"/>
                    <a:gd name="T10" fmla="*/ 168 w 192"/>
                    <a:gd name="T11" fmla="*/ 192 h 192"/>
                    <a:gd name="T12" fmla="*/ 192 w 192"/>
                    <a:gd name="T13" fmla="*/ 168 h 192"/>
                    <a:gd name="T14" fmla="*/ 192 w 192"/>
                    <a:gd name="T15" fmla="*/ 24 h 192"/>
                    <a:gd name="T16" fmla="*/ 168 w 192"/>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92">
                      <a:moveTo>
                        <a:pt x="168" y="0"/>
                      </a:moveTo>
                      <a:cubicBezTo>
                        <a:pt x="24" y="0"/>
                        <a:pt x="24" y="0"/>
                        <a:pt x="24" y="0"/>
                      </a:cubicBezTo>
                      <a:cubicBezTo>
                        <a:pt x="11" y="0"/>
                        <a:pt x="0" y="11"/>
                        <a:pt x="0" y="24"/>
                      </a:cubicBezTo>
                      <a:cubicBezTo>
                        <a:pt x="0" y="168"/>
                        <a:pt x="0" y="168"/>
                        <a:pt x="0" y="168"/>
                      </a:cubicBezTo>
                      <a:cubicBezTo>
                        <a:pt x="0" y="182"/>
                        <a:pt x="11" y="192"/>
                        <a:pt x="24" y="192"/>
                      </a:cubicBezTo>
                      <a:cubicBezTo>
                        <a:pt x="168" y="192"/>
                        <a:pt x="168" y="192"/>
                        <a:pt x="168" y="192"/>
                      </a:cubicBezTo>
                      <a:cubicBezTo>
                        <a:pt x="181" y="192"/>
                        <a:pt x="192" y="182"/>
                        <a:pt x="192" y="168"/>
                      </a:cubicBezTo>
                      <a:cubicBezTo>
                        <a:pt x="192" y="24"/>
                        <a:pt x="192" y="24"/>
                        <a:pt x="192" y="24"/>
                      </a:cubicBezTo>
                      <a:cubicBezTo>
                        <a:pt x="192" y="11"/>
                        <a:pt x="181"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21" name="Freeform 17">
                  <a:extLst>
                    <a:ext uri="{FF2B5EF4-FFF2-40B4-BE49-F238E27FC236}">
                      <a16:creationId xmlns:a16="http://schemas.microsoft.com/office/drawing/2014/main" id="{01722AE7-D432-4906-B90E-B3ABC676D663}"/>
                    </a:ext>
                  </a:extLst>
                </p:cNvPr>
                <p:cNvSpPr>
                  <a:spLocks/>
                </p:cNvSpPr>
                <p:nvPr/>
              </p:nvSpPr>
              <p:spPr bwMode="auto">
                <a:xfrm>
                  <a:off x="1093788" y="1087438"/>
                  <a:ext cx="722312" cy="722313"/>
                </a:xfrm>
                <a:custGeom>
                  <a:avLst/>
                  <a:gdLst>
                    <a:gd name="T0" fmla="*/ 168 w 192"/>
                    <a:gd name="T1" fmla="*/ 0 h 192"/>
                    <a:gd name="T2" fmla="*/ 24 w 192"/>
                    <a:gd name="T3" fmla="*/ 0 h 192"/>
                    <a:gd name="T4" fmla="*/ 0 w 192"/>
                    <a:gd name="T5" fmla="*/ 24 h 192"/>
                    <a:gd name="T6" fmla="*/ 0 w 192"/>
                    <a:gd name="T7" fmla="*/ 168 h 192"/>
                    <a:gd name="T8" fmla="*/ 24 w 192"/>
                    <a:gd name="T9" fmla="*/ 192 h 192"/>
                    <a:gd name="T10" fmla="*/ 168 w 192"/>
                    <a:gd name="T11" fmla="*/ 192 h 192"/>
                    <a:gd name="T12" fmla="*/ 192 w 192"/>
                    <a:gd name="T13" fmla="*/ 168 h 192"/>
                    <a:gd name="T14" fmla="*/ 192 w 192"/>
                    <a:gd name="T15" fmla="*/ 24 h 192"/>
                    <a:gd name="T16" fmla="*/ 168 w 192"/>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92">
                      <a:moveTo>
                        <a:pt x="168" y="0"/>
                      </a:moveTo>
                      <a:cubicBezTo>
                        <a:pt x="24" y="0"/>
                        <a:pt x="24" y="0"/>
                        <a:pt x="24" y="0"/>
                      </a:cubicBezTo>
                      <a:cubicBezTo>
                        <a:pt x="11" y="0"/>
                        <a:pt x="0" y="11"/>
                        <a:pt x="0" y="24"/>
                      </a:cubicBezTo>
                      <a:cubicBezTo>
                        <a:pt x="0" y="168"/>
                        <a:pt x="0" y="168"/>
                        <a:pt x="0" y="168"/>
                      </a:cubicBezTo>
                      <a:cubicBezTo>
                        <a:pt x="0" y="181"/>
                        <a:pt x="11" y="192"/>
                        <a:pt x="24" y="192"/>
                      </a:cubicBezTo>
                      <a:cubicBezTo>
                        <a:pt x="168" y="192"/>
                        <a:pt x="168" y="192"/>
                        <a:pt x="168" y="192"/>
                      </a:cubicBezTo>
                      <a:cubicBezTo>
                        <a:pt x="181" y="192"/>
                        <a:pt x="192" y="181"/>
                        <a:pt x="192" y="168"/>
                      </a:cubicBezTo>
                      <a:cubicBezTo>
                        <a:pt x="192" y="24"/>
                        <a:pt x="192" y="24"/>
                        <a:pt x="192" y="24"/>
                      </a:cubicBezTo>
                      <a:cubicBezTo>
                        <a:pt x="192" y="11"/>
                        <a:pt x="181"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22" name="Freeform 18">
                  <a:extLst>
                    <a:ext uri="{FF2B5EF4-FFF2-40B4-BE49-F238E27FC236}">
                      <a16:creationId xmlns:a16="http://schemas.microsoft.com/office/drawing/2014/main" id="{CB1D357D-582E-47E2-A839-D92C3DC39D2D}"/>
                    </a:ext>
                  </a:extLst>
                </p:cNvPr>
                <p:cNvSpPr>
                  <a:spLocks/>
                </p:cNvSpPr>
                <p:nvPr/>
              </p:nvSpPr>
              <p:spPr bwMode="auto">
                <a:xfrm>
                  <a:off x="1093788" y="2171700"/>
                  <a:ext cx="722312" cy="727075"/>
                </a:xfrm>
                <a:custGeom>
                  <a:avLst/>
                  <a:gdLst>
                    <a:gd name="T0" fmla="*/ 168 w 192"/>
                    <a:gd name="T1" fmla="*/ 0 h 193"/>
                    <a:gd name="T2" fmla="*/ 24 w 192"/>
                    <a:gd name="T3" fmla="*/ 0 h 193"/>
                    <a:gd name="T4" fmla="*/ 0 w 192"/>
                    <a:gd name="T5" fmla="*/ 25 h 193"/>
                    <a:gd name="T6" fmla="*/ 0 w 192"/>
                    <a:gd name="T7" fmla="*/ 169 h 193"/>
                    <a:gd name="T8" fmla="*/ 24 w 192"/>
                    <a:gd name="T9" fmla="*/ 193 h 193"/>
                    <a:gd name="T10" fmla="*/ 168 w 192"/>
                    <a:gd name="T11" fmla="*/ 193 h 193"/>
                    <a:gd name="T12" fmla="*/ 192 w 192"/>
                    <a:gd name="T13" fmla="*/ 169 h 193"/>
                    <a:gd name="T14" fmla="*/ 192 w 192"/>
                    <a:gd name="T15" fmla="*/ 25 h 193"/>
                    <a:gd name="T16" fmla="*/ 168 w 192"/>
                    <a:gd name="T17" fmla="*/ 0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93">
                      <a:moveTo>
                        <a:pt x="168" y="0"/>
                      </a:moveTo>
                      <a:cubicBezTo>
                        <a:pt x="24" y="0"/>
                        <a:pt x="24" y="0"/>
                        <a:pt x="24" y="0"/>
                      </a:cubicBezTo>
                      <a:cubicBezTo>
                        <a:pt x="11" y="0"/>
                        <a:pt x="0" y="11"/>
                        <a:pt x="0" y="25"/>
                      </a:cubicBezTo>
                      <a:cubicBezTo>
                        <a:pt x="0" y="169"/>
                        <a:pt x="0" y="169"/>
                        <a:pt x="0" y="169"/>
                      </a:cubicBezTo>
                      <a:cubicBezTo>
                        <a:pt x="0" y="182"/>
                        <a:pt x="11" y="193"/>
                        <a:pt x="24" y="193"/>
                      </a:cubicBezTo>
                      <a:cubicBezTo>
                        <a:pt x="168" y="193"/>
                        <a:pt x="168" y="193"/>
                        <a:pt x="168" y="193"/>
                      </a:cubicBezTo>
                      <a:cubicBezTo>
                        <a:pt x="181" y="193"/>
                        <a:pt x="192" y="182"/>
                        <a:pt x="192" y="169"/>
                      </a:cubicBezTo>
                      <a:cubicBezTo>
                        <a:pt x="192" y="25"/>
                        <a:pt x="192" y="25"/>
                        <a:pt x="192" y="25"/>
                      </a:cubicBezTo>
                      <a:cubicBezTo>
                        <a:pt x="192" y="11"/>
                        <a:pt x="181"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23" name="Freeform 19">
                  <a:extLst>
                    <a:ext uri="{FF2B5EF4-FFF2-40B4-BE49-F238E27FC236}">
                      <a16:creationId xmlns:a16="http://schemas.microsoft.com/office/drawing/2014/main" id="{412A83CA-03EF-4A8C-86DA-6F245CD6AFF2}"/>
                    </a:ext>
                  </a:extLst>
                </p:cNvPr>
                <p:cNvSpPr>
                  <a:spLocks/>
                </p:cNvSpPr>
                <p:nvPr/>
              </p:nvSpPr>
              <p:spPr bwMode="auto">
                <a:xfrm>
                  <a:off x="2181225" y="0"/>
                  <a:ext cx="723900" cy="722313"/>
                </a:xfrm>
                <a:custGeom>
                  <a:avLst/>
                  <a:gdLst>
                    <a:gd name="T0" fmla="*/ 168 w 192"/>
                    <a:gd name="T1" fmla="*/ 0 h 192"/>
                    <a:gd name="T2" fmla="*/ 24 w 192"/>
                    <a:gd name="T3" fmla="*/ 0 h 192"/>
                    <a:gd name="T4" fmla="*/ 0 w 192"/>
                    <a:gd name="T5" fmla="*/ 24 h 192"/>
                    <a:gd name="T6" fmla="*/ 0 w 192"/>
                    <a:gd name="T7" fmla="*/ 168 h 192"/>
                    <a:gd name="T8" fmla="*/ 24 w 192"/>
                    <a:gd name="T9" fmla="*/ 192 h 192"/>
                    <a:gd name="T10" fmla="*/ 168 w 192"/>
                    <a:gd name="T11" fmla="*/ 192 h 192"/>
                    <a:gd name="T12" fmla="*/ 192 w 192"/>
                    <a:gd name="T13" fmla="*/ 168 h 192"/>
                    <a:gd name="T14" fmla="*/ 192 w 192"/>
                    <a:gd name="T15" fmla="*/ 24 h 192"/>
                    <a:gd name="T16" fmla="*/ 168 w 192"/>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92">
                      <a:moveTo>
                        <a:pt x="168" y="0"/>
                      </a:moveTo>
                      <a:cubicBezTo>
                        <a:pt x="24" y="0"/>
                        <a:pt x="24" y="0"/>
                        <a:pt x="24" y="0"/>
                      </a:cubicBezTo>
                      <a:cubicBezTo>
                        <a:pt x="10" y="0"/>
                        <a:pt x="0" y="11"/>
                        <a:pt x="0" y="24"/>
                      </a:cubicBezTo>
                      <a:cubicBezTo>
                        <a:pt x="0" y="168"/>
                        <a:pt x="0" y="168"/>
                        <a:pt x="0" y="168"/>
                      </a:cubicBezTo>
                      <a:cubicBezTo>
                        <a:pt x="0" y="182"/>
                        <a:pt x="10" y="192"/>
                        <a:pt x="24" y="192"/>
                      </a:cubicBezTo>
                      <a:cubicBezTo>
                        <a:pt x="168" y="192"/>
                        <a:pt x="168" y="192"/>
                        <a:pt x="168" y="192"/>
                      </a:cubicBezTo>
                      <a:cubicBezTo>
                        <a:pt x="181" y="192"/>
                        <a:pt x="192" y="182"/>
                        <a:pt x="192" y="168"/>
                      </a:cubicBezTo>
                      <a:cubicBezTo>
                        <a:pt x="192" y="24"/>
                        <a:pt x="192" y="24"/>
                        <a:pt x="192" y="24"/>
                      </a:cubicBezTo>
                      <a:cubicBezTo>
                        <a:pt x="192" y="11"/>
                        <a:pt x="181"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24" name="Freeform 20">
                  <a:extLst>
                    <a:ext uri="{FF2B5EF4-FFF2-40B4-BE49-F238E27FC236}">
                      <a16:creationId xmlns:a16="http://schemas.microsoft.com/office/drawing/2014/main" id="{37372F0A-6780-4D3C-AD2E-1A8FE8437538}"/>
                    </a:ext>
                  </a:extLst>
                </p:cNvPr>
                <p:cNvSpPr>
                  <a:spLocks/>
                </p:cNvSpPr>
                <p:nvPr/>
              </p:nvSpPr>
              <p:spPr bwMode="auto">
                <a:xfrm>
                  <a:off x="2181225" y="1087438"/>
                  <a:ext cx="723900" cy="722313"/>
                </a:xfrm>
                <a:custGeom>
                  <a:avLst/>
                  <a:gdLst>
                    <a:gd name="T0" fmla="*/ 168 w 192"/>
                    <a:gd name="T1" fmla="*/ 0 h 192"/>
                    <a:gd name="T2" fmla="*/ 24 w 192"/>
                    <a:gd name="T3" fmla="*/ 0 h 192"/>
                    <a:gd name="T4" fmla="*/ 0 w 192"/>
                    <a:gd name="T5" fmla="*/ 24 h 192"/>
                    <a:gd name="T6" fmla="*/ 0 w 192"/>
                    <a:gd name="T7" fmla="*/ 168 h 192"/>
                    <a:gd name="T8" fmla="*/ 24 w 192"/>
                    <a:gd name="T9" fmla="*/ 192 h 192"/>
                    <a:gd name="T10" fmla="*/ 168 w 192"/>
                    <a:gd name="T11" fmla="*/ 192 h 192"/>
                    <a:gd name="T12" fmla="*/ 192 w 192"/>
                    <a:gd name="T13" fmla="*/ 168 h 192"/>
                    <a:gd name="T14" fmla="*/ 192 w 192"/>
                    <a:gd name="T15" fmla="*/ 24 h 192"/>
                    <a:gd name="T16" fmla="*/ 168 w 192"/>
                    <a:gd name="T17"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92">
                      <a:moveTo>
                        <a:pt x="168" y="0"/>
                      </a:moveTo>
                      <a:cubicBezTo>
                        <a:pt x="24" y="0"/>
                        <a:pt x="24" y="0"/>
                        <a:pt x="24" y="0"/>
                      </a:cubicBezTo>
                      <a:cubicBezTo>
                        <a:pt x="10" y="0"/>
                        <a:pt x="0" y="11"/>
                        <a:pt x="0" y="24"/>
                      </a:cubicBezTo>
                      <a:cubicBezTo>
                        <a:pt x="0" y="168"/>
                        <a:pt x="0" y="168"/>
                        <a:pt x="0" y="168"/>
                      </a:cubicBezTo>
                      <a:cubicBezTo>
                        <a:pt x="0" y="181"/>
                        <a:pt x="10" y="192"/>
                        <a:pt x="24" y="192"/>
                      </a:cubicBezTo>
                      <a:cubicBezTo>
                        <a:pt x="168" y="192"/>
                        <a:pt x="168" y="192"/>
                        <a:pt x="168" y="192"/>
                      </a:cubicBezTo>
                      <a:cubicBezTo>
                        <a:pt x="181" y="192"/>
                        <a:pt x="192" y="181"/>
                        <a:pt x="192" y="168"/>
                      </a:cubicBezTo>
                      <a:cubicBezTo>
                        <a:pt x="192" y="24"/>
                        <a:pt x="192" y="24"/>
                        <a:pt x="192" y="24"/>
                      </a:cubicBezTo>
                      <a:cubicBezTo>
                        <a:pt x="192" y="11"/>
                        <a:pt x="181"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sp>
              <p:nvSpPr>
                <p:cNvPr id="25" name="Freeform 21">
                  <a:extLst>
                    <a:ext uri="{FF2B5EF4-FFF2-40B4-BE49-F238E27FC236}">
                      <a16:creationId xmlns:a16="http://schemas.microsoft.com/office/drawing/2014/main" id="{C7FC331A-DC41-4E0F-A594-233D8D0D490E}"/>
                    </a:ext>
                  </a:extLst>
                </p:cNvPr>
                <p:cNvSpPr>
                  <a:spLocks/>
                </p:cNvSpPr>
                <p:nvPr/>
              </p:nvSpPr>
              <p:spPr bwMode="auto">
                <a:xfrm>
                  <a:off x="2181225" y="2171700"/>
                  <a:ext cx="723900" cy="727075"/>
                </a:xfrm>
                <a:custGeom>
                  <a:avLst/>
                  <a:gdLst>
                    <a:gd name="T0" fmla="*/ 168 w 192"/>
                    <a:gd name="T1" fmla="*/ 0 h 193"/>
                    <a:gd name="T2" fmla="*/ 24 w 192"/>
                    <a:gd name="T3" fmla="*/ 0 h 193"/>
                    <a:gd name="T4" fmla="*/ 0 w 192"/>
                    <a:gd name="T5" fmla="*/ 25 h 193"/>
                    <a:gd name="T6" fmla="*/ 0 w 192"/>
                    <a:gd name="T7" fmla="*/ 169 h 193"/>
                    <a:gd name="T8" fmla="*/ 24 w 192"/>
                    <a:gd name="T9" fmla="*/ 193 h 193"/>
                    <a:gd name="T10" fmla="*/ 168 w 192"/>
                    <a:gd name="T11" fmla="*/ 193 h 193"/>
                    <a:gd name="T12" fmla="*/ 192 w 192"/>
                    <a:gd name="T13" fmla="*/ 169 h 193"/>
                    <a:gd name="T14" fmla="*/ 192 w 192"/>
                    <a:gd name="T15" fmla="*/ 25 h 193"/>
                    <a:gd name="T16" fmla="*/ 168 w 192"/>
                    <a:gd name="T17" fmla="*/ 0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93">
                      <a:moveTo>
                        <a:pt x="168" y="0"/>
                      </a:moveTo>
                      <a:cubicBezTo>
                        <a:pt x="24" y="0"/>
                        <a:pt x="24" y="0"/>
                        <a:pt x="24" y="0"/>
                      </a:cubicBezTo>
                      <a:cubicBezTo>
                        <a:pt x="10" y="0"/>
                        <a:pt x="0" y="11"/>
                        <a:pt x="0" y="25"/>
                      </a:cubicBezTo>
                      <a:cubicBezTo>
                        <a:pt x="0" y="169"/>
                        <a:pt x="0" y="169"/>
                        <a:pt x="0" y="169"/>
                      </a:cubicBezTo>
                      <a:cubicBezTo>
                        <a:pt x="0" y="182"/>
                        <a:pt x="10" y="193"/>
                        <a:pt x="24" y="193"/>
                      </a:cubicBezTo>
                      <a:cubicBezTo>
                        <a:pt x="168" y="193"/>
                        <a:pt x="168" y="193"/>
                        <a:pt x="168" y="193"/>
                      </a:cubicBezTo>
                      <a:cubicBezTo>
                        <a:pt x="181" y="193"/>
                        <a:pt x="192" y="182"/>
                        <a:pt x="192" y="169"/>
                      </a:cubicBezTo>
                      <a:cubicBezTo>
                        <a:pt x="192" y="25"/>
                        <a:pt x="192" y="25"/>
                        <a:pt x="192" y="25"/>
                      </a:cubicBezTo>
                      <a:cubicBezTo>
                        <a:pt x="192" y="11"/>
                        <a:pt x="181" y="0"/>
                        <a:pt x="168"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a:lstStyle/>
                <a:p>
                  <a:pPr defTabSz="914217">
                    <a:defRPr/>
                  </a:pPr>
                  <a:endParaRPr lang="id-ID" sz="900" dirty="0">
                    <a:latin typeface="Lato Light"/>
                    <a:cs typeface="Lato Light"/>
                  </a:endParaRPr>
                </a:p>
              </p:txBody>
            </p:sp>
          </p:grpSp>
          <p:sp>
            <p:nvSpPr>
              <p:cNvPr id="16" name="Freeform 25">
                <a:extLst>
                  <a:ext uri="{FF2B5EF4-FFF2-40B4-BE49-F238E27FC236}">
                    <a16:creationId xmlns:a16="http://schemas.microsoft.com/office/drawing/2014/main" id="{FA66C158-200C-4C42-8CC0-DAE1B2E4AE1C}"/>
                  </a:ext>
                </a:extLst>
              </p:cNvPr>
              <p:cNvSpPr>
                <a:spLocks/>
              </p:cNvSpPr>
              <p:nvPr/>
            </p:nvSpPr>
            <p:spPr bwMode="auto">
              <a:xfrm rot="5400000">
                <a:off x="7497498" y="3116200"/>
                <a:ext cx="146517" cy="128440"/>
              </a:xfrm>
              <a:custGeom>
                <a:avLst/>
                <a:gdLst>
                  <a:gd name="T0" fmla="*/ 504 w 896"/>
                  <a:gd name="T1" fmla="*/ 0 h 784"/>
                  <a:gd name="T2" fmla="*/ 116 w 896"/>
                  <a:gd name="T3" fmla="*/ 336 h 784"/>
                  <a:gd name="T4" fmla="*/ 0 w 896"/>
                  <a:gd name="T5" fmla="*/ 336 h 784"/>
                  <a:gd name="T6" fmla="*/ 168 w 896"/>
                  <a:gd name="T7" fmla="*/ 560 h 784"/>
                  <a:gd name="T8" fmla="*/ 336 w 896"/>
                  <a:gd name="T9" fmla="*/ 336 h 784"/>
                  <a:gd name="T10" fmla="*/ 230 w 896"/>
                  <a:gd name="T11" fmla="*/ 336 h 784"/>
                  <a:gd name="T12" fmla="*/ 504 w 896"/>
                  <a:gd name="T13" fmla="*/ 112 h 784"/>
                  <a:gd name="T14" fmla="*/ 784 w 896"/>
                  <a:gd name="T15" fmla="*/ 392 h 784"/>
                  <a:gd name="T16" fmla="*/ 504 w 896"/>
                  <a:gd name="T17" fmla="*/ 672 h 784"/>
                  <a:gd name="T18" fmla="*/ 504 w 896"/>
                  <a:gd name="T19" fmla="*/ 784 h 784"/>
                  <a:gd name="T20" fmla="*/ 896 w 896"/>
                  <a:gd name="T21" fmla="*/ 392 h 784"/>
                  <a:gd name="T22" fmla="*/ 504 w 896"/>
                  <a:gd name="T23" fmla="*/ 0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6" h="784">
                    <a:moveTo>
                      <a:pt x="504" y="0"/>
                    </a:moveTo>
                    <a:cubicBezTo>
                      <a:pt x="307" y="0"/>
                      <a:pt x="144" y="146"/>
                      <a:pt x="116" y="336"/>
                    </a:cubicBezTo>
                    <a:cubicBezTo>
                      <a:pt x="0" y="336"/>
                      <a:pt x="0" y="336"/>
                      <a:pt x="0" y="336"/>
                    </a:cubicBezTo>
                    <a:cubicBezTo>
                      <a:pt x="168" y="560"/>
                      <a:pt x="168" y="560"/>
                      <a:pt x="168" y="560"/>
                    </a:cubicBezTo>
                    <a:cubicBezTo>
                      <a:pt x="336" y="336"/>
                      <a:pt x="336" y="336"/>
                      <a:pt x="336" y="336"/>
                    </a:cubicBezTo>
                    <a:cubicBezTo>
                      <a:pt x="230" y="336"/>
                      <a:pt x="230" y="336"/>
                      <a:pt x="230" y="336"/>
                    </a:cubicBezTo>
                    <a:cubicBezTo>
                      <a:pt x="256" y="208"/>
                      <a:pt x="369" y="112"/>
                      <a:pt x="504" y="112"/>
                    </a:cubicBezTo>
                    <a:cubicBezTo>
                      <a:pt x="658" y="112"/>
                      <a:pt x="784" y="238"/>
                      <a:pt x="784" y="392"/>
                    </a:cubicBezTo>
                    <a:cubicBezTo>
                      <a:pt x="784" y="546"/>
                      <a:pt x="658" y="672"/>
                      <a:pt x="504" y="672"/>
                    </a:cubicBezTo>
                    <a:cubicBezTo>
                      <a:pt x="504" y="784"/>
                      <a:pt x="504" y="784"/>
                      <a:pt x="504" y="784"/>
                    </a:cubicBezTo>
                    <a:cubicBezTo>
                      <a:pt x="721" y="784"/>
                      <a:pt x="896" y="609"/>
                      <a:pt x="896" y="392"/>
                    </a:cubicBezTo>
                    <a:cubicBezTo>
                      <a:pt x="896" y="175"/>
                      <a:pt x="721" y="0"/>
                      <a:pt x="504" y="0"/>
                    </a:cubicBezTo>
                    <a:close/>
                  </a:path>
                </a:pathLst>
              </a:custGeom>
              <a:solidFill>
                <a:schemeClr val="bg1">
                  <a:lumMod val="50000"/>
                </a:schemeClr>
              </a:solidFill>
              <a:ln>
                <a:noFill/>
              </a:ln>
            </p:spPr>
            <p:txBody>
              <a:bodyPr/>
              <a:lstStyle/>
              <a:p>
                <a:pPr defTabSz="914217">
                  <a:defRPr/>
                </a:pPr>
                <a:endParaRPr lang="id-ID" sz="900" dirty="0">
                  <a:latin typeface="Lato Light"/>
                  <a:cs typeface="Lato Light"/>
                </a:endParaRPr>
              </a:p>
            </p:txBody>
          </p:sp>
        </p:grpSp>
        <p:sp>
          <p:nvSpPr>
            <p:cNvPr id="5" name="TextBox 55">
              <a:extLst>
                <a:ext uri="{FF2B5EF4-FFF2-40B4-BE49-F238E27FC236}">
                  <a16:creationId xmlns:a16="http://schemas.microsoft.com/office/drawing/2014/main" id="{AD92C936-71D0-46AA-81CA-6A7A17288224}"/>
                </a:ext>
              </a:extLst>
            </p:cNvPr>
            <p:cNvSpPr txBox="1"/>
            <p:nvPr/>
          </p:nvSpPr>
          <p:spPr>
            <a:xfrm>
              <a:off x="2353374" y="3063206"/>
              <a:ext cx="1531177" cy="284059"/>
            </a:xfrm>
            <a:prstGeom prst="rect">
              <a:avLst/>
            </a:prstGeom>
            <a:noFill/>
          </p:spPr>
          <p:txBody>
            <a:bodyPr wrap="none">
              <a:spAutoFit/>
            </a:bodyPr>
            <a:lstStyle/>
            <a:p>
              <a:pPr defTabSz="914217">
                <a:defRPr/>
              </a:pPr>
              <a:r>
                <a:rPr lang="id-ID" sz="900" dirty="0">
                  <a:solidFill>
                    <a:schemeClr val="bg1">
                      <a:lumMod val="65000"/>
                    </a:schemeClr>
                  </a:solidFill>
                  <a:latin typeface="Lato Light"/>
                  <a:cs typeface="Lato Light"/>
                </a:rPr>
                <a:t>www.louistwelve.com</a:t>
              </a:r>
            </a:p>
          </p:txBody>
        </p:sp>
        <p:sp>
          <p:nvSpPr>
            <p:cNvPr id="6" name="Freeform 29">
              <a:extLst>
                <a:ext uri="{FF2B5EF4-FFF2-40B4-BE49-F238E27FC236}">
                  <a16:creationId xmlns:a16="http://schemas.microsoft.com/office/drawing/2014/main" id="{D389F641-7371-48C8-A8AB-9EDB804AE743}"/>
                </a:ext>
              </a:extLst>
            </p:cNvPr>
            <p:cNvSpPr>
              <a:spLocks noEditPoints="1"/>
            </p:cNvSpPr>
            <p:nvPr/>
          </p:nvSpPr>
          <p:spPr bwMode="auto">
            <a:xfrm>
              <a:off x="2269693" y="3129627"/>
              <a:ext cx="115791" cy="116237"/>
            </a:xfrm>
            <a:custGeom>
              <a:avLst/>
              <a:gdLst>
                <a:gd name="T0" fmla="*/ 0 w 636"/>
                <a:gd name="T1" fmla="*/ 318 h 636"/>
                <a:gd name="T2" fmla="*/ 636 w 636"/>
                <a:gd name="T3" fmla="*/ 318 h 636"/>
                <a:gd name="T4" fmla="*/ 594 w 636"/>
                <a:gd name="T5" fmla="*/ 308 h 636"/>
                <a:gd name="T6" fmla="*/ 448 w 636"/>
                <a:gd name="T7" fmla="*/ 179 h 636"/>
                <a:gd name="T8" fmla="*/ 594 w 636"/>
                <a:gd name="T9" fmla="*/ 308 h 636"/>
                <a:gd name="T10" fmla="*/ 223 w 636"/>
                <a:gd name="T11" fmla="*/ 486 h 636"/>
                <a:gd name="T12" fmla="*/ 308 w 636"/>
                <a:gd name="T13" fmla="*/ 594 h 636"/>
                <a:gd name="T14" fmla="*/ 329 w 636"/>
                <a:gd name="T15" fmla="*/ 42 h 636"/>
                <a:gd name="T16" fmla="*/ 328 w 636"/>
                <a:gd name="T17" fmla="*/ 184 h 636"/>
                <a:gd name="T18" fmla="*/ 329 w 636"/>
                <a:gd name="T19" fmla="*/ 42 h 636"/>
                <a:gd name="T20" fmla="*/ 510 w 636"/>
                <a:gd name="T21" fmla="*/ 119 h 636"/>
                <a:gd name="T22" fmla="*/ 363 w 636"/>
                <a:gd name="T23" fmla="*/ 45 h 636"/>
                <a:gd name="T24" fmla="*/ 308 w 636"/>
                <a:gd name="T25" fmla="*/ 184 h 636"/>
                <a:gd name="T26" fmla="*/ 307 w 636"/>
                <a:gd name="T27" fmla="*/ 42 h 636"/>
                <a:gd name="T28" fmla="*/ 196 w 636"/>
                <a:gd name="T29" fmla="*/ 160 h 636"/>
                <a:gd name="T30" fmla="*/ 273 w 636"/>
                <a:gd name="T31" fmla="*/ 45 h 636"/>
                <a:gd name="T32" fmla="*/ 207 w 636"/>
                <a:gd name="T33" fmla="*/ 186 h 636"/>
                <a:gd name="T34" fmla="*/ 308 w 636"/>
                <a:gd name="T35" fmla="*/ 308 h 636"/>
                <a:gd name="T36" fmla="*/ 207 w 636"/>
                <a:gd name="T37" fmla="*/ 186 h 636"/>
                <a:gd name="T38" fmla="*/ 308 w 636"/>
                <a:gd name="T39" fmla="*/ 452 h 636"/>
                <a:gd name="T40" fmla="*/ 185 w 636"/>
                <a:gd name="T41" fmla="*/ 328 h 636"/>
                <a:gd name="T42" fmla="*/ 273 w 636"/>
                <a:gd name="T43" fmla="*/ 591 h 636"/>
                <a:gd name="T44" fmla="*/ 204 w 636"/>
                <a:gd name="T45" fmla="*/ 493 h 636"/>
                <a:gd name="T46" fmla="*/ 328 w 636"/>
                <a:gd name="T47" fmla="*/ 594 h 636"/>
                <a:gd name="T48" fmla="*/ 413 w 636"/>
                <a:gd name="T49" fmla="*/ 486 h 636"/>
                <a:gd name="T50" fmla="*/ 328 w 636"/>
                <a:gd name="T51" fmla="*/ 594 h 636"/>
                <a:gd name="T52" fmla="*/ 498 w 636"/>
                <a:gd name="T53" fmla="*/ 528 h 636"/>
                <a:gd name="T54" fmla="*/ 432 w 636"/>
                <a:gd name="T55" fmla="*/ 493 h 636"/>
                <a:gd name="T56" fmla="*/ 328 w 636"/>
                <a:gd name="T57" fmla="*/ 452 h 636"/>
                <a:gd name="T58" fmla="*/ 451 w 636"/>
                <a:gd name="T59" fmla="*/ 328 h 636"/>
                <a:gd name="T60" fmla="*/ 328 w 636"/>
                <a:gd name="T61" fmla="*/ 308 h 636"/>
                <a:gd name="T62" fmla="*/ 429 w 636"/>
                <a:gd name="T63" fmla="*/ 186 h 636"/>
                <a:gd name="T64" fmla="*/ 328 w 636"/>
                <a:gd name="T65" fmla="*/ 308 h 636"/>
                <a:gd name="T66" fmla="*/ 188 w 636"/>
                <a:gd name="T67" fmla="*/ 179 h 636"/>
                <a:gd name="T68" fmla="*/ 42 w 636"/>
                <a:gd name="T69" fmla="*/ 308 h 636"/>
                <a:gd name="T70" fmla="*/ 42 w 636"/>
                <a:gd name="T71" fmla="*/ 328 h 636"/>
                <a:gd name="T72" fmla="*/ 195 w 636"/>
                <a:gd name="T73" fmla="*/ 475 h 636"/>
                <a:gd name="T74" fmla="*/ 42 w 636"/>
                <a:gd name="T75" fmla="*/ 328 h 636"/>
                <a:gd name="T76" fmla="*/ 441 w 636"/>
                <a:gd name="T77" fmla="*/ 475 h 636"/>
                <a:gd name="T78" fmla="*/ 594 w 636"/>
                <a:gd name="T79" fmla="*/ 328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36" h="636">
                  <a:moveTo>
                    <a:pt x="318" y="0"/>
                  </a:moveTo>
                  <a:cubicBezTo>
                    <a:pt x="142" y="0"/>
                    <a:pt x="0" y="142"/>
                    <a:pt x="0" y="318"/>
                  </a:cubicBezTo>
                  <a:cubicBezTo>
                    <a:pt x="0" y="494"/>
                    <a:pt x="142" y="636"/>
                    <a:pt x="318" y="636"/>
                  </a:cubicBezTo>
                  <a:cubicBezTo>
                    <a:pt x="494" y="636"/>
                    <a:pt x="636" y="494"/>
                    <a:pt x="636" y="318"/>
                  </a:cubicBezTo>
                  <a:cubicBezTo>
                    <a:pt x="636" y="142"/>
                    <a:pt x="494" y="0"/>
                    <a:pt x="318" y="0"/>
                  </a:cubicBezTo>
                  <a:close/>
                  <a:moveTo>
                    <a:pt x="594" y="308"/>
                  </a:moveTo>
                  <a:cubicBezTo>
                    <a:pt x="471" y="308"/>
                    <a:pt x="471" y="308"/>
                    <a:pt x="471" y="308"/>
                  </a:cubicBezTo>
                  <a:cubicBezTo>
                    <a:pt x="470" y="262"/>
                    <a:pt x="462" y="219"/>
                    <a:pt x="448" y="179"/>
                  </a:cubicBezTo>
                  <a:cubicBezTo>
                    <a:pt x="476" y="168"/>
                    <a:pt x="501" y="152"/>
                    <a:pt x="525" y="134"/>
                  </a:cubicBezTo>
                  <a:cubicBezTo>
                    <a:pt x="566" y="181"/>
                    <a:pt x="592" y="241"/>
                    <a:pt x="594" y="308"/>
                  </a:cubicBezTo>
                  <a:close/>
                  <a:moveTo>
                    <a:pt x="307" y="594"/>
                  </a:moveTo>
                  <a:cubicBezTo>
                    <a:pt x="273" y="566"/>
                    <a:pt x="244" y="529"/>
                    <a:pt x="223" y="486"/>
                  </a:cubicBezTo>
                  <a:cubicBezTo>
                    <a:pt x="250" y="478"/>
                    <a:pt x="278" y="473"/>
                    <a:pt x="308" y="472"/>
                  </a:cubicBezTo>
                  <a:cubicBezTo>
                    <a:pt x="308" y="594"/>
                    <a:pt x="308" y="594"/>
                    <a:pt x="308" y="594"/>
                  </a:cubicBezTo>
                  <a:cubicBezTo>
                    <a:pt x="307" y="594"/>
                    <a:pt x="307" y="594"/>
                    <a:pt x="307" y="594"/>
                  </a:cubicBezTo>
                  <a:close/>
                  <a:moveTo>
                    <a:pt x="329" y="42"/>
                  </a:moveTo>
                  <a:cubicBezTo>
                    <a:pt x="368" y="74"/>
                    <a:pt x="400" y="117"/>
                    <a:pt x="421" y="167"/>
                  </a:cubicBezTo>
                  <a:cubicBezTo>
                    <a:pt x="392" y="177"/>
                    <a:pt x="361" y="183"/>
                    <a:pt x="328" y="184"/>
                  </a:cubicBezTo>
                  <a:cubicBezTo>
                    <a:pt x="328" y="42"/>
                    <a:pt x="328" y="42"/>
                    <a:pt x="328" y="42"/>
                  </a:cubicBezTo>
                  <a:cubicBezTo>
                    <a:pt x="329" y="42"/>
                    <a:pt x="329" y="42"/>
                    <a:pt x="329" y="42"/>
                  </a:cubicBezTo>
                  <a:close/>
                  <a:moveTo>
                    <a:pt x="363" y="45"/>
                  </a:moveTo>
                  <a:cubicBezTo>
                    <a:pt x="420" y="55"/>
                    <a:pt x="471" y="81"/>
                    <a:pt x="510" y="119"/>
                  </a:cubicBezTo>
                  <a:cubicBezTo>
                    <a:pt x="489" y="136"/>
                    <a:pt x="466" y="150"/>
                    <a:pt x="440" y="160"/>
                  </a:cubicBezTo>
                  <a:cubicBezTo>
                    <a:pt x="421" y="116"/>
                    <a:pt x="395" y="77"/>
                    <a:pt x="363" y="45"/>
                  </a:cubicBezTo>
                  <a:close/>
                  <a:moveTo>
                    <a:pt x="308" y="42"/>
                  </a:moveTo>
                  <a:cubicBezTo>
                    <a:pt x="308" y="184"/>
                    <a:pt x="308" y="184"/>
                    <a:pt x="308" y="184"/>
                  </a:cubicBezTo>
                  <a:cubicBezTo>
                    <a:pt x="275" y="183"/>
                    <a:pt x="244" y="177"/>
                    <a:pt x="215" y="167"/>
                  </a:cubicBezTo>
                  <a:cubicBezTo>
                    <a:pt x="236" y="117"/>
                    <a:pt x="268" y="74"/>
                    <a:pt x="307" y="42"/>
                  </a:cubicBezTo>
                  <a:cubicBezTo>
                    <a:pt x="307" y="42"/>
                    <a:pt x="307" y="42"/>
                    <a:pt x="308" y="42"/>
                  </a:cubicBezTo>
                  <a:close/>
                  <a:moveTo>
                    <a:pt x="196" y="160"/>
                  </a:moveTo>
                  <a:cubicBezTo>
                    <a:pt x="171" y="150"/>
                    <a:pt x="147" y="136"/>
                    <a:pt x="126" y="119"/>
                  </a:cubicBezTo>
                  <a:cubicBezTo>
                    <a:pt x="165" y="81"/>
                    <a:pt x="216" y="55"/>
                    <a:pt x="273" y="45"/>
                  </a:cubicBezTo>
                  <a:cubicBezTo>
                    <a:pt x="241" y="77"/>
                    <a:pt x="215" y="116"/>
                    <a:pt x="196" y="160"/>
                  </a:cubicBezTo>
                  <a:close/>
                  <a:moveTo>
                    <a:pt x="207" y="186"/>
                  </a:moveTo>
                  <a:cubicBezTo>
                    <a:pt x="239" y="197"/>
                    <a:pt x="273" y="204"/>
                    <a:pt x="308" y="205"/>
                  </a:cubicBezTo>
                  <a:cubicBezTo>
                    <a:pt x="308" y="308"/>
                    <a:pt x="308" y="308"/>
                    <a:pt x="308" y="308"/>
                  </a:cubicBezTo>
                  <a:cubicBezTo>
                    <a:pt x="185" y="308"/>
                    <a:pt x="185" y="308"/>
                    <a:pt x="185" y="308"/>
                  </a:cubicBezTo>
                  <a:cubicBezTo>
                    <a:pt x="186" y="265"/>
                    <a:pt x="194" y="224"/>
                    <a:pt x="207" y="186"/>
                  </a:cubicBezTo>
                  <a:close/>
                  <a:moveTo>
                    <a:pt x="308" y="328"/>
                  </a:moveTo>
                  <a:cubicBezTo>
                    <a:pt x="308" y="452"/>
                    <a:pt x="308" y="452"/>
                    <a:pt x="308" y="452"/>
                  </a:cubicBezTo>
                  <a:cubicBezTo>
                    <a:pt x="275" y="453"/>
                    <a:pt x="244" y="458"/>
                    <a:pt x="215" y="468"/>
                  </a:cubicBezTo>
                  <a:cubicBezTo>
                    <a:pt x="197" y="425"/>
                    <a:pt x="186" y="378"/>
                    <a:pt x="185" y="328"/>
                  </a:cubicBezTo>
                  <a:lnTo>
                    <a:pt x="308" y="328"/>
                  </a:lnTo>
                  <a:close/>
                  <a:moveTo>
                    <a:pt x="273" y="591"/>
                  </a:moveTo>
                  <a:cubicBezTo>
                    <a:pt x="222" y="582"/>
                    <a:pt x="176" y="560"/>
                    <a:pt x="138" y="528"/>
                  </a:cubicBezTo>
                  <a:cubicBezTo>
                    <a:pt x="158" y="514"/>
                    <a:pt x="180" y="502"/>
                    <a:pt x="204" y="493"/>
                  </a:cubicBezTo>
                  <a:cubicBezTo>
                    <a:pt x="222" y="531"/>
                    <a:pt x="245" y="563"/>
                    <a:pt x="273" y="591"/>
                  </a:cubicBezTo>
                  <a:close/>
                  <a:moveTo>
                    <a:pt x="328" y="594"/>
                  </a:moveTo>
                  <a:cubicBezTo>
                    <a:pt x="328" y="472"/>
                    <a:pt x="328" y="472"/>
                    <a:pt x="328" y="472"/>
                  </a:cubicBezTo>
                  <a:cubicBezTo>
                    <a:pt x="358" y="473"/>
                    <a:pt x="386" y="478"/>
                    <a:pt x="413" y="486"/>
                  </a:cubicBezTo>
                  <a:cubicBezTo>
                    <a:pt x="392" y="529"/>
                    <a:pt x="363" y="566"/>
                    <a:pt x="329" y="594"/>
                  </a:cubicBezTo>
                  <a:cubicBezTo>
                    <a:pt x="329" y="594"/>
                    <a:pt x="329" y="594"/>
                    <a:pt x="328" y="594"/>
                  </a:cubicBezTo>
                  <a:close/>
                  <a:moveTo>
                    <a:pt x="432" y="493"/>
                  </a:moveTo>
                  <a:cubicBezTo>
                    <a:pt x="456" y="502"/>
                    <a:pt x="478" y="514"/>
                    <a:pt x="498" y="528"/>
                  </a:cubicBezTo>
                  <a:cubicBezTo>
                    <a:pt x="460" y="560"/>
                    <a:pt x="414" y="582"/>
                    <a:pt x="363" y="591"/>
                  </a:cubicBezTo>
                  <a:cubicBezTo>
                    <a:pt x="391" y="563"/>
                    <a:pt x="414" y="531"/>
                    <a:pt x="432" y="493"/>
                  </a:cubicBezTo>
                  <a:close/>
                  <a:moveTo>
                    <a:pt x="421" y="468"/>
                  </a:moveTo>
                  <a:cubicBezTo>
                    <a:pt x="392" y="458"/>
                    <a:pt x="361" y="453"/>
                    <a:pt x="328" y="452"/>
                  </a:cubicBezTo>
                  <a:cubicBezTo>
                    <a:pt x="328" y="328"/>
                    <a:pt x="328" y="328"/>
                    <a:pt x="328" y="328"/>
                  </a:cubicBezTo>
                  <a:cubicBezTo>
                    <a:pt x="451" y="328"/>
                    <a:pt x="451" y="328"/>
                    <a:pt x="451" y="328"/>
                  </a:cubicBezTo>
                  <a:cubicBezTo>
                    <a:pt x="450" y="378"/>
                    <a:pt x="439" y="425"/>
                    <a:pt x="421" y="468"/>
                  </a:cubicBezTo>
                  <a:close/>
                  <a:moveTo>
                    <a:pt x="328" y="308"/>
                  </a:moveTo>
                  <a:cubicBezTo>
                    <a:pt x="328" y="205"/>
                    <a:pt x="328" y="205"/>
                    <a:pt x="328" y="205"/>
                  </a:cubicBezTo>
                  <a:cubicBezTo>
                    <a:pt x="363" y="204"/>
                    <a:pt x="397" y="197"/>
                    <a:pt x="429" y="186"/>
                  </a:cubicBezTo>
                  <a:cubicBezTo>
                    <a:pt x="442" y="224"/>
                    <a:pt x="450" y="265"/>
                    <a:pt x="451" y="308"/>
                  </a:cubicBezTo>
                  <a:lnTo>
                    <a:pt x="328" y="308"/>
                  </a:lnTo>
                  <a:close/>
                  <a:moveTo>
                    <a:pt x="111" y="134"/>
                  </a:moveTo>
                  <a:cubicBezTo>
                    <a:pt x="135" y="152"/>
                    <a:pt x="160" y="168"/>
                    <a:pt x="188" y="179"/>
                  </a:cubicBezTo>
                  <a:cubicBezTo>
                    <a:pt x="174" y="219"/>
                    <a:pt x="166" y="262"/>
                    <a:pt x="165" y="308"/>
                  </a:cubicBezTo>
                  <a:cubicBezTo>
                    <a:pt x="42" y="308"/>
                    <a:pt x="42" y="308"/>
                    <a:pt x="42" y="308"/>
                  </a:cubicBezTo>
                  <a:cubicBezTo>
                    <a:pt x="44" y="241"/>
                    <a:pt x="70" y="181"/>
                    <a:pt x="111" y="134"/>
                  </a:cubicBezTo>
                  <a:close/>
                  <a:moveTo>
                    <a:pt x="42" y="328"/>
                  </a:moveTo>
                  <a:cubicBezTo>
                    <a:pt x="165" y="328"/>
                    <a:pt x="165" y="328"/>
                    <a:pt x="165" y="328"/>
                  </a:cubicBezTo>
                  <a:cubicBezTo>
                    <a:pt x="166" y="381"/>
                    <a:pt x="177" y="430"/>
                    <a:pt x="195" y="475"/>
                  </a:cubicBezTo>
                  <a:cubicBezTo>
                    <a:pt x="169" y="485"/>
                    <a:pt x="145" y="498"/>
                    <a:pt x="123" y="514"/>
                  </a:cubicBezTo>
                  <a:cubicBezTo>
                    <a:pt x="75" y="466"/>
                    <a:pt x="44" y="401"/>
                    <a:pt x="42" y="328"/>
                  </a:cubicBezTo>
                  <a:close/>
                  <a:moveTo>
                    <a:pt x="513" y="514"/>
                  </a:moveTo>
                  <a:cubicBezTo>
                    <a:pt x="491" y="498"/>
                    <a:pt x="467" y="485"/>
                    <a:pt x="441" y="475"/>
                  </a:cubicBezTo>
                  <a:cubicBezTo>
                    <a:pt x="459" y="430"/>
                    <a:pt x="470" y="381"/>
                    <a:pt x="471" y="328"/>
                  </a:cubicBezTo>
                  <a:cubicBezTo>
                    <a:pt x="594" y="328"/>
                    <a:pt x="594" y="328"/>
                    <a:pt x="594" y="328"/>
                  </a:cubicBezTo>
                  <a:cubicBezTo>
                    <a:pt x="592" y="401"/>
                    <a:pt x="561" y="466"/>
                    <a:pt x="513" y="514"/>
                  </a:cubicBezTo>
                  <a:close/>
                </a:path>
              </a:pathLst>
            </a:custGeom>
            <a:solidFill>
              <a:schemeClr val="bg1">
                <a:lumMod val="50000"/>
              </a:schemeClr>
            </a:solidFill>
            <a:ln>
              <a:noFill/>
            </a:ln>
          </p:spPr>
          <p:txBody>
            <a:bodyPr/>
            <a:lstStyle/>
            <a:p>
              <a:pPr defTabSz="914217">
                <a:defRPr/>
              </a:pPr>
              <a:endParaRPr lang="id-ID" sz="900" dirty="0">
                <a:latin typeface="Lato Light"/>
                <a:cs typeface="Lato Light"/>
              </a:endParaRPr>
            </a:p>
          </p:txBody>
        </p:sp>
      </p:grpSp>
      <p:sp>
        <p:nvSpPr>
          <p:cNvPr id="26" name="Oval 42">
            <a:extLst>
              <a:ext uri="{FF2B5EF4-FFF2-40B4-BE49-F238E27FC236}">
                <a16:creationId xmlns:a16="http://schemas.microsoft.com/office/drawing/2014/main" id="{8202C9E2-6A31-4357-BB8A-D2C2627C874A}"/>
              </a:ext>
            </a:extLst>
          </p:cNvPr>
          <p:cNvSpPr/>
          <p:nvPr/>
        </p:nvSpPr>
        <p:spPr>
          <a:xfrm>
            <a:off x="2376488" y="2562202"/>
            <a:ext cx="693738" cy="69453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27" name="Oval 45">
            <a:extLst>
              <a:ext uri="{FF2B5EF4-FFF2-40B4-BE49-F238E27FC236}">
                <a16:creationId xmlns:a16="http://schemas.microsoft.com/office/drawing/2014/main" id="{60C3E9C6-252F-4E7A-8710-DA1BF4CDA3B2}"/>
              </a:ext>
            </a:extLst>
          </p:cNvPr>
          <p:cNvSpPr/>
          <p:nvPr/>
        </p:nvSpPr>
        <p:spPr>
          <a:xfrm>
            <a:off x="2393157" y="3869508"/>
            <a:ext cx="693738" cy="6945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28" name="Oval 48">
            <a:extLst>
              <a:ext uri="{FF2B5EF4-FFF2-40B4-BE49-F238E27FC236}">
                <a16:creationId xmlns:a16="http://schemas.microsoft.com/office/drawing/2014/main" id="{F60A327C-8FF1-401A-AB84-1833319988B3}"/>
              </a:ext>
            </a:extLst>
          </p:cNvPr>
          <p:cNvSpPr/>
          <p:nvPr/>
        </p:nvSpPr>
        <p:spPr>
          <a:xfrm>
            <a:off x="2393157" y="5176020"/>
            <a:ext cx="693738" cy="69453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29" name="Oval 57">
            <a:extLst>
              <a:ext uri="{FF2B5EF4-FFF2-40B4-BE49-F238E27FC236}">
                <a16:creationId xmlns:a16="http://schemas.microsoft.com/office/drawing/2014/main" id="{54A46BAD-74D8-4392-9759-7175A7377D91}"/>
              </a:ext>
            </a:extLst>
          </p:cNvPr>
          <p:cNvSpPr/>
          <p:nvPr/>
        </p:nvSpPr>
        <p:spPr>
          <a:xfrm>
            <a:off x="9105107" y="2585220"/>
            <a:ext cx="693738" cy="69373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30" name="Freeform 6">
            <a:extLst>
              <a:ext uri="{FF2B5EF4-FFF2-40B4-BE49-F238E27FC236}">
                <a16:creationId xmlns:a16="http://schemas.microsoft.com/office/drawing/2014/main" id="{F62C7C5F-8017-46AF-A171-6E4C57D221D0}"/>
              </a:ext>
            </a:extLst>
          </p:cNvPr>
          <p:cNvSpPr>
            <a:spLocks noChangeArrowheads="1"/>
          </p:cNvSpPr>
          <p:nvPr/>
        </p:nvSpPr>
        <p:spPr bwMode="auto">
          <a:xfrm>
            <a:off x="2545557" y="5363345"/>
            <a:ext cx="354013" cy="347663"/>
          </a:xfrm>
          <a:custGeom>
            <a:avLst/>
            <a:gdLst>
              <a:gd name="T0" fmla="*/ 678459 w 444"/>
              <a:gd name="T1" fmla="*/ 27162 h 435"/>
              <a:gd name="T2" fmla="*/ 678459 w 444"/>
              <a:gd name="T3" fmla="*/ 27162 h 435"/>
              <a:gd name="T4" fmla="*/ 550749 w 444"/>
              <a:gd name="T5" fmla="*/ 55922 h 435"/>
              <a:gd name="T6" fmla="*/ 0 w 444"/>
              <a:gd name="T7" fmla="*/ 354702 h 435"/>
              <a:gd name="T8" fmla="*/ 311293 w 444"/>
              <a:gd name="T9" fmla="*/ 396244 h 435"/>
              <a:gd name="T10" fmla="*/ 352799 w 444"/>
              <a:gd name="T11" fmla="*/ 693427 h 435"/>
              <a:gd name="T12" fmla="*/ 636953 w 444"/>
              <a:gd name="T13" fmla="*/ 142201 h 435"/>
              <a:gd name="T14" fmla="*/ 678459 w 444"/>
              <a:gd name="T15" fmla="*/ 27162 h 435"/>
              <a:gd name="T16" fmla="*/ 608218 w 444"/>
              <a:gd name="T17" fmla="*/ 99061 h 435"/>
              <a:gd name="T18" fmla="*/ 608218 w 444"/>
              <a:gd name="T19" fmla="*/ 99061 h 435"/>
              <a:gd name="T20" fmla="*/ 381533 w 444"/>
              <a:gd name="T21" fmla="*/ 509685 h 435"/>
              <a:gd name="T22" fmla="*/ 367166 w 444"/>
              <a:gd name="T23" fmla="*/ 325943 h 435"/>
              <a:gd name="T24" fmla="*/ 608218 w 444"/>
              <a:gd name="T25" fmla="*/ 99061 h 4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44" h="435">
                <a:moveTo>
                  <a:pt x="425" y="17"/>
                </a:moveTo>
                <a:lnTo>
                  <a:pt x="425" y="17"/>
                </a:lnTo>
                <a:cubicBezTo>
                  <a:pt x="408" y="0"/>
                  <a:pt x="399" y="17"/>
                  <a:pt x="345" y="35"/>
                </a:cubicBezTo>
                <a:cubicBezTo>
                  <a:pt x="221" y="97"/>
                  <a:pt x="0" y="222"/>
                  <a:pt x="0" y="222"/>
                </a:cubicBezTo>
                <a:cubicBezTo>
                  <a:pt x="195" y="248"/>
                  <a:pt x="195" y="248"/>
                  <a:pt x="195" y="248"/>
                </a:cubicBezTo>
                <a:cubicBezTo>
                  <a:pt x="221" y="434"/>
                  <a:pt x="221" y="434"/>
                  <a:pt x="221" y="434"/>
                </a:cubicBezTo>
                <a:cubicBezTo>
                  <a:pt x="221" y="434"/>
                  <a:pt x="345" y="222"/>
                  <a:pt x="399" y="89"/>
                </a:cubicBezTo>
                <a:cubicBezTo>
                  <a:pt x="425" y="44"/>
                  <a:pt x="443" y="26"/>
                  <a:pt x="425" y="17"/>
                </a:cubicBezTo>
                <a:close/>
                <a:moveTo>
                  <a:pt x="381" y="62"/>
                </a:moveTo>
                <a:lnTo>
                  <a:pt x="381" y="62"/>
                </a:lnTo>
                <a:cubicBezTo>
                  <a:pt x="239" y="319"/>
                  <a:pt x="239" y="319"/>
                  <a:pt x="239" y="319"/>
                </a:cubicBezTo>
                <a:cubicBezTo>
                  <a:pt x="230" y="204"/>
                  <a:pt x="230" y="204"/>
                  <a:pt x="230" y="204"/>
                </a:cubicBezTo>
                <a:lnTo>
                  <a:pt x="381" y="6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1" name="Oval 60">
            <a:extLst>
              <a:ext uri="{FF2B5EF4-FFF2-40B4-BE49-F238E27FC236}">
                <a16:creationId xmlns:a16="http://schemas.microsoft.com/office/drawing/2014/main" id="{956844D9-0500-42B6-BAFB-D21464CD4FA5}"/>
              </a:ext>
            </a:extLst>
          </p:cNvPr>
          <p:cNvSpPr/>
          <p:nvPr/>
        </p:nvSpPr>
        <p:spPr>
          <a:xfrm>
            <a:off x="9121775" y="3892527"/>
            <a:ext cx="693738" cy="69373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32" name="Oval 63">
            <a:extLst>
              <a:ext uri="{FF2B5EF4-FFF2-40B4-BE49-F238E27FC236}">
                <a16:creationId xmlns:a16="http://schemas.microsoft.com/office/drawing/2014/main" id="{17113792-B445-491E-951D-BB5CB29E3052}"/>
              </a:ext>
            </a:extLst>
          </p:cNvPr>
          <p:cNvSpPr/>
          <p:nvPr/>
        </p:nvSpPr>
        <p:spPr>
          <a:xfrm>
            <a:off x="9121775" y="5199039"/>
            <a:ext cx="693738" cy="693738"/>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33" name="Freeform 104">
            <a:extLst>
              <a:ext uri="{FF2B5EF4-FFF2-40B4-BE49-F238E27FC236}">
                <a16:creationId xmlns:a16="http://schemas.microsoft.com/office/drawing/2014/main" id="{DD7A4510-7BC1-41F4-A548-AAFC6EF2F645}"/>
              </a:ext>
            </a:extLst>
          </p:cNvPr>
          <p:cNvSpPr>
            <a:spLocks noChangeArrowheads="1"/>
          </p:cNvSpPr>
          <p:nvPr/>
        </p:nvSpPr>
        <p:spPr bwMode="auto">
          <a:xfrm>
            <a:off x="2574132" y="2733652"/>
            <a:ext cx="297656" cy="200025"/>
          </a:xfrm>
          <a:custGeom>
            <a:avLst/>
            <a:gdLst>
              <a:gd name="T0" fmla="*/ 243354 w 497"/>
              <a:gd name="T1" fmla="*/ 305707 h 337"/>
              <a:gd name="T2" fmla="*/ 243354 w 497"/>
              <a:gd name="T3" fmla="*/ 305707 h 337"/>
              <a:gd name="T4" fmla="*/ 264932 w 497"/>
              <a:gd name="T5" fmla="*/ 388974 h 337"/>
              <a:gd name="T6" fmla="*/ 339257 w 497"/>
              <a:gd name="T7" fmla="*/ 368752 h 337"/>
              <a:gd name="T8" fmla="*/ 477118 w 497"/>
              <a:gd name="T9" fmla="*/ 10706 h 337"/>
              <a:gd name="T10" fmla="*/ 243354 w 497"/>
              <a:gd name="T11" fmla="*/ 305707 h 337"/>
              <a:gd name="T12" fmla="*/ 297300 w 497"/>
              <a:gd name="T13" fmla="*/ 84456 h 337"/>
              <a:gd name="T14" fmla="*/ 297300 w 497"/>
              <a:gd name="T15" fmla="*/ 84456 h 337"/>
              <a:gd name="T16" fmla="*/ 328468 w 497"/>
              <a:gd name="T17" fmla="*/ 84456 h 337"/>
              <a:gd name="T18" fmla="*/ 371625 w 497"/>
              <a:gd name="T19" fmla="*/ 30928 h 337"/>
              <a:gd name="T20" fmla="*/ 297300 w 497"/>
              <a:gd name="T21" fmla="*/ 20222 h 337"/>
              <a:gd name="T22" fmla="*/ 0 w 497"/>
              <a:gd name="T23" fmla="*/ 336635 h 337"/>
              <a:gd name="T24" fmla="*/ 0 w 497"/>
              <a:gd name="T25" fmla="*/ 368752 h 337"/>
              <a:gd name="T26" fmla="*/ 31169 w 497"/>
              <a:gd name="T27" fmla="*/ 399679 h 337"/>
              <a:gd name="T28" fmla="*/ 63536 w 497"/>
              <a:gd name="T29" fmla="*/ 368752 h 337"/>
              <a:gd name="T30" fmla="*/ 63536 w 497"/>
              <a:gd name="T31" fmla="*/ 336635 h 337"/>
              <a:gd name="T32" fmla="*/ 297300 w 497"/>
              <a:gd name="T33" fmla="*/ 84456 h 337"/>
              <a:gd name="T34" fmla="*/ 509485 w 497"/>
              <a:gd name="T35" fmla="*/ 116573 h 337"/>
              <a:gd name="T36" fmla="*/ 509485 w 497"/>
              <a:gd name="T37" fmla="*/ 116573 h 337"/>
              <a:gd name="T38" fmla="*/ 487907 w 497"/>
              <a:gd name="T39" fmla="*/ 179618 h 337"/>
              <a:gd name="T40" fmla="*/ 529865 w 497"/>
              <a:gd name="T41" fmla="*/ 336635 h 337"/>
              <a:gd name="T42" fmla="*/ 529865 w 497"/>
              <a:gd name="T43" fmla="*/ 368752 h 337"/>
              <a:gd name="T44" fmla="*/ 562232 w 497"/>
              <a:gd name="T45" fmla="*/ 399679 h 337"/>
              <a:gd name="T46" fmla="*/ 562232 w 497"/>
              <a:gd name="T47" fmla="*/ 399679 h 337"/>
              <a:gd name="T48" fmla="*/ 594599 w 497"/>
              <a:gd name="T49" fmla="*/ 368752 h 337"/>
              <a:gd name="T50" fmla="*/ 594599 w 497"/>
              <a:gd name="T51" fmla="*/ 336635 h 337"/>
              <a:gd name="T52" fmla="*/ 509485 w 497"/>
              <a:gd name="T53" fmla="*/ 116573 h 33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497" h="337">
                <a:moveTo>
                  <a:pt x="203" y="257"/>
                </a:moveTo>
                <a:lnTo>
                  <a:pt x="203" y="257"/>
                </a:lnTo>
                <a:cubicBezTo>
                  <a:pt x="186" y="283"/>
                  <a:pt x="194" y="310"/>
                  <a:pt x="221" y="327"/>
                </a:cubicBezTo>
                <a:cubicBezTo>
                  <a:pt x="239" y="336"/>
                  <a:pt x="266" y="336"/>
                  <a:pt x="283" y="310"/>
                </a:cubicBezTo>
                <a:cubicBezTo>
                  <a:pt x="301" y="274"/>
                  <a:pt x="407" y="9"/>
                  <a:pt x="398" y="9"/>
                </a:cubicBezTo>
                <a:cubicBezTo>
                  <a:pt x="389" y="0"/>
                  <a:pt x="221" y="230"/>
                  <a:pt x="203" y="257"/>
                </a:cubicBezTo>
                <a:close/>
                <a:moveTo>
                  <a:pt x="248" y="71"/>
                </a:moveTo>
                <a:lnTo>
                  <a:pt x="248" y="71"/>
                </a:lnTo>
                <a:cubicBezTo>
                  <a:pt x="257" y="71"/>
                  <a:pt x="266" y="71"/>
                  <a:pt x="274" y="71"/>
                </a:cubicBezTo>
                <a:cubicBezTo>
                  <a:pt x="292" y="53"/>
                  <a:pt x="301" y="44"/>
                  <a:pt x="310" y="26"/>
                </a:cubicBezTo>
                <a:cubicBezTo>
                  <a:pt x="292" y="17"/>
                  <a:pt x="274" y="17"/>
                  <a:pt x="248" y="17"/>
                </a:cubicBezTo>
                <a:cubicBezTo>
                  <a:pt x="106" y="17"/>
                  <a:pt x="0" y="133"/>
                  <a:pt x="0" y="283"/>
                </a:cubicBezTo>
                <a:cubicBezTo>
                  <a:pt x="0" y="292"/>
                  <a:pt x="0" y="301"/>
                  <a:pt x="0" y="310"/>
                </a:cubicBezTo>
                <a:cubicBezTo>
                  <a:pt x="0" y="327"/>
                  <a:pt x="17" y="336"/>
                  <a:pt x="26" y="336"/>
                </a:cubicBezTo>
                <a:cubicBezTo>
                  <a:pt x="44" y="336"/>
                  <a:pt x="53" y="319"/>
                  <a:pt x="53" y="310"/>
                </a:cubicBezTo>
                <a:cubicBezTo>
                  <a:pt x="53" y="301"/>
                  <a:pt x="53" y="292"/>
                  <a:pt x="53" y="283"/>
                </a:cubicBezTo>
                <a:cubicBezTo>
                  <a:pt x="53" y="160"/>
                  <a:pt x="132" y="71"/>
                  <a:pt x="248" y="71"/>
                </a:cubicBezTo>
                <a:close/>
                <a:moveTo>
                  <a:pt x="425" y="98"/>
                </a:moveTo>
                <a:lnTo>
                  <a:pt x="425" y="98"/>
                </a:lnTo>
                <a:cubicBezTo>
                  <a:pt x="416" y="115"/>
                  <a:pt x="416" y="133"/>
                  <a:pt x="407" y="151"/>
                </a:cubicBezTo>
                <a:cubicBezTo>
                  <a:pt x="433" y="186"/>
                  <a:pt x="442" y="239"/>
                  <a:pt x="442" y="283"/>
                </a:cubicBezTo>
                <a:cubicBezTo>
                  <a:pt x="442" y="292"/>
                  <a:pt x="442" y="301"/>
                  <a:pt x="442" y="310"/>
                </a:cubicBezTo>
                <a:cubicBezTo>
                  <a:pt x="442" y="319"/>
                  <a:pt x="451" y="336"/>
                  <a:pt x="469" y="336"/>
                </a:cubicBezTo>
                <a:cubicBezTo>
                  <a:pt x="478" y="336"/>
                  <a:pt x="496" y="327"/>
                  <a:pt x="496" y="310"/>
                </a:cubicBezTo>
                <a:cubicBezTo>
                  <a:pt x="496" y="301"/>
                  <a:pt x="496" y="292"/>
                  <a:pt x="496" y="283"/>
                </a:cubicBezTo>
                <a:cubicBezTo>
                  <a:pt x="496" y="213"/>
                  <a:pt x="469" y="151"/>
                  <a:pt x="425" y="98"/>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4" name="TextBox 72">
            <a:extLst>
              <a:ext uri="{FF2B5EF4-FFF2-40B4-BE49-F238E27FC236}">
                <a16:creationId xmlns:a16="http://schemas.microsoft.com/office/drawing/2014/main" id="{9C33FE03-5B2F-49B4-856B-25B98D0E8F2E}"/>
              </a:ext>
            </a:extLst>
          </p:cNvPr>
          <p:cNvSpPr txBox="1">
            <a:spLocks noChangeArrowheads="1"/>
          </p:cNvSpPr>
          <p:nvPr/>
        </p:nvSpPr>
        <p:spPr bwMode="auto">
          <a:xfrm>
            <a:off x="9815513" y="1981200"/>
            <a:ext cx="1258688"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400">
                <a:latin typeface="+mj-lt"/>
              </a:rPr>
              <a:t>Fourth Feature</a:t>
            </a:r>
          </a:p>
        </p:txBody>
      </p:sp>
      <p:sp>
        <p:nvSpPr>
          <p:cNvPr id="35" name="Rectangle 73">
            <a:extLst>
              <a:ext uri="{FF2B5EF4-FFF2-40B4-BE49-F238E27FC236}">
                <a16:creationId xmlns:a16="http://schemas.microsoft.com/office/drawing/2014/main" id="{8D4EA26C-7931-4D3C-946F-93F5BEBB424D}"/>
              </a:ext>
            </a:extLst>
          </p:cNvPr>
          <p:cNvSpPr>
            <a:spLocks noChangeArrowheads="1"/>
          </p:cNvSpPr>
          <p:nvPr/>
        </p:nvSpPr>
        <p:spPr bwMode="auto">
          <a:xfrm>
            <a:off x="9815513" y="2776514"/>
            <a:ext cx="1736725"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200" dirty="0">
                <a:latin typeface="+mj-lt"/>
              </a:rPr>
              <a:t>Lorem ipsum dolor sit amet, consectetur adipiscing elit.</a:t>
            </a:r>
            <a:endParaRPr lang="en-US" altLang="es-MX" sz="1200" dirty="0">
              <a:latin typeface="+mj-lt"/>
            </a:endParaRPr>
          </a:p>
        </p:txBody>
      </p:sp>
      <p:sp>
        <p:nvSpPr>
          <p:cNvPr id="36" name="TextBox 75">
            <a:extLst>
              <a:ext uri="{FF2B5EF4-FFF2-40B4-BE49-F238E27FC236}">
                <a16:creationId xmlns:a16="http://schemas.microsoft.com/office/drawing/2014/main" id="{DD52BFD3-30B1-43D9-8A15-12CFC57AB6E9}"/>
              </a:ext>
            </a:extLst>
          </p:cNvPr>
          <p:cNvSpPr txBox="1">
            <a:spLocks noChangeArrowheads="1"/>
          </p:cNvSpPr>
          <p:nvPr/>
        </p:nvSpPr>
        <p:spPr bwMode="auto">
          <a:xfrm>
            <a:off x="9815513" y="3765527"/>
            <a:ext cx="1105826"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400">
                <a:latin typeface="+mj-lt"/>
              </a:rPr>
              <a:t>Fifth Feature</a:t>
            </a:r>
          </a:p>
        </p:txBody>
      </p:sp>
      <p:sp>
        <p:nvSpPr>
          <p:cNvPr id="37" name="Rectangle 76">
            <a:extLst>
              <a:ext uri="{FF2B5EF4-FFF2-40B4-BE49-F238E27FC236}">
                <a16:creationId xmlns:a16="http://schemas.microsoft.com/office/drawing/2014/main" id="{B5F7C022-52AD-430B-A6CA-376344B8E2FC}"/>
              </a:ext>
            </a:extLst>
          </p:cNvPr>
          <p:cNvSpPr>
            <a:spLocks noChangeArrowheads="1"/>
          </p:cNvSpPr>
          <p:nvPr/>
        </p:nvSpPr>
        <p:spPr bwMode="auto">
          <a:xfrm>
            <a:off x="9815513" y="4077470"/>
            <a:ext cx="1736725"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200" dirty="0">
                <a:latin typeface="+mj-lt"/>
              </a:rPr>
              <a:t>Lorem ipsum dolor sit amet, consectetur adipiscing elit.</a:t>
            </a:r>
            <a:endParaRPr lang="en-US" altLang="es-MX" sz="1200" dirty="0">
              <a:latin typeface="+mj-lt"/>
            </a:endParaRPr>
          </a:p>
        </p:txBody>
      </p:sp>
      <p:sp>
        <p:nvSpPr>
          <p:cNvPr id="38" name="TextBox 96">
            <a:extLst>
              <a:ext uri="{FF2B5EF4-FFF2-40B4-BE49-F238E27FC236}">
                <a16:creationId xmlns:a16="http://schemas.microsoft.com/office/drawing/2014/main" id="{F02FB359-39AC-4F6C-B8C5-F1DD4FD16246}"/>
              </a:ext>
            </a:extLst>
          </p:cNvPr>
          <p:cNvSpPr txBox="1">
            <a:spLocks noChangeArrowheads="1"/>
          </p:cNvSpPr>
          <p:nvPr/>
        </p:nvSpPr>
        <p:spPr bwMode="auto">
          <a:xfrm>
            <a:off x="9815513" y="5055370"/>
            <a:ext cx="1127563"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400">
                <a:latin typeface="+mj-lt"/>
              </a:rPr>
              <a:t>Sixth Feature</a:t>
            </a:r>
          </a:p>
        </p:txBody>
      </p:sp>
      <p:sp>
        <p:nvSpPr>
          <p:cNvPr id="39" name="Rectangle 97">
            <a:extLst>
              <a:ext uri="{FF2B5EF4-FFF2-40B4-BE49-F238E27FC236}">
                <a16:creationId xmlns:a16="http://schemas.microsoft.com/office/drawing/2014/main" id="{D7AAB2C5-CAE4-483D-91ED-3CA8339F5EE3}"/>
              </a:ext>
            </a:extLst>
          </p:cNvPr>
          <p:cNvSpPr>
            <a:spLocks noChangeArrowheads="1"/>
          </p:cNvSpPr>
          <p:nvPr/>
        </p:nvSpPr>
        <p:spPr bwMode="auto">
          <a:xfrm>
            <a:off x="9815513" y="5367314"/>
            <a:ext cx="1736725"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200" dirty="0">
                <a:latin typeface="+mj-lt"/>
              </a:rPr>
              <a:t>Lorem ipsum dolor sit amet, consectetur adipiscing elit.</a:t>
            </a:r>
            <a:endParaRPr lang="en-US" altLang="es-MX" sz="1200" dirty="0">
              <a:latin typeface="+mj-lt"/>
            </a:endParaRPr>
          </a:p>
        </p:txBody>
      </p:sp>
      <p:sp>
        <p:nvSpPr>
          <p:cNvPr id="40" name="TextBox 100">
            <a:extLst>
              <a:ext uri="{FF2B5EF4-FFF2-40B4-BE49-F238E27FC236}">
                <a16:creationId xmlns:a16="http://schemas.microsoft.com/office/drawing/2014/main" id="{B1460F92-ABA2-4DD3-AADE-8478B53F7D9E}"/>
              </a:ext>
            </a:extLst>
          </p:cNvPr>
          <p:cNvSpPr txBox="1">
            <a:spLocks noChangeArrowheads="1"/>
          </p:cNvSpPr>
          <p:nvPr/>
        </p:nvSpPr>
        <p:spPr bwMode="auto">
          <a:xfrm>
            <a:off x="1370171" y="2474628"/>
            <a:ext cx="1085692"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1400" dirty="0">
                <a:latin typeface="+mj-lt"/>
              </a:rPr>
              <a:t>First Feature</a:t>
            </a:r>
          </a:p>
        </p:txBody>
      </p:sp>
      <p:sp>
        <p:nvSpPr>
          <p:cNvPr id="41" name="Rectangle 101">
            <a:extLst>
              <a:ext uri="{FF2B5EF4-FFF2-40B4-BE49-F238E27FC236}">
                <a16:creationId xmlns:a16="http://schemas.microsoft.com/office/drawing/2014/main" id="{D6F76F3D-B068-485F-B0AF-A22FFEB3A2B5}"/>
              </a:ext>
            </a:extLst>
          </p:cNvPr>
          <p:cNvSpPr>
            <a:spLocks noChangeArrowheads="1"/>
          </p:cNvSpPr>
          <p:nvPr/>
        </p:nvSpPr>
        <p:spPr bwMode="auto">
          <a:xfrm>
            <a:off x="711200" y="2776514"/>
            <a:ext cx="1736725"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fr-FR" altLang="es-MX" sz="1200" dirty="0">
                <a:latin typeface="+mj-lt"/>
              </a:rPr>
              <a:t>Lorem ipsum dolor sit amet, consectetur adipiscing elit.</a:t>
            </a:r>
            <a:endParaRPr lang="en-US" altLang="es-MX" sz="1200" dirty="0">
              <a:latin typeface="+mj-lt"/>
            </a:endParaRPr>
          </a:p>
        </p:txBody>
      </p:sp>
      <p:sp>
        <p:nvSpPr>
          <p:cNvPr id="42" name="TextBox 103">
            <a:extLst>
              <a:ext uri="{FF2B5EF4-FFF2-40B4-BE49-F238E27FC236}">
                <a16:creationId xmlns:a16="http://schemas.microsoft.com/office/drawing/2014/main" id="{6388F8BE-03D9-4C6C-8D02-B2FC50CAF36F}"/>
              </a:ext>
            </a:extLst>
          </p:cNvPr>
          <p:cNvSpPr txBox="1">
            <a:spLocks noChangeArrowheads="1"/>
          </p:cNvSpPr>
          <p:nvPr/>
        </p:nvSpPr>
        <p:spPr bwMode="auto">
          <a:xfrm>
            <a:off x="1060143" y="3759970"/>
            <a:ext cx="1301264"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1400">
                <a:latin typeface="+mj-lt"/>
              </a:rPr>
              <a:t>Second Feature</a:t>
            </a:r>
          </a:p>
        </p:txBody>
      </p:sp>
      <p:sp>
        <p:nvSpPr>
          <p:cNvPr id="43" name="Rectangle 104">
            <a:extLst>
              <a:ext uri="{FF2B5EF4-FFF2-40B4-BE49-F238E27FC236}">
                <a16:creationId xmlns:a16="http://schemas.microsoft.com/office/drawing/2014/main" id="{6A85D2B6-C1E7-4ADD-867D-1ADC52746E62}"/>
              </a:ext>
            </a:extLst>
          </p:cNvPr>
          <p:cNvSpPr>
            <a:spLocks noChangeArrowheads="1"/>
          </p:cNvSpPr>
          <p:nvPr/>
        </p:nvSpPr>
        <p:spPr bwMode="auto">
          <a:xfrm>
            <a:off x="632619" y="4071914"/>
            <a:ext cx="1736725"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fr-FR" altLang="es-MX" sz="1200" dirty="0">
                <a:latin typeface="+mj-lt"/>
              </a:rPr>
              <a:t>Lorem ipsum dolor sit amet, consectetur adipiscing elit.</a:t>
            </a:r>
            <a:endParaRPr lang="en-US" altLang="es-MX" sz="1200" dirty="0">
              <a:latin typeface="+mj-lt"/>
            </a:endParaRPr>
          </a:p>
        </p:txBody>
      </p:sp>
      <p:sp>
        <p:nvSpPr>
          <p:cNvPr id="44" name="TextBox 106">
            <a:extLst>
              <a:ext uri="{FF2B5EF4-FFF2-40B4-BE49-F238E27FC236}">
                <a16:creationId xmlns:a16="http://schemas.microsoft.com/office/drawing/2014/main" id="{FC40C71F-E6F3-4750-BE14-80789E7A9BAB}"/>
              </a:ext>
            </a:extLst>
          </p:cNvPr>
          <p:cNvSpPr txBox="1">
            <a:spLocks noChangeArrowheads="1"/>
          </p:cNvSpPr>
          <p:nvPr/>
        </p:nvSpPr>
        <p:spPr bwMode="auto">
          <a:xfrm>
            <a:off x="1219661" y="5055370"/>
            <a:ext cx="1149684"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1400">
                <a:latin typeface="+mj-lt"/>
              </a:rPr>
              <a:t>Third Feature</a:t>
            </a:r>
          </a:p>
        </p:txBody>
      </p:sp>
      <p:sp>
        <p:nvSpPr>
          <p:cNvPr id="45" name="Rectangle 107">
            <a:extLst>
              <a:ext uri="{FF2B5EF4-FFF2-40B4-BE49-F238E27FC236}">
                <a16:creationId xmlns:a16="http://schemas.microsoft.com/office/drawing/2014/main" id="{4F00599D-7382-45C4-8919-208CD8127DB1}"/>
              </a:ext>
            </a:extLst>
          </p:cNvPr>
          <p:cNvSpPr>
            <a:spLocks noChangeArrowheads="1"/>
          </p:cNvSpPr>
          <p:nvPr/>
        </p:nvSpPr>
        <p:spPr bwMode="auto">
          <a:xfrm>
            <a:off x="625475" y="5367314"/>
            <a:ext cx="1735932" cy="646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fr-FR" altLang="es-MX" sz="1200" dirty="0">
                <a:latin typeface="+mj-lt"/>
              </a:rPr>
              <a:t>Lorem ipsum dolor sit amet, consectetur adipiscing elit.</a:t>
            </a:r>
            <a:endParaRPr lang="en-US" altLang="es-MX" sz="1200" dirty="0">
              <a:latin typeface="+mj-lt"/>
            </a:endParaRPr>
          </a:p>
        </p:txBody>
      </p:sp>
      <p:sp>
        <p:nvSpPr>
          <p:cNvPr id="46" name="Freeform 25">
            <a:extLst>
              <a:ext uri="{FF2B5EF4-FFF2-40B4-BE49-F238E27FC236}">
                <a16:creationId xmlns:a16="http://schemas.microsoft.com/office/drawing/2014/main" id="{6284C4DF-1F45-4387-9B0B-0AFA3CF4AB28}"/>
              </a:ext>
            </a:extLst>
          </p:cNvPr>
          <p:cNvSpPr>
            <a:spLocks noChangeArrowheads="1"/>
          </p:cNvSpPr>
          <p:nvPr/>
        </p:nvSpPr>
        <p:spPr bwMode="auto">
          <a:xfrm>
            <a:off x="2568575" y="4024289"/>
            <a:ext cx="366713" cy="310356"/>
          </a:xfrm>
          <a:custGeom>
            <a:avLst/>
            <a:gdLst>
              <a:gd name="T0" fmla="*/ 25592 w 602"/>
              <a:gd name="T1" fmla="*/ 619957 h 510"/>
              <a:gd name="T2" fmla="*/ 25592 w 602"/>
              <a:gd name="T3" fmla="*/ 619957 h 510"/>
              <a:gd name="T4" fmla="*/ 706816 w 602"/>
              <a:gd name="T5" fmla="*/ 619957 h 510"/>
              <a:gd name="T6" fmla="*/ 732407 w 602"/>
              <a:gd name="T7" fmla="*/ 594379 h 510"/>
              <a:gd name="T8" fmla="*/ 732407 w 602"/>
              <a:gd name="T9" fmla="*/ 585853 h 510"/>
              <a:gd name="T10" fmla="*/ 706816 w 602"/>
              <a:gd name="T11" fmla="*/ 550532 h 510"/>
              <a:gd name="T12" fmla="*/ 25592 w 602"/>
              <a:gd name="T13" fmla="*/ 550532 h 510"/>
              <a:gd name="T14" fmla="*/ 0 w 602"/>
              <a:gd name="T15" fmla="*/ 585853 h 510"/>
              <a:gd name="T16" fmla="*/ 0 w 602"/>
              <a:gd name="T17" fmla="*/ 594379 h 510"/>
              <a:gd name="T18" fmla="*/ 25592 w 602"/>
              <a:gd name="T19" fmla="*/ 619957 h 510"/>
              <a:gd name="T20" fmla="*/ 137707 w 602"/>
              <a:gd name="T21" fmla="*/ 516428 h 510"/>
              <a:gd name="T22" fmla="*/ 137707 w 602"/>
              <a:gd name="T23" fmla="*/ 516428 h 510"/>
              <a:gd name="T24" fmla="*/ 207170 w 602"/>
              <a:gd name="T25" fmla="*/ 516428 h 510"/>
              <a:gd name="T26" fmla="*/ 241292 w 602"/>
              <a:gd name="T27" fmla="*/ 482324 h 510"/>
              <a:gd name="T28" fmla="*/ 241292 w 602"/>
              <a:gd name="T29" fmla="*/ 34104 h 510"/>
              <a:gd name="T30" fmla="*/ 207170 w 602"/>
              <a:gd name="T31" fmla="*/ 0 h 510"/>
              <a:gd name="T32" fmla="*/ 137707 w 602"/>
              <a:gd name="T33" fmla="*/ 0 h 510"/>
              <a:gd name="T34" fmla="*/ 103585 w 602"/>
              <a:gd name="T35" fmla="*/ 34104 h 510"/>
              <a:gd name="T36" fmla="*/ 103585 w 602"/>
              <a:gd name="T37" fmla="*/ 482324 h 510"/>
              <a:gd name="T38" fmla="*/ 137707 w 602"/>
              <a:gd name="T39" fmla="*/ 516428 h 510"/>
              <a:gd name="T40" fmla="*/ 327816 w 602"/>
              <a:gd name="T41" fmla="*/ 516428 h 510"/>
              <a:gd name="T42" fmla="*/ 327816 w 602"/>
              <a:gd name="T43" fmla="*/ 516428 h 510"/>
              <a:gd name="T44" fmla="*/ 396061 w 602"/>
              <a:gd name="T45" fmla="*/ 516428 h 510"/>
              <a:gd name="T46" fmla="*/ 430183 w 602"/>
              <a:gd name="T47" fmla="*/ 482324 h 510"/>
              <a:gd name="T48" fmla="*/ 430183 w 602"/>
              <a:gd name="T49" fmla="*/ 198532 h 510"/>
              <a:gd name="T50" fmla="*/ 396061 w 602"/>
              <a:gd name="T51" fmla="*/ 163211 h 510"/>
              <a:gd name="T52" fmla="*/ 327816 w 602"/>
              <a:gd name="T53" fmla="*/ 163211 h 510"/>
              <a:gd name="T54" fmla="*/ 292475 w 602"/>
              <a:gd name="T55" fmla="*/ 198532 h 510"/>
              <a:gd name="T56" fmla="*/ 292475 w 602"/>
              <a:gd name="T57" fmla="*/ 482324 h 510"/>
              <a:gd name="T58" fmla="*/ 327816 w 602"/>
              <a:gd name="T59" fmla="*/ 516428 h 510"/>
              <a:gd name="T60" fmla="*/ 525237 w 602"/>
              <a:gd name="T61" fmla="*/ 516428 h 510"/>
              <a:gd name="T62" fmla="*/ 525237 w 602"/>
              <a:gd name="T63" fmla="*/ 516428 h 510"/>
              <a:gd name="T64" fmla="*/ 594700 w 602"/>
              <a:gd name="T65" fmla="*/ 516428 h 510"/>
              <a:gd name="T66" fmla="*/ 628822 w 602"/>
              <a:gd name="T67" fmla="*/ 482324 h 510"/>
              <a:gd name="T68" fmla="*/ 628822 w 602"/>
              <a:gd name="T69" fmla="*/ 361743 h 510"/>
              <a:gd name="T70" fmla="*/ 594700 w 602"/>
              <a:gd name="T71" fmla="*/ 327639 h 510"/>
              <a:gd name="T72" fmla="*/ 525237 w 602"/>
              <a:gd name="T73" fmla="*/ 327639 h 510"/>
              <a:gd name="T74" fmla="*/ 491115 w 602"/>
              <a:gd name="T75" fmla="*/ 361743 h 510"/>
              <a:gd name="T76" fmla="*/ 491115 w 602"/>
              <a:gd name="T77" fmla="*/ 482324 h 510"/>
              <a:gd name="T78" fmla="*/ 525237 w 602"/>
              <a:gd name="T79" fmla="*/ 516428 h 51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02" h="510">
                <a:moveTo>
                  <a:pt x="21" y="509"/>
                </a:moveTo>
                <a:lnTo>
                  <a:pt x="21" y="509"/>
                </a:lnTo>
                <a:cubicBezTo>
                  <a:pt x="580" y="509"/>
                  <a:pt x="580" y="509"/>
                  <a:pt x="580" y="509"/>
                </a:cubicBezTo>
                <a:cubicBezTo>
                  <a:pt x="594" y="509"/>
                  <a:pt x="601" y="502"/>
                  <a:pt x="601" y="488"/>
                </a:cubicBezTo>
                <a:cubicBezTo>
                  <a:pt x="601" y="481"/>
                  <a:pt x="601" y="481"/>
                  <a:pt x="601" y="481"/>
                </a:cubicBezTo>
                <a:cubicBezTo>
                  <a:pt x="601" y="467"/>
                  <a:pt x="594" y="452"/>
                  <a:pt x="580" y="452"/>
                </a:cubicBezTo>
                <a:cubicBezTo>
                  <a:pt x="21" y="452"/>
                  <a:pt x="21" y="452"/>
                  <a:pt x="21" y="452"/>
                </a:cubicBezTo>
                <a:cubicBezTo>
                  <a:pt x="7" y="452"/>
                  <a:pt x="0" y="467"/>
                  <a:pt x="0" y="481"/>
                </a:cubicBezTo>
                <a:cubicBezTo>
                  <a:pt x="0" y="488"/>
                  <a:pt x="0" y="488"/>
                  <a:pt x="0" y="488"/>
                </a:cubicBezTo>
                <a:cubicBezTo>
                  <a:pt x="0" y="502"/>
                  <a:pt x="7" y="509"/>
                  <a:pt x="21" y="509"/>
                </a:cubicBezTo>
                <a:close/>
                <a:moveTo>
                  <a:pt x="113" y="424"/>
                </a:moveTo>
                <a:lnTo>
                  <a:pt x="113" y="424"/>
                </a:lnTo>
                <a:cubicBezTo>
                  <a:pt x="170" y="424"/>
                  <a:pt x="170" y="424"/>
                  <a:pt x="170" y="424"/>
                </a:cubicBezTo>
                <a:cubicBezTo>
                  <a:pt x="184" y="424"/>
                  <a:pt x="198" y="417"/>
                  <a:pt x="198" y="396"/>
                </a:cubicBezTo>
                <a:cubicBezTo>
                  <a:pt x="198" y="28"/>
                  <a:pt x="198" y="28"/>
                  <a:pt x="198" y="28"/>
                </a:cubicBezTo>
                <a:cubicBezTo>
                  <a:pt x="198" y="14"/>
                  <a:pt x="184" y="0"/>
                  <a:pt x="170" y="0"/>
                </a:cubicBezTo>
                <a:cubicBezTo>
                  <a:pt x="113" y="0"/>
                  <a:pt x="113" y="0"/>
                  <a:pt x="113" y="0"/>
                </a:cubicBezTo>
                <a:cubicBezTo>
                  <a:pt x="92" y="0"/>
                  <a:pt x="85" y="14"/>
                  <a:pt x="85" y="28"/>
                </a:cubicBezTo>
                <a:cubicBezTo>
                  <a:pt x="85" y="396"/>
                  <a:pt x="85" y="396"/>
                  <a:pt x="85" y="396"/>
                </a:cubicBezTo>
                <a:cubicBezTo>
                  <a:pt x="85" y="417"/>
                  <a:pt x="92" y="424"/>
                  <a:pt x="113" y="424"/>
                </a:cubicBezTo>
                <a:close/>
                <a:moveTo>
                  <a:pt x="269" y="424"/>
                </a:moveTo>
                <a:lnTo>
                  <a:pt x="269" y="424"/>
                </a:lnTo>
                <a:cubicBezTo>
                  <a:pt x="325" y="424"/>
                  <a:pt x="325" y="424"/>
                  <a:pt x="325" y="424"/>
                </a:cubicBezTo>
                <a:cubicBezTo>
                  <a:pt x="346" y="424"/>
                  <a:pt x="353" y="417"/>
                  <a:pt x="353" y="396"/>
                </a:cubicBezTo>
                <a:cubicBezTo>
                  <a:pt x="353" y="163"/>
                  <a:pt x="353" y="163"/>
                  <a:pt x="353" y="163"/>
                </a:cubicBezTo>
                <a:cubicBezTo>
                  <a:pt x="353" y="149"/>
                  <a:pt x="346" y="134"/>
                  <a:pt x="325" y="134"/>
                </a:cubicBezTo>
                <a:cubicBezTo>
                  <a:pt x="269" y="134"/>
                  <a:pt x="269" y="134"/>
                  <a:pt x="269" y="134"/>
                </a:cubicBezTo>
                <a:cubicBezTo>
                  <a:pt x="255" y="134"/>
                  <a:pt x="240" y="149"/>
                  <a:pt x="240" y="163"/>
                </a:cubicBezTo>
                <a:cubicBezTo>
                  <a:pt x="240" y="396"/>
                  <a:pt x="240" y="396"/>
                  <a:pt x="240" y="396"/>
                </a:cubicBezTo>
                <a:cubicBezTo>
                  <a:pt x="240" y="417"/>
                  <a:pt x="255" y="424"/>
                  <a:pt x="269" y="424"/>
                </a:cubicBezTo>
                <a:close/>
                <a:moveTo>
                  <a:pt x="431" y="424"/>
                </a:moveTo>
                <a:lnTo>
                  <a:pt x="431" y="424"/>
                </a:lnTo>
                <a:cubicBezTo>
                  <a:pt x="488" y="424"/>
                  <a:pt x="488" y="424"/>
                  <a:pt x="488" y="424"/>
                </a:cubicBezTo>
                <a:cubicBezTo>
                  <a:pt x="502" y="424"/>
                  <a:pt x="516" y="417"/>
                  <a:pt x="516" y="396"/>
                </a:cubicBezTo>
                <a:cubicBezTo>
                  <a:pt x="516" y="297"/>
                  <a:pt x="516" y="297"/>
                  <a:pt x="516" y="297"/>
                </a:cubicBezTo>
                <a:cubicBezTo>
                  <a:pt x="516" y="276"/>
                  <a:pt x="502" y="269"/>
                  <a:pt x="488" y="269"/>
                </a:cubicBezTo>
                <a:cubicBezTo>
                  <a:pt x="431" y="269"/>
                  <a:pt x="431" y="269"/>
                  <a:pt x="431" y="269"/>
                </a:cubicBezTo>
                <a:cubicBezTo>
                  <a:pt x="417" y="269"/>
                  <a:pt x="403" y="276"/>
                  <a:pt x="403" y="297"/>
                </a:cubicBezTo>
                <a:cubicBezTo>
                  <a:pt x="403" y="396"/>
                  <a:pt x="403" y="396"/>
                  <a:pt x="403" y="396"/>
                </a:cubicBezTo>
                <a:cubicBezTo>
                  <a:pt x="403" y="417"/>
                  <a:pt x="417" y="424"/>
                  <a:pt x="431" y="42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7" name="Freeform 139">
            <a:extLst>
              <a:ext uri="{FF2B5EF4-FFF2-40B4-BE49-F238E27FC236}">
                <a16:creationId xmlns:a16="http://schemas.microsoft.com/office/drawing/2014/main" id="{C94E525C-D673-46EB-83B7-C6650EAB1B9A}"/>
              </a:ext>
            </a:extLst>
          </p:cNvPr>
          <p:cNvSpPr>
            <a:spLocks noChangeArrowheads="1"/>
          </p:cNvSpPr>
          <p:nvPr/>
        </p:nvSpPr>
        <p:spPr bwMode="auto">
          <a:xfrm>
            <a:off x="9305925" y="2764608"/>
            <a:ext cx="319882" cy="291307"/>
          </a:xfrm>
          <a:custGeom>
            <a:avLst/>
            <a:gdLst>
              <a:gd name="T0" fmla="*/ 608491 w 601"/>
              <a:gd name="T1" fmla="*/ 491112 h 546"/>
              <a:gd name="T2" fmla="*/ 608491 w 601"/>
              <a:gd name="T3" fmla="*/ 491112 h 546"/>
              <a:gd name="T4" fmla="*/ 465942 w 601"/>
              <a:gd name="T5" fmla="*/ 491112 h 546"/>
              <a:gd name="T6" fmla="*/ 465942 w 601"/>
              <a:gd name="T7" fmla="*/ 491112 h 546"/>
              <a:gd name="T8" fmla="*/ 240418 w 601"/>
              <a:gd name="T9" fmla="*/ 491112 h 546"/>
              <a:gd name="T10" fmla="*/ 240418 w 601"/>
              <a:gd name="T11" fmla="*/ 491112 h 546"/>
              <a:gd name="T12" fmla="*/ 209568 w 601"/>
              <a:gd name="T13" fmla="*/ 491112 h 546"/>
              <a:gd name="T14" fmla="*/ 209568 w 601"/>
              <a:gd name="T15" fmla="*/ 491112 h 546"/>
              <a:gd name="T16" fmla="*/ 202121 w 601"/>
              <a:gd name="T17" fmla="*/ 491112 h 546"/>
              <a:gd name="T18" fmla="*/ 120209 w 601"/>
              <a:gd name="T19" fmla="*/ 574388 h 546"/>
              <a:gd name="T20" fmla="*/ 96805 w 601"/>
              <a:gd name="T21" fmla="*/ 581861 h 546"/>
              <a:gd name="T22" fmla="*/ 96805 w 601"/>
              <a:gd name="T23" fmla="*/ 581861 h 546"/>
              <a:gd name="T24" fmla="*/ 96805 w 601"/>
              <a:gd name="T25" fmla="*/ 581861 h 546"/>
              <a:gd name="T26" fmla="*/ 96805 w 601"/>
              <a:gd name="T27" fmla="*/ 581861 h 546"/>
              <a:gd name="T28" fmla="*/ 74466 w 601"/>
              <a:gd name="T29" fmla="*/ 574388 h 546"/>
              <a:gd name="T30" fmla="*/ 74466 w 601"/>
              <a:gd name="T31" fmla="*/ 574388 h 546"/>
              <a:gd name="T32" fmla="*/ 74466 w 601"/>
              <a:gd name="T33" fmla="*/ 566914 h 546"/>
              <a:gd name="T34" fmla="*/ 74466 w 601"/>
              <a:gd name="T35" fmla="*/ 566914 h 546"/>
              <a:gd name="T36" fmla="*/ 67019 w 601"/>
              <a:gd name="T37" fmla="*/ 566914 h 546"/>
              <a:gd name="T38" fmla="*/ 67019 w 601"/>
              <a:gd name="T39" fmla="*/ 558373 h 546"/>
              <a:gd name="T40" fmla="*/ 67019 w 601"/>
              <a:gd name="T41" fmla="*/ 558373 h 546"/>
              <a:gd name="T42" fmla="*/ 67019 w 601"/>
              <a:gd name="T43" fmla="*/ 550900 h 546"/>
              <a:gd name="T44" fmla="*/ 67019 w 601"/>
              <a:gd name="T45" fmla="*/ 550900 h 546"/>
              <a:gd name="T46" fmla="*/ 67019 w 601"/>
              <a:gd name="T47" fmla="*/ 491112 h 546"/>
              <a:gd name="T48" fmla="*/ 59573 w 601"/>
              <a:gd name="T49" fmla="*/ 491112 h 546"/>
              <a:gd name="T50" fmla="*/ 59573 w 601"/>
              <a:gd name="T51" fmla="*/ 491112 h 546"/>
              <a:gd name="T52" fmla="*/ 29786 w 601"/>
              <a:gd name="T53" fmla="*/ 491112 h 546"/>
              <a:gd name="T54" fmla="*/ 0 w 601"/>
              <a:gd name="T55" fmla="*/ 461219 h 546"/>
              <a:gd name="T56" fmla="*/ 0 w 601"/>
              <a:gd name="T57" fmla="*/ 30961 h 546"/>
              <a:gd name="T58" fmla="*/ 29786 w 601"/>
              <a:gd name="T59" fmla="*/ 0 h 546"/>
              <a:gd name="T60" fmla="*/ 608491 w 601"/>
              <a:gd name="T61" fmla="*/ 0 h 546"/>
              <a:gd name="T62" fmla="*/ 638277 w 601"/>
              <a:gd name="T63" fmla="*/ 30961 h 546"/>
              <a:gd name="T64" fmla="*/ 638277 w 601"/>
              <a:gd name="T65" fmla="*/ 461219 h 546"/>
              <a:gd name="T66" fmla="*/ 608491 w 601"/>
              <a:gd name="T67" fmla="*/ 491112 h 546"/>
              <a:gd name="T68" fmla="*/ 164888 w 601"/>
              <a:gd name="T69" fmla="*/ 188971 h 546"/>
              <a:gd name="T70" fmla="*/ 164888 w 601"/>
              <a:gd name="T71" fmla="*/ 188971 h 546"/>
              <a:gd name="T72" fmla="*/ 104252 w 601"/>
              <a:gd name="T73" fmla="*/ 249827 h 546"/>
              <a:gd name="T74" fmla="*/ 164888 w 601"/>
              <a:gd name="T75" fmla="*/ 309614 h 546"/>
              <a:gd name="T76" fmla="*/ 224461 w 601"/>
              <a:gd name="T77" fmla="*/ 249827 h 546"/>
              <a:gd name="T78" fmla="*/ 164888 w 601"/>
              <a:gd name="T79" fmla="*/ 188971 h 546"/>
              <a:gd name="T80" fmla="*/ 314883 w 601"/>
              <a:gd name="T81" fmla="*/ 188971 h 546"/>
              <a:gd name="T82" fmla="*/ 314883 w 601"/>
              <a:gd name="T83" fmla="*/ 188971 h 546"/>
              <a:gd name="T84" fmla="*/ 255311 w 601"/>
              <a:gd name="T85" fmla="*/ 249827 h 546"/>
              <a:gd name="T86" fmla="*/ 314883 w 601"/>
              <a:gd name="T87" fmla="*/ 309614 h 546"/>
              <a:gd name="T88" fmla="*/ 375520 w 601"/>
              <a:gd name="T89" fmla="*/ 249827 h 546"/>
              <a:gd name="T90" fmla="*/ 314883 w 601"/>
              <a:gd name="T91" fmla="*/ 188971 h 546"/>
              <a:gd name="T92" fmla="*/ 465942 w 601"/>
              <a:gd name="T93" fmla="*/ 188971 h 546"/>
              <a:gd name="T94" fmla="*/ 465942 w 601"/>
              <a:gd name="T95" fmla="*/ 188971 h 546"/>
              <a:gd name="T96" fmla="*/ 405306 w 601"/>
              <a:gd name="T97" fmla="*/ 249827 h 546"/>
              <a:gd name="T98" fmla="*/ 465942 w 601"/>
              <a:gd name="T99" fmla="*/ 309614 h 546"/>
              <a:gd name="T100" fmla="*/ 525515 w 601"/>
              <a:gd name="T101" fmla="*/ 249827 h 546"/>
              <a:gd name="T102" fmla="*/ 465942 w 601"/>
              <a:gd name="T103" fmla="*/ 188971 h 54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601" h="546">
                <a:moveTo>
                  <a:pt x="572" y="460"/>
                </a:moveTo>
                <a:lnTo>
                  <a:pt x="572" y="460"/>
                </a:lnTo>
                <a:cubicBezTo>
                  <a:pt x="438" y="460"/>
                  <a:pt x="438" y="460"/>
                  <a:pt x="438" y="460"/>
                </a:cubicBezTo>
                <a:cubicBezTo>
                  <a:pt x="226" y="460"/>
                  <a:pt x="226" y="460"/>
                  <a:pt x="226" y="460"/>
                </a:cubicBezTo>
                <a:cubicBezTo>
                  <a:pt x="197" y="460"/>
                  <a:pt x="197" y="460"/>
                  <a:pt x="197" y="460"/>
                </a:cubicBezTo>
                <a:cubicBezTo>
                  <a:pt x="190" y="460"/>
                  <a:pt x="190" y="460"/>
                  <a:pt x="190" y="460"/>
                </a:cubicBezTo>
                <a:cubicBezTo>
                  <a:pt x="113" y="538"/>
                  <a:pt x="113" y="538"/>
                  <a:pt x="113" y="538"/>
                </a:cubicBezTo>
                <a:cubicBezTo>
                  <a:pt x="106" y="545"/>
                  <a:pt x="98" y="545"/>
                  <a:pt x="91" y="545"/>
                </a:cubicBezTo>
                <a:cubicBezTo>
                  <a:pt x="84" y="545"/>
                  <a:pt x="77" y="545"/>
                  <a:pt x="70" y="538"/>
                </a:cubicBezTo>
                <a:lnTo>
                  <a:pt x="70" y="531"/>
                </a:lnTo>
                <a:cubicBezTo>
                  <a:pt x="63" y="531"/>
                  <a:pt x="63" y="531"/>
                  <a:pt x="63" y="531"/>
                </a:cubicBezTo>
                <a:cubicBezTo>
                  <a:pt x="63" y="523"/>
                  <a:pt x="63" y="523"/>
                  <a:pt x="63" y="523"/>
                </a:cubicBezTo>
                <a:lnTo>
                  <a:pt x="63" y="516"/>
                </a:lnTo>
                <a:cubicBezTo>
                  <a:pt x="63" y="460"/>
                  <a:pt x="63" y="460"/>
                  <a:pt x="63" y="460"/>
                </a:cubicBezTo>
                <a:cubicBezTo>
                  <a:pt x="56" y="460"/>
                  <a:pt x="56" y="460"/>
                  <a:pt x="56" y="460"/>
                </a:cubicBezTo>
                <a:cubicBezTo>
                  <a:pt x="28" y="460"/>
                  <a:pt x="28" y="460"/>
                  <a:pt x="28" y="460"/>
                </a:cubicBezTo>
                <a:cubicBezTo>
                  <a:pt x="7" y="460"/>
                  <a:pt x="0" y="446"/>
                  <a:pt x="0" y="432"/>
                </a:cubicBezTo>
                <a:cubicBezTo>
                  <a:pt x="0" y="29"/>
                  <a:pt x="0" y="29"/>
                  <a:pt x="0" y="29"/>
                </a:cubicBezTo>
                <a:cubicBezTo>
                  <a:pt x="0" y="8"/>
                  <a:pt x="7" y="0"/>
                  <a:pt x="28" y="0"/>
                </a:cubicBezTo>
                <a:cubicBezTo>
                  <a:pt x="572" y="0"/>
                  <a:pt x="572" y="0"/>
                  <a:pt x="572" y="0"/>
                </a:cubicBezTo>
                <a:cubicBezTo>
                  <a:pt x="586" y="0"/>
                  <a:pt x="600" y="8"/>
                  <a:pt x="600" y="29"/>
                </a:cubicBezTo>
                <a:cubicBezTo>
                  <a:pt x="600" y="432"/>
                  <a:pt x="600" y="432"/>
                  <a:pt x="600" y="432"/>
                </a:cubicBezTo>
                <a:cubicBezTo>
                  <a:pt x="600" y="446"/>
                  <a:pt x="586" y="460"/>
                  <a:pt x="572" y="460"/>
                </a:cubicBezTo>
                <a:close/>
                <a:moveTo>
                  <a:pt x="155" y="177"/>
                </a:moveTo>
                <a:lnTo>
                  <a:pt x="155" y="177"/>
                </a:lnTo>
                <a:cubicBezTo>
                  <a:pt x="127" y="177"/>
                  <a:pt x="98" y="205"/>
                  <a:pt x="98" y="234"/>
                </a:cubicBezTo>
                <a:cubicBezTo>
                  <a:pt x="98" y="262"/>
                  <a:pt x="127" y="290"/>
                  <a:pt x="155" y="290"/>
                </a:cubicBezTo>
                <a:cubicBezTo>
                  <a:pt x="190" y="290"/>
                  <a:pt x="211" y="262"/>
                  <a:pt x="211" y="234"/>
                </a:cubicBezTo>
                <a:cubicBezTo>
                  <a:pt x="211" y="205"/>
                  <a:pt x="190" y="177"/>
                  <a:pt x="155" y="177"/>
                </a:cubicBezTo>
                <a:close/>
                <a:moveTo>
                  <a:pt x="296" y="177"/>
                </a:moveTo>
                <a:lnTo>
                  <a:pt x="296" y="177"/>
                </a:lnTo>
                <a:cubicBezTo>
                  <a:pt x="268" y="177"/>
                  <a:pt x="240" y="205"/>
                  <a:pt x="240" y="234"/>
                </a:cubicBezTo>
                <a:cubicBezTo>
                  <a:pt x="240" y="262"/>
                  <a:pt x="268" y="290"/>
                  <a:pt x="296" y="290"/>
                </a:cubicBezTo>
                <a:cubicBezTo>
                  <a:pt x="332" y="290"/>
                  <a:pt x="353" y="262"/>
                  <a:pt x="353" y="234"/>
                </a:cubicBezTo>
                <a:cubicBezTo>
                  <a:pt x="353" y="205"/>
                  <a:pt x="332" y="177"/>
                  <a:pt x="296" y="177"/>
                </a:cubicBezTo>
                <a:close/>
                <a:moveTo>
                  <a:pt x="438" y="177"/>
                </a:moveTo>
                <a:lnTo>
                  <a:pt x="438" y="177"/>
                </a:lnTo>
                <a:cubicBezTo>
                  <a:pt x="409" y="177"/>
                  <a:pt x="381" y="205"/>
                  <a:pt x="381" y="234"/>
                </a:cubicBezTo>
                <a:cubicBezTo>
                  <a:pt x="381" y="262"/>
                  <a:pt x="409" y="290"/>
                  <a:pt x="438" y="290"/>
                </a:cubicBezTo>
                <a:cubicBezTo>
                  <a:pt x="473" y="290"/>
                  <a:pt x="494" y="262"/>
                  <a:pt x="494" y="234"/>
                </a:cubicBezTo>
                <a:cubicBezTo>
                  <a:pt x="494" y="205"/>
                  <a:pt x="473" y="177"/>
                  <a:pt x="438" y="177"/>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8" name="Freeform 98">
            <a:extLst>
              <a:ext uri="{FF2B5EF4-FFF2-40B4-BE49-F238E27FC236}">
                <a16:creationId xmlns:a16="http://schemas.microsoft.com/office/drawing/2014/main" id="{2F051CF6-2017-4260-A682-0F5D38A3797F}"/>
              </a:ext>
            </a:extLst>
          </p:cNvPr>
          <p:cNvSpPr>
            <a:spLocks noChangeArrowheads="1"/>
          </p:cNvSpPr>
          <p:nvPr/>
        </p:nvSpPr>
        <p:spPr bwMode="auto">
          <a:xfrm>
            <a:off x="9338469" y="5349058"/>
            <a:ext cx="276225" cy="338932"/>
          </a:xfrm>
          <a:custGeom>
            <a:avLst/>
            <a:gdLst>
              <a:gd name="T0" fmla="*/ 520166 w 488"/>
              <a:gd name="T1" fmla="*/ 676460 h 601"/>
              <a:gd name="T2" fmla="*/ 520166 w 488"/>
              <a:gd name="T3" fmla="*/ 676460 h 601"/>
              <a:gd name="T4" fmla="*/ 31731 w 488"/>
              <a:gd name="T5" fmla="*/ 676460 h 601"/>
              <a:gd name="T6" fmla="*/ 0 w 488"/>
              <a:gd name="T7" fmla="*/ 644891 h 601"/>
              <a:gd name="T8" fmla="*/ 0 w 488"/>
              <a:gd name="T9" fmla="*/ 366416 h 601"/>
              <a:gd name="T10" fmla="*/ 31731 w 488"/>
              <a:gd name="T11" fmla="*/ 333720 h 601"/>
              <a:gd name="T12" fmla="*/ 79328 w 488"/>
              <a:gd name="T13" fmla="*/ 333720 h 601"/>
              <a:gd name="T14" fmla="*/ 79328 w 488"/>
              <a:gd name="T15" fmla="*/ 190536 h 601"/>
              <a:gd name="T16" fmla="*/ 271982 w 488"/>
              <a:gd name="T17" fmla="*/ 0 h 601"/>
              <a:gd name="T18" fmla="*/ 463503 w 488"/>
              <a:gd name="T19" fmla="*/ 190536 h 601"/>
              <a:gd name="T20" fmla="*/ 463503 w 488"/>
              <a:gd name="T21" fmla="*/ 333720 h 601"/>
              <a:gd name="T22" fmla="*/ 520166 w 488"/>
              <a:gd name="T23" fmla="*/ 333720 h 601"/>
              <a:gd name="T24" fmla="*/ 551898 w 488"/>
              <a:gd name="T25" fmla="*/ 366416 h 601"/>
              <a:gd name="T26" fmla="*/ 551898 w 488"/>
              <a:gd name="T27" fmla="*/ 644891 h 601"/>
              <a:gd name="T28" fmla="*/ 520166 w 488"/>
              <a:gd name="T29" fmla="*/ 676460 h 601"/>
              <a:gd name="T30" fmla="*/ 240251 w 488"/>
              <a:gd name="T31" fmla="*/ 517492 h 601"/>
              <a:gd name="T32" fmla="*/ 240251 w 488"/>
              <a:gd name="T33" fmla="*/ 517492 h 601"/>
              <a:gd name="T34" fmla="*/ 240251 w 488"/>
              <a:gd name="T35" fmla="*/ 581755 h 601"/>
              <a:gd name="T36" fmla="*/ 271982 w 488"/>
              <a:gd name="T37" fmla="*/ 613323 h 601"/>
              <a:gd name="T38" fmla="*/ 303714 w 488"/>
              <a:gd name="T39" fmla="*/ 581755 h 601"/>
              <a:gd name="T40" fmla="*/ 303714 w 488"/>
              <a:gd name="T41" fmla="*/ 517492 h 601"/>
              <a:gd name="T42" fmla="*/ 335445 w 488"/>
              <a:gd name="T43" fmla="*/ 462247 h 601"/>
              <a:gd name="T44" fmla="*/ 271982 w 488"/>
              <a:gd name="T45" fmla="*/ 397984 h 601"/>
              <a:gd name="T46" fmla="*/ 207387 w 488"/>
              <a:gd name="T47" fmla="*/ 462247 h 601"/>
              <a:gd name="T48" fmla="*/ 240251 w 488"/>
              <a:gd name="T49" fmla="*/ 517492 h 601"/>
              <a:gd name="T50" fmla="*/ 400041 w 488"/>
              <a:gd name="T51" fmla="*/ 190536 h 601"/>
              <a:gd name="T52" fmla="*/ 400041 w 488"/>
              <a:gd name="T53" fmla="*/ 190536 h 601"/>
              <a:gd name="T54" fmla="*/ 271982 w 488"/>
              <a:gd name="T55" fmla="*/ 63136 h 601"/>
              <a:gd name="T56" fmla="*/ 143924 w 488"/>
              <a:gd name="T57" fmla="*/ 190536 h 601"/>
              <a:gd name="T58" fmla="*/ 143924 w 488"/>
              <a:gd name="T59" fmla="*/ 333720 h 601"/>
              <a:gd name="T60" fmla="*/ 400041 w 488"/>
              <a:gd name="T61" fmla="*/ 333720 h 601"/>
              <a:gd name="T62" fmla="*/ 400041 w 488"/>
              <a:gd name="T63" fmla="*/ 190536 h 60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488" h="601">
                <a:moveTo>
                  <a:pt x="459" y="600"/>
                </a:moveTo>
                <a:lnTo>
                  <a:pt x="459" y="600"/>
                </a:lnTo>
                <a:cubicBezTo>
                  <a:pt x="28" y="600"/>
                  <a:pt x="28" y="600"/>
                  <a:pt x="28" y="600"/>
                </a:cubicBezTo>
                <a:cubicBezTo>
                  <a:pt x="7" y="600"/>
                  <a:pt x="0" y="586"/>
                  <a:pt x="0" y="572"/>
                </a:cubicBezTo>
                <a:cubicBezTo>
                  <a:pt x="0" y="325"/>
                  <a:pt x="0" y="325"/>
                  <a:pt x="0" y="325"/>
                </a:cubicBezTo>
                <a:cubicBezTo>
                  <a:pt x="0" y="311"/>
                  <a:pt x="7" y="296"/>
                  <a:pt x="28" y="296"/>
                </a:cubicBezTo>
                <a:cubicBezTo>
                  <a:pt x="70" y="296"/>
                  <a:pt x="70" y="296"/>
                  <a:pt x="70" y="296"/>
                </a:cubicBezTo>
                <a:cubicBezTo>
                  <a:pt x="70" y="169"/>
                  <a:pt x="70" y="169"/>
                  <a:pt x="70" y="169"/>
                </a:cubicBezTo>
                <a:cubicBezTo>
                  <a:pt x="70" y="70"/>
                  <a:pt x="148" y="0"/>
                  <a:pt x="240" y="0"/>
                </a:cubicBezTo>
                <a:cubicBezTo>
                  <a:pt x="339" y="0"/>
                  <a:pt x="409" y="70"/>
                  <a:pt x="409" y="169"/>
                </a:cubicBezTo>
                <a:cubicBezTo>
                  <a:pt x="409" y="296"/>
                  <a:pt x="409" y="296"/>
                  <a:pt x="409" y="296"/>
                </a:cubicBezTo>
                <a:cubicBezTo>
                  <a:pt x="459" y="296"/>
                  <a:pt x="459" y="296"/>
                  <a:pt x="459" y="296"/>
                </a:cubicBezTo>
                <a:cubicBezTo>
                  <a:pt x="473" y="296"/>
                  <a:pt x="487" y="311"/>
                  <a:pt x="487" y="325"/>
                </a:cubicBezTo>
                <a:cubicBezTo>
                  <a:pt x="487" y="572"/>
                  <a:pt x="487" y="572"/>
                  <a:pt x="487" y="572"/>
                </a:cubicBezTo>
                <a:cubicBezTo>
                  <a:pt x="487" y="586"/>
                  <a:pt x="473" y="600"/>
                  <a:pt x="459" y="600"/>
                </a:cubicBezTo>
                <a:close/>
                <a:moveTo>
                  <a:pt x="212" y="459"/>
                </a:moveTo>
                <a:lnTo>
                  <a:pt x="212" y="459"/>
                </a:lnTo>
                <a:cubicBezTo>
                  <a:pt x="212" y="516"/>
                  <a:pt x="212" y="516"/>
                  <a:pt x="212" y="516"/>
                </a:cubicBezTo>
                <a:cubicBezTo>
                  <a:pt x="212" y="530"/>
                  <a:pt x="226" y="544"/>
                  <a:pt x="240" y="544"/>
                </a:cubicBezTo>
                <a:cubicBezTo>
                  <a:pt x="261" y="544"/>
                  <a:pt x="268" y="530"/>
                  <a:pt x="268" y="516"/>
                </a:cubicBezTo>
                <a:cubicBezTo>
                  <a:pt x="268" y="459"/>
                  <a:pt x="268" y="459"/>
                  <a:pt x="268" y="459"/>
                </a:cubicBezTo>
                <a:cubicBezTo>
                  <a:pt x="289" y="452"/>
                  <a:pt x="296" y="431"/>
                  <a:pt x="296" y="410"/>
                </a:cubicBezTo>
                <a:cubicBezTo>
                  <a:pt x="296" y="381"/>
                  <a:pt x="275" y="353"/>
                  <a:pt x="240" y="353"/>
                </a:cubicBezTo>
                <a:cubicBezTo>
                  <a:pt x="212" y="353"/>
                  <a:pt x="183" y="381"/>
                  <a:pt x="183" y="410"/>
                </a:cubicBezTo>
                <a:cubicBezTo>
                  <a:pt x="183" y="431"/>
                  <a:pt x="198" y="452"/>
                  <a:pt x="212" y="459"/>
                </a:cubicBezTo>
                <a:close/>
                <a:moveTo>
                  <a:pt x="353" y="169"/>
                </a:moveTo>
                <a:lnTo>
                  <a:pt x="353" y="169"/>
                </a:lnTo>
                <a:cubicBezTo>
                  <a:pt x="353" y="106"/>
                  <a:pt x="304" y="56"/>
                  <a:pt x="240" y="56"/>
                </a:cubicBezTo>
                <a:cubicBezTo>
                  <a:pt x="176" y="56"/>
                  <a:pt x="127" y="106"/>
                  <a:pt x="127" y="169"/>
                </a:cubicBezTo>
                <a:cubicBezTo>
                  <a:pt x="127" y="296"/>
                  <a:pt x="127" y="296"/>
                  <a:pt x="127" y="296"/>
                </a:cubicBezTo>
                <a:cubicBezTo>
                  <a:pt x="353" y="296"/>
                  <a:pt x="353" y="296"/>
                  <a:pt x="353" y="296"/>
                </a:cubicBezTo>
                <a:lnTo>
                  <a:pt x="353" y="16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49" name="Freeform 100">
            <a:extLst>
              <a:ext uri="{FF2B5EF4-FFF2-40B4-BE49-F238E27FC236}">
                <a16:creationId xmlns:a16="http://schemas.microsoft.com/office/drawing/2014/main" id="{C593A321-17F7-465C-8E05-81E3EA15CA93}"/>
              </a:ext>
            </a:extLst>
          </p:cNvPr>
          <p:cNvSpPr>
            <a:spLocks noChangeArrowheads="1"/>
          </p:cNvSpPr>
          <p:nvPr/>
        </p:nvSpPr>
        <p:spPr bwMode="auto">
          <a:xfrm>
            <a:off x="9294019" y="4039370"/>
            <a:ext cx="359569" cy="308769"/>
          </a:xfrm>
          <a:custGeom>
            <a:avLst/>
            <a:gdLst>
              <a:gd name="T0" fmla="*/ 684053 w 601"/>
              <a:gd name="T1" fmla="*/ 617128 h 517"/>
              <a:gd name="T2" fmla="*/ 0 w 601"/>
              <a:gd name="T3" fmla="*/ 582444 h 517"/>
              <a:gd name="T4" fmla="*/ 0 w 601"/>
              <a:gd name="T5" fmla="*/ 371951 h 517"/>
              <a:gd name="T6" fmla="*/ 93280 w 601"/>
              <a:gd name="T7" fmla="*/ 118402 h 517"/>
              <a:gd name="T8" fmla="*/ 118394 w 601"/>
              <a:gd name="T9" fmla="*/ 101659 h 517"/>
              <a:gd name="T10" fmla="*/ 176993 w 601"/>
              <a:gd name="T11" fmla="*/ 101659 h 517"/>
              <a:gd name="T12" fmla="*/ 287015 w 601"/>
              <a:gd name="T13" fmla="*/ 118402 h 517"/>
              <a:gd name="T14" fmla="*/ 176993 w 601"/>
              <a:gd name="T15" fmla="*/ 168634 h 517"/>
              <a:gd name="T16" fmla="*/ 143508 w 601"/>
              <a:gd name="T17" fmla="*/ 168634 h 517"/>
              <a:gd name="T18" fmla="*/ 151879 w 601"/>
              <a:gd name="T19" fmla="*/ 337268 h 517"/>
              <a:gd name="T20" fmla="*/ 185364 w 601"/>
              <a:gd name="T21" fmla="*/ 337268 h 517"/>
              <a:gd name="T22" fmla="*/ 218849 w 601"/>
              <a:gd name="T23" fmla="*/ 405439 h 517"/>
              <a:gd name="T24" fmla="*/ 490318 w 601"/>
              <a:gd name="T25" fmla="*/ 371951 h 517"/>
              <a:gd name="T26" fmla="*/ 557288 w 601"/>
              <a:gd name="T27" fmla="*/ 337268 h 517"/>
              <a:gd name="T28" fmla="*/ 633825 w 601"/>
              <a:gd name="T29" fmla="*/ 337268 h 517"/>
              <a:gd name="T30" fmla="*/ 540545 w 601"/>
              <a:gd name="T31" fmla="*/ 168634 h 517"/>
              <a:gd name="T32" fmla="*/ 422152 w 601"/>
              <a:gd name="T33" fmla="*/ 168634 h 517"/>
              <a:gd name="T34" fmla="*/ 422152 w 601"/>
              <a:gd name="T35" fmla="*/ 101659 h 517"/>
              <a:gd name="T36" fmla="*/ 540545 w 601"/>
              <a:gd name="T37" fmla="*/ 101659 h 517"/>
              <a:gd name="T38" fmla="*/ 590773 w 601"/>
              <a:gd name="T39" fmla="*/ 101659 h 517"/>
              <a:gd name="T40" fmla="*/ 717538 w 601"/>
              <a:gd name="T41" fmla="*/ 354011 h 517"/>
              <a:gd name="T42" fmla="*/ 717538 w 601"/>
              <a:gd name="T43" fmla="*/ 371951 h 517"/>
              <a:gd name="T44" fmla="*/ 717538 w 601"/>
              <a:gd name="T45" fmla="*/ 582444 h 517"/>
              <a:gd name="T46" fmla="*/ 473575 w 601"/>
              <a:gd name="T47" fmla="*/ 245177 h 517"/>
              <a:gd name="T48" fmla="*/ 455637 w 601"/>
              <a:gd name="T49" fmla="*/ 270293 h 517"/>
              <a:gd name="T50" fmla="*/ 355181 w 601"/>
              <a:gd name="T51" fmla="*/ 354011 h 517"/>
              <a:gd name="T52" fmla="*/ 253530 w 601"/>
              <a:gd name="T53" fmla="*/ 270293 h 517"/>
              <a:gd name="T54" fmla="*/ 278644 w 601"/>
              <a:gd name="T55" fmla="*/ 210493 h 517"/>
              <a:gd name="T56" fmla="*/ 320500 w 601"/>
              <a:gd name="T57" fmla="*/ 245177 h 517"/>
              <a:gd name="T58" fmla="*/ 320500 w 601"/>
              <a:gd name="T59" fmla="*/ 83719 h 517"/>
              <a:gd name="T60" fmla="*/ 355181 w 601"/>
              <a:gd name="T61" fmla="*/ 0 h 517"/>
              <a:gd name="T62" fmla="*/ 388666 w 601"/>
              <a:gd name="T63" fmla="*/ 101659 h 517"/>
              <a:gd name="T64" fmla="*/ 388666 w 601"/>
              <a:gd name="T65" fmla="*/ 245177 h 517"/>
              <a:gd name="T66" fmla="*/ 438894 w 601"/>
              <a:gd name="T67" fmla="*/ 210493 h 51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601" h="517">
                <a:moveTo>
                  <a:pt x="572" y="516"/>
                </a:moveTo>
                <a:lnTo>
                  <a:pt x="572" y="516"/>
                </a:lnTo>
                <a:cubicBezTo>
                  <a:pt x="28" y="516"/>
                  <a:pt x="28" y="516"/>
                  <a:pt x="28" y="516"/>
                </a:cubicBezTo>
                <a:cubicBezTo>
                  <a:pt x="7" y="516"/>
                  <a:pt x="0" y="502"/>
                  <a:pt x="0" y="487"/>
                </a:cubicBezTo>
                <a:cubicBezTo>
                  <a:pt x="0" y="311"/>
                  <a:pt x="0" y="311"/>
                  <a:pt x="0" y="311"/>
                </a:cubicBezTo>
                <a:cubicBezTo>
                  <a:pt x="0" y="304"/>
                  <a:pt x="0" y="304"/>
                  <a:pt x="0" y="296"/>
                </a:cubicBezTo>
                <a:cubicBezTo>
                  <a:pt x="78" y="99"/>
                  <a:pt x="78" y="99"/>
                  <a:pt x="78" y="99"/>
                </a:cubicBezTo>
                <a:cubicBezTo>
                  <a:pt x="78" y="92"/>
                  <a:pt x="92" y="85"/>
                  <a:pt x="99" y="85"/>
                </a:cubicBezTo>
                <a:cubicBezTo>
                  <a:pt x="148" y="85"/>
                  <a:pt x="148" y="85"/>
                  <a:pt x="148" y="85"/>
                </a:cubicBezTo>
                <a:cubicBezTo>
                  <a:pt x="240" y="85"/>
                  <a:pt x="240" y="85"/>
                  <a:pt x="240" y="85"/>
                </a:cubicBezTo>
                <a:cubicBezTo>
                  <a:pt x="240" y="99"/>
                  <a:pt x="240" y="99"/>
                  <a:pt x="240" y="99"/>
                </a:cubicBezTo>
                <a:cubicBezTo>
                  <a:pt x="240" y="141"/>
                  <a:pt x="240" y="141"/>
                  <a:pt x="240" y="141"/>
                </a:cubicBezTo>
                <a:cubicBezTo>
                  <a:pt x="148" y="141"/>
                  <a:pt x="148" y="141"/>
                  <a:pt x="148" y="141"/>
                </a:cubicBezTo>
                <a:cubicBezTo>
                  <a:pt x="120" y="141"/>
                  <a:pt x="120" y="141"/>
                  <a:pt x="120" y="141"/>
                </a:cubicBezTo>
                <a:cubicBezTo>
                  <a:pt x="63" y="282"/>
                  <a:pt x="63" y="282"/>
                  <a:pt x="63" y="282"/>
                </a:cubicBezTo>
                <a:cubicBezTo>
                  <a:pt x="127" y="282"/>
                  <a:pt x="127" y="282"/>
                  <a:pt x="127" y="282"/>
                </a:cubicBezTo>
                <a:cubicBezTo>
                  <a:pt x="155" y="282"/>
                  <a:pt x="155" y="282"/>
                  <a:pt x="155" y="282"/>
                </a:cubicBezTo>
                <a:cubicBezTo>
                  <a:pt x="176" y="282"/>
                  <a:pt x="183" y="289"/>
                  <a:pt x="183" y="311"/>
                </a:cubicBezTo>
                <a:cubicBezTo>
                  <a:pt x="183" y="339"/>
                  <a:pt x="183" y="339"/>
                  <a:pt x="183" y="339"/>
                </a:cubicBezTo>
                <a:cubicBezTo>
                  <a:pt x="410" y="339"/>
                  <a:pt x="410" y="339"/>
                  <a:pt x="410" y="339"/>
                </a:cubicBezTo>
                <a:cubicBezTo>
                  <a:pt x="410" y="311"/>
                  <a:pt x="410" y="311"/>
                  <a:pt x="410" y="311"/>
                </a:cubicBezTo>
                <a:cubicBezTo>
                  <a:pt x="410" y="289"/>
                  <a:pt x="424" y="282"/>
                  <a:pt x="438" y="282"/>
                </a:cubicBezTo>
                <a:cubicBezTo>
                  <a:pt x="466" y="282"/>
                  <a:pt x="466" y="282"/>
                  <a:pt x="466" y="282"/>
                </a:cubicBezTo>
                <a:cubicBezTo>
                  <a:pt x="530" y="282"/>
                  <a:pt x="530" y="282"/>
                  <a:pt x="530" y="282"/>
                </a:cubicBezTo>
                <a:cubicBezTo>
                  <a:pt x="480" y="141"/>
                  <a:pt x="480" y="141"/>
                  <a:pt x="480" y="141"/>
                </a:cubicBezTo>
                <a:cubicBezTo>
                  <a:pt x="452" y="141"/>
                  <a:pt x="452" y="141"/>
                  <a:pt x="452" y="141"/>
                </a:cubicBezTo>
                <a:cubicBezTo>
                  <a:pt x="353" y="141"/>
                  <a:pt x="353" y="141"/>
                  <a:pt x="353" y="141"/>
                </a:cubicBezTo>
                <a:cubicBezTo>
                  <a:pt x="353" y="99"/>
                  <a:pt x="353" y="99"/>
                  <a:pt x="353" y="99"/>
                </a:cubicBezTo>
                <a:cubicBezTo>
                  <a:pt x="353" y="85"/>
                  <a:pt x="353" y="85"/>
                  <a:pt x="353" y="85"/>
                </a:cubicBezTo>
                <a:cubicBezTo>
                  <a:pt x="452" y="85"/>
                  <a:pt x="452" y="85"/>
                  <a:pt x="452" y="85"/>
                </a:cubicBezTo>
                <a:cubicBezTo>
                  <a:pt x="494" y="85"/>
                  <a:pt x="494" y="85"/>
                  <a:pt x="494" y="85"/>
                </a:cubicBezTo>
                <a:cubicBezTo>
                  <a:pt x="509" y="85"/>
                  <a:pt x="523" y="92"/>
                  <a:pt x="523" y="99"/>
                </a:cubicBezTo>
                <a:cubicBezTo>
                  <a:pt x="600" y="296"/>
                  <a:pt x="600" y="296"/>
                  <a:pt x="600" y="296"/>
                </a:cubicBezTo>
                <a:cubicBezTo>
                  <a:pt x="600" y="304"/>
                  <a:pt x="600" y="304"/>
                  <a:pt x="600" y="311"/>
                </a:cubicBezTo>
                <a:cubicBezTo>
                  <a:pt x="600" y="487"/>
                  <a:pt x="600" y="487"/>
                  <a:pt x="600" y="487"/>
                </a:cubicBezTo>
                <a:cubicBezTo>
                  <a:pt x="600" y="502"/>
                  <a:pt x="586" y="516"/>
                  <a:pt x="572" y="516"/>
                </a:cubicBezTo>
                <a:close/>
                <a:moveTo>
                  <a:pt x="396" y="205"/>
                </a:moveTo>
                <a:lnTo>
                  <a:pt x="396" y="205"/>
                </a:lnTo>
                <a:cubicBezTo>
                  <a:pt x="396" y="212"/>
                  <a:pt x="389" y="219"/>
                  <a:pt x="381" y="226"/>
                </a:cubicBezTo>
                <a:cubicBezTo>
                  <a:pt x="318" y="289"/>
                  <a:pt x="318" y="289"/>
                  <a:pt x="318" y="289"/>
                </a:cubicBezTo>
                <a:cubicBezTo>
                  <a:pt x="311" y="296"/>
                  <a:pt x="304" y="296"/>
                  <a:pt x="297" y="296"/>
                </a:cubicBezTo>
                <a:cubicBezTo>
                  <a:pt x="290" y="296"/>
                  <a:pt x="283" y="296"/>
                  <a:pt x="283" y="289"/>
                </a:cubicBezTo>
                <a:cubicBezTo>
                  <a:pt x="212" y="226"/>
                  <a:pt x="212" y="226"/>
                  <a:pt x="212" y="226"/>
                </a:cubicBezTo>
                <a:cubicBezTo>
                  <a:pt x="205" y="219"/>
                  <a:pt x="205" y="212"/>
                  <a:pt x="205" y="205"/>
                </a:cubicBezTo>
                <a:cubicBezTo>
                  <a:pt x="205" y="191"/>
                  <a:pt x="219" y="176"/>
                  <a:pt x="233" y="176"/>
                </a:cubicBezTo>
                <a:cubicBezTo>
                  <a:pt x="240" y="176"/>
                  <a:pt x="247" y="176"/>
                  <a:pt x="254" y="183"/>
                </a:cubicBezTo>
                <a:cubicBezTo>
                  <a:pt x="268" y="205"/>
                  <a:pt x="268" y="205"/>
                  <a:pt x="268" y="205"/>
                </a:cubicBezTo>
                <a:cubicBezTo>
                  <a:pt x="268" y="99"/>
                  <a:pt x="268" y="99"/>
                  <a:pt x="268" y="99"/>
                </a:cubicBezTo>
                <a:cubicBezTo>
                  <a:pt x="268" y="70"/>
                  <a:pt x="268" y="70"/>
                  <a:pt x="268" y="70"/>
                </a:cubicBezTo>
                <a:cubicBezTo>
                  <a:pt x="268" y="28"/>
                  <a:pt x="268" y="28"/>
                  <a:pt x="268" y="28"/>
                </a:cubicBezTo>
                <a:cubicBezTo>
                  <a:pt x="268" y="7"/>
                  <a:pt x="283" y="0"/>
                  <a:pt x="297" y="0"/>
                </a:cubicBezTo>
                <a:cubicBezTo>
                  <a:pt x="318" y="0"/>
                  <a:pt x="325" y="7"/>
                  <a:pt x="325" y="28"/>
                </a:cubicBezTo>
                <a:cubicBezTo>
                  <a:pt x="325" y="85"/>
                  <a:pt x="325" y="85"/>
                  <a:pt x="325" y="85"/>
                </a:cubicBezTo>
                <a:cubicBezTo>
                  <a:pt x="325" y="92"/>
                  <a:pt x="325" y="92"/>
                  <a:pt x="325" y="92"/>
                </a:cubicBezTo>
                <a:cubicBezTo>
                  <a:pt x="325" y="205"/>
                  <a:pt x="325" y="205"/>
                  <a:pt x="325" y="205"/>
                </a:cubicBezTo>
                <a:cubicBezTo>
                  <a:pt x="346" y="183"/>
                  <a:pt x="346" y="183"/>
                  <a:pt x="346" y="183"/>
                </a:cubicBezTo>
                <a:cubicBezTo>
                  <a:pt x="353" y="176"/>
                  <a:pt x="360" y="176"/>
                  <a:pt x="367" y="176"/>
                </a:cubicBezTo>
                <a:cubicBezTo>
                  <a:pt x="381" y="176"/>
                  <a:pt x="396" y="191"/>
                  <a:pt x="396" y="20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50" name="Title 20">
            <a:extLst>
              <a:ext uri="{FF2B5EF4-FFF2-40B4-BE49-F238E27FC236}">
                <a16:creationId xmlns:a16="http://schemas.microsoft.com/office/drawing/2014/main" id="{EDF5FA5C-7654-442A-AE1B-1F7FEFCD3058}"/>
              </a:ext>
            </a:extLst>
          </p:cNvPr>
          <p:cNvSpPr txBox="1">
            <a:spLocks/>
          </p:cNvSpPr>
          <p:nvPr/>
        </p:nvSpPr>
        <p:spPr bwMode="auto">
          <a:xfrm>
            <a:off x="1291179" y="951527"/>
            <a:ext cx="10073391" cy="854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ts val="1900"/>
              </a:lnSpc>
            </a:pPr>
            <a:r>
              <a:rPr lang="fr-FR" altLang="es-MX" sz="1600" dirty="0">
                <a:latin typeface="+mj-lt"/>
              </a:rPr>
              <a:t>Lorem ipsum dolor sit amet, consectetur adipiscing elit. Aliquam tincidunt ante nec sem congue convallis. Pellentesque vel mauris quis nisl ornare rutrum in id risus. Proin vehicula ut sem et tempus. Interdum et malesuada fames ac ante ipsum primis in faucibus. Pellentesque</a:t>
            </a:r>
            <a:endParaRPr lang="en-US" altLang="es-MX" sz="1600" dirty="0">
              <a:latin typeface="+mj-lt"/>
            </a:endParaRPr>
          </a:p>
        </p:txBody>
      </p:sp>
      <p:sp>
        <p:nvSpPr>
          <p:cNvPr id="51" name="Rectangle 12">
            <a:extLst>
              <a:ext uri="{FF2B5EF4-FFF2-40B4-BE49-F238E27FC236}">
                <a16:creationId xmlns:a16="http://schemas.microsoft.com/office/drawing/2014/main" id="{689FA473-AA78-47EC-A1A9-6E83519C3E65}"/>
              </a:ext>
            </a:extLst>
          </p:cNvPr>
          <p:cNvSpPr/>
          <p:nvPr/>
        </p:nvSpPr>
        <p:spPr>
          <a:xfrm>
            <a:off x="811454" y="344638"/>
            <a:ext cx="9165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52" name="CuadroTexto 51">
            <a:extLst>
              <a:ext uri="{FF2B5EF4-FFF2-40B4-BE49-F238E27FC236}">
                <a16:creationId xmlns:a16="http://schemas.microsoft.com/office/drawing/2014/main" id="{106A4327-6DF7-4D9C-A507-EC7AC4071634}"/>
              </a:ext>
            </a:extLst>
          </p:cNvPr>
          <p:cNvSpPr txBox="1"/>
          <p:nvPr/>
        </p:nvSpPr>
        <p:spPr>
          <a:xfrm>
            <a:off x="1072522" y="352853"/>
            <a:ext cx="5527848" cy="612219"/>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 </a:t>
            </a:r>
            <a:r>
              <a:rPr lang="es-CO" sz="4000" dirty="0">
                <a:solidFill>
                  <a:srgbClr val="1EA185"/>
                </a:solidFill>
                <a:latin typeface="Arial Black" panose="020B0A04020102020204" pitchFamily="34" charset="0"/>
              </a:rPr>
              <a:t>Aquí</a:t>
            </a:r>
          </a:p>
        </p:txBody>
      </p:sp>
      <p:sp>
        <p:nvSpPr>
          <p:cNvPr id="53" name="Marcador de posición de imagen 52">
            <a:extLst>
              <a:ext uri="{FF2B5EF4-FFF2-40B4-BE49-F238E27FC236}">
                <a16:creationId xmlns:a16="http://schemas.microsoft.com/office/drawing/2014/main" id="{5729BE01-C179-430E-9CB2-089D6701F68F}"/>
              </a:ext>
            </a:extLst>
          </p:cNvPr>
          <p:cNvSpPr>
            <a:spLocks noGrp="1"/>
          </p:cNvSpPr>
          <p:nvPr>
            <p:ph type="pic" sz="quarter" idx="10"/>
          </p:nvPr>
        </p:nvSpPr>
        <p:spPr/>
      </p:sp>
    </p:spTree>
    <p:extLst>
      <p:ext uri="{BB962C8B-B14F-4D97-AF65-F5344CB8AC3E}">
        <p14:creationId xmlns:p14="http://schemas.microsoft.com/office/powerpoint/2010/main" val="1486494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Marcador de posición de imagen 5">
            <a:extLst>
              <a:ext uri="{FF2B5EF4-FFF2-40B4-BE49-F238E27FC236}">
                <a16:creationId xmlns:a16="http://schemas.microsoft.com/office/drawing/2014/main" id="{7A7FB58D-A253-468A-9B93-F3878F9FA013}"/>
              </a:ext>
            </a:extLst>
          </p:cNvPr>
          <p:cNvPicPr>
            <a:picLocks noGrp="1" noChangeAspect="1"/>
          </p:cNvPicPr>
          <p:nvPr>
            <p:ph type="pic" sz="quarter" idx="10"/>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rcRect t="30908" b="30908"/>
          <a:stretch>
            <a:fillRect/>
          </a:stretch>
        </p:blipFill>
        <p:spPr>
          <a:xfrm>
            <a:off x="0" y="1698625"/>
            <a:ext cx="12192000" cy="3105150"/>
          </a:xfrm>
        </p:spPr>
      </p:pic>
      <p:sp>
        <p:nvSpPr>
          <p:cNvPr id="7" name="Rectángulo 6">
            <a:extLst>
              <a:ext uri="{FF2B5EF4-FFF2-40B4-BE49-F238E27FC236}">
                <a16:creationId xmlns:a16="http://schemas.microsoft.com/office/drawing/2014/main" id="{B9CDE0CC-A046-40B1-B185-63D52D1E348D}"/>
              </a:ext>
            </a:extLst>
          </p:cNvPr>
          <p:cNvSpPr/>
          <p:nvPr/>
        </p:nvSpPr>
        <p:spPr>
          <a:xfrm>
            <a:off x="0" y="1698625"/>
            <a:ext cx="12192000" cy="3111571"/>
          </a:xfrm>
          <a:prstGeom prst="rect">
            <a:avLst/>
          </a:prstGeom>
          <a:solidFill>
            <a:srgbClr val="000000">
              <a:alpha val="65098"/>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7843479" y="4100137"/>
            <a:ext cx="1281907" cy="380207"/>
            <a:chOff x="2315487" y="10721814"/>
            <a:chExt cx="2562325" cy="760766"/>
          </a:xfrm>
          <a:solidFill>
            <a:schemeClr val="bg1"/>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3" y="10726581"/>
              <a:ext cx="756797" cy="755999"/>
              <a:chOff x="7408018" y="7017268"/>
              <a:chExt cx="1340715" cy="1339301"/>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68"/>
                <a:ext cx="1340715" cy="1339301"/>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7843479" y="2254805"/>
            <a:ext cx="1559296" cy="1522406"/>
            <a:chOff x="6502457" y="2952553"/>
            <a:chExt cx="1559296" cy="1522406"/>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6722326"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dirty="0">
                <a:solidFill>
                  <a:schemeClr val="bg1"/>
                </a:solidFill>
              </a:endParaRPr>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dirty="0">
                <a:solidFill>
                  <a:schemeClr val="bg1"/>
                </a:solidFill>
              </a:endParaRPr>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bg1"/>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27" name="CuadroTexto 26">
            <a:extLst>
              <a:ext uri="{FF2B5EF4-FFF2-40B4-BE49-F238E27FC236}">
                <a16:creationId xmlns:a16="http://schemas.microsoft.com/office/drawing/2014/main" id="{8A12C54D-9E5C-4BD4-9E05-24379001D340}"/>
              </a:ext>
            </a:extLst>
          </p:cNvPr>
          <p:cNvSpPr txBox="1"/>
          <p:nvPr/>
        </p:nvSpPr>
        <p:spPr>
          <a:xfrm>
            <a:off x="1152401" y="2680256"/>
            <a:ext cx="3657600" cy="923330"/>
          </a:xfrm>
          <a:prstGeom prst="rect">
            <a:avLst/>
          </a:prstGeom>
          <a:noFill/>
        </p:spPr>
        <p:txBody>
          <a:bodyPr wrap="square" rtlCol="0">
            <a:spAutoFit/>
          </a:bodyPr>
          <a:lstStyle/>
          <a:p>
            <a:pPr algn="ctr"/>
            <a:r>
              <a:rPr lang="en-US" sz="5400" dirty="0">
                <a:solidFill>
                  <a:schemeClr val="bg1"/>
                </a:solidFill>
                <a:latin typeface="Arial Black" panose="020B0A04020102020204" pitchFamily="34" charset="0"/>
              </a:rPr>
              <a:t>GRACIAS</a:t>
            </a:r>
          </a:p>
        </p:txBody>
      </p:sp>
      <p:sp>
        <p:nvSpPr>
          <p:cNvPr id="28" name="CuadroTexto 27">
            <a:extLst>
              <a:ext uri="{FF2B5EF4-FFF2-40B4-BE49-F238E27FC236}">
                <a16:creationId xmlns:a16="http://schemas.microsoft.com/office/drawing/2014/main" id="{D53256B9-B5D4-441C-850D-87D7020296CA}"/>
              </a:ext>
            </a:extLst>
          </p:cNvPr>
          <p:cNvSpPr txBox="1"/>
          <p:nvPr/>
        </p:nvSpPr>
        <p:spPr>
          <a:xfrm>
            <a:off x="6225761" y="6317303"/>
            <a:ext cx="5544457" cy="369332"/>
          </a:xfrm>
          <a:prstGeom prst="rect">
            <a:avLst/>
          </a:prstGeom>
          <a:noFill/>
        </p:spPr>
        <p:txBody>
          <a:bodyPr wrap="square" rtlCol="0">
            <a:spAutoFit/>
          </a:bodyPr>
          <a:lstStyle/>
          <a:p>
            <a:pPr algn="r"/>
            <a:r>
              <a:rPr lang="en-US" dirty="0">
                <a:solidFill>
                  <a:schemeClr val="bg1"/>
                </a:solidFill>
              </a:rPr>
              <a:t>www.powerpoint-templastes-presentation.com</a:t>
            </a:r>
          </a:p>
        </p:txBody>
      </p:sp>
    </p:spTree>
    <p:extLst>
      <p:ext uri="{BB962C8B-B14F-4D97-AF65-F5344CB8AC3E}">
        <p14:creationId xmlns:p14="http://schemas.microsoft.com/office/powerpoint/2010/main" val="2548851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タイトル 15"/>
          <p:cNvSpPr>
            <a:spLocks noGrp="1"/>
          </p:cNvSpPr>
          <p:nvPr>
            <p:ph type="ctrTitle" idx="4294967295"/>
          </p:nvPr>
        </p:nvSpPr>
        <p:spPr>
          <a:xfrm>
            <a:off x="0" y="2371725"/>
            <a:ext cx="12192000" cy="1057275"/>
          </a:xfrm>
          <a:prstGeom prst="rect">
            <a:avLst/>
          </a:prstGeom>
        </p:spPr>
        <p:txBody>
          <a:bodyPr/>
          <a:lstStyle/>
          <a:p>
            <a:pPr algn="ctr"/>
            <a:r>
              <a:rPr kumimoji="1" lang="es-CO" altLang="ja-JP" b="1">
                <a:solidFill>
                  <a:srgbClr val="BA1C6C"/>
                </a:solidFill>
                <a:latin typeface="Lato Light" panose="020F0302020204030203" pitchFamily="34" charset="0"/>
              </a:rPr>
              <a:t>Gracias por descargar esta plantilla</a:t>
            </a:r>
          </a:p>
        </p:txBody>
      </p:sp>
      <p:sp>
        <p:nvSpPr>
          <p:cNvPr id="17" name="サブタイトル 16"/>
          <p:cNvSpPr>
            <a:spLocks noGrp="1"/>
          </p:cNvSpPr>
          <p:nvPr>
            <p:ph type="subTitle" idx="4294967295"/>
          </p:nvPr>
        </p:nvSpPr>
        <p:spPr>
          <a:xfrm>
            <a:off x="0" y="3324225"/>
            <a:ext cx="12192000" cy="2147888"/>
          </a:xfrm>
        </p:spPr>
        <p:txBody>
          <a:bodyPr/>
          <a:lstStyle/>
          <a:p>
            <a:pPr marL="0" indent="0" algn="ctr">
              <a:buNone/>
            </a:pPr>
            <a:r>
              <a:rPr lang="en-US" sz="2400" dirty="0">
                <a:hlinkClick r:id="rId2">
                  <a:extLst>
                    <a:ext uri="{A12FA001-AC4F-418D-AE19-62706E023703}">
                      <ahyp:hlinkClr xmlns:ahyp="http://schemas.microsoft.com/office/drawing/2018/hyperlinkcolor" val="tx"/>
                    </a:ext>
                  </a:extLst>
                </a:hlinkClick>
              </a:rPr>
              <a:t>https://www.slidesgratis.com/</a:t>
            </a:r>
            <a:endParaRPr lang="en-US" sz="2400" dirty="0"/>
          </a:p>
          <a:p>
            <a:pPr marL="0" indent="0" algn="ctr">
              <a:buNone/>
            </a:pPr>
            <a:r>
              <a:rPr lang="en-US" altLang="ja-JP" sz="2400" dirty="0" err="1">
                <a:cs typeface="Arial" panose="020B0604020202020204" pitchFamily="34" charset="0"/>
              </a:rPr>
              <a:t>Fotos</a:t>
            </a:r>
            <a:r>
              <a:rPr lang="en-US" altLang="ja-JP" sz="2400" dirty="0">
                <a:cs typeface="Arial" panose="020B0604020202020204" pitchFamily="34" charset="0"/>
              </a:rPr>
              <a:t>: </a:t>
            </a:r>
            <a:r>
              <a:rPr lang="en-US" altLang="ja-JP" sz="2400" dirty="0">
                <a:cs typeface="Arial" panose="020B0604020202020204" pitchFamily="34" charset="0"/>
                <a:hlinkClick r:id="rId3"/>
              </a:rPr>
              <a:t>www.pixabay.com/</a:t>
            </a:r>
            <a:endParaRPr lang="en-US" altLang="ja-JP" sz="2400" dirty="0">
              <a:cs typeface="Arial" panose="020B0604020202020204" pitchFamily="34" charset="0"/>
            </a:endParaRPr>
          </a:p>
          <a:p>
            <a:pPr marL="0" indent="0" algn="ctr">
              <a:buNone/>
            </a:pPr>
            <a:r>
              <a:rPr lang="es-CO" altLang="ja-JP" sz="2400" dirty="0">
                <a:cs typeface="Arial" panose="020B0604020202020204" pitchFamily="34" charset="0"/>
              </a:rPr>
              <a:t>Infografías desarrolladas gracias </a:t>
            </a:r>
            <a:r>
              <a:rPr lang="en-US" altLang="ja-JP" sz="2400" dirty="0">
                <a:cs typeface="Arial" panose="020B0604020202020204" pitchFamily="34" charset="0"/>
              </a:rPr>
              <a:t>a </a:t>
            </a:r>
            <a:r>
              <a:rPr lang="en-US" altLang="ja-JP" sz="2400" dirty="0">
                <a:cs typeface="Arial" panose="020B0604020202020204" pitchFamily="34" charset="0"/>
                <a:hlinkClick r:id="rId4"/>
              </a:rPr>
              <a:t>www.FreePik.es</a:t>
            </a:r>
            <a:r>
              <a:rPr lang="en-US" altLang="ja-JP" sz="2400" dirty="0">
                <a:cs typeface="Arial" panose="020B0604020202020204" pitchFamily="34" charset="0"/>
              </a:rPr>
              <a:t>  </a:t>
            </a:r>
            <a:br>
              <a:rPr lang="en-US" altLang="ja-JP" sz="1600" dirty="0">
                <a:cs typeface="Arial" panose="020B0604020202020204" pitchFamily="34" charset="0"/>
              </a:rPr>
            </a:br>
            <a:endParaRPr lang="en-US" altLang="ja-JP" sz="1600" dirty="0">
              <a:cs typeface="Arial" panose="020B0604020202020204" pitchFamily="34" charset="0"/>
            </a:endParaRPr>
          </a:p>
        </p:txBody>
      </p:sp>
      <p:sp>
        <p:nvSpPr>
          <p:cNvPr id="2" name="CuadroTexto 1">
            <a:extLst>
              <a:ext uri="{FF2B5EF4-FFF2-40B4-BE49-F238E27FC236}">
                <a16:creationId xmlns:a16="http://schemas.microsoft.com/office/drawing/2014/main" id="{2CE39948-FF40-4AC8-AE9C-DFC90C9262AC}"/>
              </a:ext>
            </a:extLst>
          </p:cNvPr>
          <p:cNvSpPr txBox="1"/>
          <p:nvPr/>
        </p:nvSpPr>
        <p:spPr>
          <a:xfrm>
            <a:off x="2506980" y="4765041"/>
            <a:ext cx="7178040" cy="923330"/>
          </a:xfrm>
          <a:prstGeom prst="rect">
            <a:avLst/>
          </a:prstGeom>
          <a:noFill/>
        </p:spPr>
        <p:txBody>
          <a:bodyPr wrap="square" rtlCol="0">
            <a:spAutoFit/>
          </a:bodyPr>
          <a:lstStyle/>
          <a:p>
            <a:pPr marL="0" indent="0" algn="ctr">
              <a:buNone/>
            </a:pPr>
            <a:r>
              <a:rPr lang="es-CO" altLang="ja-JP" sz="1800" dirty="0">
                <a:cs typeface="Arial" panose="020B0604020202020204" pitchFamily="34" charset="0"/>
              </a:rPr>
              <a:t>Si tienes dudas sobre cómo usarlas, </a:t>
            </a:r>
          </a:p>
          <a:p>
            <a:pPr marL="0" indent="0" algn="ctr">
              <a:buNone/>
            </a:pPr>
            <a:r>
              <a:rPr lang="es-CO" altLang="ja-JP" sz="1800" dirty="0">
                <a:cs typeface="Arial" panose="020B0604020202020204" pitchFamily="34" charset="0"/>
              </a:rPr>
              <a:t>escríbenos en redes sociales, trataremos de responderte lo más pronto posible. </a:t>
            </a:r>
          </a:p>
        </p:txBody>
      </p:sp>
    </p:spTree>
    <p:extLst>
      <p:ext uri="{BB962C8B-B14F-4D97-AF65-F5344CB8AC3E}">
        <p14:creationId xmlns:p14="http://schemas.microsoft.com/office/powerpoint/2010/main" val="1145544800"/>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Marcador de posición de imagen 12">
            <a:extLst>
              <a:ext uri="{FF2B5EF4-FFF2-40B4-BE49-F238E27FC236}">
                <a16:creationId xmlns:a16="http://schemas.microsoft.com/office/drawing/2014/main" id="{D6E99369-7AB1-48CB-B2D8-2933CF3FD7AB}"/>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p:pic>
      <p:sp>
        <p:nvSpPr>
          <p:cNvPr id="8" name="Rectángulo 7">
            <a:extLst>
              <a:ext uri="{FF2B5EF4-FFF2-40B4-BE49-F238E27FC236}">
                <a16:creationId xmlns:a16="http://schemas.microsoft.com/office/drawing/2014/main" id="{3B8390D9-3AF8-44CF-87C0-E3646370D436}"/>
              </a:ext>
            </a:extLst>
          </p:cNvPr>
          <p:cNvSpPr/>
          <p:nvPr/>
        </p:nvSpPr>
        <p:spPr>
          <a:xfrm>
            <a:off x="0" y="0"/>
            <a:ext cx="12192000" cy="6858000"/>
          </a:xfrm>
          <a:prstGeom prst="rect">
            <a:avLst/>
          </a:prstGeom>
          <a:solidFill>
            <a:srgbClr val="000000">
              <a:alpha val="6117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9">
            <a:extLst>
              <a:ext uri="{FF2B5EF4-FFF2-40B4-BE49-F238E27FC236}">
                <a16:creationId xmlns:a16="http://schemas.microsoft.com/office/drawing/2014/main" id="{8B1EB71E-844D-40DB-9467-46215DABA886}"/>
              </a:ext>
            </a:extLst>
          </p:cNvPr>
          <p:cNvSpPr/>
          <p:nvPr/>
        </p:nvSpPr>
        <p:spPr>
          <a:xfrm>
            <a:off x="2762250" y="2000250"/>
            <a:ext cx="6267450" cy="209550"/>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ángulo 39">
            <a:extLst>
              <a:ext uri="{FF2B5EF4-FFF2-40B4-BE49-F238E27FC236}">
                <a16:creationId xmlns:a16="http://schemas.microsoft.com/office/drawing/2014/main" id="{1756EB21-2015-4E99-A0D0-1AFDEDB7784A}"/>
              </a:ext>
            </a:extLst>
          </p:cNvPr>
          <p:cNvSpPr/>
          <p:nvPr/>
        </p:nvSpPr>
        <p:spPr>
          <a:xfrm>
            <a:off x="2762250" y="3867150"/>
            <a:ext cx="6267450" cy="209550"/>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uadroTexto 11">
            <a:extLst>
              <a:ext uri="{FF2B5EF4-FFF2-40B4-BE49-F238E27FC236}">
                <a16:creationId xmlns:a16="http://schemas.microsoft.com/office/drawing/2014/main" id="{BAD0E9F0-9A3A-499B-A3D6-D59A26F59134}"/>
              </a:ext>
            </a:extLst>
          </p:cNvPr>
          <p:cNvSpPr txBox="1"/>
          <p:nvPr/>
        </p:nvSpPr>
        <p:spPr>
          <a:xfrm>
            <a:off x="2361062" y="2105025"/>
            <a:ext cx="6933063" cy="1862048"/>
          </a:xfrm>
          <a:prstGeom prst="rect">
            <a:avLst/>
          </a:prstGeom>
          <a:noFill/>
        </p:spPr>
        <p:txBody>
          <a:bodyPr wrap="square" rtlCol="0">
            <a:spAutoFit/>
          </a:bodyPr>
          <a:lstStyle/>
          <a:p>
            <a:pPr algn="ctr"/>
            <a:r>
              <a:rPr lang="en-US" sz="11500" dirty="0">
                <a:solidFill>
                  <a:schemeClr val="bg1"/>
                </a:solidFill>
                <a:latin typeface="Arial" panose="020B0604020202020204" pitchFamily="34" charset="0"/>
                <a:cs typeface="Arial" panose="020B0604020202020204" pitchFamily="34" charset="0"/>
              </a:rPr>
              <a:t>SAMPLE</a:t>
            </a:r>
          </a:p>
        </p:txBody>
      </p:sp>
      <p:sp>
        <p:nvSpPr>
          <p:cNvPr id="16" name="CuadroTexto 15">
            <a:extLst>
              <a:ext uri="{FF2B5EF4-FFF2-40B4-BE49-F238E27FC236}">
                <a16:creationId xmlns:a16="http://schemas.microsoft.com/office/drawing/2014/main" id="{76FB9DDE-6A50-4261-A72B-692AFAC82ADF}"/>
              </a:ext>
            </a:extLst>
          </p:cNvPr>
          <p:cNvSpPr txBox="1"/>
          <p:nvPr/>
        </p:nvSpPr>
        <p:spPr>
          <a:xfrm>
            <a:off x="2762250" y="4052798"/>
            <a:ext cx="6267450" cy="707886"/>
          </a:xfrm>
          <a:prstGeom prst="rect">
            <a:avLst/>
          </a:prstGeom>
          <a:noFill/>
        </p:spPr>
        <p:txBody>
          <a:bodyPr wrap="square" rtlCol="0">
            <a:spAutoFit/>
          </a:bodyPr>
          <a:lstStyle/>
          <a:p>
            <a:pPr algn="ctr"/>
            <a:r>
              <a:rPr lang="en-US" sz="4000" dirty="0">
                <a:solidFill>
                  <a:schemeClr val="bg1"/>
                </a:solidFill>
              </a:rPr>
              <a:t>PLANTILLA DE POWERPOINT</a:t>
            </a:r>
          </a:p>
        </p:txBody>
      </p:sp>
      <p:sp>
        <p:nvSpPr>
          <p:cNvPr id="43" name="CuadroTexto 42">
            <a:extLst>
              <a:ext uri="{FF2B5EF4-FFF2-40B4-BE49-F238E27FC236}">
                <a16:creationId xmlns:a16="http://schemas.microsoft.com/office/drawing/2014/main" id="{F7913047-B862-4C6D-8E6A-50495535E892}"/>
              </a:ext>
            </a:extLst>
          </p:cNvPr>
          <p:cNvSpPr txBox="1"/>
          <p:nvPr/>
        </p:nvSpPr>
        <p:spPr>
          <a:xfrm>
            <a:off x="2924175" y="6346865"/>
            <a:ext cx="5544457" cy="369332"/>
          </a:xfrm>
          <a:prstGeom prst="rect">
            <a:avLst/>
          </a:prstGeom>
          <a:noFill/>
        </p:spPr>
        <p:txBody>
          <a:bodyPr wrap="square" rtlCol="0">
            <a:spAutoFit/>
          </a:bodyPr>
          <a:lstStyle/>
          <a:p>
            <a:pPr algn="ctr"/>
            <a:r>
              <a:rPr lang="es-CO" dirty="0">
                <a:solidFill>
                  <a:schemeClr val="bg1"/>
                </a:solidFill>
                <a:hlinkClick r:id="rId3">
                  <a:extLst>
                    <a:ext uri="{A12FA001-AC4F-418D-AE19-62706E023703}">
                      <ahyp:hlinkClr xmlns:ahyp="http://schemas.microsoft.com/office/drawing/2018/hyperlinkcolor" val="tx"/>
                    </a:ext>
                  </a:extLst>
                </a:hlinkClick>
              </a:rPr>
              <a:t>https://slidesgratis.com/</a:t>
            </a:r>
            <a:endParaRPr lang="en-US" dirty="0">
              <a:solidFill>
                <a:schemeClr val="bg1"/>
              </a:solidFill>
            </a:endParaRPr>
          </a:p>
        </p:txBody>
      </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posición de imagen 6">
            <a:extLst>
              <a:ext uri="{FF2B5EF4-FFF2-40B4-BE49-F238E27FC236}">
                <a16:creationId xmlns:a16="http://schemas.microsoft.com/office/drawing/2014/main" id="{7852FD8C-355B-45D7-BC84-33A1C27EB592}"/>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2511" r="12511"/>
          <a:stretch>
            <a:fillRect/>
          </a:stretch>
        </p:blipFill>
        <p:spPr>
          <a:xfrm>
            <a:off x="1428750" y="1381125"/>
            <a:ext cx="4610100" cy="4095750"/>
          </a:xfrm>
        </p:spPr>
      </p:pic>
      <p:sp>
        <p:nvSpPr>
          <p:cNvPr id="3" name="TextBox 10">
            <a:extLst>
              <a:ext uri="{FF2B5EF4-FFF2-40B4-BE49-F238E27FC236}">
                <a16:creationId xmlns:a16="http://schemas.microsoft.com/office/drawing/2014/main" id="{E40D11B5-4237-4EBD-A1E9-8BEFBDC3B4F8}"/>
              </a:ext>
            </a:extLst>
          </p:cNvPr>
          <p:cNvSpPr txBox="1">
            <a:spLocks noChangeArrowheads="1"/>
          </p:cNvSpPr>
          <p:nvPr/>
        </p:nvSpPr>
        <p:spPr bwMode="auto">
          <a:xfrm>
            <a:off x="6924600" y="3250084"/>
            <a:ext cx="4029150" cy="2554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a:t>
            </a:r>
          </a:p>
          <a:p>
            <a:endParaRPr lang="es-CO" sz="1600" dirty="0">
              <a:latin typeface="Arial" panose="020B0604020202020204" pitchFamily="34" charset="0"/>
              <a:cs typeface="Arial" panose="020B0604020202020204" pitchFamily="34" charset="0"/>
            </a:endParaRPr>
          </a:p>
          <a:p>
            <a:r>
              <a:rPr lang="es-CO" sz="1600" dirty="0">
                <a:latin typeface="Arial" panose="020B0604020202020204" pitchFamily="34" charset="0"/>
                <a:cs typeface="Arial" panose="020B0604020202020204" pitchFamily="34" charset="0"/>
              </a:rPr>
              <a:t>dolor sit amet, consectetur adipiscing elit. Fusce convallis magna non</a:t>
            </a:r>
          </a:p>
          <a:p>
            <a:endParaRPr lang="es-CO" sz="1600" dirty="0">
              <a:latin typeface="Arial" panose="020B0604020202020204" pitchFamily="34" charset="0"/>
              <a:cs typeface="Arial" panose="020B0604020202020204" pitchFamily="34" charset="0"/>
            </a:endParaRPr>
          </a:p>
          <a:p>
            <a:endParaRPr lang="es-CO" sz="1600" dirty="0">
              <a:latin typeface="Arial" panose="020B0604020202020204" pitchFamily="34" charset="0"/>
              <a:cs typeface="Arial" panose="020B0604020202020204" pitchFamily="34" charset="0"/>
            </a:endParaRPr>
          </a:p>
          <a:p>
            <a:endParaRPr lang="es-CO" sz="1600" dirty="0">
              <a:latin typeface="Arial" panose="020B0604020202020204" pitchFamily="34" charset="0"/>
              <a:cs typeface="Arial" panose="020B0604020202020204" pitchFamily="34" charset="0"/>
            </a:endParaRPr>
          </a:p>
          <a:p>
            <a:endParaRPr lang="es-CO" sz="1600" dirty="0">
              <a:latin typeface="Arial" panose="020B0604020202020204" pitchFamily="34" charset="0"/>
              <a:cs typeface="Arial" panose="020B0604020202020204" pitchFamily="34" charset="0"/>
            </a:endParaRPr>
          </a:p>
        </p:txBody>
      </p:sp>
      <p:sp>
        <p:nvSpPr>
          <p:cNvPr id="4" name="CuadroTexto 3">
            <a:extLst>
              <a:ext uri="{FF2B5EF4-FFF2-40B4-BE49-F238E27FC236}">
                <a16:creationId xmlns:a16="http://schemas.microsoft.com/office/drawing/2014/main" id="{F5ED94FC-0137-45A7-92BC-7DABEFACBF8E}"/>
              </a:ext>
            </a:extLst>
          </p:cNvPr>
          <p:cNvSpPr txBox="1"/>
          <p:nvPr/>
        </p:nvSpPr>
        <p:spPr>
          <a:xfrm>
            <a:off x="6924600" y="1952625"/>
            <a:ext cx="4308373" cy="1125436"/>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a:t>
            </a:r>
          </a:p>
          <a:p>
            <a:pPr>
              <a:lnSpc>
                <a:spcPts val="4000"/>
              </a:lnSpc>
            </a:pPr>
            <a:r>
              <a:rPr lang="es-CO" sz="4000" dirty="0">
                <a:solidFill>
                  <a:srgbClr val="1EA185"/>
                </a:solidFill>
                <a:latin typeface="Arial Black" panose="020B0A04020102020204" pitchFamily="34" charset="0"/>
              </a:rPr>
              <a:t>Aquí</a:t>
            </a:r>
          </a:p>
        </p:txBody>
      </p:sp>
      <p:sp>
        <p:nvSpPr>
          <p:cNvPr id="5" name="Rectángulo 4">
            <a:extLst>
              <a:ext uri="{FF2B5EF4-FFF2-40B4-BE49-F238E27FC236}">
                <a16:creationId xmlns:a16="http://schemas.microsoft.com/office/drawing/2014/main" id="{A1F77336-CB10-4E85-AC96-1CE6D461B8B3}"/>
              </a:ext>
            </a:extLst>
          </p:cNvPr>
          <p:cNvSpPr/>
          <p:nvPr/>
        </p:nvSpPr>
        <p:spPr>
          <a:xfrm>
            <a:off x="6496050" y="1952625"/>
            <a:ext cx="209550" cy="2952750"/>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1746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4571207" y="2590800"/>
            <a:ext cx="3040856" cy="2273300"/>
          </a:xfrm>
          <a:prstGeom prst="rect">
            <a:avLst/>
          </a:prstGeom>
          <a:noFill/>
          <a:ln w="38100" cmpd="sng">
            <a:solidFill>
              <a:srgbClr val="1EA185"/>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64" name="Elipse 63">
            <a:extLst>
              <a:ext uri="{FF2B5EF4-FFF2-40B4-BE49-F238E27FC236}">
                <a16:creationId xmlns:a16="http://schemas.microsoft.com/office/drawing/2014/main" id="{DA81D1F6-3722-492C-863E-082B307DC88F}"/>
              </a:ext>
            </a:extLst>
          </p:cNvPr>
          <p:cNvSpPr/>
          <p:nvPr/>
        </p:nvSpPr>
        <p:spPr>
          <a:xfrm>
            <a:off x="5579844" y="1852593"/>
            <a:ext cx="1023582" cy="1023582"/>
          </a:xfrm>
          <a:prstGeom prst="ellipse">
            <a:avLst/>
          </a:prstGeom>
          <a:solidFill>
            <a:srgbClr val="F2F2F2"/>
          </a:solidFill>
          <a:ln w="28575">
            <a:solidFill>
              <a:srgbClr val="1EA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1075532" y="2590800"/>
            <a:ext cx="3040856" cy="2273300"/>
          </a:xfrm>
          <a:prstGeom prst="rect">
            <a:avLst/>
          </a:prstGeom>
          <a:noFill/>
          <a:ln w="38100" cmpd="sng">
            <a:solidFill>
              <a:srgbClr val="1EA185"/>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38" name="Rectangle 37"/>
          <p:cNvSpPr/>
          <p:nvPr/>
        </p:nvSpPr>
        <p:spPr>
          <a:xfrm>
            <a:off x="8078788" y="2590800"/>
            <a:ext cx="3040857" cy="2273300"/>
          </a:xfrm>
          <a:prstGeom prst="rect">
            <a:avLst/>
          </a:prstGeom>
          <a:noFill/>
          <a:ln w="38100" cmpd="sng">
            <a:solidFill>
              <a:srgbClr val="1EA185"/>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grpSp>
        <p:nvGrpSpPr>
          <p:cNvPr id="11271" name="Group 4"/>
          <p:cNvGrpSpPr>
            <a:grpSpLocks/>
          </p:cNvGrpSpPr>
          <p:nvPr/>
        </p:nvGrpSpPr>
        <p:grpSpPr bwMode="auto">
          <a:xfrm>
            <a:off x="3948907" y="3290094"/>
            <a:ext cx="754063" cy="754063"/>
            <a:chOff x="7645400" y="4730750"/>
            <a:chExt cx="2006600" cy="2006600"/>
          </a:xfrm>
        </p:grpSpPr>
        <p:sp>
          <p:nvSpPr>
            <p:cNvPr id="4" name="Oval 3"/>
            <p:cNvSpPr/>
            <p:nvPr/>
          </p:nvSpPr>
          <p:spPr>
            <a:xfrm>
              <a:off x="7645400" y="4730750"/>
              <a:ext cx="2006600" cy="2006600"/>
            </a:xfrm>
            <a:prstGeom prst="ellipse">
              <a:avLst/>
            </a:prstGeom>
            <a:solidFill>
              <a:srgbClr val="1EA18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11291" name="Freeform 117"/>
            <p:cNvSpPr>
              <a:spLocks noChangeArrowheads="1"/>
            </p:cNvSpPr>
            <p:nvPr/>
          </p:nvSpPr>
          <p:spPr bwMode="auto">
            <a:xfrm>
              <a:off x="8229790" y="5247627"/>
              <a:ext cx="903208" cy="932115"/>
            </a:xfrm>
            <a:custGeom>
              <a:avLst/>
              <a:gdLst>
                <a:gd name="T0" fmla="*/ 901236 w 458"/>
                <a:gd name="T1" fmla="*/ 436435 h 472"/>
                <a:gd name="T2" fmla="*/ 901236 w 458"/>
                <a:gd name="T3" fmla="*/ 436435 h 472"/>
                <a:gd name="T4" fmla="*/ 465408 w 458"/>
                <a:gd name="T5" fmla="*/ 29622 h 472"/>
                <a:gd name="T6" fmla="*/ 406246 w 458"/>
                <a:gd name="T7" fmla="*/ 29622 h 472"/>
                <a:gd name="T8" fmla="*/ 406246 w 458"/>
                <a:gd name="T9" fmla="*/ 86892 h 472"/>
                <a:gd name="T10" fmla="*/ 812493 w 458"/>
                <a:gd name="T11" fmla="*/ 464083 h 472"/>
                <a:gd name="T12" fmla="*/ 406246 w 458"/>
                <a:gd name="T13" fmla="*/ 872870 h 472"/>
                <a:gd name="T14" fmla="*/ 406246 w 458"/>
                <a:gd name="T15" fmla="*/ 930140 h 472"/>
                <a:gd name="T16" fmla="*/ 465408 w 458"/>
                <a:gd name="T17" fmla="*/ 930140 h 472"/>
                <a:gd name="T18" fmla="*/ 901236 w 458"/>
                <a:gd name="T19" fmla="*/ 493705 h 472"/>
                <a:gd name="T20" fmla="*/ 901236 w 458"/>
                <a:gd name="T21" fmla="*/ 464083 h 472"/>
                <a:gd name="T22" fmla="*/ 901236 w 458"/>
                <a:gd name="T23" fmla="*/ 436435 h 472"/>
                <a:gd name="T24" fmla="*/ 435827 w 458"/>
                <a:gd name="T25" fmla="*/ 464083 h 472"/>
                <a:gd name="T26" fmla="*/ 435827 w 458"/>
                <a:gd name="T27" fmla="*/ 464083 h 472"/>
                <a:gd name="T28" fmla="*/ 435827 w 458"/>
                <a:gd name="T29" fmla="*/ 436435 h 472"/>
                <a:gd name="T30" fmla="*/ 86771 w 458"/>
                <a:gd name="T31" fmla="*/ 86892 h 472"/>
                <a:gd name="T32" fmla="*/ 29581 w 458"/>
                <a:gd name="T33" fmla="*/ 86892 h 472"/>
                <a:gd name="T34" fmla="*/ 29581 w 458"/>
                <a:gd name="T35" fmla="*/ 146137 h 472"/>
                <a:gd name="T36" fmla="*/ 349056 w 458"/>
                <a:gd name="T37" fmla="*/ 464083 h 472"/>
                <a:gd name="T38" fmla="*/ 29581 w 458"/>
                <a:gd name="T39" fmla="*/ 784004 h 472"/>
                <a:gd name="T40" fmla="*/ 29581 w 458"/>
                <a:gd name="T41" fmla="*/ 843248 h 472"/>
                <a:gd name="T42" fmla="*/ 86771 w 458"/>
                <a:gd name="T43" fmla="*/ 843248 h 472"/>
                <a:gd name="T44" fmla="*/ 435827 w 458"/>
                <a:gd name="T45" fmla="*/ 493705 h 472"/>
                <a:gd name="T46" fmla="*/ 435827 w 458"/>
                <a:gd name="T47" fmla="*/ 464083 h 47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58" h="472">
                  <a:moveTo>
                    <a:pt x="457" y="221"/>
                  </a:moveTo>
                  <a:lnTo>
                    <a:pt x="457" y="221"/>
                  </a:lnTo>
                  <a:cubicBezTo>
                    <a:pt x="236" y="15"/>
                    <a:pt x="236" y="15"/>
                    <a:pt x="236" y="15"/>
                  </a:cubicBezTo>
                  <a:cubicBezTo>
                    <a:pt x="236" y="0"/>
                    <a:pt x="221" y="0"/>
                    <a:pt x="206" y="15"/>
                  </a:cubicBezTo>
                  <a:cubicBezTo>
                    <a:pt x="206" y="15"/>
                    <a:pt x="206" y="30"/>
                    <a:pt x="206" y="44"/>
                  </a:cubicBezTo>
                  <a:cubicBezTo>
                    <a:pt x="412" y="235"/>
                    <a:pt x="412" y="235"/>
                    <a:pt x="412" y="235"/>
                  </a:cubicBezTo>
                  <a:cubicBezTo>
                    <a:pt x="206" y="442"/>
                    <a:pt x="206" y="442"/>
                    <a:pt x="206" y="442"/>
                  </a:cubicBezTo>
                  <a:cubicBezTo>
                    <a:pt x="206" y="456"/>
                    <a:pt x="206" y="456"/>
                    <a:pt x="206" y="471"/>
                  </a:cubicBezTo>
                  <a:cubicBezTo>
                    <a:pt x="221" y="471"/>
                    <a:pt x="236" y="471"/>
                    <a:pt x="236" y="471"/>
                  </a:cubicBezTo>
                  <a:cubicBezTo>
                    <a:pt x="457" y="250"/>
                    <a:pt x="457" y="250"/>
                    <a:pt x="457" y="250"/>
                  </a:cubicBezTo>
                  <a:cubicBezTo>
                    <a:pt x="457" y="250"/>
                    <a:pt x="457" y="250"/>
                    <a:pt x="457" y="235"/>
                  </a:cubicBezTo>
                  <a:cubicBezTo>
                    <a:pt x="457" y="235"/>
                    <a:pt x="457" y="235"/>
                    <a:pt x="457" y="221"/>
                  </a:cubicBezTo>
                  <a:close/>
                  <a:moveTo>
                    <a:pt x="221" y="235"/>
                  </a:moveTo>
                  <a:lnTo>
                    <a:pt x="221" y="235"/>
                  </a:lnTo>
                  <a:cubicBezTo>
                    <a:pt x="221" y="235"/>
                    <a:pt x="221" y="235"/>
                    <a:pt x="221" y="221"/>
                  </a:cubicBezTo>
                  <a:cubicBezTo>
                    <a:pt x="44" y="44"/>
                    <a:pt x="44" y="44"/>
                    <a:pt x="44" y="44"/>
                  </a:cubicBezTo>
                  <a:cubicBezTo>
                    <a:pt x="30" y="44"/>
                    <a:pt x="15" y="44"/>
                    <a:pt x="15" y="44"/>
                  </a:cubicBezTo>
                  <a:cubicBezTo>
                    <a:pt x="0" y="59"/>
                    <a:pt x="0" y="74"/>
                    <a:pt x="15" y="74"/>
                  </a:cubicBezTo>
                  <a:cubicBezTo>
                    <a:pt x="177" y="235"/>
                    <a:pt x="177" y="235"/>
                    <a:pt x="177" y="235"/>
                  </a:cubicBezTo>
                  <a:cubicBezTo>
                    <a:pt x="15" y="397"/>
                    <a:pt x="15" y="397"/>
                    <a:pt x="15" y="397"/>
                  </a:cubicBezTo>
                  <a:cubicBezTo>
                    <a:pt x="0" y="412"/>
                    <a:pt x="0" y="427"/>
                    <a:pt x="15" y="427"/>
                  </a:cubicBezTo>
                  <a:cubicBezTo>
                    <a:pt x="15" y="442"/>
                    <a:pt x="30" y="442"/>
                    <a:pt x="44" y="427"/>
                  </a:cubicBezTo>
                  <a:cubicBezTo>
                    <a:pt x="221" y="250"/>
                    <a:pt x="221" y="250"/>
                    <a:pt x="221" y="250"/>
                  </a:cubicBezTo>
                  <a:cubicBezTo>
                    <a:pt x="221" y="250"/>
                    <a:pt x="221" y="250"/>
                    <a:pt x="221" y="23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grpSp>
        <p:nvGrpSpPr>
          <p:cNvPr id="11272" name="Group 53"/>
          <p:cNvGrpSpPr>
            <a:grpSpLocks/>
          </p:cNvGrpSpPr>
          <p:nvPr/>
        </p:nvGrpSpPr>
        <p:grpSpPr bwMode="auto">
          <a:xfrm>
            <a:off x="7466807" y="3290094"/>
            <a:ext cx="754063" cy="754063"/>
            <a:chOff x="7645400" y="4730750"/>
            <a:chExt cx="2006600" cy="2006600"/>
          </a:xfrm>
        </p:grpSpPr>
        <p:sp>
          <p:nvSpPr>
            <p:cNvPr id="55" name="Oval 54"/>
            <p:cNvSpPr/>
            <p:nvPr/>
          </p:nvSpPr>
          <p:spPr>
            <a:xfrm>
              <a:off x="7645400" y="4730750"/>
              <a:ext cx="2006600" cy="2006600"/>
            </a:xfrm>
            <a:prstGeom prst="ellipse">
              <a:avLst/>
            </a:prstGeom>
            <a:solidFill>
              <a:srgbClr val="1EA18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11289" name="Freeform 117"/>
            <p:cNvSpPr>
              <a:spLocks noChangeArrowheads="1"/>
            </p:cNvSpPr>
            <p:nvPr/>
          </p:nvSpPr>
          <p:spPr bwMode="auto">
            <a:xfrm>
              <a:off x="8229790" y="5247627"/>
              <a:ext cx="903208" cy="932115"/>
            </a:xfrm>
            <a:custGeom>
              <a:avLst/>
              <a:gdLst>
                <a:gd name="T0" fmla="*/ 901236 w 458"/>
                <a:gd name="T1" fmla="*/ 436435 h 472"/>
                <a:gd name="T2" fmla="*/ 901236 w 458"/>
                <a:gd name="T3" fmla="*/ 436435 h 472"/>
                <a:gd name="T4" fmla="*/ 465408 w 458"/>
                <a:gd name="T5" fmla="*/ 29622 h 472"/>
                <a:gd name="T6" fmla="*/ 406246 w 458"/>
                <a:gd name="T7" fmla="*/ 29622 h 472"/>
                <a:gd name="T8" fmla="*/ 406246 w 458"/>
                <a:gd name="T9" fmla="*/ 86892 h 472"/>
                <a:gd name="T10" fmla="*/ 812493 w 458"/>
                <a:gd name="T11" fmla="*/ 464083 h 472"/>
                <a:gd name="T12" fmla="*/ 406246 w 458"/>
                <a:gd name="T13" fmla="*/ 872870 h 472"/>
                <a:gd name="T14" fmla="*/ 406246 w 458"/>
                <a:gd name="T15" fmla="*/ 930140 h 472"/>
                <a:gd name="T16" fmla="*/ 465408 w 458"/>
                <a:gd name="T17" fmla="*/ 930140 h 472"/>
                <a:gd name="T18" fmla="*/ 901236 w 458"/>
                <a:gd name="T19" fmla="*/ 493705 h 472"/>
                <a:gd name="T20" fmla="*/ 901236 w 458"/>
                <a:gd name="T21" fmla="*/ 464083 h 472"/>
                <a:gd name="T22" fmla="*/ 901236 w 458"/>
                <a:gd name="T23" fmla="*/ 436435 h 472"/>
                <a:gd name="T24" fmla="*/ 435827 w 458"/>
                <a:gd name="T25" fmla="*/ 464083 h 472"/>
                <a:gd name="T26" fmla="*/ 435827 w 458"/>
                <a:gd name="T27" fmla="*/ 464083 h 472"/>
                <a:gd name="T28" fmla="*/ 435827 w 458"/>
                <a:gd name="T29" fmla="*/ 436435 h 472"/>
                <a:gd name="T30" fmla="*/ 86771 w 458"/>
                <a:gd name="T31" fmla="*/ 86892 h 472"/>
                <a:gd name="T32" fmla="*/ 29581 w 458"/>
                <a:gd name="T33" fmla="*/ 86892 h 472"/>
                <a:gd name="T34" fmla="*/ 29581 w 458"/>
                <a:gd name="T35" fmla="*/ 146137 h 472"/>
                <a:gd name="T36" fmla="*/ 349056 w 458"/>
                <a:gd name="T37" fmla="*/ 464083 h 472"/>
                <a:gd name="T38" fmla="*/ 29581 w 458"/>
                <a:gd name="T39" fmla="*/ 784004 h 472"/>
                <a:gd name="T40" fmla="*/ 29581 w 458"/>
                <a:gd name="T41" fmla="*/ 843248 h 472"/>
                <a:gd name="T42" fmla="*/ 86771 w 458"/>
                <a:gd name="T43" fmla="*/ 843248 h 472"/>
                <a:gd name="T44" fmla="*/ 435827 w 458"/>
                <a:gd name="T45" fmla="*/ 493705 h 472"/>
                <a:gd name="T46" fmla="*/ 435827 w 458"/>
                <a:gd name="T47" fmla="*/ 464083 h 47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58" h="472">
                  <a:moveTo>
                    <a:pt x="457" y="221"/>
                  </a:moveTo>
                  <a:lnTo>
                    <a:pt x="457" y="221"/>
                  </a:lnTo>
                  <a:cubicBezTo>
                    <a:pt x="236" y="15"/>
                    <a:pt x="236" y="15"/>
                    <a:pt x="236" y="15"/>
                  </a:cubicBezTo>
                  <a:cubicBezTo>
                    <a:pt x="236" y="0"/>
                    <a:pt x="221" y="0"/>
                    <a:pt x="206" y="15"/>
                  </a:cubicBezTo>
                  <a:cubicBezTo>
                    <a:pt x="206" y="15"/>
                    <a:pt x="206" y="30"/>
                    <a:pt x="206" y="44"/>
                  </a:cubicBezTo>
                  <a:cubicBezTo>
                    <a:pt x="412" y="235"/>
                    <a:pt x="412" y="235"/>
                    <a:pt x="412" y="235"/>
                  </a:cubicBezTo>
                  <a:cubicBezTo>
                    <a:pt x="206" y="442"/>
                    <a:pt x="206" y="442"/>
                    <a:pt x="206" y="442"/>
                  </a:cubicBezTo>
                  <a:cubicBezTo>
                    <a:pt x="206" y="456"/>
                    <a:pt x="206" y="456"/>
                    <a:pt x="206" y="471"/>
                  </a:cubicBezTo>
                  <a:cubicBezTo>
                    <a:pt x="221" y="471"/>
                    <a:pt x="236" y="471"/>
                    <a:pt x="236" y="471"/>
                  </a:cubicBezTo>
                  <a:cubicBezTo>
                    <a:pt x="457" y="250"/>
                    <a:pt x="457" y="250"/>
                    <a:pt x="457" y="250"/>
                  </a:cubicBezTo>
                  <a:cubicBezTo>
                    <a:pt x="457" y="250"/>
                    <a:pt x="457" y="250"/>
                    <a:pt x="457" y="235"/>
                  </a:cubicBezTo>
                  <a:cubicBezTo>
                    <a:pt x="457" y="235"/>
                    <a:pt x="457" y="235"/>
                    <a:pt x="457" y="221"/>
                  </a:cubicBezTo>
                  <a:close/>
                  <a:moveTo>
                    <a:pt x="221" y="235"/>
                  </a:moveTo>
                  <a:lnTo>
                    <a:pt x="221" y="235"/>
                  </a:lnTo>
                  <a:cubicBezTo>
                    <a:pt x="221" y="235"/>
                    <a:pt x="221" y="235"/>
                    <a:pt x="221" y="221"/>
                  </a:cubicBezTo>
                  <a:cubicBezTo>
                    <a:pt x="44" y="44"/>
                    <a:pt x="44" y="44"/>
                    <a:pt x="44" y="44"/>
                  </a:cubicBezTo>
                  <a:cubicBezTo>
                    <a:pt x="30" y="44"/>
                    <a:pt x="15" y="44"/>
                    <a:pt x="15" y="44"/>
                  </a:cubicBezTo>
                  <a:cubicBezTo>
                    <a:pt x="0" y="59"/>
                    <a:pt x="0" y="74"/>
                    <a:pt x="15" y="74"/>
                  </a:cubicBezTo>
                  <a:cubicBezTo>
                    <a:pt x="177" y="235"/>
                    <a:pt x="177" y="235"/>
                    <a:pt x="177" y="235"/>
                  </a:cubicBezTo>
                  <a:cubicBezTo>
                    <a:pt x="15" y="397"/>
                    <a:pt x="15" y="397"/>
                    <a:pt x="15" y="397"/>
                  </a:cubicBezTo>
                  <a:cubicBezTo>
                    <a:pt x="0" y="412"/>
                    <a:pt x="0" y="427"/>
                    <a:pt x="15" y="427"/>
                  </a:cubicBezTo>
                  <a:cubicBezTo>
                    <a:pt x="15" y="442"/>
                    <a:pt x="30" y="442"/>
                    <a:pt x="44" y="427"/>
                  </a:cubicBezTo>
                  <a:cubicBezTo>
                    <a:pt x="221" y="250"/>
                    <a:pt x="221" y="250"/>
                    <a:pt x="221" y="250"/>
                  </a:cubicBezTo>
                  <a:cubicBezTo>
                    <a:pt x="221" y="250"/>
                    <a:pt x="221" y="250"/>
                    <a:pt x="221" y="235"/>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grpSp>
      <p:sp>
        <p:nvSpPr>
          <p:cNvPr id="11273" name="TextBox 56"/>
          <p:cNvSpPr txBox="1">
            <a:spLocks noChangeArrowheads="1"/>
          </p:cNvSpPr>
          <p:nvPr/>
        </p:nvSpPr>
        <p:spPr bwMode="auto">
          <a:xfrm>
            <a:off x="1416844" y="3449638"/>
            <a:ext cx="234553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mj-lt"/>
              </a:rPr>
              <a:t>Nuestro Comienzo</a:t>
            </a:r>
          </a:p>
        </p:txBody>
      </p:sp>
      <p:sp>
        <p:nvSpPr>
          <p:cNvPr id="11274" name="TextBox 57"/>
          <p:cNvSpPr txBox="1">
            <a:spLocks noChangeArrowheads="1"/>
          </p:cNvSpPr>
          <p:nvPr/>
        </p:nvSpPr>
        <p:spPr bwMode="auto">
          <a:xfrm>
            <a:off x="1416844" y="3792538"/>
            <a:ext cx="2345531"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Praesent molestie efficitur est.</a:t>
            </a:r>
          </a:p>
        </p:txBody>
      </p:sp>
      <p:sp>
        <p:nvSpPr>
          <p:cNvPr id="11275" name="TextBox 58"/>
          <p:cNvSpPr txBox="1">
            <a:spLocks noChangeArrowheads="1"/>
          </p:cNvSpPr>
          <p:nvPr/>
        </p:nvSpPr>
        <p:spPr bwMode="auto">
          <a:xfrm>
            <a:off x="4921250" y="3449638"/>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mj-lt"/>
              </a:rPr>
              <a:t>La primera construcción</a:t>
            </a:r>
          </a:p>
        </p:txBody>
      </p:sp>
      <p:sp>
        <p:nvSpPr>
          <p:cNvPr id="11276" name="TextBox 59"/>
          <p:cNvSpPr txBox="1">
            <a:spLocks noChangeArrowheads="1"/>
          </p:cNvSpPr>
          <p:nvPr/>
        </p:nvSpPr>
        <p:spPr bwMode="auto">
          <a:xfrm>
            <a:off x="4921250" y="3792538"/>
            <a:ext cx="234632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Praesent molestie efficitur est,</a:t>
            </a:r>
          </a:p>
        </p:txBody>
      </p:sp>
      <p:sp>
        <p:nvSpPr>
          <p:cNvPr id="11277" name="TextBox 60"/>
          <p:cNvSpPr txBox="1">
            <a:spLocks noChangeArrowheads="1"/>
          </p:cNvSpPr>
          <p:nvPr/>
        </p:nvSpPr>
        <p:spPr bwMode="auto">
          <a:xfrm>
            <a:off x="8426450" y="3449638"/>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600" b="1" dirty="0">
                <a:latin typeface="+mj-lt"/>
              </a:rPr>
              <a:t>Primera Franquicia</a:t>
            </a:r>
          </a:p>
        </p:txBody>
      </p:sp>
      <p:sp>
        <p:nvSpPr>
          <p:cNvPr id="11278" name="TextBox 61"/>
          <p:cNvSpPr txBox="1">
            <a:spLocks noChangeArrowheads="1"/>
          </p:cNvSpPr>
          <p:nvPr/>
        </p:nvSpPr>
        <p:spPr bwMode="auto">
          <a:xfrm>
            <a:off x="8426450" y="3792538"/>
            <a:ext cx="2346325" cy="76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1200" dirty="0">
                <a:latin typeface="+mj-lt"/>
              </a:rPr>
              <a:t>Lorem ipsum dolor sit amet, consectetur adipiscing elit. Praesent molestie efficitur est,</a:t>
            </a:r>
          </a:p>
        </p:txBody>
      </p:sp>
      <p:sp>
        <p:nvSpPr>
          <p:cNvPr id="11279" name="TextBox 62"/>
          <p:cNvSpPr txBox="1">
            <a:spLocks noChangeArrowheads="1"/>
          </p:cNvSpPr>
          <p:nvPr/>
        </p:nvSpPr>
        <p:spPr bwMode="auto">
          <a:xfrm>
            <a:off x="1416844" y="2941638"/>
            <a:ext cx="2345531"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a:solidFill>
                  <a:srgbClr val="1EA185"/>
                </a:solidFill>
                <a:latin typeface="Lato Regular" panose="020F0502020204030203" pitchFamily="34" charset="0"/>
              </a:rPr>
              <a:t>1990</a:t>
            </a:r>
          </a:p>
        </p:txBody>
      </p:sp>
      <p:sp>
        <p:nvSpPr>
          <p:cNvPr id="11280" name="TextBox 63"/>
          <p:cNvSpPr txBox="1">
            <a:spLocks noChangeArrowheads="1"/>
          </p:cNvSpPr>
          <p:nvPr/>
        </p:nvSpPr>
        <p:spPr bwMode="auto">
          <a:xfrm>
            <a:off x="4921250" y="2941638"/>
            <a:ext cx="234632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dirty="0">
                <a:solidFill>
                  <a:srgbClr val="1EA185"/>
                </a:solidFill>
                <a:latin typeface="Lato Regular" panose="020F0502020204030203" pitchFamily="34" charset="0"/>
              </a:rPr>
              <a:t>2000</a:t>
            </a:r>
          </a:p>
        </p:txBody>
      </p:sp>
      <p:sp>
        <p:nvSpPr>
          <p:cNvPr id="11281" name="TextBox 64"/>
          <p:cNvSpPr txBox="1">
            <a:spLocks noChangeArrowheads="1"/>
          </p:cNvSpPr>
          <p:nvPr/>
        </p:nvSpPr>
        <p:spPr bwMode="auto">
          <a:xfrm>
            <a:off x="8426450" y="2941638"/>
            <a:ext cx="234632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000" b="1" dirty="0">
                <a:solidFill>
                  <a:srgbClr val="1EA185"/>
                </a:solidFill>
                <a:latin typeface="Lato Regular" panose="020F0502020204030203" pitchFamily="34" charset="0"/>
              </a:rPr>
              <a:t>2020</a:t>
            </a:r>
          </a:p>
        </p:txBody>
      </p:sp>
      <p:sp>
        <p:nvSpPr>
          <p:cNvPr id="29" name="Rectangle 12">
            <a:extLst>
              <a:ext uri="{FF2B5EF4-FFF2-40B4-BE49-F238E27FC236}">
                <a16:creationId xmlns:a16="http://schemas.microsoft.com/office/drawing/2014/main" id="{EEDA61AF-325E-42B1-B1EC-1D80A86BFA04}"/>
              </a:ext>
            </a:extLst>
          </p:cNvPr>
          <p:cNvSpPr/>
          <p:nvPr/>
        </p:nvSpPr>
        <p:spPr>
          <a:xfrm>
            <a:off x="415635" y="524613"/>
            <a:ext cx="7143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30" name="CuadroTexto 29">
            <a:extLst>
              <a:ext uri="{FF2B5EF4-FFF2-40B4-BE49-F238E27FC236}">
                <a16:creationId xmlns:a16="http://schemas.microsoft.com/office/drawing/2014/main" id="{3E14591C-5FA1-4196-957D-07F37DA77FF8}"/>
              </a:ext>
            </a:extLst>
          </p:cNvPr>
          <p:cNvSpPr txBox="1"/>
          <p:nvPr/>
        </p:nvSpPr>
        <p:spPr>
          <a:xfrm>
            <a:off x="676703" y="318438"/>
            <a:ext cx="4308373" cy="1125436"/>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a:t>
            </a:r>
          </a:p>
          <a:p>
            <a:pPr>
              <a:lnSpc>
                <a:spcPts val="4000"/>
              </a:lnSpc>
            </a:pPr>
            <a:r>
              <a:rPr lang="es-CO" sz="4000" dirty="0">
                <a:solidFill>
                  <a:srgbClr val="1EA185"/>
                </a:solidFill>
                <a:latin typeface="Arial Black" panose="020B0A04020102020204" pitchFamily="34" charset="0"/>
              </a:rPr>
              <a:t>Aquí</a:t>
            </a:r>
          </a:p>
        </p:txBody>
      </p:sp>
      <p:sp>
        <p:nvSpPr>
          <p:cNvPr id="3" name="Elipse 2">
            <a:extLst>
              <a:ext uri="{FF2B5EF4-FFF2-40B4-BE49-F238E27FC236}">
                <a16:creationId xmlns:a16="http://schemas.microsoft.com/office/drawing/2014/main" id="{193FAEB3-C0A4-404B-9E19-0FAA4DB03F5D}"/>
              </a:ext>
            </a:extLst>
          </p:cNvPr>
          <p:cNvSpPr/>
          <p:nvPr/>
        </p:nvSpPr>
        <p:spPr>
          <a:xfrm>
            <a:off x="2077818" y="1855193"/>
            <a:ext cx="1023582" cy="1023582"/>
          </a:xfrm>
          <a:prstGeom prst="ellipse">
            <a:avLst/>
          </a:prstGeom>
          <a:solidFill>
            <a:srgbClr val="F2F2F2"/>
          </a:solidFill>
          <a:ln w="28575">
            <a:solidFill>
              <a:srgbClr val="1EA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lipse 33">
            <a:extLst>
              <a:ext uri="{FF2B5EF4-FFF2-40B4-BE49-F238E27FC236}">
                <a16:creationId xmlns:a16="http://schemas.microsoft.com/office/drawing/2014/main" id="{03A59D7F-6E35-48EF-9A4B-5B622ABEE2A9}"/>
              </a:ext>
            </a:extLst>
          </p:cNvPr>
          <p:cNvSpPr/>
          <p:nvPr/>
        </p:nvSpPr>
        <p:spPr>
          <a:xfrm>
            <a:off x="9066925" y="1852593"/>
            <a:ext cx="1023582" cy="1023582"/>
          </a:xfrm>
          <a:prstGeom prst="ellipse">
            <a:avLst/>
          </a:prstGeom>
          <a:solidFill>
            <a:srgbClr val="F2F2F2"/>
          </a:solidFill>
          <a:ln w="28575">
            <a:solidFill>
              <a:srgbClr val="1EA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4">
            <a:extLst>
              <a:ext uri="{FF2B5EF4-FFF2-40B4-BE49-F238E27FC236}">
                <a16:creationId xmlns:a16="http://schemas.microsoft.com/office/drawing/2014/main" id="{CE4AA648-5102-4434-9276-110B13FC0E33}"/>
              </a:ext>
            </a:extLst>
          </p:cNvPr>
          <p:cNvGrpSpPr>
            <a:grpSpLocks noChangeAspect="1"/>
          </p:cNvGrpSpPr>
          <p:nvPr/>
        </p:nvGrpSpPr>
        <p:grpSpPr bwMode="auto">
          <a:xfrm>
            <a:off x="2414588" y="2122488"/>
            <a:ext cx="446087" cy="442912"/>
            <a:chOff x="1521" y="1337"/>
            <a:chExt cx="281" cy="279"/>
          </a:xfrm>
        </p:grpSpPr>
        <p:sp>
          <p:nvSpPr>
            <p:cNvPr id="8" name="AutoShape 3">
              <a:extLst>
                <a:ext uri="{FF2B5EF4-FFF2-40B4-BE49-F238E27FC236}">
                  <a16:creationId xmlns:a16="http://schemas.microsoft.com/office/drawing/2014/main" id="{1F046031-EEE0-49B7-9AF7-70B47E0FE218}"/>
                </a:ext>
              </a:extLst>
            </p:cNvPr>
            <p:cNvSpPr>
              <a:spLocks noChangeAspect="1" noChangeArrowheads="1" noTextEdit="1"/>
            </p:cNvSpPr>
            <p:nvPr/>
          </p:nvSpPr>
          <p:spPr bwMode="auto">
            <a:xfrm>
              <a:off x="1521" y="1337"/>
              <a:ext cx="281"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5">
              <a:extLst>
                <a:ext uri="{FF2B5EF4-FFF2-40B4-BE49-F238E27FC236}">
                  <a16:creationId xmlns:a16="http://schemas.microsoft.com/office/drawing/2014/main" id="{6E0F3420-DC3D-4903-A533-7A660BA1F7C9}"/>
                </a:ext>
              </a:extLst>
            </p:cNvPr>
            <p:cNvSpPr>
              <a:spLocks noEditPoints="1"/>
            </p:cNvSpPr>
            <p:nvPr/>
          </p:nvSpPr>
          <p:spPr bwMode="auto">
            <a:xfrm>
              <a:off x="1521" y="1336"/>
              <a:ext cx="281" cy="50"/>
            </a:xfrm>
            <a:custGeom>
              <a:avLst/>
              <a:gdLst>
                <a:gd name="T0" fmla="*/ 405 w 411"/>
                <a:gd name="T1" fmla="*/ 73 h 73"/>
                <a:gd name="T2" fmla="*/ 6 w 411"/>
                <a:gd name="T3" fmla="*/ 73 h 73"/>
                <a:gd name="T4" fmla="*/ 0 w 411"/>
                <a:gd name="T5" fmla="*/ 67 h 73"/>
                <a:gd name="T6" fmla="*/ 0 w 411"/>
                <a:gd name="T7" fmla="*/ 6 h 73"/>
                <a:gd name="T8" fmla="*/ 6 w 411"/>
                <a:gd name="T9" fmla="*/ 0 h 73"/>
                <a:gd name="T10" fmla="*/ 405 w 411"/>
                <a:gd name="T11" fmla="*/ 0 h 73"/>
                <a:gd name="T12" fmla="*/ 411 w 411"/>
                <a:gd name="T13" fmla="*/ 6 h 73"/>
                <a:gd name="T14" fmla="*/ 411 w 411"/>
                <a:gd name="T15" fmla="*/ 67 h 73"/>
                <a:gd name="T16" fmla="*/ 405 w 411"/>
                <a:gd name="T17" fmla="*/ 73 h 73"/>
                <a:gd name="T18" fmla="*/ 12 w 411"/>
                <a:gd name="T19" fmla="*/ 61 h 73"/>
                <a:gd name="T20" fmla="*/ 399 w 411"/>
                <a:gd name="T21" fmla="*/ 61 h 73"/>
                <a:gd name="T22" fmla="*/ 399 w 411"/>
                <a:gd name="T23" fmla="*/ 12 h 73"/>
                <a:gd name="T24" fmla="*/ 12 w 411"/>
                <a:gd name="T25" fmla="*/ 12 h 73"/>
                <a:gd name="T26" fmla="*/ 12 w 411"/>
                <a:gd name="T27" fmla="*/ 61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1" h="73">
                  <a:moveTo>
                    <a:pt x="405" y="73"/>
                  </a:moveTo>
                  <a:cubicBezTo>
                    <a:pt x="6" y="73"/>
                    <a:pt x="6" y="73"/>
                    <a:pt x="6" y="73"/>
                  </a:cubicBezTo>
                  <a:cubicBezTo>
                    <a:pt x="3" y="73"/>
                    <a:pt x="0" y="70"/>
                    <a:pt x="0" y="67"/>
                  </a:cubicBezTo>
                  <a:cubicBezTo>
                    <a:pt x="0" y="6"/>
                    <a:pt x="0" y="6"/>
                    <a:pt x="0" y="6"/>
                  </a:cubicBezTo>
                  <a:cubicBezTo>
                    <a:pt x="0" y="3"/>
                    <a:pt x="3" y="0"/>
                    <a:pt x="6" y="0"/>
                  </a:cubicBezTo>
                  <a:cubicBezTo>
                    <a:pt x="405" y="0"/>
                    <a:pt x="405" y="0"/>
                    <a:pt x="405" y="0"/>
                  </a:cubicBezTo>
                  <a:cubicBezTo>
                    <a:pt x="409" y="0"/>
                    <a:pt x="411" y="3"/>
                    <a:pt x="411" y="6"/>
                  </a:cubicBezTo>
                  <a:cubicBezTo>
                    <a:pt x="411" y="67"/>
                    <a:pt x="411" y="67"/>
                    <a:pt x="411" y="67"/>
                  </a:cubicBezTo>
                  <a:cubicBezTo>
                    <a:pt x="411" y="70"/>
                    <a:pt x="409" y="73"/>
                    <a:pt x="405" y="73"/>
                  </a:cubicBezTo>
                  <a:close/>
                  <a:moveTo>
                    <a:pt x="12" y="61"/>
                  </a:moveTo>
                  <a:cubicBezTo>
                    <a:pt x="399" y="61"/>
                    <a:pt x="399" y="61"/>
                    <a:pt x="399" y="61"/>
                  </a:cubicBezTo>
                  <a:cubicBezTo>
                    <a:pt x="399" y="12"/>
                    <a:pt x="399" y="12"/>
                    <a:pt x="399" y="12"/>
                  </a:cubicBezTo>
                  <a:cubicBezTo>
                    <a:pt x="12" y="12"/>
                    <a:pt x="12" y="12"/>
                    <a:pt x="12" y="12"/>
                  </a:cubicBezTo>
                  <a:lnTo>
                    <a:pt x="12" y="61"/>
                  </a:lnTo>
                  <a:close/>
                </a:path>
              </a:pathLst>
            </a:custGeom>
            <a:solidFill>
              <a:srgbClr val="1EA1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7253A18F-C58C-417C-B1CE-60DE7734B52C}"/>
                </a:ext>
              </a:extLst>
            </p:cNvPr>
            <p:cNvSpPr>
              <a:spLocks noEditPoints="1"/>
            </p:cNvSpPr>
            <p:nvPr/>
          </p:nvSpPr>
          <p:spPr bwMode="auto">
            <a:xfrm>
              <a:off x="1521" y="1378"/>
              <a:ext cx="281" cy="239"/>
            </a:xfrm>
            <a:custGeom>
              <a:avLst/>
              <a:gdLst>
                <a:gd name="T0" fmla="*/ 405 w 411"/>
                <a:gd name="T1" fmla="*/ 349 h 349"/>
                <a:gd name="T2" fmla="*/ 6 w 411"/>
                <a:gd name="T3" fmla="*/ 349 h 349"/>
                <a:gd name="T4" fmla="*/ 0 w 411"/>
                <a:gd name="T5" fmla="*/ 343 h 349"/>
                <a:gd name="T6" fmla="*/ 0 w 411"/>
                <a:gd name="T7" fmla="*/ 6 h 349"/>
                <a:gd name="T8" fmla="*/ 6 w 411"/>
                <a:gd name="T9" fmla="*/ 0 h 349"/>
                <a:gd name="T10" fmla="*/ 405 w 411"/>
                <a:gd name="T11" fmla="*/ 0 h 349"/>
                <a:gd name="T12" fmla="*/ 411 w 411"/>
                <a:gd name="T13" fmla="*/ 6 h 349"/>
                <a:gd name="T14" fmla="*/ 411 w 411"/>
                <a:gd name="T15" fmla="*/ 343 h 349"/>
                <a:gd name="T16" fmla="*/ 405 w 411"/>
                <a:gd name="T17" fmla="*/ 349 h 349"/>
                <a:gd name="T18" fmla="*/ 12 w 411"/>
                <a:gd name="T19" fmla="*/ 337 h 349"/>
                <a:gd name="T20" fmla="*/ 399 w 411"/>
                <a:gd name="T21" fmla="*/ 337 h 349"/>
                <a:gd name="T22" fmla="*/ 399 w 411"/>
                <a:gd name="T23" fmla="*/ 12 h 349"/>
                <a:gd name="T24" fmla="*/ 12 w 411"/>
                <a:gd name="T25" fmla="*/ 12 h 349"/>
                <a:gd name="T26" fmla="*/ 12 w 411"/>
                <a:gd name="T27" fmla="*/ 337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1" h="349">
                  <a:moveTo>
                    <a:pt x="405" y="349"/>
                  </a:moveTo>
                  <a:cubicBezTo>
                    <a:pt x="6" y="349"/>
                    <a:pt x="6" y="349"/>
                    <a:pt x="6" y="349"/>
                  </a:cubicBezTo>
                  <a:cubicBezTo>
                    <a:pt x="3" y="349"/>
                    <a:pt x="0" y="347"/>
                    <a:pt x="0" y="343"/>
                  </a:cubicBezTo>
                  <a:cubicBezTo>
                    <a:pt x="0" y="6"/>
                    <a:pt x="0" y="6"/>
                    <a:pt x="0" y="6"/>
                  </a:cubicBezTo>
                  <a:cubicBezTo>
                    <a:pt x="0" y="2"/>
                    <a:pt x="3" y="0"/>
                    <a:pt x="6" y="0"/>
                  </a:cubicBezTo>
                  <a:cubicBezTo>
                    <a:pt x="405" y="0"/>
                    <a:pt x="405" y="0"/>
                    <a:pt x="405" y="0"/>
                  </a:cubicBezTo>
                  <a:cubicBezTo>
                    <a:pt x="409" y="0"/>
                    <a:pt x="411" y="2"/>
                    <a:pt x="411" y="6"/>
                  </a:cubicBezTo>
                  <a:cubicBezTo>
                    <a:pt x="411" y="343"/>
                    <a:pt x="411" y="343"/>
                    <a:pt x="411" y="343"/>
                  </a:cubicBezTo>
                  <a:cubicBezTo>
                    <a:pt x="411" y="347"/>
                    <a:pt x="409" y="349"/>
                    <a:pt x="405" y="349"/>
                  </a:cubicBezTo>
                  <a:close/>
                  <a:moveTo>
                    <a:pt x="12" y="337"/>
                  </a:moveTo>
                  <a:cubicBezTo>
                    <a:pt x="399" y="337"/>
                    <a:pt x="399" y="337"/>
                    <a:pt x="399" y="337"/>
                  </a:cubicBezTo>
                  <a:cubicBezTo>
                    <a:pt x="399" y="12"/>
                    <a:pt x="399" y="12"/>
                    <a:pt x="399" y="12"/>
                  </a:cubicBezTo>
                  <a:cubicBezTo>
                    <a:pt x="12" y="12"/>
                    <a:pt x="12" y="12"/>
                    <a:pt x="12" y="12"/>
                  </a:cubicBezTo>
                  <a:lnTo>
                    <a:pt x="12" y="337"/>
                  </a:lnTo>
                  <a:close/>
                </a:path>
              </a:pathLst>
            </a:custGeom>
            <a:solidFill>
              <a:srgbClr val="1EA1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DD215215-16A2-4BF8-AC35-00BBB39A8DAF}"/>
                </a:ext>
              </a:extLst>
            </p:cNvPr>
            <p:cNvSpPr>
              <a:spLocks/>
            </p:cNvSpPr>
            <p:nvPr/>
          </p:nvSpPr>
          <p:spPr bwMode="auto">
            <a:xfrm>
              <a:off x="1540" y="1359"/>
              <a:ext cx="8" cy="8"/>
            </a:xfrm>
            <a:custGeom>
              <a:avLst/>
              <a:gdLst>
                <a:gd name="T0" fmla="*/ 6 w 12"/>
                <a:gd name="T1" fmla="*/ 12 h 12"/>
                <a:gd name="T2" fmla="*/ 2 w 12"/>
                <a:gd name="T3" fmla="*/ 11 h 12"/>
                <a:gd name="T4" fmla="*/ 0 w 12"/>
                <a:gd name="T5" fmla="*/ 6 h 12"/>
                <a:gd name="T6" fmla="*/ 2 w 12"/>
                <a:gd name="T7" fmla="*/ 2 h 12"/>
                <a:gd name="T8" fmla="*/ 10 w 12"/>
                <a:gd name="T9" fmla="*/ 2 h 12"/>
                <a:gd name="T10" fmla="*/ 12 w 12"/>
                <a:gd name="T11" fmla="*/ 6 h 12"/>
                <a:gd name="T12" fmla="*/ 10 w 12"/>
                <a:gd name="T13" fmla="*/ 11 h 12"/>
                <a:gd name="T14" fmla="*/ 9 w 12"/>
                <a:gd name="T15" fmla="*/ 11 h 12"/>
                <a:gd name="T16" fmla="*/ 8 w 12"/>
                <a:gd name="T17" fmla="*/ 12 h 12"/>
                <a:gd name="T18" fmla="*/ 7 w 12"/>
                <a:gd name="T19" fmla="*/ 12 h 12"/>
                <a:gd name="T20" fmla="*/ 6 w 1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2">
                  <a:moveTo>
                    <a:pt x="6" y="12"/>
                  </a:moveTo>
                  <a:cubicBezTo>
                    <a:pt x="4" y="12"/>
                    <a:pt x="3" y="12"/>
                    <a:pt x="2" y="11"/>
                  </a:cubicBezTo>
                  <a:cubicBezTo>
                    <a:pt x="1" y="9"/>
                    <a:pt x="0" y="8"/>
                    <a:pt x="0" y="6"/>
                  </a:cubicBezTo>
                  <a:cubicBezTo>
                    <a:pt x="0" y="5"/>
                    <a:pt x="1" y="3"/>
                    <a:pt x="2" y="2"/>
                  </a:cubicBezTo>
                  <a:cubicBezTo>
                    <a:pt x="4" y="0"/>
                    <a:pt x="8" y="0"/>
                    <a:pt x="10" y="2"/>
                  </a:cubicBezTo>
                  <a:cubicBezTo>
                    <a:pt x="11" y="3"/>
                    <a:pt x="12" y="5"/>
                    <a:pt x="12" y="6"/>
                  </a:cubicBezTo>
                  <a:cubicBezTo>
                    <a:pt x="12" y="8"/>
                    <a:pt x="11" y="9"/>
                    <a:pt x="10" y="11"/>
                  </a:cubicBezTo>
                  <a:cubicBezTo>
                    <a:pt x="10" y="11"/>
                    <a:pt x="10" y="11"/>
                    <a:pt x="9" y="11"/>
                  </a:cubicBezTo>
                  <a:cubicBezTo>
                    <a:pt x="9" y="11"/>
                    <a:pt x="9" y="12"/>
                    <a:pt x="8" y="12"/>
                  </a:cubicBezTo>
                  <a:cubicBezTo>
                    <a:pt x="8" y="12"/>
                    <a:pt x="8" y="12"/>
                    <a:pt x="7" y="12"/>
                  </a:cubicBezTo>
                  <a:cubicBezTo>
                    <a:pt x="7" y="12"/>
                    <a:pt x="6" y="12"/>
                    <a:pt x="6"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9714B501-34D1-4FFE-BDEE-85F202017011}"/>
                </a:ext>
              </a:extLst>
            </p:cNvPr>
            <p:cNvSpPr>
              <a:spLocks/>
            </p:cNvSpPr>
            <p:nvPr/>
          </p:nvSpPr>
          <p:spPr bwMode="auto">
            <a:xfrm>
              <a:off x="1574" y="1359"/>
              <a:ext cx="8" cy="8"/>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2" y="0"/>
                    <a:pt x="6" y="0"/>
                  </a:cubicBezTo>
                  <a:cubicBezTo>
                    <a:pt x="6" y="0"/>
                    <a:pt x="6" y="0"/>
                    <a:pt x="6" y="0"/>
                  </a:cubicBezTo>
                  <a:cubicBezTo>
                    <a:pt x="9" y="0"/>
                    <a:pt x="12" y="3"/>
                    <a:pt x="12" y="6"/>
                  </a:cubicBezTo>
                  <a:cubicBezTo>
                    <a:pt x="12" y="6"/>
                    <a:pt x="12" y="6"/>
                    <a:pt x="12" y="6"/>
                  </a:cubicBezTo>
                  <a:cubicBezTo>
                    <a:pt x="12" y="10"/>
                    <a:pt x="9" y="12"/>
                    <a:pt x="6" y="12"/>
                  </a:cubicBezTo>
                  <a:cubicBezTo>
                    <a:pt x="6" y="12"/>
                    <a:pt x="6" y="12"/>
                    <a:pt x="6" y="12"/>
                  </a:cubicBezTo>
                  <a:cubicBezTo>
                    <a:pt x="2" y="12"/>
                    <a:pt x="0" y="10"/>
                    <a:pt x="0" y="6"/>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9">
              <a:extLst>
                <a:ext uri="{FF2B5EF4-FFF2-40B4-BE49-F238E27FC236}">
                  <a16:creationId xmlns:a16="http://schemas.microsoft.com/office/drawing/2014/main" id="{C53C45F8-9FDC-4FC8-A98E-B5F9B4020710}"/>
                </a:ext>
              </a:extLst>
            </p:cNvPr>
            <p:cNvSpPr>
              <a:spLocks/>
            </p:cNvSpPr>
            <p:nvPr/>
          </p:nvSpPr>
          <p:spPr bwMode="auto">
            <a:xfrm>
              <a:off x="1606" y="1359"/>
              <a:ext cx="9" cy="8"/>
            </a:xfrm>
            <a:custGeom>
              <a:avLst/>
              <a:gdLst>
                <a:gd name="T0" fmla="*/ 6 w 12"/>
                <a:gd name="T1" fmla="*/ 12 h 12"/>
                <a:gd name="T2" fmla="*/ 5 w 12"/>
                <a:gd name="T3" fmla="*/ 12 h 12"/>
                <a:gd name="T4" fmla="*/ 4 w 12"/>
                <a:gd name="T5" fmla="*/ 12 h 12"/>
                <a:gd name="T6" fmla="*/ 3 w 12"/>
                <a:gd name="T7" fmla="*/ 11 h 12"/>
                <a:gd name="T8" fmla="*/ 2 w 12"/>
                <a:gd name="T9" fmla="*/ 11 h 12"/>
                <a:gd name="T10" fmla="*/ 0 w 12"/>
                <a:gd name="T11" fmla="*/ 6 h 12"/>
                <a:gd name="T12" fmla="*/ 0 w 12"/>
                <a:gd name="T13" fmla="*/ 5 h 12"/>
                <a:gd name="T14" fmla="*/ 1 w 12"/>
                <a:gd name="T15" fmla="*/ 4 h 12"/>
                <a:gd name="T16" fmla="*/ 1 w 12"/>
                <a:gd name="T17" fmla="*/ 3 h 12"/>
                <a:gd name="T18" fmla="*/ 2 w 12"/>
                <a:gd name="T19" fmla="*/ 2 h 12"/>
                <a:gd name="T20" fmla="*/ 3 w 12"/>
                <a:gd name="T21" fmla="*/ 1 h 12"/>
                <a:gd name="T22" fmla="*/ 4 w 12"/>
                <a:gd name="T23" fmla="*/ 1 h 12"/>
                <a:gd name="T24" fmla="*/ 5 w 12"/>
                <a:gd name="T25" fmla="*/ 0 h 12"/>
                <a:gd name="T26" fmla="*/ 10 w 12"/>
                <a:gd name="T27" fmla="*/ 2 h 12"/>
                <a:gd name="T28" fmla="*/ 12 w 12"/>
                <a:gd name="T29" fmla="*/ 6 h 12"/>
                <a:gd name="T30" fmla="*/ 10 w 12"/>
                <a:gd name="T31" fmla="*/ 11 h 12"/>
                <a:gd name="T32" fmla="*/ 10 w 12"/>
                <a:gd name="T33" fmla="*/ 11 h 12"/>
                <a:gd name="T34" fmla="*/ 9 w 12"/>
                <a:gd name="T35" fmla="*/ 12 h 12"/>
                <a:gd name="T36" fmla="*/ 7 w 12"/>
                <a:gd name="T37" fmla="*/ 12 h 12"/>
                <a:gd name="T38" fmla="*/ 6 w 12"/>
                <a:gd name="T39"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2" h="12">
                  <a:moveTo>
                    <a:pt x="6" y="12"/>
                  </a:moveTo>
                  <a:cubicBezTo>
                    <a:pt x="6" y="12"/>
                    <a:pt x="5" y="12"/>
                    <a:pt x="5" y="12"/>
                  </a:cubicBezTo>
                  <a:cubicBezTo>
                    <a:pt x="5" y="12"/>
                    <a:pt x="4" y="12"/>
                    <a:pt x="4" y="12"/>
                  </a:cubicBezTo>
                  <a:cubicBezTo>
                    <a:pt x="4" y="12"/>
                    <a:pt x="3" y="11"/>
                    <a:pt x="3" y="11"/>
                  </a:cubicBezTo>
                  <a:cubicBezTo>
                    <a:pt x="3" y="11"/>
                    <a:pt x="2" y="11"/>
                    <a:pt x="2" y="11"/>
                  </a:cubicBezTo>
                  <a:cubicBezTo>
                    <a:pt x="1" y="9"/>
                    <a:pt x="0" y="8"/>
                    <a:pt x="0" y="6"/>
                  </a:cubicBezTo>
                  <a:cubicBezTo>
                    <a:pt x="0" y="6"/>
                    <a:pt x="0" y="5"/>
                    <a:pt x="0" y="5"/>
                  </a:cubicBezTo>
                  <a:cubicBezTo>
                    <a:pt x="0" y="5"/>
                    <a:pt x="1" y="4"/>
                    <a:pt x="1" y="4"/>
                  </a:cubicBezTo>
                  <a:cubicBezTo>
                    <a:pt x="1" y="4"/>
                    <a:pt x="1" y="3"/>
                    <a:pt x="1" y="3"/>
                  </a:cubicBezTo>
                  <a:cubicBezTo>
                    <a:pt x="1" y="3"/>
                    <a:pt x="2" y="2"/>
                    <a:pt x="2" y="2"/>
                  </a:cubicBezTo>
                  <a:cubicBezTo>
                    <a:pt x="2" y="2"/>
                    <a:pt x="3" y="2"/>
                    <a:pt x="3" y="1"/>
                  </a:cubicBezTo>
                  <a:cubicBezTo>
                    <a:pt x="3" y="1"/>
                    <a:pt x="4" y="1"/>
                    <a:pt x="4" y="1"/>
                  </a:cubicBezTo>
                  <a:cubicBezTo>
                    <a:pt x="4" y="1"/>
                    <a:pt x="5" y="0"/>
                    <a:pt x="5" y="0"/>
                  </a:cubicBezTo>
                  <a:cubicBezTo>
                    <a:pt x="7" y="0"/>
                    <a:pt x="9" y="1"/>
                    <a:pt x="10" y="2"/>
                  </a:cubicBezTo>
                  <a:cubicBezTo>
                    <a:pt x="12" y="3"/>
                    <a:pt x="12" y="5"/>
                    <a:pt x="12" y="6"/>
                  </a:cubicBezTo>
                  <a:cubicBezTo>
                    <a:pt x="12" y="8"/>
                    <a:pt x="12" y="9"/>
                    <a:pt x="10" y="11"/>
                  </a:cubicBezTo>
                  <a:cubicBezTo>
                    <a:pt x="10" y="11"/>
                    <a:pt x="10" y="11"/>
                    <a:pt x="10" y="11"/>
                  </a:cubicBezTo>
                  <a:cubicBezTo>
                    <a:pt x="9" y="11"/>
                    <a:pt x="9" y="12"/>
                    <a:pt x="9" y="12"/>
                  </a:cubicBezTo>
                  <a:cubicBezTo>
                    <a:pt x="8" y="12"/>
                    <a:pt x="8" y="12"/>
                    <a:pt x="7" y="12"/>
                  </a:cubicBezTo>
                  <a:cubicBezTo>
                    <a:pt x="7" y="12"/>
                    <a:pt x="7" y="12"/>
                    <a:pt x="6"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0">
              <a:extLst>
                <a:ext uri="{FF2B5EF4-FFF2-40B4-BE49-F238E27FC236}">
                  <a16:creationId xmlns:a16="http://schemas.microsoft.com/office/drawing/2014/main" id="{8F341AD7-D165-49AB-BFEC-49CB846EC55A}"/>
                </a:ext>
              </a:extLst>
            </p:cNvPr>
            <p:cNvSpPr>
              <a:spLocks noEditPoints="1"/>
            </p:cNvSpPr>
            <p:nvPr/>
          </p:nvSpPr>
          <p:spPr bwMode="auto">
            <a:xfrm>
              <a:off x="1673" y="1487"/>
              <a:ext cx="72" cy="76"/>
            </a:xfrm>
            <a:custGeom>
              <a:avLst/>
              <a:gdLst>
                <a:gd name="T0" fmla="*/ 98 w 104"/>
                <a:gd name="T1" fmla="*/ 111 h 111"/>
                <a:gd name="T2" fmla="*/ 38 w 104"/>
                <a:gd name="T3" fmla="*/ 111 h 111"/>
                <a:gd name="T4" fmla="*/ 33 w 104"/>
                <a:gd name="T5" fmla="*/ 108 h 111"/>
                <a:gd name="T6" fmla="*/ 1 w 104"/>
                <a:gd name="T7" fmla="*/ 53 h 111"/>
                <a:gd name="T8" fmla="*/ 1 w 104"/>
                <a:gd name="T9" fmla="*/ 46 h 111"/>
                <a:gd name="T10" fmla="*/ 29 w 104"/>
                <a:gd name="T11" fmla="*/ 3 h 111"/>
                <a:gd name="T12" fmla="*/ 39 w 104"/>
                <a:gd name="T13" fmla="*/ 3 h 111"/>
                <a:gd name="T14" fmla="*/ 71 w 104"/>
                <a:gd name="T15" fmla="*/ 52 h 111"/>
                <a:gd name="T16" fmla="*/ 71 w 104"/>
                <a:gd name="T17" fmla="*/ 52 h 111"/>
                <a:gd name="T18" fmla="*/ 103 w 104"/>
                <a:gd name="T19" fmla="*/ 101 h 111"/>
                <a:gd name="T20" fmla="*/ 103 w 104"/>
                <a:gd name="T21" fmla="*/ 107 h 111"/>
                <a:gd name="T22" fmla="*/ 98 w 104"/>
                <a:gd name="T23" fmla="*/ 111 h 111"/>
                <a:gd name="T24" fmla="*/ 41 w 104"/>
                <a:gd name="T25" fmla="*/ 99 h 111"/>
                <a:gd name="T26" fmla="*/ 87 w 104"/>
                <a:gd name="T27" fmla="*/ 99 h 111"/>
                <a:gd name="T28" fmla="*/ 61 w 104"/>
                <a:gd name="T29" fmla="*/ 59 h 111"/>
                <a:gd name="T30" fmla="*/ 61 w 104"/>
                <a:gd name="T31" fmla="*/ 59 h 111"/>
                <a:gd name="T32" fmla="*/ 34 w 104"/>
                <a:gd name="T33" fmla="*/ 18 h 111"/>
                <a:gd name="T34" fmla="*/ 13 w 104"/>
                <a:gd name="T35" fmla="*/ 50 h 111"/>
                <a:gd name="T36" fmla="*/ 41 w 104"/>
                <a:gd name="T37" fmla="*/ 99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4" h="111">
                  <a:moveTo>
                    <a:pt x="98" y="111"/>
                  </a:moveTo>
                  <a:cubicBezTo>
                    <a:pt x="38" y="111"/>
                    <a:pt x="38" y="111"/>
                    <a:pt x="38" y="111"/>
                  </a:cubicBezTo>
                  <a:cubicBezTo>
                    <a:pt x="36" y="111"/>
                    <a:pt x="34" y="109"/>
                    <a:pt x="33" y="108"/>
                  </a:cubicBezTo>
                  <a:cubicBezTo>
                    <a:pt x="1" y="53"/>
                    <a:pt x="1" y="53"/>
                    <a:pt x="1" y="53"/>
                  </a:cubicBezTo>
                  <a:cubicBezTo>
                    <a:pt x="0" y="51"/>
                    <a:pt x="0" y="48"/>
                    <a:pt x="1" y="46"/>
                  </a:cubicBezTo>
                  <a:cubicBezTo>
                    <a:pt x="29" y="3"/>
                    <a:pt x="29" y="3"/>
                    <a:pt x="29" y="3"/>
                  </a:cubicBezTo>
                  <a:cubicBezTo>
                    <a:pt x="31" y="0"/>
                    <a:pt x="37" y="0"/>
                    <a:pt x="39" y="3"/>
                  </a:cubicBezTo>
                  <a:cubicBezTo>
                    <a:pt x="71" y="52"/>
                    <a:pt x="71" y="52"/>
                    <a:pt x="71" y="52"/>
                  </a:cubicBezTo>
                  <a:cubicBezTo>
                    <a:pt x="71" y="52"/>
                    <a:pt x="71" y="52"/>
                    <a:pt x="71" y="52"/>
                  </a:cubicBezTo>
                  <a:cubicBezTo>
                    <a:pt x="103" y="101"/>
                    <a:pt x="103" y="101"/>
                    <a:pt x="103" y="101"/>
                  </a:cubicBezTo>
                  <a:cubicBezTo>
                    <a:pt x="104" y="103"/>
                    <a:pt x="104" y="105"/>
                    <a:pt x="103" y="107"/>
                  </a:cubicBezTo>
                  <a:cubicBezTo>
                    <a:pt x="102" y="109"/>
                    <a:pt x="100" y="111"/>
                    <a:pt x="98" y="111"/>
                  </a:cubicBezTo>
                  <a:close/>
                  <a:moveTo>
                    <a:pt x="41" y="99"/>
                  </a:moveTo>
                  <a:cubicBezTo>
                    <a:pt x="87" y="99"/>
                    <a:pt x="87" y="99"/>
                    <a:pt x="87" y="99"/>
                  </a:cubicBezTo>
                  <a:cubicBezTo>
                    <a:pt x="61" y="59"/>
                    <a:pt x="61" y="59"/>
                    <a:pt x="61" y="59"/>
                  </a:cubicBezTo>
                  <a:cubicBezTo>
                    <a:pt x="61" y="59"/>
                    <a:pt x="61" y="59"/>
                    <a:pt x="61" y="59"/>
                  </a:cubicBezTo>
                  <a:cubicBezTo>
                    <a:pt x="34" y="18"/>
                    <a:pt x="34" y="18"/>
                    <a:pt x="34" y="18"/>
                  </a:cubicBezTo>
                  <a:cubicBezTo>
                    <a:pt x="13" y="50"/>
                    <a:pt x="13" y="50"/>
                    <a:pt x="13" y="50"/>
                  </a:cubicBezTo>
                  <a:lnTo>
                    <a:pt x="41" y="99"/>
                  </a:lnTo>
                  <a:close/>
                </a:path>
              </a:pathLst>
            </a:custGeom>
            <a:solidFill>
              <a:srgbClr val="1EA1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1">
              <a:extLst>
                <a:ext uri="{FF2B5EF4-FFF2-40B4-BE49-F238E27FC236}">
                  <a16:creationId xmlns:a16="http://schemas.microsoft.com/office/drawing/2014/main" id="{83D9DB66-3726-4EB3-B670-FA2FA2DDE726}"/>
                </a:ext>
              </a:extLst>
            </p:cNvPr>
            <p:cNvSpPr>
              <a:spLocks noEditPoints="1"/>
            </p:cNvSpPr>
            <p:nvPr/>
          </p:nvSpPr>
          <p:spPr bwMode="auto">
            <a:xfrm>
              <a:off x="1578" y="1453"/>
              <a:ext cx="126" cy="110"/>
            </a:xfrm>
            <a:custGeom>
              <a:avLst/>
              <a:gdLst>
                <a:gd name="T0" fmla="*/ 177 w 183"/>
                <a:gd name="T1" fmla="*/ 160 h 160"/>
                <a:gd name="T2" fmla="*/ 6 w 183"/>
                <a:gd name="T3" fmla="*/ 160 h 160"/>
                <a:gd name="T4" fmla="*/ 1 w 183"/>
                <a:gd name="T5" fmla="*/ 157 h 160"/>
                <a:gd name="T6" fmla="*/ 1 w 183"/>
                <a:gd name="T7" fmla="*/ 151 h 160"/>
                <a:gd name="T8" fmla="*/ 86 w 183"/>
                <a:gd name="T9" fmla="*/ 3 h 160"/>
                <a:gd name="T10" fmla="*/ 91 w 183"/>
                <a:gd name="T11" fmla="*/ 0 h 160"/>
                <a:gd name="T12" fmla="*/ 97 w 183"/>
                <a:gd name="T13" fmla="*/ 3 h 160"/>
                <a:gd name="T14" fmla="*/ 182 w 183"/>
                <a:gd name="T15" fmla="*/ 151 h 160"/>
                <a:gd name="T16" fmla="*/ 182 w 183"/>
                <a:gd name="T17" fmla="*/ 157 h 160"/>
                <a:gd name="T18" fmla="*/ 177 w 183"/>
                <a:gd name="T19" fmla="*/ 160 h 160"/>
                <a:gd name="T20" fmla="*/ 17 w 183"/>
                <a:gd name="T21" fmla="*/ 148 h 160"/>
                <a:gd name="T22" fmla="*/ 166 w 183"/>
                <a:gd name="T23" fmla="*/ 148 h 160"/>
                <a:gd name="T24" fmla="*/ 140 w 183"/>
                <a:gd name="T25" fmla="*/ 102 h 160"/>
                <a:gd name="T26" fmla="*/ 140 w 183"/>
                <a:gd name="T27" fmla="*/ 102 h 160"/>
                <a:gd name="T28" fmla="*/ 91 w 183"/>
                <a:gd name="T29" fmla="*/ 18 h 160"/>
                <a:gd name="T30" fmla="*/ 17 w 183"/>
                <a:gd name="T31" fmla="*/ 148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3" h="160">
                  <a:moveTo>
                    <a:pt x="177" y="160"/>
                  </a:moveTo>
                  <a:cubicBezTo>
                    <a:pt x="6" y="160"/>
                    <a:pt x="6" y="160"/>
                    <a:pt x="6" y="160"/>
                  </a:cubicBezTo>
                  <a:cubicBezTo>
                    <a:pt x="4" y="160"/>
                    <a:pt x="2" y="158"/>
                    <a:pt x="1" y="157"/>
                  </a:cubicBezTo>
                  <a:cubicBezTo>
                    <a:pt x="0" y="155"/>
                    <a:pt x="0" y="152"/>
                    <a:pt x="1" y="151"/>
                  </a:cubicBezTo>
                  <a:cubicBezTo>
                    <a:pt x="86" y="3"/>
                    <a:pt x="86" y="3"/>
                    <a:pt x="86" y="3"/>
                  </a:cubicBezTo>
                  <a:cubicBezTo>
                    <a:pt x="87" y="1"/>
                    <a:pt x="89" y="0"/>
                    <a:pt x="91" y="0"/>
                  </a:cubicBezTo>
                  <a:cubicBezTo>
                    <a:pt x="94" y="0"/>
                    <a:pt x="96" y="1"/>
                    <a:pt x="97" y="3"/>
                  </a:cubicBezTo>
                  <a:cubicBezTo>
                    <a:pt x="182" y="151"/>
                    <a:pt x="182" y="151"/>
                    <a:pt x="182" y="151"/>
                  </a:cubicBezTo>
                  <a:cubicBezTo>
                    <a:pt x="183" y="152"/>
                    <a:pt x="183" y="155"/>
                    <a:pt x="182" y="157"/>
                  </a:cubicBezTo>
                  <a:cubicBezTo>
                    <a:pt x="181" y="158"/>
                    <a:pt x="179" y="160"/>
                    <a:pt x="177" y="160"/>
                  </a:cubicBezTo>
                  <a:close/>
                  <a:moveTo>
                    <a:pt x="17" y="148"/>
                  </a:moveTo>
                  <a:cubicBezTo>
                    <a:pt x="166" y="148"/>
                    <a:pt x="166" y="148"/>
                    <a:pt x="166" y="148"/>
                  </a:cubicBezTo>
                  <a:cubicBezTo>
                    <a:pt x="140" y="102"/>
                    <a:pt x="140" y="102"/>
                    <a:pt x="140" y="102"/>
                  </a:cubicBezTo>
                  <a:cubicBezTo>
                    <a:pt x="140" y="102"/>
                    <a:pt x="140" y="102"/>
                    <a:pt x="140" y="102"/>
                  </a:cubicBezTo>
                  <a:cubicBezTo>
                    <a:pt x="91" y="18"/>
                    <a:pt x="91" y="18"/>
                    <a:pt x="91" y="18"/>
                  </a:cubicBezTo>
                  <a:lnTo>
                    <a:pt x="17" y="148"/>
                  </a:lnTo>
                  <a:close/>
                </a:path>
              </a:pathLst>
            </a:custGeom>
            <a:solidFill>
              <a:srgbClr val="1EA1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2">
              <a:extLst>
                <a:ext uri="{FF2B5EF4-FFF2-40B4-BE49-F238E27FC236}">
                  <a16:creationId xmlns:a16="http://schemas.microsoft.com/office/drawing/2014/main" id="{D5C5B664-3AD1-4DF5-AA55-E2E14B84B262}"/>
                </a:ext>
              </a:extLst>
            </p:cNvPr>
            <p:cNvSpPr>
              <a:spLocks noEditPoints="1"/>
            </p:cNvSpPr>
            <p:nvPr/>
          </p:nvSpPr>
          <p:spPr bwMode="auto">
            <a:xfrm>
              <a:off x="1658" y="1412"/>
              <a:ext cx="41" cy="41"/>
            </a:xfrm>
            <a:custGeom>
              <a:avLst/>
              <a:gdLst>
                <a:gd name="T0" fmla="*/ 30 w 61"/>
                <a:gd name="T1" fmla="*/ 61 h 61"/>
                <a:gd name="T2" fmla="*/ 0 w 61"/>
                <a:gd name="T3" fmla="*/ 31 h 61"/>
                <a:gd name="T4" fmla="*/ 30 w 61"/>
                <a:gd name="T5" fmla="*/ 0 h 61"/>
                <a:gd name="T6" fmla="*/ 61 w 61"/>
                <a:gd name="T7" fmla="*/ 31 h 61"/>
                <a:gd name="T8" fmla="*/ 30 w 61"/>
                <a:gd name="T9" fmla="*/ 61 h 61"/>
                <a:gd name="T10" fmla="*/ 30 w 61"/>
                <a:gd name="T11" fmla="*/ 12 h 61"/>
                <a:gd name="T12" fmla="*/ 12 w 61"/>
                <a:gd name="T13" fmla="*/ 31 h 61"/>
                <a:gd name="T14" fmla="*/ 30 w 61"/>
                <a:gd name="T15" fmla="*/ 49 h 61"/>
                <a:gd name="T16" fmla="*/ 49 w 61"/>
                <a:gd name="T17" fmla="*/ 31 h 61"/>
                <a:gd name="T18" fmla="*/ 30 w 61"/>
                <a:gd name="T19" fmla="*/ 12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61">
                  <a:moveTo>
                    <a:pt x="30" y="61"/>
                  </a:moveTo>
                  <a:cubicBezTo>
                    <a:pt x="13" y="61"/>
                    <a:pt x="0" y="48"/>
                    <a:pt x="0" y="31"/>
                  </a:cubicBezTo>
                  <a:cubicBezTo>
                    <a:pt x="0" y="14"/>
                    <a:pt x="13" y="0"/>
                    <a:pt x="30" y="0"/>
                  </a:cubicBezTo>
                  <a:cubicBezTo>
                    <a:pt x="47" y="0"/>
                    <a:pt x="61" y="14"/>
                    <a:pt x="61" y="31"/>
                  </a:cubicBezTo>
                  <a:cubicBezTo>
                    <a:pt x="61" y="48"/>
                    <a:pt x="47" y="61"/>
                    <a:pt x="30" y="61"/>
                  </a:cubicBezTo>
                  <a:close/>
                  <a:moveTo>
                    <a:pt x="30" y="12"/>
                  </a:moveTo>
                  <a:cubicBezTo>
                    <a:pt x="20" y="12"/>
                    <a:pt x="12" y="20"/>
                    <a:pt x="12" y="31"/>
                  </a:cubicBezTo>
                  <a:cubicBezTo>
                    <a:pt x="12" y="41"/>
                    <a:pt x="20" y="49"/>
                    <a:pt x="30" y="49"/>
                  </a:cubicBezTo>
                  <a:cubicBezTo>
                    <a:pt x="41" y="49"/>
                    <a:pt x="49" y="41"/>
                    <a:pt x="49" y="31"/>
                  </a:cubicBezTo>
                  <a:cubicBezTo>
                    <a:pt x="49" y="20"/>
                    <a:pt x="41" y="12"/>
                    <a:pt x="30" y="12"/>
                  </a:cubicBezTo>
                  <a:close/>
                </a:path>
              </a:pathLst>
            </a:custGeom>
            <a:solidFill>
              <a:srgbClr val="1EA18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 name="Group 15">
            <a:extLst>
              <a:ext uri="{FF2B5EF4-FFF2-40B4-BE49-F238E27FC236}">
                <a16:creationId xmlns:a16="http://schemas.microsoft.com/office/drawing/2014/main" id="{2C848EF2-7BAD-4A1A-A2AC-27A16E30EC12}"/>
              </a:ext>
            </a:extLst>
          </p:cNvPr>
          <p:cNvGrpSpPr>
            <a:grpSpLocks noChangeAspect="1"/>
          </p:cNvGrpSpPr>
          <p:nvPr/>
        </p:nvGrpSpPr>
        <p:grpSpPr bwMode="auto">
          <a:xfrm>
            <a:off x="5865818" y="2049462"/>
            <a:ext cx="557213" cy="579438"/>
            <a:chOff x="3695" y="1291"/>
            <a:chExt cx="351" cy="365"/>
          </a:xfrm>
          <a:solidFill>
            <a:srgbClr val="1EA185"/>
          </a:solidFill>
        </p:grpSpPr>
        <p:sp>
          <p:nvSpPr>
            <p:cNvPr id="20" name="Freeform 16">
              <a:extLst>
                <a:ext uri="{FF2B5EF4-FFF2-40B4-BE49-F238E27FC236}">
                  <a16:creationId xmlns:a16="http://schemas.microsoft.com/office/drawing/2014/main" id="{EFB0B552-6895-4AF0-A09F-5AC4B1B3930F}"/>
                </a:ext>
              </a:extLst>
            </p:cNvPr>
            <p:cNvSpPr>
              <a:spLocks/>
            </p:cNvSpPr>
            <p:nvPr/>
          </p:nvSpPr>
          <p:spPr bwMode="auto">
            <a:xfrm>
              <a:off x="3868" y="1408"/>
              <a:ext cx="72" cy="97"/>
            </a:xfrm>
            <a:custGeom>
              <a:avLst/>
              <a:gdLst>
                <a:gd name="T0" fmla="*/ 44 w 82"/>
                <a:gd name="T1" fmla="*/ 110 h 110"/>
                <a:gd name="T2" fmla="*/ 39 w 82"/>
                <a:gd name="T3" fmla="*/ 106 h 110"/>
                <a:gd name="T4" fmla="*/ 5 w 82"/>
                <a:gd name="T5" fmla="*/ 31 h 110"/>
                <a:gd name="T6" fmla="*/ 17 w 82"/>
                <a:gd name="T7" fmla="*/ 2 h 110"/>
                <a:gd name="T8" fmla="*/ 34 w 82"/>
                <a:gd name="T9" fmla="*/ 2 h 110"/>
                <a:gd name="T10" fmla="*/ 47 w 82"/>
                <a:gd name="T11" fmla="*/ 13 h 110"/>
                <a:gd name="T12" fmla="*/ 80 w 82"/>
                <a:gd name="T13" fmla="*/ 88 h 110"/>
                <a:gd name="T14" fmla="*/ 77 w 82"/>
                <a:gd name="T15" fmla="*/ 96 h 110"/>
                <a:gd name="T16" fmla="*/ 69 w 82"/>
                <a:gd name="T17" fmla="*/ 93 h 110"/>
                <a:gd name="T18" fmla="*/ 36 w 82"/>
                <a:gd name="T19" fmla="*/ 18 h 110"/>
                <a:gd name="T20" fmla="*/ 30 w 82"/>
                <a:gd name="T21" fmla="*/ 13 h 110"/>
                <a:gd name="T22" fmla="*/ 22 w 82"/>
                <a:gd name="T23" fmla="*/ 13 h 110"/>
                <a:gd name="T24" fmla="*/ 16 w 82"/>
                <a:gd name="T25" fmla="*/ 27 h 110"/>
                <a:gd name="T26" fmla="*/ 50 w 82"/>
                <a:gd name="T27" fmla="*/ 102 h 110"/>
                <a:gd name="T28" fmla="*/ 47 w 82"/>
                <a:gd name="T29" fmla="*/ 109 h 110"/>
                <a:gd name="T30" fmla="*/ 44 w 82"/>
                <a:gd name="T31"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2" h="110">
                  <a:moveTo>
                    <a:pt x="44" y="110"/>
                  </a:moveTo>
                  <a:cubicBezTo>
                    <a:pt x="42" y="110"/>
                    <a:pt x="40" y="109"/>
                    <a:pt x="39" y="106"/>
                  </a:cubicBezTo>
                  <a:cubicBezTo>
                    <a:pt x="5" y="31"/>
                    <a:pt x="5" y="31"/>
                    <a:pt x="5" y="31"/>
                  </a:cubicBezTo>
                  <a:cubicBezTo>
                    <a:pt x="0" y="21"/>
                    <a:pt x="6" y="8"/>
                    <a:pt x="17" y="2"/>
                  </a:cubicBezTo>
                  <a:cubicBezTo>
                    <a:pt x="23" y="0"/>
                    <a:pt x="29" y="0"/>
                    <a:pt x="34" y="2"/>
                  </a:cubicBezTo>
                  <a:cubicBezTo>
                    <a:pt x="40" y="4"/>
                    <a:pt x="44" y="8"/>
                    <a:pt x="47" y="13"/>
                  </a:cubicBezTo>
                  <a:cubicBezTo>
                    <a:pt x="80" y="88"/>
                    <a:pt x="80" y="88"/>
                    <a:pt x="80" y="88"/>
                  </a:cubicBezTo>
                  <a:cubicBezTo>
                    <a:pt x="82" y="91"/>
                    <a:pt x="80" y="94"/>
                    <a:pt x="77" y="96"/>
                  </a:cubicBezTo>
                  <a:cubicBezTo>
                    <a:pt x="74" y="97"/>
                    <a:pt x="71" y="96"/>
                    <a:pt x="69" y="93"/>
                  </a:cubicBezTo>
                  <a:cubicBezTo>
                    <a:pt x="36" y="18"/>
                    <a:pt x="36" y="18"/>
                    <a:pt x="36" y="18"/>
                  </a:cubicBezTo>
                  <a:cubicBezTo>
                    <a:pt x="35" y="16"/>
                    <a:pt x="33" y="14"/>
                    <a:pt x="30" y="13"/>
                  </a:cubicBezTo>
                  <a:cubicBezTo>
                    <a:pt x="28" y="12"/>
                    <a:pt x="25" y="12"/>
                    <a:pt x="22" y="13"/>
                  </a:cubicBezTo>
                  <a:cubicBezTo>
                    <a:pt x="17" y="16"/>
                    <a:pt x="14" y="22"/>
                    <a:pt x="16" y="27"/>
                  </a:cubicBezTo>
                  <a:cubicBezTo>
                    <a:pt x="50" y="102"/>
                    <a:pt x="50" y="102"/>
                    <a:pt x="50" y="102"/>
                  </a:cubicBezTo>
                  <a:cubicBezTo>
                    <a:pt x="51" y="105"/>
                    <a:pt x="50" y="108"/>
                    <a:pt x="47" y="109"/>
                  </a:cubicBezTo>
                  <a:cubicBezTo>
                    <a:pt x="46" y="110"/>
                    <a:pt x="45" y="110"/>
                    <a:pt x="44" y="1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7">
              <a:extLst>
                <a:ext uri="{FF2B5EF4-FFF2-40B4-BE49-F238E27FC236}">
                  <a16:creationId xmlns:a16="http://schemas.microsoft.com/office/drawing/2014/main" id="{7137802F-8A5D-4ED3-A2B4-CD4AAFCF370B}"/>
                </a:ext>
              </a:extLst>
            </p:cNvPr>
            <p:cNvSpPr>
              <a:spLocks/>
            </p:cNvSpPr>
            <p:nvPr/>
          </p:nvSpPr>
          <p:spPr bwMode="auto">
            <a:xfrm>
              <a:off x="3901" y="1410"/>
              <a:ext cx="66" cy="82"/>
            </a:xfrm>
            <a:custGeom>
              <a:avLst/>
              <a:gdLst>
                <a:gd name="T0" fmla="*/ 36 w 74"/>
                <a:gd name="T1" fmla="*/ 93 h 93"/>
                <a:gd name="T2" fmla="*/ 31 w 74"/>
                <a:gd name="T3" fmla="*/ 89 h 93"/>
                <a:gd name="T4" fmla="*/ 5 w 74"/>
                <a:gd name="T5" fmla="*/ 32 h 93"/>
                <a:gd name="T6" fmla="*/ 17 w 74"/>
                <a:gd name="T7" fmla="*/ 3 h 93"/>
                <a:gd name="T8" fmla="*/ 34 w 74"/>
                <a:gd name="T9" fmla="*/ 2 h 93"/>
                <a:gd name="T10" fmla="*/ 47 w 74"/>
                <a:gd name="T11" fmla="*/ 14 h 93"/>
                <a:gd name="T12" fmla="*/ 73 w 74"/>
                <a:gd name="T13" fmla="*/ 72 h 93"/>
                <a:gd name="T14" fmla="*/ 70 w 74"/>
                <a:gd name="T15" fmla="*/ 80 h 93"/>
                <a:gd name="T16" fmla="*/ 62 w 74"/>
                <a:gd name="T17" fmla="*/ 77 h 93"/>
                <a:gd name="T18" fmla="*/ 36 w 74"/>
                <a:gd name="T19" fmla="*/ 18 h 93"/>
                <a:gd name="T20" fmla="*/ 30 w 74"/>
                <a:gd name="T21" fmla="*/ 14 h 93"/>
                <a:gd name="T22" fmla="*/ 22 w 74"/>
                <a:gd name="T23" fmla="*/ 14 h 93"/>
                <a:gd name="T24" fmla="*/ 16 w 74"/>
                <a:gd name="T25" fmla="*/ 27 h 93"/>
                <a:gd name="T26" fmla="*/ 42 w 74"/>
                <a:gd name="T27" fmla="*/ 85 h 93"/>
                <a:gd name="T28" fmla="*/ 39 w 74"/>
                <a:gd name="T29" fmla="*/ 92 h 93"/>
                <a:gd name="T30" fmla="*/ 36 w 74"/>
                <a:gd name="T31"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93">
                  <a:moveTo>
                    <a:pt x="36" y="93"/>
                  </a:moveTo>
                  <a:cubicBezTo>
                    <a:pt x="34" y="93"/>
                    <a:pt x="32" y="92"/>
                    <a:pt x="31" y="89"/>
                  </a:cubicBezTo>
                  <a:cubicBezTo>
                    <a:pt x="5" y="32"/>
                    <a:pt x="5" y="32"/>
                    <a:pt x="5" y="32"/>
                  </a:cubicBezTo>
                  <a:cubicBezTo>
                    <a:pt x="0" y="21"/>
                    <a:pt x="6" y="8"/>
                    <a:pt x="17" y="3"/>
                  </a:cubicBezTo>
                  <a:cubicBezTo>
                    <a:pt x="23" y="1"/>
                    <a:pt x="29" y="0"/>
                    <a:pt x="34" y="2"/>
                  </a:cubicBezTo>
                  <a:cubicBezTo>
                    <a:pt x="40" y="4"/>
                    <a:pt x="44" y="8"/>
                    <a:pt x="47" y="14"/>
                  </a:cubicBezTo>
                  <a:cubicBezTo>
                    <a:pt x="73" y="72"/>
                    <a:pt x="73" y="72"/>
                    <a:pt x="73" y="72"/>
                  </a:cubicBezTo>
                  <a:cubicBezTo>
                    <a:pt x="74" y="75"/>
                    <a:pt x="73" y="79"/>
                    <a:pt x="70" y="80"/>
                  </a:cubicBezTo>
                  <a:cubicBezTo>
                    <a:pt x="67" y="82"/>
                    <a:pt x="63" y="80"/>
                    <a:pt x="62" y="77"/>
                  </a:cubicBezTo>
                  <a:cubicBezTo>
                    <a:pt x="36" y="18"/>
                    <a:pt x="36" y="18"/>
                    <a:pt x="36" y="18"/>
                  </a:cubicBezTo>
                  <a:cubicBezTo>
                    <a:pt x="35" y="16"/>
                    <a:pt x="33" y="15"/>
                    <a:pt x="30" y="14"/>
                  </a:cubicBezTo>
                  <a:cubicBezTo>
                    <a:pt x="28" y="13"/>
                    <a:pt x="25" y="13"/>
                    <a:pt x="22" y="14"/>
                  </a:cubicBezTo>
                  <a:cubicBezTo>
                    <a:pt x="17" y="17"/>
                    <a:pt x="14" y="23"/>
                    <a:pt x="16" y="27"/>
                  </a:cubicBezTo>
                  <a:cubicBezTo>
                    <a:pt x="42" y="85"/>
                    <a:pt x="42" y="85"/>
                    <a:pt x="42" y="85"/>
                  </a:cubicBezTo>
                  <a:cubicBezTo>
                    <a:pt x="43" y="88"/>
                    <a:pt x="42" y="91"/>
                    <a:pt x="39" y="92"/>
                  </a:cubicBezTo>
                  <a:cubicBezTo>
                    <a:pt x="38" y="93"/>
                    <a:pt x="37" y="93"/>
                    <a:pt x="36"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8">
              <a:extLst>
                <a:ext uri="{FF2B5EF4-FFF2-40B4-BE49-F238E27FC236}">
                  <a16:creationId xmlns:a16="http://schemas.microsoft.com/office/drawing/2014/main" id="{15E23B3A-C207-4A1D-99D2-E72820FDEDC2}"/>
                </a:ext>
              </a:extLst>
            </p:cNvPr>
            <p:cNvSpPr>
              <a:spLocks/>
            </p:cNvSpPr>
            <p:nvPr/>
          </p:nvSpPr>
          <p:spPr bwMode="auto">
            <a:xfrm>
              <a:off x="3805" y="1368"/>
              <a:ext cx="212" cy="247"/>
            </a:xfrm>
            <a:custGeom>
              <a:avLst/>
              <a:gdLst>
                <a:gd name="T0" fmla="*/ 122 w 240"/>
                <a:gd name="T1" fmla="*/ 280 h 280"/>
                <a:gd name="T2" fmla="*/ 116 w 240"/>
                <a:gd name="T3" fmla="*/ 276 h 280"/>
                <a:gd name="T4" fmla="*/ 116 w 240"/>
                <a:gd name="T5" fmla="*/ 276 h 280"/>
                <a:gd name="T6" fmla="*/ 99 w 240"/>
                <a:gd name="T7" fmla="*/ 259 h 280"/>
                <a:gd name="T8" fmla="*/ 39 w 240"/>
                <a:gd name="T9" fmla="*/ 196 h 280"/>
                <a:gd name="T10" fmla="*/ 4 w 240"/>
                <a:gd name="T11" fmla="*/ 153 h 280"/>
                <a:gd name="T12" fmla="*/ 3 w 240"/>
                <a:gd name="T13" fmla="*/ 152 h 280"/>
                <a:gd name="T14" fmla="*/ 1 w 240"/>
                <a:gd name="T15" fmla="*/ 139 h 280"/>
                <a:gd name="T16" fmla="*/ 9 w 240"/>
                <a:gd name="T17" fmla="*/ 127 h 280"/>
                <a:gd name="T18" fmla="*/ 50 w 240"/>
                <a:gd name="T19" fmla="*/ 140 h 280"/>
                <a:gd name="T20" fmla="*/ 50 w 240"/>
                <a:gd name="T21" fmla="*/ 140 h 280"/>
                <a:gd name="T22" fmla="*/ 69 w 240"/>
                <a:gd name="T23" fmla="*/ 154 h 280"/>
                <a:gd name="T24" fmla="*/ 19 w 240"/>
                <a:gd name="T25" fmla="*/ 31 h 280"/>
                <a:gd name="T26" fmla="*/ 31 w 240"/>
                <a:gd name="T27" fmla="*/ 2 h 280"/>
                <a:gd name="T28" fmla="*/ 48 w 240"/>
                <a:gd name="T29" fmla="*/ 2 h 280"/>
                <a:gd name="T30" fmla="*/ 60 w 240"/>
                <a:gd name="T31" fmla="*/ 13 h 280"/>
                <a:gd name="T32" fmla="*/ 121 w 240"/>
                <a:gd name="T33" fmla="*/ 148 h 280"/>
                <a:gd name="T34" fmla="*/ 118 w 240"/>
                <a:gd name="T35" fmla="*/ 155 h 280"/>
                <a:gd name="T36" fmla="*/ 110 w 240"/>
                <a:gd name="T37" fmla="*/ 152 h 280"/>
                <a:gd name="T38" fmla="*/ 49 w 240"/>
                <a:gd name="T39" fmla="*/ 18 h 280"/>
                <a:gd name="T40" fmla="*/ 44 w 240"/>
                <a:gd name="T41" fmla="*/ 13 h 280"/>
                <a:gd name="T42" fmla="*/ 36 w 240"/>
                <a:gd name="T43" fmla="*/ 13 h 280"/>
                <a:gd name="T44" fmla="*/ 30 w 240"/>
                <a:gd name="T45" fmla="*/ 27 h 280"/>
                <a:gd name="T46" fmla="*/ 82 w 240"/>
                <a:gd name="T47" fmla="*/ 155 h 280"/>
                <a:gd name="T48" fmla="*/ 80 w 240"/>
                <a:gd name="T49" fmla="*/ 166 h 280"/>
                <a:gd name="T50" fmla="*/ 68 w 240"/>
                <a:gd name="T51" fmla="*/ 167 h 280"/>
                <a:gd name="T52" fmla="*/ 42 w 240"/>
                <a:gd name="T53" fmla="*/ 149 h 280"/>
                <a:gd name="T54" fmla="*/ 16 w 240"/>
                <a:gd name="T55" fmla="*/ 137 h 280"/>
                <a:gd name="T56" fmla="*/ 12 w 240"/>
                <a:gd name="T57" fmla="*/ 142 h 280"/>
                <a:gd name="T58" fmla="*/ 13 w 240"/>
                <a:gd name="T59" fmla="*/ 145 h 280"/>
                <a:gd name="T60" fmla="*/ 51 w 240"/>
                <a:gd name="T61" fmla="*/ 193 h 280"/>
                <a:gd name="T62" fmla="*/ 104 w 240"/>
                <a:gd name="T63" fmla="*/ 248 h 280"/>
                <a:gd name="T64" fmla="*/ 124 w 240"/>
                <a:gd name="T65" fmla="*/ 266 h 280"/>
                <a:gd name="T66" fmla="*/ 226 w 240"/>
                <a:gd name="T67" fmla="*/ 221 h 280"/>
                <a:gd name="T68" fmla="*/ 221 w 240"/>
                <a:gd name="T69" fmla="*/ 211 h 280"/>
                <a:gd name="T70" fmla="*/ 219 w 240"/>
                <a:gd name="T71" fmla="*/ 187 h 280"/>
                <a:gd name="T72" fmla="*/ 220 w 240"/>
                <a:gd name="T73" fmla="*/ 153 h 280"/>
                <a:gd name="T74" fmla="*/ 182 w 240"/>
                <a:gd name="T75" fmla="*/ 67 h 280"/>
                <a:gd name="T76" fmla="*/ 171 w 240"/>
                <a:gd name="T77" fmla="*/ 62 h 280"/>
                <a:gd name="T78" fmla="*/ 168 w 240"/>
                <a:gd name="T79" fmla="*/ 63 h 280"/>
                <a:gd name="T80" fmla="*/ 162 w 240"/>
                <a:gd name="T81" fmla="*/ 76 h 280"/>
                <a:gd name="T82" fmla="*/ 182 w 240"/>
                <a:gd name="T83" fmla="*/ 120 h 280"/>
                <a:gd name="T84" fmla="*/ 179 w 240"/>
                <a:gd name="T85" fmla="*/ 128 h 280"/>
                <a:gd name="T86" fmla="*/ 171 w 240"/>
                <a:gd name="T87" fmla="*/ 125 h 280"/>
                <a:gd name="T88" fmla="*/ 151 w 240"/>
                <a:gd name="T89" fmla="*/ 81 h 280"/>
                <a:gd name="T90" fmla="*/ 163 w 240"/>
                <a:gd name="T91" fmla="*/ 52 h 280"/>
                <a:gd name="T92" fmla="*/ 170 w 240"/>
                <a:gd name="T93" fmla="*/ 50 h 280"/>
                <a:gd name="T94" fmla="*/ 193 w 240"/>
                <a:gd name="T95" fmla="*/ 63 h 280"/>
                <a:gd name="T96" fmla="*/ 231 w 240"/>
                <a:gd name="T97" fmla="*/ 148 h 280"/>
                <a:gd name="T98" fmla="*/ 231 w 240"/>
                <a:gd name="T99" fmla="*/ 190 h 280"/>
                <a:gd name="T100" fmla="*/ 232 w 240"/>
                <a:gd name="T101" fmla="*/ 206 h 280"/>
                <a:gd name="T102" fmla="*/ 239 w 240"/>
                <a:gd name="T103" fmla="*/ 222 h 280"/>
                <a:gd name="T104" fmla="*/ 239 w 240"/>
                <a:gd name="T105" fmla="*/ 226 h 280"/>
                <a:gd name="T106" fmla="*/ 236 w 240"/>
                <a:gd name="T107" fmla="*/ 230 h 280"/>
                <a:gd name="T108" fmla="*/ 124 w 240"/>
                <a:gd name="T109" fmla="*/ 279 h 280"/>
                <a:gd name="T110" fmla="*/ 122 w 240"/>
                <a:gd name="T111"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40" h="280">
                  <a:moveTo>
                    <a:pt x="122" y="280"/>
                  </a:moveTo>
                  <a:cubicBezTo>
                    <a:pt x="119" y="280"/>
                    <a:pt x="117" y="279"/>
                    <a:pt x="116" y="276"/>
                  </a:cubicBezTo>
                  <a:cubicBezTo>
                    <a:pt x="116" y="276"/>
                    <a:pt x="116" y="276"/>
                    <a:pt x="116" y="276"/>
                  </a:cubicBezTo>
                  <a:cubicBezTo>
                    <a:pt x="113" y="269"/>
                    <a:pt x="107" y="263"/>
                    <a:pt x="99" y="259"/>
                  </a:cubicBezTo>
                  <a:cubicBezTo>
                    <a:pt x="80" y="250"/>
                    <a:pt x="47" y="230"/>
                    <a:pt x="39" y="196"/>
                  </a:cubicBezTo>
                  <a:cubicBezTo>
                    <a:pt x="38" y="190"/>
                    <a:pt x="20" y="169"/>
                    <a:pt x="4" y="153"/>
                  </a:cubicBezTo>
                  <a:cubicBezTo>
                    <a:pt x="4" y="153"/>
                    <a:pt x="3" y="152"/>
                    <a:pt x="3" y="152"/>
                  </a:cubicBezTo>
                  <a:cubicBezTo>
                    <a:pt x="1" y="148"/>
                    <a:pt x="0" y="144"/>
                    <a:pt x="1" y="139"/>
                  </a:cubicBezTo>
                  <a:cubicBezTo>
                    <a:pt x="2" y="134"/>
                    <a:pt x="5" y="130"/>
                    <a:pt x="9" y="127"/>
                  </a:cubicBezTo>
                  <a:cubicBezTo>
                    <a:pt x="24" y="118"/>
                    <a:pt x="37" y="128"/>
                    <a:pt x="50" y="140"/>
                  </a:cubicBezTo>
                  <a:cubicBezTo>
                    <a:pt x="50" y="140"/>
                    <a:pt x="50" y="140"/>
                    <a:pt x="50" y="140"/>
                  </a:cubicBezTo>
                  <a:cubicBezTo>
                    <a:pt x="50" y="140"/>
                    <a:pt x="60" y="148"/>
                    <a:pt x="69" y="154"/>
                  </a:cubicBezTo>
                  <a:cubicBezTo>
                    <a:pt x="19" y="31"/>
                    <a:pt x="19" y="31"/>
                    <a:pt x="19" y="31"/>
                  </a:cubicBezTo>
                  <a:cubicBezTo>
                    <a:pt x="14" y="21"/>
                    <a:pt x="19" y="8"/>
                    <a:pt x="31" y="2"/>
                  </a:cubicBezTo>
                  <a:cubicBezTo>
                    <a:pt x="36" y="0"/>
                    <a:pt x="42" y="0"/>
                    <a:pt x="48" y="2"/>
                  </a:cubicBezTo>
                  <a:cubicBezTo>
                    <a:pt x="54" y="4"/>
                    <a:pt x="58" y="8"/>
                    <a:pt x="60" y="13"/>
                  </a:cubicBezTo>
                  <a:cubicBezTo>
                    <a:pt x="121" y="148"/>
                    <a:pt x="121" y="148"/>
                    <a:pt x="121" y="148"/>
                  </a:cubicBezTo>
                  <a:cubicBezTo>
                    <a:pt x="122" y="151"/>
                    <a:pt x="121" y="154"/>
                    <a:pt x="118" y="155"/>
                  </a:cubicBezTo>
                  <a:cubicBezTo>
                    <a:pt x="115" y="157"/>
                    <a:pt x="111" y="155"/>
                    <a:pt x="110" y="152"/>
                  </a:cubicBezTo>
                  <a:cubicBezTo>
                    <a:pt x="49" y="18"/>
                    <a:pt x="49" y="18"/>
                    <a:pt x="49" y="18"/>
                  </a:cubicBezTo>
                  <a:cubicBezTo>
                    <a:pt x="48" y="16"/>
                    <a:pt x="46" y="14"/>
                    <a:pt x="44" y="13"/>
                  </a:cubicBezTo>
                  <a:cubicBezTo>
                    <a:pt x="41" y="12"/>
                    <a:pt x="38" y="12"/>
                    <a:pt x="36" y="13"/>
                  </a:cubicBezTo>
                  <a:cubicBezTo>
                    <a:pt x="30" y="16"/>
                    <a:pt x="28" y="22"/>
                    <a:pt x="30" y="27"/>
                  </a:cubicBezTo>
                  <a:cubicBezTo>
                    <a:pt x="82" y="155"/>
                    <a:pt x="82" y="155"/>
                    <a:pt x="82" y="155"/>
                  </a:cubicBezTo>
                  <a:cubicBezTo>
                    <a:pt x="84" y="159"/>
                    <a:pt x="83" y="163"/>
                    <a:pt x="80" y="166"/>
                  </a:cubicBezTo>
                  <a:cubicBezTo>
                    <a:pt x="77" y="169"/>
                    <a:pt x="72" y="169"/>
                    <a:pt x="68" y="167"/>
                  </a:cubicBezTo>
                  <a:cubicBezTo>
                    <a:pt x="56" y="161"/>
                    <a:pt x="43" y="149"/>
                    <a:pt x="42" y="149"/>
                  </a:cubicBezTo>
                  <a:cubicBezTo>
                    <a:pt x="27" y="135"/>
                    <a:pt x="21" y="134"/>
                    <a:pt x="16" y="137"/>
                  </a:cubicBezTo>
                  <a:cubicBezTo>
                    <a:pt x="14" y="138"/>
                    <a:pt x="13" y="140"/>
                    <a:pt x="12" y="142"/>
                  </a:cubicBezTo>
                  <a:cubicBezTo>
                    <a:pt x="12" y="143"/>
                    <a:pt x="12" y="144"/>
                    <a:pt x="13" y="145"/>
                  </a:cubicBezTo>
                  <a:cubicBezTo>
                    <a:pt x="20" y="152"/>
                    <a:pt x="48" y="181"/>
                    <a:pt x="51" y="193"/>
                  </a:cubicBezTo>
                  <a:cubicBezTo>
                    <a:pt x="58" y="222"/>
                    <a:pt x="87" y="240"/>
                    <a:pt x="104" y="248"/>
                  </a:cubicBezTo>
                  <a:cubicBezTo>
                    <a:pt x="113" y="252"/>
                    <a:pt x="120" y="258"/>
                    <a:pt x="124" y="266"/>
                  </a:cubicBezTo>
                  <a:cubicBezTo>
                    <a:pt x="226" y="221"/>
                    <a:pt x="226" y="221"/>
                    <a:pt x="226" y="221"/>
                  </a:cubicBezTo>
                  <a:cubicBezTo>
                    <a:pt x="221" y="211"/>
                    <a:pt x="221" y="211"/>
                    <a:pt x="221" y="211"/>
                  </a:cubicBezTo>
                  <a:cubicBezTo>
                    <a:pt x="218" y="204"/>
                    <a:pt x="217" y="195"/>
                    <a:pt x="219" y="187"/>
                  </a:cubicBezTo>
                  <a:cubicBezTo>
                    <a:pt x="222" y="172"/>
                    <a:pt x="223" y="159"/>
                    <a:pt x="220" y="153"/>
                  </a:cubicBezTo>
                  <a:cubicBezTo>
                    <a:pt x="182" y="67"/>
                    <a:pt x="182" y="67"/>
                    <a:pt x="182" y="67"/>
                  </a:cubicBezTo>
                  <a:cubicBezTo>
                    <a:pt x="180" y="64"/>
                    <a:pt x="176" y="62"/>
                    <a:pt x="171" y="62"/>
                  </a:cubicBezTo>
                  <a:cubicBezTo>
                    <a:pt x="170" y="62"/>
                    <a:pt x="169" y="63"/>
                    <a:pt x="168" y="63"/>
                  </a:cubicBezTo>
                  <a:cubicBezTo>
                    <a:pt x="162" y="66"/>
                    <a:pt x="160" y="71"/>
                    <a:pt x="162" y="76"/>
                  </a:cubicBezTo>
                  <a:cubicBezTo>
                    <a:pt x="182" y="120"/>
                    <a:pt x="182" y="120"/>
                    <a:pt x="182" y="120"/>
                  </a:cubicBezTo>
                  <a:cubicBezTo>
                    <a:pt x="183" y="123"/>
                    <a:pt x="182" y="127"/>
                    <a:pt x="179" y="128"/>
                  </a:cubicBezTo>
                  <a:cubicBezTo>
                    <a:pt x="176" y="130"/>
                    <a:pt x="172" y="128"/>
                    <a:pt x="171" y="125"/>
                  </a:cubicBezTo>
                  <a:cubicBezTo>
                    <a:pt x="151" y="81"/>
                    <a:pt x="151" y="81"/>
                    <a:pt x="151" y="81"/>
                  </a:cubicBezTo>
                  <a:cubicBezTo>
                    <a:pt x="146" y="70"/>
                    <a:pt x="151" y="57"/>
                    <a:pt x="163" y="52"/>
                  </a:cubicBezTo>
                  <a:cubicBezTo>
                    <a:pt x="165" y="51"/>
                    <a:pt x="168" y="51"/>
                    <a:pt x="170" y="50"/>
                  </a:cubicBezTo>
                  <a:cubicBezTo>
                    <a:pt x="180" y="49"/>
                    <a:pt x="189" y="54"/>
                    <a:pt x="193" y="63"/>
                  </a:cubicBezTo>
                  <a:cubicBezTo>
                    <a:pt x="231" y="148"/>
                    <a:pt x="231" y="148"/>
                    <a:pt x="231" y="148"/>
                  </a:cubicBezTo>
                  <a:cubicBezTo>
                    <a:pt x="236" y="159"/>
                    <a:pt x="233" y="177"/>
                    <a:pt x="231" y="190"/>
                  </a:cubicBezTo>
                  <a:cubicBezTo>
                    <a:pt x="229" y="195"/>
                    <a:pt x="230" y="201"/>
                    <a:pt x="232" y="206"/>
                  </a:cubicBezTo>
                  <a:cubicBezTo>
                    <a:pt x="239" y="222"/>
                    <a:pt x="239" y="222"/>
                    <a:pt x="239" y="222"/>
                  </a:cubicBezTo>
                  <a:cubicBezTo>
                    <a:pt x="240" y="223"/>
                    <a:pt x="240" y="225"/>
                    <a:pt x="239" y="226"/>
                  </a:cubicBezTo>
                  <a:cubicBezTo>
                    <a:pt x="239" y="228"/>
                    <a:pt x="238" y="229"/>
                    <a:pt x="236" y="230"/>
                  </a:cubicBezTo>
                  <a:cubicBezTo>
                    <a:pt x="124" y="279"/>
                    <a:pt x="124" y="279"/>
                    <a:pt x="124" y="279"/>
                  </a:cubicBezTo>
                  <a:cubicBezTo>
                    <a:pt x="123" y="280"/>
                    <a:pt x="123" y="280"/>
                    <a:pt x="122" y="2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9">
              <a:extLst>
                <a:ext uri="{FF2B5EF4-FFF2-40B4-BE49-F238E27FC236}">
                  <a16:creationId xmlns:a16="http://schemas.microsoft.com/office/drawing/2014/main" id="{840BA0DB-4E33-432E-847A-02EA759A514C}"/>
                </a:ext>
              </a:extLst>
            </p:cNvPr>
            <p:cNvSpPr>
              <a:spLocks noEditPoints="1"/>
            </p:cNvSpPr>
            <p:nvPr/>
          </p:nvSpPr>
          <p:spPr bwMode="auto">
            <a:xfrm>
              <a:off x="3894" y="1554"/>
              <a:ext cx="152" cy="102"/>
            </a:xfrm>
            <a:custGeom>
              <a:avLst/>
              <a:gdLst>
                <a:gd name="T0" fmla="*/ 24 w 173"/>
                <a:gd name="T1" fmla="*/ 116 h 116"/>
                <a:gd name="T2" fmla="*/ 19 w 173"/>
                <a:gd name="T3" fmla="*/ 112 h 116"/>
                <a:gd name="T4" fmla="*/ 1 w 173"/>
                <a:gd name="T5" fmla="*/ 72 h 116"/>
                <a:gd name="T6" fmla="*/ 1 w 173"/>
                <a:gd name="T7" fmla="*/ 68 h 116"/>
                <a:gd name="T8" fmla="*/ 4 w 173"/>
                <a:gd name="T9" fmla="*/ 64 h 116"/>
                <a:gd name="T10" fmla="*/ 146 w 173"/>
                <a:gd name="T11" fmla="*/ 1 h 116"/>
                <a:gd name="T12" fmla="*/ 154 w 173"/>
                <a:gd name="T13" fmla="*/ 4 h 116"/>
                <a:gd name="T14" fmla="*/ 172 w 173"/>
                <a:gd name="T15" fmla="*/ 44 h 116"/>
                <a:gd name="T16" fmla="*/ 172 w 173"/>
                <a:gd name="T17" fmla="*/ 48 h 116"/>
                <a:gd name="T18" fmla="*/ 169 w 173"/>
                <a:gd name="T19" fmla="*/ 52 h 116"/>
                <a:gd name="T20" fmla="*/ 27 w 173"/>
                <a:gd name="T21" fmla="*/ 115 h 116"/>
                <a:gd name="T22" fmla="*/ 24 w 173"/>
                <a:gd name="T23" fmla="*/ 116 h 116"/>
                <a:gd name="T24" fmla="*/ 15 w 173"/>
                <a:gd name="T25" fmla="*/ 73 h 116"/>
                <a:gd name="T26" fmla="*/ 28 w 173"/>
                <a:gd name="T27" fmla="*/ 102 h 116"/>
                <a:gd name="T28" fmla="*/ 159 w 173"/>
                <a:gd name="T29" fmla="*/ 43 h 116"/>
                <a:gd name="T30" fmla="*/ 146 w 173"/>
                <a:gd name="T31" fmla="*/ 14 h 116"/>
                <a:gd name="T32" fmla="*/ 15 w 173"/>
                <a:gd name="T33" fmla="*/ 73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 h="116">
                  <a:moveTo>
                    <a:pt x="24" y="116"/>
                  </a:moveTo>
                  <a:cubicBezTo>
                    <a:pt x="22" y="116"/>
                    <a:pt x="20" y="114"/>
                    <a:pt x="19" y="112"/>
                  </a:cubicBezTo>
                  <a:cubicBezTo>
                    <a:pt x="1" y="72"/>
                    <a:pt x="1" y="72"/>
                    <a:pt x="1" y="72"/>
                  </a:cubicBezTo>
                  <a:cubicBezTo>
                    <a:pt x="1" y="71"/>
                    <a:pt x="0" y="69"/>
                    <a:pt x="1" y="68"/>
                  </a:cubicBezTo>
                  <a:cubicBezTo>
                    <a:pt x="2" y="66"/>
                    <a:pt x="3" y="65"/>
                    <a:pt x="4" y="64"/>
                  </a:cubicBezTo>
                  <a:cubicBezTo>
                    <a:pt x="146" y="1"/>
                    <a:pt x="146" y="1"/>
                    <a:pt x="146" y="1"/>
                  </a:cubicBezTo>
                  <a:cubicBezTo>
                    <a:pt x="149" y="0"/>
                    <a:pt x="153" y="1"/>
                    <a:pt x="154" y="4"/>
                  </a:cubicBezTo>
                  <a:cubicBezTo>
                    <a:pt x="172" y="44"/>
                    <a:pt x="172" y="44"/>
                    <a:pt x="172" y="44"/>
                  </a:cubicBezTo>
                  <a:cubicBezTo>
                    <a:pt x="173" y="45"/>
                    <a:pt x="173" y="47"/>
                    <a:pt x="172" y="48"/>
                  </a:cubicBezTo>
                  <a:cubicBezTo>
                    <a:pt x="172" y="50"/>
                    <a:pt x="170" y="51"/>
                    <a:pt x="169" y="52"/>
                  </a:cubicBezTo>
                  <a:cubicBezTo>
                    <a:pt x="27" y="115"/>
                    <a:pt x="27" y="115"/>
                    <a:pt x="27" y="115"/>
                  </a:cubicBezTo>
                  <a:cubicBezTo>
                    <a:pt x="26" y="115"/>
                    <a:pt x="25" y="116"/>
                    <a:pt x="24" y="116"/>
                  </a:cubicBezTo>
                  <a:close/>
                  <a:moveTo>
                    <a:pt x="15" y="73"/>
                  </a:moveTo>
                  <a:cubicBezTo>
                    <a:pt x="28" y="102"/>
                    <a:pt x="28" y="102"/>
                    <a:pt x="28" y="102"/>
                  </a:cubicBezTo>
                  <a:cubicBezTo>
                    <a:pt x="159" y="43"/>
                    <a:pt x="159" y="43"/>
                    <a:pt x="159" y="43"/>
                  </a:cubicBezTo>
                  <a:cubicBezTo>
                    <a:pt x="146" y="14"/>
                    <a:pt x="146" y="14"/>
                    <a:pt x="146" y="14"/>
                  </a:cubicBezTo>
                  <a:lnTo>
                    <a:pt x="15" y="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0">
              <a:extLst>
                <a:ext uri="{FF2B5EF4-FFF2-40B4-BE49-F238E27FC236}">
                  <a16:creationId xmlns:a16="http://schemas.microsoft.com/office/drawing/2014/main" id="{991A542C-47A0-40D1-B435-1754322D8E70}"/>
                </a:ext>
              </a:extLst>
            </p:cNvPr>
            <p:cNvSpPr>
              <a:spLocks/>
            </p:cNvSpPr>
            <p:nvPr/>
          </p:nvSpPr>
          <p:spPr bwMode="auto">
            <a:xfrm>
              <a:off x="3695" y="1336"/>
              <a:ext cx="182" cy="269"/>
            </a:xfrm>
            <a:custGeom>
              <a:avLst/>
              <a:gdLst>
                <a:gd name="T0" fmla="*/ 200 w 206"/>
                <a:gd name="T1" fmla="*/ 305 h 305"/>
                <a:gd name="T2" fmla="*/ 6 w 206"/>
                <a:gd name="T3" fmla="*/ 305 h 305"/>
                <a:gd name="T4" fmla="*/ 0 w 206"/>
                <a:gd name="T5" fmla="*/ 299 h 305"/>
                <a:gd name="T6" fmla="*/ 0 w 206"/>
                <a:gd name="T7" fmla="*/ 6 h 305"/>
                <a:gd name="T8" fmla="*/ 6 w 206"/>
                <a:gd name="T9" fmla="*/ 0 h 305"/>
                <a:gd name="T10" fmla="*/ 200 w 206"/>
                <a:gd name="T11" fmla="*/ 0 h 305"/>
                <a:gd name="T12" fmla="*/ 206 w 206"/>
                <a:gd name="T13" fmla="*/ 6 h 305"/>
                <a:gd name="T14" fmla="*/ 206 w 206"/>
                <a:gd name="T15" fmla="*/ 95 h 305"/>
                <a:gd name="T16" fmla="*/ 200 w 206"/>
                <a:gd name="T17" fmla="*/ 101 h 305"/>
                <a:gd name="T18" fmla="*/ 194 w 206"/>
                <a:gd name="T19" fmla="*/ 95 h 305"/>
                <a:gd name="T20" fmla="*/ 194 w 206"/>
                <a:gd name="T21" fmla="*/ 12 h 305"/>
                <a:gd name="T22" fmla="*/ 12 w 206"/>
                <a:gd name="T23" fmla="*/ 12 h 305"/>
                <a:gd name="T24" fmla="*/ 12 w 206"/>
                <a:gd name="T25" fmla="*/ 293 h 305"/>
                <a:gd name="T26" fmla="*/ 194 w 206"/>
                <a:gd name="T27" fmla="*/ 293 h 305"/>
                <a:gd name="T28" fmla="*/ 194 w 206"/>
                <a:gd name="T29" fmla="*/ 273 h 305"/>
                <a:gd name="T30" fmla="*/ 200 w 206"/>
                <a:gd name="T31" fmla="*/ 267 h 305"/>
                <a:gd name="T32" fmla="*/ 206 w 206"/>
                <a:gd name="T33" fmla="*/ 273 h 305"/>
                <a:gd name="T34" fmla="*/ 206 w 206"/>
                <a:gd name="T35" fmla="*/ 299 h 305"/>
                <a:gd name="T36" fmla="*/ 200 w 206"/>
                <a:gd name="T37" fmla="*/ 30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5">
                  <a:moveTo>
                    <a:pt x="200" y="305"/>
                  </a:moveTo>
                  <a:cubicBezTo>
                    <a:pt x="6" y="305"/>
                    <a:pt x="6" y="305"/>
                    <a:pt x="6" y="305"/>
                  </a:cubicBezTo>
                  <a:cubicBezTo>
                    <a:pt x="3" y="305"/>
                    <a:pt x="0" y="303"/>
                    <a:pt x="0" y="299"/>
                  </a:cubicBezTo>
                  <a:cubicBezTo>
                    <a:pt x="0" y="6"/>
                    <a:pt x="0" y="6"/>
                    <a:pt x="0" y="6"/>
                  </a:cubicBezTo>
                  <a:cubicBezTo>
                    <a:pt x="0" y="3"/>
                    <a:pt x="3" y="0"/>
                    <a:pt x="6" y="0"/>
                  </a:cubicBezTo>
                  <a:cubicBezTo>
                    <a:pt x="200" y="0"/>
                    <a:pt x="200" y="0"/>
                    <a:pt x="200" y="0"/>
                  </a:cubicBezTo>
                  <a:cubicBezTo>
                    <a:pt x="203" y="0"/>
                    <a:pt x="206" y="3"/>
                    <a:pt x="206" y="6"/>
                  </a:cubicBezTo>
                  <a:cubicBezTo>
                    <a:pt x="206" y="95"/>
                    <a:pt x="206" y="95"/>
                    <a:pt x="206" y="95"/>
                  </a:cubicBezTo>
                  <a:cubicBezTo>
                    <a:pt x="206" y="99"/>
                    <a:pt x="203" y="101"/>
                    <a:pt x="200" y="101"/>
                  </a:cubicBezTo>
                  <a:cubicBezTo>
                    <a:pt x="196" y="101"/>
                    <a:pt x="194" y="99"/>
                    <a:pt x="194" y="95"/>
                  </a:cubicBezTo>
                  <a:cubicBezTo>
                    <a:pt x="194" y="12"/>
                    <a:pt x="194" y="12"/>
                    <a:pt x="194" y="12"/>
                  </a:cubicBezTo>
                  <a:cubicBezTo>
                    <a:pt x="12" y="12"/>
                    <a:pt x="12" y="12"/>
                    <a:pt x="12" y="12"/>
                  </a:cubicBezTo>
                  <a:cubicBezTo>
                    <a:pt x="12" y="293"/>
                    <a:pt x="12" y="293"/>
                    <a:pt x="12" y="293"/>
                  </a:cubicBezTo>
                  <a:cubicBezTo>
                    <a:pt x="194" y="293"/>
                    <a:pt x="194" y="293"/>
                    <a:pt x="194" y="293"/>
                  </a:cubicBezTo>
                  <a:cubicBezTo>
                    <a:pt x="194" y="273"/>
                    <a:pt x="194" y="273"/>
                    <a:pt x="194" y="273"/>
                  </a:cubicBezTo>
                  <a:cubicBezTo>
                    <a:pt x="194" y="270"/>
                    <a:pt x="196" y="267"/>
                    <a:pt x="200" y="267"/>
                  </a:cubicBezTo>
                  <a:cubicBezTo>
                    <a:pt x="203" y="267"/>
                    <a:pt x="206" y="270"/>
                    <a:pt x="206" y="273"/>
                  </a:cubicBezTo>
                  <a:cubicBezTo>
                    <a:pt x="206" y="299"/>
                    <a:pt x="206" y="299"/>
                    <a:pt x="206" y="299"/>
                  </a:cubicBezTo>
                  <a:cubicBezTo>
                    <a:pt x="206" y="303"/>
                    <a:pt x="203" y="305"/>
                    <a:pt x="200" y="3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1">
              <a:extLst>
                <a:ext uri="{FF2B5EF4-FFF2-40B4-BE49-F238E27FC236}">
                  <a16:creationId xmlns:a16="http://schemas.microsoft.com/office/drawing/2014/main" id="{28D981F3-976F-49AD-891D-86588BD26EE4}"/>
                </a:ext>
              </a:extLst>
            </p:cNvPr>
            <p:cNvSpPr>
              <a:spLocks noEditPoints="1"/>
            </p:cNvSpPr>
            <p:nvPr/>
          </p:nvSpPr>
          <p:spPr bwMode="auto">
            <a:xfrm>
              <a:off x="3695" y="1291"/>
              <a:ext cx="182" cy="56"/>
            </a:xfrm>
            <a:custGeom>
              <a:avLst/>
              <a:gdLst>
                <a:gd name="T0" fmla="*/ 200 w 206"/>
                <a:gd name="T1" fmla="*/ 63 h 63"/>
                <a:gd name="T2" fmla="*/ 6 w 206"/>
                <a:gd name="T3" fmla="*/ 63 h 63"/>
                <a:gd name="T4" fmla="*/ 0 w 206"/>
                <a:gd name="T5" fmla="*/ 57 h 63"/>
                <a:gd name="T6" fmla="*/ 0 w 206"/>
                <a:gd name="T7" fmla="*/ 30 h 63"/>
                <a:gd name="T8" fmla="*/ 31 w 206"/>
                <a:gd name="T9" fmla="*/ 0 h 63"/>
                <a:gd name="T10" fmla="*/ 175 w 206"/>
                <a:gd name="T11" fmla="*/ 0 h 63"/>
                <a:gd name="T12" fmla="*/ 206 w 206"/>
                <a:gd name="T13" fmla="*/ 30 h 63"/>
                <a:gd name="T14" fmla="*/ 206 w 206"/>
                <a:gd name="T15" fmla="*/ 57 h 63"/>
                <a:gd name="T16" fmla="*/ 200 w 206"/>
                <a:gd name="T17" fmla="*/ 63 h 63"/>
                <a:gd name="T18" fmla="*/ 12 w 206"/>
                <a:gd name="T19" fmla="*/ 51 h 63"/>
                <a:gd name="T20" fmla="*/ 194 w 206"/>
                <a:gd name="T21" fmla="*/ 51 h 63"/>
                <a:gd name="T22" fmla="*/ 194 w 206"/>
                <a:gd name="T23" fmla="*/ 30 h 63"/>
                <a:gd name="T24" fmla="*/ 175 w 206"/>
                <a:gd name="T25" fmla="*/ 12 h 63"/>
                <a:gd name="T26" fmla="*/ 31 w 206"/>
                <a:gd name="T27" fmla="*/ 12 h 63"/>
                <a:gd name="T28" fmla="*/ 12 w 206"/>
                <a:gd name="T29" fmla="*/ 30 h 63"/>
                <a:gd name="T30" fmla="*/ 12 w 206"/>
                <a:gd name="T31" fmla="*/ 5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200" y="63"/>
                  </a:moveTo>
                  <a:cubicBezTo>
                    <a:pt x="6" y="63"/>
                    <a:pt x="6" y="63"/>
                    <a:pt x="6" y="63"/>
                  </a:cubicBezTo>
                  <a:cubicBezTo>
                    <a:pt x="3" y="63"/>
                    <a:pt x="0" y="61"/>
                    <a:pt x="0" y="57"/>
                  </a:cubicBezTo>
                  <a:cubicBezTo>
                    <a:pt x="0" y="30"/>
                    <a:pt x="0" y="30"/>
                    <a:pt x="0" y="30"/>
                  </a:cubicBezTo>
                  <a:cubicBezTo>
                    <a:pt x="0" y="13"/>
                    <a:pt x="14" y="0"/>
                    <a:pt x="31" y="0"/>
                  </a:cubicBezTo>
                  <a:cubicBezTo>
                    <a:pt x="175" y="0"/>
                    <a:pt x="175" y="0"/>
                    <a:pt x="175" y="0"/>
                  </a:cubicBezTo>
                  <a:cubicBezTo>
                    <a:pt x="192" y="0"/>
                    <a:pt x="206" y="13"/>
                    <a:pt x="206" y="30"/>
                  </a:cubicBezTo>
                  <a:cubicBezTo>
                    <a:pt x="206" y="57"/>
                    <a:pt x="206" y="57"/>
                    <a:pt x="206" y="57"/>
                  </a:cubicBezTo>
                  <a:cubicBezTo>
                    <a:pt x="206" y="61"/>
                    <a:pt x="203" y="63"/>
                    <a:pt x="200" y="63"/>
                  </a:cubicBezTo>
                  <a:close/>
                  <a:moveTo>
                    <a:pt x="12" y="51"/>
                  </a:moveTo>
                  <a:cubicBezTo>
                    <a:pt x="194" y="51"/>
                    <a:pt x="194" y="51"/>
                    <a:pt x="194" y="51"/>
                  </a:cubicBezTo>
                  <a:cubicBezTo>
                    <a:pt x="194" y="30"/>
                    <a:pt x="194" y="30"/>
                    <a:pt x="194" y="30"/>
                  </a:cubicBezTo>
                  <a:cubicBezTo>
                    <a:pt x="194" y="20"/>
                    <a:pt x="185" y="12"/>
                    <a:pt x="175" y="12"/>
                  </a:cubicBezTo>
                  <a:cubicBezTo>
                    <a:pt x="31" y="12"/>
                    <a:pt x="31" y="12"/>
                    <a:pt x="31" y="12"/>
                  </a:cubicBezTo>
                  <a:cubicBezTo>
                    <a:pt x="21" y="12"/>
                    <a:pt x="12" y="20"/>
                    <a:pt x="12" y="30"/>
                  </a:cubicBezTo>
                  <a:lnTo>
                    <a:pt x="12"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
              <a:extLst>
                <a:ext uri="{FF2B5EF4-FFF2-40B4-BE49-F238E27FC236}">
                  <a16:creationId xmlns:a16="http://schemas.microsoft.com/office/drawing/2014/main" id="{A8087100-10D4-4465-9588-A1165A9EB7B8}"/>
                </a:ext>
              </a:extLst>
            </p:cNvPr>
            <p:cNvSpPr>
              <a:spLocks noEditPoints="1"/>
            </p:cNvSpPr>
            <p:nvPr/>
          </p:nvSpPr>
          <p:spPr bwMode="auto">
            <a:xfrm>
              <a:off x="3695" y="1594"/>
              <a:ext cx="182" cy="56"/>
            </a:xfrm>
            <a:custGeom>
              <a:avLst/>
              <a:gdLst>
                <a:gd name="T0" fmla="*/ 175 w 206"/>
                <a:gd name="T1" fmla="*/ 63 h 63"/>
                <a:gd name="T2" fmla="*/ 31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5 w 206"/>
                <a:gd name="T17" fmla="*/ 63 h 63"/>
                <a:gd name="T18" fmla="*/ 12 w 206"/>
                <a:gd name="T19" fmla="*/ 12 h 63"/>
                <a:gd name="T20" fmla="*/ 12 w 206"/>
                <a:gd name="T21" fmla="*/ 32 h 63"/>
                <a:gd name="T22" fmla="*/ 31 w 206"/>
                <a:gd name="T23" fmla="*/ 51 h 63"/>
                <a:gd name="T24" fmla="*/ 175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5" y="63"/>
                  </a:moveTo>
                  <a:cubicBezTo>
                    <a:pt x="31" y="63"/>
                    <a:pt x="31" y="63"/>
                    <a:pt x="31" y="63"/>
                  </a:cubicBezTo>
                  <a:cubicBezTo>
                    <a:pt x="14" y="63"/>
                    <a:pt x="0" y="49"/>
                    <a:pt x="0" y="32"/>
                  </a:cubicBezTo>
                  <a:cubicBezTo>
                    <a:pt x="0" y="6"/>
                    <a:pt x="0" y="6"/>
                    <a:pt x="0" y="6"/>
                  </a:cubicBezTo>
                  <a:cubicBezTo>
                    <a:pt x="0" y="3"/>
                    <a:pt x="3" y="0"/>
                    <a:pt x="6" y="0"/>
                  </a:cubicBezTo>
                  <a:cubicBezTo>
                    <a:pt x="200" y="0"/>
                    <a:pt x="200" y="0"/>
                    <a:pt x="200" y="0"/>
                  </a:cubicBezTo>
                  <a:cubicBezTo>
                    <a:pt x="203" y="0"/>
                    <a:pt x="206" y="3"/>
                    <a:pt x="206" y="6"/>
                  </a:cubicBezTo>
                  <a:cubicBezTo>
                    <a:pt x="206" y="32"/>
                    <a:pt x="206" y="32"/>
                    <a:pt x="206" y="32"/>
                  </a:cubicBezTo>
                  <a:cubicBezTo>
                    <a:pt x="206" y="49"/>
                    <a:pt x="192" y="63"/>
                    <a:pt x="175" y="63"/>
                  </a:cubicBezTo>
                  <a:close/>
                  <a:moveTo>
                    <a:pt x="12" y="12"/>
                  </a:moveTo>
                  <a:cubicBezTo>
                    <a:pt x="12" y="32"/>
                    <a:pt x="12" y="32"/>
                    <a:pt x="12" y="32"/>
                  </a:cubicBezTo>
                  <a:cubicBezTo>
                    <a:pt x="12" y="43"/>
                    <a:pt x="21" y="51"/>
                    <a:pt x="31" y="51"/>
                  </a:cubicBezTo>
                  <a:cubicBezTo>
                    <a:pt x="175" y="51"/>
                    <a:pt x="175" y="51"/>
                    <a:pt x="175" y="51"/>
                  </a:cubicBezTo>
                  <a:cubicBezTo>
                    <a:pt x="185" y="51"/>
                    <a:pt x="194" y="43"/>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3">
              <a:extLst>
                <a:ext uri="{FF2B5EF4-FFF2-40B4-BE49-F238E27FC236}">
                  <a16:creationId xmlns:a16="http://schemas.microsoft.com/office/drawing/2014/main" id="{069C0354-A728-458D-A980-11F7D6BB0226}"/>
                </a:ext>
              </a:extLst>
            </p:cNvPr>
            <p:cNvSpPr>
              <a:spLocks noEditPoints="1"/>
            </p:cNvSpPr>
            <p:nvPr/>
          </p:nvSpPr>
          <p:spPr bwMode="auto">
            <a:xfrm>
              <a:off x="3766" y="1610"/>
              <a:ext cx="39" cy="24"/>
            </a:xfrm>
            <a:custGeom>
              <a:avLst/>
              <a:gdLst>
                <a:gd name="T0" fmla="*/ 31 w 44"/>
                <a:gd name="T1" fmla="*/ 27 h 27"/>
                <a:gd name="T2" fmla="*/ 13 w 44"/>
                <a:gd name="T3" fmla="*/ 27 h 27"/>
                <a:gd name="T4" fmla="*/ 0 w 44"/>
                <a:gd name="T5" fmla="*/ 14 h 27"/>
                <a:gd name="T6" fmla="*/ 13 w 44"/>
                <a:gd name="T7" fmla="*/ 0 h 27"/>
                <a:gd name="T8" fmla="*/ 31 w 44"/>
                <a:gd name="T9" fmla="*/ 0 h 27"/>
                <a:gd name="T10" fmla="*/ 44 w 44"/>
                <a:gd name="T11" fmla="*/ 14 h 27"/>
                <a:gd name="T12" fmla="*/ 31 w 44"/>
                <a:gd name="T13" fmla="*/ 27 h 27"/>
                <a:gd name="T14" fmla="*/ 13 w 44"/>
                <a:gd name="T15" fmla="*/ 12 h 27"/>
                <a:gd name="T16" fmla="*/ 12 w 44"/>
                <a:gd name="T17" fmla="*/ 14 h 27"/>
                <a:gd name="T18" fmla="*/ 13 w 44"/>
                <a:gd name="T19" fmla="*/ 15 h 27"/>
                <a:gd name="T20" fmla="*/ 31 w 44"/>
                <a:gd name="T21" fmla="*/ 15 h 27"/>
                <a:gd name="T22" fmla="*/ 32 w 44"/>
                <a:gd name="T23" fmla="*/ 14 h 27"/>
                <a:gd name="T24" fmla="*/ 31 w 44"/>
                <a:gd name="T25" fmla="*/ 12 h 27"/>
                <a:gd name="T26" fmla="*/ 13 w 44"/>
                <a:gd name="T27" fmla="*/ 1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27">
                  <a:moveTo>
                    <a:pt x="31" y="27"/>
                  </a:moveTo>
                  <a:cubicBezTo>
                    <a:pt x="13" y="27"/>
                    <a:pt x="13" y="27"/>
                    <a:pt x="13" y="27"/>
                  </a:cubicBezTo>
                  <a:cubicBezTo>
                    <a:pt x="6" y="27"/>
                    <a:pt x="0" y="21"/>
                    <a:pt x="0" y="14"/>
                  </a:cubicBezTo>
                  <a:cubicBezTo>
                    <a:pt x="0" y="6"/>
                    <a:pt x="6" y="0"/>
                    <a:pt x="13" y="0"/>
                  </a:cubicBezTo>
                  <a:cubicBezTo>
                    <a:pt x="31" y="0"/>
                    <a:pt x="31" y="0"/>
                    <a:pt x="31" y="0"/>
                  </a:cubicBezTo>
                  <a:cubicBezTo>
                    <a:pt x="38" y="0"/>
                    <a:pt x="44" y="6"/>
                    <a:pt x="44" y="14"/>
                  </a:cubicBezTo>
                  <a:cubicBezTo>
                    <a:pt x="44" y="21"/>
                    <a:pt x="38" y="27"/>
                    <a:pt x="31" y="27"/>
                  </a:cubicBezTo>
                  <a:close/>
                  <a:moveTo>
                    <a:pt x="13" y="12"/>
                  </a:moveTo>
                  <a:cubicBezTo>
                    <a:pt x="13" y="12"/>
                    <a:pt x="12" y="13"/>
                    <a:pt x="12" y="14"/>
                  </a:cubicBezTo>
                  <a:cubicBezTo>
                    <a:pt x="12" y="14"/>
                    <a:pt x="13" y="15"/>
                    <a:pt x="13" y="15"/>
                  </a:cubicBezTo>
                  <a:cubicBezTo>
                    <a:pt x="31" y="15"/>
                    <a:pt x="31" y="15"/>
                    <a:pt x="31" y="15"/>
                  </a:cubicBezTo>
                  <a:cubicBezTo>
                    <a:pt x="31" y="15"/>
                    <a:pt x="32" y="14"/>
                    <a:pt x="32" y="14"/>
                  </a:cubicBezTo>
                  <a:cubicBezTo>
                    <a:pt x="32" y="13"/>
                    <a:pt x="31" y="12"/>
                    <a:pt x="31"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4">
              <a:extLst>
                <a:ext uri="{FF2B5EF4-FFF2-40B4-BE49-F238E27FC236}">
                  <a16:creationId xmlns:a16="http://schemas.microsoft.com/office/drawing/2014/main" id="{3D8F4F10-47AA-4B43-BC3E-521799F89706}"/>
                </a:ext>
              </a:extLst>
            </p:cNvPr>
            <p:cNvSpPr>
              <a:spLocks noEditPoints="1"/>
            </p:cNvSpPr>
            <p:nvPr/>
          </p:nvSpPr>
          <p:spPr bwMode="auto">
            <a:xfrm>
              <a:off x="3715" y="1357"/>
              <a:ext cx="53" cy="52"/>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7"/>
                    <a:pt x="0" y="53"/>
                  </a:cubicBezTo>
                  <a:cubicBezTo>
                    <a:pt x="0" y="6"/>
                    <a:pt x="0" y="6"/>
                    <a:pt x="0" y="6"/>
                  </a:cubicBezTo>
                  <a:cubicBezTo>
                    <a:pt x="0" y="3"/>
                    <a:pt x="3" y="0"/>
                    <a:pt x="6" y="0"/>
                  </a:cubicBezTo>
                  <a:cubicBezTo>
                    <a:pt x="54" y="0"/>
                    <a:pt x="54" y="0"/>
                    <a:pt x="54" y="0"/>
                  </a:cubicBezTo>
                  <a:cubicBezTo>
                    <a:pt x="57" y="0"/>
                    <a:pt x="60" y="3"/>
                    <a:pt x="60" y="6"/>
                  </a:cubicBezTo>
                  <a:cubicBezTo>
                    <a:pt x="60" y="53"/>
                    <a:pt x="60" y="53"/>
                    <a:pt x="60" y="53"/>
                  </a:cubicBezTo>
                  <a:cubicBezTo>
                    <a:pt x="60" y="57"/>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1" name="Freeform 25">
              <a:extLst>
                <a:ext uri="{FF2B5EF4-FFF2-40B4-BE49-F238E27FC236}">
                  <a16:creationId xmlns:a16="http://schemas.microsoft.com/office/drawing/2014/main" id="{A22F7355-94F5-4784-8A7A-FBB73C5D4002}"/>
                </a:ext>
              </a:extLst>
            </p:cNvPr>
            <p:cNvSpPr>
              <a:spLocks noEditPoints="1"/>
            </p:cNvSpPr>
            <p:nvPr/>
          </p:nvSpPr>
          <p:spPr bwMode="auto">
            <a:xfrm>
              <a:off x="3715" y="1416"/>
              <a:ext cx="53" cy="52"/>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7"/>
                    <a:pt x="0" y="53"/>
                  </a:cubicBezTo>
                  <a:cubicBezTo>
                    <a:pt x="0" y="6"/>
                    <a:pt x="0" y="6"/>
                    <a:pt x="0" y="6"/>
                  </a:cubicBezTo>
                  <a:cubicBezTo>
                    <a:pt x="0" y="2"/>
                    <a:pt x="3" y="0"/>
                    <a:pt x="6" y="0"/>
                  </a:cubicBezTo>
                  <a:cubicBezTo>
                    <a:pt x="54" y="0"/>
                    <a:pt x="54" y="0"/>
                    <a:pt x="54" y="0"/>
                  </a:cubicBezTo>
                  <a:cubicBezTo>
                    <a:pt x="57" y="0"/>
                    <a:pt x="60" y="2"/>
                    <a:pt x="60" y="6"/>
                  </a:cubicBezTo>
                  <a:cubicBezTo>
                    <a:pt x="60" y="53"/>
                    <a:pt x="60" y="53"/>
                    <a:pt x="60" y="53"/>
                  </a:cubicBezTo>
                  <a:cubicBezTo>
                    <a:pt x="60" y="57"/>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6">
              <a:extLst>
                <a:ext uri="{FF2B5EF4-FFF2-40B4-BE49-F238E27FC236}">
                  <a16:creationId xmlns:a16="http://schemas.microsoft.com/office/drawing/2014/main" id="{F8E47BE6-66A2-40BB-B078-F841FE6AD6BF}"/>
                </a:ext>
              </a:extLst>
            </p:cNvPr>
            <p:cNvSpPr>
              <a:spLocks noEditPoints="1"/>
            </p:cNvSpPr>
            <p:nvPr/>
          </p:nvSpPr>
          <p:spPr bwMode="auto">
            <a:xfrm>
              <a:off x="3715" y="1475"/>
              <a:ext cx="53" cy="52"/>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6"/>
                    <a:pt x="0" y="53"/>
                  </a:cubicBezTo>
                  <a:cubicBezTo>
                    <a:pt x="0" y="6"/>
                    <a:pt x="0" y="6"/>
                    <a:pt x="0" y="6"/>
                  </a:cubicBezTo>
                  <a:cubicBezTo>
                    <a:pt x="0" y="2"/>
                    <a:pt x="3" y="0"/>
                    <a:pt x="6" y="0"/>
                  </a:cubicBezTo>
                  <a:cubicBezTo>
                    <a:pt x="54" y="0"/>
                    <a:pt x="54" y="0"/>
                    <a:pt x="54" y="0"/>
                  </a:cubicBezTo>
                  <a:cubicBezTo>
                    <a:pt x="57" y="0"/>
                    <a:pt x="60" y="2"/>
                    <a:pt x="60" y="6"/>
                  </a:cubicBezTo>
                  <a:cubicBezTo>
                    <a:pt x="60" y="53"/>
                    <a:pt x="60" y="53"/>
                    <a:pt x="60" y="53"/>
                  </a:cubicBezTo>
                  <a:cubicBezTo>
                    <a:pt x="60" y="56"/>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7">
              <a:extLst>
                <a:ext uri="{FF2B5EF4-FFF2-40B4-BE49-F238E27FC236}">
                  <a16:creationId xmlns:a16="http://schemas.microsoft.com/office/drawing/2014/main" id="{6249D3D2-AE2F-4CB1-8F2D-17F8BA9E76BC}"/>
                </a:ext>
              </a:extLst>
            </p:cNvPr>
            <p:cNvSpPr>
              <a:spLocks noEditPoints="1"/>
            </p:cNvSpPr>
            <p:nvPr/>
          </p:nvSpPr>
          <p:spPr bwMode="auto">
            <a:xfrm>
              <a:off x="3715" y="1534"/>
              <a:ext cx="53" cy="52"/>
            </a:xfrm>
            <a:custGeom>
              <a:avLst/>
              <a:gdLst>
                <a:gd name="T0" fmla="*/ 54 w 60"/>
                <a:gd name="T1" fmla="*/ 60 h 60"/>
                <a:gd name="T2" fmla="*/ 6 w 60"/>
                <a:gd name="T3" fmla="*/ 60 h 60"/>
                <a:gd name="T4" fmla="*/ 0 w 60"/>
                <a:gd name="T5" fmla="*/ 54 h 60"/>
                <a:gd name="T6" fmla="*/ 0 w 60"/>
                <a:gd name="T7" fmla="*/ 6 h 60"/>
                <a:gd name="T8" fmla="*/ 6 w 60"/>
                <a:gd name="T9" fmla="*/ 0 h 60"/>
                <a:gd name="T10" fmla="*/ 54 w 60"/>
                <a:gd name="T11" fmla="*/ 0 h 60"/>
                <a:gd name="T12" fmla="*/ 60 w 60"/>
                <a:gd name="T13" fmla="*/ 6 h 60"/>
                <a:gd name="T14" fmla="*/ 60 w 60"/>
                <a:gd name="T15" fmla="*/ 54 h 60"/>
                <a:gd name="T16" fmla="*/ 54 w 60"/>
                <a:gd name="T17" fmla="*/ 60 h 60"/>
                <a:gd name="T18" fmla="*/ 12 w 60"/>
                <a:gd name="T19" fmla="*/ 48 h 60"/>
                <a:gd name="T20" fmla="*/ 48 w 60"/>
                <a:gd name="T21" fmla="*/ 48 h 60"/>
                <a:gd name="T22" fmla="*/ 48 w 60"/>
                <a:gd name="T23" fmla="*/ 12 h 60"/>
                <a:gd name="T24" fmla="*/ 12 w 60"/>
                <a:gd name="T25" fmla="*/ 12 h 60"/>
                <a:gd name="T26" fmla="*/ 12 w 60"/>
                <a:gd name="T27"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60">
                  <a:moveTo>
                    <a:pt x="54" y="60"/>
                  </a:moveTo>
                  <a:cubicBezTo>
                    <a:pt x="6" y="60"/>
                    <a:pt x="6" y="60"/>
                    <a:pt x="6" y="60"/>
                  </a:cubicBezTo>
                  <a:cubicBezTo>
                    <a:pt x="3" y="60"/>
                    <a:pt x="0" y="57"/>
                    <a:pt x="0" y="54"/>
                  </a:cubicBezTo>
                  <a:cubicBezTo>
                    <a:pt x="0" y="6"/>
                    <a:pt x="0" y="6"/>
                    <a:pt x="0" y="6"/>
                  </a:cubicBezTo>
                  <a:cubicBezTo>
                    <a:pt x="0" y="3"/>
                    <a:pt x="3" y="0"/>
                    <a:pt x="6" y="0"/>
                  </a:cubicBezTo>
                  <a:cubicBezTo>
                    <a:pt x="54" y="0"/>
                    <a:pt x="54" y="0"/>
                    <a:pt x="54" y="0"/>
                  </a:cubicBezTo>
                  <a:cubicBezTo>
                    <a:pt x="57" y="0"/>
                    <a:pt x="60" y="3"/>
                    <a:pt x="60" y="6"/>
                  </a:cubicBezTo>
                  <a:cubicBezTo>
                    <a:pt x="60" y="54"/>
                    <a:pt x="60" y="54"/>
                    <a:pt x="60" y="54"/>
                  </a:cubicBezTo>
                  <a:cubicBezTo>
                    <a:pt x="60" y="57"/>
                    <a:pt x="57" y="60"/>
                    <a:pt x="54" y="60"/>
                  </a:cubicBezTo>
                  <a:close/>
                  <a:moveTo>
                    <a:pt x="12" y="48"/>
                  </a:moveTo>
                  <a:cubicBezTo>
                    <a:pt x="48" y="48"/>
                    <a:pt x="48" y="48"/>
                    <a:pt x="48" y="48"/>
                  </a:cubicBezTo>
                  <a:cubicBezTo>
                    <a:pt x="48" y="12"/>
                    <a:pt x="48" y="12"/>
                    <a:pt x="48" y="12"/>
                  </a:cubicBezTo>
                  <a:cubicBezTo>
                    <a:pt x="12" y="12"/>
                    <a:pt x="12" y="12"/>
                    <a:pt x="12" y="12"/>
                  </a:cubicBezTo>
                  <a:lnTo>
                    <a:pt x="12"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8">
              <a:extLst>
                <a:ext uri="{FF2B5EF4-FFF2-40B4-BE49-F238E27FC236}">
                  <a16:creationId xmlns:a16="http://schemas.microsoft.com/office/drawing/2014/main" id="{8C04CBF9-B094-4315-85F0-200A96A4D721}"/>
                </a:ext>
              </a:extLst>
            </p:cNvPr>
            <p:cNvSpPr>
              <a:spLocks/>
            </p:cNvSpPr>
            <p:nvPr/>
          </p:nvSpPr>
          <p:spPr bwMode="auto">
            <a:xfrm>
              <a:off x="3784" y="1356"/>
              <a:ext cx="11" cy="12"/>
            </a:xfrm>
            <a:custGeom>
              <a:avLst/>
              <a:gdLst>
                <a:gd name="T0" fmla="*/ 6 w 12"/>
                <a:gd name="T1" fmla="*/ 13 h 13"/>
                <a:gd name="T2" fmla="*/ 2 w 12"/>
                <a:gd name="T3" fmla="*/ 11 h 13"/>
                <a:gd name="T4" fmla="*/ 0 w 12"/>
                <a:gd name="T5" fmla="*/ 7 h 13"/>
                <a:gd name="T6" fmla="*/ 2 w 12"/>
                <a:gd name="T7" fmla="*/ 3 h 13"/>
                <a:gd name="T8" fmla="*/ 10 w 12"/>
                <a:gd name="T9" fmla="*/ 3 h 13"/>
                <a:gd name="T10" fmla="*/ 12 w 12"/>
                <a:gd name="T11" fmla="*/ 7 h 13"/>
                <a:gd name="T12" fmla="*/ 10 w 12"/>
                <a:gd name="T13" fmla="*/ 11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cubicBezTo>
                    <a:pt x="4" y="13"/>
                    <a:pt x="3" y="12"/>
                    <a:pt x="2" y="11"/>
                  </a:cubicBezTo>
                  <a:cubicBezTo>
                    <a:pt x="0" y="10"/>
                    <a:pt x="0" y="9"/>
                    <a:pt x="0" y="7"/>
                  </a:cubicBezTo>
                  <a:cubicBezTo>
                    <a:pt x="0" y="5"/>
                    <a:pt x="0" y="4"/>
                    <a:pt x="2" y="3"/>
                  </a:cubicBezTo>
                  <a:cubicBezTo>
                    <a:pt x="4" y="0"/>
                    <a:pt x="8" y="1"/>
                    <a:pt x="10" y="3"/>
                  </a:cubicBezTo>
                  <a:cubicBezTo>
                    <a:pt x="11" y="4"/>
                    <a:pt x="12" y="5"/>
                    <a:pt x="12" y="7"/>
                  </a:cubicBezTo>
                  <a:cubicBezTo>
                    <a:pt x="12" y="9"/>
                    <a:pt x="11" y="10"/>
                    <a:pt x="10" y="11"/>
                  </a:cubicBezTo>
                  <a:cubicBezTo>
                    <a:pt x="9" y="12"/>
                    <a:pt x="7"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9">
              <a:extLst>
                <a:ext uri="{FF2B5EF4-FFF2-40B4-BE49-F238E27FC236}">
                  <a16:creationId xmlns:a16="http://schemas.microsoft.com/office/drawing/2014/main" id="{E84CC0E3-2697-4714-B138-7FDBC4DB9CA4}"/>
                </a:ext>
              </a:extLst>
            </p:cNvPr>
            <p:cNvSpPr>
              <a:spLocks noEditPoints="1"/>
            </p:cNvSpPr>
            <p:nvPr/>
          </p:nvSpPr>
          <p:spPr bwMode="auto">
            <a:xfrm>
              <a:off x="3784" y="1401"/>
              <a:ext cx="11" cy="141"/>
            </a:xfrm>
            <a:custGeom>
              <a:avLst/>
              <a:gdLst>
                <a:gd name="T0" fmla="*/ 0 w 12"/>
                <a:gd name="T1" fmla="*/ 154 h 160"/>
                <a:gd name="T2" fmla="*/ 6 w 12"/>
                <a:gd name="T3" fmla="*/ 148 h 160"/>
                <a:gd name="T4" fmla="*/ 6 w 12"/>
                <a:gd name="T5" fmla="*/ 148 h 160"/>
                <a:gd name="T6" fmla="*/ 12 w 12"/>
                <a:gd name="T7" fmla="*/ 154 h 160"/>
                <a:gd name="T8" fmla="*/ 12 w 12"/>
                <a:gd name="T9" fmla="*/ 154 h 160"/>
                <a:gd name="T10" fmla="*/ 6 w 12"/>
                <a:gd name="T11" fmla="*/ 160 h 160"/>
                <a:gd name="T12" fmla="*/ 6 w 12"/>
                <a:gd name="T13" fmla="*/ 160 h 160"/>
                <a:gd name="T14" fmla="*/ 0 w 12"/>
                <a:gd name="T15" fmla="*/ 154 h 160"/>
                <a:gd name="T16" fmla="*/ 0 w 12"/>
                <a:gd name="T17" fmla="*/ 105 h 160"/>
                <a:gd name="T18" fmla="*/ 6 w 12"/>
                <a:gd name="T19" fmla="*/ 99 h 160"/>
                <a:gd name="T20" fmla="*/ 6 w 12"/>
                <a:gd name="T21" fmla="*/ 99 h 160"/>
                <a:gd name="T22" fmla="*/ 12 w 12"/>
                <a:gd name="T23" fmla="*/ 105 h 160"/>
                <a:gd name="T24" fmla="*/ 12 w 12"/>
                <a:gd name="T25" fmla="*/ 105 h 160"/>
                <a:gd name="T26" fmla="*/ 6 w 12"/>
                <a:gd name="T27" fmla="*/ 111 h 160"/>
                <a:gd name="T28" fmla="*/ 6 w 12"/>
                <a:gd name="T29" fmla="*/ 111 h 160"/>
                <a:gd name="T30" fmla="*/ 0 w 12"/>
                <a:gd name="T31" fmla="*/ 105 h 160"/>
                <a:gd name="T32" fmla="*/ 0 w 12"/>
                <a:gd name="T33" fmla="*/ 55 h 160"/>
                <a:gd name="T34" fmla="*/ 6 w 12"/>
                <a:gd name="T35" fmla="*/ 49 h 160"/>
                <a:gd name="T36" fmla="*/ 6 w 12"/>
                <a:gd name="T37" fmla="*/ 49 h 160"/>
                <a:gd name="T38" fmla="*/ 12 w 12"/>
                <a:gd name="T39" fmla="*/ 55 h 160"/>
                <a:gd name="T40" fmla="*/ 12 w 12"/>
                <a:gd name="T41" fmla="*/ 55 h 160"/>
                <a:gd name="T42" fmla="*/ 6 w 12"/>
                <a:gd name="T43" fmla="*/ 61 h 160"/>
                <a:gd name="T44" fmla="*/ 6 w 12"/>
                <a:gd name="T45" fmla="*/ 61 h 160"/>
                <a:gd name="T46" fmla="*/ 0 w 12"/>
                <a:gd name="T47" fmla="*/ 55 h 160"/>
                <a:gd name="T48" fmla="*/ 0 w 12"/>
                <a:gd name="T49" fmla="*/ 6 h 160"/>
                <a:gd name="T50" fmla="*/ 6 w 12"/>
                <a:gd name="T51" fmla="*/ 0 h 160"/>
                <a:gd name="T52" fmla="*/ 6 w 12"/>
                <a:gd name="T53" fmla="*/ 0 h 160"/>
                <a:gd name="T54" fmla="*/ 12 w 12"/>
                <a:gd name="T55" fmla="*/ 6 h 160"/>
                <a:gd name="T56" fmla="*/ 12 w 12"/>
                <a:gd name="T57" fmla="*/ 6 h 160"/>
                <a:gd name="T58" fmla="*/ 6 w 12"/>
                <a:gd name="T59" fmla="*/ 12 h 160"/>
                <a:gd name="T60" fmla="*/ 6 w 12"/>
                <a:gd name="T61" fmla="*/ 12 h 160"/>
                <a:gd name="T62" fmla="*/ 0 w 12"/>
                <a:gd name="T63" fmla="*/ 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160">
                  <a:moveTo>
                    <a:pt x="0" y="154"/>
                  </a:moveTo>
                  <a:cubicBezTo>
                    <a:pt x="0" y="151"/>
                    <a:pt x="2" y="148"/>
                    <a:pt x="6" y="148"/>
                  </a:cubicBezTo>
                  <a:cubicBezTo>
                    <a:pt x="6" y="148"/>
                    <a:pt x="6" y="148"/>
                    <a:pt x="6" y="148"/>
                  </a:cubicBezTo>
                  <a:cubicBezTo>
                    <a:pt x="9" y="148"/>
                    <a:pt x="12" y="151"/>
                    <a:pt x="12" y="154"/>
                  </a:cubicBezTo>
                  <a:cubicBezTo>
                    <a:pt x="12" y="154"/>
                    <a:pt x="12" y="154"/>
                    <a:pt x="12" y="154"/>
                  </a:cubicBezTo>
                  <a:cubicBezTo>
                    <a:pt x="12" y="158"/>
                    <a:pt x="9" y="160"/>
                    <a:pt x="6" y="160"/>
                  </a:cubicBezTo>
                  <a:cubicBezTo>
                    <a:pt x="6" y="160"/>
                    <a:pt x="6" y="160"/>
                    <a:pt x="6" y="160"/>
                  </a:cubicBezTo>
                  <a:cubicBezTo>
                    <a:pt x="2" y="160"/>
                    <a:pt x="0" y="158"/>
                    <a:pt x="0" y="154"/>
                  </a:cubicBezTo>
                  <a:close/>
                  <a:moveTo>
                    <a:pt x="0" y="105"/>
                  </a:moveTo>
                  <a:cubicBezTo>
                    <a:pt x="0" y="101"/>
                    <a:pt x="2" y="99"/>
                    <a:pt x="6" y="99"/>
                  </a:cubicBezTo>
                  <a:cubicBezTo>
                    <a:pt x="6" y="99"/>
                    <a:pt x="6" y="99"/>
                    <a:pt x="6" y="99"/>
                  </a:cubicBezTo>
                  <a:cubicBezTo>
                    <a:pt x="9" y="99"/>
                    <a:pt x="12" y="101"/>
                    <a:pt x="12" y="105"/>
                  </a:cubicBezTo>
                  <a:cubicBezTo>
                    <a:pt x="12" y="105"/>
                    <a:pt x="12" y="105"/>
                    <a:pt x="12" y="105"/>
                  </a:cubicBezTo>
                  <a:cubicBezTo>
                    <a:pt x="12" y="108"/>
                    <a:pt x="9" y="111"/>
                    <a:pt x="6" y="111"/>
                  </a:cubicBezTo>
                  <a:cubicBezTo>
                    <a:pt x="6" y="111"/>
                    <a:pt x="6" y="111"/>
                    <a:pt x="6" y="111"/>
                  </a:cubicBezTo>
                  <a:cubicBezTo>
                    <a:pt x="2" y="111"/>
                    <a:pt x="0" y="108"/>
                    <a:pt x="0" y="105"/>
                  </a:cubicBezTo>
                  <a:close/>
                  <a:moveTo>
                    <a:pt x="0" y="55"/>
                  </a:moveTo>
                  <a:cubicBezTo>
                    <a:pt x="0" y="52"/>
                    <a:pt x="2" y="49"/>
                    <a:pt x="6" y="49"/>
                  </a:cubicBezTo>
                  <a:cubicBezTo>
                    <a:pt x="6" y="49"/>
                    <a:pt x="6" y="49"/>
                    <a:pt x="6" y="49"/>
                  </a:cubicBezTo>
                  <a:cubicBezTo>
                    <a:pt x="9" y="49"/>
                    <a:pt x="12" y="52"/>
                    <a:pt x="12" y="55"/>
                  </a:cubicBezTo>
                  <a:cubicBezTo>
                    <a:pt x="12" y="55"/>
                    <a:pt x="12" y="55"/>
                    <a:pt x="12" y="55"/>
                  </a:cubicBezTo>
                  <a:cubicBezTo>
                    <a:pt x="12" y="59"/>
                    <a:pt x="9" y="61"/>
                    <a:pt x="6" y="61"/>
                  </a:cubicBezTo>
                  <a:cubicBezTo>
                    <a:pt x="6" y="61"/>
                    <a:pt x="6" y="61"/>
                    <a:pt x="6" y="61"/>
                  </a:cubicBezTo>
                  <a:cubicBezTo>
                    <a:pt x="2" y="61"/>
                    <a:pt x="0" y="59"/>
                    <a:pt x="0" y="55"/>
                  </a:cubicBezTo>
                  <a:close/>
                  <a:moveTo>
                    <a:pt x="0" y="6"/>
                  </a:moveTo>
                  <a:cubicBezTo>
                    <a:pt x="0" y="2"/>
                    <a:pt x="2"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0">
              <a:extLst>
                <a:ext uri="{FF2B5EF4-FFF2-40B4-BE49-F238E27FC236}">
                  <a16:creationId xmlns:a16="http://schemas.microsoft.com/office/drawing/2014/main" id="{5331BBF9-D435-4984-B2E9-8191605860D2}"/>
                </a:ext>
              </a:extLst>
            </p:cNvPr>
            <p:cNvSpPr>
              <a:spLocks/>
            </p:cNvSpPr>
            <p:nvPr/>
          </p:nvSpPr>
          <p:spPr bwMode="auto">
            <a:xfrm>
              <a:off x="3784" y="1576"/>
              <a:ext cx="11" cy="10"/>
            </a:xfrm>
            <a:custGeom>
              <a:avLst/>
              <a:gdLst>
                <a:gd name="T0" fmla="*/ 6 w 12"/>
                <a:gd name="T1" fmla="*/ 12 h 12"/>
                <a:gd name="T2" fmla="*/ 2 w 12"/>
                <a:gd name="T3" fmla="*/ 10 h 12"/>
                <a:gd name="T4" fmla="*/ 0 w 12"/>
                <a:gd name="T5" fmla="*/ 6 h 12"/>
                <a:gd name="T6" fmla="*/ 2 w 12"/>
                <a:gd name="T7" fmla="*/ 2 h 12"/>
                <a:gd name="T8" fmla="*/ 10 w 12"/>
                <a:gd name="T9" fmla="*/ 2 h 12"/>
                <a:gd name="T10" fmla="*/ 12 w 12"/>
                <a:gd name="T11" fmla="*/ 6 h 12"/>
                <a:gd name="T12" fmla="*/ 10 w 12"/>
                <a:gd name="T13" fmla="*/ 10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4" y="12"/>
                    <a:pt x="3" y="11"/>
                    <a:pt x="2" y="10"/>
                  </a:cubicBezTo>
                  <a:cubicBezTo>
                    <a:pt x="0" y="9"/>
                    <a:pt x="0" y="8"/>
                    <a:pt x="0" y="6"/>
                  </a:cubicBezTo>
                  <a:cubicBezTo>
                    <a:pt x="0" y="4"/>
                    <a:pt x="0" y="3"/>
                    <a:pt x="2" y="2"/>
                  </a:cubicBezTo>
                  <a:cubicBezTo>
                    <a:pt x="4" y="0"/>
                    <a:pt x="8" y="0"/>
                    <a:pt x="10" y="2"/>
                  </a:cubicBezTo>
                  <a:cubicBezTo>
                    <a:pt x="11" y="3"/>
                    <a:pt x="12" y="4"/>
                    <a:pt x="12" y="6"/>
                  </a:cubicBezTo>
                  <a:cubicBezTo>
                    <a:pt x="12" y="8"/>
                    <a:pt x="11" y="9"/>
                    <a:pt x="10" y="10"/>
                  </a:cubicBezTo>
                  <a:cubicBezTo>
                    <a:pt x="9" y="11"/>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1">
              <a:extLst>
                <a:ext uri="{FF2B5EF4-FFF2-40B4-BE49-F238E27FC236}">
                  <a16:creationId xmlns:a16="http://schemas.microsoft.com/office/drawing/2014/main" id="{E7425D1F-9997-479B-A489-9505CDAC8D27}"/>
                </a:ext>
              </a:extLst>
            </p:cNvPr>
            <p:cNvSpPr>
              <a:spLocks/>
            </p:cNvSpPr>
            <p:nvPr/>
          </p:nvSpPr>
          <p:spPr bwMode="auto">
            <a:xfrm>
              <a:off x="3766" y="1314"/>
              <a:ext cx="40" cy="11"/>
            </a:xfrm>
            <a:custGeom>
              <a:avLst/>
              <a:gdLst>
                <a:gd name="T0" fmla="*/ 40 w 46"/>
                <a:gd name="T1" fmla="*/ 12 h 12"/>
                <a:gd name="T2" fmla="*/ 6 w 46"/>
                <a:gd name="T3" fmla="*/ 12 h 12"/>
                <a:gd name="T4" fmla="*/ 0 w 46"/>
                <a:gd name="T5" fmla="*/ 6 h 12"/>
                <a:gd name="T6" fmla="*/ 6 w 46"/>
                <a:gd name="T7" fmla="*/ 0 h 12"/>
                <a:gd name="T8" fmla="*/ 40 w 46"/>
                <a:gd name="T9" fmla="*/ 0 h 12"/>
                <a:gd name="T10" fmla="*/ 46 w 46"/>
                <a:gd name="T11" fmla="*/ 6 h 12"/>
                <a:gd name="T12" fmla="*/ 40 w 46"/>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6" h="12">
                  <a:moveTo>
                    <a:pt x="40" y="12"/>
                  </a:moveTo>
                  <a:cubicBezTo>
                    <a:pt x="6" y="12"/>
                    <a:pt x="6" y="12"/>
                    <a:pt x="6" y="12"/>
                  </a:cubicBezTo>
                  <a:cubicBezTo>
                    <a:pt x="3" y="12"/>
                    <a:pt x="0" y="9"/>
                    <a:pt x="0" y="6"/>
                  </a:cubicBezTo>
                  <a:cubicBezTo>
                    <a:pt x="0" y="2"/>
                    <a:pt x="3" y="0"/>
                    <a:pt x="6" y="0"/>
                  </a:cubicBezTo>
                  <a:cubicBezTo>
                    <a:pt x="40" y="0"/>
                    <a:pt x="40" y="0"/>
                    <a:pt x="40" y="0"/>
                  </a:cubicBezTo>
                  <a:cubicBezTo>
                    <a:pt x="43" y="0"/>
                    <a:pt x="46" y="2"/>
                    <a:pt x="46" y="6"/>
                  </a:cubicBezTo>
                  <a:cubicBezTo>
                    <a:pt x="46" y="9"/>
                    <a:pt x="43" y="12"/>
                    <a:pt x="4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3" name="Group 34">
            <a:extLst>
              <a:ext uri="{FF2B5EF4-FFF2-40B4-BE49-F238E27FC236}">
                <a16:creationId xmlns:a16="http://schemas.microsoft.com/office/drawing/2014/main" id="{40E34D04-BB87-4F4D-967F-1B64993F55AE}"/>
              </a:ext>
            </a:extLst>
          </p:cNvPr>
          <p:cNvGrpSpPr>
            <a:grpSpLocks noChangeAspect="1"/>
          </p:cNvGrpSpPr>
          <p:nvPr/>
        </p:nvGrpSpPr>
        <p:grpSpPr bwMode="auto">
          <a:xfrm>
            <a:off x="9285289" y="2030809"/>
            <a:ext cx="627854" cy="621505"/>
            <a:chOff x="2" y="1"/>
            <a:chExt cx="989" cy="979"/>
          </a:xfrm>
          <a:solidFill>
            <a:srgbClr val="1EA185"/>
          </a:solidFill>
        </p:grpSpPr>
        <p:sp>
          <p:nvSpPr>
            <p:cNvPr id="45" name="Freeform 35">
              <a:extLst>
                <a:ext uri="{FF2B5EF4-FFF2-40B4-BE49-F238E27FC236}">
                  <a16:creationId xmlns:a16="http://schemas.microsoft.com/office/drawing/2014/main" id="{E8E9B92E-E79E-48A5-9412-AD0CE0B502E4}"/>
                </a:ext>
              </a:extLst>
            </p:cNvPr>
            <p:cNvSpPr>
              <a:spLocks noEditPoints="1"/>
            </p:cNvSpPr>
            <p:nvPr/>
          </p:nvSpPr>
          <p:spPr bwMode="auto">
            <a:xfrm>
              <a:off x="4" y="1"/>
              <a:ext cx="985" cy="979"/>
            </a:xfrm>
            <a:custGeom>
              <a:avLst/>
              <a:gdLst>
                <a:gd name="T0" fmla="*/ 406 w 412"/>
                <a:gd name="T1" fmla="*/ 410 h 410"/>
                <a:gd name="T2" fmla="*/ 6 w 412"/>
                <a:gd name="T3" fmla="*/ 410 h 410"/>
                <a:gd name="T4" fmla="*/ 0 w 412"/>
                <a:gd name="T5" fmla="*/ 404 h 410"/>
                <a:gd name="T6" fmla="*/ 0 w 412"/>
                <a:gd name="T7" fmla="*/ 166 h 410"/>
                <a:gd name="T8" fmla="*/ 2 w 412"/>
                <a:gd name="T9" fmla="*/ 162 h 410"/>
                <a:gd name="T10" fmla="*/ 202 w 412"/>
                <a:gd name="T11" fmla="*/ 2 h 410"/>
                <a:gd name="T12" fmla="*/ 210 w 412"/>
                <a:gd name="T13" fmla="*/ 2 h 410"/>
                <a:gd name="T14" fmla="*/ 410 w 412"/>
                <a:gd name="T15" fmla="*/ 162 h 410"/>
                <a:gd name="T16" fmla="*/ 412 w 412"/>
                <a:gd name="T17" fmla="*/ 166 h 410"/>
                <a:gd name="T18" fmla="*/ 412 w 412"/>
                <a:gd name="T19" fmla="*/ 404 h 410"/>
                <a:gd name="T20" fmla="*/ 406 w 412"/>
                <a:gd name="T21" fmla="*/ 410 h 410"/>
                <a:gd name="T22" fmla="*/ 12 w 412"/>
                <a:gd name="T23" fmla="*/ 398 h 410"/>
                <a:gd name="T24" fmla="*/ 400 w 412"/>
                <a:gd name="T25" fmla="*/ 398 h 410"/>
                <a:gd name="T26" fmla="*/ 400 w 412"/>
                <a:gd name="T27" fmla="*/ 169 h 410"/>
                <a:gd name="T28" fmla="*/ 206 w 412"/>
                <a:gd name="T29" fmla="*/ 14 h 410"/>
                <a:gd name="T30" fmla="*/ 12 w 412"/>
                <a:gd name="T31" fmla="*/ 169 h 410"/>
                <a:gd name="T32" fmla="*/ 12 w 412"/>
                <a:gd name="T33" fmla="*/ 398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12" h="410">
                  <a:moveTo>
                    <a:pt x="406" y="410"/>
                  </a:moveTo>
                  <a:cubicBezTo>
                    <a:pt x="6" y="410"/>
                    <a:pt x="6" y="410"/>
                    <a:pt x="6" y="410"/>
                  </a:cubicBezTo>
                  <a:cubicBezTo>
                    <a:pt x="3" y="410"/>
                    <a:pt x="0" y="407"/>
                    <a:pt x="0" y="404"/>
                  </a:cubicBezTo>
                  <a:cubicBezTo>
                    <a:pt x="0" y="166"/>
                    <a:pt x="0" y="166"/>
                    <a:pt x="0" y="166"/>
                  </a:cubicBezTo>
                  <a:cubicBezTo>
                    <a:pt x="0" y="164"/>
                    <a:pt x="1" y="163"/>
                    <a:pt x="2" y="162"/>
                  </a:cubicBezTo>
                  <a:cubicBezTo>
                    <a:pt x="202" y="2"/>
                    <a:pt x="202" y="2"/>
                    <a:pt x="202" y="2"/>
                  </a:cubicBezTo>
                  <a:cubicBezTo>
                    <a:pt x="204" y="0"/>
                    <a:pt x="207" y="0"/>
                    <a:pt x="210" y="2"/>
                  </a:cubicBezTo>
                  <a:cubicBezTo>
                    <a:pt x="410" y="162"/>
                    <a:pt x="410" y="162"/>
                    <a:pt x="410" y="162"/>
                  </a:cubicBezTo>
                  <a:cubicBezTo>
                    <a:pt x="411" y="163"/>
                    <a:pt x="412" y="164"/>
                    <a:pt x="412" y="166"/>
                  </a:cubicBezTo>
                  <a:cubicBezTo>
                    <a:pt x="412" y="404"/>
                    <a:pt x="412" y="404"/>
                    <a:pt x="412" y="404"/>
                  </a:cubicBezTo>
                  <a:cubicBezTo>
                    <a:pt x="412" y="407"/>
                    <a:pt x="409" y="410"/>
                    <a:pt x="406" y="410"/>
                  </a:cubicBezTo>
                  <a:close/>
                  <a:moveTo>
                    <a:pt x="12" y="398"/>
                  </a:moveTo>
                  <a:cubicBezTo>
                    <a:pt x="400" y="398"/>
                    <a:pt x="400" y="398"/>
                    <a:pt x="400" y="398"/>
                  </a:cubicBezTo>
                  <a:cubicBezTo>
                    <a:pt x="400" y="169"/>
                    <a:pt x="400" y="169"/>
                    <a:pt x="400" y="169"/>
                  </a:cubicBezTo>
                  <a:cubicBezTo>
                    <a:pt x="206" y="14"/>
                    <a:pt x="206" y="14"/>
                    <a:pt x="206" y="14"/>
                  </a:cubicBezTo>
                  <a:cubicBezTo>
                    <a:pt x="12" y="169"/>
                    <a:pt x="12" y="169"/>
                    <a:pt x="12" y="169"/>
                  </a:cubicBezTo>
                  <a:lnTo>
                    <a:pt x="12" y="3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6">
              <a:extLst>
                <a:ext uri="{FF2B5EF4-FFF2-40B4-BE49-F238E27FC236}">
                  <a16:creationId xmlns:a16="http://schemas.microsoft.com/office/drawing/2014/main" id="{248555CB-A8BB-4804-92B3-0620AA2EE0AD}"/>
                </a:ext>
              </a:extLst>
            </p:cNvPr>
            <p:cNvSpPr>
              <a:spLocks/>
            </p:cNvSpPr>
            <p:nvPr/>
          </p:nvSpPr>
          <p:spPr bwMode="auto">
            <a:xfrm>
              <a:off x="2" y="381"/>
              <a:ext cx="989" cy="599"/>
            </a:xfrm>
            <a:custGeom>
              <a:avLst/>
              <a:gdLst>
                <a:gd name="T0" fmla="*/ 407 w 414"/>
                <a:gd name="T1" fmla="*/ 251 h 251"/>
                <a:gd name="T2" fmla="*/ 404 w 414"/>
                <a:gd name="T3" fmla="*/ 250 h 251"/>
                <a:gd name="T4" fmla="*/ 4 w 414"/>
                <a:gd name="T5" fmla="*/ 12 h 251"/>
                <a:gd name="T6" fmla="*/ 2 w 414"/>
                <a:gd name="T7" fmla="*/ 4 h 251"/>
                <a:gd name="T8" fmla="*/ 10 w 414"/>
                <a:gd name="T9" fmla="*/ 2 h 251"/>
                <a:gd name="T10" fmla="*/ 410 w 414"/>
                <a:gd name="T11" fmla="*/ 240 h 251"/>
                <a:gd name="T12" fmla="*/ 412 w 414"/>
                <a:gd name="T13" fmla="*/ 248 h 251"/>
                <a:gd name="T14" fmla="*/ 407 w 414"/>
                <a:gd name="T15" fmla="*/ 251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251">
                  <a:moveTo>
                    <a:pt x="407" y="251"/>
                  </a:moveTo>
                  <a:cubicBezTo>
                    <a:pt x="406" y="251"/>
                    <a:pt x="405" y="250"/>
                    <a:pt x="404" y="250"/>
                  </a:cubicBezTo>
                  <a:cubicBezTo>
                    <a:pt x="4" y="12"/>
                    <a:pt x="4" y="12"/>
                    <a:pt x="4" y="12"/>
                  </a:cubicBezTo>
                  <a:cubicBezTo>
                    <a:pt x="1" y="11"/>
                    <a:pt x="0" y="7"/>
                    <a:pt x="2" y="4"/>
                  </a:cubicBezTo>
                  <a:cubicBezTo>
                    <a:pt x="4" y="1"/>
                    <a:pt x="7" y="0"/>
                    <a:pt x="10" y="2"/>
                  </a:cubicBezTo>
                  <a:cubicBezTo>
                    <a:pt x="410" y="240"/>
                    <a:pt x="410" y="240"/>
                    <a:pt x="410" y="240"/>
                  </a:cubicBezTo>
                  <a:cubicBezTo>
                    <a:pt x="413" y="241"/>
                    <a:pt x="414" y="245"/>
                    <a:pt x="412" y="248"/>
                  </a:cubicBezTo>
                  <a:cubicBezTo>
                    <a:pt x="411" y="250"/>
                    <a:pt x="409" y="251"/>
                    <a:pt x="407" y="2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7">
              <a:extLst>
                <a:ext uri="{FF2B5EF4-FFF2-40B4-BE49-F238E27FC236}">
                  <a16:creationId xmlns:a16="http://schemas.microsoft.com/office/drawing/2014/main" id="{3D6B6EEE-D471-4D1A-987B-E72313A092D1}"/>
                </a:ext>
              </a:extLst>
            </p:cNvPr>
            <p:cNvSpPr>
              <a:spLocks/>
            </p:cNvSpPr>
            <p:nvPr/>
          </p:nvSpPr>
          <p:spPr bwMode="auto">
            <a:xfrm>
              <a:off x="2" y="381"/>
              <a:ext cx="989" cy="599"/>
            </a:xfrm>
            <a:custGeom>
              <a:avLst/>
              <a:gdLst>
                <a:gd name="T0" fmla="*/ 7 w 414"/>
                <a:gd name="T1" fmla="*/ 251 h 251"/>
                <a:gd name="T2" fmla="*/ 2 w 414"/>
                <a:gd name="T3" fmla="*/ 248 h 251"/>
                <a:gd name="T4" fmla="*/ 4 w 414"/>
                <a:gd name="T5" fmla="*/ 240 h 251"/>
                <a:gd name="T6" fmla="*/ 404 w 414"/>
                <a:gd name="T7" fmla="*/ 2 h 251"/>
                <a:gd name="T8" fmla="*/ 412 w 414"/>
                <a:gd name="T9" fmla="*/ 4 h 251"/>
                <a:gd name="T10" fmla="*/ 410 w 414"/>
                <a:gd name="T11" fmla="*/ 12 h 251"/>
                <a:gd name="T12" fmla="*/ 10 w 414"/>
                <a:gd name="T13" fmla="*/ 250 h 251"/>
                <a:gd name="T14" fmla="*/ 7 w 414"/>
                <a:gd name="T15" fmla="*/ 251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251">
                  <a:moveTo>
                    <a:pt x="7" y="251"/>
                  </a:moveTo>
                  <a:cubicBezTo>
                    <a:pt x="5" y="251"/>
                    <a:pt x="3" y="250"/>
                    <a:pt x="2" y="248"/>
                  </a:cubicBezTo>
                  <a:cubicBezTo>
                    <a:pt x="0" y="245"/>
                    <a:pt x="1" y="241"/>
                    <a:pt x="4" y="240"/>
                  </a:cubicBezTo>
                  <a:cubicBezTo>
                    <a:pt x="404" y="2"/>
                    <a:pt x="404" y="2"/>
                    <a:pt x="404" y="2"/>
                  </a:cubicBezTo>
                  <a:cubicBezTo>
                    <a:pt x="407" y="0"/>
                    <a:pt x="410" y="1"/>
                    <a:pt x="412" y="4"/>
                  </a:cubicBezTo>
                  <a:cubicBezTo>
                    <a:pt x="414" y="7"/>
                    <a:pt x="413" y="11"/>
                    <a:pt x="410" y="12"/>
                  </a:cubicBezTo>
                  <a:cubicBezTo>
                    <a:pt x="10" y="250"/>
                    <a:pt x="10" y="250"/>
                    <a:pt x="10" y="250"/>
                  </a:cubicBezTo>
                  <a:cubicBezTo>
                    <a:pt x="9" y="250"/>
                    <a:pt x="8" y="251"/>
                    <a:pt x="7" y="2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38">
              <a:extLst>
                <a:ext uri="{FF2B5EF4-FFF2-40B4-BE49-F238E27FC236}">
                  <a16:creationId xmlns:a16="http://schemas.microsoft.com/office/drawing/2014/main" id="{0D7D7B2A-316D-4CE0-8A38-D732161314B5}"/>
                </a:ext>
              </a:extLst>
            </p:cNvPr>
            <p:cNvSpPr>
              <a:spLocks/>
            </p:cNvSpPr>
            <p:nvPr/>
          </p:nvSpPr>
          <p:spPr bwMode="auto">
            <a:xfrm>
              <a:off x="229" y="297"/>
              <a:ext cx="535" cy="248"/>
            </a:xfrm>
            <a:custGeom>
              <a:avLst/>
              <a:gdLst>
                <a:gd name="T0" fmla="*/ 218 w 224"/>
                <a:gd name="T1" fmla="*/ 104 h 104"/>
                <a:gd name="T2" fmla="*/ 212 w 224"/>
                <a:gd name="T3" fmla="*/ 98 h 104"/>
                <a:gd name="T4" fmla="*/ 212 w 224"/>
                <a:gd name="T5" fmla="*/ 12 h 104"/>
                <a:gd name="T6" fmla="*/ 12 w 224"/>
                <a:gd name="T7" fmla="*/ 12 h 104"/>
                <a:gd name="T8" fmla="*/ 12 w 224"/>
                <a:gd name="T9" fmla="*/ 93 h 104"/>
                <a:gd name="T10" fmla="*/ 6 w 224"/>
                <a:gd name="T11" fmla="*/ 99 h 104"/>
                <a:gd name="T12" fmla="*/ 0 w 224"/>
                <a:gd name="T13" fmla="*/ 93 h 104"/>
                <a:gd name="T14" fmla="*/ 0 w 224"/>
                <a:gd name="T15" fmla="*/ 6 h 104"/>
                <a:gd name="T16" fmla="*/ 6 w 224"/>
                <a:gd name="T17" fmla="*/ 0 h 104"/>
                <a:gd name="T18" fmla="*/ 218 w 224"/>
                <a:gd name="T19" fmla="*/ 0 h 104"/>
                <a:gd name="T20" fmla="*/ 224 w 224"/>
                <a:gd name="T21" fmla="*/ 6 h 104"/>
                <a:gd name="T22" fmla="*/ 224 w 224"/>
                <a:gd name="T23" fmla="*/ 98 h 104"/>
                <a:gd name="T24" fmla="*/ 218 w 224"/>
                <a:gd name="T25" fmla="*/ 10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4" h="104">
                  <a:moveTo>
                    <a:pt x="218" y="104"/>
                  </a:moveTo>
                  <a:cubicBezTo>
                    <a:pt x="214" y="104"/>
                    <a:pt x="212" y="101"/>
                    <a:pt x="212" y="98"/>
                  </a:cubicBezTo>
                  <a:cubicBezTo>
                    <a:pt x="212" y="12"/>
                    <a:pt x="212" y="12"/>
                    <a:pt x="212" y="12"/>
                  </a:cubicBezTo>
                  <a:cubicBezTo>
                    <a:pt x="12" y="12"/>
                    <a:pt x="12" y="12"/>
                    <a:pt x="12" y="12"/>
                  </a:cubicBezTo>
                  <a:cubicBezTo>
                    <a:pt x="12" y="93"/>
                    <a:pt x="12" y="93"/>
                    <a:pt x="12" y="93"/>
                  </a:cubicBezTo>
                  <a:cubicBezTo>
                    <a:pt x="12" y="97"/>
                    <a:pt x="10" y="99"/>
                    <a:pt x="6" y="99"/>
                  </a:cubicBezTo>
                  <a:cubicBezTo>
                    <a:pt x="3" y="99"/>
                    <a:pt x="0" y="97"/>
                    <a:pt x="0" y="93"/>
                  </a:cubicBezTo>
                  <a:cubicBezTo>
                    <a:pt x="0" y="6"/>
                    <a:pt x="0" y="6"/>
                    <a:pt x="0" y="6"/>
                  </a:cubicBezTo>
                  <a:cubicBezTo>
                    <a:pt x="0" y="3"/>
                    <a:pt x="3" y="0"/>
                    <a:pt x="6" y="0"/>
                  </a:cubicBezTo>
                  <a:cubicBezTo>
                    <a:pt x="218" y="0"/>
                    <a:pt x="218" y="0"/>
                    <a:pt x="218" y="0"/>
                  </a:cubicBezTo>
                  <a:cubicBezTo>
                    <a:pt x="221" y="0"/>
                    <a:pt x="224" y="3"/>
                    <a:pt x="224" y="6"/>
                  </a:cubicBezTo>
                  <a:cubicBezTo>
                    <a:pt x="224" y="98"/>
                    <a:pt x="224" y="98"/>
                    <a:pt x="224" y="98"/>
                  </a:cubicBezTo>
                  <a:cubicBezTo>
                    <a:pt x="224" y="101"/>
                    <a:pt x="221" y="104"/>
                    <a:pt x="218" y="10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9">
              <a:extLst>
                <a:ext uri="{FF2B5EF4-FFF2-40B4-BE49-F238E27FC236}">
                  <a16:creationId xmlns:a16="http://schemas.microsoft.com/office/drawing/2014/main" id="{286C703B-8DBB-4DB3-882D-2A67CD0DBCA4}"/>
                </a:ext>
              </a:extLst>
            </p:cNvPr>
            <p:cNvSpPr>
              <a:spLocks/>
            </p:cNvSpPr>
            <p:nvPr/>
          </p:nvSpPr>
          <p:spPr bwMode="auto">
            <a:xfrm>
              <a:off x="320" y="376"/>
              <a:ext cx="358" cy="28"/>
            </a:xfrm>
            <a:custGeom>
              <a:avLst/>
              <a:gdLst>
                <a:gd name="T0" fmla="*/ 144 w 150"/>
                <a:gd name="T1" fmla="*/ 12 h 12"/>
                <a:gd name="T2" fmla="*/ 6 w 150"/>
                <a:gd name="T3" fmla="*/ 12 h 12"/>
                <a:gd name="T4" fmla="*/ 0 w 150"/>
                <a:gd name="T5" fmla="*/ 6 h 12"/>
                <a:gd name="T6" fmla="*/ 6 w 150"/>
                <a:gd name="T7" fmla="*/ 0 h 12"/>
                <a:gd name="T8" fmla="*/ 144 w 150"/>
                <a:gd name="T9" fmla="*/ 0 h 12"/>
                <a:gd name="T10" fmla="*/ 150 w 150"/>
                <a:gd name="T11" fmla="*/ 6 h 12"/>
                <a:gd name="T12" fmla="*/ 144 w 1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0" h="12">
                  <a:moveTo>
                    <a:pt x="144" y="12"/>
                  </a:moveTo>
                  <a:cubicBezTo>
                    <a:pt x="6" y="12"/>
                    <a:pt x="6" y="12"/>
                    <a:pt x="6" y="12"/>
                  </a:cubicBezTo>
                  <a:cubicBezTo>
                    <a:pt x="3" y="12"/>
                    <a:pt x="0" y="9"/>
                    <a:pt x="0" y="6"/>
                  </a:cubicBezTo>
                  <a:cubicBezTo>
                    <a:pt x="0" y="2"/>
                    <a:pt x="3" y="0"/>
                    <a:pt x="6" y="0"/>
                  </a:cubicBezTo>
                  <a:cubicBezTo>
                    <a:pt x="144" y="0"/>
                    <a:pt x="144" y="0"/>
                    <a:pt x="144" y="0"/>
                  </a:cubicBezTo>
                  <a:cubicBezTo>
                    <a:pt x="148" y="0"/>
                    <a:pt x="150" y="2"/>
                    <a:pt x="150" y="6"/>
                  </a:cubicBezTo>
                  <a:cubicBezTo>
                    <a:pt x="150" y="9"/>
                    <a:pt x="148"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0">
              <a:extLst>
                <a:ext uri="{FF2B5EF4-FFF2-40B4-BE49-F238E27FC236}">
                  <a16:creationId xmlns:a16="http://schemas.microsoft.com/office/drawing/2014/main" id="{8349BD7B-713F-4847-B1FE-0C88DEEC89EC}"/>
                </a:ext>
              </a:extLst>
            </p:cNvPr>
            <p:cNvSpPr>
              <a:spLocks/>
            </p:cNvSpPr>
            <p:nvPr/>
          </p:nvSpPr>
          <p:spPr bwMode="auto">
            <a:xfrm>
              <a:off x="317" y="474"/>
              <a:ext cx="359" cy="28"/>
            </a:xfrm>
            <a:custGeom>
              <a:avLst/>
              <a:gdLst>
                <a:gd name="T0" fmla="*/ 144 w 150"/>
                <a:gd name="T1" fmla="*/ 12 h 12"/>
                <a:gd name="T2" fmla="*/ 6 w 150"/>
                <a:gd name="T3" fmla="*/ 12 h 12"/>
                <a:gd name="T4" fmla="*/ 0 w 150"/>
                <a:gd name="T5" fmla="*/ 6 h 12"/>
                <a:gd name="T6" fmla="*/ 6 w 150"/>
                <a:gd name="T7" fmla="*/ 0 h 12"/>
                <a:gd name="T8" fmla="*/ 144 w 150"/>
                <a:gd name="T9" fmla="*/ 0 h 12"/>
                <a:gd name="T10" fmla="*/ 150 w 150"/>
                <a:gd name="T11" fmla="*/ 6 h 12"/>
                <a:gd name="T12" fmla="*/ 144 w 1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0" h="12">
                  <a:moveTo>
                    <a:pt x="144" y="12"/>
                  </a:moveTo>
                  <a:cubicBezTo>
                    <a:pt x="6" y="12"/>
                    <a:pt x="6" y="12"/>
                    <a:pt x="6" y="12"/>
                  </a:cubicBezTo>
                  <a:cubicBezTo>
                    <a:pt x="2" y="12"/>
                    <a:pt x="0" y="9"/>
                    <a:pt x="0" y="6"/>
                  </a:cubicBezTo>
                  <a:cubicBezTo>
                    <a:pt x="0" y="3"/>
                    <a:pt x="2" y="0"/>
                    <a:pt x="6" y="0"/>
                  </a:cubicBezTo>
                  <a:cubicBezTo>
                    <a:pt x="144" y="0"/>
                    <a:pt x="144" y="0"/>
                    <a:pt x="144" y="0"/>
                  </a:cubicBezTo>
                  <a:cubicBezTo>
                    <a:pt x="148" y="0"/>
                    <a:pt x="150" y="3"/>
                    <a:pt x="150" y="6"/>
                  </a:cubicBezTo>
                  <a:cubicBezTo>
                    <a:pt x="150" y="9"/>
                    <a:pt x="148"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8E443D34-DE1F-4F73-8B2C-EA34A8E127D2}"/>
              </a:ext>
            </a:extLst>
          </p:cNvPr>
          <p:cNvSpPr/>
          <p:nvPr/>
        </p:nvSpPr>
        <p:spPr>
          <a:xfrm>
            <a:off x="5143500" y="1828800"/>
            <a:ext cx="5867400" cy="2876550"/>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10">
            <a:extLst>
              <a:ext uri="{FF2B5EF4-FFF2-40B4-BE49-F238E27FC236}">
                <a16:creationId xmlns:a16="http://schemas.microsoft.com/office/drawing/2014/main" id="{999A4841-0230-41A3-8FBE-C94FDD11C7C1}"/>
              </a:ext>
            </a:extLst>
          </p:cNvPr>
          <p:cNvSpPr txBox="1">
            <a:spLocks noChangeArrowheads="1"/>
          </p:cNvSpPr>
          <p:nvPr/>
        </p:nvSpPr>
        <p:spPr bwMode="auto">
          <a:xfrm>
            <a:off x="5553000" y="2879169"/>
            <a:ext cx="4886400" cy="1323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a:t>
            </a:r>
          </a:p>
          <a:p>
            <a:endParaRPr lang="es-CO" sz="1600" dirty="0">
              <a:latin typeface="Arial" panose="020B0604020202020204" pitchFamily="34" charset="0"/>
              <a:cs typeface="Arial" panose="020B0604020202020204" pitchFamily="34" charset="0"/>
            </a:endParaRPr>
          </a:p>
          <a:p>
            <a:r>
              <a:rPr lang="es-CO" sz="1600" dirty="0">
                <a:latin typeface="Arial" panose="020B0604020202020204" pitchFamily="34" charset="0"/>
                <a:cs typeface="Arial" panose="020B0604020202020204" pitchFamily="34" charset="0"/>
              </a:rPr>
              <a:t>dolor sit amet, consectetur adipiscing elit. Fusce convallis magna non</a:t>
            </a:r>
          </a:p>
        </p:txBody>
      </p:sp>
      <p:sp>
        <p:nvSpPr>
          <p:cNvPr id="11" name="CuadroTexto 10">
            <a:extLst>
              <a:ext uri="{FF2B5EF4-FFF2-40B4-BE49-F238E27FC236}">
                <a16:creationId xmlns:a16="http://schemas.microsoft.com/office/drawing/2014/main" id="{0D1F721A-73A1-4708-A072-77D10BA1260A}"/>
              </a:ext>
            </a:extLst>
          </p:cNvPr>
          <p:cNvSpPr txBox="1"/>
          <p:nvPr/>
        </p:nvSpPr>
        <p:spPr>
          <a:xfrm>
            <a:off x="5553000" y="2047875"/>
            <a:ext cx="5013400" cy="612219"/>
          </a:xfrm>
          <a:prstGeom prst="rect">
            <a:avLst/>
          </a:prstGeom>
          <a:noFill/>
        </p:spPr>
        <p:txBody>
          <a:bodyPr wrap="square" rtlCol="0">
            <a:spAutoFit/>
          </a:bodyPr>
          <a:lstStyle/>
          <a:p>
            <a:pPr>
              <a:lnSpc>
                <a:spcPts val="4000"/>
              </a:lnSpc>
            </a:pPr>
            <a:r>
              <a:rPr lang="es-CO" sz="4000">
                <a:latin typeface="Arial Black" panose="020B0A04020102020204" pitchFamily="34" charset="0"/>
              </a:rPr>
              <a:t>Sobre </a:t>
            </a:r>
            <a:r>
              <a:rPr lang="es-CO" sz="4000">
                <a:solidFill>
                  <a:schemeClr val="bg1"/>
                </a:solidFill>
                <a:latin typeface="Arial Black" panose="020B0A04020102020204" pitchFamily="34" charset="0"/>
              </a:rPr>
              <a:t>Nosotros </a:t>
            </a:r>
          </a:p>
        </p:txBody>
      </p:sp>
      <p:sp>
        <p:nvSpPr>
          <p:cNvPr id="12" name="Rectángulo 11">
            <a:extLst>
              <a:ext uri="{FF2B5EF4-FFF2-40B4-BE49-F238E27FC236}">
                <a16:creationId xmlns:a16="http://schemas.microsoft.com/office/drawing/2014/main" id="{5199801B-A980-47D2-9DE5-ED03873CE177}"/>
              </a:ext>
            </a:extLst>
          </p:cNvPr>
          <p:cNvSpPr/>
          <p:nvPr/>
        </p:nvSpPr>
        <p:spPr>
          <a:xfrm>
            <a:off x="5353050" y="2047875"/>
            <a:ext cx="69850" cy="21500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ángulo 12">
            <a:extLst>
              <a:ext uri="{FF2B5EF4-FFF2-40B4-BE49-F238E27FC236}">
                <a16:creationId xmlns:a16="http://schemas.microsoft.com/office/drawing/2014/main" id="{33EA7BC5-B471-420F-BEAE-9B9D52A7E723}"/>
              </a:ext>
            </a:extLst>
          </p:cNvPr>
          <p:cNvSpPr/>
          <p:nvPr/>
        </p:nvSpPr>
        <p:spPr>
          <a:xfrm>
            <a:off x="5924550" y="527050"/>
            <a:ext cx="6267450" cy="209550"/>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ángulo 13">
            <a:extLst>
              <a:ext uri="{FF2B5EF4-FFF2-40B4-BE49-F238E27FC236}">
                <a16:creationId xmlns:a16="http://schemas.microsoft.com/office/drawing/2014/main" id="{29E3334E-C980-4766-AC39-2D0B432F9FAD}"/>
              </a:ext>
            </a:extLst>
          </p:cNvPr>
          <p:cNvSpPr/>
          <p:nvPr/>
        </p:nvSpPr>
        <p:spPr>
          <a:xfrm>
            <a:off x="-120650" y="5511244"/>
            <a:ext cx="6267450" cy="209550"/>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Marcador de posición de imagen 2">
            <a:extLst>
              <a:ext uri="{FF2B5EF4-FFF2-40B4-BE49-F238E27FC236}">
                <a16:creationId xmlns:a16="http://schemas.microsoft.com/office/drawing/2014/main" id="{454933B4-072C-4E79-9DAD-AD87A1C1BC60}"/>
              </a:ext>
            </a:extLst>
          </p:cNvPr>
          <p:cNvSpPr>
            <a:spLocks noGrp="1"/>
          </p:cNvSpPr>
          <p:nvPr>
            <p:ph type="pic" sz="quarter" idx="10"/>
          </p:nvPr>
        </p:nvSpPr>
        <p:spPr/>
      </p:sp>
    </p:spTree>
    <p:extLst>
      <p:ext uri="{BB962C8B-B14F-4D97-AF65-F5344CB8AC3E}">
        <p14:creationId xmlns:p14="http://schemas.microsoft.com/office/powerpoint/2010/main" val="820546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2793686118"/>
              </p:ext>
            </p:extLst>
          </p:nvPr>
        </p:nvGraphicFramePr>
        <p:xfrm>
          <a:off x="1858157" y="1625600"/>
          <a:ext cx="8412080" cy="32140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1986" name="Title 20"/>
          <p:cNvSpPr txBox="1">
            <a:spLocks/>
          </p:cNvSpPr>
          <p:nvPr/>
        </p:nvSpPr>
        <p:spPr bwMode="auto">
          <a:xfrm>
            <a:off x="764382" y="4939951"/>
            <a:ext cx="10630694" cy="105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1926" tIns="60963" rIns="121926" bIns="60963" anchor="ctr">
            <a:spAutoFit/>
          </a:bodyPr>
          <a:lstStyle>
            <a:lvl1pPr defTabSz="457200">
              <a:defRPr sz="3600">
                <a:solidFill>
                  <a:schemeClr val="tx1"/>
                </a:solidFill>
                <a:latin typeface="Lato Light" panose="020F0302020204030203" pitchFamily="34" charset="0"/>
                <a:ea typeface="MS PGothic" panose="020B0600070205080204" pitchFamily="34" charset="-128"/>
              </a:defRPr>
            </a:lvl1pPr>
            <a:lvl2pPr marL="742950" indent="-285750" defTabSz="457200">
              <a:defRPr sz="3600">
                <a:solidFill>
                  <a:schemeClr val="tx1"/>
                </a:solidFill>
                <a:latin typeface="Lato Light" panose="020F0302020204030203" pitchFamily="34" charset="0"/>
                <a:ea typeface="MS PGothic" panose="020B0600070205080204" pitchFamily="34" charset="-128"/>
              </a:defRPr>
            </a:lvl2pPr>
            <a:lvl3pPr marL="1143000" indent="-228600" defTabSz="457200">
              <a:defRPr sz="3600">
                <a:solidFill>
                  <a:schemeClr val="tx1"/>
                </a:solidFill>
                <a:latin typeface="Lato Light" panose="020F0302020204030203" pitchFamily="34" charset="0"/>
                <a:ea typeface="MS PGothic" panose="020B0600070205080204" pitchFamily="34" charset="-128"/>
              </a:defRPr>
            </a:lvl3pPr>
            <a:lvl4pPr marL="1600200" indent="-228600" defTabSz="457200">
              <a:defRPr sz="3600">
                <a:solidFill>
                  <a:schemeClr val="tx1"/>
                </a:solidFill>
                <a:latin typeface="Lato Light" panose="020F0302020204030203" pitchFamily="34" charset="0"/>
                <a:ea typeface="MS PGothic" panose="020B0600070205080204" pitchFamily="34" charset="-128"/>
              </a:defRPr>
            </a:lvl4pPr>
            <a:lvl5pPr marL="2057400" indent="-228600" defTabSz="457200">
              <a:defRPr sz="3600">
                <a:solidFill>
                  <a:schemeClr val="tx1"/>
                </a:solidFill>
                <a:latin typeface="Lato Light" panose="020F0302020204030203" pitchFamily="34" charset="0"/>
                <a:ea typeface="MS PGothic" panose="020B0600070205080204" pitchFamily="34" charset="-128"/>
              </a:defRPr>
            </a:lvl5pPr>
            <a:lvl6pPr marL="25146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457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50000"/>
              </a:lnSpc>
            </a:pPr>
            <a:r>
              <a:rPr lang="fr-FR" altLang="es-MX" sz="1400" dirty="0">
                <a:latin typeface="+mj-lt"/>
              </a:rPr>
              <a:t>Lorem ipsum dolor sit amet, consectetur adipiscing elit. Aliquam tincidunt ante nec sem congue convallis. Pellentesque vel mauris quis nisl ornare rutrum in id risus. Proin vehicula ut sem et tempus. Interdum et malesuada fames ac ante ipsum primis in faucibus. Pellentesque rhoncus condimentum dolor ac auctor. Vivamus viverra ornare lobortis. </a:t>
            </a:r>
            <a:endParaRPr lang="en-US" altLang="es-MX" sz="1400" dirty="0">
              <a:latin typeface="+mj-lt"/>
            </a:endParaRPr>
          </a:p>
        </p:txBody>
      </p:sp>
      <p:sp>
        <p:nvSpPr>
          <p:cNvPr id="41987" name="Freeform 149"/>
          <p:cNvSpPr>
            <a:spLocks noChangeArrowheads="1"/>
          </p:cNvSpPr>
          <p:nvPr/>
        </p:nvSpPr>
        <p:spPr bwMode="auto">
          <a:xfrm>
            <a:off x="2474119" y="2806700"/>
            <a:ext cx="469106" cy="638175"/>
          </a:xfrm>
          <a:custGeom>
            <a:avLst/>
            <a:gdLst>
              <a:gd name="T0" fmla="*/ 273049 w 364"/>
              <a:gd name="T1" fmla="*/ 1228316 h 498"/>
              <a:gd name="T2" fmla="*/ 273049 w 364"/>
              <a:gd name="T3" fmla="*/ 1228316 h 498"/>
              <a:gd name="T4" fmla="*/ 453364 w 364"/>
              <a:gd name="T5" fmla="*/ 1274474 h 498"/>
              <a:gd name="T6" fmla="*/ 638832 w 364"/>
              <a:gd name="T7" fmla="*/ 1228316 h 498"/>
              <a:gd name="T8" fmla="*/ 638832 w 364"/>
              <a:gd name="T9" fmla="*/ 1092406 h 498"/>
              <a:gd name="T10" fmla="*/ 273049 w 364"/>
              <a:gd name="T11" fmla="*/ 1092406 h 498"/>
              <a:gd name="T12" fmla="*/ 273049 w 364"/>
              <a:gd name="T13" fmla="*/ 1228316 h 498"/>
              <a:gd name="T14" fmla="*/ 638832 w 364"/>
              <a:gd name="T15" fmla="*/ 1025733 h 498"/>
              <a:gd name="T16" fmla="*/ 638832 w 364"/>
              <a:gd name="T17" fmla="*/ 1025733 h 498"/>
              <a:gd name="T18" fmla="*/ 911881 w 364"/>
              <a:gd name="T19" fmla="*/ 387214 h 498"/>
              <a:gd name="T20" fmla="*/ 453364 w 364"/>
              <a:gd name="T21" fmla="*/ 0 h 498"/>
              <a:gd name="T22" fmla="*/ 0 w 364"/>
              <a:gd name="T23" fmla="*/ 387214 h 498"/>
              <a:gd name="T24" fmla="*/ 273049 w 364"/>
              <a:gd name="T25" fmla="*/ 1025733 h 498"/>
              <a:gd name="T26" fmla="*/ 638832 w 364"/>
              <a:gd name="T27" fmla="*/ 1025733 h 498"/>
              <a:gd name="T28" fmla="*/ 136525 w 364"/>
              <a:gd name="T29" fmla="*/ 387214 h 498"/>
              <a:gd name="T30" fmla="*/ 136525 w 364"/>
              <a:gd name="T31" fmla="*/ 387214 h 498"/>
              <a:gd name="T32" fmla="*/ 453364 w 364"/>
              <a:gd name="T33" fmla="*/ 135910 h 498"/>
              <a:gd name="T34" fmla="*/ 775356 w 364"/>
              <a:gd name="T35" fmla="*/ 387214 h 498"/>
              <a:gd name="T36" fmla="*/ 662015 w 364"/>
              <a:gd name="T37" fmla="*/ 638519 h 498"/>
              <a:gd name="T38" fmla="*/ 499731 w 364"/>
              <a:gd name="T39" fmla="*/ 910338 h 498"/>
              <a:gd name="T40" fmla="*/ 409574 w 364"/>
              <a:gd name="T41" fmla="*/ 910338 h 498"/>
              <a:gd name="T42" fmla="*/ 249866 w 364"/>
              <a:gd name="T43" fmla="*/ 638519 h 498"/>
              <a:gd name="T44" fmla="*/ 136525 w 364"/>
              <a:gd name="T45" fmla="*/ 387214 h 49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364" h="498">
                <a:moveTo>
                  <a:pt x="106" y="479"/>
                </a:moveTo>
                <a:lnTo>
                  <a:pt x="106" y="479"/>
                </a:lnTo>
                <a:cubicBezTo>
                  <a:pt x="123" y="488"/>
                  <a:pt x="150" y="497"/>
                  <a:pt x="176" y="497"/>
                </a:cubicBezTo>
                <a:cubicBezTo>
                  <a:pt x="203" y="497"/>
                  <a:pt x="229" y="488"/>
                  <a:pt x="248" y="479"/>
                </a:cubicBezTo>
                <a:cubicBezTo>
                  <a:pt x="248" y="426"/>
                  <a:pt x="248" y="426"/>
                  <a:pt x="248" y="426"/>
                </a:cubicBezTo>
                <a:cubicBezTo>
                  <a:pt x="106" y="426"/>
                  <a:pt x="106" y="426"/>
                  <a:pt x="106" y="426"/>
                </a:cubicBezTo>
                <a:lnTo>
                  <a:pt x="106" y="479"/>
                </a:lnTo>
                <a:close/>
                <a:moveTo>
                  <a:pt x="248" y="400"/>
                </a:moveTo>
                <a:lnTo>
                  <a:pt x="248" y="400"/>
                </a:lnTo>
                <a:cubicBezTo>
                  <a:pt x="248" y="293"/>
                  <a:pt x="363" y="258"/>
                  <a:pt x="354" y="151"/>
                </a:cubicBezTo>
                <a:cubicBezTo>
                  <a:pt x="345" y="80"/>
                  <a:pt x="301" y="0"/>
                  <a:pt x="176" y="0"/>
                </a:cubicBezTo>
                <a:cubicBezTo>
                  <a:pt x="53" y="0"/>
                  <a:pt x="9" y="80"/>
                  <a:pt x="0" y="151"/>
                </a:cubicBezTo>
                <a:cubicBezTo>
                  <a:pt x="0" y="258"/>
                  <a:pt x="106" y="293"/>
                  <a:pt x="106" y="400"/>
                </a:cubicBezTo>
                <a:lnTo>
                  <a:pt x="248" y="400"/>
                </a:lnTo>
                <a:close/>
                <a:moveTo>
                  <a:pt x="53" y="151"/>
                </a:moveTo>
                <a:lnTo>
                  <a:pt x="53" y="151"/>
                </a:lnTo>
                <a:cubicBezTo>
                  <a:pt x="62" y="89"/>
                  <a:pt x="106" y="53"/>
                  <a:pt x="176" y="53"/>
                </a:cubicBezTo>
                <a:cubicBezTo>
                  <a:pt x="248" y="53"/>
                  <a:pt x="292" y="89"/>
                  <a:pt x="301" y="151"/>
                </a:cubicBezTo>
                <a:cubicBezTo>
                  <a:pt x="301" y="187"/>
                  <a:pt x="283" y="213"/>
                  <a:pt x="257" y="249"/>
                </a:cubicBezTo>
                <a:cubicBezTo>
                  <a:pt x="229" y="275"/>
                  <a:pt x="213" y="311"/>
                  <a:pt x="194" y="355"/>
                </a:cubicBezTo>
                <a:cubicBezTo>
                  <a:pt x="159" y="355"/>
                  <a:pt x="159" y="355"/>
                  <a:pt x="159" y="355"/>
                </a:cubicBezTo>
                <a:cubicBezTo>
                  <a:pt x="141" y="311"/>
                  <a:pt x="123" y="275"/>
                  <a:pt x="97" y="249"/>
                </a:cubicBezTo>
                <a:cubicBezTo>
                  <a:pt x="70" y="213"/>
                  <a:pt x="53" y="187"/>
                  <a:pt x="53" y="151"/>
                </a:cubicBezTo>
                <a:close/>
              </a:path>
            </a:pathLst>
          </a:custGeom>
          <a:solidFill>
            <a:srgbClr val="1EA185"/>
          </a:solidFill>
          <a:ln>
            <a:noFill/>
          </a:ln>
        </p:spPr>
        <p:txBody>
          <a:bodyPr wrap="none" anchor="ctr"/>
          <a:lstStyle/>
          <a:p>
            <a:endParaRPr lang="es-MX" sz="900">
              <a:solidFill>
                <a:srgbClr val="1EA185"/>
              </a:solidFill>
            </a:endParaRPr>
          </a:p>
        </p:txBody>
      </p:sp>
      <p:sp>
        <p:nvSpPr>
          <p:cNvPr id="41988" name="Freeform 124"/>
          <p:cNvSpPr>
            <a:spLocks noChangeArrowheads="1"/>
          </p:cNvSpPr>
          <p:nvPr/>
        </p:nvSpPr>
        <p:spPr bwMode="auto">
          <a:xfrm>
            <a:off x="4610894" y="3073400"/>
            <a:ext cx="614363" cy="593725"/>
          </a:xfrm>
          <a:custGeom>
            <a:avLst/>
            <a:gdLst>
              <a:gd name="T0" fmla="*/ 188434 w 515"/>
              <a:gd name="T1" fmla="*/ 803154 h 498"/>
              <a:gd name="T2" fmla="*/ 188434 w 515"/>
              <a:gd name="T3" fmla="*/ 803154 h 498"/>
              <a:gd name="T4" fmla="*/ 42934 w 515"/>
              <a:gd name="T5" fmla="*/ 1120125 h 498"/>
              <a:gd name="T6" fmla="*/ 403105 w 515"/>
              <a:gd name="T7" fmla="*/ 1034328 h 498"/>
              <a:gd name="T8" fmla="*/ 381638 w 515"/>
              <a:gd name="T9" fmla="*/ 824603 h 498"/>
              <a:gd name="T10" fmla="*/ 188434 w 515"/>
              <a:gd name="T11" fmla="*/ 803154 h 498"/>
              <a:gd name="T12" fmla="*/ 1183077 w 515"/>
              <a:gd name="T13" fmla="*/ 42898 h 498"/>
              <a:gd name="T14" fmla="*/ 1183077 w 515"/>
              <a:gd name="T15" fmla="*/ 42898 h 498"/>
              <a:gd name="T16" fmla="*/ 465121 w 515"/>
              <a:gd name="T17" fmla="*/ 550530 h 498"/>
              <a:gd name="T18" fmla="*/ 336318 w 515"/>
              <a:gd name="T19" fmla="*/ 698291 h 498"/>
              <a:gd name="T20" fmla="*/ 357785 w 515"/>
              <a:gd name="T21" fmla="*/ 717357 h 498"/>
              <a:gd name="T22" fmla="*/ 443654 w 515"/>
              <a:gd name="T23" fmla="*/ 781704 h 498"/>
              <a:gd name="T24" fmla="*/ 486588 w 515"/>
              <a:gd name="T25" fmla="*/ 843669 h 498"/>
              <a:gd name="T26" fmla="*/ 508055 w 515"/>
              <a:gd name="T27" fmla="*/ 865118 h 498"/>
              <a:gd name="T28" fmla="*/ 655940 w 515"/>
              <a:gd name="T29" fmla="*/ 738806 h 498"/>
              <a:gd name="T30" fmla="*/ 1183077 w 515"/>
              <a:gd name="T31" fmla="*/ 42898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15" h="498">
                <a:moveTo>
                  <a:pt x="79" y="337"/>
                </a:moveTo>
                <a:lnTo>
                  <a:pt x="79" y="337"/>
                </a:lnTo>
                <a:cubicBezTo>
                  <a:pt x="44" y="372"/>
                  <a:pt x="71" y="416"/>
                  <a:pt x="18" y="470"/>
                </a:cubicBezTo>
                <a:cubicBezTo>
                  <a:pt x="0" y="497"/>
                  <a:pt x="116" y="487"/>
                  <a:pt x="169" y="434"/>
                </a:cubicBezTo>
                <a:cubicBezTo>
                  <a:pt x="195" y="407"/>
                  <a:pt x="186" y="372"/>
                  <a:pt x="160" y="346"/>
                </a:cubicBezTo>
                <a:cubicBezTo>
                  <a:pt x="132" y="319"/>
                  <a:pt x="97" y="319"/>
                  <a:pt x="79" y="337"/>
                </a:cubicBezTo>
                <a:close/>
                <a:moveTo>
                  <a:pt x="496" y="18"/>
                </a:moveTo>
                <a:lnTo>
                  <a:pt x="496" y="18"/>
                </a:lnTo>
                <a:cubicBezTo>
                  <a:pt x="479" y="0"/>
                  <a:pt x="257" y="168"/>
                  <a:pt x="195" y="231"/>
                </a:cubicBezTo>
                <a:cubicBezTo>
                  <a:pt x="169" y="266"/>
                  <a:pt x="160" y="284"/>
                  <a:pt x="141" y="293"/>
                </a:cubicBezTo>
                <a:cubicBezTo>
                  <a:pt x="141" y="301"/>
                  <a:pt x="150" y="301"/>
                  <a:pt x="150" y="301"/>
                </a:cubicBezTo>
                <a:cubicBezTo>
                  <a:pt x="160" y="310"/>
                  <a:pt x="169" y="310"/>
                  <a:pt x="186" y="328"/>
                </a:cubicBezTo>
                <a:cubicBezTo>
                  <a:pt x="195" y="337"/>
                  <a:pt x="204" y="346"/>
                  <a:pt x="204" y="354"/>
                </a:cubicBezTo>
                <a:cubicBezTo>
                  <a:pt x="204" y="363"/>
                  <a:pt x="213" y="363"/>
                  <a:pt x="213" y="363"/>
                </a:cubicBezTo>
                <a:cubicBezTo>
                  <a:pt x="230" y="354"/>
                  <a:pt x="248" y="337"/>
                  <a:pt x="275" y="310"/>
                </a:cubicBezTo>
                <a:cubicBezTo>
                  <a:pt x="336" y="248"/>
                  <a:pt x="514" y="35"/>
                  <a:pt x="496" y="18"/>
                </a:cubicBezTo>
                <a:close/>
              </a:path>
            </a:pathLst>
          </a:custGeom>
          <a:solidFill>
            <a:srgbClr val="1EA185"/>
          </a:solidFill>
          <a:ln>
            <a:noFill/>
          </a:ln>
        </p:spPr>
        <p:txBody>
          <a:bodyPr wrap="none" anchor="ctr"/>
          <a:lstStyle/>
          <a:p>
            <a:endParaRPr lang="es-MX" sz="900">
              <a:solidFill>
                <a:srgbClr val="1EA185"/>
              </a:solidFill>
            </a:endParaRPr>
          </a:p>
        </p:txBody>
      </p:sp>
      <p:sp>
        <p:nvSpPr>
          <p:cNvPr id="33" name="Freeform 102"/>
          <p:cNvSpPr>
            <a:spLocks noChangeArrowheads="1"/>
          </p:cNvSpPr>
          <p:nvPr/>
        </p:nvSpPr>
        <p:spPr bwMode="auto">
          <a:xfrm>
            <a:off x="6731000" y="2806700"/>
            <a:ext cx="659607" cy="589757"/>
          </a:xfrm>
          <a:custGeom>
            <a:avLst/>
            <a:gdLst>
              <a:gd name="T0" fmla="*/ 80 w 498"/>
              <a:gd name="T1" fmla="*/ 151 h 445"/>
              <a:gd name="T2" fmla="*/ 80 w 498"/>
              <a:gd name="T3" fmla="*/ 151 h 445"/>
              <a:gd name="T4" fmla="*/ 142 w 498"/>
              <a:gd name="T5" fmla="*/ 169 h 445"/>
              <a:gd name="T6" fmla="*/ 151 w 498"/>
              <a:gd name="T7" fmla="*/ 169 h 445"/>
              <a:gd name="T8" fmla="*/ 195 w 498"/>
              <a:gd name="T9" fmla="*/ 134 h 445"/>
              <a:gd name="T10" fmla="*/ 195 w 498"/>
              <a:gd name="T11" fmla="*/ 125 h 445"/>
              <a:gd name="T12" fmla="*/ 178 w 498"/>
              <a:gd name="T13" fmla="*/ 107 h 445"/>
              <a:gd name="T14" fmla="*/ 275 w 498"/>
              <a:gd name="T15" fmla="*/ 10 h 445"/>
              <a:gd name="T16" fmla="*/ 195 w 498"/>
              <a:gd name="T17" fmla="*/ 0 h 445"/>
              <a:gd name="T18" fmla="*/ 107 w 498"/>
              <a:gd name="T19" fmla="*/ 54 h 445"/>
              <a:gd name="T20" fmla="*/ 72 w 498"/>
              <a:gd name="T21" fmla="*/ 81 h 445"/>
              <a:gd name="T22" fmla="*/ 53 w 498"/>
              <a:gd name="T23" fmla="*/ 116 h 445"/>
              <a:gd name="T24" fmla="*/ 18 w 498"/>
              <a:gd name="T25" fmla="*/ 125 h 445"/>
              <a:gd name="T26" fmla="*/ 0 w 498"/>
              <a:gd name="T27" fmla="*/ 143 h 445"/>
              <a:gd name="T28" fmla="*/ 0 w 498"/>
              <a:gd name="T29" fmla="*/ 151 h 445"/>
              <a:gd name="T30" fmla="*/ 36 w 498"/>
              <a:gd name="T31" fmla="*/ 187 h 445"/>
              <a:gd name="T32" fmla="*/ 53 w 498"/>
              <a:gd name="T33" fmla="*/ 196 h 445"/>
              <a:gd name="T34" fmla="*/ 72 w 498"/>
              <a:gd name="T35" fmla="*/ 178 h 445"/>
              <a:gd name="T36" fmla="*/ 80 w 498"/>
              <a:gd name="T37" fmla="*/ 151 h 445"/>
              <a:gd name="T38" fmla="*/ 222 w 498"/>
              <a:gd name="T39" fmla="*/ 160 h 445"/>
              <a:gd name="T40" fmla="*/ 222 w 498"/>
              <a:gd name="T41" fmla="*/ 160 h 445"/>
              <a:gd name="T42" fmla="*/ 213 w 498"/>
              <a:gd name="T43" fmla="*/ 160 h 445"/>
              <a:gd name="T44" fmla="*/ 178 w 498"/>
              <a:gd name="T45" fmla="*/ 187 h 445"/>
              <a:gd name="T46" fmla="*/ 169 w 498"/>
              <a:gd name="T47" fmla="*/ 204 h 445"/>
              <a:gd name="T48" fmla="*/ 381 w 498"/>
              <a:gd name="T49" fmla="*/ 435 h 445"/>
              <a:gd name="T50" fmla="*/ 399 w 498"/>
              <a:gd name="T51" fmla="*/ 435 h 445"/>
              <a:gd name="T52" fmla="*/ 426 w 498"/>
              <a:gd name="T53" fmla="*/ 417 h 445"/>
              <a:gd name="T54" fmla="*/ 426 w 498"/>
              <a:gd name="T55" fmla="*/ 400 h 445"/>
              <a:gd name="T56" fmla="*/ 222 w 498"/>
              <a:gd name="T57" fmla="*/ 160 h 445"/>
              <a:gd name="T58" fmla="*/ 497 w 498"/>
              <a:gd name="T59" fmla="*/ 63 h 445"/>
              <a:gd name="T60" fmla="*/ 497 w 498"/>
              <a:gd name="T61" fmla="*/ 63 h 445"/>
              <a:gd name="T62" fmla="*/ 479 w 498"/>
              <a:gd name="T63" fmla="*/ 54 h 445"/>
              <a:gd name="T64" fmla="*/ 461 w 498"/>
              <a:gd name="T65" fmla="*/ 89 h 445"/>
              <a:gd name="T66" fmla="*/ 408 w 498"/>
              <a:gd name="T67" fmla="*/ 107 h 445"/>
              <a:gd name="T68" fmla="*/ 399 w 498"/>
              <a:gd name="T69" fmla="*/ 63 h 445"/>
              <a:gd name="T70" fmla="*/ 417 w 498"/>
              <a:gd name="T71" fmla="*/ 19 h 445"/>
              <a:gd name="T72" fmla="*/ 408 w 498"/>
              <a:gd name="T73" fmla="*/ 10 h 445"/>
              <a:gd name="T74" fmla="*/ 337 w 498"/>
              <a:gd name="T75" fmla="*/ 72 h 445"/>
              <a:gd name="T76" fmla="*/ 319 w 498"/>
              <a:gd name="T77" fmla="*/ 151 h 445"/>
              <a:gd name="T78" fmla="*/ 284 w 498"/>
              <a:gd name="T79" fmla="*/ 187 h 445"/>
              <a:gd name="T80" fmla="*/ 319 w 498"/>
              <a:gd name="T81" fmla="*/ 231 h 445"/>
              <a:gd name="T82" fmla="*/ 364 w 498"/>
              <a:gd name="T83" fmla="*/ 187 h 445"/>
              <a:gd name="T84" fmla="*/ 408 w 498"/>
              <a:gd name="T85" fmla="*/ 178 h 445"/>
              <a:gd name="T86" fmla="*/ 488 w 498"/>
              <a:gd name="T87" fmla="*/ 143 h 445"/>
              <a:gd name="T88" fmla="*/ 497 w 498"/>
              <a:gd name="T89" fmla="*/ 63 h 445"/>
              <a:gd name="T90" fmla="*/ 72 w 498"/>
              <a:gd name="T91" fmla="*/ 400 h 445"/>
              <a:gd name="T92" fmla="*/ 72 w 498"/>
              <a:gd name="T93" fmla="*/ 400 h 445"/>
              <a:gd name="T94" fmla="*/ 72 w 498"/>
              <a:gd name="T95" fmla="*/ 417 h 445"/>
              <a:gd name="T96" fmla="*/ 89 w 498"/>
              <a:gd name="T97" fmla="*/ 444 h 445"/>
              <a:gd name="T98" fmla="*/ 107 w 498"/>
              <a:gd name="T99" fmla="*/ 435 h 445"/>
              <a:gd name="T100" fmla="*/ 231 w 498"/>
              <a:gd name="T101" fmla="*/ 320 h 445"/>
              <a:gd name="T102" fmla="*/ 195 w 498"/>
              <a:gd name="T103" fmla="*/ 275 h 445"/>
              <a:gd name="T104" fmla="*/ 72 w 498"/>
              <a:gd name="T105" fmla="*/ 40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rgbClr val="1EA185"/>
          </a:solidFill>
          <a:ln>
            <a:noFill/>
          </a:ln>
          <a:effectLst/>
        </p:spPr>
        <p:txBody>
          <a:bodyPr wrap="none" anchor="ctr"/>
          <a:lstStyle/>
          <a:p>
            <a:pPr defTabSz="914217">
              <a:defRPr/>
            </a:pPr>
            <a:endParaRPr lang="en-US" sz="900">
              <a:solidFill>
                <a:srgbClr val="1EA185"/>
              </a:solidFill>
              <a:latin typeface="Lato Light"/>
              <a:cs typeface="Lato Light"/>
            </a:endParaRPr>
          </a:p>
        </p:txBody>
      </p:sp>
      <p:sp>
        <p:nvSpPr>
          <p:cNvPr id="34" name="Freeform 144"/>
          <p:cNvSpPr>
            <a:spLocks noChangeArrowheads="1"/>
          </p:cNvSpPr>
          <p:nvPr/>
        </p:nvSpPr>
        <p:spPr bwMode="auto">
          <a:xfrm>
            <a:off x="9007475" y="3073400"/>
            <a:ext cx="529432" cy="472282"/>
          </a:xfrm>
          <a:custGeom>
            <a:avLst/>
            <a:gdLst>
              <a:gd name="T0" fmla="*/ 426 w 444"/>
              <a:gd name="T1" fmla="*/ 0 h 399"/>
              <a:gd name="T2" fmla="*/ 426 w 444"/>
              <a:gd name="T3" fmla="*/ 0 h 399"/>
              <a:gd name="T4" fmla="*/ 9 w 444"/>
              <a:gd name="T5" fmla="*/ 0 h 399"/>
              <a:gd name="T6" fmla="*/ 0 w 444"/>
              <a:gd name="T7" fmla="*/ 17 h 399"/>
              <a:gd name="T8" fmla="*/ 0 w 444"/>
              <a:gd name="T9" fmla="*/ 70 h 399"/>
              <a:gd name="T10" fmla="*/ 443 w 444"/>
              <a:gd name="T11" fmla="*/ 70 h 399"/>
              <a:gd name="T12" fmla="*/ 443 w 444"/>
              <a:gd name="T13" fmla="*/ 17 h 399"/>
              <a:gd name="T14" fmla="*/ 426 w 444"/>
              <a:gd name="T15" fmla="*/ 0 h 399"/>
              <a:gd name="T16" fmla="*/ 27 w 444"/>
              <a:gd name="T17" fmla="*/ 363 h 399"/>
              <a:gd name="T18" fmla="*/ 27 w 444"/>
              <a:gd name="T19" fmla="*/ 363 h 399"/>
              <a:gd name="T20" fmla="*/ 54 w 444"/>
              <a:gd name="T21" fmla="*/ 398 h 399"/>
              <a:gd name="T22" fmla="*/ 381 w 444"/>
              <a:gd name="T23" fmla="*/ 398 h 399"/>
              <a:gd name="T24" fmla="*/ 417 w 444"/>
              <a:gd name="T25" fmla="*/ 363 h 399"/>
              <a:gd name="T26" fmla="*/ 417 w 444"/>
              <a:gd name="T27" fmla="*/ 97 h 399"/>
              <a:gd name="T28" fmla="*/ 27 w 444"/>
              <a:gd name="T29" fmla="*/ 97 h 399"/>
              <a:gd name="T30" fmla="*/ 27 w 444"/>
              <a:gd name="T31" fmla="*/ 363 h 399"/>
              <a:gd name="T32" fmla="*/ 151 w 444"/>
              <a:gd name="T33" fmla="*/ 150 h 399"/>
              <a:gd name="T34" fmla="*/ 151 w 444"/>
              <a:gd name="T35" fmla="*/ 150 h 399"/>
              <a:gd name="T36" fmla="*/ 293 w 444"/>
              <a:gd name="T37" fmla="*/ 150 h 399"/>
              <a:gd name="T38" fmla="*/ 293 w 444"/>
              <a:gd name="T39" fmla="*/ 194 h 399"/>
              <a:gd name="T40" fmla="*/ 151 w 444"/>
              <a:gd name="T41" fmla="*/ 194 h 399"/>
              <a:gd name="T42" fmla="*/ 151 w 444"/>
              <a:gd name="T43" fmla="*/ 150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44" h="399">
                <a:moveTo>
                  <a:pt x="426" y="0"/>
                </a:moveTo>
                <a:lnTo>
                  <a:pt x="426" y="0"/>
                </a:lnTo>
                <a:cubicBezTo>
                  <a:pt x="9" y="0"/>
                  <a:pt x="9" y="0"/>
                  <a:pt x="9" y="0"/>
                </a:cubicBezTo>
                <a:cubicBezTo>
                  <a:pt x="0" y="0"/>
                  <a:pt x="0" y="8"/>
                  <a:pt x="0" y="17"/>
                </a:cubicBezTo>
                <a:cubicBezTo>
                  <a:pt x="0" y="70"/>
                  <a:pt x="0" y="70"/>
                  <a:pt x="0" y="70"/>
                </a:cubicBezTo>
                <a:cubicBezTo>
                  <a:pt x="443" y="70"/>
                  <a:pt x="443" y="70"/>
                  <a:pt x="443" y="70"/>
                </a:cubicBezTo>
                <a:cubicBezTo>
                  <a:pt x="443" y="17"/>
                  <a:pt x="443" y="17"/>
                  <a:pt x="443" y="17"/>
                </a:cubicBezTo>
                <a:cubicBezTo>
                  <a:pt x="443" y="8"/>
                  <a:pt x="434" y="0"/>
                  <a:pt x="426" y="0"/>
                </a:cubicBezTo>
                <a:close/>
                <a:moveTo>
                  <a:pt x="27" y="363"/>
                </a:moveTo>
                <a:lnTo>
                  <a:pt x="27" y="363"/>
                </a:lnTo>
                <a:cubicBezTo>
                  <a:pt x="27" y="380"/>
                  <a:pt x="36" y="398"/>
                  <a:pt x="54" y="398"/>
                </a:cubicBezTo>
                <a:cubicBezTo>
                  <a:pt x="381" y="398"/>
                  <a:pt x="381" y="398"/>
                  <a:pt x="381" y="398"/>
                </a:cubicBezTo>
                <a:cubicBezTo>
                  <a:pt x="408" y="398"/>
                  <a:pt x="417" y="380"/>
                  <a:pt x="417" y="363"/>
                </a:cubicBezTo>
                <a:cubicBezTo>
                  <a:pt x="417" y="97"/>
                  <a:pt x="417" y="97"/>
                  <a:pt x="417" y="97"/>
                </a:cubicBezTo>
                <a:cubicBezTo>
                  <a:pt x="27" y="97"/>
                  <a:pt x="27" y="97"/>
                  <a:pt x="27" y="97"/>
                </a:cubicBezTo>
                <a:lnTo>
                  <a:pt x="27" y="363"/>
                </a:lnTo>
                <a:close/>
                <a:moveTo>
                  <a:pt x="151" y="150"/>
                </a:moveTo>
                <a:lnTo>
                  <a:pt x="151" y="150"/>
                </a:lnTo>
                <a:cubicBezTo>
                  <a:pt x="293" y="150"/>
                  <a:pt x="293" y="150"/>
                  <a:pt x="293" y="150"/>
                </a:cubicBezTo>
                <a:cubicBezTo>
                  <a:pt x="293" y="194"/>
                  <a:pt x="293" y="194"/>
                  <a:pt x="293" y="194"/>
                </a:cubicBezTo>
                <a:cubicBezTo>
                  <a:pt x="151" y="194"/>
                  <a:pt x="151" y="194"/>
                  <a:pt x="151" y="194"/>
                </a:cubicBezTo>
                <a:lnTo>
                  <a:pt x="151" y="150"/>
                </a:lnTo>
                <a:close/>
              </a:path>
            </a:pathLst>
          </a:custGeom>
          <a:solidFill>
            <a:srgbClr val="1EA185"/>
          </a:solidFill>
          <a:ln>
            <a:noFill/>
          </a:ln>
          <a:effectLst/>
        </p:spPr>
        <p:txBody>
          <a:bodyPr wrap="none" anchor="ctr"/>
          <a:lstStyle/>
          <a:p>
            <a:pPr defTabSz="914217">
              <a:defRPr/>
            </a:pPr>
            <a:endParaRPr lang="en-US" sz="900">
              <a:solidFill>
                <a:srgbClr val="1EA185"/>
              </a:solidFill>
              <a:latin typeface="Lato Light"/>
              <a:cs typeface="Lato Light"/>
            </a:endParaRPr>
          </a:p>
        </p:txBody>
      </p:sp>
      <p:sp>
        <p:nvSpPr>
          <p:cNvPr id="13" name="Rectangle 12"/>
          <p:cNvSpPr/>
          <p:nvPr/>
        </p:nvSpPr>
        <p:spPr>
          <a:xfrm>
            <a:off x="935832" y="596107"/>
            <a:ext cx="7143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11" name="CuadroTexto 10">
            <a:extLst>
              <a:ext uri="{FF2B5EF4-FFF2-40B4-BE49-F238E27FC236}">
                <a16:creationId xmlns:a16="http://schemas.microsoft.com/office/drawing/2014/main" id="{42B305E0-8CE5-4B7F-9B1C-A5650DB64EBD}"/>
              </a:ext>
            </a:extLst>
          </p:cNvPr>
          <p:cNvSpPr txBox="1"/>
          <p:nvPr/>
        </p:nvSpPr>
        <p:spPr>
          <a:xfrm>
            <a:off x="1196900" y="389932"/>
            <a:ext cx="4308373" cy="1125436"/>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a:t>
            </a:r>
          </a:p>
          <a:p>
            <a:pPr>
              <a:lnSpc>
                <a:spcPts val="4000"/>
              </a:lnSpc>
            </a:pPr>
            <a:r>
              <a:rPr lang="es-CO" sz="4000" dirty="0">
                <a:solidFill>
                  <a:srgbClr val="1EA185"/>
                </a:solidFill>
                <a:latin typeface="Arial Black" panose="020B0A04020102020204" pitchFamily="34" charset="0"/>
              </a:rPr>
              <a:t>Aquí</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4">
            <a:extLst>
              <a:ext uri="{FF2B5EF4-FFF2-40B4-BE49-F238E27FC236}">
                <a16:creationId xmlns:a16="http://schemas.microsoft.com/office/drawing/2014/main" id="{6FD185C1-263E-42E9-A59F-A9AE0E6543A1}"/>
              </a:ext>
            </a:extLst>
          </p:cNvPr>
          <p:cNvGrpSpPr>
            <a:grpSpLocks noChangeAspect="1"/>
          </p:cNvGrpSpPr>
          <p:nvPr/>
        </p:nvGrpSpPr>
        <p:grpSpPr bwMode="auto">
          <a:xfrm>
            <a:off x="850901" y="885825"/>
            <a:ext cx="9885362" cy="5526088"/>
            <a:chOff x="536" y="558"/>
            <a:chExt cx="6227" cy="3481"/>
          </a:xfrm>
        </p:grpSpPr>
        <p:sp>
          <p:nvSpPr>
            <p:cNvPr id="14" name="Rectangle 5">
              <a:extLst>
                <a:ext uri="{FF2B5EF4-FFF2-40B4-BE49-F238E27FC236}">
                  <a16:creationId xmlns:a16="http://schemas.microsoft.com/office/drawing/2014/main" id="{C2DF6E9D-6584-448C-9A42-4CD9BC67F8D1}"/>
                </a:ext>
              </a:extLst>
            </p:cNvPr>
            <p:cNvSpPr>
              <a:spLocks noChangeArrowheads="1"/>
            </p:cNvSpPr>
            <p:nvPr/>
          </p:nvSpPr>
          <p:spPr bwMode="auto">
            <a:xfrm>
              <a:off x="1646" y="2061"/>
              <a:ext cx="604"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6">
              <a:extLst>
                <a:ext uri="{FF2B5EF4-FFF2-40B4-BE49-F238E27FC236}">
                  <a16:creationId xmlns:a16="http://schemas.microsoft.com/office/drawing/2014/main" id="{EC4F0250-19CE-42D7-A36A-DB14337A3AC9}"/>
                </a:ext>
              </a:extLst>
            </p:cNvPr>
            <p:cNvSpPr>
              <a:spLocks noChangeArrowheads="1"/>
            </p:cNvSpPr>
            <p:nvPr/>
          </p:nvSpPr>
          <p:spPr bwMode="auto">
            <a:xfrm>
              <a:off x="3360" y="850"/>
              <a:ext cx="605"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7">
              <a:extLst>
                <a:ext uri="{FF2B5EF4-FFF2-40B4-BE49-F238E27FC236}">
                  <a16:creationId xmlns:a16="http://schemas.microsoft.com/office/drawing/2014/main" id="{A90A9EC1-D71B-4228-A3C0-98D94655B034}"/>
                </a:ext>
              </a:extLst>
            </p:cNvPr>
            <p:cNvSpPr>
              <a:spLocks noChangeArrowheads="1"/>
            </p:cNvSpPr>
            <p:nvPr/>
          </p:nvSpPr>
          <p:spPr bwMode="auto">
            <a:xfrm>
              <a:off x="5075" y="850"/>
              <a:ext cx="579"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1BF876D5-D538-4107-BA8E-E27ECAE09391}"/>
                </a:ext>
              </a:extLst>
            </p:cNvPr>
            <p:cNvSpPr>
              <a:spLocks noChangeArrowheads="1"/>
            </p:cNvSpPr>
            <p:nvPr/>
          </p:nvSpPr>
          <p:spPr bwMode="auto">
            <a:xfrm>
              <a:off x="5075" y="2819"/>
              <a:ext cx="579"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9">
              <a:extLst>
                <a:ext uri="{FF2B5EF4-FFF2-40B4-BE49-F238E27FC236}">
                  <a16:creationId xmlns:a16="http://schemas.microsoft.com/office/drawing/2014/main" id="{B06A7E0F-66C2-4DE2-964A-43A000637D78}"/>
                </a:ext>
              </a:extLst>
            </p:cNvPr>
            <p:cNvSpPr>
              <a:spLocks noChangeArrowheads="1"/>
            </p:cNvSpPr>
            <p:nvPr/>
          </p:nvSpPr>
          <p:spPr bwMode="auto">
            <a:xfrm>
              <a:off x="2083" y="850"/>
              <a:ext cx="167"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0">
              <a:extLst>
                <a:ext uri="{FF2B5EF4-FFF2-40B4-BE49-F238E27FC236}">
                  <a16:creationId xmlns:a16="http://schemas.microsoft.com/office/drawing/2014/main" id="{FBA1B0B6-2574-4CF8-9DAE-C56DD64E726C}"/>
                </a:ext>
              </a:extLst>
            </p:cNvPr>
            <p:cNvSpPr>
              <a:spLocks noChangeArrowheads="1"/>
            </p:cNvSpPr>
            <p:nvPr/>
          </p:nvSpPr>
          <p:spPr bwMode="auto">
            <a:xfrm>
              <a:off x="2083" y="3272"/>
              <a:ext cx="167"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1">
              <a:extLst>
                <a:ext uri="{FF2B5EF4-FFF2-40B4-BE49-F238E27FC236}">
                  <a16:creationId xmlns:a16="http://schemas.microsoft.com/office/drawing/2014/main" id="{F5F1B213-1000-4B04-80BF-4822AC2F86C5}"/>
                </a:ext>
              </a:extLst>
            </p:cNvPr>
            <p:cNvSpPr>
              <a:spLocks noChangeArrowheads="1"/>
            </p:cNvSpPr>
            <p:nvPr/>
          </p:nvSpPr>
          <p:spPr bwMode="auto">
            <a:xfrm>
              <a:off x="3360" y="3272"/>
              <a:ext cx="476"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Rectangle 12">
              <a:extLst>
                <a:ext uri="{FF2B5EF4-FFF2-40B4-BE49-F238E27FC236}">
                  <a16:creationId xmlns:a16="http://schemas.microsoft.com/office/drawing/2014/main" id="{80842627-522A-443C-AA75-866925BE4A09}"/>
                </a:ext>
              </a:extLst>
            </p:cNvPr>
            <p:cNvSpPr>
              <a:spLocks noChangeArrowheads="1"/>
            </p:cNvSpPr>
            <p:nvPr/>
          </p:nvSpPr>
          <p:spPr bwMode="auto">
            <a:xfrm>
              <a:off x="3836" y="2819"/>
              <a:ext cx="129" cy="21"/>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3">
              <a:extLst>
                <a:ext uri="{FF2B5EF4-FFF2-40B4-BE49-F238E27FC236}">
                  <a16:creationId xmlns:a16="http://schemas.microsoft.com/office/drawing/2014/main" id="{9E5321B1-A0A7-4D33-9F6E-D0F2BF8ED6F7}"/>
                </a:ext>
              </a:extLst>
            </p:cNvPr>
            <p:cNvSpPr>
              <a:spLocks noChangeArrowheads="1"/>
            </p:cNvSpPr>
            <p:nvPr/>
          </p:nvSpPr>
          <p:spPr bwMode="auto">
            <a:xfrm>
              <a:off x="3836" y="3726"/>
              <a:ext cx="129" cy="22"/>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Rectangle 14">
              <a:extLst>
                <a:ext uri="{FF2B5EF4-FFF2-40B4-BE49-F238E27FC236}">
                  <a16:creationId xmlns:a16="http://schemas.microsoft.com/office/drawing/2014/main" id="{9F55F068-B1D6-4CD7-97C9-1610C00E171C}"/>
                </a:ext>
              </a:extLst>
            </p:cNvPr>
            <p:cNvSpPr>
              <a:spLocks noChangeArrowheads="1"/>
            </p:cNvSpPr>
            <p:nvPr/>
          </p:nvSpPr>
          <p:spPr bwMode="auto">
            <a:xfrm>
              <a:off x="2083" y="850"/>
              <a:ext cx="21" cy="2443"/>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Rectangle 15">
              <a:extLst>
                <a:ext uri="{FF2B5EF4-FFF2-40B4-BE49-F238E27FC236}">
                  <a16:creationId xmlns:a16="http://schemas.microsoft.com/office/drawing/2014/main" id="{7837F413-E5AC-4076-9B77-D76020909CD8}"/>
                </a:ext>
              </a:extLst>
            </p:cNvPr>
            <p:cNvSpPr>
              <a:spLocks noChangeArrowheads="1"/>
            </p:cNvSpPr>
            <p:nvPr/>
          </p:nvSpPr>
          <p:spPr bwMode="auto">
            <a:xfrm>
              <a:off x="3827" y="2819"/>
              <a:ext cx="22" cy="929"/>
            </a:xfrm>
            <a:prstGeom prst="rect">
              <a:avLst/>
            </a:prstGeom>
            <a:solidFill>
              <a:srgbClr val="6D6E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16">
              <a:extLst>
                <a:ext uri="{FF2B5EF4-FFF2-40B4-BE49-F238E27FC236}">
                  <a16:creationId xmlns:a16="http://schemas.microsoft.com/office/drawing/2014/main" id="{D58117D5-7CF9-4A6D-8A9C-F9BC8A5EC0CE}"/>
                </a:ext>
              </a:extLst>
            </p:cNvPr>
            <p:cNvSpPr>
              <a:spLocks noChangeArrowheads="1"/>
            </p:cNvSpPr>
            <p:nvPr/>
          </p:nvSpPr>
          <p:spPr bwMode="auto">
            <a:xfrm>
              <a:off x="3965" y="3435"/>
              <a:ext cx="1110" cy="604"/>
            </a:xfrm>
            <a:prstGeom prst="rect">
              <a:avLst/>
            </a:prstGeom>
            <a:solidFill>
              <a:srgbClr val="5AA0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Rectangle 17">
              <a:extLst>
                <a:ext uri="{FF2B5EF4-FFF2-40B4-BE49-F238E27FC236}">
                  <a16:creationId xmlns:a16="http://schemas.microsoft.com/office/drawing/2014/main" id="{457E5686-F227-42DE-BB5E-59D6768B6119}"/>
                </a:ext>
              </a:extLst>
            </p:cNvPr>
            <p:cNvSpPr>
              <a:spLocks noChangeArrowheads="1"/>
            </p:cNvSpPr>
            <p:nvPr/>
          </p:nvSpPr>
          <p:spPr bwMode="auto">
            <a:xfrm>
              <a:off x="2250" y="1769"/>
              <a:ext cx="1110" cy="605"/>
            </a:xfrm>
            <a:prstGeom prst="rect">
              <a:avLst/>
            </a:prstGeom>
            <a:solidFill>
              <a:srgbClr val="1363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7" name="Rectangle 18">
              <a:extLst>
                <a:ext uri="{FF2B5EF4-FFF2-40B4-BE49-F238E27FC236}">
                  <a16:creationId xmlns:a16="http://schemas.microsoft.com/office/drawing/2014/main" id="{DE229C5E-ED56-479C-B4FA-B523A6102B10}"/>
                </a:ext>
              </a:extLst>
            </p:cNvPr>
            <p:cNvSpPr>
              <a:spLocks noChangeArrowheads="1"/>
            </p:cNvSpPr>
            <p:nvPr/>
          </p:nvSpPr>
          <p:spPr bwMode="auto">
            <a:xfrm>
              <a:off x="3965" y="558"/>
              <a:ext cx="1110" cy="606"/>
            </a:xfrm>
            <a:prstGeom prst="rect">
              <a:avLst/>
            </a:prstGeom>
            <a:solidFill>
              <a:srgbClr val="5AA0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19">
              <a:extLst>
                <a:ext uri="{FF2B5EF4-FFF2-40B4-BE49-F238E27FC236}">
                  <a16:creationId xmlns:a16="http://schemas.microsoft.com/office/drawing/2014/main" id="{6876468D-54D0-41BE-B7EA-528885827B73}"/>
                </a:ext>
              </a:extLst>
            </p:cNvPr>
            <p:cNvSpPr>
              <a:spLocks noChangeArrowheads="1"/>
            </p:cNvSpPr>
            <p:nvPr/>
          </p:nvSpPr>
          <p:spPr bwMode="auto">
            <a:xfrm>
              <a:off x="5654" y="558"/>
              <a:ext cx="1109" cy="606"/>
            </a:xfrm>
            <a:prstGeom prst="rect">
              <a:avLst/>
            </a:prstGeom>
            <a:solidFill>
              <a:srgbClr val="00A79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Rectangle 20">
              <a:extLst>
                <a:ext uri="{FF2B5EF4-FFF2-40B4-BE49-F238E27FC236}">
                  <a16:creationId xmlns:a16="http://schemas.microsoft.com/office/drawing/2014/main" id="{9B280C80-7AE6-4416-919C-44346B7C14FF}"/>
                </a:ext>
              </a:extLst>
            </p:cNvPr>
            <p:cNvSpPr>
              <a:spLocks noChangeArrowheads="1"/>
            </p:cNvSpPr>
            <p:nvPr/>
          </p:nvSpPr>
          <p:spPr bwMode="auto">
            <a:xfrm>
              <a:off x="3965" y="2525"/>
              <a:ext cx="1110" cy="607"/>
            </a:xfrm>
            <a:prstGeom prst="rect">
              <a:avLst/>
            </a:prstGeom>
            <a:solidFill>
              <a:srgbClr val="5AA0A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Rectangle 21">
              <a:extLst>
                <a:ext uri="{FF2B5EF4-FFF2-40B4-BE49-F238E27FC236}">
                  <a16:creationId xmlns:a16="http://schemas.microsoft.com/office/drawing/2014/main" id="{BC33BA7C-7207-4317-AC20-228E71AB0698}"/>
                </a:ext>
              </a:extLst>
            </p:cNvPr>
            <p:cNvSpPr>
              <a:spLocks noChangeArrowheads="1"/>
            </p:cNvSpPr>
            <p:nvPr/>
          </p:nvSpPr>
          <p:spPr bwMode="auto">
            <a:xfrm>
              <a:off x="2250" y="558"/>
              <a:ext cx="1110" cy="606"/>
            </a:xfrm>
            <a:prstGeom prst="rect">
              <a:avLst/>
            </a:prstGeom>
            <a:solidFill>
              <a:srgbClr val="1363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2">
              <a:extLst>
                <a:ext uri="{FF2B5EF4-FFF2-40B4-BE49-F238E27FC236}">
                  <a16:creationId xmlns:a16="http://schemas.microsoft.com/office/drawing/2014/main" id="{469CC0E3-2908-453E-BEEA-F43042E5AA08}"/>
                </a:ext>
              </a:extLst>
            </p:cNvPr>
            <p:cNvSpPr>
              <a:spLocks noChangeArrowheads="1"/>
            </p:cNvSpPr>
            <p:nvPr/>
          </p:nvSpPr>
          <p:spPr bwMode="auto">
            <a:xfrm>
              <a:off x="2250" y="2980"/>
              <a:ext cx="1110" cy="605"/>
            </a:xfrm>
            <a:prstGeom prst="rect">
              <a:avLst/>
            </a:prstGeom>
            <a:solidFill>
              <a:srgbClr val="13635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Rectangle 23">
              <a:extLst>
                <a:ext uri="{FF2B5EF4-FFF2-40B4-BE49-F238E27FC236}">
                  <a16:creationId xmlns:a16="http://schemas.microsoft.com/office/drawing/2014/main" id="{FD2A0508-1009-43DE-958E-44347FC20CD8}"/>
                </a:ext>
              </a:extLst>
            </p:cNvPr>
            <p:cNvSpPr>
              <a:spLocks noChangeArrowheads="1"/>
            </p:cNvSpPr>
            <p:nvPr/>
          </p:nvSpPr>
          <p:spPr bwMode="auto">
            <a:xfrm>
              <a:off x="5654" y="2525"/>
              <a:ext cx="1109" cy="607"/>
            </a:xfrm>
            <a:prstGeom prst="rect">
              <a:avLst/>
            </a:prstGeom>
            <a:solidFill>
              <a:srgbClr val="00A79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Rectangle 24">
              <a:extLst>
                <a:ext uri="{FF2B5EF4-FFF2-40B4-BE49-F238E27FC236}">
                  <a16:creationId xmlns:a16="http://schemas.microsoft.com/office/drawing/2014/main" id="{BDAFAFAB-88EE-4545-870B-6DE996B727A5}"/>
                </a:ext>
              </a:extLst>
            </p:cNvPr>
            <p:cNvSpPr>
              <a:spLocks noChangeArrowheads="1"/>
            </p:cNvSpPr>
            <p:nvPr/>
          </p:nvSpPr>
          <p:spPr bwMode="auto">
            <a:xfrm>
              <a:off x="536" y="1769"/>
              <a:ext cx="1110" cy="605"/>
            </a:xfrm>
            <a:prstGeom prst="rect">
              <a:avLst/>
            </a:prstGeom>
            <a:solidFill>
              <a:srgbClr val="1EA18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35" name="Marcador de posición de imagen 34">
            <a:extLst>
              <a:ext uri="{FF2B5EF4-FFF2-40B4-BE49-F238E27FC236}">
                <a16:creationId xmlns:a16="http://schemas.microsoft.com/office/drawing/2014/main" id="{A8522D41-A038-45D4-A74B-6C64FB1268D1}"/>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12580" b="12580"/>
          <a:stretch>
            <a:fillRect/>
          </a:stretch>
        </p:blipFill>
        <p:spPr/>
      </p:pic>
      <p:pic>
        <p:nvPicPr>
          <p:cNvPr id="69" name="Marcador de posición de imagen 68">
            <a:extLst>
              <a:ext uri="{FF2B5EF4-FFF2-40B4-BE49-F238E27FC236}">
                <a16:creationId xmlns:a16="http://schemas.microsoft.com/office/drawing/2014/main" id="{D5C0D2B7-508B-4B4D-BEDA-76E7AA36C0A5}"/>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11225" r="11225"/>
          <a:stretch>
            <a:fillRect/>
          </a:stretch>
        </p:blipFill>
        <p:spPr/>
      </p:pic>
      <p:pic>
        <p:nvPicPr>
          <p:cNvPr id="61" name="Marcador de posición de imagen 60">
            <a:extLst>
              <a:ext uri="{FF2B5EF4-FFF2-40B4-BE49-F238E27FC236}">
                <a16:creationId xmlns:a16="http://schemas.microsoft.com/office/drawing/2014/main" id="{5C68710C-ACE8-44DE-B88E-ABB5AE50858D}"/>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l="11225" r="11225"/>
          <a:stretch>
            <a:fillRect/>
          </a:stretch>
        </p:blipFill>
        <p:spPr/>
      </p:pic>
      <p:pic>
        <p:nvPicPr>
          <p:cNvPr id="63" name="Marcador de posición de imagen 62">
            <a:extLst>
              <a:ext uri="{FF2B5EF4-FFF2-40B4-BE49-F238E27FC236}">
                <a16:creationId xmlns:a16="http://schemas.microsoft.com/office/drawing/2014/main" id="{9EEFD653-0634-4B4C-B14D-483BD9C5F8AD}"/>
              </a:ext>
            </a:extLst>
          </p:cNvPr>
          <p:cNvPicPr>
            <a:picLocks noGrp="1" noChangeAspect="1"/>
          </p:cNvPicPr>
          <p:nvPr>
            <p:ph type="pic" sz="quarter" idx="13"/>
          </p:nvPr>
        </p:nvPicPr>
        <p:blipFill>
          <a:blip r:embed="rId4">
            <a:extLst>
              <a:ext uri="{28A0092B-C50C-407E-A947-70E740481C1C}">
                <a14:useLocalDpi xmlns:a14="http://schemas.microsoft.com/office/drawing/2010/main" val="0"/>
              </a:ext>
            </a:extLst>
          </a:blip>
          <a:srcRect l="11225" r="11225"/>
          <a:stretch>
            <a:fillRect/>
          </a:stretch>
        </p:blipFill>
        <p:spPr/>
      </p:pic>
      <p:pic>
        <p:nvPicPr>
          <p:cNvPr id="65" name="Marcador de posición de imagen 64">
            <a:extLst>
              <a:ext uri="{FF2B5EF4-FFF2-40B4-BE49-F238E27FC236}">
                <a16:creationId xmlns:a16="http://schemas.microsoft.com/office/drawing/2014/main" id="{8AF8846E-CF46-473C-A0D3-41E5106A8F82}"/>
              </a:ext>
            </a:extLst>
          </p:cNvPr>
          <p:cNvPicPr>
            <a:picLocks noGrp="1" noChangeAspect="1"/>
          </p:cNvPicPr>
          <p:nvPr>
            <p:ph type="pic" sz="quarter" idx="14"/>
          </p:nvPr>
        </p:nvPicPr>
        <p:blipFill>
          <a:blip r:embed="rId4">
            <a:extLst>
              <a:ext uri="{28A0092B-C50C-407E-A947-70E740481C1C}">
                <a14:useLocalDpi xmlns:a14="http://schemas.microsoft.com/office/drawing/2010/main" val="0"/>
              </a:ext>
            </a:extLst>
          </a:blip>
          <a:srcRect l="11225" r="11225"/>
          <a:stretch>
            <a:fillRect/>
          </a:stretch>
        </p:blipFill>
        <p:spPr/>
      </p:pic>
      <p:pic>
        <p:nvPicPr>
          <p:cNvPr id="67" name="Marcador de posición de imagen 66">
            <a:extLst>
              <a:ext uri="{FF2B5EF4-FFF2-40B4-BE49-F238E27FC236}">
                <a16:creationId xmlns:a16="http://schemas.microsoft.com/office/drawing/2014/main" id="{CA489762-4A16-4EB5-9F63-C3F51EF85930}"/>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11225" r="11225"/>
          <a:stretch>
            <a:fillRect/>
          </a:stretch>
        </p:blipFill>
        <p:spPr/>
      </p:pic>
      <p:pic>
        <p:nvPicPr>
          <p:cNvPr id="73" name="Marcador de posición de imagen 72">
            <a:extLst>
              <a:ext uri="{FF2B5EF4-FFF2-40B4-BE49-F238E27FC236}">
                <a16:creationId xmlns:a16="http://schemas.microsoft.com/office/drawing/2014/main" id="{A0B07725-39F8-4988-9AF8-5C81BAD0CE68}"/>
              </a:ext>
            </a:extLst>
          </p:cNvPr>
          <p:cNvPicPr>
            <a:picLocks noGrp="1" noChangeAspect="1"/>
          </p:cNvPicPr>
          <p:nvPr>
            <p:ph type="pic" sz="quarter" idx="17"/>
          </p:nvPr>
        </p:nvPicPr>
        <p:blipFill>
          <a:blip r:embed="rId4">
            <a:extLst>
              <a:ext uri="{28A0092B-C50C-407E-A947-70E740481C1C}">
                <a14:useLocalDpi xmlns:a14="http://schemas.microsoft.com/office/drawing/2010/main" val="0"/>
              </a:ext>
            </a:extLst>
          </a:blip>
          <a:srcRect l="11225" r="11225"/>
          <a:stretch>
            <a:fillRect/>
          </a:stretch>
        </p:blipFill>
        <p:spPr/>
      </p:pic>
      <p:pic>
        <p:nvPicPr>
          <p:cNvPr id="71" name="Marcador de posición de imagen 70">
            <a:extLst>
              <a:ext uri="{FF2B5EF4-FFF2-40B4-BE49-F238E27FC236}">
                <a16:creationId xmlns:a16="http://schemas.microsoft.com/office/drawing/2014/main" id="{806A897E-7028-4D4A-8270-4242F4D94EFE}"/>
              </a:ext>
            </a:extLst>
          </p:cNvPr>
          <p:cNvPicPr>
            <a:picLocks noGrp="1" noChangeAspect="1"/>
          </p:cNvPicPr>
          <p:nvPr>
            <p:ph type="pic" sz="quarter" idx="18"/>
          </p:nvPr>
        </p:nvPicPr>
        <p:blipFill>
          <a:blip r:embed="rId4">
            <a:extLst>
              <a:ext uri="{28A0092B-C50C-407E-A947-70E740481C1C}">
                <a14:useLocalDpi xmlns:a14="http://schemas.microsoft.com/office/drawing/2010/main" val="0"/>
              </a:ext>
            </a:extLst>
          </a:blip>
          <a:srcRect l="11225" r="11225"/>
          <a:stretch>
            <a:fillRect/>
          </a:stretch>
        </p:blipFill>
        <p:spPr/>
      </p:pic>
      <p:pic>
        <p:nvPicPr>
          <p:cNvPr id="75" name="Marcador de posición de imagen 74">
            <a:extLst>
              <a:ext uri="{FF2B5EF4-FFF2-40B4-BE49-F238E27FC236}">
                <a16:creationId xmlns:a16="http://schemas.microsoft.com/office/drawing/2014/main" id="{E0C56CF4-3D3F-4E85-ADB7-C5741B0E21B2}"/>
              </a:ext>
            </a:extLst>
          </p:cNvPr>
          <p:cNvPicPr>
            <a:picLocks noGrp="1" noChangeAspect="1"/>
          </p:cNvPicPr>
          <p:nvPr>
            <p:ph type="pic" sz="quarter" idx="19"/>
          </p:nvPr>
        </p:nvPicPr>
        <p:blipFill>
          <a:blip r:embed="rId3">
            <a:extLst>
              <a:ext uri="{28A0092B-C50C-407E-A947-70E740481C1C}">
                <a14:useLocalDpi xmlns:a14="http://schemas.microsoft.com/office/drawing/2010/main" val="0"/>
              </a:ext>
            </a:extLst>
          </a:blip>
          <a:srcRect l="11225" r="11225"/>
          <a:stretch>
            <a:fillRect/>
          </a:stretch>
        </p:blipFill>
        <p:spPr/>
      </p:pic>
      <p:sp>
        <p:nvSpPr>
          <p:cNvPr id="76" name="CuadroTexto 75">
            <a:extLst>
              <a:ext uri="{FF2B5EF4-FFF2-40B4-BE49-F238E27FC236}">
                <a16:creationId xmlns:a16="http://schemas.microsoft.com/office/drawing/2014/main" id="{31DD6A77-697F-4411-B690-676BC3D62ABE}"/>
              </a:ext>
            </a:extLst>
          </p:cNvPr>
          <p:cNvSpPr txBox="1"/>
          <p:nvPr/>
        </p:nvSpPr>
        <p:spPr>
          <a:xfrm>
            <a:off x="964229" y="2914395"/>
            <a:ext cx="1080313"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77" name="CuadroTexto 76">
            <a:extLst>
              <a:ext uri="{FF2B5EF4-FFF2-40B4-BE49-F238E27FC236}">
                <a16:creationId xmlns:a16="http://schemas.microsoft.com/office/drawing/2014/main" id="{BDA73440-EA8D-48AA-B6F2-F2EFDAEBEB73}"/>
              </a:ext>
            </a:extLst>
          </p:cNvPr>
          <p:cNvSpPr txBox="1"/>
          <p:nvPr/>
        </p:nvSpPr>
        <p:spPr>
          <a:xfrm>
            <a:off x="3689025" y="964281"/>
            <a:ext cx="1220565"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78" name="CuadroTexto 77">
            <a:extLst>
              <a:ext uri="{FF2B5EF4-FFF2-40B4-BE49-F238E27FC236}">
                <a16:creationId xmlns:a16="http://schemas.microsoft.com/office/drawing/2014/main" id="{AD6B3773-03ED-4A12-A0ED-DBD0E99D1B91}"/>
              </a:ext>
            </a:extLst>
          </p:cNvPr>
          <p:cNvSpPr txBox="1"/>
          <p:nvPr/>
        </p:nvSpPr>
        <p:spPr>
          <a:xfrm>
            <a:off x="3676425" y="2899881"/>
            <a:ext cx="1435029"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79" name="CuadroTexto 78">
            <a:extLst>
              <a:ext uri="{FF2B5EF4-FFF2-40B4-BE49-F238E27FC236}">
                <a16:creationId xmlns:a16="http://schemas.microsoft.com/office/drawing/2014/main" id="{FDB377B6-1B5E-4FFB-B192-BC1D1E2D6983}"/>
              </a:ext>
            </a:extLst>
          </p:cNvPr>
          <p:cNvSpPr txBox="1"/>
          <p:nvPr/>
        </p:nvSpPr>
        <p:spPr>
          <a:xfrm>
            <a:off x="9093479" y="1003729"/>
            <a:ext cx="1381532"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80" name="CuadroTexto 79">
            <a:extLst>
              <a:ext uri="{FF2B5EF4-FFF2-40B4-BE49-F238E27FC236}">
                <a16:creationId xmlns:a16="http://schemas.microsoft.com/office/drawing/2014/main" id="{A7A04297-B5F5-4EBE-A261-6136219A75B0}"/>
              </a:ext>
            </a:extLst>
          </p:cNvPr>
          <p:cNvSpPr txBox="1"/>
          <p:nvPr/>
        </p:nvSpPr>
        <p:spPr>
          <a:xfrm>
            <a:off x="3680557" y="4839012"/>
            <a:ext cx="1343813"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81" name="CuadroTexto 80">
            <a:extLst>
              <a:ext uri="{FF2B5EF4-FFF2-40B4-BE49-F238E27FC236}">
                <a16:creationId xmlns:a16="http://schemas.microsoft.com/office/drawing/2014/main" id="{B2D80D70-E0F6-4BB0-90CC-005C92FDA29E}"/>
              </a:ext>
            </a:extLst>
          </p:cNvPr>
          <p:cNvSpPr txBox="1"/>
          <p:nvPr/>
        </p:nvSpPr>
        <p:spPr>
          <a:xfrm>
            <a:off x="6326213" y="977418"/>
            <a:ext cx="1296511"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82" name="CuadroTexto 81">
            <a:extLst>
              <a:ext uri="{FF2B5EF4-FFF2-40B4-BE49-F238E27FC236}">
                <a16:creationId xmlns:a16="http://schemas.microsoft.com/office/drawing/2014/main" id="{3A2E1161-622E-4A21-BBAC-7C3A2FA13083}"/>
              </a:ext>
            </a:extLst>
          </p:cNvPr>
          <p:cNvSpPr txBox="1"/>
          <p:nvPr/>
        </p:nvSpPr>
        <p:spPr>
          <a:xfrm>
            <a:off x="6394046" y="4108509"/>
            <a:ext cx="1641811"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83" name="CuadroTexto 82">
            <a:extLst>
              <a:ext uri="{FF2B5EF4-FFF2-40B4-BE49-F238E27FC236}">
                <a16:creationId xmlns:a16="http://schemas.microsoft.com/office/drawing/2014/main" id="{8B6679DB-8C80-4C20-AFC5-8C47C925C15F}"/>
              </a:ext>
            </a:extLst>
          </p:cNvPr>
          <p:cNvSpPr txBox="1"/>
          <p:nvPr/>
        </p:nvSpPr>
        <p:spPr>
          <a:xfrm>
            <a:off x="6381118" y="5493162"/>
            <a:ext cx="1241606"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84" name="CuadroTexto 83">
            <a:extLst>
              <a:ext uri="{FF2B5EF4-FFF2-40B4-BE49-F238E27FC236}">
                <a16:creationId xmlns:a16="http://schemas.microsoft.com/office/drawing/2014/main" id="{76C25BCB-7828-44E2-846B-0A7C260517E7}"/>
              </a:ext>
            </a:extLst>
          </p:cNvPr>
          <p:cNvSpPr txBox="1"/>
          <p:nvPr/>
        </p:nvSpPr>
        <p:spPr>
          <a:xfrm>
            <a:off x="9066180" y="4136544"/>
            <a:ext cx="1373906" cy="707886"/>
          </a:xfrm>
          <a:prstGeom prst="rect">
            <a:avLst/>
          </a:prstGeom>
          <a:noFill/>
        </p:spPr>
        <p:txBody>
          <a:bodyPr wrap="square" rtlCol="0">
            <a:spAutoFit/>
          </a:bodyPr>
          <a:lstStyle/>
          <a:p>
            <a:r>
              <a:rPr lang="es-CO" sz="2000" b="1" dirty="0">
                <a:solidFill>
                  <a:schemeClr val="bg1"/>
                </a:solidFill>
              </a:rPr>
              <a:t>Nombre</a:t>
            </a:r>
          </a:p>
          <a:p>
            <a:r>
              <a:rPr lang="es-CO" sz="2000" b="1" dirty="0">
                <a:solidFill>
                  <a:schemeClr val="bg1"/>
                </a:solidFill>
              </a:rPr>
              <a:t>Cargo</a:t>
            </a:r>
          </a:p>
        </p:txBody>
      </p:sp>
      <p:sp>
        <p:nvSpPr>
          <p:cNvPr id="85" name="Rectangle 12">
            <a:extLst>
              <a:ext uri="{FF2B5EF4-FFF2-40B4-BE49-F238E27FC236}">
                <a16:creationId xmlns:a16="http://schemas.microsoft.com/office/drawing/2014/main" id="{1D447E83-E51F-4444-8ACB-740E36007B97}"/>
              </a:ext>
            </a:extLst>
          </p:cNvPr>
          <p:cNvSpPr/>
          <p:nvPr/>
        </p:nvSpPr>
        <p:spPr>
          <a:xfrm>
            <a:off x="415635" y="524613"/>
            <a:ext cx="7143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86" name="CuadroTexto 85">
            <a:extLst>
              <a:ext uri="{FF2B5EF4-FFF2-40B4-BE49-F238E27FC236}">
                <a16:creationId xmlns:a16="http://schemas.microsoft.com/office/drawing/2014/main" id="{BBFFDF2F-791C-48D1-9DA7-922EAC1FB66F}"/>
              </a:ext>
            </a:extLst>
          </p:cNvPr>
          <p:cNvSpPr txBox="1"/>
          <p:nvPr/>
        </p:nvSpPr>
        <p:spPr>
          <a:xfrm>
            <a:off x="676703" y="318438"/>
            <a:ext cx="4308373" cy="1125436"/>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a:t>
            </a:r>
          </a:p>
          <a:p>
            <a:pPr>
              <a:lnSpc>
                <a:spcPts val="4000"/>
              </a:lnSpc>
            </a:pPr>
            <a:r>
              <a:rPr lang="es-CO" sz="4000" dirty="0">
                <a:solidFill>
                  <a:srgbClr val="1EA185"/>
                </a:solidFill>
                <a:latin typeface="Arial Black" panose="020B0A04020102020204" pitchFamily="34" charset="0"/>
              </a:rPr>
              <a:t>Aquí</a:t>
            </a:r>
          </a:p>
        </p:txBody>
      </p:sp>
    </p:spTree>
    <p:extLst>
      <p:ext uri="{BB962C8B-B14F-4D97-AF65-F5344CB8AC3E}">
        <p14:creationId xmlns:p14="http://schemas.microsoft.com/office/powerpoint/2010/main" val="729113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73"/>
          <p:cNvGrpSpPr>
            <a:grpSpLocks/>
          </p:cNvGrpSpPr>
          <p:nvPr/>
        </p:nvGrpSpPr>
        <p:grpSpPr bwMode="auto">
          <a:xfrm>
            <a:off x="4606925" y="1897857"/>
            <a:ext cx="512763" cy="239713"/>
            <a:chOff x="3366566" y="1459073"/>
            <a:chExt cx="465169" cy="221445"/>
          </a:xfrm>
        </p:grpSpPr>
        <p:cxnSp>
          <p:nvCxnSpPr>
            <p:cNvPr id="38" name="Straight Connector 37"/>
            <p:cNvCxnSpPr/>
            <p:nvPr/>
          </p:nvCxnSpPr>
          <p:spPr>
            <a:xfrm flipH="1" flipV="1">
              <a:off x="3591950" y="1460540"/>
              <a:ext cx="239785" cy="219978"/>
            </a:xfrm>
            <a:prstGeom prst="line">
              <a:avLst/>
            </a:prstGeom>
            <a:ln w="19050" cap="rnd">
              <a:solidFill>
                <a:schemeClr val="accent2"/>
              </a:solidFill>
              <a:prstDash val="solid"/>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H="1">
              <a:off x="3366566" y="1459073"/>
              <a:ext cx="225384" cy="0"/>
            </a:xfrm>
            <a:prstGeom prst="line">
              <a:avLst/>
            </a:prstGeom>
            <a:ln w="19050" cap="rnd">
              <a:solidFill>
                <a:schemeClr val="accent2"/>
              </a:solidFill>
              <a:prstDash val="solid"/>
            </a:ln>
          </p:spPr>
          <p:style>
            <a:lnRef idx="1">
              <a:schemeClr val="accent1"/>
            </a:lnRef>
            <a:fillRef idx="0">
              <a:schemeClr val="accent1"/>
            </a:fillRef>
            <a:effectRef idx="0">
              <a:schemeClr val="accent1"/>
            </a:effectRef>
            <a:fontRef idx="minor">
              <a:schemeClr val="tx1"/>
            </a:fontRef>
          </p:style>
        </p:cxnSp>
      </p:grpSp>
      <p:grpSp>
        <p:nvGrpSpPr>
          <p:cNvPr id="38914" name="Group 74"/>
          <p:cNvGrpSpPr>
            <a:grpSpLocks/>
          </p:cNvGrpSpPr>
          <p:nvPr/>
        </p:nvGrpSpPr>
        <p:grpSpPr bwMode="auto">
          <a:xfrm flipH="1">
            <a:off x="7463632" y="2439194"/>
            <a:ext cx="566738" cy="242888"/>
            <a:chOff x="3318534" y="1459155"/>
            <a:chExt cx="513201" cy="221363"/>
          </a:xfrm>
        </p:grpSpPr>
        <p:cxnSp>
          <p:nvCxnSpPr>
            <p:cNvPr id="41" name="Straight Connector 40"/>
            <p:cNvCxnSpPr/>
            <p:nvPr/>
          </p:nvCxnSpPr>
          <p:spPr>
            <a:xfrm flipH="1" flipV="1">
              <a:off x="3592385" y="1460602"/>
              <a:ext cx="239350" cy="219916"/>
            </a:xfrm>
            <a:prstGeom prst="line">
              <a:avLst/>
            </a:prstGeom>
            <a:ln w="19050" cap="rnd">
              <a:solidFill>
                <a:schemeClr val="accent3"/>
              </a:solidFill>
              <a:prstDash val="solid"/>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3318534" y="1459155"/>
              <a:ext cx="273851" cy="0"/>
            </a:xfrm>
            <a:prstGeom prst="line">
              <a:avLst/>
            </a:prstGeom>
            <a:ln w="19050" cap="rnd">
              <a:solidFill>
                <a:schemeClr val="accent3"/>
              </a:solidFill>
              <a:prstDash val="solid"/>
            </a:ln>
          </p:spPr>
          <p:style>
            <a:lnRef idx="1">
              <a:schemeClr val="accent1"/>
            </a:lnRef>
            <a:fillRef idx="0">
              <a:schemeClr val="accent1"/>
            </a:fillRef>
            <a:effectRef idx="0">
              <a:schemeClr val="accent1"/>
            </a:effectRef>
            <a:fontRef idx="minor">
              <a:schemeClr val="tx1"/>
            </a:fontRef>
          </p:style>
        </p:cxnSp>
      </p:grpSp>
      <p:grpSp>
        <p:nvGrpSpPr>
          <p:cNvPr id="38915" name="Group 81"/>
          <p:cNvGrpSpPr>
            <a:grpSpLocks/>
          </p:cNvGrpSpPr>
          <p:nvPr/>
        </p:nvGrpSpPr>
        <p:grpSpPr bwMode="auto">
          <a:xfrm flipV="1">
            <a:off x="4156075" y="4756944"/>
            <a:ext cx="502444" cy="239713"/>
            <a:chOff x="3376482" y="1459073"/>
            <a:chExt cx="455253" cy="221445"/>
          </a:xfrm>
        </p:grpSpPr>
        <p:cxnSp>
          <p:nvCxnSpPr>
            <p:cNvPr id="44" name="Straight Connector 43"/>
            <p:cNvCxnSpPr/>
            <p:nvPr/>
          </p:nvCxnSpPr>
          <p:spPr>
            <a:xfrm flipH="1" flipV="1">
              <a:off x="3592242" y="1460540"/>
              <a:ext cx="239493" cy="219978"/>
            </a:xfrm>
            <a:prstGeom prst="line">
              <a:avLst/>
            </a:prstGeom>
            <a:ln w="19050" cap="rnd">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3376482" y="1459073"/>
              <a:ext cx="215760" cy="0"/>
            </a:xfrm>
            <a:prstGeom prst="line">
              <a:avLst/>
            </a:prstGeom>
            <a:ln w="19050" cap="rnd">
              <a:solidFill>
                <a:schemeClr val="bg1">
                  <a:lumMod val="65000"/>
                </a:schemeClr>
              </a:solidFill>
              <a:prstDash val="solid"/>
            </a:ln>
          </p:spPr>
          <p:style>
            <a:lnRef idx="1">
              <a:schemeClr val="accent1"/>
            </a:lnRef>
            <a:fillRef idx="0">
              <a:schemeClr val="accent1"/>
            </a:fillRef>
            <a:effectRef idx="0">
              <a:schemeClr val="accent1"/>
            </a:effectRef>
            <a:fontRef idx="minor">
              <a:schemeClr val="tx1"/>
            </a:fontRef>
          </p:style>
        </p:cxnSp>
      </p:grpSp>
      <p:grpSp>
        <p:nvGrpSpPr>
          <p:cNvPr id="38916" name="Group 84"/>
          <p:cNvGrpSpPr>
            <a:grpSpLocks/>
          </p:cNvGrpSpPr>
          <p:nvPr/>
        </p:nvGrpSpPr>
        <p:grpSpPr bwMode="auto">
          <a:xfrm flipH="1" flipV="1">
            <a:off x="7199313" y="4887913"/>
            <a:ext cx="542132" cy="242888"/>
            <a:chOff x="3339387" y="1459155"/>
            <a:chExt cx="492348" cy="221363"/>
          </a:xfrm>
        </p:grpSpPr>
        <p:cxnSp>
          <p:nvCxnSpPr>
            <p:cNvPr id="47" name="Straight Connector 46"/>
            <p:cNvCxnSpPr/>
            <p:nvPr/>
          </p:nvCxnSpPr>
          <p:spPr>
            <a:xfrm flipH="1" flipV="1">
              <a:off x="3591688" y="1460602"/>
              <a:ext cx="240047" cy="219916"/>
            </a:xfrm>
            <a:prstGeom prst="line">
              <a:avLst/>
            </a:prstGeom>
            <a:ln w="19050" cap="rnd">
              <a:solidFill>
                <a:schemeClr val="accent4"/>
              </a:solidFill>
              <a:prstDash val="solid"/>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flipV="1">
              <a:off x="3339387" y="1459155"/>
              <a:ext cx="252301" cy="0"/>
            </a:xfrm>
            <a:prstGeom prst="line">
              <a:avLst/>
            </a:prstGeom>
            <a:ln w="19050" cap="rnd">
              <a:solidFill>
                <a:schemeClr val="accent4"/>
              </a:solidFill>
              <a:prstDash val="solid"/>
            </a:ln>
          </p:spPr>
          <p:style>
            <a:lnRef idx="1">
              <a:schemeClr val="accent1"/>
            </a:lnRef>
            <a:fillRef idx="0">
              <a:schemeClr val="accent1"/>
            </a:fillRef>
            <a:effectRef idx="0">
              <a:schemeClr val="accent1"/>
            </a:effectRef>
            <a:fontRef idx="minor">
              <a:schemeClr val="tx1"/>
            </a:fontRef>
          </p:style>
        </p:cxnSp>
      </p:grpSp>
      <p:sp>
        <p:nvSpPr>
          <p:cNvPr id="38917" name="Freeform 5"/>
          <p:cNvSpPr>
            <a:spLocks/>
          </p:cNvSpPr>
          <p:nvPr/>
        </p:nvSpPr>
        <p:spPr bwMode="auto">
          <a:xfrm>
            <a:off x="3971132" y="3047207"/>
            <a:ext cx="2055019" cy="2466975"/>
          </a:xfrm>
          <a:custGeom>
            <a:avLst/>
            <a:gdLst>
              <a:gd name="T0" fmla="*/ 2054906 w 496"/>
              <a:gd name="T1" fmla="*/ 1309955 h 595"/>
              <a:gd name="T2" fmla="*/ 2054906 w 496"/>
              <a:gd name="T3" fmla="*/ 1326537 h 595"/>
              <a:gd name="T4" fmla="*/ 2071478 w 496"/>
              <a:gd name="T5" fmla="*/ 1591844 h 595"/>
              <a:gd name="T6" fmla="*/ 2659778 w 496"/>
              <a:gd name="T7" fmla="*/ 2777436 h 595"/>
              <a:gd name="T8" fmla="*/ 3620943 w 496"/>
              <a:gd name="T9" fmla="*/ 3324632 h 595"/>
              <a:gd name="T10" fmla="*/ 4109812 w 496"/>
              <a:gd name="T11" fmla="*/ 3382668 h 595"/>
              <a:gd name="T12" fmla="*/ 4109812 w 496"/>
              <a:gd name="T13" fmla="*/ 4933058 h 595"/>
              <a:gd name="T14" fmla="*/ 3562942 w 496"/>
              <a:gd name="T15" fmla="*/ 4899895 h 595"/>
              <a:gd name="T16" fmla="*/ 1566037 w 496"/>
              <a:gd name="T17" fmla="*/ 3880120 h 595"/>
              <a:gd name="T18" fmla="*/ 513727 w 496"/>
              <a:gd name="T19" fmla="*/ 1591844 h 595"/>
              <a:gd name="T20" fmla="*/ 505441 w 496"/>
              <a:gd name="T21" fmla="*/ 1326537 h 595"/>
              <a:gd name="T22" fmla="*/ 505441 w 496"/>
              <a:gd name="T23" fmla="*/ 1309955 h 595"/>
              <a:gd name="T24" fmla="*/ 0 w 496"/>
              <a:gd name="T25" fmla="*/ 1309955 h 595"/>
              <a:gd name="T26" fmla="*/ 1300888 w 496"/>
              <a:gd name="T27" fmla="*/ 0 h 595"/>
              <a:gd name="T28" fmla="*/ 2593490 w 496"/>
              <a:gd name="T29" fmla="*/ 1309955 h 595"/>
              <a:gd name="T30" fmla="*/ 2054906 w 496"/>
              <a:gd name="T31" fmla="*/ 1309955 h 59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96"/>
              <a:gd name="T49" fmla="*/ 0 h 595"/>
              <a:gd name="T50" fmla="*/ 496 w 496"/>
              <a:gd name="T51" fmla="*/ 595 h 59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96" h="595">
                <a:moveTo>
                  <a:pt x="248" y="158"/>
                </a:moveTo>
                <a:cubicBezTo>
                  <a:pt x="248" y="158"/>
                  <a:pt x="248" y="159"/>
                  <a:pt x="248" y="160"/>
                </a:cubicBezTo>
                <a:cubicBezTo>
                  <a:pt x="248" y="171"/>
                  <a:pt x="249" y="182"/>
                  <a:pt x="250" y="192"/>
                </a:cubicBezTo>
                <a:cubicBezTo>
                  <a:pt x="257" y="247"/>
                  <a:pt x="281" y="295"/>
                  <a:pt x="321" y="335"/>
                </a:cubicBezTo>
                <a:cubicBezTo>
                  <a:pt x="355" y="369"/>
                  <a:pt x="393" y="391"/>
                  <a:pt x="437" y="401"/>
                </a:cubicBezTo>
                <a:cubicBezTo>
                  <a:pt x="456" y="406"/>
                  <a:pt x="475" y="408"/>
                  <a:pt x="496" y="408"/>
                </a:cubicBezTo>
                <a:cubicBezTo>
                  <a:pt x="496" y="595"/>
                  <a:pt x="496" y="595"/>
                  <a:pt x="496" y="595"/>
                </a:cubicBezTo>
                <a:cubicBezTo>
                  <a:pt x="474" y="595"/>
                  <a:pt x="452" y="594"/>
                  <a:pt x="430" y="591"/>
                </a:cubicBezTo>
                <a:cubicBezTo>
                  <a:pt x="338" y="578"/>
                  <a:pt x="258" y="537"/>
                  <a:pt x="189" y="468"/>
                </a:cubicBezTo>
                <a:cubicBezTo>
                  <a:pt x="112" y="390"/>
                  <a:pt x="69" y="299"/>
                  <a:pt x="62" y="192"/>
                </a:cubicBezTo>
                <a:cubicBezTo>
                  <a:pt x="61" y="182"/>
                  <a:pt x="61" y="171"/>
                  <a:pt x="61" y="160"/>
                </a:cubicBezTo>
                <a:cubicBezTo>
                  <a:pt x="61" y="159"/>
                  <a:pt x="61" y="158"/>
                  <a:pt x="61" y="158"/>
                </a:cubicBezTo>
                <a:cubicBezTo>
                  <a:pt x="0" y="158"/>
                  <a:pt x="0" y="158"/>
                  <a:pt x="0" y="158"/>
                </a:cubicBezTo>
                <a:cubicBezTo>
                  <a:pt x="157" y="0"/>
                  <a:pt x="157" y="0"/>
                  <a:pt x="157" y="0"/>
                </a:cubicBezTo>
                <a:cubicBezTo>
                  <a:pt x="313" y="158"/>
                  <a:pt x="313" y="158"/>
                  <a:pt x="313" y="158"/>
                </a:cubicBezTo>
                <a:lnTo>
                  <a:pt x="248" y="158"/>
                </a:lnTo>
                <a:close/>
              </a:path>
            </a:pathLst>
          </a:custGeom>
          <a:solidFill>
            <a:srgbClr val="5AA0AF"/>
          </a:solidFill>
          <a:ln>
            <a:noFill/>
          </a:ln>
        </p:spPr>
        <p:txBody>
          <a:bodyPr lIns="121926" tIns="60963" rIns="121926" bIns="60963"/>
          <a:lstStyle/>
          <a:p>
            <a:endParaRPr lang="es-MX" sz="900"/>
          </a:p>
        </p:txBody>
      </p:sp>
      <p:sp>
        <p:nvSpPr>
          <p:cNvPr id="1030" name="Freeform 6"/>
          <p:cNvSpPr>
            <a:spLocks/>
          </p:cNvSpPr>
          <p:nvPr/>
        </p:nvSpPr>
        <p:spPr bwMode="auto">
          <a:xfrm>
            <a:off x="5363369" y="3702050"/>
            <a:ext cx="2472531" cy="2060575"/>
          </a:xfrm>
          <a:custGeom>
            <a:avLst/>
            <a:gdLst/>
            <a:ahLst/>
            <a:cxnLst>
              <a:cxn ang="0">
                <a:pos x="403" y="61"/>
              </a:cxn>
              <a:cxn ang="0">
                <a:pos x="410" y="2"/>
              </a:cxn>
              <a:cxn ang="0">
                <a:pos x="410" y="0"/>
              </a:cxn>
              <a:cxn ang="0">
                <a:pos x="597" y="0"/>
              </a:cxn>
              <a:cxn ang="0">
                <a:pos x="597" y="2"/>
              </a:cxn>
              <a:cxn ang="0">
                <a:pos x="592" y="68"/>
              </a:cxn>
              <a:cxn ang="0">
                <a:pos x="469" y="310"/>
              </a:cxn>
              <a:cxn ang="0">
                <a:pos x="161" y="437"/>
              </a:cxn>
              <a:cxn ang="0">
                <a:pos x="160" y="437"/>
              </a:cxn>
              <a:cxn ang="0">
                <a:pos x="160" y="497"/>
              </a:cxn>
              <a:cxn ang="0">
                <a:pos x="0" y="341"/>
              </a:cxn>
              <a:cxn ang="0">
                <a:pos x="160" y="185"/>
              </a:cxn>
              <a:cxn ang="0">
                <a:pos x="160" y="250"/>
              </a:cxn>
              <a:cxn ang="0">
                <a:pos x="161" y="250"/>
              </a:cxn>
              <a:cxn ang="0">
                <a:pos x="337" y="177"/>
              </a:cxn>
              <a:cxn ang="0">
                <a:pos x="403" y="61"/>
              </a:cxn>
            </a:cxnLst>
            <a:rect l="0" t="0" r="r" b="b"/>
            <a:pathLst>
              <a:path w="597" h="497">
                <a:moveTo>
                  <a:pt x="403" y="61"/>
                </a:moveTo>
                <a:cubicBezTo>
                  <a:pt x="408" y="42"/>
                  <a:pt x="410" y="22"/>
                  <a:pt x="410" y="2"/>
                </a:cubicBezTo>
                <a:cubicBezTo>
                  <a:pt x="410" y="1"/>
                  <a:pt x="410" y="0"/>
                  <a:pt x="410" y="0"/>
                </a:cubicBezTo>
                <a:cubicBezTo>
                  <a:pt x="597" y="0"/>
                  <a:pt x="597" y="0"/>
                  <a:pt x="597" y="0"/>
                </a:cubicBezTo>
                <a:cubicBezTo>
                  <a:pt x="597" y="0"/>
                  <a:pt x="597" y="1"/>
                  <a:pt x="597" y="2"/>
                </a:cubicBezTo>
                <a:cubicBezTo>
                  <a:pt x="597" y="24"/>
                  <a:pt x="595" y="46"/>
                  <a:pt x="592" y="68"/>
                </a:cubicBezTo>
                <a:cubicBezTo>
                  <a:pt x="579" y="160"/>
                  <a:pt x="538" y="241"/>
                  <a:pt x="469" y="310"/>
                </a:cubicBezTo>
                <a:cubicBezTo>
                  <a:pt x="384" y="395"/>
                  <a:pt x="281" y="437"/>
                  <a:pt x="161" y="437"/>
                </a:cubicBezTo>
                <a:cubicBezTo>
                  <a:pt x="161" y="437"/>
                  <a:pt x="160" y="437"/>
                  <a:pt x="160" y="437"/>
                </a:cubicBezTo>
                <a:cubicBezTo>
                  <a:pt x="160" y="497"/>
                  <a:pt x="160" y="497"/>
                  <a:pt x="160" y="497"/>
                </a:cubicBezTo>
                <a:cubicBezTo>
                  <a:pt x="0" y="341"/>
                  <a:pt x="0" y="341"/>
                  <a:pt x="0" y="341"/>
                </a:cubicBezTo>
                <a:cubicBezTo>
                  <a:pt x="160" y="185"/>
                  <a:pt x="160" y="185"/>
                  <a:pt x="160" y="185"/>
                </a:cubicBezTo>
                <a:cubicBezTo>
                  <a:pt x="160" y="250"/>
                  <a:pt x="160" y="250"/>
                  <a:pt x="160" y="250"/>
                </a:cubicBezTo>
                <a:cubicBezTo>
                  <a:pt x="160" y="250"/>
                  <a:pt x="161" y="250"/>
                  <a:pt x="161" y="250"/>
                </a:cubicBezTo>
                <a:cubicBezTo>
                  <a:pt x="230" y="250"/>
                  <a:pt x="288" y="226"/>
                  <a:pt x="337" y="177"/>
                </a:cubicBezTo>
                <a:cubicBezTo>
                  <a:pt x="371" y="143"/>
                  <a:pt x="393" y="104"/>
                  <a:pt x="403" y="61"/>
                </a:cubicBezTo>
                <a:close/>
              </a:path>
            </a:pathLst>
          </a:custGeom>
          <a:solidFill>
            <a:srgbClr val="00A79D"/>
          </a:solidFill>
          <a:ln w="9525">
            <a:noFill/>
            <a:round/>
            <a:headEnd/>
            <a:tailEnd/>
          </a:ln>
        </p:spPr>
        <p:txBody>
          <a:bodyPr lIns="121926" tIns="60963" rIns="121926" bIns="60963"/>
          <a:lstStyle/>
          <a:p>
            <a:pPr defTabSz="1375570">
              <a:defRPr/>
            </a:pPr>
            <a:endParaRPr lang="en-US" sz="900" dirty="0">
              <a:latin typeface="Lato Light"/>
              <a:cs typeface="Lato Light"/>
            </a:endParaRPr>
          </a:p>
        </p:txBody>
      </p:sp>
      <p:sp>
        <p:nvSpPr>
          <p:cNvPr id="1031" name="Freeform 7"/>
          <p:cNvSpPr>
            <a:spLocks/>
          </p:cNvSpPr>
          <p:nvPr/>
        </p:nvSpPr>
        <p:spPr bwMode="auto">
          <a:xfrm>
            <a:off x="6026150" y="1897857"/>
            <a:ext cx="2061369" cy="2475706"/>
          </a:xfrm>
          <a:custGeom>
            <a:avLst/>
            <a:gdLst/>
            <a:ahLst/>
            <a:cxnLst>
              <a:cxn ang="0">
                <a:pos x="67" y="5"/>
              </a:cxn>
              <a:cxn ang="0">
                <a:pos x="309" y="129"/>
              </a:cxn>
              <a:cxn ang="0">
                <a:pos x="437" y="435"/>
              </a:cxn>
              <a:cxn ang="0">
                <a:pos x="498" y="435"/>
              </a:cxn>
              <a:cxn ang="0">
                <a:pos x="341" y="597"/>
              </a:cxn>
              <a:cxn ang="0">
                <a:pos x="184" y="435"/>
              </a:cxn>
              <a:cxn ang="0">
                <a:pos x="250" y="435"/>
              </a:cxn>
              <a:cxn ang="0">
                <a:pos x="177" y="261"/>
              </a:cxn>
              <a:cxn ang="0">
                <a:pos x="60" y="194"/>
              </a:cxn>
              <a:cxn ang="0">
                <a:pos x="1" y="188"/>
              </a:cxn>
              <a:cxn ang="0">
                <a:pos x="0" y="188"/>
              </a:cxn>
              <a:cxn ang="0">
                <a:pos x="0" y="0"/>
              </a:cxn>
              <a:cxn ang="0">
                <a:pos x="1" y="0"/>
              </a:cxn>
              <a:cxn ang="0">
                <a:pos x="67" y="5"/>
              </a:cxn>
            </a:cxnLst>
            <a:rect l="0" t="0" r="r" b="b"/>
            <a:pathLst>
              <a:path w="498" h="597">
                <a:moveTo>
                  <a:pt x="67" y="5"/>
                </a:moveTo>
                <a:cubicBezTo>
                  <a:pt x="159" y="18"/>
                  <a:pt x="240" y="59"/>
                  <a:pt x="309" y="129"/>
                </a:cubicBezTo>
                <a:cubicBezTo>
                  <a:pt x="394" y="213"/>
                  <a:pt x="436" y="315"/>
                  <a:pt x="437" y="435"/>
                </a:cubicBezTo>
                <a:cubicBezTo>
                  <a:pt x="498" y="435"/>
                  <a:pt x="498" y="435"/>
                  <a:pt x="498" y="435"/>
                </a:cubicBezTo>
                <a:cubicBezTo>
                  <a:pt x="341" y="597"/>
                  <a:pt x="341" y="597"/>
                  <a:pt x="341" y="597"/>
                </a:cubicBezTo>
                <a:cubicBezTo>
                  <a:pt x="184" y="435"/>
                  <a:pt x="184" y="435"/>
                  <a:pt x="184" y="435"/>
                </a:cubicBezTo>
                <a:cubicBezTo>
                  <a:pt x="250" y="435"/>
                  <a:pt x="250" y="435"/>
                  <a:pt x="250" y="435"/>
                </a:cubicBezTo>
                <a:cubicBezTo>
                  <a:pt x="249" y="367"/>
                  <a:pt x="225" y="309"/>
                  <a:pt x="177" y="261"/>
                </a:cubicBezTo>
                <a:cubicBezTo>
                  <a:pt x="143" y="227"/>
                  <a:pt x="104" y="205"/>
                  <a:pt x="60" y="194"/>
                </a:cubicBezTo>
                <a:cubicBezTo>
                  <a:pt x="41" y="190"/>
                  <a:pt x="21" y="188"/>
                  <a:pt x="1" y="188"/>
                </a:cubicBezTo>
                <a:cubicBezTo>
                  <a:pt x="1" y="188"/>
                  <a:pt x="0" y="188"/>
                  <a:pt x="0" y="188"/>
                </a:cubicBezTo>
                <a:cubicBezTo>
                  <a:pt x="0" y="0"/>
                  <a:pt x="0" y="0"/>
                  <a:pt x="0" y="0"/>
                </a:cubicBezTo>
                <a:cubicBezTo>
                  <a:pt x="0" y="0"/>
                  <a:pt x="1" y="0"/>
                  <a:pt x="1" y="0"/>
                </a:cubicBezTo>
                <a:cubicBezTo>
                  <a:pt x="24" y="0"/>
                  <a:pt x="46" y="2"/>
                  <a:pt x="67" y="5"/>
                </a:cubicBezTo>
                <a:close/>
              </a:path>
            </a:pathLst>
          </a:custGeom>
          <a:solidFill>
            <a:srgbClr val="1EA185"/>
          </a:solidFill>
          <a:ln w="9525">
            <a:noFill/>
            <a:round/>
            <a:headEnd/>
            <a:tailEnd/>
          </a:ln>
        </p:spPr>
        <p:txBody>
          <a:bodyPr lIns="121926" tIns="60963" rIns="121926" bIns="60963"/>
          <a:lstStyle/>
          <a:p>
            <a:pPr defTabSz="1375570">
              <a:defRPr/>
            </a:pPr>
            <a:endParaRPr lang="en-US" sz="900" dirty="0">
              <a:latin typeface="Lato Light"/>
              <a:cs typeface="Lato Light"/>
            </a:endParaRPr>
          </a:p>
        </p:txBody>
      </p:sp>
      <p:sp>
        <p:nvSpPr>
          <p:cNvPr id="38920" name="Freeform 8"/>
          <p:cNvSpPr>
            <a:spLocks noEditPoints="1"/>
          </p:cNvSpPr>
          <p:nvPr/>
        </p:nvSpPr>
        <p:spPr bwMode="auto">
          <a:xfrm>
            <a:off x="4222750" y="1646238"/>
            <a:ext cx="2466182" cy="2055813"/>
          </a:xfrm>
          <a:custGeom>
            <a:avLst/>
            <a:gdLst>
              <a:gd name="T0" fmla="*/ 795715 w 595"/>
              <a:gd name="T1" fmla="*/ 2801366 h 496"/>
              <a:gd name="T2" fmla="*/ 787426 w 595"/>
              <a:gd name="T3" fmla="*/ 2801366 h 496"/>
              <a:gd name="T4" fmla="*/ 795715 w 595"/>
              <a:gd name="T5" fmla="*/ 2801366 h 496"/>
              <a:gd name="T6" fmla="*/ 3605582 w 595"/>
              <a:gd name="T7" fmla="*/ 0 h 496"/>
              <a:gd name="T8" fmla="*/ 4931773 w 595"/>
              <a:gd name="T9" fmla="*/ 1301226 h 496"/>
              <a:gd name="T10" fmla="*/ 3605582 w 595"/>
              <a:gd name="T11" fmla="*/ 2602452 h 496"/>
              <a:gd name="T12" fmla="*/ 3605582 w 595"/>
              <a:gd name="T13" fmla="*/ 2063728 h 496"/>
              <a:gd name="T14" fmla="*/ 2155060 w 595"/>
              <a:gd name="T15" fmla="*/ 2668757 h 496"/>
              <a:gd name="T16" fmla="*/ 1608007 w 595"/>
              <a:gd name="T17" fmla="*/ 3621884 h 496"/>
              <a:gd name="T18" fmla="*/ 1549986 w 595"/>
              <a:gd name="T19" fmla="*/ 4110880 h 496"/>
              <a:gd name="T20" fmla="*/ 0 w 595"/>
              <a:gd name="T21" fmla="*/ 4110880 h 496"/>
              <a:gd name="T22" fmla="*/ 41443 w 595"/>
              <a:gd name="T23" fmla="*/ 3555580 h 496"/>
              <a:gd name="T24" fmla="*/ 1060953 w 595"/>
              <a:gd name="T25" fmla="*/ 1574732 h 496"/>
              <a:gd name="T26" fmla="*/ 3605582 w 595"/>
              <a:gd name="T27" fmla="*/ 505572 h 496"/>
              <a:gd name="T28" fmla="*/ 3605582 w 595"/>
              <a:gd name="T29" fmla="*/ 0 h 49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595"/>
              <a:gd name="T46" fmla="*/ 0 h 496"/>
              <a:gd name="T47" fmla="*/ 595 w 595"/>
              <a:gd name="T48" fmla="*/ 496 h 49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595" h="496">
                <a:moveTo>
                  <a:pt x="96" y="338"/>
                </a:moveTo>
                <a:cubicBezTo>
                  <a:pt x="96" y="338"/>
                  <a:pt x="95" y="338"/>
                  <a:pt x="95" y="338"/>
                </a:cubicBezTo>
                <a:cubicBezTo>
                  <a:pt x="96" y="338"/>
                  <a:pt x="96" y="338"/>
                  <a:pt x="96" y="338"/>
                </a:cubicBezTo>
                <a:close/>
                <a:moveTo>
                  <a:pt x="435" y="0"/>
                </a:moveTo>
                <a:cubicBezTo>
                  <a:pt x="595" y="157"/>
                  <a:pt x="595" y="157"/>
                  <a:pt x="595" y="157"/>
                </a:cubicBezTo>
                <a:cubicBezTo>
                  <a:pt x="435" y="314"/>
                  <a:pt x="435" y="314"/>
                  <a:pt x="435" y="314"/>
                </a:cubicBezTo>
                <a:cubicBezTo>
                  <a:pt x="435" y="249"/>
                  <a:pt x="435" y="249"/>
                  <a:pt x="435" y="249"/>
                </a:cubicBezTo>
                <a:cubicBezTo>
                  <a:pt x="367" y="249"/>
                  <a:pt x="309" y="273"/>
                  <a:pt x="260" y="322"/>
                </a:cubicBezTo>
                <a:cubicBezTo>
                  <a:pt x="227" y="356"/>
                  <a:pt x="204" y="394"/>
                  <a:pt x="194" y="437"/>
                </a:cubicBezTo>
                <a:cubicBezTo>
                  <a:pt x="190" y="456"/>
                  <a:pt x="187" y="475"/>
                  <a:pt x="187" y="496"/>
                </a:cubicBezTo>
                <a:cubicBezTo>
                  <a:pt x="0" y="496"/>
                  <a:pt x="0" y="496"/>
                  <a:pt x="0" y="496"/>
                </a:cubicBezTo>
                <a:cubicBezTo>
                  <a:pt x="0" y="473"/>
                  <a:pt x="2" y="451"/>
                  <a:pt x="5" y="429"/>
                </a:cubicBezTo>
                <a:cubicBezTo>
                  <a:pt x="18" y="338"/>
                  <a:pt x="59" y="258"/>
                  <a:pt x="128" y="190"/>
                </a:cubicBezTo>
                <a:cubicBezTo>
                  <a:pt x="213" y="104"/>
                  <a:pt x="315" y="62"/>
                  <a:pt x="435" y="61"/>
                </a:cubicBezTo>
                <a:lnTo>
                  <a:pt x="435" y="0"/>
                </a:lnTo>
                <a:close/>
              </a:path>
            </a:pathLst>
          </a:custGeom>
          <a:solidFill>
            <a:srgbClr val="136352"/>
          </a:solidFill>
          <a:ln>
            <a:noFill/>
          </a:ln>
        </p:spPr>
        <p:txBody>
          <a:bodyPr lIns="121926" tIns="60963" rIns="121926" bIns="60963"/>
          <a:lstStyle/>
          <a:p>
            <a:endParaRPr lang="es-MX" sz="900"/>
          </a:p>
        </p:txBody>
      </p:sp>
      <p:sp>
        <p:nvSpPr>
          <p:cNvPr id="38921" name="Text Placeholder 3"/>
          <p:cNvSpPr txBox="1">
            <a:spLocks/>
          </p:cNvSpPr>
          <p:nvPr/>
        </p:nvSpPr>
        <p:spPr bwMode="auto">
          <a:xfrm>
            <a:off x="5770644" y="1940695"/>
            <a:ext cx="557845"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pPr>
            <a:r>
              <a:rPr lang="en-US" altLang="es-MX" sz="3750" b="1">
                <a:solidFill>
                  <a:schemeClr val="bg1"/>
                </a:solidFill>
              </a:rPr>
              <a:t>01</a:t>
            </a:r>
          </a:p>
        </p:txBody>
      </p:sp>
      <p:sp>
        <p:nvSpPr>
          <p:cNvPr id="38922" name="Text Placeholder 3"/>
          <p:cNvSpPr txBox="1">
            <a:spLocks/>
          </p:cNvSpPr>
          <p:nvPr/>
        </p:nvSpPr>
        <p:spPr bwMode="auto">
          <a:xfrm>
            <a:off x="7156531" y="3581376"/>
            <a:ext cx="557845"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pPr>
            <a:r>
              <a:rPr lang="en-US" altLang="es-MX" sz="3750" b="1">
                <a:solidFill>
                  <a:schemeClr val="bg1"/>
                </a:solidFill>
              </a:rPr>
              <a:t>02</a:t>
            </a:r>
          </a:p>
        </p:txBody>
      </p:sp>
      <p:sp>
        <p:nvSpPr>
          <p:cNvPr id="38923" name="Text Placeholder 3"/>
          <p:cNvSpPr txBox="1">
            <a:spLocks/>
          </p:cNvSpPr>
          <p:nvPr/>
        </p:nvSpPr>
        <p:spPr bwMode="auto">
          <a:xfrm>
            <a:off x="5702381" y="4756920"/>
            <a:ext cx="557845"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pPr>
            <a:r>
              <a:rPr lang="en-US" altLang="es-MX" sz="3750" b="1">
                <a:solidFill>
                  <a:schemeClr val="bg1"/>
                </a:solidFill>
              </a:rPr>
              <a:t>03</a:t>
            </a:r>
          </a:p>
        </p:txBody>
      </p:sp>
      <p:sp>
        <p:nvSpPr>
          <p:cNvPr id="38939" name="TextBox 49"/>
          <p:cNvSpPr txBox="1">
            <a:spLocks noChangeArrowheads="1"/>
          </p:cNvSpPr>
          <p:nvPr/>
        </p:nvSpPr>
        <p:spPr bwMode="auto">
          <a:xfrm>
            <a:off x="7921625" y="5022291"/>
            <a:ext cx="2507457" cy="646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spcBef>
                <a:spcPct val="20000"/>
              </a:spcBef>
            </a:pPr>
            <a:r>
              <a:rPr lang="en-US" altLang="es-MX" sz="1400">
                <a:latin typeface="+mj-lt"/>
              </a:rPr>
              <a:t>There are many variations passages of lorem ipsum available  majority have suffered alteration .</a:t>
            </a:r>
          </a:p>
        </p:txBody>
      </p:sp>
      <p:sp>
        <p:nvSpPr>
          <p:cNvPr id="38937" name="TextBox 52"/>
          <p:cNvSpPr txBox="1">
            <a:spLocks noChangeArrowheads="1"/>
          </p:cNvSpPr>
          <p:nvPr/>
        </p:nvSpPr>
        <p:spPr bwMode="auto">
          <a:xfrm>
            <a:off x="8073232" y="2464964"/>
            <a:ext cx="24733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spcBef>
                <a:spcPct val="20000"/>
              </a:spcBef>
            </a:pPr>
            <a:r>
              <a:rPr lang="en-US" altLang="es-MX" sz="1400">
                <a:latin typeface="+mj-lt"/>
              </a:rPr>
              <a:t>There are many variations passages of lorem ipsum available  majority have suffered alteration .</a:t>
            </a:r>
          </a:p>
        </p:txBody>
      </p:sp>
      <p:grpSp>
        <p:nvGrpSpPr>
          <p:cNvPr id="38926" name="Group 56"/>
          <p:cNvGrpSpPr>
            <a:grpSpLocks/>
          </p:cNvGrpSpPr>
          <p:nvPr/>
        </p:nvGrpSpPr>
        <p:grpSpPr bwMode="auto">
          <a:xfrm>
            <a:off x="2186782" y="1648620"/>
            <a:ext cx="2279650" cy="1239837"/>
            <a:chOff x="-296510" y="1392685"/>
            <a:chExt cx="2276196" cy="1124304"/>
          </a:xfrm>
        </p:grpSpPr>
        <p:sp>
          <p:nvSpPr>
            <p:cNvPr id="38935" name="TextBox 55"/>
            <p:cNvSpPr txBox="1">
              <a:spLocks noChangeArrowheads="1"/>
            </p:cNvSpPr>
            <p:nvPr/>
          </p:nvSpPr>
          <p:spPr bwMode="auto">
            <a:xfrm>
              <a:off x="-296510" y="1735518"/>
              <a:ext cx="2276196" cy="781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spcBef>
                  <a:spcPct val="20000"/>
                </a:spcBef>
              </a:pPr>
              <a:r>
                <a:rPr lang="en-US" altLang="es-MX" sz="1400" dirty="0">
                  <a:latin typeface="+mj-lt"/>
                </a:rPr>
                <a:t>Entrepreneur  It is defined as an individual who organizes or operates a business or businesses. </a:t>
              </a:r>
            </a:p>
          </p:txBody>
        </p:sp>
        <p:sp>
          <p:nvSpPr>
            <p:cNvPr id="38936" name="Rectangle 56"/>
            <p:cNvSpPr>
              <a:spLocks noChangeArrowheads="1"/>
            </p:cNvSpPr>
            <p:nvPr/>
          </p:nvSpPr>
          <p:spPr bwMode="auto">
            <a:xfrm>
              <a:off x="1206608" y="1392685"/>
              <a:ext cx="773078" cy="279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2000" dirty="0">
                  <a:solidFill>
                    <a:schemeClr val="accent2"/>
                  </a:solidFill>
                  <a:latin typeface="+mj-lt"/>
                </a:rPr>
                <a:t>Título</a:t>
              </a:r>
              <a:r>
                <a:rPr lang="en-US" altLang="es-MX" sz="2000" dirty="0">
                  <a:solidFill>
                    <a:schemeClr val="accent2"/>
                  </a:solidFill>
                  <a:latin typeface="+mj-lt"/>
                </a:rPr>
                <a:t> 2</a:t>
              </a:r>
            </a:p>
          </p:txBody>
        </p:sp>
      </p:grpSp>
      <p:grpSp>
        <p:nvGrpSpPr>
          <p:cNvPr id="38927" name="Group 56"/>
          <p:cNvGrpSpPr>
            <a:grpSpLocks/>
          </p:cNvGrpSpPr>
          <p:nvPr/>
        </p:nvGrpSpPr>
        <p:grpSpPr bwMode="auto">
          <a:xfrm>
            <a:off x="1559719" y="4484688"/>
            <a:ext cx="2453481" cy="1010868"/>
            <a:chOff x="-296510" y="1279344"/>
            <a:chExt cx="2276196" cy="918501"/>
          </a:xfrm>
        </p:grpSpPr>
        <p:sp>
          <p:nvSpPr>
            <p:cNvPr id="38933" name="TextBox 58"/>
            <p:cNvSpPr txBox="1">
              <a:spLocks noChangeArrowheads="1"/>
            </p:cNvSpPr>
            <p:nvPr/>
          </p:nvSpPr>
          <p:spPr bwMode="auto">
            <a:xfrm>
              <a:off x="-296510" y="1610572"/>
              <a:ext cx="2276196" cy="587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spcBef>
                  <a:spcPct val="20000"/>
                </a:spcBef>
              </a:pPr>
              <a:r>
                <a:rPr lang="en-US" altLang="es-MX" sz="1400">
                  <a:latin typeface="+mj-lt"/>
                </a:rPr>
                <a:t>Entrepreneur  It is defined as an individual who organizes or operates a business or businesses. </a:t>
              </a:r>
            </a:p>
          </p:txBody>
        </p:sp>
        <p:sp>
          <p:nvSpPr>
            <p:cNvPr id="38934" name="Rectangle 59"/>
            <p:cNvSpPr>
              <a:spLocks noChangeArrowheads="1"/>
            </p:cNvSpPr>
            <p:nvPr/>
          </p:nvSpPr>
          <p:spPr bwMode="auto">
            <a:xfrm>
              <a:off x="1207843" y="1279344"/>
              <a:ext cx="771843" cy="279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2000" dirty="0">
                  <a:solidFill>
                    <a:schemeClr val="accent1"/>
                  </a:solidFill>
                  <a:latin typeface="+mj-lt"/>
                </a:rPr>
                <a:t>Título 1 </a:t>
              </a:r>
            </a:p>
          </p:txBody>
        </p:sp>
      </p:grpSp>
      <p:sp>
        <p:nvSpPr>
          <p:cNvPr id="38928" name="Freeform 9"/>
          <p:cNvSpPr>
            <a:spLocks/>
          </p:cNvSpPr>
          <p:nvPr/>
        </p:nvSpPr>
        <p:spPr bwMode="auto">
          <a:xfrm>
            <a:off x="3971132" y="3047207"/>
            <a:ext cx="1295400" cy="794544"/>
          </a:xfrm>
          <a:custGeom>
            <a:avLst/>
            <a:gdLst>
              <a:gd name="T0" fmla="*/ 2070132 w 313"/>
              <a:gd name="T1" fmla="*/ 1588374 h 192"/>
              <a:gd name="T2" fmla="*/ 513393 w 313"/>
              <a:gd name="T3" fmla="*/ 1588374 h 192"/>
              <a:gd name="T4" fmla="*/ 505112 w 313"/>
              <a:gd name="T5" fmla="*/ 1323645 h 192"/>
              <a:gd name="T6" fmla="*/ 505112 w 313"/>
              <a:gd name="T7" fmla="*/ 1307099 h 192"/>
              <a:gd name="T8" fmla="*/ 0 w 313"/>
              <a:gd name="T9" fmla="*/ 1307099 h 192"/>
              <a:gd name="T10" fmla="*/ 1300043 w 313"/>
              <a:gd name="T11" fmla="*/ 0 h 192"/>
              <a:gd name="T12" fmla="*/ 2591805 w 313"/>
              <a:gd name="T13" fmla="*/ 1307099 h 192"/>
              <a:gd name="T14" fmla="*/ 2053571 w 313"/>
              <a:gd name="T15" fmla="*/ 1307099 h 192"/>
              <a:gd name="T16" fmla="*/ 2053571 w 313"/>
              <a:gd name="T17" fmla="*/ 1323645 h 192"/>
              <a:gd name="T18" fmla="*/ 2070132 w 313"/>
              <a:gd name="T19" fmla="*/ 1588374 h 19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13"/>
              <a:gd name="T31" fmla="*/ 0 h 192"/>
              <a:gd name="T32" fmla="*/ 313 w 313"/>
              <a:gd name="T33" fmla="*/ 192 h 19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13" h="192">
                <a:moveTo>
                  <a:pt x="250" y="192"/>
                </a:moveTo>
                <a:cubicBezTo>
                  <a:pt x="62" y="192"/>
                  <a:pt x="62" y="192"/>
                  <a:pt x="62" y="192"/>
                </a:cubicBezTo>
                <a:cubicBezTo>
                  <a:pt x="61" y="182"/>
                  <a:pt x="61" y="171"/>
                  <a:pt x="61" y="160"/>
                </a:cubicBezTo>
                <a:cubicBezTo>
                  <a:pt x="61" y="159"/>
                  <a:pt x="61" y="158"/>
                  <a:pt x="61" y="158"/>
                </a:cubicBezTo>
                <a:cubicBezTo>
                  <a:pt x="0" y="158"/>
                  <a:pt x="0" y="158"/>
                  <a:pt x="0" y="158"/>
                </a:cubicBezTo>
                <a:cubicBezTo>
                  <a:pt x="157" y="0"/>
                  <a:pt x="157" y="0"/>
                  <a:pt x="157" y="0"/>
                </a:cubicBezTo>
                <a:cubicBezTo>
                  <a:pt x="313" y="158"/>
                  <a:pt x="313" y="158"/>
                  <a:pt x="313" y="158"/>
                </a:cubicBezTo>
                <a:cubicBezTo>
                  <a:pt x="248" y="158"/>
                  <a:pt x="248" y="158"/>
                  <a:pt x="248" y="158"/>
                </a:cubicBezTo>
                <a:cubicBezTo>
                  <a:pt x="248" y="158"/>
                  <a:pt x="248" y="159"/>
                  <a:pt x="248" y="160"/>
                </a:cubicBezTo>
                <a:cubicBezTo>
                  <a:pt x="248" y="171"/>
                  <a:pt x="249" y="182"/>
                  <a:pt x="250" y="192"/>
                </a:cubicBezTo>
                <a:close/>
              </a:path>
            </a:pathLst>
          </a:custGeom>
          <a:solidFill>
            <a:srgbClr val="5AA0AF"/>
          </a:solidFill>
          <a:ln>
            <a:noFill/>
          </a:ln>
        </p:spPr>
        <p:txBody>
          <a:bodyPr lIns="121926" tIns="60963" rIns="121926" bIns="60963"/>
          <a:lstStyle/>
          <a:p>
            <a:endParaRPr lang="es-MX" sz="900"/>
          </a:p>
        </p:txBody>
      </p:sp>
      <p:sp>
        <p:nvSpPr>
          <p:cNvPr id="38929" name="Text Placeholder 3"/>
          <p:cNvSpPr txBox="1">
            <a:spLocks/>
          </p:cNvSpPr>
          <p:nvPr/>
        </p:nvSpPr>
        <p:spPr bwMode="auto">
          <a:xfrm>
            <a:off x="4357372" y="3155926"/>
            <a:ext cx="557845" cy="577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2438400">
              <a:defRPr sz="3600">
                <a:solidFill>
                  <a:schemeClr val="tx1"/>
                </a:solidFill>
                <a:latin typeface="Lato Light" panose="020F0302020204030203" pitchFamily="34" charset="0"/>
                <a:ea typeface="MS PGothic" panose="020B0600070205080204" pitchFamily="34" charset="-128"/>
              </a:defRPr>
            </a:lvl1pPr>
            <a:lvl2pPr marL="742950" indent="-285750" defTabSz="2438400">
              <a:defRPr sz="3600">
                <a:solidFill>
                  <a:schemeClr val="tx1"/>
                </a:solidFill>
                <a:latin typeface="Lato Light" panose="020F0302020204030203" pitchFamily="34" charset="0"/>
                <a:ea typeface="MS PGothic" panose="020B0600070205080204" pitchFamily="34" charset="-128"/>
              </a:defRPr>
            </a:lvl2pPr>
            <a:lvl3pPr marL="1143000" indent="-228600" defTabSz="2438400">
              <a:defRPr sz="3600">
                <a:solidFill>
                  <a:schemeClr val="tx1"/>
                </a:solidFill>
                <a:latin typeface="Lato Light" panose="020F0302020204030203" pitchFamily="34" charset="0"/>
                <a:ea typeface="MS PGothic" panose="020B0600070205080204" pitchFamily="34" charset="-128"/>
              </a:defRPr>
            </a:lvl3pPr>
            <a:lvl4pPr marL="1600200" indent="-228600" defTabSz="2438400">
              <a:defRPr sz="3600">
                <a:solidFill>
                  <a:schemeClr val="tx1"/>
                </a:solidFill>
                <a:latin typeface="Lato Light" panose="020F0302020204030203" pitchFamily="34" charset="0"/>
                <a:ea typeface="MS PGothic" panose="020B0600070205080204" pitchFamily="34" charset="-128"/>
              </a:defRPr>
            </a:lvl4pPr>
            <a:lvl5pPr marL="2057400" indent="-228600" defTabSz="2438400">
              <a:defRPr sz="3600">
                <a:solidFill>
                  <a:schemeClr val="tx1"/>
                </a:solidFill>
                <a:latin typeface="Lato Light" panose="020F0302020204030203" pitchFamily="34" charset="0"/>
                <a:ea typeface="MS PGothic" panose="020B0600070205080204" pitchFamily="34" charset="-128"/>
              </a:defRPr>
            </a:lvl5pPr>
            <a:lvl6pPr marL="25146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24384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spcBef>
                <a:spcPct val="20000"/>
              </a:spcBef>
            </a:pPr>
            <a:r>
              <a:rPr lang="en-US" altLang="es-MX" sz="3750" b="1">
                <a:solidFill>
                  <a:schemeClr val="bg1"/>
                </a:solidFill>
              </a:rPr>
              <a:t>04</a:t>
            </a:r>
          </a:p>
        </p:txBody>
      </p:sp>
      <p:sp>
        <p:nvSpPr>
          <p:cNvPr id="40" name="Rectangle 12">
            <a:extLst>
              <a:ext uri="{FF2B5EF4-FFF2-40B4-BE49-F238E27FC236}">
                <a16:creationId xmlns:a16="http://schemas.microsoft.com/office/drawing/2014/main" id="{1EFB7F25-1425-45DF-8907-D02427487A3D}"/>
              </a:ext>
            </a:extLst>
          </p:cNvPr>
          <p:cNvSpPr/>
          <p:nvPr/>
        </p:nvSpPr>
        <p:spPr>
          <a:xfrm>
            <a:off x="858627" y="550310"/>
            <a:ext cx="9165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43" name="CuadroTexto 42">
            <a:extLst>
              <a:ext uri="{FF2B5EF4-FFF2-40B4-BE49-F238E27FC236}">
                <a16:creationId xmlns:a16="http://schemas.microsoft.com/office/drawing/2014/main" id="{C307B23E-FDDB-49AF-9184-16A3C769F70A}"/>
              </a:ext>
            </a:extLst>
          </p:cNvPr>
          <p:cNvSpPr txBox="1"/>
          <p:nvPr/>
        </p:nvSpPr>
        <p:spPr>
          <a:xfrm>
            <a:off x="1119695" y="558525"/>
            <a:ext cx="5527848" cy="612219"/>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 </a:t>
            </a:r>
            <a:r>
              <a:rPr lang="es-CO" sz="4000" dirty="0">
                <a:solidFill>
                  <a:srgbClr val="1EA185"/>
                </a:solidFill>
                <a:latin typeface="Arial Black" panose="020B0A04020102020204" pitchFamily="34" charset="0"/>
              </a:rPr>
              <a:t>Aquí</a:t>
            </a:r>
          </a:p>
        </p:txBody>
      </p:sp>
      <p:sp>
        <p:nvSpPr>
          <p:cNvPr id="46" name="Rectangle 56">
            <a:extLst>
              <a:ext uri="{FF2B5EF4-FFF2-40B4-BE49-F238E27FC236}">
                <a16:creationId xmlns:a16="http://schemas.microsoft.com/office/drawing/2014/main" id="{074580E0-0F39-4588-A3E8-C81DD4C453AA}"/>
              </a:ext>
            </a:extLst>
          </p:cNvPr>
          <p:cNvSpPr>
            <a:spLocks noChangeArrowheads="1"/>
          </p:cNvSpPr>
          <p:nvPr/>
        </p:nvSpPr>
        <p:spPr bwMode="auto">
          <a:xfrm>
            <a:off x="8050562" y="2004093"/>
            <a:ext cx="77425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2000" dirty="0">
                <a:solidFill>
                  <a:schemeClr val="accent2"/>
                </a:solidFill>
                <a:latin typeface="+mj-lt"/>
              </a:rPr>
              <a:t>Título</a:t>
            </a:r>
            <a:r>
              <a:rPr lang="en-US" altLang="es-MX" sz="2000" dirty="0">
                <a:solidFill>
                  <a:schemeClr val="accent2"/>
                </a:solidFill>
                <a:latin typeface="+mj-lt"/>
              </a:rPr>
              <a:t> 3</a:t>
            </a:r>
          </a:p>
        </p:txBody>
      </p:sp>
      <p:sp>
        <p:nvSpPr>
          <p:cNvPr id="49" name="Rectangle 56">
            <a:extLst>
              <a:ext uri="{FF2B5EF4-FFF2-40B4-BE49-F238E27FC236}">
                <a16:creationId xmlns:a16="http://schemas.microsoft.com/office/drawing/2014/main" id="{68657F9B-6105-4BB1-9182-C6044223DEF3}"/>
              </a:ext>
            </a:extLst>
          </p:cNvPr>
          <p:cNvSpPr>
            <a:spLocks noChangeArrowheads="1"/>
          </p:cNvSpPr>
          <p:nvPr/>
        </p:nvSpPr>
        <p:spPr bwMode="auto">
          <a:xfrm>
            <a:off x="7918318" y="4580563"/>
            <a:ext cx="77425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2000" dirty="0">
                <a:solidFill>
                  <a:schemeClr val="accent2"/>
                </a:solidFill>
                <a:latin typeface="+mj-lt"/>
              </a:rPr>
              <a:t>Título</a:t>
            </a:r>
            <a:r>
              <a:rPr lang="en-US" altLang="es-MX" sz="2000" dirty="0">
                <a:solidFill>
                  <a:schemeClr val="accent2"/>
                </a:solidFill>
                <a:latin typeface="+mj-lt"/>
              </a:rPr>
              <a:t> 4</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ángulo 29">
            <a:extLst>
              <a:ext uri="{FF2B5EF4-FFF2-40B4-BE49-F238E27FC236}">
                <a16:creationId xmlns:a16="http://schemas.microsoft.com/office/drawing/2014/main" id="{93778380-6B76-4416-9811-5CC1594372FB}"/>
              </a:ext>
            </a:extLst>
          </p:cNvPr>
          <p:cNvSpPr/>
          <p:nvPr/>
        </p:nvSpPr>
        <p:spPr>
          <a:xfrm>
            <a:off x="0" y="1581376"/>
            <a:ext cx="5364618" cy="2090738"/>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ángulo 30">
            <a:extLst>
              <a:ext uri="{FF2B5EF4-FFF2-40B4-BE49-F238E27FC236}">
                <a16:creationId xmlns:a16="http://schemas.microsoft.com/office/drawing/2014/main" id="{780A8126-3F9B-4C01-8A6D-43A2C7B58740}"/>
              </a:ext>
            </a:extLst>
          </p:cNvPr>
          <p:cNvSpPr/>
          <p:nvPr/>
        </p:nvSpPr>
        <p:spPr>
          <a:xfrm>
            <a:off x="7825468" y="3867376"/>
            <a:ext cx="2090738" cy="2090738"/>
          </a:xfrm>
          <a:prstGeom prst="rect">
            <a:avLst/>
          </a:prstGeom>
          <a:solidFill>
            <a:srgbClr val="1EA1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ángulo 31">
            <a:extLst>
              <a:ext uri="{FF2B5EF4-FFF2-40B4-BE49-F238E27FC236}">
                <a16:creationId xmlns:a16="http://schemas.microsoft.com/office/drawing/2014/main" id="{92B5C6B7-5ED5-425C-B0D8-A328F4030B78}"/>
              </a:ext>
            </a:extLst>
          </p:cNvPr>
          <p:cNvSpPr/>
          <p:nvPr/>
        </p:nvSpPr>
        <p:spPr>
          <a:xfrm>
            <a:off x="0" y="3895724"/>
            <a:ext cx="3088826" cy="20907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12">
            <a:extLst>
              <a:ext uri="{FF2B5EF4-FFF2-40B4-BE49-F238E27FC236}">
                <a16:creationId xmlns:a16="http://schemas.microsoft.com/office/drawing/2014/main" id="{95E5C3D7-1677-45C5-81E1-629F423AD607}"/>
              </a:ext>
            </a:extLst>
          </p:cNvPr>
          <p:cNvSpPr/>
          <p:nvPr/>
        </p:nvSpPr>
        <p:spPr>
          <a:xfrm>
            <a:off x="858627" y="550310"/>
            <a:ext cx="91658" cy="62865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800"/>
          </a:p>
        </p:txBody>
      </p:sp>
      <p:sp>
        <p:nvSpPr>
          <p:cNvPr id="34" name="CuadroTexto 33">
            <a:extLst>
              <a:ext uri="{FF2B5EF4-FFF2-40B4-BE49-F238E27FC236}">
                <a16:creationId xmlns:a16="http://schemas.microsoft.com/office/drawing/2014/main" id="{8DACD130-10CC-47BB-943B-8A3C05109E8F}"/>
              </a:ext>
            </a:extLst>
          </p:cNvPr>
          <p:cNvSpPr txBox="1"/>
          <p:nvPr/>
        </p:nvSpPr>
        <p:spPr>
          <a:xfrm>
            <a:off x="1119695" y="558525"/>
            <a:ext cx="5527848" cy="612219"/>
          </a:xfrm>
          <a:prstGeom prst="rect">
            <a:avLst/>
          </a:prstGeom>
          <a:noFill/>
        </p:spPr>
        <p:txBody>
          <a:bodyPr wrap="square" rtlCol="0">
            <a:spAutoFit/>
          </a:bodyPr>
          <a:lstStyle/>
          <a:p>
            <a:pPr>
              <a:lnSpc>
                <a:spcPts val="4000"/>
              </a:lnSpc>
            </a:pPr>
            <a:r>
              <a:rPr lang="es-CO" sz="4000" dirty="0">
                <a:latin typeface="Arial Black" panose="020B0A04020102020204" pitchFamily="34" charset="0"/>
              </a:rPr>
              <a:t>Tu título </a:t>
            </a:r>
            <a:r>
              <a:rPr lang="es-CO" sz="4000" dirty="0">
                <a:solidFill>
                  <a:srgbClr val="1EA185"/>
                </a:solidFill>
                <a:latin typeface="Arial Black" panose="020B0A04020102020204" pitchFamily="34" charset="0"/>
              </a:rPr>
              <a:t>Aquí</a:t>
            </a:r>
          </a:p>
        </p:txBody>
      </p:sp>
      <p:sp>
        <p:nvSpPr>
          <p:cNvPr id="35" name="TextBox 10">
            <a:extLst>
              <a:ext uri="{FF2B5EF4-FFF2-40B4-BE49-F238E27FC236}">
                <a16:creationId xmlns:a16="http://schemas.microsoft.com/office/drawing/2014/main" id="{4845517E-022A-4072-BF82-066C3212B812}"/>
              </a:ext>
            </a:extLst>
          </p:cNvPr>
          <p:cNvSpPr txBox="1">
            <a:spLocks noChangeArrowheads="1"/>
          </p:cNvSpPr>
          <p:nvPr/>
        </p:nvSpPr>
        <p:spPr bwMode="auto">
          <a:xfrm>
            <a:off x="403340" y="2502236"/>
            <a:ext cx="3921917" cy="848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600" dirty="0">
                <a:latin typeface="Arial" panose="020B0604020202020204" pitchFamily="34" charset="0"/>
                <a:cs typeface="Arial" panose="020B0604020202020204" pitchFamily="34" charset="0"/>
              </a:rPr>
              <a:t>dolor sit amet, consectetur adipiscing elit.  Fusce convallis magna non.</a:t>
            </a:r>
          </a:p>
        </p:txBody>
      </p:sp>
      <p:sp>
        <p:nvSpPr>
          <p:cNvPr id="36" name="CuadroTexto 35">
            <a:extLst>
              <a:ext uri="{FF2B5EF4-FFF2-40B4-BE49-F238E27FC236}">
                <a16:creationId xmlns:a16="http://schemas.microsoft.com/office/drawing/2014/main" id="{6228C8FF-1AC1-48EC-9B7A-6CD36A1840C8}"/>
              </a:ext>
            </a:extLst>
          </p:cNvPr>
          <p:cNvSpPr txBox="1"/>
          <p:nvPr/>
        </p:nvSpPr>
        <p:spPr>
          <a:xfrm>
            <a:off x="403340" y="1749226"/>
            <a:ext cx="4308373" cy="585160"/>
          </a:xfrm>
          <a:prstGeom prst="rect">
            <a:avLst/>
          </a:prstGeom>
          <a:noFill/>
        </p:spPr>
        <p:txBody>
          <a:bodyPr wrap="square" rtlCol="0">
            <a:spAutoFit/>
          </a:bodyPr>
          <a:lstStyle/>
          <a:p>
            <a:pPr>
              <a:lnSpc>
                <a:spcPts val="4000"/>
              </a:lnSpc>
            </a:pPr>
            <a:r>
              <a:rPr lang="es-CO" sz="3200">
                <a:solidFill>
                  <a:schemeClr val="bg1"/>
                </a:solidFill>
                <a:latin typeface="Arial Black" panose="020B0A04020102020204" pitchFamily="34" charset="0"/>
              </a:rPr>
              <a:t>Título</a:t>
            </a:r>
          </a:p>
        </p:txBody>
      </p:sp>
      <p:sp>
        <p:nvSpPr>
          <p:cNvPr id="37" name="TextBox 10">
            <a:extLst>
              <a:ext uri="{FF2B5EF4-FFF2-40B4-BE49-F238E27FC236}">
                <a16:creationId xmlns:a16="http://schemas.microsoft.com/office/drawing/2014/main" id="{325C15A0-5B98-4EF1-8D02-50BCCB5CEAB5}"/>
              </a:ext>
            </a:extLst>
          </p:cNvPr>
          <p:cNvSpPr txBox="1">
            <a:spLocks noChangeArrowheads="1"/>
          </p:cNvSpPr>
          <p:nvPr/>
        </p:nvSpPr>
        <p:spPr bwMode="auto">
          <a:xfrm>
            <a:off x="403340" y="4335886"/>
            <a:ext cx="2501044" cy="107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Fusce convallis magna non.</a:t>
            </a:r>
          </a:p>
        </p:txBody>
      </p:sp>
      <p:sp>
        <p:nvSpPr>
          <p:cNvPr id="38" name="TextBox 10">
            <a:extLst>
              <a:ext uri="{FF2B5EF4-FFF2-40B4-BE49-F238E27FC236}">
                <a16:creationId xmlns:a16="http://schemas.microsoft.com/office/drawing/2014/main" id="{7CA29B09-6776-4A80-9B14-73DDA0B0BEB6}"/>
              </a:ext>
            </a:extLst>
          </p:cNvPr>
          <p:cNvSpPr txBox="1">
            <a:spLocks noChangeArrowheads="1"/>
          </p:cNvSpPr>
          <p:nvPr/>
        </p:nvSpPr>
        <p:spPr bwMode="auto">
          <a:xfrm>
            <a:off x="8010522" y="4199423"/>
            <a:ext cx="1699536" cy="1569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Fusce convallis magna non.</a:t>
            </a:r>
          </a:p>
        </p:txBody>
      </p:sp>
      <p:sp>
        <p:nvSpPr>
          <p:cNvPr id="15" name="Marcador de posición de imagen 14">
            <a:extLst>
              <a:ext uri="{FF2B5EF4-FFF2-40B4-BE49-F238E27FC236}">
                <a16:creationId xmlns:a16="http://schemas.microsoft.com/office/drawing/2014/main" id="{F4E724ED-95FE-4599-9260-F893ECAA604F}"/>
              </a:ext>
            </a:extLst>
          </p:cNvPr>
          <p:cNvSpPr>
            <a:spLocks noGrp="1"/>
          </p:cNvSpPr>
          <p:nvPr>
            <p:ph type="pic" sz="quarter" idx="10"/>
          </p:nvPr>
        </p:nvSpPr>
        <p:spPr/>
      </p:sp>
      <p:sp>
        <p:nvSpPr>
          <p:cNvPr id="17" name="Marcador de posición de imagen 16">
            <a:extLst>
              <a:ext uri="{FF2B5EF4-FFF2-40B4-BE49-F238E27FC236}">
                <a16:creationId xmlns:a16="http://schemas.microsoft.com/office/drawing/2014/main" id="{4B8AE2DE-2CBD-4B41-8850-BC7098D0A1DE}"/>
              </a:ext>
            </a:extLst>
          </p:cNvPr>
          <p:cNvSpPr>
            <a:spLocks noGrp="1"/>
          </p:cNvSpPr>
          <p:nvPr>
            <p:ph type="pic" sz="quarter" idx="11"/>
          </p:nvPr>
        </p:nvSpPr>
        <p:spPr/>
      </p:sp>
      <p:sp>
        <p:nvSpPr>
          <p:cNvPr id="19" name="Marcador de posición de imagen 18">
            <a:extLst>
              <a:ext uri="{FF2B5EF4-FFF2-40B4-BE49-F238E27FC236}">
                <a16:creationId xmlns:a16="http://schemas.microsoft.com/office/drawing/2014/main" id="{411607A9-3527-4995-B2CB-B5F0C47AC145}"/>
              </a:ext>
            </a:extLst>
          </p:cNvPr>
          <p:cNvSpPr>
            <a:spLocks noGrp="1"/>
          </p:cNvSpPr>
          <p:nvPr>
            <p:ph type="pic" sz="quarter" idx="12"/>
          </p:nvPr>
        </p:nvSpPr>
        <p:spPr/>
      </p:sp>
      <p:sp>
        <p:nvSpPr>
          <p:cNvPr id="21" name="Marcador de posición de imagen 20">
            <a:extLst>
              <a:ext uri="{FF2B5EF4-FFF2-40B4-BE49-F238E27FC236}">
                <a16:creationId xmlns:a16="http://schemas.microsoft.com/office/drawing/2014/main" id="{2A751B1A-9427-4763-A3A8-F6A1806B7247}"/>
              </a:ext>
            </a:extLst>
          </p:cNvPr>
          <p:cNvSpPr>
            <a:spLocks noGrp="1"/>
          </p:cNvSpPr>
          <p:nvPr>
            <p:ph type="pic" sz="quarter" idx="13"/>
          </p:nvPr>
        </p:nvSpPr>
        <p:spPr/>
      </p:sp>
      <p:sp>
        <p:nvSpPr>
          <p:cNvPr id="23" name="Marcador de posición de imagen 22">
            <a:extLst>
              <a:ext uri="{FF2B5EF4-FFF2-40B4-BE49-F238E27FC236}">
                <a16:creationId xmlns:a16="http://schemas.microsoft.com/office/drawing/2014/main" id="{4F78B237-FD3C-4706-B683-9C76E6D14A16}"/>
              </a:ext>
            </a:extLst>
          </p:cNvPr>
          <p:cNvSpPr>
            <a:spLocks noGrp="1"/>
          </p:cNvSpPr>
          <p:nvPr>
            <p:ph type="pic" sz="quarter" idx="14"/>
          </p:nvPr>
        </p:nvSpPr>
        <p:spPr/>
      </p:sp>
      <p:sp>
        <p:nvSpPr>
          <p:cNvPr id="25" name="Marcador de posición de imagen 24">
            <a:extLst>
              <a:ext uri="{FF2B5EF4-FFF2-40B4-BE49-F238E27FC236}">
                <a16:creationId xmlns:a16="http://schemas.microsoft.com/office/drawing/2014/main" id="{53D626AD-EBBD-46B7-AEE5-3927B86FF58A}"/>
              </a:ext>
            </a:extLst>
          </p:cNvPr>
          <p:cNvSpPr>
            <a:spLocks noGrp="1"/>
          </p:cNvSpPr>
          <p:nvPr>
            <p:ph type="pic" sz="quarter" idx="15"/>
          </p:nvPr>
        </p:nvSpPr>
        <p:spPr/>
      </p:sp>
    </p:spTree>
    <p:extLst>
      <p:ext uri="{BB962C8B-B14F-4D97-AF65-F5344CB8AC3E}">
        <p14:creationId xmlns:p14="http://schemas.microsoft.com/office/powerpoint/2010/main" val="293070716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4659</TotalTime>
  <Words>951</Words>
  <Application>Microsoft Office PowerPoint</Application>
  <PresentationFormat>Panorámica</PresentationFormat>
  <Paragraphs>137</Paragraphs>
  <Slides>14</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14</vt:i4>
      </vt:variant>
    </vt:vector>
  </HeadingPairs>
  <TitlesOfParts>
    <vt:vector size="22" baseType="lpstr">
      <vt:lpstr>Arial</vt:lpstr>
      <vt:lpstr>Arial Black</vt:lpstr>
      <vt:lpstr>Calibri</vt:lpstr>
      <vt:lpstr>Calibri Light</vt:lpstr>
      <vt:lpstr>Lato Black</vt:lpstr>
      <vt:lpstr>Lato Light</vt:lpstr>
      <vt:lpstr>Lato Regular</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descargar esta plantilla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Nayibe Serrano</cp:lastModifiedBy>
  <cp:revision>337</cp:revision>
  <dcterms:created xsi:type="dcterms:W3CDTF">2020-03-21T22:03:23Z</dcterms:created>
  <dcterms:modified xsi:type="dcterms:W3CDTF">2020-08-27T01:43:14Z</dcterms:modified>
</cp:coreProperties>
</file>