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B9C7"/>
    <a:srgbClr val="F183BA"/>
    <a:srgbClr val="E62987"/>
    <a:srgbClr val="ED65A9"/>
    <a:srgbClr val="870043"/>
    <a:srgbClr val="D6006B"/>
    <a:srgbClr val="181717"/>
    <a:srgbClr val="F2D764"/>
    <a:srgbClr val="00B2E3"/>
    <a:srgbClr val="F7B7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15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11/09/2020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191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8D20E6B-6029-409A-B249-F0DF2A95407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196975"/>
            <a:ext cx="3948113" cy="394811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on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icon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  <p:sp>
        <p:nvSpPr>
          <p:cNvPr id="4" name="Marcador de posición de imagen 2">
            <a:extLst>
              <a:ext uri="{FF2B5EF4-FFF2-40B4-BE49-F238E27FC236}">
                <a16:creationId xmlns:a16="http://schemas.microsoft.com/office/drawing/2014/main" id="{8B1B7E12-F40D-422A-8A26-886B2C7F6E1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243889" y="1196975"/>
            <a:ext cx="3948113" cy="394811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on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icon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78647700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15F1CD4-2D85-4990-8D52-784E7B242A06}"/>
              </a:ext>
            </a:extLst>
          </p:cNvPr>
          <p:cNvSpPr/>
          <p:nvPr userDrawn="1"/>
        </p:nvSpPr>
        <p:spPr>
          <a:xfrm>
            <a:off x="-4381500" y="-865241"/>
            <a:ext cx="4381500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upo 80">
            <a:extLst>
              <a:ext uri="{FF2B5EF4-FFF2-40B4-BE49-F238E27FC236}">
                <a16:creationId xmlns:a16="http://schemas.microsoft.com/office/drawing/2014/main" id="{144B365C-E5A8-419B-A7C1-0C19D3B450F9}"/>
              </a:ext>
            </a:extLst>
          </p:cNvPr>
          <p:cNvGrpSpPr/>
          <p:nvPr/>
        </p:nvGrpSpPr>
        <p:grpSpPr>
          <a:xfrm>
            <a:off x="210405" y="967725"/>
            <a:ext cx="5516286" cy="5235575"/>
            <a:chOff x="-68995" y="762399"/>
            <a:chExt cx="5516286" cy="5235575"/>
          </a:xfrm>
        </p:grpSpPr>
        <p:grpSp>
          <p:nvGrpSpPr>
            <p:cNvPr id="3" name="Group 4">
              <a:extLst>
                <a:ext uri="{FF2B5EF4-FFF2-40B4-BE49-F238E27FC236}">
                  <a16:creationId xmlns:a16="http://schemas.microsoft.com/office/drawing/2014/main" id="{861EFBA3-DFBB-43FF-B7B7-66425E4C119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-68995" y="762399"/>
              <a:ext cx="4824413" cy="5235575"/>
              <a:chOff x="688" y="510"/>
              <a:chExt cx="3039" cy="3298"/>
            </a:xfrm>
          </p:grpSpPr>
          <p:sp>
            <p:nvSpPr>
              <p:cNvPr id="5" name="Freeform 5">
                <a:extLst>
                  <a:ext uri="{FF2B5EF4-FFF2-40B4-BE49-F238E27FC236}">
                    <a16:creationId xmlns:a16="http://schemas.microsoft.com/office/drawing/2014/main" id="{5BDFA920-BF52-4572-BE43-C8636FABB8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" y="2684"/>
                <a:ext cx="601" cy="539"/>
              </a:xfrm>
              <a:custGeom>
                <a:avLst/>
                <a:gdLst>
                  <a:gd name="T0" fmla="*/ 177 w 253"/>
                  <a:gd name="T1" fmla="*/ 0 h 227"/>
                  <a:gd name="T2" fmla="*/ 253 w 253"/>
                  <a:gd name="T3" fmla="*/ 55 h 227"/>
                  <a:gd name="T4" fmla="*/ 24 w 253"/>
                  <a:gd name="T5" fmla="*/ 227 h 227"/>
                  <a:gd name="T6" fmla="*/ 0 w 253"/>
                  <a:gd name="T7" fmla="*/ 136 h 227"/>
                  <a:gd name="T8" fmla="*/ 177 w 253"/>
                  <a:gd name="T9" fmla="*/ 0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3" h="227">
                    <a:moveTo>
                      <a:pt x="177" y="0"/>
                    </a:moveTo>
                    <a:cubicBezTo>
                      <a:pt x="253" y="55"/>
                      <a:pt x="253" y="55"/>
                      <a:pt x="253" y="55"/>
                    </a:cubicBezTo>
                    <a:cubicBezTo>
                      <a:pt x="197" y="133"/>
                      <a:pt x="117" y="194"/>
                      <a:pt x="24" y="227"/>
                    </a:cubicBezTo>
                    <a:cubicBezTo>
                      <a:pt x="0" y="136"/>
                      <a:pt x="0" y="136"/>
                      <a:pt x="0" y="136"/>
                    </a:cubicBezTo>
                    <a:cubicBezTo>
                      <a:pt x="72" y="109"/>
                      <a:pt x="133" y="61"/>
                      <a:pt x="177" y="0"/>
                    </a:cubicBezTo>
                    <a:close/>
                  </a:path>
                </a:pathLst>
              </a:custGeom>
              <a:solidFill>
                <a:srgbClr val="8700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6" name="Freeform 6">
                <a:extLst>
                  <a:ext uri="{FF2B5EF4-FFF2-40B4-BE49-F238E27FC236}">
                    <a16:creationId xmlns:a16="http://schemas.microsoft.com/office/drawing/2014/main" id="{E21C8376-B0D9-4CC4-9478-0320194E87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5" y="2154"/>
                <a:ext cx="393" cy="661"/>
              </a:xfrm>
              <a:custGeom>
                <a:avLst/>
                <a:gdLst>
                  <a:gd name="T0" fmla="*/ 72 w 165"/>
                  <a:gd name="T1" fmla="*/ 0 h 278"/>
                  <a:gd name="T2" fmla="*/ 165 w 165"/>
                  <a:gd name="T3" fmla="*/ 0 h 278"/>
                  <a:gd name="T4" fmla="*/ 76 w 165"/>
                  <a:gd name="T5" fmla="*/ 278 h 278"/>
                  <a:gd name="T6" fmla="*/ 0 w 165"/>
                  <a:gd name="T7" fmla="*/ 223 h 278"/>
                  <a:gd name="T8" fmla="*/ 72 w 165"/>
                  <a:gd name="T9" fmla="*/ 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5" h="278">
                    <a:moveTo>
                      <a:pt x="72" y="0"/>
                    </a:moveTo>
                    <a:cubicBezTo>
                      <a:pt x="165" y="0"/>
                      <a:pt x="165" y="0"/>
                      <a:pt x="165" y="0"/>
                    </a:cubicBezTo>
                    <a:cubicBezTo>
                      <a:pt x="165" y="103"/>
                      <a:pt x="132" y="199"/>
                      <a:pt x="76" y="278"/>
                    </a:cubicBezTo>
                    <a:cubicBezTo>
                      <a:pt x="0" y="223"/>
                      <a:pt x="0" y="223"/>
                      <a:pt x="0" y="223"/>
                    </a:cubicBezTo>
                    <a:cubicBezTo>
                      <a:pt x="45" y="160"/>
                      <a:pt x="72" y="83"/>
                      <a:pt x="72" y="0"/>
                    </a:cubicBezTo>
                    <a:close/>
                  </a:path>
                </a:pathLst>
              </a:custGeom>
              <a:solidFill>
                <a:srgbClr val="E629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2336CBAA-1DF8-4340-B21B-90A4FD653F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5" y="1494"/>
                <a:ext cx="393" cy="660"/>
              </a:xfrm>
              <a:custGeom>
                <a:avLst/>
                <a:gdLst>
                  <a:gd name="T0" fmla="*/ 76 w 165"/>
                  <a:gd name="T1" fmla="*/ 0 h 278"/>
                  <a:gd name="T2" fmla="*/ 165 w 165"/>
                  <a:gd name="T3" fmla="*/ 278 h 278"/>
                  <a:gd name="T4" fmla="*/ 72 w 165"/>
                  <a:gd name="T5" fmla="*/ 278 h 278"/>
                  <a:gd name="T6" fmla="*/ 0 w 165"/>
                  <a:gd name="T7" fmla="*/ 54 h 278"/>
                  <a:gd name="T8" fmla="*/ 76 w 165"/>
                  <a:gd name="T9" fmla="*/ 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5" h="278">
                    <a:moveTo>
                      <a:pt x="76" y="0"/>
                    </a:moveTo>
                    <a:cubicBezTo>
                      <a:pt x="132" y="78"/>
                      <a:pt x="165" y="174"/>
                      <a:pt x="165" y="278"/>
                    </a:cubicBezTo>
                    <a:cubicBezTo>
                      <a:pt x="72" y="278"/>
                      <a:pt x="72" y="278"/>
                      <a:pt x="72" y="278"/>
                    </a:cubicBezTo>
                    <a:cubicBezTo>
                      <a:pt x="72" y="194"/>
                      <a:pt x="45" y="117"/>
                      <a:pt x="0" y="54"/>
                    </a:cubicBezTo>
                    <a:lnTo>
                      <a:pt x="76" y="0"/>
                    </a:lnTo>
                    <a:close/>
                  </a:path>
                </a:pathLst>
              </a:custGeom>
              <a:solidFill>
                <a:srgbClr val="F2D7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8" name="Freeform 8">
                <a:extLst>
                  <a:ext uri="{FF2B5EF4-FFF2-40B4-BE49-F238E27FC236}">
                    <a16:creationId xmlns:a16="http://schemas.microsoft.com/office/drawing/2014/main" id="{E5267555-10DA-4BFE-8AE0-801F915BBF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7" y="1080"/>
                <a:ext cx="639" cy="542"/>
              </a:xfrm>
              <a:custGeom>
                <a:avLst/>
                <a:gdLst>
                  <a:gd name="T0" fmla="*/ 34 w 269"/>
                  <a:gd name="T1" fmla="*/ 0 h 228"/>
                  <a:gd name="T2" fmla="*/ 269 w 269"/>
                  <a:gd name="T3" fmla="*/ 174 h 228"/>
                  <a:gd name="T4" fmla="*/ 193 w 269"/>
                  <a:gd name="T5" fmla="*/ 228 h 228"/>
                  <a:gd name="T6" fmla="*/ 0 w 269"/>
                  <a:gd name="T7" fmla="*/ 87 h 228"/>
                  <a:gd name="T8" fmla="*/ 34 w 269"/>
                  <a:gd name="T9" fmla="*/ 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9" h="228">
                    <a:moveTo>
                      <a:pt x="34" y="0"/>
                    </a:moveTo>
                    <a:cubicBezTo>
                      <a:pt x="130" y="32"/>
                      <a:pt x="211" y="94"/>
                      <a:pt x="269" y="174"/>
                    </a:cubicBezTo>
                    <a:cubicBezTo>
                      <a:pt x="193" y="228"/>
                      <a:pt x="193" y="228"/>
                      <a:pt x="193" y="228"/>
                    </a:cubicBezTo>
                    <a:cubicBezTo>
                      <a:pt x="146" y="162"/>
                      <a:pt x="78" y="112"/>
                      <a:pt x="0" y="87"/>
                    </a:cubicBezTo>
                    <a:cubicBezTo>
                      <a:pt x="34" y="0"/>
                      <a:pt x="34" y="0"/>
                      <a:pt x="34" y="0"/>
                    </a:cubicBezTo>
                    <a:close/>
                  </a:path>
                </a:pathLst>
              </a:custGeom>
              <a:solidFill>
                <a:srgbClr val="00B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9" name="Freeform 9">
                <a:extLst>
                  <a:ext uri="{FF2B5EF4-FFF2-40B4-BE49-F238E27FC236}">
                    <a16:creationId xmlns:a16="http://schemas.microsoft.com/office/drawing/2014/main" id="{B5925C8B-A045-4352-9334-C3018AEDFB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1" y="1242"/>
                <a:ext cx="1826" cy="1824"/>
              </a:xfrm>
              <a:custGeom>
                <a:avLst/>
                <a:gdLst>
                  <a:gd name="T0" fmla="*/ 696 w 768"/>
                  <a:gd name="T1" fmla="*/ 160 h 768"/>
                  <a:gd name="T2" fmla="*/ 768 w 768"/>
                  <a:gd name="T3" fmla="*/ 384 h 768"/>
                  <a:gd name="T4" fmla="*/ 696 w 768"/>
                  <a:gd name="T5" fmla="*/ 607 h 768"/>
                  <a:gd name="T6" fmla="*/ 519 w 768"/>
                  <a:gd name="T7" fmla="*/ 743 h 768"/>
                  <a:gd name="T8" fmla="*/ 384 w 768"/>
                  <a:gd name="T9" fmla="*/ 768 h 768"/>
                  <a:gd name="T10" fmla="*/ 0 w 768"/>
                  <a:gd name="T11" fmla="*/ 384 h 768"/>
                  <a:gd name="T12" fmla="*/ 384 w 768"/>
                  <a:gd name="T13" fmla="*/ 0 h 768"/>
                  <a:gd name="T14" fmla="*/ 503 w 768"/>
                  <a:gd name="T15" fmla="*/ 19 h 768"/>
                  <a:gd name="T16" fmla="*/ 696 w 768"/>
                  <a:gd name="T17" fmla="*/ 160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68" h="768">
                    <a:moveTo>
                      <a:pt x="696" y="160"/>
                    </a:moveTo>
                    <a:cubicBezTo>
                      <a:pt x="741" y="223"/>
                      <a:pt x="768" y="300"/>
                      <a:pt x="768" y="384"/>
                    </a:cubicBezTo>
                    <a:cubicBezTo>
                      <a:pt x="768" y="467"/>
                      <a:pt x="741" y="544"/>
                      <a:pt x="696" y="607"/>
                    </a:cubicBezTo>
                    <a:cubicBezTo>
                      <a:pt x="652" y="668"/>
                      <a:pt x="591" y="716"/>
                      <a:pt x="519" y="743"/>
                    </a:cubicBezTo>
                    <a:cubicBezTo>
                      <a:pt x="477" y="759"/>
                      <a:pt x="431" y="768"/>
                      <a:pt x="384" y="768"/>
                    </a:cubicBezTo>
                    <a:cubicBezTo>
                      <a:pt x="172" y="768"/>
                      <a:pt x="0" y="596"/>
                      <a:pt x="0" y="384"/>
                    </a:cubicBezTo>
                    <a:cubicBezTo>
                      <a:pt x="0" y="172"/>
                      <a:pt x="172" y="0"/>
                      <a:pt x="384" y="0"/>
                    </a:cubicBezTo>
                    <a:cubicBezTo>
                      <a:pt x="425" y="0"/>
                      <a:pt x="465" y="6"/>
                      <a:pt x="503" y="19"/>
                    </a:cubicBezTo>
                    <a:cubicBezTo>
                      <a:pt x="581" y="44"/>
                      <a:pt x="649" y="94"/>
                      <a:pt x="696" y="16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6C0E0EFF-606B-4177-AD40-6FEE8B2B01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" y="1018"/>
                <a:ext cx="2270" cy="2269"/>
              </a:xfrm>
              <a:custGeom>
                <a:avLst/>
                <a:gdLst>
                  <a:gd name="T0" fmla="*/ 955 w 955"/>
                  <a:gd name="T1" fmla="*/ 478 h 955"/>
                  <a:gd name="T2" fmla="*/ 866 w 955"/>
                  <a:gd name="T3" fmla="*/ 756 h 955"/>
                  <a:gd name="T4" fmla="*/ 637 w 955"/>
                  <a:gd name="T5" fmla="*/ 928 h 955"/>
                  <a:gd name="T6" fmla="*/ 478 w 955"/>
                  <a:gd name="T7" fmla="*/ 955 h 955"/>
                  <a:gd name="T8" fmla="*/ 0 w 955"/>
                  <a:gd name="T9" fmla="*/ 478 h 955"/>
                  <a:gd name="T10" fmla="*/ 478 w 955"/>
                  <a:gd name="T11" fmla="*/ 0 h 955"/>
                  <a:gd name="T12" fmla="*/ 623 w 955"/>
                  <a:gd name="T13" fmla="*/ 23 h 955"/>
                  <a:gd name="T14" fmla="*/ 631 w 955"/>
                  <a:gd name="T15" fmla="*/ 26 h 955"/>
                  <a:gd name="T16" fmla="*/ 866 w 955"/>
                  <a:gd name="T17" fmla="*/ 200 h 955"/>
                  <a:gd name="T18" fmla="*/ 955 w 955"/>
                  <a:gd name="T19" fmla="*/ 478 h 9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5" h="955">
                    <a:moveTo>
                      <a:pt x="955" y="478"/>
                    </a:moveTo>
                    <a:cubicBezTo>
                      <a:pt x="955" y="581"/>
                      <a:pt x="922" y="677"/>
                      <a:pt x="866" y="756"/>
                    </a:cubicBezTo>
                    <a:cubicBezTo>
                      <a:pt x="810" y="834"/>
                      <a:pt x="730" y="895"/>
                      <a:pt x="637" y="928"/>
                    </a:cubicBezTo>
                    <a:cubicBezTo>
                      <a:pt x="587" y="945"/>
                      <a:pt x="534" y="955"/>
                      <a:pt x="478" y="955"/>
                    </a:cubicBezTo>
                    <a:cubicBezTo>
                      <a:pt x="214" y="955"/>
                      <a:pt x="0" y="741"/>
                      <a:pt x="0" y="478"/>
                    </a:cubicBezTo>
                    <a:cubicBezTo>
                      <a:pt x="0" y="214"/>
                      <a:pt x="214" y="0"/>
                      <a:pt x="478" y="0"/>
                    </a:cubicBezTo>
                    <a:cubicBezTo>
                      <a:pt x="528" y="0"/>
                      <a:pt x="577" y="8"/>
                      <a:pt x="623" y="23"/>
                    </a:cubicBezTo>
                    <a:cubicBezTo>
                      <a:pt x="626" y="24"/>
                      <a:pt x="629" y="25"/>
                      <a:pt x="631" y="26"/>
                    </a:cubicBezTo>
                    <a:cubicBezTo>
                      <a:pt x="727" y="58"/>
                      <a:pt x="808" y="120"/>
                      <a:pt x="866" y="200"/>
                    </a:cubicBezTo>
                    <a:cubicBezTo>
                      <a:pt x="922" y="278"/>
                      <a:pt x="955" y="374"/>
                      <a:pt x="955" y="478"/>
                    </a:cubicBezTo>
                    <a:close/>
                  </a:path>
                </a:pathLst>
              </a:custGeom>
              <a:noFill/>
              <a:ln w="15875" cap="flat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1" name="Line 11">
                <a:extLst>
                  <a:ext uri="{FF2B5EF4-FFF2-40B4-BE49-F238E27FC236}">
                    <a16:creationId xmlns:a16="http://schemas.microsoft.com/office/drawing/2014/main" id="{39218CFA-639D-4674-9DA0-0DB6D86C3C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07" y="1080"/>
                <a:ext cx="81" cy="207"/>
              </a:xfrm>
              <a:prstGeom prst="line">
                <a:avLst/>
              </a:prstGeom>
              <a:noFill/>
              <a:ln w="15875" cap="flat">
                <a:solidFill>
                  <a:srgbClr val="DDDDD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2" name="Line 12">
                <a:extLst>
                  <a:ext uri="{FF2B5EF4-FFF2-40B4-BE49-F238E27FC236}">
                    <a16:creationId xmlns:a16="http://schemas.microsoft.com/office/drawing/2014/main" id="{D39EDB0C-273E-40CF-B9A5-2F49973299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65" y="1494"/>
                <a:ext cx="181" cy="128"/>
              </a:xfrm>
              <a:prstGeom prst="line">
                <a:avLst/>
              </a:prstGeom>
              <a:noFill/>
              <a:ln w="15875" cap="flat">
                <a:solidFill>
                  <a:srgbClr val="DDDDD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3" name="Line 13">
                <a:extLst>
                  <a:ext uri="{FF2B5EF4-FFF2-40B4-BE49-F238E27FC236}">
                    <a16:creationId xmlns:a16="http://schemas.microsoft.com/office/drawing/2014/main" id="{46453CB1-308F-4986-9649-D15B4FE446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7" y="2154"/>
                <a:ext cx="221" cy="0"/>
              </a:xfrm>
              <a:prstGeom prst="line">
                <a:avLst/>
              </a:prstGeom>
              <a:noFill/>
              <a:ln w="15875" cap="flat">
                <a:solidFill>
                  <a:srgbClr val="DDDDD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4" name="Line 14">
                <a:extLst>
                  <a:ext uri="{FF2B5EF4-FFF2-40B4-BE49-F238E27FC236}">
                    <a16:creationId xmlns:a16="http://schemas.microsoft.com/office/drawing/2014/main" id="{024DAE20-6FAD-4CBC-B75D-5D7ABDECBF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5" y="2684"/>
                <a:ext cx="181" cy="131"/>
              </a:xfrm>
              <a:prstGeom prst="line">
                <a:avLst/>
              </a:prstGeom>
              <a:noFill/>
              <a:ln w="15875" cap="flat">
                <a:solidFill>
                  <a:srgbClr val="DDDDD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FD684D11-0DA2-447E-BCED-E0198BA33D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" y="3007"/>
                <a:ext cx="57" cy="216"/>
              </a:xfrm>
              <a:custGeom>
                <a:avLst/>
                <a:gdLst>
                  <a:gd name="T0" fmla="*/ 0 w 57"/>
                  <a:gd name="T1" fmla="*/ 0 h 216"/>
                  <a:gd name="T2" fmla="*/ 57 w 57"/>
                  <a:gd name="T3" fmla="*/ 216 h 216"/>
                  <a:gd name="T4" fmla="*/ 57 w 57"/>
                  <a:gd name="T5" fmla="*/ 21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7" h="216">
                    <a:moveTo>
                      <a:pt x="0" y="0"/>
                    </a:moveTo>
                    <a:lnTo>
                      <a:pt x="57" y="216"/>
                    </a:lnTo>
                    <a:lnTo>
                      <a:pt x="57" y="216"/>
                    </a:lnTo>
                  </a:path>
                </a:pathLst>
              </a:custGeom>
              <a:noFill/>
              <a:ln w="15875" cap="flat">
                <a:solidFill>
                  <a:srgbClr val="DDDDD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6" name="Oval 16">
                <a:extLst>
                  <a:ext uri="{FF2B5EF4-FFF2-40B4-BE49-F238E27FC236}">
                    <a16:creationId xmlns:a16="http://schemas.microsoft.com/office/drawing/2014/main" id="{4D249C39-E472-4417-AF6E-B428206767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607"/>
                <a:ext cx="570" cy="571"/>
              </a:xfrm>
              <a:prstGeom prst="ellipse">
                <a:avLst/>
              </a:prstGeom>
              <a:solidFill>
                <a:srgbClr val="00B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s-CO" sz="3200" dirty="0">
                    <a:solidFill>
                      <a:schemeClr val="bg1"/>
                    </a:solidFill>
                  </a:rPr>
                  <a:t>1</a:t>
                </a:r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EC54FBEE-BAD2-4DDA-8A1F-51A7FA12A6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7" y="1425"/>
                <a:ext cx="571" cy="570"/>
              </a:xfrm>
              <a:prstGeom prst="ellipse">
                <a:avLst/>
              </a:prstGeom>
              <a:solidFill>
                <a:srgbClr val="F2D7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s-CO" sz="3200" dirty="0">
                    <a:solidFill>
                      <a:schemeClr val="bg1"/>
                    </a:solidFill>
                  </a:rPr>
                  <a:t> 2</a:t>
                </a:r>
              </a:p>
            </p:txBody>
          </p:sp>
          <p:sp>
            <p:nvSpPr>
              <p:cNvPr id="58" name="Oval 18">
                <a:extLst>
                  <a:ext uri="{FF2B5EF4-FFF2-40B4-BE49-F238E27FC236}">
                    <a16:creationId xmlns:a16="http://schemas.microsoft.com/office/drawing/2014/main" id="{6CD3AA8A-F67E-4C8F-89D2-EFEC9F5028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7" y="2304"/>
                <a:ext cx="571" cy="570"/>
              </a:xfrm>
              <a:prstGeom prst="ellipse">
                <a:avLst/>
              </a:prstGeom>
              <a:solidFill>
                <a:srgbClr val="E629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s-CO" sz="3200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  <p:sp>
            <p:nvSpPr>
              <p:cNvPr id="59" name="Oval 19">
                <a:extLst>
                  <a:ext uri="{FF2B5EF4-FFF2-40B4-BE49-F238E27FC236}">
                    <a16:creationId xmlns:a16="http://schemas.microsoft.com/office/drawing/2014/main" id="{E385EBEC-61D8-4C61-8E2E-57B7E2561E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3114"/>
                <a:ext cx="570" cy="570"/>
              </a:xfrm>
              <a:prstGeom prst="ellipse">
                <a:avLst/>
              </a:prstGeom>
              <a:solidFill>
                <a:srgbClr val="8700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s-CO" sz="3200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  <p:sp>
            <p:nvSpPr>
              <p:cNvPr id="60" name="Freeform 20">
                <a:extLst>
                  <a:ext uri="{FF2B5EF4-FFF2-40B4-BE49-F238E27FC236}">
                    <a16:creationId xmlns:a16="http://schemas.microsoft.com/office/drawing/2014/main" id="{C1EF8D86-54EB-4D85-BC85-79229E830E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6" y="3038"/>
                <a:ext cx="406" cy="770"/>
              </a:xfrm>
              <a:custGeom>
                <a:avLst/>
                <a:gdLst>
                  <a:gd name="T0" fmla="*/ 163 w 171"/>
                  <a:gd name="T1" fmla="*/ 162 h 324"/>
                  <a:gd name="T2" fmla="*/ 9 w 171"/>
                  <a:gd name="T3" fmla="*/ 7 h 324"/>
                  <a:gd name="T4" fmla="*/ 9 w 171"/>
                  <a:gd name="T5" fmla="*/ 0 h 324"/>
                  <a:gd name="T6" fmla="*/ 171 w 171"/>
                  <a:gd name="T7" fmla="*/ 162 h 324"/>
                  <a:gd name="T8" fmla="*/ 9 w 171"/>
                  <a:gd name="T9" fmla="*/ 324 h 324"/>
                  <a:gd name="T10" fmla="*/ 0 w 171"/>
                  <a:gd name="T11" fmla="*/ 324 h 324"/>
                  <a:gd name="T12" fmla="*/ 0 w 171"/>
                  <a:gd name="T13" fmla="*/ 316 h 324"/>
                  <a:gd name="T14" fmla="*/ 9 w 171"/>
                  <a:gd name="T15" fmla="*/ 317 h 324"/>
                  <a:gd name="T16" fmla="*/ 163 w 171"/>
                  <a:gd name="T17" fmla="*/ 162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1" h="324">
                    <a:moveTo>
                      <a:pt x="163" y="162"/>
                    </a:moveTo>
                    <a:cubicBezTo>
                      <a:pt x="163" y="76"/>
                      <a:pt x="94" y="7"/>
                      <a:pt x="9" y="7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98" y="0"/>
                      <a:pt x="171" y="72"/>
                      <a:pt x="171" y="162"/>
                    </a:cubicBezTo>
                    <a:cubicBezTo>
                      <a:pt x="171" y="251"/>
                      <a:pt x="98" y="324"/>
                      <a:pt x="9" y="324"/>
                    </a:cubicBezTo>
                    <a:cubicBezTo>
                      <a:pt x="6" y="324"/>
                      <a:pt x="3" y="324"/>
                      <a:pt x="0" y="324"/>
                    </a:cubicBezTo>
                    <a:cubicBezTo>
                      <a:pt x="0" y="316"/>
                      <a:pt x="0" y="316"/>
                      <a:pt x="0" y="316"/>
                    </a:cubicBezTo>
                    <a:cubicBezTo>
                      <a:pt x="3" y="316"/>
                      <a:pt x="6" y="317"/>
                      <a:pt x="9" y="317"/>
                    </a:cubicBezTo>
                    <a:cubicBezTo>
                      <a:pt x="94" y="317"/>
                      <a:pt x="163" y="247"/>
                      <a:pt x="163" y="162"/>
                    </a:cubicBezTo>
                    <a:close/>
                  </a:path>
                </a:pathLst>
              </a:custGeom>
              <a:solidFill>
                <a:srgbClr val="87004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61" name="Freeform 21">
                <a:extLst>
                  <a:ext uri="{FF2B5EF4-FFF2-40B4-BE49-F238E27FC236}">
                    <a16:creationId xmlns:a16="http://schemas.microsoft.com/office/drawing/2014/main" id="{C46E628E-F788-4EE8-9D51-AEE9A847D3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4" y="2221"/>
                <a:ext cx="403" cy="769"/>
              </a:xfrm>
              <a:custGeom>
                <a:avLst/>
                <a:gdLst>
                  <a:gd name="T0" fmla="*/ 8 w 170"/>
                  <a:gd name="T1" fmla="*/ 0 h 324"/>
                  <a:gd name="T2" fmla="*/ 170 w 170"/>
                  <a:gd name="T3" fmla="*/ 162 h 324"/>
                  <a:gd name="T4" fmla="*/ 8 w 170"/>
                  <a:gd name="T5" fmla="*/ 324 h 324"/>
                  <a:gd name="T6" fmla="*/ 0 w 170"/>
                  <a:gd name="T7" fmla="*/ 324 h 324"/>
                  <a:gd name="T8" fmla="*/ 0 w 170"/>
                  <a:gd name="T9" fmla="*/ 317 h 324"/>
                  <a:gd name="T10" fmla="*/ 8 w 170"/>
                  <a:gd name="T11" fmla="*/ 317 h 324"/>
                  <a:gd name="T12" fmla="*/ 163 w 170"/>
                  <a:gd name="T13" fmla="*/ 162 h 324"/>
                  <a:gd name="T14" fmla="*/ 8 w 170"/>
                  <a:gd name="T15" fmla="*/ 8 h 324"/>
                  <a:gd name="T16" fmla="*/ 8 w 170"/>
                  <a:gd name="T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0" h="324">
                    <a:moveTo>
                      <a:pt x="8" y="0"/>
                    </a:moveTo>
                    <a:cubicBezTo>
                      <a:pt x="98" y="0"/>
                      <a:pt x="170" y="73"/>
                      <a:pt x="170" y="162"/>
                    </a:cubicBezTo>
                    <a:cubicBezTo>
                      <a:pt x="170" y="252"/>
                      <a:pt x="98" y="324"/>
                      <a:pt x="8" y="324"/>
                    </a:cubicBezTo>
                    <a:cubicBezTo>
                      <a:pt x="5" y="324"/>
                      <a:pt x="2" y="324"/>
                      <a:pt x="0" y="324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2" y="317"/>
                      <a:pt x="5" y="317"/>
                      <a:pt x="8" y="317"/>
                    </a:cubicBezTo>
                    <a:cubicBezTo>
                      <a:pt x="93" y="317"/>
                      <a:pt x="163" y="248"/>
                      <a:pt x="163" y="162"/>
                    </a:cubicBezTo>
                    <a:cubicBezTo>
                      <a:pt x="163" y="77"/>
                      <a:pt x="93" y="8"/>
                      <a:pt x="8" y="8"/>
                    </a:cubicBez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E629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62" name="Freeform 22">
                <a:extLst>
                  <a:ext uri="{FF2B5EF4-FFF2-40B4-BE49-F238E27FC236}">
                    <a16:creationId xmlns:a16="http://schemas.microsoft.com/office/drawing/2014/main" id="{B648A4BD-BB8F-40C8-A082-151AE7F59E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4" y="1325"/>
                <a:ext cx="403" cy="770"/>
              </a:xfrm>
              <a:custGeom>
                <a:avLst/>
                <a:gdLst>
                  <a:gd name="T0" fmla="*/ 8 w 170"/>
                  <a:gd name="T1" fmla="*/ 0 h 324"/>
                  <a:gd name="T2" fmla="*/ 170 w 170"/>
                  <a:gd name="T3" fmla="*/ 162 h 324"/>
                  <a:gd name="T4" fmla="*/ 8 w 170"/>
                  <a:gd name="T5" fmla="*/ 324 h 324"/>
                  <a:gd name="T6" fmla="*/ 0 w 170"/>
                  <a:gd name="T7" fmla="*/ 324 h 324"/>
                  <a:gd name="T8" fmla="*/ 0 w 170"/>
                  <a:gd name="T9" fmla="*/ 317 h 324"/>
                  <a:gd name="T10" fmla="*/ 8 w 170"/>
                  <a:gd name="T11" fmla="*/ 317 h 324"/>
                  <a:gd name="T12" fmla="*/ 163 w 170"/>
                  <a:gd name="T13" fmla="*/ 162 h 324"/>
                  <a:gd name="T14" fmla="*/ 8 w 170"/>
                  <a:gd name="T15" fmla="*/ 7 h 324"/>
                  <a:gd name="T16" fmla="*/ 8 w 170"/>
                  <a:gd name="T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0" h="324">
                    <a:moveTo>
                      <a:pt x="8" y="0"/>
                    </a:moveTo>
                    <a:cubicBezTo>
                      <a:pt x="98" y="0"/>
                      <a:pt x="170" y="73"/>
                      <a:pt x="170" y="162"/>
                    </a:cubicBezTo>
                    <a:cubicBezTo>
                      <a:pt x="170" y="252"/>
                      <a:pt x="98" y="324"/>
                      <a:pt x="8" y="324"/>
                    </a:cubicBezTo>
                    <a:cubicBezTo>
                      <a:pt x="5" y="324"/>
                      <a:pt x="2" y="324"/>
                      <a:pt x="0" y="324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2" y="317"/>
                      <a:pt x="5" y="317"/>
                      <a:pt x="8" y="317"/>
                    </a:cubicBezTo>
                    <a:cubicBezTo>
                      <a:pt x="93" y="317"/>
                      <a:pt x="163" y="248"/>
                      <a:pt x="163" y="162"/>
                    </a:cubicBezTo>
                    <a:cubicBezTo>
                      <a:pt x="163" y="77"/>
                      <a:pt x="93" y="7"/>
                      <a:pt x="8" y="7"/>
                    </a:cubicBez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F2D7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63" name="Freeform 23">
                <a:extLst>
                  <a:ext uri="{FF2B5EF4-FFF2-40B4-BE49-F238E27FC236}">
                    <a16:creationId xmlns:a16="http://schemas.microsoft.com/office/drawing/2014/main" id="{A5CEE2D9-DC28-40F2-A0EB-562E2C3922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3" y="510"/>
                <a:ext cx="404" cy="770"/>
              </a:xfrm>
              <a:custGeom>
                <a:avLst/>
                <a:gdLst>
                  <a:gd name="T0" fmla="*/ 8 w 170"/>
                  <a:gd name="T1" fmla="*/ 0 h 324"/>
                  <a:gd name="T2" fmla="*/ 170 w 170"/>
                  <a:gd name="T3" fmla="*/ 162 h 324"/>
                  <a:gd name="T4" fmla="*/ 8 w 170"/>
                  <a:gd name="T5" fmla="*/ 324 h 324"/>
                  <a:gd name="T6" fmla="*/ 0 w 170"/>
                  <a:gd name="T7" fmla="*/ 324 h 324"/>
                  <a:gd name="T8" fmla="*/ 0 w 170"/>
                  <a:gd name="T9" fmla="*/ 317 h 324"/>
                  <a:gd name="T10" fmla="*/ 8 w 170"/>
                  <a:gd name="T11" fmla="*/ 317 h 324"/>
                  <a:gd name="T12" fmla="*/ 163 w 170"/>
                  <a:gd name="T13" fmla="*/ 162 h 324"/>
                  <a:gd name="T14" fmla="*/ 8 w 170"/>
                  <a:gd name="T15" fmla="*/ 8 h 324"/>
                  <a:gd name="T16" fmla="*/ 8 w 170"/>
                  <a:gd name="T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0" h="324">
                    <a:moveTo>
                      <a:pt x="8" y="0"/>
                    </a:moveTo>
                    <a:cubicBezTo>
                      <a:pt x="98" y="0"/>
                      <a:pt x="170" y="73"/>
                      <a:pt x="170" y="162"/>
                    </a:cubicBezTo>
                    <a:cubicBezTo>
                      <a:pt x="170" y="252"/>
                      <a:pt x="98" y="324"/>
                      <a:pt x="8" y="324"/>
                    </a:cubicBezTo>
                    <a:cubicBezTo>
                      <a:pt x="5" y="324"/>
                      <a:pt x="2" y="324"/>
                      <a:pt x="0" y="324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2" y="317"/>
                      <a:pt x="5" y="317"/>
                      <a:pt x="8" y="317"/>
                    </a:cubicBezTo>
                    <a:cubicBezTo>
                      <a:pt x="93" y="317"/>
                      <a:pt x="163" y="248"/>
                      <a:pt x="163" y="162"/>
                    </a:cubicBezTo>
                    <a:cubicBezTo>
                      <a:pt x="163" y="77"/>
                      <a:pt x="93" y="8"/>
                      <a:pt x="8" y="8"/>
                    </a:cubicBez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B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</p:grpSp>
        <p:cxnSp>
          <p:nvCxnSpPr>
            <p:cNvPr id="65" name="Conector recto de flecha 64">
              <a:extLst>
                <a:ext uri="{FF2B5EF4-FFF2-40B4-BE49-F238E27FC236}">
                  <a16:creationId xmlns:a16="http://schemas.microsoft.com/office/drawing/2014/main" id="{3F05F7D2-8715-40A1-9EB0-E9D6682421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80321" y="1268018"/>
              <a:ext cx="584993" cy="3969"/>
            </a:xfrm>
            <a:prstGeom prst="straightConnector1">
              <a:avLst/>
            </a:prstGeom>
            <a:ln w="9525">
              <a:solidFill>
                <a:srgbClr val="00B2E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ector recto de flecha 65">
              <a:extLst>
                <a:ext uri="{FF2B5EF4-FFF2-40B4-BE49-F238E27FC236}">
                  <a16:creationId xmlns:a16="http://schemas.microsoft.com/office/drawing/2014/main" id="{9795FE99-1913-4243-A4EC-517CD01CA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62298" y="2714624"/>
              <a:ext cx="584993" cy="3969"/>
            </a:xfrm>
            <a:prstGeom prst="straightConnector1">
              <a:avLst/>
            </a:prstGeom>
            <a:ln w="9525">
              <a:solidFill>
                <a:srgbClr val="F2D76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ector recto de flecha 66">
              <a:extLst>
                <a:ext uri="{FF2B5EF4-FFF2-40B4-BE49-F238E27FC236}">
                  <a16:creationId xmlns:a16="http://schemas.microsoft.com/office/drawing/2014/main" id="{9A386588-61BB-468D-9153-6EA9193667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62298" y="4089006"/>
              <a:ext cx="584993" cy="3969"/>
            </a:xfrm>
            <a:prstGeom prst="straightConnector1">
              <a:avLst/>
            </a:prstGeom>
            <a:ln w="9525">
              <a:solidFill>
                <a:srgbClr val="E6298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ector recto de flecha 67">
              <a:extLst>
                <a:ext uri="{FF2B5EF4-FFF2-40B4-BE49-F238E27FC236}">
                  <a16:creationId xmlns:a16="http://schemas.microsoft.com/office/drawing/2014/main" id="{0386A6E0-8AAF-4259-895F-F0F3DA7AC1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3263" y="5393535"/>
              <a:ext cx="584993" cy="3969"/>
            </a:xfrm>
            <a:prstGeom prst="straightConnector1">
              <a:avLst/>
            </a:prstGeom>
            <a:ln w="9525">
              <a:solidFill>
                <a:srgbClr val="87004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CuadroTexto 68">
            <a:extLst>
              <a:ext uri="{FF2B5EF4-FFF2-40B4-BE49-F238E27FC236}">
                <a16:creationId xmlns:a16="http://schemas.microsoft.com/office/drawing/2014/main" id="{080EE2C2-B2E9-4BCF-B069-EE5A4AB2E541}"/>
              </a:ext>
            </a:extLst>
          </p:cNvPr>
          <p:cNvSpPr txBox="1"/>
          <p:nvPr/>
        </p:nvSpPr>
        <p:spPr>
          <a:xfrm>
            <a:off x="5141698" y="1115762"/>
            <a:ext cx="1389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00B2E3"/>
                </a:solidFill>
              </a:rPr>
              <a:t>Title 1 </a:t>
            </a:r>
            <a:endParaRPr lang="es-CO" sz="1400" b="1" dirty="0">
              <a:solidFill>
                <a:srgbClr val="00B2E3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60825239-AA43-4873-AAD3-66B51DD5CB9A}"/>
              </a:ext>
            </a:extLst>
          </p:cNvPr>
          <p:cNvSpPr txBox="1"/>
          <p:nvPr/>
        </p:nvSpPr>
        <p:spPr>
          <a:xfrm>
            <a:off x="5141698" y="1378821"/>
            <a:ext cx="5373902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s-CO" sz="1400" dirty="0"/>
              <a:t>Integer mollis ipsum ex, quis pretium leo tincidunt blandit. Integer mollis ipsum ex, quis pretium leo tincidunt blandit.</a:t>
            </a:r>
            <a:r>
              <a:rPr lang="es-CO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CO" sz="1400" dirty="0"/>
              <a:t>Integer mollis ipsum ex, quis pretium leo tincidunt blandit. 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ts val="1600"/>
              </a:lnSpc>
            </a:pPr>
            <a:r>
              <a:rPr lang="es-CO" sz="1400" dirty="0"/>
              <a:t> 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F619724-BF9E-43AA-9563-6BD43BC9437D}"/>
              </a:ext>
            </a:extLst>
          </p:cNvPr>
          <p:cNvSpPr txBox="1"/>
          <p:nvPr/>
        </p:nvSpPr>
        <p:spPr>
          <a:xfrm>
            <a:off x="5833571" y="2441988"/>
            <a:ext cx="1389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F2D764"/>
                </a:solidFill>
              </a:rPr>
              <a:t>Title 2</a:t>
            </a:r>
            <a:endParaRPr lang="es-CO" sz="1400" b="1" dirty="0">
              <a:solidFill>
                <a:srgbClr val="F2D764"/>
              </a:solidFill>
            </a:endParaRP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0DFCB99C-D95F-4615-A2BF-5FD36BB2D6A1}"/>
              </a:ext>
            </a:extLst>
          </p:cNvPr>
          <p:cNvSpPr txBox="1"/>
          <p:nvPr/>
        </p:nvSpPr>
        <p:spPr>
          <a:xfrm>
            <a:off x="5833571" y="2705047"/>
            <a:ext cx="5373902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s-CO" sz="1400" dirty="0"/>
              <a:t>Integer mollis ipsum ex, quis pretium leo tincidunt blandit. Integer mollis ipsum ex, quis pretium leo tincidunt blandit.</a:t>
            </a:r>
            <a:r>
              <a:rPr lang="es-CO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CO" sz="1400" dirty="0"/>
              <a:t>Integer mollis ipsum ex, quis pretium leo tincidunt blandit. 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ts val="1600"/>
              </a:lnSpc>
            </a:pPr>
            <a:r>
              <a:rPr lang="es-CO" sz="1400" dirty="0"/>
              <a:t> 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D3DF2077-88A6-404F-913C-4490C9D83751}"/>
              </a:ext>
            </a:extLst>
          </p:cNvPr>
          <p:cNvSpPr txBox="1"/>
          <p:nvPr/>
        </p:nvSpPr>
        <p:spPr>
          <a:xfrm>
            <a:off x="5833571" y="3795188"/>
            <a:ext cx="1389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E62987"/>
                </a:solidFill>
              </a:rPr>
              <a:t>Title 3</a:t>
            </a:r>
            <a:endParaRPr lang="es-CO" sz="1400" b="1" dirty="0">
              <a:solidFill>
                <a:srgbClr val="E62987"/>
              </a:solidFill>
            </a:endParaRP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AC1CBB40-7A4F-4987-B78F-038C8EAC84AD}"/>
              </a:ext>
            </a:extLst>
          </p:cNvPr>
          <p:cNvSpPr txBox="1"/>
          <p:nvPr/>
        </p:nvSpPr>
        <p:spPr>
          <a:xfrm>
            <a:off x="5833571" y="4058247"/>
            <a:ext cx="5373902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s-CO" sz="1400" dirty="0"/>
              <a:t>Integer mollis ipsum ex, quis pretium leo tincidunt blandit. Integer mollis ipsum ex, quis pretium leo tincidunt blandit.</a:t>
            </a:r>
            <a:r>
              <a:rPr lang="es-CO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CO" sz="1400" dirty="0"/>
              <a:t>Integer mollis ipsum ex, quis pretium leo tincidunt blandit. 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ts val="1600"/>
              </a:lnSpc>
            </a:pPr>
            <a:r>
              <a:rPr lang="es-CO" sz="1400" dirty="0"/>
              <a:t> 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CCB8D698-8137-4613-993D-EE4AE677F539}"/>
              </a:ext>
            </a:extLst>
          </p:cNvPr>
          <p:cNvSpPr txBox="1"/>
          <p:nvPr/>
        </p:nvSpPr>
        <p:spPr>
          <a:xfrm>
            <a:off x="5141698" y="5214411"/>
            <a:ext cx="1389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rgbClr val="870043"/>
                </a:solidFill>
              </a:rPr>
              <a:t>Title 4</a:t>
            </a:r>
            <a:endParaRPr lang="es-CO" sz="1400" b="1" dirty="0">
              <a:solidFill>
                <a:srgbClr val="870043"/>
              </a:solidFill>
            </a:endParaRP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9A8BD4F9-0C69-419F-A047-071EE7C4B701}"/>
              </a:ext>
            </a:extLst>
          </p:cNvPr>
          <p:cNvSpPr txBox="1"/>
          <p:nvPr/>
        </p:nvSpPr>
        <p:spPr>
          <a:xfrm>
            <a:off x="5141698" y="5477470"/>
            <a:ext cx="5373902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s-CO" sz="1400" dirty="0"/>
              <a:t>Integer mollis ipsum ex, quis pretium leo tincidunt blandit. Integer mollis ipsum ex, quis pretium leo tincidunt blandit.</a:t>
            </a:r>
            <a:r>
              <a:rPr lang="es-CO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s-CO" sz="1400" dirty="0"/>
              <a:t>Integer mollis ipsum ex, quis pretium leo tincidunt blandit. 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lnSpc>
                <a:spcPts val="1600"/>
              </a:lnSpc>
            </a:pPr>
            <a:r>
              <a:rPr lang="es-CO" sz="1400" dirty="0"/>
              <a:t> 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50C58561-BCDC-4A4E-80FC-726378F2D014}"/>
              </a:ext>
            </a:extLst>
          </p:cNvPr>
          <p:cNvSpPr txBox="1"/>
          <p:nvPr/>
        </p:nvSpPr>
        <p:spPr>
          <a:xfrm>
            <a:off x="526046" y="259839"/>
            <a:ext cx="5785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870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s-CO" sz="4000" dirty="0">
                <a:solidFill>
                  <a:srgbClr val="870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Tácticas infografía  </a:t>
            </a:r>
            <a:endParaRPr lang="es-CO" sz="4000" dirty="0">
              <a:solidFill>
                <a:srgbClr val="E629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3" name="Group 26">
            <a:extLst>
              <a:ext uri="{FF2B5EF4-FFF2-40B4-BE49-F238E27FC236}">
                <a16:creationId xmlns:a16="http://schemas.microsoft.com/office/drawing/2014/main" id="{3CD2ACE4-92DB-4D0B-BA98-853A2170604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09591" y="2809225"/>
            <a:ext cx="2054225" cy="1370013"/>
            <a:chOff x="659" y="1826"/>
            <a:chExt cx="1294" cy="863"/>
          </a:xfrm>
        </p:grpSpPr>
        <p:sp>
          <p:nvSpPr>
            <p:cNvPr id="84" name="AutoShape 25">
              <a:extLst>
                <a:ext uri="{FF2B5EF4-FFF2-40B4-BE49-F238E27FC236}">
                  <a16:creationId xmlns:a16="http://schemas.microsoft.com/office/drawing/2014/main" id="{B35415A4-0A72-47D3-9CD1-0FFD63E8A22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59" y="1826"/>
              <a:ext cx="1294" cy="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5" name="Freeform 27">
              <a:extLst>
                <a:ext uri="{FF2B5EF4-FFF2-40B4-BE49-F238E27FC236}">
                  <a16:creationId xmlns:a16="http://schemas.microsoft.com/office/drawing/2014/main" id="{9844371B-BE5A-4F35-8718-AFEB23717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" y="1850"/>
              <a:ext cx="388" cy="409"/>
            </a:xfrm>
            <a:custGeom>
              <a:avLst/>
              <a:gdLst>
                <a:gd name="T0" fmla="*/ 154 w 326"/>
                <a:gd name="T1" fmla="*/ 338 h 343"/>
                <a:gd name="T2" fmla="*/ 321 w 326"/>
                <a:gd name="T3" fmla="*/ 163 h 343"/>
                <a:gd name="T4" fmla="*/ 171 w 326"/>
                <a:gd name="T5" fmla="*/ 5 h 343"/>
                <a:gd name="T6" fmla="*/ 5 w 326"/>
                <a:gd name="T7" fmla="*/ 180 h 343"/>
                <a:gd name="T8" fmla="*/ 154 w 326"/>
                <a:gd name="T9" fmla="*/ 338 h 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6" h="343">
                  <a:moveTo>
                    <a:pt x="154" y="338"/>
                  </a:moveTo>
                  <a:cubicBezTo>
                    <a:pt x="248" y="343"/>
                    <a:pt x="326" y="262"/>
                    <a:pt x="321" y="163"/>
                  </a:cubicBezTo>
                  <a:cubicBezTo>
                    <a:pt x="317" y="78"/>
                    <a:pt x="252" y="10"/>
                    <a:pt x="171" y="5"/>
                  </a:cubicBezTo>
                  <a:cubicBezTo>
                    <a:pt x="77" y="0"/>
                    <a:pt x="0" y="81"/>
                    <a:pt x="5" y="180"/>
                  </a:cubicBezTo>
                  <a:cubicBezTo>
                    <a:pt x="9" y="265"/>
                    <a:pt x="74" y="334"/>
                    <a:pt x="154" y="338"/>
                  </a:cubicBezTo>
                  <a:close/>
                </a:path>
              </a:pathLst>
            </a:custGeom>
            <a:solidFill>
              <a:srgbClr val="7EB9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6" name="Freeform 28">
              <a:extLst>
                <a:ext uri="{FF2B5EF4-FFF2-40B4-BE49-F238E27FC236}">
                  <a16:creationId xmlns:a16="http://schemas.microsoft.com/office/drawing/2014/main" id="{5DE42B37-3F4C-4763-88EB-C7DF4B22A449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" y="2276"/>
              <a:ext cx="667" cy="406"/>
            </a:xfrm>
            <a:custGeom>
              <a:avLst/>
              <a:gdLst>
                <a:gd name="T0" fmla="*/ 503 w 560"/>
                <a:gd name="T1" fmla="*/ 340 h 340"/>
                <a:gd name="T2" fmla="*/ 554 w 560"/>
                <a:gd name="T3" fmla="*/ 274 h 340"/>
                <a:gd name="T4" fmla="*/ 280 w 560"/>
                <a:gd name="T5" fmla="*/ 0 h 340"/>
                <a:gd name="T6" fmla="*/ 6 w 560"/>
                <a:gd name="T7" fmla="*/ 274 h 340"/>
                <a:gd name="T8" fmla="*/ 57 w 560"/>
                <a:gd name="T9" fmla="*/ 340 h 340"/>
                <a:gd name="T10" fmla="*/ 503 w 560"/>
                <a:gd name="T11" fmla="*/ 34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0" h="340">
                  <a:moveTo>
                    <a:pt x="503" y="340"/>
                  </a:moveTo>
                  <a:cubicBezTo>
                    <a:pt x="536" y="340"/>
                    <a:pt x="560" y="308"/>
                    <a:pt x="554" y="274"/>
                  </a:cubicBezTo>
                  <a:cubicBezTo>
                    <a:pt x="527" y="130"/>
                    <a:pt x="415" y="0"/>
                    <a:pt x="280" y="0"/>
                  </a:cubicBezTo>
                  <a:cubicBezTo>
                    <a:pt x="146" y="0"/>
                    <a:pt x="34" y="129"/>
                    <a:pt x="6" y="274"/>
                  </a:cubicBezTo>
                  <a:cubicBezTo>
                    <a:pt x="0" y="308"/>
                    <a:pt x="24" y="340"/>
                    <a:pt x="57" y="340"/>
                  </a:cubicBezTo>
                  <a:lnTo>
                    <a:pt x="503" y="340"/>
                  </a:lnTo>
                  <a:close/>
                </a:path>
              </a:pathLst>
            </a:custGeom>
            <a:solidFill>
              <a:srgbClr val="7EB9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7" name="Freeform 29">
              <a:extLst>
                <a:ext uri="{FF2B5EF4-FFF2-40B4-BE49-F238E27FC236}">
                  <a16:creationId xmlns:a16="http://schemas.microsoft.com/office/drawing/2014/main" id="{59A129C5-2F76-442E-AF83-7288B7364CD1}"/>
                </a:ext>
              </a:extLst>
            </p:cNvPr>
            <p:cNvSpPr>
              <a:spLocks/>
            </p:cNvSpPr>
            <p:nvPr/>
          </p:nvSpPr>
          <p:spPr bwMode="auto">
            <a:xfrm>
              <a:off x="866" y="1838"/>
              <a:ext cx="408" cy="409"/>
            </a:xfrm>
            <a:custGeom>
              <a:avLst/>
              <a:gdLst>
                <a:gd name="T0" fmla="*/ 162 w 342"/>
                <a:gd name="T1" fmla="*/ 338 h 343"/>
                <a:gd name="T2" fmla="*/ 338 w 342"/>
                <a:gd name="T3" fmla="*/ 163 h 343"/>
                <a:gd name="T4" fmla="*/ 180 w 342"/>
                <a:gd name="T5" fmla="*/ 6 h 343"/>
                <a:gd name="T6" fmla="*/ 5 w 342"/>
                <a:gd name="T7" fmla="*/ 180 h 343"/>
                <a:gd name="T8" fmla="*/ 162 w 342"/>
                <a:gd name="T9" fmla="*/ 338 h 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2" h="343">
                  <a:moveTo>
                    <a:pt x="162" y="338"/>
                  </a:moveTo>
                  <a:cubicBezTo>
                    <a:pt x="261" y="343"/>
                    <a:pt x="342" y="262"/>
                    <a:pt x="338" y="163"/>
                  </a:cubicBezTo>
                  <a:cubicBezTo>
                    <a:pt x="333" y="79"/>
                    <a:pt x="265" y="10"/>
                    <a:pt x="180" y="6"/>
                  </a:cubicBezTo>
                  <a:cubicBezTo>
                    <a:pt x="81" y="0"/>
                    <a:pt x="0" y="82"/>
                    <a:pt x="5" y="180"/>
                  </a:cubicBezTo>
                  <a:cubicBezTo>
                    <a:pt x="9" y="265"/>
                    <a:pt x="78" y="334"/>
                    <a:pt x="162" y="338"/>
                  </a:cubicBezTo>
                  <a:close/>
                </a:path>
              </a:pathLst>
            </a:custGeom>
            <a:noFill/>
            <a:ln w="55563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8" name="Freeform 30">
              <a:extLst>
                <a:ext uri="{FF2B5EF4-FFF2-40B4-BE49-F238E27FC236}">
                  <a16:creationId xmlns:a16="http://schemas.microsoft.com/office/drawing/2014/main" id="{62EAC995-63E4-42BB-B5D6-28B47DBA650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" y="2265"/>
              <a:ext cx="703" cy="405"/>
            </a:xfrm>
            <a:custGeom>
              <a:avLst/>
              <a:gdLst>
                <a:gd name="T0" fmla="*/ 529 w 590"/>
                <a:gd name="T1" fmla="*/ 339 h 339"/>
                <a:gd name="T2" fmla="*/ 583 w 590"/>
                <a:gd name="T3" fmla="*/ 274 h 339"/>
                <a:gd name="T4" fmla="*/ 295 w 590"/>
                <a:gd name="T5" fmla="*/ 0 h 339"/>
                <a:gd name="T6" fmla="*/ 7 w 590"/>
                <a:gd name="T7" fmla="*/ 273 h 339"/>
                <a:gd name="T8" fmla="*/ 61 w 590"/>
                <a:gd name="T9" fmla="*/ 339 h 339"/>
                <a:gd name="T10" fmla="*/ 529 w 590"/>
                <a:gd name="T11" fmla="*/ 339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0" h="339">
                  <a:moveTo>
                    <a:pt x="529" y="339"/>
                  </a:moveTo>
                  <a:cubicBezTo>
                    <a:pt x="564" y="339"/>
                    <a:pt x="590" y="308"/>
                    <a:pt x="583" y="274"/>
                  </a:cubicBezTo>
                  <a:cubicBezTo>
                    <a:pt x="554" y="129"/>
                    <a:pt x="436" y="0"/>
                    <a:pt x="295" y="0"/>
                  </a:cubicBezTo>
                  <a:cubicBezTo>
                    <a:pt x="154" y="0"/>
                    <a:pt x="36" y="129"/>
                    <a:pt x="7" y="273"/>
                  </a:cubicBezTo>
                  <a:cubicBezTo>
                    <a:pt x="0" y="307"/>
                    <a:pt x="26" y="339"/>
                    <a:pt x="61" y="339"/>
                  </a:cubicBezTo>
                  <a:lnTo>
                    <a:pt x="529" y="339"/>
                  </a:lnTo>
                  <a:close/>
                </a:path>
              </a:pathLst>
            </a:custGeom>
            <a:noFill/>
            <a:ln w="55563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9" name="Freeform 31">
              <a:extLst>
                <a:ext uri="{FF2B5EF4-FFF2-40B4-BE49-F238E27FC236}">
                  <a16:creationId xmlns:a16="http://schemas.microsoft.com/office/drawing/2014/main" id="{32048997-0135-40EE-AC65-A5D896BDD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9" y="1857"/>
              <a:ext cx="191" cy="550"/>
            </a:xfrm>
            <a:custGeom>
              <a:avLst/>
              <a:gdLst>
                <a:gd name="T0" fmla="*/ 33 w 160"/>
                <a:gd name="T1" fmla="*/ 461 h 461"/>
                <a:gd name="T2" fmla="*/ 0 w 160"/>
                <a:gd name="T3" fmla="*/ 428 h 461"/>
                <a:gd name="T4" fmla="*/ 1 w 160"/>
                <a:gd name="T5" fmla="*/ 33 h 461"/>
                <a:gd name="T6" fmla="*/ 34 w 160"/>
                <a:gd name="T7" fmla="*/ 0 h 461"/>
                <a:gd name="T8" fmla="*/ 33 w 160"/>
                <a:gd name="T9" fmla="*/ 461 h 4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461">
                  <a:moveTo>
                    <a:pt x="33" y="461"/>
                  </a:moveTo>
                  <a:cubicBezTo>
                    <a:pt x="0" y="428"/>
                    <a:pt x="0" y="428"/>
                    <a:pt x="0" y="428"/>
                  </a:cubicBezTo>
                  <a:cubicBezTo>
                    <a:pt x="108" y="318"/>
                    <a:pt x="109" y="143"/>
                    <a:pt x="1" y="33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160" y="128"/>
                    <a:pt x="160" y="333"/>
                    <a:pt x="33" y="461"/>
                  </a:cubicBezTo>
                  <a:close/>
                </a:path>
              </a:pathLst>
            </a:cu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0" name="Freeform 32">
              <a:extLst>
                <a:ext uri="{FF2B5EF4-FFF2-40B4-BE49-F238E27FC236}">
                  <a16:creationId xmlns:a16="http://schemas.microsoft.com/office/drawing/2014/main" id="{A1502DAF-EBE0-4FDD-9D45-A0647E203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1" y="1936"/>
              <a:ext cx="147" cy="393"/>
            </a:xfrm>
            <a:custGeom>
              <a:avLst/>
              <a:gdLst>
                <a:gd name="T0" fmla="*/ 33 w 124"/>
                <a:gd name="T1" fmla="*/ 329 h 329"/>
                <a:gd name="T2" fmla="*/ 0 w 124"/>
                <a:gd name="T3" fmla="*/ 295 h 329"/>
                <a:gd name="T4" fmla="*/ 1 w 124"/>
                <a:gd name="T5" fmla="*/ 33 h 329"/>
                <a:gd name="T6" fmla="*/ 34 w 124"/>
                <a:gd name="T7" fmla="*/ 0 h 329"/>
                <a:gd name="T8" fmla="*/ 33 w 124"/>
                <a:gd name="T9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329">
                  <a:moveTo>
                    <a:pt x="33" y="329"/>
                  </a:moveTo>
                  <a:cubicBezTo>
                    <a:pt x="0" y="295"/>
                    <a:pt x="0" y="295"/>
                    <a:pt x="0" y="295"/>
                  </a:cubicBezTo>
                  <a:cubicBezTo>
                    <a:pt x="72" y="223"/>
                    <a:pt x="72" y="106"/>
                    <a:pt x="1" y="33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124" y="91"/>
                    <a:pt x="123" y="238"/>
                    <a:pt x="33" y="329"/>
                  </a:cubicBezTo>
                  <a:close/>
                </a:path>
              </a:pathLst>
            </a:cu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1" name="Freeform 33">
              <a:extLst>
                <a:ext uri="{FF2B5EF4-FFF2-40B4-BE49-F238E27FC236}">
                  <a16:creationId xmlns:a16="http://schemas.microsoft.com/office/drawing/2014/main" id="{B2A9C2C6-A130-4F8D-85C7-775AC3DB9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2" y="2015"/>
              <a:ext cx="104" cy="234"/>
            </a:xfrm>
            <a:custGeom>
              <a:avLst/>
              <a:gdLst>
                <a:gd name="T0" fmla="*/ 33 w 87"/>
                <a:gd name="T1" fmla="*/ 196 h 196"/>
                <a:gd name="T2" fmla="*/ 0 w 87"/>
                <a:gd name="T3" fmla="*/ 163 h 196"/>
                <a:gd name="T4" fmla="*/ 1 w 87"/>
                <a:gd name="T5" fmla="*/ 33 h 196"/>
                <a:gd name="T6" fmla="*/ 34 w 87"/>
                <a:gd name="T7" fmla="*/ 0 h 196"/>
                <a:gd name="T8" fmla="*/ 33 w 87"/>
                <a:gd name="T9" fmla="*/ 196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" h="196">
                  <a:moveTo>
                    <a:pt x="33" y="196"/>
                  </a:moveTo>
                  <a:cubicBezTo>
                    <a:pt x="0" y="163"/>
                    <a:pt x="0" y="163"/>
                    <a:pt x="0" y="163"/>
                  </a:cubicBezTo>
                  <a:cubicBezTo>
                    <a:pt x="35" y="127"/>
                    <a:pt x="35" y="70"/>
                    <a:pt x="1" y="33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87" y="55"/>
                    <a:pt x="86" y="142"/>
                    <a:pt x="33" y="196"/>
                  </a:cubicBezTo>
                  <a:close/>
                </a:path>
              </a:pathLst>
            </a:cu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2" name="Freeform 34">
              <a:extLst>
                <a:ext uri="{FF2B5EF4-FFF2-40B4-BE49-F238E27FC236}">
                  <a16:creationId xmlns:a16="http://schemas.microsoft.com/office/drawing/2014/main" id="{DA87BDFF-2AAB-48C7-B3A4-C82FAE252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7" y="1947"/>
              <a:ext cx="403" cy="349"/>
            </a:xfrm>
            <a:custGeom>
              <a:avLst/>
              <a:gdLst>
                <a:gd name="T0" fmla="*/ 288 w 338"/>
                <a:gd name="T1" fmla="*/ 288 h 293"/>
                <a:gd name="T2" fmla="*/ 39 w 338"/>
                <a:gd name="T3" fmla="*/ 241 h 293"/>
                <a:gd name="T4" fmla="*/ 0 w 338"/>
                <a:gd name="T5" fmla="*/ 163 h 293"/>
                <a:gd name="T6" fmla="*/ 0 w 338"/>
                <a:gd name="T7" fmla="*/ 131 h 293"/>
                <a:gd name="T8" fmla="*/ 39 w 338"/>
                <a:gd name="T9" fmla="*/ 53 h 293"/>
                <a:gd name="T10" fmla="*/ 288 w 338"/>
                <a:gd name="T11" fmla="*/ 5 h 293"/>
                <a:gd name="T12" fmla="*/ 338 w 338"/>
                <a:gd name="T13" fmla="*/ 69 h 293"/>
                <a:gd name="T14" fmla="*/ 338 w 338"/>
                <a:gd name="T15" fmla="*/ 225 h 293"/>
                <a:gd name="T16" fmla="*/ 288 w 338"/>
                <a:gd name="T17" fmla="*/ 288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8" h="293">
                  <a:moveTo>
                    <a:pt x="288" y="288"/>
                  </a:moveTo>
                  <a:cubicBezTo>
                    <a:pt x="39" y="241"/>
                    <a:pt x="39" y="241"/>
                    <a:pt x="39" y="241"/>
                  </a:cubicBezTo>
                  <a:cubicBezTo>
                    <a:pt x="17" y="237"/>
                    <a:pt x="0" y="195"/>
                    <a:pt x="0" y="163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99"/>
                    <a:pt x="17" y="57"/>
                    <a:pt x="39" y="53"/>
                  </a:cubicBezTo>
                  <a:cubicBezTo>
                    <a:pt x="288" y="5"/>
                    <a:pt x="288" y="5"/>
                    <a:pt x="288" y="5"/>
                  </a:cubicBezTo>
                  <a:cubicBezTo>
                    <a:pt x="315" y="0"/>
                    <a:pt x="338" y="30"/>
                    <a:pt x="338" y="69"/>
                  </a:cubicBezTo>
                  <a:cubicBezTo>
                    <a:pt x="338" y="225"/>
                    <a:pt x="338" y="225"/>
                    <a:pt x="338" y="225"/>
                  </a:cubicBezTo>
                  <a:cubicBezTo>
                    <a:pt x="338" y="263"/>
                    <a:pt x="315" y="293"/>
                    <a:pt x="288" y="288"/>
                  </a:cubicBezTo>
                  <a:close/>
                </a:path>
              </a:pathLst>
            </a:custGeom>
            <a:solidFill>
              <a:srgbClr val="F5FA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3" name="Freeform 35">
              <a:extLst>
                <a:ext uri="{FF2B5EF4-FFF2-40B4-BE49-F238E27FC236}">
                  <a16:creationId xmlns:a16="http://schemas.microsoft.com/office/drawing/2014/main" id="{757742C0-029F-43D6-8338-201D2353CA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9" y="2042"/>
              <a:ext cx="91" cy="173"/>
            </a:xfrm>
            <a:custGeom>
              <a:avLst/>
              <a:gdLst>
                <a:gd name="T0" fmla="*/ 76 w 76"/>
                <a:gd name="T1" fmla="*/ 0 h 145"/>
                <a:gd name="T2" fmla="*/ 0 w 76"/>
                <a:gd name="T3" fmla="*/ 73 h 145"/>
                <a:gd name="T4" fmla="*/ 76 w 76"/>
                <a:gd name="T5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6" h="145">
                  <a:moveTo>
                    <a:pt x="76" y="0"/>
                  </a:moveTo>
                  <a:cubicBezTo>
                    <a:pt x="34" y="0"/>
                    <a:pt x="0" y="33"/>
                    <a:pt x="0" y="73"/>
                  </a:cubicBezTo>
                  <a:cubicBezTo>
                    <a:pt x="0" y="112"/>
                    <a:pt x="34" y="145"/>
                    <a:pt x="76" y="145"/>
                  </a:cubicBezTo>
                </a:path>
              </a:pathLst>
            </a:custGeom>
            <a:solidFill>
              <a:srgbClr val="F04F4C"/>
            </a:solidFill>
            <a:ln w="47625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4" name="Freeform 36">
              <a:extLst>
                <a:ext uri="{FF2B5EF4-FFF2-40B4-BE49-F238E27FC236}">
                  <a16:creationId xmlns:a16="http://schemas.microsoft.com/office/drawing/2014/main" id="{A69FDFB1-F6EC-4EB2-9252-2E0578B4FA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9" y="2042"/>
              <a:ext cx="91" cy="173"/>
            </a:xfrm>
            <a:custGeom>
              <a:avLst/>
              <a:gdLst>
                <a:gd name="T0" fmla="*/ 76 w 76"/>
                <a:gd name="T1" fmla="*/ 0 h 145"/>
                <a:gd name="T2" fmla="*/ 0 w 76"/>
                <a:gd name="T3" fmla="*/ 73 h 145"/>
                <a:gd name="T4" fmla="*/ 76 w 76"/>
                <a:gd name="T5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6" h="145">
                  <a:moveTo>
                    <a:pt x="76" y="0"/>
                  </a:moveTo>
                  <a:cubicBezTo>
                    <a:pt x="34" y="0"/>
                    <a:pt x="0" y="33"/>
                    <a:pt x="0" y="73"/>
                  </a:cubicBezTo>
                  <a:cubicBezTo>
                    <a:pt x="0" y="112"/>
                    <a:pt x="34" y="145"/>
                    <a:pt x="76" y="145"/>
                  </a:cubicBezTo>
                </a:path>
              </a:pathLst>
            </a:custGeom>
            <a:noFill/>
            <a:ln w="4762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5" name="Freeform 37">
              <a:extLst>
                <a:ext uri="{FF2B5EF4-FFF2-40B4-BE49-F238E27FC236}">
                  <a16:creationId xmlns:a16="http://schemas.microsoft.com/office/drawing/2014/main" id="{31386BB0-E90C-4D5B-A6FC-3874544AA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6" y="2229"/>
              <a:ext cx="111" cy="181"/>
            </a:xfrm>
            <a:custGeom>
              <a:avLst/>
              <a:gdLst>
                <a:gd name="T0" fmla="*/ 93 w 93"/>
                <a:gd name="T1" fmla="*/ 15 h 151"/>
                <a:gd name="T2" fmla="*/ 82 w 93"/>
                <a:gd name="T3" fmla="*/ 138 h 151"/>
                <a:gd name="T4" fmla="*/ 75 w 93"/>
                <a:gd name="T5" fmla="*/ 151 h 151"/>
                <a:gd name="T6" fmla="*/ 14 w 93"/>
                <a:gd name="T7" fmla="*/ 151 h 151"/>
                <a:gd name="T8" fmla="*/ 0 w 93"/>
                <a:gd name="T9" fmla="*/ 137 h 151"/>
                <a:gd name="T10" fmla="*/ 0 w 93"/>
                <a:gd name="T11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" h="151">
                  <a:moveTo>
                    <a:pt x="93" y="15"/>
                  </a:moveTo>
                  <a:cubicBezTo>
                    <a:pt x="93" y="15"/>
                    <a:pt x="34" y="76"/>
                    <a:pt x="82" y="138"/>
                  </a:cubicBezTo>
                  <a:cubicBezTo>
                    <a:pt x="86" y="144"/>
                    <a:pt x="82" y="151"/>
                    <a:pt x="75" y="151"/>
                  </a:cubicBezTo>
                  <a:cubicBezTo>
                    <a:pt x="14" y="151"/>
                    <a:pt x="14" y="151"/>
                    <a:pt x="14" y="151"/>
                  </a:cubicBezTo>
                  <a:cubicBezTo>
                    <a:pt x="6" y="151"/>
                    <a:pt x="0" y="145"/>
                    <a:pt x="0" y="137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DC345"/>
            </a:solidFill>
            <a:ln w="47625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6" name="Freeform 38">
              <a:extLst>
                <a:ext uri="{FF2B5EF4-FFF2-40B4-BE49-F238E27FC236}">
                  <a16:creationId xmlns:a16="http://schemas.microsoft.com/office/drawing/2014/main" id="{C956E1E1-A9E3-4B76-B549-B0F1537EAC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6" y="2229"/>
              <a:ext cx="111" cy="181"/>
            </a:xfrm>
            <a:custGeom>
              <a:avLst/>
              <a:gdLst>
                <a:gd name="T0" fmla="*/ 93 w 93"/>
                <a:gd name="T1" fmla="*/ 15 h 151"/>
                <a:gd name="T2" fmla="*/ 82 w 93"/>
                <a:gd name="T3" fmla="*/ 138 h 151"/>
                <a:gd name="T4" fmla="*/ 75 w 93"/>
                <a:gd name="T5" fmla="*/ 151 h 151"/>
                <a:gd name="T6" fmla="*/ 14 w 93"/>
                <a:gd name="T7" fmla="*/ 151 h 151"/>
                <a:gd name="T8" fmla="*/ 0 w 93"/>
                <a:gd name="T9" fmla="*/ 137 h 151"/>
                <a:gd name="T10" fmla="*/ 0 w 93"/>
                <a:gd name="T11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" h="151">
                  <a:moveTo>
                    <a:pt x="93" y="15"/>
                  </a:moveTo>
                  <a:cubicBezTo>
                    <a:pt x="93" y="15"/>
                    <a:pt x="34" y="76"/>
                    <a:pt x="82" y="138"/>
                  </a:cubicBezTo>
                  <a:cubicBezTo>
                    <a:pt x="86" y="144"/>
                    <a:pt x="82" y="151"/>
                    <a:pt x="75" y="151"/>
                  </a:cubicBezTo>
                  <a:cubicBezTo>
                    <a:pt x="14" y="151"/>
                    <a:pt x="14" y="151"/>
                    <a:pt x="14" y="151"/>
                  </a:cubicBezTo>
                  <a:cubicBezTo>
                    <a:pt x="6" y="151"/>
                    <a:pt x="0" y="145"/>
                    <a:pt x="0" y="137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noFill/>
            <a:ln w="4762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7" name="Freeform 39">
              <a:extLst>
                <a:ext uri="{FF2B5EF4-FFF2-40B4-BE49-F238E27FC236}">
                  <a16:creationId xmlns:a16="http://schemas.microsoft.com/office/drawing/2014/main" id="{C39DEE65-9F92-4302-9AD2-7EC5186049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4" y="2040"/>
              <a:ext cx="381" cy="243"/>
            </a:xfrm>
            <a:custGeom>
              <a:avLst/>
              <a:gdLst>
                <a:gd name="T0" fmla="*/ 272 w 319"/>
                <a:gd name="T1" fmla="*/ 201 h 204"/>
                <a:gd name="T2" fmla="*/ 36 w 319"/>
                <a:gd name="T3" fmla="*/ 167 h 204"/>
                <a:gd name="T4" fmla="*/ 0 w 319"/>
                <a:gd name="T5" fmla="*/ 113 h 204"/>
                <a:gd name="T6" fmla="*/ 0 w 319"/>
                <a:gd name="T7" fmla="*/ 91 h 204"/>
                <a:gd name="T8" fmla="*/ 36 w 319"/>
                <a:gd name="T9" fmla="*/ 37 h 204"/>
                <a:gd name="T10" fmla="*/ 272 w 319"/>
                <a:gd name="T11" fmla="*/ 3 h 204"/>
                <a:gd name="T12" fmla="*/ 319 w 319"/>
                <a:gd name="T13" fmla="*/ 48 h 204"/>
                <a:gd name="T14" fmla="*/ 319 w 319"/>
                <a:gd name="T15" fmla="*/ 156 h 204"/>
                <a:gd name="T16" fmla="*/ 272 w 319"/>
                <a:gd name="T17" fmla="*/ 201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9" h="204">
                  <a:moveTo>
                    <a:pt x="272" y="201"/>
                  </a:moveTo>
                  <a:cubicBezTo>
                    <a:pt x="36" y="167"/>
                    <a:pt x="36" y="167"/>
                    <a:pt x="36" y="167"/>
                  </a:cubicBezTo>
                  <a:cubicBezTo>
                    <a:pt x="15" y="164"/>
                    <a:pt x="0" y="135"/>
                    <a:pt x="0" y="113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69"/>
                    <a:pt x="15" y="40"/>
                    <a:pt x="36" y="37"/>
                  </a:cubicBezTo>
                  <a:cubicBezTo>
                    <a:pt x="272" y="3"/>
                    <a:pt x="272" y="3"/>
                    <a:pt x="272" y="3"/>
                  </a:cubicBezTo>
                  <a:cubicBezTo>
                    <a:pt x="297" y="0"/>
                    <a:pt x="319" y="21"/>
                    <a:pt x="319" y="48"/>
                  </a:cubicBezTo>
                  <a:cubicBezTo>
                    <a:pt x="319" y="156"/>
                    <a:pt x="319" y="156"/>
                    <a:pt x="319" y="156"/>
                  </a:cubicBezTo>
                  <a:cubicBezTo>
                    <a:pt x="319" y="183"/>
                    <a:pt x="297" y="204"/>
                    <a:pt x="272" y="201"/>
                  </a:cubicBezTo>
                  <a:close/>
                </a:path>
              </a:pathLst>
            </a:custGeom>
            <a:solidFill>
              <a:srgbClr val="FDC3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8" name="Freeform 40">
              <a:extLst>
                <a:ext uri="{FF2B5EF4-FFF2-40B4-BE49-F238E27FC236}">
                  <a16:creationId xmlns:a16="http://schemas.microsoft.com/office/drawing/2014/main" id="{22928A99-DD53-4883-B73C-AEE8756433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7" y="1947"/>
              <a:ext cx="403" cy="349"/>
            </a:xfrm>
            <a:custGeom>
              <a:avLst/>
              <a:gdLst>
                <a:gd name="T0" fmla="*/ 288 w 338"/>
                <a:gd name="T1" fmla="*/ 288 h 293"/>
                <a:gd name="T2" fmla="*/ 39 w 338"/>
                <a:gd name="T3" fmla="*/ 241 h 293"/>
                <a:gd name="T4" fmla="*/ 0 w 338"/>
                <a:gd name="T5" fmla="*/ 163 h 293"/>
                <a:gd name="T6" fmla="*/ 0 w 338"/>
                <a:gd name="T7" fmla="*/ 131 h 293"/>
                <a:gd name="T8" fmla="*/ 39 w 338"/>
                <a:gd name="T9" fmla="*/ 53 h 293"/>
                <a:gd name="T10" fmla="*/ 288 w 338"/>
                <a:gd name="T11" fmla="*/ 5 h 293"/>
                <a:gd name="T12" fmla="*/ 338 w 338"/>
                <a:gd name="T13" fmla="*/ 69 h 293"/>
                <a:gd name="T14" fmla="*/ 338 w 338"/>
                <a:gd name="T15" fmla="*/ 225 h 293"/>
                <a:gd name="T16" fmla="*/ 288 w 338"/>
                <a:gd name="T17" fmla="*/ 288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8" h="293">
                  <a:moveTo>
                    <a:pt x="288" y="288"/>
                  </a:moveTo>
                  <a:cubicBezTo>
                    <a:pt x="39" y="241"/>
                    <a:pt x="39" y="241"/>
                    <a:pt x="39" y="241"/>
                  </a:cubicBezTo>
                  <a:cubicBezTo>
                    <a:pt x="17" y="237"/>
                    <a:pt x="0" y="195"/>
                    <a:pt x="0" y="163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99"/>
                    <a:pt x="17" y="57"/>
                    <a:pt x="39" y="53"/>
                  </a:cubicBezTo>
                  <a:cubicBezTo>
                    <a:pt x="288" y="5"/>
                    <a:pt x="288" y="5"/>
                    <a:pt x="288" y="5"/>
                  </a:cubicBezTo>
                  <a:cubicBezTo>
                    <a:pt x="315" y="0"/>
                    <a:pt x="338" y="30"/>
                    <a:pt x="338" y="69"/>
                  </a:cubicBezTo>
                  <a:cubicBezTo>
                    <a:pt x="338" y="225"/>
                    <a:pt x="338" y="225"/>
                    <a:pt x="338" y="225"/>
                  </a:cubicBezTo>
                  <a:cubicBezTo>
                    <a:pt x="338" y="263"/>
                    <a:pt x="315" y="293"/>
                    <a:pt x="288" y="288"/>
                  </a:cubicBezTo>
                  <a:close/>
                </a:path>
              </a:pathLst>
            </a:custGeom>
            <a:noFill/>
            <a:ln w="4762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9" name="Freeform 41">
              <a:extLst>
                <a:ext uri="{FF2B5EF4-FFF2-40B4-BE49-F238E27FC236}">
                  <a16:creationId xmlns:a16="http://schemas.microsoft.com/office/drawing/2014/main" id="{B1FE8895-9DB9-4009-AD85-71ECE06F7D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0" y="1948"/>
              <a:ext cx="0" cy="332"/>
            </a:xfrm>
            <a:custGeom>
              <a:avLst/>
              <a:gdLst>
                <a:gd name="T0" fmla="*/ 0 h 332"/>
                <a:gd name="T1" fmla="*/ 332 h 332"/>
                <a:gd name="T2" fmla="*/ 0 h 33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332">
                  <a:moveTo>
                    <a:pt x="0" y="0"/>
                  </a:moveTo>
                  <a:lnTo>
                    <a:pt x="0" y="3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C3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00" name="Line 42">
              <a:extLst>
                <a:ext uri="{FF2B5EF4-FFF2-40B4-BE49-F238E27FC236}">
                  <a16:creationId xmlns:a16="http://schemas.microsoft.com/office/drawing/2014/main" id="{BB1E2566-D48F-404D-A5BA-2CD87C8339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0" y="1948"/>
              <a:ext cx="0" cy="332"/>
            </a:xfrm>
            <a:prstGeom prst="line">
              <a:avLst/>
            </a:prstGeom>
            <a:noFill/>
            <a:ln w="4762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31169161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3F983D-82A8-4B42-B6D1-74103732657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8700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1" name="Grupo 80">
            <a:extLst>
              <a:ext uri="{FF2B5EF4-FFF2-40B4-BE49-F238E27FC236}">
                <a16:creationId xmlns:a16="http://schemas.microsoft.com/office/drawing/2014/main" id="{144B365C-E5A8-419B-A7C1-0C19D3B450F9}"/>
              </a:ext>
            </a:extLst>
          </p:cNvPr>
          <p:cNvGrpSpPr/>
          <p:nvPr/>
        </p:nvGrpSpPr>
        <p:grpSpPr>
          <a:xfrm>
            <a:off x="210405" y="1081520"/>
            <a:ext cx="5516286" cy="5235575"/>
            <a:chOff x="-68995" y="762399"/>
            <a:chExt cx="5516286" cy="5235575"/>
          </a:xfrm>
        </p:grpSpPr>
        <p:grpSp>
          <p:nvGrpSpPr>
            <p:cNvPr id="3" name="Group 4">
              <a:extLst>
                <a:ext uri="{FF2B5EF4-FFF2-40B4-BE49-F238E27FC236}">
                  <a16:creationId xmlns:a16="http://schemas.microsoft.com/office/drawing/2014/main" id="{861EFBA3-DFBB-43FF-B7B7-66425E4C119B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-68995" y="762399"/>
              <a:ext cx="4824413" cy="5235575"/>
              <a:chOff x="688" y="510"/>
              <a:chExt cx="3039" cy="3298"/>
            </a:xfrm>
          </p:grpSpPr>
          <p:sp>
            <p:nvSpPr>
              <p:cNvPr id="5" name="Freeform 5">
                <a:extLst>
                  <a:ext uri="{FF2B5EF4-FFF2-40B4-BE49-F238E27FC236}">
                    <a16:creationId xmlns:a16="http://schemas.microsoft.com/office/drawing/2014/main" id="{5BDFA920-BF52-4572-BE43-C8636FABB8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" y="2684"/>
                <a:ext cx="601" cy="539"/>
              </a:xfrm>
              <a:custGeom>
                <a:avLst/>
                <a:gdLst>
                  <a:gd name="T0" fmla="*/ 177 w 253"/>
                  <a:gd name="T1" fmla="*/ 0 h 227"/>
                  <a:gd name="T2" fmla="*/ 253 w 253"/>
                  <a:gd name="T3" fmla="*/ 55 h 227"/>
                  <a:gd name="T4" fmla="*/ 24 w 253"/>
                  <a:gd name="T5" fmla="*/ 227 h 227"/>
                  <a:gd name="T6" fmla="*/ 0 w 253"/>
                  <a:gd name="T7" fmla="*/ 136 h 227"/>
                  <a:gd name="T8" fmla="*/ 177 w 253"/>
                  <a:gd name="T9" fmla="*/ 0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53" h="227">
                    <a:moveTo>
                      <a:pt x="177" y="0"/>
                    </a:moveTo>
                    <a:cubicBezTo>
                      <a:pt x="253" y="55"/>
                      <a:pt x="253" y="55"/>
                      <a:pt x="253" y="55"/>
                    </a:cubicBezTo>
                    <a:cubicBezTo>
                      <a:pt x="197" y="133"/>
                      <a:pt x="117" y="194"/>
                      <a:pt x="24" y="227"/>
                    </a:cubicBezTo>
                    <a:cubicBezTo>
                      <a:pt x="0" y="136"/>
                      <a:pt x="0" y="136"/>
                      <a:pt x="0" y="136"/>
                    </a:cubicBezTo>
                    <a:cubicBezTo>
                      <a:pt x="72" y="109"/>
                      <a:pt x="133" y="61"/>
                      <a:pt x="177" y="0"/>
                    </a:cubicBezTo>
                    <a:close/>
                  </a:path>
                </a:pathLst>
              </a:custGeom>
              <a:solidFill>
                <a:srgbClr val="7EB9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6" name="Freeform 6">
                <a:extLst>
                  <a:ext uri="{FF2B5EF4-FFF2-40B4-BE49-F238E27FC236}">
                    <a16:creationId xmlns:a16="http://schemas.microsoft.com/office/drawing/2014/main" id="{E21C8376-B0D9-4CC4-9478-0320194E87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5" y="2154"/>
                <a:ext cx="393" cy="661"/>
              </a:xfrm>
              <a:custGeom>
                <a:avLst/>
                <a:gdLst>
                  <a:gd name="T0" fmla="*/ 72 w 165"/>
                  <a:gd name="T1" fmla="*/ 0 h 278"/>
                  <a:gd name="T2" fmla="*/ 165 w 165"/>
                  <a:gd name="T3" fmla="*/ 0 h 278"/>
                  <a:gd name="T4" fmla="*/ 76 w 165"/>
                  <a:gd name="T5" fmla="*/ 278 h 278"/>
                  <a:gd name="T6" fmla="*/ 0 w 165"/>
                  <a:gd name="T7" fmla="*/ 223 h 278"/>
                  <a:gd name="T8" fmla="*/ 72 w 165"/>
                  <a:gd name="T9" fmla="*/ 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5" h="278">
                    <a:moveTo>
                      <a:pt x="72" y="0"/>
                    </a:moveTo>
                    <a:cubicBezTo>
                      <a:pt x="165" y="0"/>
                      <a:pt x="165" y="0"/>
                      <a:pt x="165" y="0"/>
                    </a:cubicBezTo>
                    <a:cubicBezTo>
                      <a:pt x="165" y="103"/>
                      <a:pt x="132" y="199"/>
                      <a:pt x="76" y="278"/>
                    </a:cubicBezTo>
                    <a:cubicBezTo>
                      <a:pt x="0" y="223"/>
                      <a:pt x="0" y="223"/>
                      <a:pt x="0" y="223"/>
                    </a:cubicBezTo>
                    <a:cubicBezTo>
                      <a:pt x="45" y="160"/>
                      <a:pt x="72" y="83"/>
                      <a:pt x="72" y="0"/>
                    </a:cubicBezTo>
                    <a:close/>
                  </a:path>
                </a:pathLst>
              </a:custGeom>
              <a:solidFill>
                <a:srgbClr val="ED65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7" name="Freeform 7">
                <a:extLst>
                  <a:ext uri="{FF2B5EF4-FFF2-40B4-BE49-F238E27FC236}">
                    <a16:creationId xmlns:a16="http://schemas.microsoft.com/office/drawing/2014/main" id="{2336CBAA-1DF8-4340-B21B-90A4FD653F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5" y="1494"/>
                <a:ext cx="393" cy="660"/>
              </a:xfrm>
              <a:custGeom>
                <a:avLst/>
                <a:gdLst>
                  <a:gd name="T0" fmla="*/ 76 w 165"/>
                  <a:gd name="T1" fmla="*/ 0 h 278"/>
                  <a:gd name="T2" fmla="*/ 165 w 165"/>
                  <a:gd name="T3" fmla="*/ 278 h 278"/>
                  <a:gd name="T4" fmla="*/ 72 w 165"/>
                  <a:gd name="T5" fmla="*/ 278 h 278"/>
                  <a:gd name="T6" fmla="*/ 0 w 165"/>
                  <a:gd name="T7" fmla="*/ 54 h 278"/>
                  <a:gd name="T8" fmla="*/ 76 w 165"/>
                  <a:gd name="T9" fmla="*/ 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5" h="278">
                    <a:moveTo>
                      <a:pt x="76" y="0"/>
                    </a:moveTo>
                    <a:cubicBezTo>
                      <a:pt x="132" y="78"/>
                      <a:pt x="165" y="174"/>
                      <a:pt x="165" y="278"/>
                    </a:cubicBezTo>
                    <a:cubicBezTo>
                      <a:pt x="72" y="278"/>
                      <a:pt x="72" y="278"/>
                      <a:pt x="72" y="278"/>
                    </a:cubicBezTo>
                    <a:cubicBezTo>
                      <a:pt x="72" y="194"/>
                      <a:pt x="45" y="117"/>
                      <a:pt x="0" y="54"/>
                    </a:cubicBezTo>
                    <a:lnTo>
                      <a:pt x="76" y="0"/>
                    </a:lnTo>
                    <a:close/>
                  </a:path>
                </a:pathLst>
              </a:custGeom>
              <a:solidFill>
                <a:srgbClr val="F2D7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8" name="Freeform 8">
                <a:extLst>
                  <a:ext uri="{FF2B5EF4-FFF2-40B4-BE49-F238E27FC236}">
                    <a16:creationId xmlns:a16="http://schemas.microsoft.com/office/drawing/2014/main" id="{E5267555-10DA-4BFE-8AE0-801F915BBF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7" y="1080"/>
                <a:ext cx="639" cy="542"/>
              </a:xfrm>
              <a:custGeom>
                <a:avLst/>
                <a:gdLst>
                  <a:gd name="T0" fmla="*/ 34 w 269"/>
                  <a:gd name="T1" fmla="*/ 0 h 228"/>
                  <a:gd name="T2" fmla="*/ 269 w 269"/>
                  <a:gd name="T3" fmla="*/ 174 h 228"/>
                  <a:gd name="T4" fmla="*/ 193 w 269"/>
                  <a:gd name="T5" fmla="*/ 228 h 228"/>
                  <a:gd name="T6" fmla="*/ 0 w 269"/>
                  <a:gd name="T7" fmla="*/ 87 h 228"/>
                  <a:gd name="T8" fmla="*/ 34 w 269"/>
                  <a:gd name="T9" fmla="*/ 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69" h="228">
                    <a:moveTo>
                      <a:pt x="34" y="0"/>
                    </a:moveTo>
                    <a:cubicBezTo>
                      <a:pt x="130" y="32"/>
                      <a:pt x="211" y="94"/>
                      <a:pt x="269" y="174"/>
                    </a:cubicBezTo>
                    <a:cubicBezTo>
                      <a:pt x="193" y="228"/>
                      <a:pt x="193" y="228"/>
                      <a:pt x="193" y="228"/>
                    </a:cubicBezTo>
                    <a:cubicBezTo>
                      <a:pt x="146" y="162"/>
                      <a:pt x="78" y="112"/>
                      <a:pt x="0" y="87"/>
                    </a:cubicBezTo>
                    <a:cubicBezTo>
                      <a:pt x="34" y="0"/>
                      <a:pt x="34" y="0"/>
                      <a:pt x="34" y="0"/>
                    </a:cubicBezTo>
                    <a:close/>
                  </a:path>
                </a:pathLst>
              </a:custGeom>
              <a:solidFill>
                <a:srgbClr val="00B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9" name="Freeform 9">
                <a:extLst>
                  <a:ext uri="{FF2B5EF4-FFF2-40B4-BE49-F238E27FC236}">
                    <a16:creationId xmlns:a16="http://schemas.microsoft.com/office/drawing/2014/main" id="{B5925C8B-A045-4352-9334-C3018AEDFB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11" y="1242"/>
                <a:ext cx="1826" cy="1824"/>
              </a:xfrm>
              <a:custGeom>
                <a:avLst/>
                <a:gdLst>
                  <a:gd name="T0" fmla="*/ 696 w 768"/>
                  <a:gd name="T1" fmla="*/ 160 h 768"/>
                  <a:gd name="T2" fmla="*/ 768 w 768"/>
                  <a:gd name="T3" fmla="*/ 384 h 768"/>
                  <a:gd name="T4" fmla="*/ 696 w 768"/>
                  <a:gd name="T5" fmla="*/ 607 h 768"/>
                  <a:gd name="T6" fmla="*/ 519 w 768"/>
                  <a:gd name="T7" fmla="*/ 743 h 768"/>
                  <a:gd name="T8" fmla="*/ 384 w 768"/>
                  <a:gd name="T9" fmla="*/ 768 h 768"/>
                  <a:gd name="T10" fmla="*/ 0 w 768"/>
                  <a:gd name="T11" fmla="*/ 384 h 768"/>
                  <a:gd name="T12" fmla="*/ 384 w 768"/>
                  <a:gd name="T13" fmla="*/ 0 h 768"/>
                  <a:gd name="T14" fmla="*/ 503 w 768"/>
                  <a:gd name="T15" fmla="*/ 19 h 768"/>
                  <a:gd name="T16" fmla="*/ 696 w 768"/>
                  <a:gd name="T17" fmla="*/ 160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68" h="768">
                    <a:moveTo>
                      <a:pt x="696" y="160"/>
                    </a:moveTo>
                    <a:cubicBezTo>
                      <a:pt x="741" y="223"/>
                      <a:pt x="768" y="300"/>
                      <a:pt x="768" y="384"/>
                    </a:cubicBezTo>
                    <a:cubicBezTo>
                      <a:pt x="768" y="467"/>
                      <a:pt x="741" y="544"/>
                      <a:pt x="696" y="607"/>
                    </a:cubicBezTo>
                    <a:cubicBezTo>
                      <a:pt x="652" y="668"/>
                      <a:pt x="591" y="716"/>
                      <a:pt x="519" y="743"/>
                    </a:cubicBezTo>
                    <a:cubicBezTo>
                      <a:pt x="477" y="759"/>
                      <a:pt x="431" y="768"/>
                      <a:pt x="384" y="768"/>
                    </a:cubicBezTo>
                    <a:cubicBezTo>
                      <a:pt x="172" y="768"/>
                      <a:pt x="0" y="596"/>
                      <a:pt x="0" y="384"/>
                    </a:cubicBezTo>
                    <a:cubicBezTo>
                      <a:pt x="0" y="172"/>
                      <a:pt x="172" y="0"/>
                      <a:pt x="384" y="0"/>
                    </a:cubicBezTo>
                    <a:cubicBezTo>
                      <a:pt x="425" y="0"/>
                      <a:pt x="465" y="6"/>
                      <a:pt x="503" y="19"/>
                    </a:cubicBezTo>
                    <a:cubicBezTo>
                      <a:pt x="581" y="44"/>
                      <a:pt x="649" y="94"/>
                      <a:pt x="696" y="160"/>
                    </a:cubicBez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0" name="Freeform 10">
                <a:extLst>
                  <a:ext uri="{FF2B5EF4-FFF2-40B4-BE49-F238E27FC236}">
                    <a16:creationId xmlns:a16="http://schemas.microsoft.com/office/drawing/2014/main" id="{6C0E0EFF-606B-4177-AD40-6FEE8B2B01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" y="1018"/>
                <a:ext cx="2270" cy="2269"/>
              </a:xfrm>
              <a:custGeom>
                <a:avLst/>
                <a:gdLst>
                  <a:gd name="T0" fmla="*/ 955 w 955"/>
                  <a:gd name="T1" fmla="*/ 478 h 955"/>
                  <a:gd name="T2" fmla="*/ 866 w 955"/>
                  <a:gd name="T3" fmla="*/ 756 h 955"/>
                  <a:gd name="T4" fmla="*/ 637 w 955"/>
                  <a:gd name="T5" fmla="*/ 928 h 955"/>
                  <a:gd name="T6" fmla="*/ 478 w 955"/>
                  <a:gd name="T7" fmla="*/ 955 h 955"/>
                  <a:gd name="T8" fmla="*/ 0 w 955"/>
                  <a:gd name="T9" fmla="*/ 478 h 955"/>
                  <a:gd name="T10" fmla="*/ 478 w 955"/>
                  <a:gd name="T11" fmla="*/ 0 h 955"/>
                  <a:gd name="T12" fmla="*/ 623 w 955"/>
                  <a:gd name="T13" fmla="*/ 23 h 955"/>
                  <a:gd name="T14" fmla="*/ 631 w 955"/>
                  <a:gd name="T15" fmla="*/ 26 h 955"/>
                  <a:gd name="T16" fmla="*/ 866 w 955"/>
                  <a:gd name="T17" fmla="*/ 200 h 955"/>
                  <a:gd name="T18" fmla="*/ 955 w 955"/>
                  <a:gd name="T19" fmla="*/ 478 h 9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955" h="955">
                    <a:moveTo>
                      <a:pt x="955" y="478"/>
                    </a:moveTo>
                    <a:cubicBezTo>
                      <a:pt x="955" y="581"/>
                      <a:pt x="922" y="677"/>
                      <a:pt x="866" y="756"/>
                    </a:cubicBezTo>
                    <a:cubicBezTo>
                      <a:pt x="810" y="834"/>
                      <a:pt x="730" y="895"/>
                      <a:pt x="637" y="928"/>
                    </a:cubicBezTo>
                    <a:cubicBezTo>
                      <a:pt x="587" y="945"/>
                      <a:pt x="534" y="955"/>
                      <a:pt x="478" y="955"/>
                    </a:cubicBezTo>
                    <a:cubicBezTo>
                      <a:pt x="214" y="955"/>
                      <a:pt x="0" y="741"/>
                      <a:pt x="0" y="478"/>
                    </a:cubicBezTo>
                    <a:cubicBezTo>
                      <a:pt x="0" y="214"/>
                      <a:pt x="214" y="0"/>
                      <a:pt x="478" y="0"/>
                    </a:cubicBezTo>
                    <a:cubicBezTo>
                      <a:pt x="528" y="0"/>
                      <a:pt x="577" y="8"/>
                      <a:pt x="623" y="23"/>
                    </a:cubicBezTo>
                    <a:cubicBezTo>
                      <a:pt x="626" y="24"/>
                      <a:pt x="629" y="25"/>
                      <a:pt x="631" y="26"/>
                    </a:cubicBezTo>
                    <a:cubicBezTo>
                      <a:pt x="727" y="58"/>
                      <a:pt x="808" y="120"/>
                      <a:pt x="866" y="200"/>
                    </a:cubicBezTo>
                    <a:cubicBezTo>
                      <a:pt x="922" y="278"/>
                      <a:pt x="955" y="374"/>
                      <a:pt x="955" y="478"/>
                    </a:cubicBezTo>
                    <a:close/>
                  </a:path>
                </a:pathLst>
              </a:custGeom>
              <a:noFill/>
              <a:ln w="15875" cap="flat">
                <a:noFill/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1" name="Line 11">
                <a:extLst>
                  <a:ext uri="{FF2B5EF4-FFF2-40B4-BE49-F238E27FC236}">
                    <a16:creationId xmlns:a16="http://schemas.microsoft.com/office/drawing/2014/main" id="{39218CFA-639D-4674-9DA0-0DB6D86C3C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107" y="1080"/>
                <a:ext cx="81" cy="207"/>
              </a:xfrm>
              <a:prstGeom prst="line">
                <a:avLst/>
              </a:prstGeom>
              <a:noFill/>
              <a:ln w="15875" cap="flat">
                <a:solidFill>
                  <a:srgbClr val="DDDDD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2" name="Line 12">
                <a:extLst>
                  <a:ext uri="{FF2B5EF4-FFF2-40B4-BE49-F238E27FC236}">
                    <a16:creationId xmlns:a16="http://schemas.microsoft.com/office/drawing/2014/main" id="{D39EDB0C-273E-40CF-B9A5-2F49973299A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565" y="1494"/>
                <a:ext cx="181" cy="128"/>
              </a:xfrm>
              <a:prstGeom prst="line">
                <a:avLst/>
              </a:prstGeom>
              <a:noFill/>
              <a:ln w="15875" cap="flat">
                <a:solidFill>
                  <a:srgbClr val="DDDDD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3" name="Line 13">
                <a:extLst>
                  <a:ext uri="{FF2B5EF4-FFF2-40B4-BE49-F238E27FC236}">
                    <a16:creationId xmlns:a16="http://schemas.microsoft.com/office/drawing/2014/main" id="{46453CB1-308F-4986-9649-D15B4FE446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737" y="2154"/>
                <a:ext cx="221" cy="0"/>
              </a:xfrm>
              <a:prstGeom prst="line">
                <a:avLst/>
              </a:prstGeom>
              <a:noFill/>
              <a:ln w="15875" cap="flat">
                <a:solidFill>
                  <a:srgbClr val="DDDDD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4" name="Line 14">
                <a:extLst>
                  <a:ext uri="{FF2B5EF4-FFF2-40B4-BE49-F238E27FC236}">
                    <a16:creationId xmlns:a16="http://schemas.microsoft.com/office/drawing/2014/main" id="{024DAE20-6FAD-4CBC-B75D-5D7ABDECBFB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65" y="2684"/>
                <a:ext cx="181" cy="131"/>
              </a:xfrm>
              <a:prstGeom prst="line">
                <a:avLst/>
              </a:prstGeom>
              <a:noFill/>
              <a:ln w="15875" cap="flat">
                <a:solidFill>
                  <a:srgbClr val="DDDDD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5" name="Freeform 15">
                <a:extLst>
                  <a:ext uri="{FF2B5EF4-FFF2-40B4-BE49-F238E27FC236}">
                    <a16:creationId xmlns:a16="http://schemas.microsoft.com/office/drawing/2014/main" id="{FD684D11-0DA2-447E-BCED-E0198BA33D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" y="3007"/>
                <a:ext cx="57" cy="216"/>
              </a:xfrm>
              <a:custGeom>
                <a:avLst/>
                <a:gdLst>
                  <a:gd name="T0" fmla="*/ 0 w 57"/>
                  <a:gd name="T1" fmla="*/ 0 h 216"/>
                  <a:gd name="T2" fmla="*/ 57 w 57"/>
                  <a:gd name="T3" fmla="*/ 216 h 216"/>
                  <a:gd name="T4" fmla="*/ 57 w 57"/>
                  <a:gd name="T5" fmla="*/ 21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7" h="216">
                    <a:moveTo>
                      <a:pt x="0" y="0"/>
                    </a:moveTo>
                    <a:lnTo>
                      <a:pt x="57" y="216"/>
                    </a:lnTo>
                    <a:lnTo>
                      <a:pt x="57" y="216"/>
                    </a:lnTo>
                  </a:path>
                </a:pathLst>
              </a:custGeom>
              <a:noFill/>
              <a:ln w="15875" cap="flat">
                <a:solidFill>
                  <a:srgbClr val="DDDDDD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16" name="Oval 16">
                <a:extLst>
                  <a:ext uri="{FF2B5EF4-FFF2-40B4-BE49-F238E27FC236}">
                    <a16:creationId xmlns:a16="http://schemas.microsoft.com/office/drawing/2014/main" id="{4D249C39-E472-4417-AF6E-B428206767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607"/>
                <a:ext cx="570" cy="571"/>
              </a:xfrm>
              <a:prstGeom prst="ellipse">
                <a:avLst/>
              </a:prstGeom>
              <a:solidFill>
                <a:srgbClr val="00B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s-CO" sz="3200" dirty="0">
                    <a:solidFill>
                      <a:schemeClr val="bg1"/>
                    </a:solidFill>
                  </a:rPr>
                  <a:t>1</a:t>
                </a:r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EC54FBEE-BAD2-4DDA-8A1F-51A7FA12A6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7" y="1425"/>
                <a:ext cx="571" cy="570"/>
              </a:xfrm>
              <a:prstGeom prst="ellipse">
                <a:avLst/>
              </a:prstGeom>
              <a:solidFill>
                <a:srgbClr val="F2D7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s-CO" sz="3200" dirty="0">
                    <a:solidFill>
                      <a:schemeClr val="bg1"/>
                    </a:solidFill>
                  </a:rPr>
                  <a:t> 2</a:t>
                </a:r>
              </a:p>
            </p:txBody>
          </p:sp>
          <p:sp>
            <p:nvSpPr>
              <p:cNvPr id="58" name="Oval 18">
                <a:extLst>
                  <a:ext uri="{FF2B5EF4-FFF2-40B4-BE49-F238E27FC236}">
                    <a16:creationId xmlns:a16="http://schemas.microsoft.com/office/drawing/2014/main" id="{6CD3AA8A-F67E-4C8F-89D2-EFEC9F5028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7" y="2304"/>
                <a:ext cx="571" cy="570"/>
              </a:xfrm>
              <a:prstGeom prst="ellipse">
                <a:avLst/>
              </a:prstGeom>
              <a:solidFill>
                <a:srgbClr val="ED65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s-CO" sz="3200" dirty="0">
                    <a:solidFill>
                      <a:schemeClr val="bg1"/>
                    </a:solidFill>
                  </a:rPr>
                  <a:t>3</a:t>
                </a:r>
              </a:p>
            </p:txBody>
          </p:sp>
          <p:sp>
            <p:nvSpPr>
              <p:cNvPr id="59" name="Oval 19">
                <a:extLst>
                  <a:ext uri="{FF2B5EF4-FFF2-40B4-BE49-F238E27FC236}">
                    <a16:creationId xmlns:a16="http://schemas.microsoft.com/office/drawing/2014/main" id="{E385EBEC-61D8-4C61-8E2E-57B7E2561E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87" y="3114"/>
                <a:ext cx="570" cy="570"/>
              </a:xfrm>
              <a:prstGeom prst="ellipse">
                <a:avLst/>
              </a:prstGeom>
              <a:solidFill>
                <a:srgbClr val="7EB9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s-CO" sz="3200" dirty="0">
                    <a:solidFill>
                      <a:schemeClr val="bg1"/>
                    </a:solidFill>
                  </a:rPr>
                  <a:t>4</a:t>
                </a:r>
              </a:p>
            </p:txBody>
          </p:sp>
          <p:sp>
            <p:nvSpPr>
              <p:cNvPr id="60" name="Freeform 20">
                <a:extLst>
                  <a:ext uri="{FF2B5EF4-FFF2-40B4-BE49-F238E27FC236}">
                    <a16:creationId xmlns:a16="http://schemas.microsoft.com/office/drawing/2014/main" id="{C1EF8D86-54EB-4D85-BC85-79229E830E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6" y="3038"/>
                <a:ext cx="406" cy="770"/>
              </a:xfrm>
              <a:custGeom>
                <a:avLst/>
                <a:gdLst>
                  <a:gd name="T0" fmla="*/ 163 w 171"/>
                  <a:gd name="T1" fmla="*/ 162 h 324"/>
                  <a:gd name="T2" fmla="*/ 9 w 171"/>
                  <a:gd name="T3" fmla="*/ 7 h 324"/>
                  <a:gd name="T4" fmla="*/ 9 w 171"/>
                  <a:gd name="T5" fmla="*/ 0 h 324"/>
                  <a:gd name="T6" fmla="*/ 171 w 171"/>
                  <a:gd name="T7" fmla="*/ 162 h 324"/>
                  <a:gd name="T8" fmla="*/ 9 w 171"/>
                  <a:gd name="T9" fmla="*/ 324 h 324"/>
                  <a:gd name="T10" fmla="*/ 0 w 171"/>
                  <a:gd name="T11" fmla="*/ 324 h 324"/>
                  <a:gd name="T12" fmla="*/ 0 w 171"/>
                  <a:gd name="T13" fmla="*/ 316 h 324"/>
                  <a:gd name="T14" fmla="*/ 9 w 171"/>
                  <a:gd name="T15" fmla="*/ 317 h 324"/>
                  <a:gd name="T16" fmla="*/ 163 w 171"/>
                  <a:gd name="T17" fmla="*/ 162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1" h="324">
                    <a:moveTo>
                      <a:pt x="163" y="162"/>
                    </a:moveTo>
                    <a:cubicBezTo>
                      <a:pt x="163" y="76"/>
                      <a:pt x="94" y="7"/>
                      <a:pt x="9" y="7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98" y="0"/>
                      <a:pt x="171" y="72"/>
                      <a:pt x="171" y="162"/>
                    </a:cubicBezTo>
                    <a:cubicBezTo>
                      <a:pt x="171" y="251"/>
                      <a:pt x="98" y="324"/>
                      <a:pt x="9" y="324"/>
                    </a:cubicBezTo>
                    <a:cubicBezTo>
                      <a:pt x="6" y="324"/>
                      <a:pt x="3" y="324"/>
                      <a:pt x="0" y="324"/>
                    </a:cubicBezTo>
                    <a:cubicBezTo>
                      <a:pt x="0" y="316"/>
                      <a:pt x="0" y="316"/>
                      <a:pt x="0" y="316"/>
                    </a:cubicBezTo>
                    <a:cubicBezTo>
                      <a:pt x="3" y="316"/>
                      <a:pt x="6" y="317"/>
                      <a:pt x="9" y="317"/>
                    </a:cubicBezTo>
                    <a:cubicBezTo>
                      <a:pt x="94" y="317"/>
                      <a:pt x="163" y="247"/>
                      <a:pt x="163" y="162"/>
                    </a:cubicBezTo>
                    <a:close/>
                  </a:path>
                </a:pathLst>
              </a:custGeom>
              <a:solidFill>
                <a:srgbClr val="7EB9C7"/>
              </a:solidFill>
              <a:ln w="9525">
                <a:solidFill>
                  <a:srgbClr val="7EB9C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61" name="Freeform 21">
                <a:extLst>
                  <a:ext uri="{FF2B5EF4-FFF2-40B4-BE49-F238E27FC236}">
                    <a16:creationId xmlns:a16="http://schemas.microsoft.com/office/drawing/2014/main" id="{C46E628E-F788-4EE8-9D51-AEE9A847D3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4" y="2221"/>
                <a:ext cx="403" cy="769"/>
              </a:xfrm>
              <a:custGeom>
                <a:avLst/>
                <a:gdLst>
                  <a:gd name="T0" fmla="*/ 8 w 170"/>
                  <a:gd name="T1" fmla="*/ 0 h 324"/>
                  <a:gd name="T2" fmla="*/ 170 w 170"/>
                  <a:gd name="T3" fmla="*/ 162 h 324"/>
                  <a:gd name="T4" fmla="*/ 8 w 170"/>
                  <a:gd name="T5" fmla="*/ 324 h 324"/>
                  <a:gd name="T6" fmla="*/ 0 w 170"/>
                  <a:gd name="T7" fmla="*/ 324 h 324"/>
                  <a:gd name="T8" fmla="*/ 0 w 170"/>
                  <a:gd name="T9" fmla="*/ 317 h 324"/>
                  <a:gd name="T10" fmla="*/ 8 w 170"/>
                  <a:gd name="T11" fmla="*/ 317 h 324"/>
                  <a:gd name="T12" fmla="*/ 163 w 170"/>
                  <a:gd name="T13" fmla="*/ 162 h 324"/>
                  <a:gd name="T14" fmla="*/ 8 w 170"/>
                  <a:gd name="T15" fmla="*/ 8 h 324"/>
                  <a:gd name="T16" fmla="*/ 8 w 170"/>
                  <a:gd name="T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0" h="324">
                    <a:moveTo>
                      <a:pt x="8" y="0"/>
                    </a:moveTo>
                    <a:cubicBezTo>
                      <a:pt x="98" y="0"/>
                      <a:pt x="170" y="73"/>
                      <a:pt x="170" y="162"/>
                    </a:cubicBezTo>
                    <a:cubicBezTo>
                      <a:pt x="170" y="252"/>
                      <a:pt x="98" y="324"/>
                      <a:pt x="8" y="324"/>
                    </a:cubicBezTo>
                    <a:cubicBezTo>
                      <a:pt x="5" y="324"/>
                      <a:pt x="2" y="324"/>
                      <a:pt x="0" y="324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2" y="317"/>
                      <a:pt x="5" y="317"/>
                      <a:pt x="8" y="317"/>
                    </a:cubicBezTo>
                    <a:cubicBezTo>
                      <a:pt x="93" y="317"/>
                      <a:pt x="163" y="248"/>
                      <a:pt x="163" y="162"/>
                    </a:cubicBezTo>
                    <a:cubicBezTo>
                      <a:pt x="163" y="77"/>
                      <a:pt x="93" y="8"/>
                      <a:pt x="8" y="8"/>
                    </a:cubicBez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ED65A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 dirty="0"/>
              </a:p>
            </p:txBody>
          </p:sp>
          <p:sp>
            <p:nvSpPr>
              <p:cNvPr id="62" name="Freeform 22">
                <a:extLst>
                  <a:ext uri="{FF2B5EF4-FFF2-40B4-BE49-F238E27FC236}">
                    <a16:creationId xmlns:a16="http://schemas.microsoft.com/office/drawing/2014/main" id="{B648A4BD-BB8F-40C8-A082-151AE7F59E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4" y="1325"/>
                <a:ext cx="403" cy="770"/>
              </a:xfrm>
              <a:custGeom>
                <a:avLst/>
                <a:gdLst>
                  <a:gd name="T0" fmla="*/ 8 w 170"/>
                  <a:gd name="T1" fmla="*/ 0 h 324"/>
                  <a:gd name="T2" fmla="*/ 170 w 170"/>
                  <a:gd name="T3" fmla="*/ 162 h 324"/>
                  <a:gd name="T4" fmla="*/ 8 w 170"/>
                  <a:gd name="T5" fmla="*/ 324 h 324"/>
                  <a:gd name="T6" fmla="*/ 0 w 170"/>
                  <a:gd name="T7" fmla="*/ 324 h 324"/>
                  <a:gd name="T8" fmla="*/ 0 w 170"/>
                  <a:gd name="T9" fmla="*/ 317 h 324"/>
                  <a:gd name="T10" fmla="*/ 8 w 170"/>
                  <a:gd name="T11" fmla="*/ 317 h 324"/>
                  <a:gd name="T12" fmla="*/ 163 w 170"/>
                  <a:gd name="T13" fmla="*/ 162 h 324"/>
                  <a:gd name="T14" fmla="*/ 8 w 170"/>
                  <a:gd name="T15" fmla="*/ 7 h 324"/>
                  <a:gd name="T16" fmla="*/ 8 w 170"/>
                  <a:gd name="T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0" h="324">
                    <a:moveTo>
                      <a:pt x="8" y="0"/>
                    </a:moveTo>
                    <a:cubicBezTo>
                      <a:pt x="98" y="0"/>
                      <a:pt x="170" y="73"/>
                      <a:pt x="170" y="162"/>
                    </a:cubicBezTo>
                    <a:cubicBezTo>
                      <a:pt x="170" y="252"/>
                      <a:pt x="98" y="324"/>
                      <a:pt x="8" y="324"/>
                    </a:cubicBezTo>
                    <a:cubicBezTo>
                      <a:pt x="5" y="324"/>
                      <a:pt x="2" y="324"/>
                      <a:pt x="0" y="324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2" y="317"/>
                      <a:pt x="5" y="317"/>
                      <a:pt x="8" y="317"/>
                    </a:cubicBezTo>
                    <a:cubicBezTo>
                      <a:pt x="93" y="317"/>
                      <a:pt x="163" y="248"/>
                      <a:pt x="163" y="162"/>
                    </a:cubicBezTo>
                    <a:cubicBezTo>
                      <a:pt x="163" y="77"/>
                      <a:pt x="93" y="7"/>
                      <a:pt x="8" y="7"/>
                    </a:cubicBez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F2D76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  <p:sp>
            <p:nvSpPr>
              <p:cNvPr id="63" name="Freeform 23">
                <a:extLst>
                  <a:ext uri="{FF2B5EF4-FFF2-40B4-BE49-F238E27FC236}">
                    <a16:creationId xmlns:a16="http://schemas.microsoft.com/office/drawing/2014/main" id="{A5CEE2D9-DC28-40F2-A0EB-562E2C3922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53" y="510"/>
                <a:ext cx="404" cy="770"/>
              </a:xfrm>
              <a:custGeom>
                <a:avLst/>
                <a:gdLst>
                  <a:gd name="T0" fmla="*/ 8 w 170"/>
                  <a:gd name="T1" fmla="*/ 0 h 324"/>
                  <a:gd name="T2" fmla="*/ 170 w 170"/>
                  <a:gd name="T3" fmla="*/ 162 h 324"/>
                  <a:gd name="T4" fmla="*/ 8 w 170"/>
                  <a:gd name="T5" fmla="*/ 324 h 324"/>
                  <a:gd name="T6" fmla="*/ 0 w 170"/>
                  <a:gd name="T7" fmla="*/ 324 h 324"/>
                  <a:gd name="T8" fmla="*/ 0 w 170"/>
                  <a:gd name="T9" fmla="*/ 317 h 324"/>
                  <a:gd name="T10" fmla="*/ 8 w 170"/>
                  <a:gd name="T11" fmla="*/ 317 h 324"/>
                  <a:gd name="T12" fmla="*/ 163 w 170"/>
                  <a:gd name="T13" fmla="*/ 162 h 324"/>
                  <a:gd name="T14" fmla="*/ 8 w 170"/>
                  <a:gd name="T15" fmla="*/ 8 h 324"/>
                  <a:gd name="T16" fmla="*/ 8 w 170"/>
                  <a:gd name="T17" fmla="*/ 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0" h="324">
                    <a:moveTo>
                      <a:pt x="8" y="0"/>
                    </a:moveTo>
                    <a:cubicBezTo>
                      <a:pt x="98" y="0"/>
                      <a:pt x="170" y="73"/>
                      <a:pt x="170" y="162"/>
                    </a:cubicBezTo>
                    <a:cubicBezTo>
                      <a:pt x="170" y="252"/>
                      <a:pt x="98" y="324"/>
                      <a:pt x="8" y="324"/>
                    </a:cubicBezTo>
                    <a:cubicBezTo>
                      <a:pt x="5" y="324"/>
                      <a:pt x="2" y="324"/>
                      <a:pt x="0" y="324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2" y="317"/>
                      <a:pt x="5" y="317"/>
                      <a:pt x="8" y="317"/>
                    </a:cubicBezTo>
                    <a:cubicBezTo>
                      <a:pt x="93" y="317"/>
                      <a:pt x="163" y="248"/>
                      <a:pt x="163" y="162"/>
                    </a:cubicBezTo>
                    <a:cubicBezTo>
                      <a:pt x="163" y="77"/>
                      <a:pt x="93" y="8"/>
                      <a:pt x="8" y="8"/>
                    </a:cubicBez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00B2E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CO"/>
              </a:p>
            </p:txBody>
          </p:sp>
        </p:grpSp>
        <p:cxnSp>
          <p:nvCxnSpPr>
            <p:cNvPr id="65" name="Conector recto de flecha 64">
              <a:extLst>
                <a:ext uri="{FF2B5EF4-FFF2-40B4-BE49-F238E27FC236}">
                  <a16:creationId xmlns:a16="http://schemas.microsoft.com/office/drawing/2014/main" id="{3F05F7D2-8715-40A1-9EB0-E9D6682421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80321" y="1268018"/>
              <a:ext cx="584993" cy="3969"/>
            </a:xfrm>
            <a:prstGeom prst="straightConnector1">
              <a:avLst/>
            </a:prstGeom>
            <a:ln w="9525">
              <a:solidFill>
                <a:srgbClr val="00B2E3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ector recto de flecha 65">
              <a:extLst>
                <a:ext uri="{FF2B5EF4-FFF2-40B4-BE49-F238E27FC236}">
                  <a16:creationId xmlns:a16="http://schemas.microsoft.com/office/drawing/2014/main" id="{9795FE99-1913-4243-A4EC-517CD01CA6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62298" y="2714624"/>
              <a:ext cx="584993" cy="3969"/>
            </a:xfrm>
            <a:prstGeom prst="straightConnector1">
              <a:avLst/>
            </a:prstGeom>
            <a:ln w="9525">
              <a:solidFill>
                <a:srgbClr val="F2D76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Conector recto de flecha 66">
              <a:extLst>
                <a:ext uri="{FF2B5EF4-FFF2-40B4-BE49-F238E27FC236}">
                  <a16:creationId xmlns:a16="http://schemas.microsoft.com/office/drawing/2014/main" id="{9A386588-61BB-468D-9153-6EA91936672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862298" y="4089006"/>
              <a:ext cx="584993" cy="3969"/>
            </a:xfrm>
            <a:prstGeom prst="straightConnector1">
              <a:avLst/>
            </a:prstGeom>
            <a:ln w="9525">
              <a:solidFill>
                <a:srgbClr val="ED65A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Conector recto de flecha 67">
              <a:extLst>
                <a:ext uri="{FF2B5EF4-FFF2-40B4-BE49-F238E27FC236}">
                  <a16:creationId xmlns:a16="http://schemas.microsoft.com/office/drawing/2014/main" id="{0386A6E0-8AAF-4259-895F-F0F3DA7AC1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013263" y="5393535"/>
              <a:ext cx="584993" cy="3969"/>
            </a:xfrm>
            <a:prstGeom prst="straightConnector1">
              <a:avLst/>
            </a:prstGeom>
            <a:ln w="9525">
              <a:solidFill>
                <a:srgbClr val="7EB9C7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CuadroTexto 68">
            <a:extLst>
              <a:ext uri="{FF2B5EF4-FFF2-40B4-BE49-F238E27FC236}">
                <a16:creationId xmlns:a16="http://schemas.microsoft.com/office/drawing/2014/main" id="{080EE2C2-B2E9-4BCF-B069-EE5A4AB2E541}"/>
              </a:ext>
            </a:extLst>
          </p:cNvPr>
          <p:cNvSpPr txBox="1"/>
          <p:nvPr/>
        </p:nvSpPr>
        <p:spPr>
          <a:xfrm>
            <a:off x="5141698" y="1229557"/>
            <a:ext cx="1389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chemeClr val="bg1"/>
                </a:solidFill>
              </a:rPr>
              <a:t>Título 1 </a:t>
            </a:r>
            <a:endParaRPr lang="es-CO" sz="1400" b="1" dirty="0">
              <a:solidFill>
                <a:schemeClr val="bg1"/>
              </a:solidFill>
            </a:endParaRP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60825239-AA43-4873-AAD3-66B51DD5CB9A}"/>
              </a:ext>
            </a:extLst>
          </p:cNvPr>
          <p:cNvSpPr txBox="1"/>
          <p:nvPr/>
        </p:nvSpPr>
        <p:spPr>
          <a:xfrm>
            <a:off x="5141698" y="1492616"/>
            <a:ext cx="5373902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s-CO" sz="1400" dirty="0">
                <a:solidFill>
                  <a:schemeClr val="bg1"/>
                </a:solidFill>
              </a:rPr>
              <a:t>Integer mollis ipsum ex, quis pretium leo tincidunt blandit. Integer mollis ipsum ex, quis pretium leo tincidunt blandit. Integer mollis ipsum ex, quis pretium leo tincidunt blandit. </a:t>
            </a:r>
          </a:p>
          <a:p>
            <a:pPr>
              <a:lnSpc>
                <a:spcPts val="1600"/>
              </a:lnSpc>
            </a:pPr>
            <a:r>
              <a:rPr lang="es-CO" sz="1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2F619724-BF9E-43AA-9563-6BD43BC9437D}"/>
              </a:ext>
            </a:extLst>
          </p:cNvPr>
          <p:cNvSpPr txBox="1"/>
          <p:nvPr/>
        </p:nvSpPr>
        <p:spPr>
          <a:xfrm>
            <a:off x="5833571" y="2555783"/>
            <a:ext cx="1389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chemeClr val="bg1"/>
                </a:solidFill>
              </a:rPr>
              <a:t>Título 2</a:t>
            </a:r>
            <a:endParaRPr lang="es-CO" sz="1400" b="1" dirty="0">
              <a:solidFill>
                <a:schemeClr val="bg1"/>
              </a:solidFill>
            </a:endParaRP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0DFCB99C-D95F-4615-A2BF-5FD36BB2D6A1}"/>
              </a:ext>
            </a:extLst>
          </p:cNvPr>
          <p:cNvSpPr txBox="1"/>
          <p:nvPr/>
        </p:nvSpPr>
        <p:spPr>
          <a:xfrm>
            <a:off x="5833571" y="2818842"/>
            <a:ext cx="5373902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s-CO" sz="1400" dirty="0">
                <a:solidFill>
                  <a:schemeClr val="bg1"/>
                </a:solidFill>
              </a:rPr>
              <a:t>Integer mollis ipsum ex, quis pretium leo tincidunt blandit. Integer mollis ipsum ex, quis pretium leo tincidunt blandit. Integer mollis ipsum ex, quis pretium leo tincidunt blandit. </a:t>
            </a:r>
          </a:p>
          <a:p>
            <a:pPr>
              <a:lnSpc>
                <a:spcPts val="1600"/>
              </a:lnSpc>
            </a:pPr>
            <a:r>
              <a:rPr lang="es-CO" sz="1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D3DF2077-88A6-404F-913C-4490C9D83751}"/>
              </a:ext>
            </a:extLst>
          </p:cNvPr>
          <p:cNvSpPr txBox="1"/>
          <p:nvPr/>
        </p:nvSpPr>
        <p:spPr>
          <a:xfrm>
            <a:off x="5833571" y="3908983"/>
            <a:ext cx="1389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chemeClr val="bg1"/>
                </a:solidFill>
              </a:rPr>
              <a:t>Título 3</a:t>
            </a:r>
            <a:endParaRPr lang="es-CO" sz="1400" b="1" dirty="0">
              <a:solidFill>
                <a:schemeClr val="bg1"/>
              </a:solidFill>
            </a:endParaRP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AC1CBB40-7A4F-4987-B78F-038C8EAC84AD}"/>
              </a:ext>
            </a:extLst>
          </p:cNvPr>
          <p:cNvSpPr txBox="1"/>
          <p:nvPr/>
        </p:nvSpPr>
        <p:spPr>
          <a:xfrm>
            <a:off x="5833571" y="4172042"/>
            <a:ext cx="5373902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s-CO" sz="1400" dirty="0">
                <a:solidFill>
                  <a:schemeClr val="bg1"/>
                </a:solidFill>
              </a:rPr>
              <a:t>Integer mollis ipsum ex, quis pretium leo tincidunt blandit. Integer mollis ipsum ex, quis pretium leo tincidunt blandit. Integer mollis ipsum ex, quis pretium leo tincidunt blandit. </a:t>
            </a:r>
          </a:p>
          <a:p>
            <a:pPr>
              <a:lnSpc>
                <a:spcPts val="1600"/>
              </a:lnSpc>
            </a:pPr>
            <a:r>
              <a:rPr lang="es-CO" sz="1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CCB8D698-8137-4613-993D-EE4AE677F539}"/>
              </a:ext>
            </a:extLst>
          </p:cNvPr>
          <p:cNvSpPr txBox="1"/>
          <p:nvPr/>
        </p:nvSpPr>
        <p:spPr>
          <a:xfrm>
            <a:off x="5141698" y="5328206"/>
            <a:ext cx="13890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>
                <a:solidFill>
                  <a:schemeClr val="bg1"/>
                </a:solidFill>
              </a:rPr>
              <a:t>Título 4</a:t>
            </a:r>
            <a:endParaRPr lang="es-CO" sz="1400" b="1" dirty="0">
              <a:solidFill>
                <a:schemeClr val="bg1"/>
              </a:solidFill>
            </a:endParaRP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9A8BD4F9-0C69-419F-A047-071EE7C4B701}"/>
              </a:ext>
            </a:extLst>
          </p:cNvPr>
          <p:cNvSpPr txBox="1"/>
          <p:nvPr/>
        </p:nvSpPr>
        <p:spPr>
          <a:xfrm>
            <a:off x="5141698" y="5591265"/>
            <a:ext cx="5373902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es-CO" sz="1400" dirty="0">
                <a:solidFill>
                  <a:schemeClr val="bg1"/>
                </a:solidFill>
              </a:rPr>
              <a:t>Integer mollis ipsum ex, quis pretium leo tincidunt blandit. Integer mollis ipsum ex, quis pretium leo tincidunt blandit. Integer mollis ipsum ex, quis pretium leo tincidunt blandit. </a:t>
            </a:r>
          </a:p>
          <a:p>
            <a:pPr>
              <a:lnSpc>
                <a:spcPts val="1600"/>
              </a:lnSpc>
            </a:pPr>
            <a:r>
              <a:rPr lang="es-CO" sz="1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50C58561-BCDC-4A4E-80FC-726378F2D014}"/>
              </a:ext>
            </a:extLst>
          </p:cNvPr>
          <p:cNvSpPr txBox="1"/>
          <p:nvPr/>
        </p:nvSpPr>
        <p:spPr>
          <a:xfrm>
            <a:off x="526046" y="186817"/>
            <a:ext cx="57854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s-CO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Tácticas infografía </a:t>
            </a:r>
          </a:p>
        </p:txBody>
      </p:sp>
      <p:grpSp>
        <p:nvGrpSpPr>
          <p:cNvPr id="83" name="Group 26">
            <a:extLst>
              <a:ext uri="{FF2B5EF4-FFF2-40B4-BE49-F238E27FC236}">
                <a16:creationId xmlns:a16="http://schemas.microsoft.com/office/drawing/2014/main" id="{3CD2ACE4-92DB-4D0B-BA98-853A2170604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009591" y="2923020"/>
            <a:ext cx="2054225" cy="1370013"/>
            <a:chOff x="659" y="1826"/>
            <a:chExt cx="1294" cy="863"/>
          </a:xfrm>
        </p:grpSpPr>
        <p:sp>
          <p:nvSpPr>
            <p:cNvPr id="84" name="AutoShape 25">
              <a:extLst>
                <a:ext uri="{FF2B5EF4-FFF2-40B4-BE49-F238E27FC236}">
                  <a16:creationId xmlns:a16="http://schemas.microsoft.com/office/drawing/2014/main" id="{B35415A4-0A72-47D3-9CD1-0FFD63E8A223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59" y="1826"/>
              <a:ext cx="1294" cy="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5" name="Freeform 27">
              <a:extLst>
                <a:ext uri="{FF2B5EF4-FFF2-40B4-BE49-F238E27FC236}">
                  <a16:creationId xmlns:a16="http://schemas.microsoft.com/office/drawing/2014/main" id="{9844371B-BE5A-4F35-8718-AFEB23717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782" y="1850"/>
              <a:ext cx="388" cy="409"/>
            </a:xfrm>
            <a:custGeom>
              <a:avLst/>
              <a:gdLst>
                <a:gd name="T0" fmla="*/ 154 w 326"/>
                <a:gd name="T1" fmla="*/ 338 h 343"/>
                <a:gd name="T2" fmla="*/ 321 w 326"/>
                <a:gd name="T3" fmla="*/ 163 h 343"/>
                <a:gd name="T4" fmla="*/ 171 w 326"/>
                <a:gd name="T5" fmla="*/ 5 h 343"/>
                <a:gd name="T6" fmla="*/ 5 w 326"/>
                <a:gd name="T7" fmla="*/ 180 h 343"/>
                <a:gd name="T8" fmla="*/ 154 w 326"/>
                <a:gd name="T9" fmla="*/ 338 h 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6" h="343">
                  <a:moveTo>
                    <a:pt x="154" y="338"/>
                  </a:moveTo>
                  <a:cubicBezTo>
                    <a:pt x="248" y="343"/>
                    <a:pt x="326" y="262"/>
                    <a:pt x="321" y="163"/>
                  </a:cubicBezTo>
                  <a:cubicBezTo>
                    <a:pt x="317" y="78"/>
                    <a:pt x="252" y="10"/>
                    <a:pt x="171" y="5"/>
                  </a:cubicBezTo>
                  <a:cubicBezTo>
                    <a:pt x="77" y="0"/>
                    <a:pt x="0" y="81"/>
                    <a:pt x="5" y="180"/>
                  </a:cubicBezTo>
                  <a:cubicBezTo>
                    <a:pt x="9" y="265"/>
                    <a:pt x="74" y="334"/>
                    <a:pt x="154" y="338"/>
                  </a:cubicBezTo>
                  <a:close/>
                </a:path>
              </a:pathLst>
            </a:custGeom>
            <a:solidFill>
              <a:srgbClr val="7EB9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6" name="Freeform 28">
              <a:extLst>
                <a:ext uri="{FF2B5EF4-FFF2-40B4-BE49-F238E27FC236}">
                  <a16:creationId xmlns:a16="http://schemas.microsoft.com/office/drawing/2014/main" id="{5DE42B37-3F4C-4763-88EB-C7DF4B22A449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" y="2276"/>
              <a:ext cx="667" cy="406"/>
            </a:xfrm>
            <a:custGeom>
              <a:avLst/>
              <a:gdLst>
                <a:gd name="T0" fmla="*/ 503 w 560"/>
                <a:gd name="T1" fmla="*/ 340 h 340"/>
                <a:gd name="T2" fmla="*/ 554 w 560"/>
                <a:gd name="T3" fmla="*/ 274 h 340"/>
                <a:gd name="T4" fmla="*/ 280 w 560"/>
                <a:gd name="T5" fmla="*/ 0 h 340"/>
                <a:gd name="T6" fmla="*/ 6 w 560"/>
                <a:gd name="T7" fmla="*/ 274 h 340"/>
                <a:gd name="T8" fmla="*/ 57 w 560"/>
                <a:gd name="T9" fmla="*/ 340 h 340"/>
                <a:gd name="T10" fmla="*/ 503 w 560"/>
                <a:gd name="T11" fmla="*/ 34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0" h="340">
                  <a:moveTo>
                    <a:pt x="503" y="340"/>
                  </a:moveTo>
                  <a:cubicBezTo>
                    <a:pt x="536" y="340"/>
                    <a:pt x="560" y="308"/>
                    <a:pt x="554" y="274"/>
                  </a:cubicBezTo>
                  <a:cubicBezTo>
                    <a:pt x="527" y="130"/>
                    <a:pt x="415" y="0"/>
                    <a:pt x="280" y="0"/>
                  </a:cubicBezTo>
                  <a:cubicBezTo>
                    <a:pt x="146" y="0"/>
                    <a:pt x="34" y="129"/>
                    <a:pt x="6" y="274"/>
                  </a:cubicBezTo>
                  <a:cubicBezTo>
                    <a:pt x="0" y="308"/>
                    <a:pt x="24" y="340"/>
                    <a:pt x="57" y="340"/>
                  </a:cubicBezTo>
                  <a:lnTo>
                    <a:pt x="503" y="340"/>
                  </a:lnTo>
                  <a:close/>
                </a:path>
              </a:pathLst>
            </a:custGeom>
            <a:solidFill>
              <a:srgbClr val="7EB9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7" name="Freeform 29">
              <a:extLst>
                <a:ext uri="{FF2B5EF4-FFF2-40B4-BE49-F238E27FC236}">
                  <a16:creationId xmlns:a16="http://schemas.microsoft.com/office/drawing/2014/main" id="{59A129C5-2F76-442E-AF83-7288B7364CD1}"/>
                </a:ext>
              </a:extLst>
            </p:cNvPr>
            <p:cNvSpPr>
              <a:spLocks/>
            </p:cNvSpPr>
            <p:nvPr/>
          </p:nvSpPr>
          <p:spPr bwMode="auto">
            <a:xfrm>
              <a:off x="866" y="1838"/>
              <a:ext cx="408" cy="409"/>
            </a:xfrm>
            <a:custGeom>
              <a:avLst/>
              <a:gdLst>
                <a:gd name="T0" fmla="*/ 162 w 342"/>
                <a:gd name="T1" fmla="*/ 338 h 343"/>
                <a:gd name="T2" fmla="*/ 338 w 342"/>
                <a:gd name="T3" fmla="*/ 163 h 343"/>
                <a:gd name="T4" fmla="*/ 180 w 342"/>
                <a:gd name="T5" fmla="*/ 6 h 343"/>
                <a:gd name="T6" fmla="*/ 5 w 342"/>
                <a:gd name="T7" fmla="*/ 180 h 343"/>
                <a:gd name="T8" fmla="*/ 162 w 342"/>
                <a:gd name="T9" fmla="*/ 338 h 3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2" h="343">
                  <a:moveTo>
                    <a:pt x="162" y="338"/>
                  </a:moveTo>
                  <a:cubicBezTo>
                    <a:pt x="261" y="343"/>
                    <a:pt x="342" y="262"/>
                    <a:pt x="338" y="163"/>
                  </a:cubicBezTo>
                  <a:cubicBezTo>
                    <a:pt x="333" y="79"/>
                    <a:pt x="265" y="10"/>
                    <a:pt x="180" y="6"/>
                  </a:cubicBezTo>
                  <a:cubicBezTo>
                    <a:pt x="81" y="0"/>
                    <a:pt x="0" y="82"/>
                    <a:pt x="5" y="180"/>
                  </a:cubicBezTo>
                  <a:cubicBezTo>
                    <a:pt x="9" y="265"/>
                    <a:pt x="78" y="334"/>
                    <a:pt x="162" y="338"/>
                  </a:cubicBezTo>
                  <a:close/>
                </a:path>
              </a:pathLst>
            </a:custGeom>
            <a:noFill/>
            <a:ln w="55563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8" name="Freeform 30">
              <a:extLst>
                <a:ext uri="{FF2B5EF4-FFF2-40B4-BE49-F238E27FC236}">
                  <a16:creationId xmlns:a16="http://schemas.microsoft.com/office/drawing/2014/main" id="{62EAC995-63E4-42BB-B5D6-28B47DBA6508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" y="2265"/>
              <a:ext cx="703" cy="405"/>
            </a:xfrm>
            <a:custGeom>
              <a:avLst/>
              <a:gdLst>
                <a:gd name="T0" fmla="*/ 529 w 590"/>
                <a:gd name="T1" fmla="*/ 339 h 339"/>
                <a:gd name="T2" fmla="*/ 583 w 590"/>
                <a:gd name="T3" fmla="*/ 274 h 339"/>
                <a:gd name="T4" fmla="*/ 295 w 590"/>
                <a:gd name="T5" fmla="*/ 0 h 339"/>
                <a:gd name="T6" fmla="*/ 7 w 590"/>
                <a:gd name="T7" fmla="*/ 273 h 339"/>
                <a:gd name="T8" fmla="*/ 61 w 590"/>
                <a:gd name="T9" fmla="*/ 339 h 339"/>
                <a:gd name="T10" fmla="*/ 529 w 590"/>
                <a:gd name="T11" fmla="*/ 339 h 3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90" h="339">
                  <a:moveTo>
                    <a:pt x="529" y="339"/>
                  </a:moveTo>
                  <a:cubicBezTo>
                    <a:pt x="564" y="339"/>
                    <a:pt x="590" y="308"/>
                    <a:pt x="583" y="274"/>
                  </a:cubicBezTo>
                  <a:cubicBezTo>
                    <a:pt x="554" y="129"/>
                    <a:pt x="436" y="0"/>
                    <a:pt x="295" y="0"/>
                  </a:cubicBezTo>
                  <a:cubicBezTo>
                    <a:pt x="154" y="0"/>
                    <a:pt x="36" y="129"/>
                    <a:pt x="7" y="273"/>
                  </a:cubicBezTo>
                  <a:cubicBezTo>
                    <a:pt x="0" y="307"/>
                    <a:pt x="26" y="339"/>
                    <a:pt x="61" y="339"/>
                  </a:cubicBezTo>
                  <a:lnTo>
                    <a:pt x="529" y="339"/>
                  </a:lnTo>
                  <a:close/>
                </a:path>
              </a:pathLst>
            </a:custGeom>
            <a:noFill/>
            <a:ln w="55563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9" name="Freeform 31">
              <a:extLst>
                <a:ext uri="{FF2B5EF4-FFF2-40B4-BE49-F238E27FC236}">
                  <a16:creationId xmlns:a16="http://schemas.microsoft.com/office/drawing/2014/main" id="{32048997-0135-40EE-AC65-A5D896BDDE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9" y="1857"/>
              <a:ext cx="191" cy="550"/>
            </a:xfrm>
            <a:custGeom>
              <a:avLst/>
              <a:gdLst>
                <a:gd name="T0" fmla="*/ 33 w 160"/>
                <a:gd name="T1" fmla="*/ 461 h 461"/>
                <a:gd name="T2" fmla="*/ 0 w 160"/>
                <a:gd name="T3" fmla="*/ 428 h 461"/>
                <a:gd name="T4" fmla="*/ 1 w 160"/>
                <a:gd name="T5" fmla="*/ 33 h 461"/>
                <a:gd name="T6" fmla="*/ 34 w 160"/>
                <a:gd name="T7" fmla="*/ 0 h 461"/>
                <a:gd name="T8" fmla="*/ 33 w 160"/>
                <a:gd name="T9" fmla="*/ 461 h 4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0" h="461">
                  <a:moveTo>
                    <a:pt x="33" y="461"/>
                  </a:moveTo>
                  <a:cubicBezTo>
                    <a:pt x="0" y="428"/>
                    <a:pt x="0" y="428"/>
                    <a:pt x="0" y="428"/>
                  </a:cubicBezTo>
                  <a:cubicBezTo>
                    <a:pt x="108" y="318"/>
                    <a:pt x="109" y="143"/>
                    <a:pt x="1" y="33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160" y="128"/>
                    <a:pt x="160" y="333"/>
                    <a:pt x="33" y="461"/>
                  </a:cubicBezTo>
                  <a:close/>
                </a:path>
              </a:pathLst>
            </a:cu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0" name="Freeform 32">
              <a:extLst>
                <a:ext uri="{FF2B5EF4-FFF2-40B4-BE49-F238E27FC236}">
                  <a16:creationId xmlns:a16="http://schemas.microsoft.com/office/drawing/2014/main" id="{A1502DAF-EBE0-4FDD-9D45-A0647E203FC2}"/>
                </a:ext>
              </a:extLst>
            </p:cNvPr>
            <p:cNvSpPr>
              <a:spLocks/>
            </p:cNvSpPr>
            <p:nvPr/>
          </p:nvSpPr>
          <p:spPr bwMode="auto">
            <a:xfrm>
              <a:off x="1721" y="1936"/>
              <a:ext cx="147" cy="393"/>
            </a:xfrm>
            <a:custGeom>
              <a:avLst/>
              <a:gdLst>
                <a:gd name="T0" fmla="*/ 33 w 124"/>
                <a:gd name="T1" fmla="*/ 329 h 329"/>
                <a:gd name="T2" fmla="*/ 0 w 124"/>
                <a:gd name="T3" fmla="*/ 295 h 329"/>
                <a:gd name="T4" fmla="*/ 1 w 124"/>
                <a:gd name="T5" fmla="*/ 33 h 329"/>
                <a:gd name="T6" fmla="*/ 34 w 124"/>
                <a:gd name="T7" fmla="*/ 0 h 329"/>
                <a:gd name="T8" fmla="*/ 33 w 124"/>
                <a:gd name="T9" fmla="*/ 329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4" h="329">
                  <a:moveTo>
                    <a:pt x="33" y="329"/>
                  </a:moveTo>
                  <a:cubicBezTo>
                    <a:pt x="0" y="295"/>
                    <a:pt x="0" y="295"/>
                    <a:pt x="0" y="295"/>
                  </a:cubicBezTo>
                  <a:cubicBezTo>
                    <a:pt x="72" y="223"/>
                    <a:pt x="72" y="106"/>
                    <a:pt x="1" y="33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124" y="91"/>
                    <a:pt x="123" y="238"/>
                    <a:pt x="33" y="329"/>
                  </a:cubicBezTo>
                  <a:close/>
                </a:path>
              </a:pathLst>
            </a:cu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1" name="Freeform 33">
              <a:extLst>
                <a:ext uri="{FF2B5EF4-FFF2-40B4-BE49-F238E27FC236}">
                  <a16:creationId xmlns:a16="http://schemas.microsoft.com/office/drawing/2014/main" id="{B2A9C2C6-A130-4F8D-85C7-775AC3DB9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2" y="2015"/>
              <a:ext cx="104" cy="234"/>
            </a:xfrm>
            <a:custGeom>
              <a:avLst/>
              <a:gdLst>
                <a:gd name="T0" fmla="*/ 33 w 87"/>
                <a:gd name="T1" fmla="*/ 196 h 196"/>
                <a:gd name="T2" fmla="*/ 0 w 87"/>
                <a:gd name="T3" fmla="*/ 163 h 196"/>
                <a:gd name="T4" fmla="*/ 1 w 87"/>
                <a:gd name="T5" fmla="*/ 33 h 196"/>
                <a:gd name="T6" fmla="*/ 34 w 87"/>
                <a:gd name="T7" fmla="*/ 0 h 196"/>
                <a:gd name="T8" fmla="*/ 33 w 87"/>
                <a:gd name="T9" fmla="*/ 196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7" h="196">
                  <a:moveTo>
                    <a:pt x="33" y="196"/>
                  </a:moveTo>
                  <a:cubicBezTo>
                    <a:pt x="0" y="163"/>
                    <a:pt x="0" y="163"/>
                    <a:pt x="0" y="163"/>
                  </a:cubicBezTo>
                  <a:cubicBezTo>
                    <a:pt x="35" y="127"/>
                    <a:pt x="35" y="70"/>
                    <a:pt x="1" y="33"/>
                  </a:cubicBezTo>
                  <a:cubicBezTo>
                    <a:pt x="34" y="0"/>
                    <a:pt x="34" y="0"/>
                    <a:pt x="34" y="0"/>
                  </a:cubicBezTo>
                  <a:cubicBezTo>
                    <a:pt x="87" y="55"/>
                    <a:pt x="86" y="142"/>
                    <a:pt x="33" y="196"/>
                  </a:cubicBezTo>
                  <a:close/>
                </a:path>
              </a:pathLst>
            </a:cu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2" name="Freeform 34">
              <a:extLst>
                <a:ext uri="{FF2B5EF4-FFF2-40B4-BE49-F238E27FC236}">
                  <a16:creationId xmlns:a16="http://schemas.microsoft.com/office/drawing/2014/main" id="{DA87BDFF-2AAB-48C7-B3A4-C82FAE2522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7" y="1947"/>
              <a:ext cx="403" cy="349"/>
            </a:xfrm>
            <a:custGeom>
              <a:avLst/>
              <a:gdLst>
                <a:gd name="T0" fmla="*/ 288 w 338"/>
                <a:gd name="T1" fmla="*/ 288 h 293"/>
                <a:gd name="T2" fmla="*/ 39 w 338"/>
                <a:gd name="T3" fmla="*/ 241 h 293"/>
                <a:gd name="T4" fmla="*/ 0 w 338"/>
                <a:gd name="T5" fmla="*/ 163 h 293"/>
                <a:gd name="T6" fmla="*/ 0 w 338"/>
                <a:gd name="T7" fmla="*/ 131 h 293"/>
                <a:gd name="T8" fmla="*/ 39 w 338"/>
                <a:gd name="T9" fmla="*/ 53 h 293"/>
                <a:gd name="T10" fmla="*/ 288 w 338"/>
                <a:gd name="T11" fmla="*/ 5 h 293"/>
                <a:gd name="T12" fmla="*/ 338 w 338"/>
                <a:gd name="T13" fmla="*/ 69 h 293"/>
                <a:gd name="T14" fmla="*/ 338 w 338"/>
                <a:gd name="T15" fmla="*/ 225 h 293"/>
                <a:gd name="T16" fmla="*/ 288 w 338"/>
                <a:gd name="T17" fmla="*/ 288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8" h="293">
                  <a:moveTo>
                    <a:pt x="288" y="288"/>
                  </a:moveTo>
                  <a:cubicBezTo>
                    <a:pt x="39" y="241"/>
                    <a:pt x="39" y="241"/>
                    <a:pt x="39" y="241"/>
                  </a:cubicBezTo>
                  <a:cubicBezTo>
                    <a:pt x="17" y="237"/>
                    <a:pt x="0" y="195"/>
                    <a:pt x="0" y="163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99"/>
                    <a:pt x="17" y="57"/>
                    <a:pt x="39" y="53"/>
                  </a:cubicBezTo>
                  <a:cubicBezTo>
                    <a:pt x="288" y="5"/>
                    <a:pt x="288" y="5"/>
                    <a:pt x="288" y="5"/>
                  </a:cubicBezTo>
                  <a:cubicBezTo>
                    <a:pt x="315" y="0"/>
                    <a:pt x="338" y="30"/>
                    <a:pt x="338" y="69"/>
                  </a:cubicBezTo>
                  <a:cubicBezTo>
                    <a:pt x="338" y="225"/>
                    <a:pt x="338" y="225"/>
                    <a:pt x="338" y="225"/>
                  </a:cubicBezTo>
                  <a:cubicBezTo>
                    <a:pt x="338" y="263"/>
                    <a:pt x="315" y="293"/>
                    <a:pt x="288" y="288"/>
                  </a:cubicBezTo>
                  <a:close/>
                </a:path>
              </a:pathLst>
            </a:custGeom>
            <a:solidFill>
              <a:srgbClr val="F5FA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3" name="Freeform 35">
              <a:extLst>
                <a:ext uri="{FF2B5EF4-FFF2-40B4-BE49-F238E27FC236}">
                  <a16:creationId xmlns:a16="http://schemas.microsoft.com/office/drawing/2014/main" id="{757742C0-029F-43D6-8338-201D2353CA8D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9" y="2042"/>
              <a:ext cx="91" cy="173"/>
            </a:xfrm>
            <a:custGeom>
              <a:avLst/>
              <a:gdLst>
                <a:gd name="T0" fmla="*/ 76 w 76"/>
                <a:gd name="T1" fmla="*/ 0 h 145"/>
                <a:gd name="T2" fmla="*/ 0 w 76"/>
                <a:gd name="T3" fmla="*/ 73 h 145"/>
                <a:gd name="T4" fmla="*/ 76 w 76"/>
                <a:gd name="T5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6" h="145">
                  <a:moveTo>
                    <a:pt x="76" y="0"/>
                  </a:moveTo>
                  <a:cubicBezTo>
                    <a:pt x="34" y="0"/>
                    <a:pt x="0" y="33"/>
                    <a:pt x="0" y="73"/>
                  </a:cubicBezTo>
                  <a:cubicBezTo>
                    <a:pt x="0" y="112"/>
                    <a:pt x="34" y="145"/>
                    <a:pt x="76" y="145"/>
                  </a:cubicBezTo>
                </a:path>
              </a:pathLst>
            </a:custGeom>
            <a:solidFill>
              <a:srgbClr val="F04F4C"/>
            </a:solidFill>
            <a:ln w="47625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4" name="Freeform 36">
              <a:extLst>
                <a:ext uri="{FF2B5EF4-FFF2-40B4-BE49-F238E27FC236}">
                  <a16:creationId xmlns:a16="http://schemas.microsoft.com/office/drawing/2014/main" id="{A69FDFB1-F6EC-4EB2-9252-2E0578B4FA31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9" y="2042"/>
              <a:ext cx="91" cy="173"/>
            </a:xfrm>
            <a:custGeom>
              <a:avLst/>
              <a:gdLst>
                <a:gd name="T0" fmla="*/ 76 w 76"/>
                <a:gd name="T1" fmla="*/ 0 h 145"/>
                <a:gd name="T2" fmla="*/ 0 w 76"/>
                <a:gd name="T3" fmla="*/ 73 h 145"/>
                <a:gd name="T4" fmla="*/ 76 w 76"/>
                <a:gd name="T5" fmla="*/ 14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6" h="145">
                  <a:moveTo>
                    <a:pt x="76" y="0"/>
                  </a:moveTo>
                  <a:cubicBezTo>
                    <a:pt x="34" y="0"/>
                    <a:pt x="0" y="33"/>
                    <a:pt x="0" y="73"/>
                  </a:cubicBezTo>
                  <a:cubicBezTo>
                    <a:pt x="0" y="112"/>
                    <a:pt x="34" y="145"/>
                    <a:pt x="76" y="145"/>
                  </a:cubicBezTo>
                </a:path>
              </a:pathLst>
            </a:custGeom>
            <a:noFill/>
            <a:ln w="4762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5" name="Freeform 37">
              <a:extLst>
                <a:ext uri="{FF2B5EF4-FFF2-40B4-BE49-F238E27FC236}">
                  <a16:creationId xmlns:a16="http://schemas.microsoft.com/office/drawing/2014/main" id="{31386BB0-E90C-4D5B-A6FC-3874544AA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6" y="2229"/>
              <a:ext cx="111" cy="181"/>
            </a:xfrm>
            <a:custGeom>
              <a:avLst/>
              <a:gdLst>
                <a:gd name="T0" fmla="*/ 93 w 93"/>
                <a:gd name="T1" fmla="*/ 15 h 151"/>
                <a:gd name="T2" fmla="*/ 82 w 93"/>
                <a:gd name="T3" fmla="*/ 138 h 151"/>
                <a:gd name="T4" fmla="*/ 75 w 93"/>
                <a:gd name="T5" fmla="*/ 151 h 151"/>
                <a:gd name="T6" fmla="*/ 14 w 93"/>
                <a:gd name="T7" fmla="*/ 151 h 151"/>
                <a:gd name="T8" fmla="*/ 0 w 93"/>
                <a:gd name="T9" fmla="*/ 137 h 151"/>
                <a:gd name="T10" fmla="*/ 0 w 93"/>
                <a:gd name="T11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" h="151">
                  <a:moveTo>
                    <a:pt x="93" y="15"/>
                  </a:moveTo>
                  <a:cubicBezTo>
                    <a:pt x="93" y="15"/>
                    <a:pt x="34" y="76"/>
                    <a:pt x="82" y="138"/>
                  </a:cubicBezTo>
                  <a:cubicBezTo>
                    <a:pt x="86" y="144"/>
                    <a:pt x="82" y="151"/>
                    <a:pt x="75" y="151"/>
                  </a:cubicBezTo>
                  <a:cubicBezTo>
                    <a:pt x="14" y="151"/>
                    <a:pt x="14" y="151"/>
                    <a:pt x="14" y="151"/>
                  </a:cubicBezTo>
                  <a:cubicBezTo>
                    <a:pt x="6" y="151"/>
                    <a:pt x="0" y="145"/>
                    <a:pt x="0" y="137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FDC345"/>
            </a:solidFill>
            <a:ln w="47625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6" name="Freeform 38">
              <a:extLst>
                <a:ext uri="{FF2B5EF4-FFF2-40B4-BE49-F238E27FC236}">
                  <a16:creationId xmlns:a16="http://schemas.microsoft.com/office/drawing/2014/main" id="{C956E1E1-A9E3-4B76-B549-B0F1537EAC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36" y="2229"/>
              <a:ext cx="111" cy="181"/>
            </a:xfrm>
            <a:custGeom>
              <a:avLst/>
              <a:gdLst>
                <a:gd name="T0" fmla="*/ 93 w 93"/>
                <a:gd name="T1" fmla="*/ 15 h 151"/>
                <a:gd name="T2" fmla="*/ 82 w 93"/>
                <a:gd name="T3" fmla="*/ 138 h 151"/>
                <a:gd name="T4" fmla="*/ 75 w 93"/>
                <a:gd name="T5" fmla="*/ 151 h 151"/>
                <a:gd name="T6" fmla="*/ 14 w 93"/>
                <a:gd name="T7" fmla="*/ 151 h 151"/>
                <a:gd name="T8" fmla="*/ 0 w 93"/>
                <a:gd name="T9" fmla="*/ 137 h 151"/>
                <a:gd name="T10" fmla="*/ 0 w 93"/>
                <a:gd name="T11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3" h="151">
                  <a:moveTo>
                    <a:pt x="93" y="15"/>
                  </a:moveTo>
                  <a:cubicBezTo>
                    <a:pt x="93" y="15"/>
                    <a:pt x="34" y="76"/>
                    <a:pt x="82" y="138"/>
                  </a:cubicBezTo>
                  <a:cubicBezTo>
                    <a:pt x="86" y="144"/>
                    <a:pt x="82" y="151"/>
                    <a:pt x="75" y="151"/>
                  </a:cubicBezTo>
                  <a:cubicBezTo>
                    <a:pt x="14" y="151"/>
                    <a:pt x="14" y="151"/>
                    <a:pt x="14" y="151"/>
                  </a:cubicBezTo>
                  <a:cubicBezTo>
                    <a:pt x="6" y="151"/>
                    <a:pt x="0" y="145"/>
                    <a:pt x="0" y="137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noFill/>
            <a:ln w="4762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7" name="Freeform 39">
              <a:extLst>
                <a:ext uri="{FF2B5EF4-FFF2-40B4-BE49-F238E27FC236}">
                  <a16:creationId xmlns:a16="http://schemas.microsoft.com/office/drawing/2014/main" id="{C39DEE65-9F92-4302-9AD2-7EC5186049B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4" y="2040"/>
              <a:ext cx="381" cy="243"/>
            </a:xfrm>
            <a:custGeom>
              <a:avLst/>
              <a:gdLst>
                <a:gd name="T0" fmla="*/ 272 w 319"/>
                <a:gd name="T1" fmla="*/ 201 h 204"/>
                <a:gd name="T2" fmla="*/ 36 w 319"/>
                <a:gd name="T3" fmla="*/ 167 h 204"/>
                <a:gd name="T4" fmla="*/ 0 w 319"/>
                <a:gd name="T5" fmla="*/ 113 h 204"/>
                <a:gd name="T6" fmla="*/ 0 w 319"/>
                <a:gd name="T7" fmla="*/ 91 h 204"/>
                <a:gd name="T8" fmla="*/ 36 w 319"/>
                <a:gd name="T9" fmla="*/ 37 h 204"/>
                <a:gd name="T10" fmla="*/ 272 w 319"/>
                <a:gd name="T11" fmla="*/ 3 h 204"/>
                <a:gd name="T12" fmla="*/ 319 w 319"/>
                <a:gd name="T13" fmla="*/ 48 h 204"/>
                <a:gd name="T14" fmla="*/ 319 w 319"/>
                <a:gd name="T15" fmla="*/ 156 h 204"/>
                <a:gd name="T16" fmla="*/ 272 w 319"/>
                <a:gd name="T17" fmla="*/ 201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19" h="204">
                  <a:moveTo>
                    <a:pt x="272" y="201"/>
                  </a:moveTo>
                  <a:cubicBezTo>
                    <a:pt x="36" y="167"/>
                    <a:pt x="36" y="167"/>
                    <a:pt x="36" y="167"/>
                  </a:cubicBezTo>
                  <a:cubicBezTo>
                    <a:pt x="15" y="164"/>
                    <a:pt x="0" y="135"/>
                    <a:pt x="0" y="113"/>
                  </a:cubicBezTo>
                  <a:cubicBezTo>
                    <a:pt x="0" y="91"/>
                    <a:pt x="0" y="91"/>
                    <a:pt x="0" y="91"/>
                  </a:cubicBezTo>
                  <a:cubicBezTo>
                    <a:pt x="0" y="69"/>
                    <a:pt x="15" y="40"/>
                    <a:pt x="36" y="37"/>
                  </a:cubicBezTo>
                  <a:cubicBezTo>
                    <a:pt x="272" y="3"/>
                    <a:pt x="272" y="3"/>
                    <a:pt x="272" y="3"/>
                  </a:cubicBezTo>
                  <a:cubicBezTo>
                    <a:pt x="297" y="0"/>
                    <a:pt x="319" y="21"/>
                    <a:pt x="319" y="48"/>
                  </a:cubicBezTo>
                  <a:cubicBezTo>
                    <a:pt x="319" y="156"/>
                    <a:pt x="319" y="156"/>
                    <a:pt x="319" y="156"/>
                  </a:cubicBezTo>
                  <a:cubicBezTo>
                    <a:pt x="319" y="183"/>
                    <a:pt x="297" y="204"/>
                    <a:pt x="272" y="201"/>
                  </a:cubicBezTo>
                  <a:close/>
                </a:path>
              </a:pathLst>
            </a:custGeom>
            <a:solidFill>
              <a:srgbClr val="FDC3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8" name="Freeform 40">
              <a:extLst>
                <a:ext uri="{FF2B5EF4-FFF2-40B4-BE49-F238E27FC236}">
                  <a16:creationId xmlns:a16="http://schemas.microsoft.com/office/drawing/2014/main" id="{22928A99-DD53-4883-B73C-AEE8756433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7" y="1947"/>
              <a:ext cx="403" cy="349"/>
            </a:xfrm>
            <a:custGeom>
              <a:avLst/>
              <a:gdLst>
                <a:gd name="T0" fmla="*/ 288 w 338"/>
                <a:gd name="T1" fmla="*/ 288 h 293"/>
                <a:gd name="T2" fmla="*/ 39 w 338"/>
                <a:gd name="T3" fmla="*/ 241 h 293"/>
                <a:gd name="T4" fmla="*/ 0 w 338"/>
                <a:gd name="T5" fmla="*/ 163 h 293"/>
                <a:gd name="T6" fmla="*/ 0 w 338"/>
                <a:gd name="T7" fmla="*/ 131 h 293"/>
                <a:gd name="T8" fmla="*/ 39 w 338"/>
                <a:gd name="T9" fmla="*/ 53 h 293"/>
                <a:gd name="T10" fmla="*/ 288 w 338"/>
                <a:gd name="T11" fmla="*/ 5 h 293"/>
                <a:gd name="T12" fmla="*/ 338 w 338"/>
                <a:gd name="T13" fmla="*/ 69 h 293"/>
                <a:gd name="T14" fmla="*/ 338 w 338"/>
                <a:gd name="T15" fmla="*/ 225 h 293"/>
                <a:gd name="T16" fmla="*/ 288 w 338"/>
                <a:gd name="T17" fmla="*/ 288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8" h="293">
                  <a:moveTo>
                    <a:pt x="288" y="288"/>
                  </a:moveTo>
                  <a:cubicBezTo>
                    <a:pt x="39" y="241"/>
                    <a:pt x="39" y="241"/>
                    <a:pt x="39" y="241"/>
                  </a:cubicBezTo>
                  <a:cubicBezTo>
                    <a:pt x="17" y="237"/>
                    <a:pt x="0" y="195"/>
                    <a:pt x="0" y="163"/>
                  </a:cubicBezTo>
                  <a:cubicBezTo>
                    <a:pt x="0" y="131"/>
                    <a:pt x="0" y="131"/>
                    <a:pt x="0" y="131"/>
                  </a:cubicBezTo>
                  <a:cubicBezTo>
                    <a:pt x="0" y="99"/>
                    <a:pt x="17" y="57"/>
                    <a:pt x="39" y="53"/>
                  </a:cubicBezTo>
                  <a:cubicBezTo>
                    <a:pt x="288" y="5"/>
                    <a:pt x="288" y="5"/>
                    <a:pt x="288" y="5"/>
                  </a:cubicBezTo>
                  <a:cubicBezTo>
                    <a:pt x="315" y="0"/>
                    <a:pt x="338" y="30"/>
                    <a:pt x="338" y="69"/>
                  </a:cubicBezTo>
                  <a:cubicBezTo>
                    <a:pt x="338" y="225"/>
                    <a:pt x="338" y="225"/>
                    <a:pt x="338" y="225"/>
                  </a:cubicBezTo>
                  <a:cubicBezTo>
                    <a:pt x="338" y="263"/>
                    <a:pt x="315" y="293"/>
                    <a:pt x="288" y="288"/>
                  </a:cubicBezTo>
                  <a:close/>
                </a:path>
              </a:pathLst>
            </a:custGeom>
            <a:noFill/>
            <a:ln w="4762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9" name="Freeform 41">
              <a:extLst>
                <a:ext uri="{FF2B5EF4-FFF2-40B4-BE49-F238E27FC236}">
                  <a16:creationId xmlns:a16="http://schemas.microsoft.com/office/drawing/2014/main" id="{B1FE8895-9DB9-4009-AD85-71ECE06F7D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530" y="1948"/>
              <a:ext cx="0" cy="332"/>
            </a:xfrm>
            <a:custGeom>
              <a:avLst/>
              <a:gdLst>
                <a:gd name="T0" fmla="*/ 0 h 332"/>
                <a:gd name="T1" fmla="*/ 332 h 332"/>
                <a:gd name="T2" fmla="*/ 0 h 33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332">
                  <a:moveTo>
                    <a:pt x="0" y="0"/>
                  </a:moveTo>
                  <a:lnTo>
                    <a:pt x="0" y="3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DC3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00" name="Line 42">
              <a:extLst>
                <a:ext uri="{FF2B5EF4-FFF2-40B4-BE49-F238E27FC236}">
                  <a16:creationId xmlns:a16="http://schemas.microsoft.com/office/drawing/2014/main" id="{BB1E2566-D48F-404D-A5BA-2CD87C8339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0" y="1948"/>
              <a:ext cx="0" cy="332"/>
            </a:xfrm>
            <a:prstGeom prst="line">
              <a:avLst/>
            </a:prstGeom>
            <a:noFill/>
            <a:ln w="4762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281855831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</TotalTime>
  <Words>304</Words>
  <Application>Microsoft Office PowerPoint</Application>
  <PresentationFormat>Panorámica</PresentationFormat>
  <Paragraphs>34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78</cp:revision>
  <dcterms:created xsi:type="dcterms:W3CDTF">2020-03-21T22:03:23Z</dcterms:created>
  <dcterms:modified xsi:type="dcterms:W3CDTF">2020-09-12T01:00:56Z</dcterms:modified>
</cp:coreProperties>
</file>