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439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0043"/>
    <a:srgbClr val="F2D764"/>
    <a:srgbClr val="00B2E3"/>
    <a:srgbClr val="E62987"/>
    <a:srgbClr val="F7B7D7"/>
    <a:srgbClr val="3D4451"/>
    <a:srgbClr val="F8CBAD"/>
    <a:srgbClr val="AFABAB"/>
    <a:srgbClr val="DD4A5D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4" d="100"/>
          <a:sy n="84" d="100"/>
        </p:scale>
        <p:origin x="6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A488C5-1697-4F06-B106-3EE216118B56}" type="datetimeFigureOut">
              <a:rPr lang="es-CO" smtClean="0"/>
              <a:t>25/04/2020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1B8975-4C2E-4E2E-9D18-43E3EE8DFED9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99825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1910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2D61CD8-3D16-4BAC-B701-DD7CE488877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/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CO" dirty="0" err="1"/>
              <a:t>Click</a:t>
            </a:r>
            <a:r>
              <a:rPr lang="es-CO" dirty="0"/>
              <a:t> </a:t>
            </a:r>
            <a:r>
              <a:rPr lang="es-CO" dirty="0" err="1"/>
              <a:t>on</a:t>
            </a:r>
            <a:r>
              <a:rPr lang="es-CO" dirty="0"/>
              <a:t> </a:t>
            </a:r>
            <a:r>
              <a:rPr lang="es-CO" dirty="0" err="1"/>
              <a:t>the</a:t>
            </a:r>
            <a:r>
              <a:rPr lang="es-CO" dirty="0"/>
              <a:t> </a:t>
            </a:r>
            <a:r>
              <a:rPr lang="es-CO" dirty="0" err="1"/>
              <a:t>icon</a:t>
            </a:r>
            <a:r>
              <a:rPr lang="es-CO" dirty="0"/>
              <a:t> </a:t>
            </a:r>
            <a:r>
              <a:rPr lang="es-CO" dirty="0" err="1"/>
              <a:t>to</a:t>
            </a:r>
            <a:r>
              <a:rPr lang="es-CO" dirty="0"/>
              <a:t> </a:t>
            </a:r>
            <a:r>
              <a:rPr lang="es-CO" dirty="0" err="1"/>
              <a:t>add</a:t>
            </a:r>
            <a:r>
              <a:rPr lang="es-CO" dirty="0"/>
              <a:t> </a:t>
            </a:r>
            <a:r>
              <a:rPr lang="es-CO" dirty="0" err="1"/>
              <a:t>an</a:t>
            </a:r>
            <a:r>
              <a:rPr lang="es-CO" dirty="0"/>
              <a:t> </a:t>
            </a:r>
            <a:r>
              <a:rPr lang="es-CO" dirty="0" err="1"/>
              <a:t>image</a:t>
            </a:r>
            <a:endParaRPr lang="es-CO" dirty="0"/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9583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A15F1CD4-2D85-4990-8D52-784E7B242A06}"/>
              </a:ext>
            </a:extLst>
          </p:cNvPr>
          <p:cNvSpPr/>
          <p:nvPr userDrawn="1"/>
        </p:nvSpPr>
        <p:spPr>
          <a:xfrm>
            <a:off x="-4381500" y="-865241"/>
            <a:ext cx="4381500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B0B4A640-C0F4-4D20-B946-EBF2D1318CBD}"/>
              </a:ext>
            </a:extLst>
          </p:cNvPr>
          <p:cNvSpPr/>
          <p:nvPr userDrawn="1"/>
        </p:nvSpPr>
        <p:spPr>
          <a:xfrm>
            <a:off x="-2989942" y="6881452"/>
            <a:ext cx="5112648" cy="9971141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8079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4">
            <a:extLst>
              <a:ext uri="{FF2B5EF4-FFF2-40B4-BE49-F238E27FC236}">
                <a16:creationId xmlns:a16="http://schemas.microsoft.com/office/drawing/2014/main" id="{EE72C6F1-496D-4F82-9F96-7096950672C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349375" y="2541588"/>
            <a:ext cx="9704388" cy="2627312"/>
            <a:chOff x="842" y="1105"/>
            <a:chExt cx="6113" cy="1655"/>
          </a:xfrm>
        </p:grpSpPr>
        <p:sp>
          <p:nvSpPr>
            <p:cNvPr id="18" name="AutoShape 3">
              <a:extLst>
                <a:ext uri="{FF2B5EF4-FFF2-40B4-BE49-F238E27FC236}">
                  <a16:creationId xmlns:a16="http://schemas.microsoft.com/office/drawing/2014/main" id="{27983B01-FF3B-48EC-A457-7FD83D81C142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842" y="1105"/>
              <a:ext cx="6113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D5CAF3C1-7236-4864-BEDE-F0270471D092}"/>
                </a:ext>
              </a:extLst>
            </p:cNvPr>
            <p:cNvSpPr>
              <a:spLocks/>
            </p:cNvSpPr>
            <p:nvPr/>
          </p:nvSpPr>
          <p:spPr bwMode="auto">
            <a:xfrm>
              <a:off x="902" y="1812"/>
              <a:ext cx="1232" cy="563"/>
            </a:xfrm>
            <a:custGeom>
              <a:avLst/>
              <a:gdLst>
                <a:gd name="T0" fmla="*/ 453 w 453"/>
                <a:gd name="T1" fmla="*/ 2 h 206"/>
                <a:gd name="T2" fmla="*/ 453 w 453"/>
                <a:gd name="T3" fmla="*/ 158 h 206"/>
                <a:gd name="T4" fmla="*/ 405 w 453"/>
                <a:gd name="T5" fmla="*/ 206 h 206"/>
                <a:gd name="T6" fmla="*/ 48 w 453"/>
                <a:gd name="T7" fmla="*/ 206 h 206"/>
                <a:gd name="T8" fmla="*/ 0 w 453"/>
                <a:gd name="T9" fmla="*/ 158 h 206"/>
                <a:gd name="T10" fmla="*/ 0 w 453"/>
                <a:gd name="T11" fmla="*/ 0 h 206"/>
                <a:gd name="T12" fmla="*/ 14 w 453"/>
                <a:gd name="T13" fmla="*/ 0 h 206"/>
                <a:gd name="T14" fmla="*/ 14 w 453"/>
                <a:gd name="T15" fmla="*/ 143 h 206"/>
                <a:gd name="T16" fmla="*/ 62 w 453"/>
                <a:gd name="T17" fmla="*/ 191 h 206"/>
                <a:gd name="T18" fmla="*/ 391 w 453"/>
                <a:gd name="T19" fmla="*/ 191 h 206"/>
                <a:gd name="T20" fmla="*/ 439 w 453"/>
                <a:gd name="T21" fmla="*/ 143 h 206"/>
                <a:gd name="T22" fmla="*/ 439 w 453"/>
                <a:gd name="T23" fmla="*/ 2 h 206"/>
                <a:gd name="T24" fmla="*/ 453 w 453"/>
                <a:gd name="T25" fmla="*/ 2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3" h="206">
                  <a:moveTo>
                    <a:pt x="453" y="2"/>
                  </a:moveTo>
                  <a:cubicBezTo>
                    <a:pt x="453" y="158"/>
                    <a:pt x="453" y="158"/>
                    <a:pt x="453" y="158"/>
                  </a:cubicBezTo>
                  <a:cubicBezTo>
                    <a:pt x="453" y="184"/>
                    <a:pt x="432" y="206"/>
                    <a:pt x="405" y="206"/>
                  </a:cubicBezTo>
                  <a:cubicBezTo>
                    <a:pt x="48" y="206"/>
                    <a:pt x="48" y="206"/>
                    <a:pt x="48" y="206"/>
                  </a:cubicBezTo>
                  <a:cubicBezTo>
                    <a:pt x="22" y="206"/>
                    <a:pt x="0" y="184"/>
                    <a:pt x="0" y="15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43"/>
                    <a:pt x="14" y="143"/>
                    <a:pt x="14" y="143"/>
                  </a:cubicBezTo>
                  <a:cubicBezTo>
                    <a:pt x="14" y="170"/>
                    <a:pt x="36" y="191"/>
                    <a:pt x="62" y="191"/>
                  </a:cubicBezTo>
                  <a:cubicBezTo>
                    <a:pt x="391" y="191"/>
                    <a:pt x="391" y="191"/>
                    <a:pt x="391" y="191"/>
                  </a:cubicBezTo>
                  <a:cubicBezTo>
                    <a:pt x="418" y="191"/>
                    <a:pt x="439" y="170"/>
                    <a:pt x="439" y="143"/>
                  </a:cubicBezTo>
                  <a:cubicBezTo>
                    <a:pt x="439" y="2"/>
                    <a:pt x="439" y="2"/>
                    <a:pt x="439" y="2"/>
                  </a:cubicBezTo>
                  <a:lnTo>
                    <a:pt x="453" y="2"/>
                  </a:lnTo>
                  <a:close/>
                </a:path>
              </a:pathLst>
            </a:custGeom>
            <a:solidFill>
              <a:srgbClr val="F2D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A31CDFFA-5ED1-4956-B9D4-4622348A44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8" y="1801"/>
              <a:ext cx="1232" cy="563"/>
            </a:xfrm>
            <a:custGeom>
              <a:avLst/>
              <a:gdLst>
                <a:gd name="T0" fmla="*/ 453 w 453"/>
                <a:gd name="T1" fmla="*/ 2 h 206"/>
                <a:gd name="T2" fmla="*/ 453 w 453"/>
                <a:gd name="T3" fmla="*/ 158 h 206"/>
                <a:gd name="T4" fmla="*/ 405 w 453"/>
                <a:gd name="T5" fmla="*/ 206 h 206"/>
                <a:gd name="T6" fmla="*/ 48 w 453"/>
                <a:gd name="T7" fmla="*/ 206 h 206"/>
                <a:gd name="T8" fmla="*/ 0 w 453"/>
                <a:gd name="T9" fmla="*/ 158 h 206"/>
                <a:gd name="T10" fmla="*/ 0 w 453"/>
                <a:gd name="T11" fmla="*/ 0 h 206"/>
                <a:gd name="T12" fmla="*/ 14 w 453"/>
                <a:gd name="T13" fmla="*/ 0 h 206"/>
                <a:gd name="T14" fmla="*/ 14 w 453"/>
                <a:gd name="T15" fmla="*/ 143 h 206"/>
                <a:gd name="T16" fmla="*/ 62 w 453"/>
                <a:gd name="T17" fmla="*/ 191 h 206"/>
                <a:gd name="T18" fmla="*/ 391 w 453"/>
                <a:gd name="T19" fmla="*/ 191 h 206"/>
                <a:gd name="T20" fmla="*/ 439 w 453"/>
                <a:gd name="T21" fmla="*/ 143 h 206"/>
                <a:gd name="T22" fmla="*/ 439 w 453"/>
                <a:gd name="T23" fmla="*/ 2 h 206"/>
                <a:gd name="T24" fmla="*/ 453 w 453"/>
                <a:gd name="T25" fmla="*/ 2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3" h="206">
                  <a:moveTo>
                    <a:pt x="453" y="2"/>
                  </a:moveTo>
                  <a:cubicBezTo>
                    <a:pt x="453" y="158"/>
                    <a:pt x="453" y="158"/>
                    <a:pt x="453" y="158"/>
                  </a:cubicBezTo>
                  <a:cubicBezTo>
                    <a:pt x="453" y="184"/>
                    <a:pt x="432" y="206"/>
                    <a:pt x="405" y="206"/>
                  </a:cubicBezTo>
                  <a:cubicBezTo>
                    <a:pt x="48" y="206"/>
                    <a:pt x="48" y="206"/>
                    <a:pt x="48" y="206"/>
                  </a:cubicBezTo>
                  <a:cubicBezTo>
                    <a:pt x="22" y="206"/>
                    <a:pt x="0" y="184"/>
                    <a:pt x="0" y="15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43"/>
                    <a:pt x="14" y="143"/>
                    <a:pt x="14" y="143"/>
                  </a:cubicBezTo>
                  <a:cubicBezTo>
                    <a:pt x="14" y="170"/>
                    <a:pt x="36" y="191"/>
                    <a:pt x="62" y="191"/>
                  </a:cubicBezTo>
                  <a:cubicBezTo>
                    <a:pt x="391" y="191"/>
                    <a:pt x="391" y="191"/>
                    <a:pt x="391" y="191"/>
                  </a:cubicBezTo>
                  <a:cubicBezTo>
                    <a:pt x="418" y="191"/>
                    <a:pt x="439" y="170"/>
                    <a:pt x="439" y="143"/>
                  </a:cubicBezTo>
                  <a:cubicBezTo>
                    <a:pt x="439" y="2"/>
                    <a:pt x="439" y="2"/>
                    <a:pt x="439" y="2"/>
                  </a:cubicBezTo>
                  <a:lnTo>
                    <a:pt x="453" y="2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7339C36F-00BF-47DA-811A-DCD8DC00579F}"/>
                </a:ext>
              </a:extLst>
            </p:cNvPr>
            <p:cNvSpPr>
              <a:spLocks/>
            </p:cNvSpPr>
            <p:nvPr/>
          </p:nvSpPr>
          <p:spPr bwMode="auto">
            <a:xfrm>
              <a:off x="5652" y="1801"/>
              <a:ext cx="1235" cy="563"/>
            </a:xfrm>
            <a:custGeom>
              <a:avLst/>
              <a:gdLst>
                <a:gd name="T0" fmla="*/ 454 w 454"/>
                <a:gd name="T1" fmla="*/ 2 h 206"/>
                <a:gd name="T2" fmla="*/ 454 w 454"/>
                <a:gd name="T3" fmla="*/ 158 h 206"/>
                <a:gd name="T4" fmla="*/ 406 w 454"/>
                <a:gd name="T5" fmla="*/ 206 h 206"/>
                <a:gd name="T6" fmla="*/ 48 w 454"/>
                <a:gd name="T7" fmla="*/ 206 h 206"/>
                <a:gd name="T8" fmla="*/ 0 w 454"/>
                <a:gd name="T9" fmla="*/ 158 h 206"/>
                <a:gd name="T10" fmla="*/ 0 w 454"/>
                <a:gd name="T11" fmla="*/ 0 h 206"/>
                <a:gd name="T12" fmla="*/ 14 w 454"/>
                <a:gd name="T13" fmla="*/ 0 h 206"/>
                <a:gd name="T14" fmla="*/ 14 w 454"/>
                <a:gd name="T15" fmla="*/ 143 h 206"/>
                <a:gd name="T16" fmla="*/ 62 w 454"/>
                <a:gd name="T17" fmla="*/ 191 h 206"/>
                <a:gd name="T18" fmla="*/ 392 w 454"/>
                <a:gd name="T19" fmla="*/ 191 h 206"/>
                <a:gd name="T20" fmla="*/ 440 w 454"/>
                <a:gd name="T21" fmla="*/ 143 h 206"/>
                <a:gd name="T22" fmla="*/ 440 w 454"/>
                <a:gd name="T23" fmla="*/ 2 h 206"/>
                <a:gd name="T24" fmla="*/ 454 w 454"/>
                <a:gd name="T25" fmla="*/ 2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4" h="206">
                  <a:moveTo>
                    <a:pt x="454" y="2"/>
                  </a:moveTo>
                  <a:cubicBezTo>
                    <a:pt x="454" y="158"/>
                    <a:pt x="454" y="158"/>
                    <a:pt x="454" y="158"/>
                  </a:cubicBezTo>
                  <a:cubicBezTo>
                    <a:pt x="454" y="184"/>
                    <a:pt x="432" y="206"/>
                    <a:pt x="406" y="206"/>
                  </a:cubicBezTo>
                  <a:cubicBezTo>
                    <a:pt x="48" y="206"/>
                    <a:pt x="48" y="206"/>
                    <a:pt x="48" y="206"/>
                  </a:cubicBezTo>
                  <a:cubicBezTo>
                    <a:pt x="22" y="206"/>
                    <a:pt x="0" y="184"/>
                    <a:pt x="0" y="15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4" y="143"/>
                    <a:pt x="14" y="143"/>
                    <a:pt x="14" y="143"/>
                  </a:cubicBezTo>
                  <a:cubicBezTo>
                    <a:pt x="14" y="170"/>
                    <a:pt x="36" y="191"/>
                    <a:pt x="62" y="191"/>
                  </a:cubicBezTo>
                  <a:cubicBezTo>
                    <a:pt x="392" y="191"/>
                    <a:pt x="392" y="191"/>
                    <a:pt x="392" y="191"/>
                  </a:cubicBezTo>
                  <a:cubicBezTo>
                    <a:pt x="418" y="191"/>
                    <a:pt x="440" y="170"/>
                    <a:pt x="440" y="143"/>
                  </a:cubicBezTo>
                  <a:cubicBezTo>
                    <a:pt x="440" y="2"/>
                    <a:pt x="440" y="2"/>
                    <a:pt x="440" y="2"/>
                  </a:cubicBezTo>
                  <a:lnTo>
                    <a:pt x="454" y="2"/>
                  </a:ln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BD259054-FDD6-4616-AC68-CADB4CE19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3" y="1105"/>
              <a:ext cx="1236" cy="563"/>
            </a:xfrm>
            <a:custGeom>
              <a:avLst/>
              <a:gdLst>
                <a:gd name="T0" fmla="*/ 0 w 454"/>
                <a:gd name="T1" fmla="*/ 204 h 206"/>
                <a:gd name="T2" fmla="*/ 0 w 454"/>
                <a:gd name="T3" fmla="*/ 48 h 206"/>
                <a:gd name="T4" fmla="*/ 48 w 454"/>
                <a:gd name="T5" fmla="*/ 0 h 206"/>
                <a:gd name="T6" fmla="*/ 406 w 454"/>
                <a:gd name="T7" fmla="*/ 0 h 206"/>
                <a:gd name="T8" fmla="*/ 454 w 454"/>
                <a:gd name="T9" fmla="*/ 48 h 206"/>
                <a:gd name="T10" fmla="*/ 454 w 454"/>
                <a:gd name="T11" fmla="*/ 206 h 206"/>
                <a:gd name="T12" fmla="*/ 439 w 454"/>
                <a:gd name="T13" fmla="*/ 206 h 206"/>
                <a:gd name="T14" fmla="*/ 439 w 454"/>
                <a:gd name="T15" fmla="*/ 62 h 206"/>
                <a:gd name="T16" fmla="*/ 391 w 454"/>
                <a:gd name="T17" fmla="*/ 14 h 206"/>
                <a:gd name="T18" fmla="*/ 62 w 454"/>
                <a:gd name="T19" fmla="*/ 14 h 206"/>
                <a:gd name="T20" fmla="*/ 14 w 454"/>
                <a:gd name="T21" fmla="*/ 62 h 206"/>
                <a:gd name="T22" fmla="*/ 14 w 454"/>
                <a:gd name="T23" fmla="*/ 204 h 206"/>
                <a:gd name="T24" fmla="*/ 0 w 454"/>
                <a:gd name="T25" fmla="*/ 204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4" h="206">
                  <a:moveTo>
                    <a:pt x="0" y="204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2" y="0"/>
                    <a:pt x="48" y="0"/>
                  </a:cubicBezTo>
                  <a:cubicBezTo>
                    <a:pt x="406" y="0"/>
                    <a:pt x="406" y="0"/>
                    <a:pt x="406" y="0"/>
                  </a:cubicBezTo>
                  <a:cubicBezTo>
                    <a:pt x="432" y="0"/>
                    <a:pt x="454" y="21"/>
                    <a:pt x="454" y="48"/>
                  </a:cubicBezTo>
                  <a:cubicBezTo>
                    <a:pt x="454" y="206"/>
                    <a:pt x="454" y="206"/>
                    <a:pt x="454" y="206"/>
                  </a:cubicBezTo>
                  <a:cubicBezTo>
                    <a:pt x="439" y="206"/>
                    <a:pt x="439" y="206"/>
                    <a:pt x="439" y="206"/>
                  </a:cubicBezTo>
                  <a:cubicBezTo>
                    <a:pt x="439" y="62"/>
                    <a:pt x="439" y="62"/>
                    <a:pt x="439" y="62"/>
                  </a:cubicBezTo>
                  <a:cubicBezTo>
                    <a:pt x="439" y="36"/>
                    <a:pt x="418" y="14"/>
                    <a:pt x="391" y="14"/>
                  </a:cubicBezTo>
                  <a:cubicBezTo>
                    <a:pt x="62" y="14"/>
                    <a:pt x="62" y="14"/>
                    <a:pt x="62" y="14"/>
                  </a:cubicBezTo>
                  <a:cubicBezTo>
                    <a:pt x="36" y="14"/>
                    <a:pt x="14" y="36"/>
                    <a:pt x="14" y="62"/>
                  </a:cubicBezTo>
                  <a:cubicBezTo>
                    <a:pt x="14" y="204"/>
                    <a:pt x="14" y="204"/>
                    <a:pt x="14" y="204"/>
                  </a:cubicBezTo>
                  <a:lnTo>
                    <a:pt x="0" y="204"/>
                  </a:lnTo>
                  <a:close/>
                </a:path>
              </a:pathLst>
            </a:custGeom>
            <a:solidFill>
              <a:srgbClr val="E629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3" name="Freeform 9">
              <a:extLst>
                <a:ext uri="{FF2B5EF4-FFF2-40B4-BE49-F238E27FC236}">
                  <a16:creationId xmlns:a16="http://schemas.microsoft.com/office/drawing/2014/main" id="{21125096-B913-4D21-9B2C-558E7D70F3CB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8" y="1105"/>
              <a:ext cx="1233" cy="563"/>
            </a:xfrm>
            <a:custGeom>
              <a:avLst/>
              <a:gdLst>
                <a:gd name="T0" fmla="*/ 0 w 453"/>
                <a:gd name="T1" fmla="*/ 204 h 206"/>
                <a:gd name="T2" fmla="*/ 0 w 453"/>
                <a:gd name="T3" fmla="*/ 48 h 206"/>
                <a:gd name="T4" fmla="*/ 48 w 453"/>
                <a:gd name="T5" fmla="*/ 0 h 206"/>
                <a:gd name="T6" fmla="*/ 405 w 453"/>
                <a:gd name="T7" fmla="*/ 0 h 206"/>
                <a:gd name="T8" fmla="*/ 453 w 453"/>
                <a:gd name="T9" fmla="*/ 48 h 206"/>
                <a:gd name="T10" fmla="*/ 453 w 453"/>
                <a:gd name="T11" fmla="*/ 206 h 206"/>
                <a:gd name="T12" fmla="*/ 439 w 453"/>
                <a:gd name="T13" fmla="*/ 206 h 206"/>
                <a:gd name="T14" fmla="*/ 439 w 453"/>
                <a:gd name="T15" fmla="*/ 62 h 206"/>
                <a:gd name="T16" fmla="*/ 391 w 453"/>
                <a:gd name="T17" fmla="*/ 14 h 206"/>
                <a:gd name="T18" fmla="*/ 62 w 453"/>
                <a:gd name="T19" fmla="*/ 14 h 206"/>
                <a:gd name="T20" fmla="*/ 14 w 453"/>
                <a:gd name="T21" fmla="*/ 62 h 206"/>
                <a:gd name="T22" fmla="*/ 14 w 453"/>
                <a:gd name="T23" fmla="*/ 204 h 206"/>
                <a:gd name="T24" fmla="*/ 0 w 453"/>
                <a:gd name="T25" fmla="*/ 204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3" h="206">
                  <a:moveTo>
                    <a:pt x="0" y="204"/>
                  </a:moveTo>
                  <a:cubicBezTo>
                    <a:pt x="0" y="48"/>
                    <a:pt x="0" y="48"/>
                    <a:pt x="0" y="48"/>
                  </a:cubicBezTo>
                  <a:cubicBezTo>
                    <a:pt x="0" y="21"/>
                    <a:pt x="21" y="0"/>
                    <a:pt x="48" y="0"/>
                  </a:cubicBezTo>
                  <a:cubicBezTo>
                    <a:pt x="405" y="0"/>
                    <a:pt x="405" y="0"/>
                    <a:pt x="405" y="0"/>
                  </a:cubicBezTo>
                  <a:cubicBezTo>
                    <a:pt x="431" y="0"/>
                    <a:pt x="453" y="21"/>
                    <a:pt x="453" y="48"/>
                  </a:cubicBezTo>
                  <a:cubicBezTo>
                    <a:pt x="453" y="206"/>
                    <a:pt x="453" y="206"/>
                    <a:pt x="453" y="206"/>
                  </a:cubicBezTo>
                  <a:cubicBezTo>
                    <a:pt x="439" y="206"/>
                    <a:pt x="439" y="206"/>
                    <a:pt x="439" y="206"/>
                  </a:cubicBezTo>
                  <a:cubicBezTo>
                    <a:pt x="439" y="62"/>
                    <a:pt x="439" y="62"/>
                    <a:pt x="439" y="62"/>
                  </a:cubicBezTo>
                  <a:cubicBezTo>
                    <a:pt x="439" y="36"/>
                    <a:pt x="417" y="14"/>
                    <a:pt x="391" y="14"/>
                  </a:cubicBezTo>
                  <a:cubicBezTo>
                    <a:pt x="62" y="14"/>
                    <a:pt x="62" y="14"/>
                    <a:pt x="62" y="14"/>
                  </a:cubicBezTo>
                  <a:cubicBezTo>
                    <a:pt x="35" y="14"/>
                    <a:pt x="14" y="36"/>
                    <a:pt x="14" y="62"/>
                  </a:cubicBezTo>
                  <a:cubicBezTo>
                    <a:pt x="14" y="204"/>
                    <a:pt x="14" y="204"/>
                    <a:pt x="14" y="204"/>
                  </a:cubicBezTo>
                  <a:lnTo>
                    <a:pt x="0" y="204"/>
                  </a:lnTo>
                  <a:close/>
                </a:path>
              </a:pathLst>
            </a:custGeom>
            <a:solidFill>
              <a:srgbClr val="8700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4" name="Oval 10">
              <a:extLst>
                <a:ext uri="{FF2B5EF4-FFF2-40B4-BE49-F238E27FC236}">
                  <a16:creationId xmlns:a16="http://schemas.microsoft.com/office/drawing/2014/main" id="{026789D4-DF72-42C7-BDA1-2644145359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" y="1659"/>
              <a:ext cx="106" cy="1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5" name="Oval 11">
              <a:extLst>
                <a:ext uri="{FF2B5EF4-FFF2-40B4-BE49-F238E27FC236}">
                  <a16:creationId xmlns:a16="http://schemas.microsoft.com/office/drawing/2014/main" id="{C8404619-318D-4313-9561-E189D9F95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1" y="1692"/>
              <a:ext cx="106" cy="1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6" name="Oval 12">
              <a:extLst>
                <a:ext uri="{FF2B5EF4-FFF2-40B4-BE49-F238E27FC236}">
                  <a16:creationId xmlns:a16="http://schemas.microsoft.com/office/drawing/2014/main" id="{06874438-DE52-4D74-8029-C7CD7037C2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8" y="1681"/>
              <a:ext cx="106" cy="1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7" name="Oval 13">
              <a:extLst>
                <a:ext uri="{FF2B5EF4-FFF2-40B4-BE49-F238E27FC236}">
                  <a16:creationId xmlns:a16="http://schemas.microsoft.com/office/drawing/2014/main" id="{59FB8B3D-A50E-463C-8C75-F9B7D7C51D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49" y="1681"/>
              <a:ext cx="106" cy="1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8" name="Oval 14">
              <a:extLst>
                <a:ext uri="{FF2B5EF4-FFF2-40B4-BE49-F238E27FC236}">
                  <a16:creationId xmlns:a16="http://schemas.microsoft.com/office/drawing/2014/main" id="{70CFA20E-05C6-4B1B-97D3-21604FB33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6" y="1681"/>
              <a:ext cx="107" cy="1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29" name="Freeform 15">
              <a:extLst>
                <a:ext uri="{FF2B5EF4-FFF2-40B4-BE49-F238E27FC236}">
                  <a16:creationId xmlns:a16="http://schemas.microsoft.com/office/drawing/2014/main" id="{F53E878A-F521-48BF-9D15-F0FF6E2F028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4" y="1700"/>
              <a:ext cx="158" cy="88"/>
            </a:xfrm>
            <a:custGeom>
              <a:avLst/>
              <a:gdLst>
                <a:gd name="T0" fmla="*/ 0 w 158"/>
                <a:gd name="T1" fmla="*/ 88 h 88"/>
                <a:gd name="T2" fmla="*/ 158 w 158"/>
                <a:gd name="T3" fmla="*/ 88 h 88"/>
                <a:gd name="T4" fmla="*/ 71 w 158"/>
                <a:gd name="T5" fmla="*/ 0 h 88"/>
                <a:gd name="T6" fmla="*/ 0 w 158"/>
                <a:gd name="T7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" h="88">
                  <a:moveTo>
                    <a:pt x="0" y="88"/>
                  </a:moveTo>
                  <a:lnTo>
                    <a:pt x="158" y="88"/>
                  </a:lnTo>
                  <a:lnTo>
                    <a:pt x="71" y="0"/>
                  </a:lnTo>
                  <a:lnTo>
                    <a:pt x="0" y="8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30" name="Freeform 16">
              <a:extLst>
                <a:ext uri="{FF2B5EF4-FFF2-40B4-BE49-F238E27FC236}">
                  <a16:creationId xmlns:a16="http://schemas.microsoft.com/office/drawing/2014/main" id="{05C6287F-F6A6-44E5-BB79-DE7E05AAE710}"/>
                </a:ext>
              </a:extLst>
            </p:cNvPr>
            <p:cNvSpPr>
              <a:spLocks/>
            </p:cNvSpPr>
            <p:nvPr/>
          </p:nvSpPr>
          <p:spPr bwMode="auto">
            <a:xfrm>
              <a:off x="918" y="2528"/>
              <a:ext cx="1143" cy="229"/>
            </a:xfrm>
            <a:custGeom>
              <a:avLst/>
              <a:gdLst>
                <a:gd name="T0" fmla="*/ 378 w 420"/>
                <a:gd name="T1" fmla="*/ 84 h 84"/>
                <a:gd name="T2" fmla="*/ 42 w 420"/>
                <a:gd name="T3" fmla="*/ 84 h 84"/>
                <a:gd name="T4" fmla="*/ 0 w 420"/>
                <a:gd name="T5" fmla="*/ 42 h 84"/>
                <a:gd name="T6" fmla="*/ 0 w 420"/>
                <a:gd name="T7" fmla="*/ 42 h 84"/>
                <a:gd name="T8" fmla="*/ 42 w 420"/>
                <a:gd name="T9" fmla="*/ 0 h 84"/>
                <a:gd name="T10" fmla="*/ 378 w 420"/>
                <a:gd name="T11" fmla="*/ 0 h 84"/>
                <a:gd name="T12" fmla="*/ 420 w 420"/>
                <a:gd name="T13" fmla="*/ 42 h 84"/>
                <a:gd name="T14" fmla="*/ 420 w 420"/>
                <a:gd name="T15" fmla="*/ 42 h 84"/>
                <a:gd name="T16" fmla="*/ 378 w 420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0" h="84">
                  <a:moveTo>
                    <a:pt x="378" y="84"/>
                  </a:moveTo>
                  <a:cubicBezTo>
                    <a:pt x="42" y="84"/>
                    <a:pt x="42" y="84"/>
                    <a:pt x="42" y="84"/>
                  </a:cubicBezTo>
                  <a:cubicBezTo>
                    <a:pt x="19" y="84"/>
                    <a:pt x="0" y="65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401" y="0"/>
                    <a:pt x="420" y="19"/>
                    <a:pt x="420" y="42"/>
                  </a:cubicBezTo>
                  <a:cubicBezTo>
                    <a:pt x="420" y="42"/>
                    <a:pt x="420" y="42"/>
                    <a:pt x="420" y="42"/>
                  </a:cubicBezTo>
                  <a:cubicBezTo>
                    <a:pt x="420" y="65"/>
                    <a:pt x="401" y="84"/>
                    <a:pt x="378" y="84"/>
                  </a:cubicBezTo>
                  <a:close/>
                </a:path>
              </a:pathLst>
            </a:custGeom>
            <a:solidFill>
              <a:srgbClr val="F2D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dirty="0">
                  <a:solidFill>
                    <a:schemeClr val="bg1"/>
                  </a:solidFill>
                </a:rPr>
                <a:t>Strangers</a:t>
              </a:r>
            </a:p>
          </p:txBody>
        </p:sp>
        <p:sp>
          <p:nvSpPr>
            <p:cNvPr id="31" name="Freeform 17">
              <a:extLst>
                <a:ext uri="{FF2B5EF4-FFF2-40B4-BE49-F238E27FC236}">
                  <a16:creationId xmlns:a16="http://schemas.microsoft.com/office/drawing/2014/main" id="{DF82BE15-75C0-47D6-9CF7-372726A90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0" y="2528"/>
              <a:ext cx="1142" cy="229"/>
            </a:xfrm>
            <a:custGeom>
              <a:avLst/>
              <a:gdLst>
                <a:gd name="T0" fmla="*/ 378 w 420"/>
                <a:gd name="T1" fmla="*/ 84 h 84"/>
                <a:gd name="T2" fmla="*/ 42 w 420"/>
                <a:gd name="T3" fmla="*/ 84 h 84"/>
                <a:gd name="T4" fmla="*/ 0 w 420"/>
                <a:gd name="T5" fmla="*/ 42 h 84"/>
                <a:gd name="T6" fmla="*/ 0 w 420"/>
                <a:gd name="T7" fmla="*/ 42 h 84"/>
                <a:gd name="T8" fmla="*/ 42 w 420"/>
                <a:gd name="T9" fmla="*/ 0 h 84"/>
                <a:gd name="T10" fmla="*/ 378 w 420"/>
                <a:gd name="T11" fmla="*/ 0 h 84"/>
                <a:gd name="T12" fmla="*/ 420 w 420"/>
                <a:gd name="T13" fmla="*/ 42 h 84"/>
                <a:gd name="T14" fmla="*/ 420 w 420"/>
                <a:gd name="T15" fmla="*/ 42 h 84"/>
                <a:gd name="T16" fmla="*/ 378 w 420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0" h="84">
                  <a:moveTo>
                    <a:pt x="378" y="84"/>
                  </a:moveTo>
                  <a:cubicBezTo>
                    <a:pt x="42" y="84"/>
                    <a:pt x="42" y="84"/>
                    <a:pt x="42" y="84"/>
                  </a:cubicBezTo>
                  <a:cubicBezTo>
                    <a:pt x="19" y="84"/>
                    <a:pt x="0" y="65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401" y="0"/>
                    <a:pt x="420" y="19"/>
                    <a:pt x="420" y="42"/>
                  </a:cubicBezTo>
                  <a:cubicBezTo>
                    <a:pt x="420" y="42"/>
                    <a:pt x="420" y="42"/>
                    <a:pt x="420" y="42"/>
                  </a:cubicBezTo>
                  <a:cubicBezTo>
                    <a:pt x="420" y="65"/>
                    <a:pt x="401" y="84"/>
                    <a:pt x="378" y="84"/>
                  </a:cubicBezTo>
                  <a:close/>
                </a:path>
              </a:pathLst>
            </a:custGeom>
            <a:solidFill>
              <a:srgbClr val="E6298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dirty="0">
                  <a:solidFill>
                    <a:schemeClr val="bg1"/>
                  </a:solidFill>
                </a:rPr>
                <a:t>Visitors</a:t>
              </a:r>
            </a:p>
          </p:txBody>
        </p:sp>
        <p:sp>
          <p:nvSpPr>
            <p:cNvPr id="32" name="Freeform 18">
              <a:extLst>
                <a:ext uri="{FF2B5EF4-FFF2-40B4-BE49-F238E27FC236}">
                  <a16:creationId xmlns:a16="http://schemas.microsoft.com/office/drawing/2014/main" id="{D028752F-5134-42E4-A2E7-A3B9E7CBA8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4" y="2528"/>
              <a:ext cx="1143" cy="229"/>
            </a:xfrm>
            <a:custGeom>
              <a:avLst/>
              <a:gdLst>
                <a:gd name="T0" fmla="*/ 378 w 420"/>
                <a:gd name="T1" fmla="*/ 84 h 84"/>
                <a:gd name="T2" fmla="*/ 42 w 420"/>
                <a:gd name="T3" fmla="*/ 84 h 84"/>
                <a:gd name="T4" fmla="*/ 0 w 420"/>
                <a:gd name="T5" fmla="*/ 42 h 84"/>
                <a:gd name="T6" fmla="*/ 0 w 420"/>
                <a:gd name="T7" fmla="*/ 42 h 84"/>
                <a:gd name="T8" fmla="*/ 42 w 420"/>
                <a:gd name="T9" fmla="*/ 0 h 84"/>
                <a:gd name="T10" fmla="*/ 378 w 420"/>
                <a:gd name="T11" fmla="*/ 0 h 84"/>
                <a:gd name="T12" fmla="*/ 420 w 420"/>
                <a:gd name="T13" fmla="*/ 42 h 84"/>
                <a:gd name="T14" fmla="*/ 420 w 420"/>
                <a:gd name="T15" fmla="*/ 42 h 84"/>
                <a:gd name="T16" fmla="*/ 378 w 420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0" h="84">
                  <a:moveTo>
                    <a:pt x="378" y="84"/>
                  </a:moveTo>
                  <a:cubicBezTo>
                    <a:pt x="42" y="84"/>
                    <a:pt x="42" y="84"/>
                    <a:pt x="42" y="84"/>
                  </a:cubicBezTo>
                  <a:cubicBezTo>
                    <a:pt x="18" y="84"/>
                    <a:pt x="0" y="65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8" y="0"/>
                    <a:pt x="42" y="0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401" y="0"/>
                    <a:pt x="420" y="19"/>
                    <a:pt x="420" y="42"/>
                  </a:cubicBezTo>
                  <a:cubicBezTo>
                    <a:pt x="420" y="42"/>
                    <a:pt x="420" y="42"/>
                    <a:pt x="420" y="42"/>
                  </a:cubicBezTo>
                  <a:cubicBezTo>
                    <a:pt x="420" y="65"/>
                    <a:pt x="401" y="84"/>
                    <a:pt x="378" y="84"/>
                  </a:cubicBez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dirty="0">
                  <a:solidFill>
                    <a:schemeClr val="bg1"/>
                  </a:solidFill>
                </a:rPr>
                <a:t>Leads</a:t>
              </a:r>
            </a:p>
          </p:txBody>
        </p:sp>
        <p:sp>
          <p:nvSpPr>
            <p:cNvPr id="33" name="Freeform 19">
              <a:extLst>
                <a:ext uri="{FF2B5EF4-FFF2-40B4-BE49-F238E27FC236}">
                  <a16:creationId xmlns:a16="http://schemas.microsoft.com/office/drawing/2014/main" id="{44F15CE3-8E75-4F1E-A999-164B919D6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55" y="2528"/>
              <a:ext cx="1140" cy="229"/>
            </a:xfrm>
            <a:custGeom>
              <a:avLst/>
              <a:gdLst>
                <a:gd name="T0" fmla="*/ 377 w 419"/>
                <a:gd name="T1" fmla="*/ 84 h 84"/>
                <a:gd name="T2" fmla="*/ 42 w 419"/>
                <a:gd name="T3" fmla="*/ 84 h 84"/>
                <a:gd name="T4" fmla="*/ 0 w 419"/>
                <a:gd name="T5" fmla="*/ 42 h 84"/>
                <a:gd name="T6" fmla="*/ 0 w 419"/>
                <a:gd name="T7" fmla="*/ 42 h 84"/>
                <a:gd name="T8" fmla="*/ 42 w 419"/>
                <a:gd name="T9" fmla="*/ 0 h 84"/>
                <a:gd name="T10" fmla="*/ 377 w 419"/>
                <a:gd name="T11" fmla="*/ 0 h 84"/>
                <a:gd name="T12" fmla="*/ 419 w 419"/>
                <a:gd name="T13" fmla="*/ 42 h 84"/>
                <a:gd name="T14" fmla="*/ 419 w 419"/>
                <a:gd name="T15" fmla="*/ 42 h 84"/>
                <a:gd name="T16" fmla="*/ 377 w 419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19" h="84">
                  <a:moveTo>
                    <a:pt x="377" y="84"/>
                  </a:moveTo>
                  <a:cubicBezTo>
                    <a:pt x="42" y="84"/>
                    <a:pt x="42" y="84"/>
                    <a:pt x="42" y="84"/>
                  </a:cubicBezTo>
                  <a:cubicBezTo>
                    <a:pt x="18" y="84"/>
                    <a:pt x="0" y="65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8" y="0"/>
                    <a:pt x="42" y="0"/>
                  </a:cubicBezTo>
                  <a:cubicBezTo>
                    <a:pt x="377" y="0"/>
                    <a:pt x="377" y="0"/>
                    <a:pt x="377" y="0"/>
                  </a:cubicBezTo>
                  <a:cubicBezTo>
                    <a:pt x="401" y="0"/>
                    <a:pt x="419" y="19"/>
                    <a:pt x="419" y="42"/>
                  </a:cubicBezTo>
                  <a:cubicBezTo>
                    <a:pt x="419" y="42"/>
                    <a:pt x="419" y="42"/>
                    <a:pt x="419" y="42"/>
                  </a:cubicBezTo>
                  <a:cubicBezTo>
                    <a:pt x="419" y="65"/>
                    <a:pt x="401" y="84"/>
                    <a:pt x="377" y="84"/>
                  </a:cubicBezTo>
                  <a:close/>
                </a:path>
              </a:pathLst>
            </a:custGeom>
            <a:solidFill>
              <a:srgbClr val="8700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dirty="0">
                  <a:solidFill>
                    <a:schemeClr val="bg1"/>
                  </a:solidFill>
                </a:rPr>
                <a:t>Customers</a:t>
              </a:r>
              <a:r>
                <a:rPr lang="es-CO" dirty="0"/>
                <a:t> </a:t>
              </a:r>
            </a:p>
          </p:txBody>
        </p:sp>
        <p:sp>
          <p:nvSpPr>
            <p:cNvPr id="34" name="Freeform 20">
              <a:extLst>
                <a:ext uri="{FF2B5EF4-FFF2-40B4-BE49-F238E27FC236}">
                  <a16:creationId xmlns:a16="http://schemas.microsoft.com/office/drawing/2014/main" id="{1B5178D3-353F-4EF4-8A33-673E37CFB0A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39" y="2528"/>
              <a:ext cx="1143" cy="229"/>
            </a:xfrm>
            <a:custGeom>
              <a:avLst/>
              <a:gdLst>
                <a:gd name="T0" fmla="*/ 378 w 420"/>
                <a:gd name="T1" fmla="*/ 84 h 84"/>
                <a:gd name="T2" fmla="*/ 42 w 420"/>
                <a:gd name="T3" fmla="*/ 84 h 84"/>
                <a:gd name="T4" fmla="*/ 0 w 420"/>
                <a:gd name="T5" fmla="*/ 42 h 84"/>
                <a:gd name="T6" fmla="*/ 0 w 420"/>
                <a:gd name="T7" fmla="*/ 42 h 84"/>
                <a:gd name="T8" fmla="*/ 42 w 420"/>
                <a:gd name="T9" fmla="*/ 0 h 84"/>
                <a:gd name="T10" fmla="*/ 378 w 420"/>
                <a:gd name="T11" fmla="*/ 0 h 84"/>
                <a:gd name="T12" fmla="*/ 420 w 420"/>
                <a:gd name="T13" fmla="*/ 42 h 84"/>
                <a:gd name="T14" fmla="*/ 420 w 420"/>
                <a:gd name="T15" fmla="*/ 42 h 84"/>
                <a:gd name="T16" fmla="*/ 378 w 420"/>
                <a:gd name="T17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20" h="84">
                  <a:moveTo>
                    <a:pt x="378" y="84"/>
                  </a:moveTo>
                  <a:cubicBezTo>
                    <a:pt x="42" y="84"/>
                    <a:pt x="42" y="84"/>
                    <a:pt x="42" y="84"/>
                  </a:cubicBezTo>
                  <a:cubicBezTo>
                    <a:pt x="19" y="84"/>
                    <a:pt x="0" y="65"/>
                    <a:pt x="0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0" y="19"/>
                    <a:pt x="19" y="0"/>
                    <a:pt x="42" y="0"/>
                  </a:cubicBezTo>
                  <a:cubicBezTo>
                    <a:pt x="378" y="0"/>
                    <a:pt x="378" y="0"/>
                    <a:pt x="378" y="0"/>
                  </a:cubicBezTo>
                  <a:cubicBezTo>
                    <a:pt x="401" y="0"/>
                    <a:pt x="420" y="19"/>
                    <a:pt x="420" y="42"/>
                  </a:cubicBezTo>
                  <a:cubicBezTo>
                    <a:pt x="420" y="42"/>
                    <a:pt x="420" y="42"/>
                    <a:pt x="420" y="42"/>
                  </a:cubicBezTo>
                  <a:cubicBezTo>
                    <a:pt x="420" y="65"/>
                    <a:pt x="401" y="84"/>
                    <a:pt x="378" y="84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es-CO" dirty="0">
                  <a:solidFill>
                    <a:schemeClr val="bg1"/>
                  </a:solidFill>
                </a:rPr>
                <a:t>Promoters</a:t>
              </a:r>
            </a:p>
          </p:txBody>
        </p:sp>
      </p:grpSp>
      <p:sp>
        <p:nvSpPr>
          <p:cNvPr id="35" name="CuadroTexto 34">
            <a:extLst>
              <a:ext uri="{FF2B5EF4-FFF2-40B4-BE49-F238E27FC236}">
                <a16:creationId xmlns:a16="http://schemas.microsoft.com/office/drawing/2014/main" id="{8F58B38C-02C8-4313-A55D-9299E0686647}"/>
              </a:ext>
            </a:extLst>
          </p:cNvPr>
          <p:cNvSpPr txBox="1"/>
          <p:nvPr/>
        </p:nvSpPr>
        <p:spPr>
          <a:xfrm>
            <a:off x="526046" y="259839"/>
            <a:ext cx="57854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dirty="0">
                <a:solidFill>
                  <a:srgbClr val="870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Inbound </a:t>
            </a:r>
          </a:p>
          <a:p>
            <a:r>
              <a:rPr lang="es-CO" sz="4000" dirty="0">
                <a:solidFill>
                  <a:srgbClr val="E629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Marketing</a:t>
            </a:r>
            <a:r>
              <a:rPr lang="es-CO" sz="4000" dirty="0">
                <a:solidFill>
                  <a:srgbClr val="87004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s-CO" sz="4000" dirty="0">
              <a:solidFill>
                <a:srgbClr val="E629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lecha: en U 35">
            <a:extLst>
              <a:ext uri="{FF2B5EF4-FFF2-40B4-BE49-F238E27FC236}">
                <a16:creationId xmlns:a16="http://schemas.microsoft.com/office/drawing/2014/main" id="{AF97A2CC-B66A-4C3A-A911-815934A06647}"/>
              </a:ext>
            </a:extLst>
          </p:cNvPr>
          <p:cNvSpPr/>
          <p:nvPr/>
        </p:nvSpPr>
        <p:spPr>
          <a:xfrm>
            <a:off x="2667000" y="1968500"/>
            <a:ext cx="952500" cy="419100"/>
          </a:xfrm>
          <a:prstGeom prst="utur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7" name="Flecha: en U 36">
            <a:extLst>
              <a:ext uri="{FF2B5EF4-FFF2-40B4-BE49-F238E27FC236}">
                <a16:creationId xmlns:a16="http://schemas.microsoft.com/office/drawing/2014/main" id="{07CE9E57-E6C8-468F-983D-567DCCB33591}"/>
              </a:ext>
            </a:extLst>
          </p:cNvPr>
          <p:cNvSpPr/>
          <p:nvPr/>
        </p:nvSpPr>
        <p:spPr>
          <a:xfrm>
            <a:off x="4810125" y="1935703"/>
            <a:ext cx="952500" cy="419100"/>
          </a:xfrm>
          <a:prstGeom prst="utur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8" name="Flecha: en U 37">
            <a:extLst>
              <a:ext uri="{FF2B5EF4-FFF2-40B4-BE49-F238E27FC236}">
                <a16:creationId xmlns:a16="http://schemas.microsoft.com/office/drawing/2014/main" id="{74474AEE-B516-409E-A52B-386E4379CF71}"/>
              </a:ext>
            </a:extLst>
          </p:cNvPr>
          <p:cNvSpPr/>
          <p:nvPr/>
        </p:nvSpPr>
        <p:spPr>
          <a:xfrm>
            <a:off x="6711950" y="1968500"/>
            <a:ext cx="952500" cy="419100"/>
          </a:xfrm>
          <a:prstGeom prst="utur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39" name="Flecha: en U 38">
            <a:extLst>
              <a:ext uri="{FF2B5EF4-FFF2-40B4-BE49-F238E27FC236}">
                <a16:creationId xmlns:a16="http://schemas.microsoft.com/office/drawing/2014/main" id="{AA773B46-CD6C-4AFC-A44C-2FA707168B2D}"/>
              </a:ext>
            </a:extLst>
          </p:cNvPr>
          <p:cNvSpPr/>
          <p:nvPr/>
        </p:nvSpPr>
        <p:spPr>
          <a:xfrm>
            <a:off x="8647113" y="1968500"/>
            <a:ext cx="952500" cy="419100"/>
          </a:xfrm>
          <a:prstGeom prst="uturn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E9F7705D-8E8C-4C1F-ADF8-942F75977838}"/>
              </a:ext>
            </a:extLst>
          </p:cNvPr>
          <p:cNvSpPr txBox="1"/>
          <p:nvPr/>
        </p:nvSpPr>
        <p:spPr>
          <a:xfrm>
            <a:off x="2682409" y="1562656"/>
            <a:ext cx="745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Attact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DFF00AF0-AE69-4C61-9408-B38951B5E886}"/>
              </a:ext>
            </a:extLst>
          </p:cNvPr>
          <p:cNvSpPr txBox="1"/>
          <p:nvPr/>
        </p:nvSpPr>
        <p:spPr>
          <a:xfrm>
            <a:off x="4883710" y="1472193"/>
            <a:ext cx="9223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Convert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AC210555-7311-4226-A41F-C90BA3C786C3}"/>
              </a:ext>
            </a:extLst>
          </p:cNvPr>
          <p:cNvSpPr txBox="1"/>
          <p:nvPr/>
        </p:nvSpPr>
        <p:spPr>
          <a:xfrm>
            <a:off x="6775933" y="1472193"/>
            <a:ext cx="688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Close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4788CCF2-773C-4B79-8C73-3E606BE017E8}"/>
              </a:ext>
            </a:extLst>
          </p:cNvPr>
          <p:cNvSpPr txBox="1"/>
          <p:nvPr/>
        </p:nvSpPr>
        <p:spPr>
          <a:xfrm>
            <a:off x="8713050" y="1468993"/>
            <a:ext cx="8542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>
                <a:solidFill>
                  <a:schemeClr val="bg1">
                    <a:lumMod val="50000"/>
                  </a:schemeClr>
                </a:solidFill>
              </a:rPr>
              <a:t>Delight</a:t>
            </a:r>
          </a:p>
        </p:txBody>
      </p:sp>
      <p:pic>
        <p:nvPicPr>
          <p:cNvPr id="46" name="Imagen 45">
            <a:extLst>
              <a:ext uri="{FF2B5EF4-FFF2-40B4-BE49-F238E27FC236}">
                <a16:creationId xmlns:a16="http://schemas.microsoft.com/office/drawing/2014/main" id="{C117B53D-B5E9-49F2-9F97-7DB719FE2808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42975" y="2976604"/>
            <a:ext cx="798764" cy="878640"/>
          </a:xfrm>
          <a:prstGeom prst="rect">
            <a:avLst/>
          </a:prstGeom>
        </p:spPr>
      </p:pic>
      <p:grpSp>
        <p:nvGrpSpPr>
          <p:cNvPr id="48" name="Group 23">
            <a:extLst>
              <a:ext uri="{FF2B5EF4-FFF2-40B4-BE49-F238E27FC236}">
                <a16:creationId xmlns:a16="http://schemas.microsoft.com/office/drawing/2014/main" id="{2F636F92-11B1-4C5D-AF33-82E21359854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69677" y="3131009"/>
            <a:ext cx="1065924" cy="878640"/>
            <a:chOff x="2425" y="2027"/>
            <a:chExt cx="535" cy="441"/>
          </a:xfrm>
        </p:grpSpPr>
        <p:sp>
          <p:nvSpPr>
            <p:cNvPr id="50" name="Freeform 24">
              <a:extLst>
                <a:ext uri="{FF2B5EF4-FFF2-40B4-BE49-F238E27FC236}">
                  <a16:creationId xmlns:a16="http://schemas.microsoft.com/office/drawing/2014/main" id="{BFEC3CC4-E0FA-4EA8-A50A-5A038AE9E2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7" y="2058"/>
              <a:ext cx="396" cy="261"/>
            </a:xfrm>
            <a:custGeom>
              <a:avLst/>
              <a:gdLst>
                <a:gd name="T0" fmla="*/ 396 w 396"/>
                <a:gd name="T1" fmla="*/ 261 h 261"/>
                <a:gd name="T2" fmla="*/ 396 w 396"/>
                <a:gd name="T3" fmla="*/ 261 h 261"/>
                <a:gd name="T4" fmla="*/ 0 w 396"/>
                <a:gd name="T5" fmla="*/ 261 h 261"/>
                <a:gd name="T6" fmla="*/ 0 w 396"/>
                <a:gd name="T7" fmla="*/ 261 h 261"/>
                <a:gd name="T8" fmla="*/ 0 w 396"/>
                <a:gd name="T9" fmla="*/ 0 h 261"/>
                <a:gd name="T10" fmla="*/ 0 w 396"/>
                <a:gd name="T11" fmla="*/ 0 h 261"/>
                <a:gd name="T12" fmla="*/ 396 w 396"/>
                <a:gd name="T13" fmla="*/ 0 h 261"/>
                <a:gd name="T14" fmla="*/ 396 w 396"/>
                <a:gd name="T15" fmla="*/ 0 h 261"/>
                <a:gd name="T16" fmla="*/ 396 w 396"/>
                <a:gd name="T17" fmla="*/ 261 h 2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6" h="261">
                  <a:moveTo>
                    <a:pt x="396" y="261"/>
                  </a:moveTo>
                  <a:lnTo>
                    <a:pt x="396" y="261"/>
                  </a:lnTo>
                  <a:lnTo>
                    <a:pt x="0" y="261"/>
                  </a:lnTo>
                  <a:lnTo>
                    <a:pt x="0" y="2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96" y="0"/>
                  </a:lnTo>
                  <a:lnTo>
                    <a:pt x="396" y="0"/>
                  </a:lnTo>
                  <a:lnTo>
                    <a:pt x="396" y="261"/>
                  </a:lnTo>
                  <a:close/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1" name="Rectangle 25">
              <a:extLst>
                <a:ext uri="{FF2B5EF4-FFF2-40B4-BE49-F238E27FC236}">
                  <a16:creationId xmlns:a16="http://schemas.microsoft.com/office/drawing/2014/main" id="{70902BC4-9681-4489-8CF6-D80163503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79" y="2382"/>
              <a:ext cx="360" cy="69"/>
            </a:xfrm>
            <a:prstGeom prst="rect">
              <a:avLst/>
            </a:pr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2" name="Rectangle 26">
              <a:extLst>
                <a:ext uri="{FF2B5EF4-FFF2-40B4-BE49-F238E27FC236}">
                  <a16:creationId xmlns:a16="http://schemas.microsoft.com/office/drawing/2014/main" id="{F76BD4AF-AE60-4490-BFA7-37C84E7F1E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63" y="2369"/>
              <a:ext cx="360" cy="69"/>
            </a:xfrm>
            <a:prstGeom prst="rect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964F6C1C-F7C9-4FD1-91B0-F851871C44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5" y="2027"/>
              <a:ext cx="435" cy="287"/>
            </a:xfrm>
            <a:custGeom>
              <a:avLst/>
              <a:gdLst>
                <a:gd name="T0" fmla="*/ 435 w 435"/>
                <a:gd name="T1" fmla="*/ 287 h 287"/>
                <a:gd name="T2" fmla="*/ 435 w 435"/>
                <a:gd name="T3" fmla="*/ 287 h 287"/>
                <a:gd name="T4" fmla="*/ 0 w 435"/>
                <a:gd name="T5" fmla="*/ 287 h 287"/>
                <a:gd name="T6" fmla="*/ 0 w 435"/>
                <a:gd name="T7" fmla="*/ 287 h 287"/>
                <a:gd name="T8" fmla="*/ 0 w 435"/>
                <a:gd name="T9" fmla="*/ 0 h 287"/>
                <a:gd name="T10" fmla="*/ 0 w 435"/>
                <a:gd name="T11" fmla="*/ 0 h 287"/>
                <a:gd name="T12" fmla="*/ 435 w 435"/>
                <a:gd name="T13" fmla="*/ 0 h 287"/>
                <a:gd name="T14" fmla="*/ 435 w 435"/>
                <a:gd name="T15" fmla="*/ 0 h 287"/>
                <a:gd name="T16" fmla="*/ 435 w 435"/>
                <a:gd name="T17" fmla="*/ 28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5" h="287">
                  <a:moveTo>
                    <a:pt x="435" y="287"/>
                  </a:moveTo>
                  <a:lnTo>
                    <a:pt x="435" y="287"/>
                  </a:lnTo>
                  <a:lnTo>
                    <a:pt x="0" y="287"/>
                  </a:lnTo>
                  <a:lnTo>
                    <a:pt x="0" y="287"/>
                  </a:lnTo>
                  <a:lnTo>
                    <a:pt x="0" y="0"/>
                  </a:lnTo>
                  <a:lnTo>
                    <a:pt x="0" y="0"/>
                  </a:lnTo>
                  <a:lnTo>
                    <a:pt x="435" y="0"/>
                  </a:lnTo>
                  <a:lnTo>
                    <a:pt x="435" y="0"/>
                  </a:lnTo>
                  <a:lnTo>
                    <a:pt x="435" y="287"/>
                  </a:lnTo>
                  <a:close/>
                </a:path>
              </a:pathLst>
            </a:cu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4" name="Freeform 28">
              <a:extLst>
                <a:ext uri="{FF2B5EF4-FFF2-40B4-BE49-F238E27FC236}">
                  <a16:creationId xmlns:a16="http://schemas.microsoft.com/office/drawing/2014/main" id="{2E900A1E-C179-4E5B-B5A7-0DF8AC3193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5" y="2335"/>
              <a:ext cx="435" cy="133"/>
            </a:xfrm>
            <a:custGeom>
              <a:avLst/>
              <a:gdLst>
                <a:gd name="T0" fmla="*/ 435 w 435"/>
                <a:gd name="T1" fmla="*/ 133 h 133"/>
                <a:gd name="T2" fmla="*/ 435 w 435"/>
                <a:gd name="T3" fmla="*/ 133 h 133"/>
                <a:gd name="T4" fmla="*/ 0 w 435"/>
                <a:gd name="T5" fmla="*/ 133 h 133"/>
                <a:gd name="T6" fmla="*/ 0 w 435"/>
                <a:gd name="T7" fmla="*/ 133 h 133"/>
                <a:gd name="T8" fmla="*/ 0 w 435"/>
                <a:gd name="T9" fmla="*/ 0 h 133"/>
                <a:gd name="T10" fmla="*/ 0 w 435"/>
                <a:gd name="T11" fmla="*/ 0 h 133"/>
                <a:gd name="T12" fmla="*/ 435 w 435"/>
                <a:gd name="T13" fmla="*/ 0 h 133"/>
                <a:gd name="T14" fmla="*/ 435 w 435"/>
                <a:gd name="T15" fmla="*/ 0 h 133"/>
                <a:gd name="T16" fmla="*/ 435 w 435"/>
                <a:gd name="T17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35" h="133">
                  <a:moveTo>
                    <a:pt x="435" y="133"/>
                  </a:moveTo>
                  <a:lnTo>
                    <a:pt x="435" y="133"/>
                  </a:lnTo>
                  <a:lnTo>
                    <a:pt x="0" y="133"/>
                  </a:lnTo>
                  <a:lnTo>
                    <a:pt x="0" y="133"/>
                  </a:lnTo>
                  <a:lnTo>
                    <a:pt x="0" y="0"/>
                  </a:lnTo>
                  <a:lnTo>
                    <a:pt x="0" y="0"/>
                  </a:lnTo>
                  <a:lnTo>
                    <a:pt x="435" y="0"/>
                  </a:lnTo>
                  <a:lnTo>
                    <a:pt x="435" y="0"/>
                  </a:lnTo>
                  <a:lnTo>
                    <a:pt x="435" y="133"/>
                  </a:lnTo>
                  <a:close/>
                </a:path>
              </a:pathLst>
            </a:cu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5" name="Rectangle 29">
              <a:extLst>
                <a:ext uri="{FF2B5EF4-FFF2-40B4-BE49-F238E27FC236}">
                  <a16:creationId xmlns:a16="http://schemas.microsoft.com/office/drawing/2014/main" id="{CC02EC07-CB8C-4C1A-B44E-12421B072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51" y="2063"/>
              <a:ext cx="375" cy="207"/>
            </a:xfrm>
            <a:prstGeom prst="rect">
              <a:avLst/>
            </a:prstGeom>
            <a:solidFill>
              <a:srgbClr val="7EB9C7"/>
            </a:solidFill>
            <a:ln w="12700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6" name="Line 30">
              <a:extLst>
                <a:ext uri="{FF2B5EF4-FFF2-40B4-BE49-F238E27FC236}">
                  <a16:creationId xmlns:a16="http://schemas.microsoft.com/office/drawing/2014/main" id="{FFD38759-EA77-4ED4-B22A-91C9269D5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62" y="2402"/>
              <a:ext cx="326" cy="0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7" name="Line 31">
              <a:extLst>
                <a:ext uri="{FF2B5EF4-FFF2-40B4-BE49-F238E27FC236}">
                  <a16:creationId xmlns:a16="http://schemas.microsoft.com/office/drawing/2014/main" id="{8A01BC57-6D91-438A-8E51-9840756E52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06" y="2369"/>
              <a:ext cx="0" cy="74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8" name="Line 32">
              <a:extLst>
                <a:ext uri="{FF2B5EF4-FFF2-40B4-BE49-F238E27FC236}">
                  <a16:creationId xmlns:a16="http://schemas.microsoft.com/office/drawing/2014/main" id="{7797B559-9C6B-4FAC-A59C-54129185D1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51" y="2369"/>
              <a:ext cx="0" cy="74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59" name="Line 33">
              <a:extLst>
                <a:ext uri="{FF2B5EF4-FFF2-40B4-BE49-F238E27FC236}">
                  <a16:creationId xmlns:a16="http://schemas.microsoft.com/office/drawing/2014/main" id="{8658991B-4628-428F-A661-6D3B367139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6" y="2369"/>
              <a:ext cx="0" cy="39"/>
            </a:xfrm>
            <a:prstGeom prst="line">
              <a:avLst/>
            </a:prstGeom>
            <a:noFill/>
            <a:ln w="1428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0" name="Line 34">
              <a:extLst>
                <a:ext uri="{FF2B5EF4-FFF2-40B4-BE49-F238E27FC236}">
                  <a16:creationId xmlns:a16="http://schemas.microsoft.com/office/drawing/2014/main" id="{8B874282-1F79-4B4B-84A8-2307D64C7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1" y="2369"/>
              <a:ext cx="0" cy="39"/>
            </a:xfrm>
            <a:prstGeom prst="line">
              <a:avLst/>
            </a:prstGeom>
            <a:noFill/>
            <a:ln w="1428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1" name="Line 35">
              <a:extLst>
                <a:ext uri="{FF2B5EF4-FFF2-40B4-BE49-F238E27FC236}">
                  <a16:creationId xmlns:a16="http://schemas.microsoft.com/office/drawing/2014/main" id="{01A5F213-CEAF-4729-A1BC-36C632679F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9" y="2369"/>
              <a:ext cx="0" cy="74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2" name="Line 36">
              <a:extLst>
                <a:ext uri="{FF2B5EF4-FFF2-40B4-BE49-F238E27FC236}">
                  <a16:creationId xmlns:a16="http://schemas.microsoft.com/office/drawing/2014/main" id="{9120ADE5-80A3-4F30-87DB-6AA4C27B60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4" y="2369"/>
              <a:ext cx="0" cy="74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3" name="Line 37">
              <a:extLst>
                <a:ext uri="{FF2B5EF4-FFF2-40B4-BE49-F238E27FC236}">
                  <a16:creationId xmlns:a16="http://schemas.microsoft.com/office/drawing/2014/main" id="{9EB8DF0B-140B-430B-8EDE-6AC37FB7A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0" y="2369"/>
              <a:ext cx="0" cy="36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4" name="Rectangle 38">
              <a:extLst>
                <a:ext uri="{FF2B5EF4-FFF2-40B4-BE49-F238E27FC236}">
                  <a16:creationId xmlns:a16="http://schemas.microsoft.com/office/drawing/2014/main" id="{EEF677F7-B091-4B28-A11F-AED5D9BB1B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77" y="2282"/>
              <a:ext cx="46" cy="11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68" name="Oval 42">
              <a:extLst>
                <a:ext uri="{FF2B5EF4-FFF2-40B4-BE49-F238E27FC236}">
                  <a16:creationId xmlns:a16="http://schemas.microsoft.com/office/drawing/2014/main" id="{5EA8EED0-55A8-4B0F-9CCA-F8DC88BD05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4" y="2095"/>
              <a:ext cx="6" cy="6"/>
            </a:xfrm>
            <a:prstGeom prst="ellipse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2" name="Freeform 46">
              <a:extLst>
                <a:ext uri="{FF2B5EF4-FFF2-40B4-BE49-F238E27FC236}">
                  <a16:creationId xmlns:a16="http://schemas.microsoft.com/office/drawing/2014/main" id="{20F248CF-F5E8-46EB-B5DA-17B7A6FC7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040"/>
              <a:ext cx="84" cy="124"/>
            </a:xfrm>
            <a:custGeom>
              <a:avLst/>
              <a:gdLst>
                <a:gd name="T0" fmla="*/ 222 w 245"/>
                <a:gd name="T1" fmla="*/ 183 h 362"/>
                <a:gd name="T2" fmla="*/ 222 w 245"/>
                <a:gd name="T3" fmla="*/ 182 h 362"/>
                <a:gd name="T4" fmla="*/ 245 w 245"/>
                <a:gd name="T5" fmla="*/ 116 h 362"/>
                <a:gd name="T6" fmla="*/ 122 w 245"/>
                <a:gd name="T7" fmla="*/ 0 h 362"/>
                <a:gd name="T8" fmla="*/ 0 w 245"/>
                <a:gd name="T9" fmla="*/ 116 h 362"/>
                <a:gd name="T10" fmla="*/ 19 w 245"/>
                <a:gd name="T11" fmla="*/ 186 h 362"/>
                <a:gd name="T12" fmla="*/ 19 w 245"/>
                <a:gd name="T13" fmla="*/ 186 h 362"/>
                <a:gd name="T14" fmla="*/ 117 w 245"/>
                <a:gd name="T15" fmla="*/ 358 h 362"/>
                <a:gd name="T16" fmla="*/ 127 w 245"/>
                <a:gd name="T17" fmla="*/ 358 h 362"/>
                <a:gd name="T18" fmla="*/ 222 w 245"/>
                <a:gd name="T19" fmla="*/ 183 h 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5" h="362">
                  <a:moveTo>
                    <a:pt x="222" y="183"/>
                  </a:moveTo>
                  <a:cubicBezTo>
                    <a:pt x="222" y="183"/>
                    <a:pt x="222" y="183"/>
                    <a:pt x="222" y="182"/>
                  </a:cubicBezTo>
                  <a:cubicBezTo>
                    <a:pt x="236" y="164"/>
                    <a:pt x="245" y="141"/>
                    <a:pt x="245" y="116"/>
                  </a:cubicBezTo>
                  <a:cubicBezTo>
                    <a:pt x="245" y="52"/>
                    <a:pt x="190" y="0"/>
                    <a:pt x="122" y="0"/>
                  </a:cubicBezTo>
                  <a:cubicBezTo>
                    <a:pt x="55" y="0"/>
                    <a:pt x="0" y="52"/>
                    <a:pt x="0" y="116"/>
                  </a:cubicBezTo>
                  <a:cubicBezTo>
                    <a:pt x="0" y="141"/>
                    <a:pt x="5" y="167"/>
                    <a:pt x="19" y="186"/>
                  </a:cubicBezTo>
                  <a:cubicBezTo>
                    <a:pt x="19" y="186"/>
                    <a:pt x="19" y="186"/>
                    <a:pt x="19" y="186"/>
                  </a:cubicBezTo>
                  <a:cubicBezTo>
                    <a:pt x="117" y="358"/>
                    <a:pt x="117" y="358"/>
                    <a:pt x="117" y="358"/>
                  </a:cubicBezTo>
                  <a:cubicBezTo>
                    <a:pt x="120" y="362"/>
                    <a:pt x="125" y="362"/>
                    <a:pt x="127" y="358"/>
                  </a:cubicBezTo>
                  <a:lnTo>
                    <a:pt x="222" y="183"/>
                  </a:lnTo>
                  <a:close/>
                </a:path>
              </a:pathLst>
            </a:custGeom>
            <a:solidFill>
              <a:srgbClr val="F04F4C"/>
            </a:solidFill>
            <a:ln w="14288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3" name="Oval 47">
              <a:extLst>
                <a:ext uri="{FF2B5EF4-FFF2-40B4-BE49-F238E27FC236}">
                  <a16:creationId xmlns:a16="http://schemas.microsoft.com/office/drawing/2014/main" id="{5219F8D3-F1F1-4C83-A9B6-8EE8190E97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2061"/>
              <a:ext cx="36" cy="36"/>
            </a:xfrm>
            <a:prstGeom prst="ellipse">
              <a:avLst/>
            </a:prstGeom>
            <a:solidFill>
              <a:srgbClr val="FFFFFF"/>
            </a:solidFill>
            <a:ln w="11113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4" name="Freeform 48">
              <a:extLst>
                <a:ext uri="{FF2B5EF4-FFF2-40B4-BE49-F238E27FC236}">
                  <a16:creationId xmlns:a16="http://schemas.microsoft.com/office/drawing/2014/main" id="{ACC38C8B-F1F8-4C37-8C7F-BABD29A3D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29" y="2186"/>
              <a:ext cx="166" cy="47"/>
            </a:xfrm>
            <a:custGeom>
              <a:avLst/>
              <a:gdLst>
                <a:gd name="T0" fmla="*/ 455 w 486"/>
                <a:gd name="T1" fmla="*/ 138 h 138"/>
                <a:gd name="T2" fmla="*/ 31 w 486"/>
                <a:gd name="T3" fmla="*/ 138 h 138"/>
                <a:gd name="T4" fmla="*/ 0 w 486"/>
                <a:gd name="T5" fmla="*/ 107 h 138"/>
                <a:gd name="T6" fmla="*/ 0 w 486"/>
                <a:gd name="T7" fmla="*/ 31 h 138"/>
                <a:gd name="T8" fmla="*/ 31 w 486"/>
                <a:gd name="T9" fmla="*/ 0 h 138"/>
                <a:gd name="T10" fmla="*/ 455 w 486"/>
                <a:gd name="T11" fmla="*/ 0 h 138"/>
                <a:gd name="T12" fmla="*/ 486 w 486"/>
                <a:gd name="T13" fmla="*/ 31 h 138"/>
                <a:gd name="T14" fmla="*/ 486 w 486"/>
                <a:gd name="T15" fmla="*/ 107 h 138"/>
                <a:gd name="T16" fmla="*/ 455 w 486"/>
                <a:gd name="T17" fmla="*/ 138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6" h="138">
                  <a:moveTo>
                    <a:pt x="455" y="138"/>
                  </a:moveTo>
                  <a:cubicBezTo>
                    <a:pt x="31" y="138"/>
                    <a:pt x="31" y="138"/>
                    <a:pt x="31" y="138"/>
                  </a:cubicBezTo>
                  <a:cubicBezTo>
                    <a:pt x="14" y="138"/>
                    <a:pt x="0" y="124"/>
                    <a:pt x="0" y="107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14"/>
                    <a:pt x="14" y="0"/>
                    <a:pt x="31" y="0"/>
                  </a:cubicBezTo>
                  <a:cubicBezTo>
                    <a:pt x="455" y="0"/>
                    <a:pt x="455" y="0"/>
                    <a:pt x="455" y="0"/>
                  </a:cubicBezTo>
                  <a:cubicBezTo>
                    <a:pt x="472" y="0"/>
                    <a:pt x="486" y="14"/>
                    <a:pt x="486" y="31"/>
                  </a:cubicBezTo>
                  <a:cubicBezTo>
                    <a:pt x="486" y="107"/>
                    <a:pt x="486" y="107"/>
                    <a:pt x="486" y="107"/>
                  </a:cubicBezTo>
                  <a:cubicBezTo>
                    <a:pt x="486" y="124"/>
                    <a:pt x="472" y="138"/>
                    <a:pt x="455" y="138"/>
                  </a:cubicBezTo>
                  <a:close/>
                </a:path>
              </a:pathLst>
            </a:custGeom>
            <a:solidFill>
              <a:srgbClr val="FFFFFF"/>
            </a:solidFill>
            <a:ln w="7938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7" name="Freeform 51">
              <a:extLst>
                <a:ext uri="{FF2B5EF4-FFF2-40B4-BE49-F238E27FC236}">
                  <a16:creationId xmlns:a16="http://schemas.microsoft.com/office/drawing/2014/main" id="{73B0BF32-983C-4341-9C06-FEE2321564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7" y="2197"/>
              <a:ext cx="37" cy="27"/>
            </a:xfrm>
            <a:custGeom>
              <a:avLst/>
              <a:gdLst>
                <a:gd name="T0" fmla="*/ 7 w 37"/>
                <a:gd name="T1" fmla="*/ 27 h 27"/>
                <a:gd name="T2" fmla="*/ 0 w 37"/>
                <a:gd name="T3" fmla="*/ 0 h 27"/>
                <a:gd name="T4" fmla="*/ 6 w 37"/>
                <a:gd name="T5" fmla="*/ 0 h 27"/>
                <a:gd name="T6" fmla="*/ 10 w 37"/>
                <a:gd name="T7" fmla="*/ 18 h 27"/>
                <a:gd name="T8" fmla="*/ 15 w 37"/>
                <a:gd name="T9" fmla="*/ 0 h 27"/>
                <a:gd name="T10" fmla="*/ 22 w 37"/>
                <a:gd name="T11" fmla="*/ 0 h 27"/>
                <a:gd name="T12" fmla="*/ 27 w 37"/>
                <a:gd name="T13" fmla="*/ 19 h 27"/>
                <a:gd name="T14" fmla="*/ 31 w 37"/>
                <a:gd name="T15" fmla="*/ 0 h 27"/>
                <a:gd name="T16" fmla="*/ 37 w 37"/>
                <a:gd name="T17" fmla="*/ 0 h 27"/>
                <a:gd name="T18" fmla="*/ 30 w 37"/>
                <a:gd name="T19" fmla="*/ 27 h 27"/>
                <a:gd name="T20" fmla="*/ 24 w 37"/>
                <a:gd name="T21" fmla="*/ 27 h 27"/>
                <a:gd name="T22" fmla="*/ 18 w 37"/>
                <a:gd name="T23" fmla="*/ 7 h 27"/>
                <a:gd name="T24" fmla="*/ 13 w 37"/>
                <a:gd name="T25" fmla="*/ 27 h 27"/>
                <a:gd name="T26" fmla="*/ 7 w 37"/>
                <a:gd name="T2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7" h="27">
                  <a:moveTo>
                    <a:pt x="7" y="2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0" y="18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7" y="19"/>
                  </a:lnTo>
                  <a:lnTo>
                    <a:pt x="31" y="0"/>
                  </a:lnTo>
                  <a:lnTo>
                    <a:pt x="37" y="0"/>
                  </a:lnTo>
                  <a:lnTo>
                    <a:pt x="30" y="27"/>
                  </a:lnTo>
                  <a:lnTo>
                    <a:pt x="24" y="27"/>
                  </a:lnTo>
                  <a:lnTo>
                    <a:pt x="18" y="7"/>
                  </a:lnTo>
                  <a:lnTo>
                    <a:pt x="13" y="27"/>
                  </a:lnTo>
                  <a:lnTo>
                    <a:pt x="7" y="27"/>
                  </a:ln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8" name="Freeform 52">
              <a:extLst>
                <a:ext uri="{FF2B5EF4-FFF2-40B4-BE49-F238E27FC236}">
                  <a16:creationId xmlns:a16="http://schemas.microsoft.com/office/drawing/2014/main" id="{FAB18967-CF62-4B11-988B-63BAFDF50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4" y="2197"/>
              <a:ext cx="36" cy="27"/>
            </a:xfrm>
            <a:custGeom>
              <a:avLst/>
              <a:gdLst>
                <a:gd name="T0" fmla="*/ 7 w 36"/>
                <a:gd name="T1" fmla="*/ 27 h 27"/>
                <a:gd name="T2" fmla="*/ 0 w 36"/>
                <a:gd name="T3" fmla="*/ 0 h 27"/>
                <a:gd name="T4" fmla="*/ 6 w 36"/>
                <a:gd name="T5" fmla="*/ 0 h 27"/>
                <a:gd name="T6" fmla="*/ 10 w 36"/>
                <a:gd name="T7" fmla="*/ 18 h 27"/>
                <a:gd name="T8" fmla="*/ 15 w 36"/>
                <a:gd name="T9" fmla="*/ 0 h 27"/>
                <a:gd name="T10" fmla="*/ 22 w 36"/>
                <a:gd name="T11" fmla="*/ 0 h 27"/>
                <a:gd name="T12" fmla="*/ 27 w 36"/>
                <a:gd name="T13" fmla="*/ 19 h 27"/>
                <a:gd name="T14" fmla="*/ 31 w 36"/>
                <a:gd name="T15" fmla="*/ 0 h 27"/>
                <a:gd name="T16" fmla="*/ 36 w 36"/>
                <a:gd name="T17" fmla="*/ 0 h 27"/>
                <a:gd name="T18" fmla="*/ 30 w 36"/>
                <a:gd name="T19" fmla="*/ 27 h 27"/>
                <a:gd name="T20" fmla="*/ 24 w 36"/>
                <a:gd name="T21" fmla="*/ 27 h 27"/>
                <a:gd name="T22" fmla="*/ 18 w 36"/>
                <a:gd name="T23" fmla="*/ 7 h 27"/>
                <a:gd name="T24" fmla="*/ 13 w 36"/>
                <a:gd name="T25" fmla="*/ 27 h 27"/>
                <a:gd name="T26" fmla="*/ 7 w 36"/>
                <a:gd name="T2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6" h="27">
                  <a:moveTo>
                    <a:pt x="7" y="2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0" y="18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7" y="19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0" y="27"/>
                  </a:lnTo>
                  <a:lnTo>
                    <a:pt x="24" y="27"/>
                  </a:lnTo>
                  <a:lnTo>
                    <a:pt x="18" y="7"/>
                  </a:lnTo>
                  <a:lnTo>
                    <a:pt x="13" y="27"/>
                  </a:lnTo>
                  <a:lnTo>
                    <a:pt x="7" y="27"/>
                  </a:ln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79" name="Freeform 53">
              <a:extLst>
                <a:ext uri="{FF2B5EF4-FFF2-40B4-BE49-F238E27FC236}">
                  <a16:creationId xmlns:a16="http://schemas.microsoft.com/office/drawing/2014/main" id="{A6920ED7-5F2E-4331-82EE-50D1A53DF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1" y="2197"/>
              <a:ext cx="36" cy="27"/>
            </a:xfrm>
            <a:custGeom>
              <a:avLst/>
              <a:gdLst>
                <a:gd name="T0" fmla="*/ 6 w 36"/>
                <a:gd name="T1" fmla="*/ 27 h 27"/>
                <a:gd name="T2" fmla="*/ 0 w 36"/>
                <a:gd name="T3" fmla="*/ 0 h 27"/>
                <a:gd name="T4" fmla="*/ 6 w 36"/>
                <a:gd name="T5" fmla="*/ 0 h 27"/>
                <a:gd name="T6" fmla="*/ 10 w 36"/>
                <a:gd name="T7" fmla="*/ 18 h 27"/>
                <a:gd name="T8" fmla="*/ 15 w 36"/>
                <a:gd name="T9" fmla="*/ 0 h 27"/>
                <a:gd name="T10" fmla="*/ 22 w 36"/>
                <a:gd name="T11" fmla="*/ 0 h 27"/>
                <a:gd name="T12" fmla="*/ 26 w 36"/>
                <a:gd name="T13" fmla="*/ 19 h 27"/>
                <a:gd name="T14" fmla="*/ 31 w 36"/>
                <a:gd name="T15" fmla="*/ 0 h 27"/>
                <a:gd name="T16" fmla="*/ 36 w 36"/>
                <a:gd name="T17" fmla="*/ 0 h 27"/>
                <a:gd name="T18" fmla="*/ 30 w 36"/>
                <a:gd name="T19" fmla="*/ 27 h 27"/>
                <a:gd name="T20" fmla="*/ 24 w 36"/>
                <a:gd name="T21" fmla="*/ 27 h 27"/>
                <a:gd name="T22" fmla="*/ 18 w 36"/>
                <a:gd name="T23" fmla="*/ 7 h 27"/>
                <a:gd name="T24" fmla="*/ 12 w 36"/>
                <a:gd name="T25" fmla="*/ 27 h 27"/>
                <a:gd name="T26" fmla="*/ 6 w 36"/>
                <a:gd name="T2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6" h="27">
                  <a:moveTo>
                    <a:pt x="6" y="27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10" y="18"/>
                  </a:lnTo>
                  <a:lnTo>
                    <a:pt x="15" y="0"/>
                  </a:lnTo>
                  <a:lnTo>
                    <a:pt x="22" y="0"/>
                  </a:lnTo>
                  <a:lnTo>
                    <a:pt x="26" y="19"/>
                  </a:lnTo>
                  <a:lnTo>
                    <a:pt x="31" y="0"/>
                  </a:lnTo>
                  <a:lnTo>
                    <a:pt x="36" y="0"/>
                  </a:lnTo>
                  <a:lnTo>
                    <a:pt x="30" y="27"/>
                  </a:lnTo>
                  <a:lnTo>
                    <a:pt x="24" y="27"/>
                  </a:lnTo>
                  <a:lnTo>
                    <a:pt x="18" y="7"/>
                  </a:lnTo>
                  <a:lnTo>
                    <a:pt x="12" y="27"/>
                  </a:lnTo>
                  <a:lnTo>
                    <a:pt x="6" y="27"/>
                  </a:lnTo>
                  <a:close/>
                </a:path>
              </a:pathLst>
            </a:cu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0" name="Freeform 54">
              <a:extLst>
                <a:ext uri="{FF2B5EF4-FFF2-40B4-BE49-F238E27FC236}">
                  <a16:creationId xmlns:a16="http://schemas.microsoft.com/office/drawing/2014/main" id="{A3A7347A-92C4-432B-9D5F-FE1710CB438D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6" y="2187"/>
              <a:ext cx="45" cy="45"/>
            </a:xfrm>
            <a:custGeom>
              <a:avLst/>
              <a:gdLst>
                <a:gd name="T0" fmla="*/ 98 w 132"/>
                <a:gd name="T1" fmla="*/ 131 h 131"/>
                <a:gd name="T2" fmla="*/ 34 w 132"/>
                <a:gd name="T3" fmla="*/ 131 h 131"/>
                <a:gd name="T4" fmla="*/ 0 w 132"/>
                <a:gd name="T5" fmla="*/ 97 h 131"/>
                <a:gd name="T6" fmla="*/ 0 w 132"/>
                <a:gd name="T7" fmla="*/ 34 h 131"/>
                <a:gd name="T8" fmla="*/ 34 w 132"/>
                <a:gd name="T9" fmla="*/ 0 h 131"/>
                <a:gd name="T10" fmla="*/ 98 w 132"/>
                <a:gd name="T11" fmla="*/ 0 h 131"/>
                <a:gd name="T12" fmla="*/ 132 w 132"/>
                <a:gd name="T13" fmla="*/ 34 h 131"/>
                <a:gd name="T14" fmla="*/ 132 w 132"/>
                <a:gd name="T15" fmla="*/ 97 h 131"/>
                <a:gd name="T16" fmla="*/ 98 w 132"/>
                <a:gd name="T17" fmla="*/ 131 h 1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2" h="131">
                  <a:moveTo>
                    <a:pt x="98" y="131"/>
                  </a:moveTo>
                  <a:cubicBezTo>
                    <a:pt x="34" y="131"/>
                    <a:pt x="34" y="131"/>
                    <a:pt x="34" y="131"/>
                  </a:cubicBezTo>
                  <a:cubicBezTo>
                    <a:pt x="16" y="131"/>
                    <a:pt x="0" y="116"/>
                    <a:pt x="0" y="97"/>
                  </a:cubicBezTo>
                  <a:cubicBezTo>
                    <a:pt x="0" y="34"/>
                    <a:pt x="0" y="34"/>
                    <a:pt x="0" y="34"/>
                  </a:cubicBezTo>
                  <a:cubicBezTo>
                    <a:pt x="0" y="15"/>
                    <a:pt x="16" y="0"/>
                    <a:pt x="34" y="0"/>
                  </a:cubicBezTo>
                  <a:cubicBezTo>
                    <a:pt x="98" y="0"/>
                    <a:pt x="98" y="0"/>
                    <a:pt x="98" y="0"/>
                  </a:cubicBezTo>
                  <a:cubicBezTo>
                    <a:pt x="116" y="0"/>
                    <a:pt x="132" y="15"/>
                    <a:pt x="132" y="34"/>
                  </a:cubicBezTo>
                  <a:cubicBezTo>
                    <a:pt x="132" y="97"/>
                    <a:pt x="132" y="97"/>
                    <a:pt x="132" y="97"/>
                  </a:cubicBezTo>
                  <a:cubicBezTo>
                    <a:pt x="132" y="116"/>
                    <a:pt x="116" y="131"/>
                    <a:pt x="98" y="131"/>
                  </a:cubicBezTo>
                  <a:close/>
                </a:path>
              </a:pathLst>
            </a:custGeom>
            <a:solidFill>
              <a:srgbClr val="FFFFFF"/>
            </a:solidFill>
            <a:ln w="7938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1" name="Freeform 55">
              <a:extLst>
                <a:ext uri="{FF2B5EF4-FFF2-40B4-BE49-F238E27FC236}">
                  <a16:creationId xmlns:a16="http://schemas.microsoft.com/office/drawing/2014/main" id="{067362D1-4F94-40AB-ACC4-F25D5AC4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9" y="2194"/>
              <a:ext cx="187" cy="227"/>
            </a:xfrm>
            <a:custGeom>
              <a:avLst/>
              <a:gdLst>
                <a:gd name="T0" fmla="*/ 143 w 546"/>
                <a:gd name="T1" fmla="*/ 326 h 664"/>
                <a:gd name="T2" fmla="*/ 159 w 546"/>
                <a:gd name="T3" fmla="*/ 297 h 664"/>
                <a:gd name="T4" fmla="*/ 157 w 546"/>
                <a:gd name="T5" fmla="*/ 114 h 664"/>
                <a:gd name="T6" fmla="*/ 174 w 546"/>
                <a:gd name="T7" fmla="*/ 25 h 664"/>
                <a:gd name="T8" fmla="*/ 229 w 546"/>
                <a:gd name="T9" fmla="*/ 7 h 664"/>
                <a:gd name="T10" fmla="*/ 270 w 546"/>
                <a:gd name="T11" fmla="*/ 64 h 664"/>
                <a:gd name="T12" fmla="*/ 270 w 546"/>
                <a:gd name="T13" fmla="*/ 235 h 664"/>
                <a:gd name="T14" fmla="*/ 312 w 546"/>
                <a:gd name="T15" fmla="*/ 209 h 664"/>
                <a:gd name="T16" fmla="*/ 328 w 546"/>
                <a:gd name="T17" fmla="*/ 209 h 664"/>
                <a:gd name="T18" fmla="*/ 373 w 546"/>
                <a:gd name="T19" fmla="*/ 253 h 664"/>
                <a:gd name="T20" fmla="*/ 373 w 546"/>
                <a:gd name="T21" fmla="*/ 272 h 664"/>
                <a:gd name="T22" fmla="*/ 411 w 546"/>
                <a:gd name="T23" fmla="*/ 255 h 664"/>
                <a:gd name="T24" fmla="*/ 461 w 546"/>
                <a:gd name="T25" fmla="*/ 278 h 664"/>
                <a:gd name="T26" fmla="*/ 470 w 546"/>
                <a:gd name="T27" fmla="*/ 310 h 664"/>
                <a:gd name="T28" fmla="*/ 488 w 546"/>
                <a:gd name="T29" fmla="*/ 321 h 664"/>
                <a:gd name="T30" fmla="*/ 544 w 546"/>
                <a:gd name="T31" fmla="*/ 438 h 664"/>
                <a:gd name="T32" fmla="*/ 507 w 546"/>
                <a:gd name="T33" fmla="*/ 600 h 664"/>
                <a:gd name="T34" fmla="*/ 375 w 546"/>
                <a:gd name="T35" fmla="*/ 664 h 664"/>
                <a:gd name="T36" fmla="*/ 252 w 546"/>
                <a:gd name="T37" fmla="*/ 664 h 664"/>
                <a:gd name="T38" fmla="*/ 94 w 546"/>
                <a:gd name="T39" fmla="*/ 517 h 664"/>
                <a:gd name="T40" fmla="*/ 59 w 546"/>
                <a:gd name="T41" fmla="*/ 431 h 664"/>
                <a:gd name="T42" fmla="*/ 26 w 546"/>
                <a:gd name="T43" fmla="*/ 355 h 664"/>
                <a:gd name="T44" fmla="*/ 56 w 546"/>
                <a:gd name="T45" fmla="*/ 251 h 664"/>
                <a:gd name="T46" fmla="*/ 116 w 546"/>
                <a:gd name="T47" fmla="*/ 283 h 664"/>
                <a:gd name="T48" fmla="*/ 138 w 546"/>
                <a:gd name="T49" fmla="*/ 322 h 664"/>
                <a:gd name="T50" fmla="*/ 143 w 546"/>
                <a:gd name="T51" fmla="*/ 326 h 6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546" h="664">
                  <a:moveTo>
                    <a:pt x="143" y="326"/>
                  </a:moveTo>
                  <a:cubicBezTo>
                    <a:pt x="157" y="335"/>
                    <a:pt x="159" y="309"/>
                    <a:pt x="159" y="297"/>
                  </a:cubicBezTo>
                  <a:cubicBezTo>
                    <a:pt x="158" y="236"/>
                    <a:pt x="158" y="175"/>
                    <a:pt x="157" y="114"/>
                  </a:cubicBezTo>
                  <a:cubicBezTo>
                    <a:pt x="157" y="85"/>
                    <a:pt x="157" y="50"/>
                    <a:pt x="174" y="25"/>
                  </a:cubicBezTo>
                  <a:cubicBezTo>
                    <a:pt x="185" y="7"/>
                    <a:pt x="208" y="0"/>
                    <a:pt x="229" y="7"/>
                  </a:cubicBezTo>
                  <a:cubicBezTo>
                    <a:pt x="254" y="15"/>
                    <a:pt x="265" y="41"/>
                    <a:pt x="270" y="64"/>
                  </a:cubicBezTo>
                  <a:cubicBezTo>
                    <a:pt x="270" y="235"/>
                    <a:pt x="270" y="235"/>
                    <a:pt x="270" y="235"/>
                  </a:cubicBezTo>
                  <a:cubicBezTo>
                    <a:pt x="277" y="220"/>
                    <a:pt x="293" y="209"/>
                    <a:pt x="312" y="209"/>
                  </a:cubicBezTo>
                  <a:cubicBezTo>
                    <a:pt x="328" y="209"/>
                    <a:pt x="328" y="209"/>
                    <a:pt x="328" y="209"/>
                  </a:cubicBezTo>
                  <a:cubicBezTo>
                    <a:pt x="353" y="209"/>
                    <a:pt x="373" y="229"/>
                    <a:pt x="373" y="253"/>
                  </a:cubicBezTo>
                  <a:cubicBezTo>
                    <a:pt x="373" y="272"/>
                    <a:pt x="373" y="272"/>
                    <a:pt x="373" y="272"/>
                  </a:cubicBezTo>
                  <a:cubicBezTo>
                    <a:pt x="382" y="261"/>
                    <a:pt x="396" y="255"/>
                    <a:pt x="411" y="255"/>
                  </a:cubicBezTo>
                  <a:cubicBezTo>
                    <a:pt x="431" y="255"/>
                    <a:pt x="449" y="260"/>
                    <a:pt x="461" y="278"/>
                  </a:cubicBezTo>
                  <a:cubicBezTo>
                    <a:pt x="468" y="289"/>
                    <a:pt x="467" y="299"/>
                    <a:pt x="470" y="310"/>
                  </a:cubicBezTo>
                  <a:cubicBezTo>
                    <a:pt x="473" y="321"/>
                    <a:pt x="475" y="321"/>
                    <a:pt x="488" y="321"/>
                  </a:cubicBezTo>
                  <a:cubicBezTo>
                    <a:pt x="546" y="321"/>
                    <a:pt x="543" y="398"/>
                    <a:pt x="544" y="438"/>
                  </a:cubicBezTo>
                  <a:cubicBezTo>
                    <a:pt x="544" y="487"/>
                    <a:pt x="539" y="560"/>
                    <a:pt x="507" y="600"/>
                  </a:cubicBezTo>
                  <a:cubicBezTo>
                    <a:pt x="476" y="640"/>
                    <a:pt x="427" y="664"/>
                    <a:pt x="375" y="664"/>
                  </a:cubicBezTo>
                  <a:cubicBezTo>
                    <a:pt x="375" y="664"/>
                    <a:pt x="252" y="664"/>
                    <a:pt x="252" y="664"/>
                  </a:cubicBezTo>
                  <a:cubicBezTo>
                    <a:pt x="170" y="664"/>
                    <a:pt x="121" y="582"/>
                    <a:pt x="94" y="517"/>
                  </a:cubicBezTo>
                  <a:cubicBezTo>
                    <a:pt x="82" y="489"/>
                    <a:pt x="71" y="459"/>
                    <a:pt x="59" y="431"/>
                  </a:cubicBezTo>
                  <a:cubicBezTo>
                    <a:pt x="47" y="405"/>
                    <a:pt x="33" y="382"/>
                    <a:pt x="26" y="355"/>
                  </a:cubicBezTo>
                  <a:cubicBezTo>
                    <a:pt x="16" y="321"/>
                    <a:pt x="0" y="255"/>
                    <a:pt x="56" y="251"/>
                  </a:cubicBezTo>
                  <a:cubicBezTo>
                    <a:pt x="81" y="250"/>
                    <a:pt x="102" y="264"/>
                    <a:pt x="116" y="283"/>
                  </a:cubicBezTo>
                  <a:cubicBezTo>
                    <a:pt x="125" y="294"/>
                    <a:pt x="127" y="312"/>
                    <a:pt x="138" y="322"/>
                  </a:cubicBezTo>
                  <a:cubicBezTo>
                    <a:pt x="140" y="324"/>
                    <a:pt x="141" y="325"/>
                    <a:pt x="143" y="326"/>
                  </a:cubicBezTo>
                  <a:close/>
                </a:path>
              </a:pathLst>
            </a:custGeom>
            <a:solidFill>
              <a:srgbClr val="FFFFFF"/>
            </a:solidFill>
            <a:ln w="20638" cap="rnd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grpSp>
        <p:nvGrpSpPr>
          <p:cNvPr id="83" name="Group 4">
            <a:extLst>
              <a:ext uri="{FF2B5EF4-FFF2-40B4-BE49-F238E27FC236}">
                <a16:creationId xmlns:a16="http://schemas.microsoft.com/office/drawing/2014/main" id="{ADA1BCD9-1931-4875-B185-94989D7E5B1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63298" y="2942002"/>
            <a:ext cx="858837" cy="923925"/>
            <a:chOff x="963" y="2485"/>
            <a:chExt cx="541" cy="582"/>
          </a:xfrm>
        </p:grpSpPr>
        <p:sp>
          <p:nvSpPr>
            <p:cNvPr id="84" name="AutoShape 3">
              <a:extLst>
                <a:ext uri="{FF2B5EF4-FFF2-40B4-BE49-F238E27FC236}">
                  <a16:creationId xmlns:a16="http://schemas.microsoft.com/office/drawing/2014/main" id="{8CA7919D-B7BD-4A30-AE7D-776B05E4758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963" y="2485"/>
              <a:ext cx="541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5" name="Freeform 5">
              <a:extLst>
                <a:ext uri="{FF2B5EF4-FFF2-40B4-BE49-F238E27FC236}">
                  <a16:creationId xmlns:a16="http://schemas.microsoft.com/office/drawing/2014/main" id="{EEEE14AC-D408-49E8-A126-61E4DFDCD9E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25" y="2718"/>
              <a:ext cx="257" cy="228"/>
            </a:xfrm>
            <a:custGeom>
              <a:avLst/>
              <a:gdLst>
                <a:gd name="T0" fmla="*/ 399 w 799"/>
                <a:gd name="T1" fmla="*/ 580 h 709"/>
                <a:gd name="T2" fmla="*/ 799 w 799"/>
                <a:gd name="T3" fmla="*/ 290 h 709"/>
                <a:gd name="T4" fmla="*/ 399 w 799"/>
                <a:gd name="T5" fmla="*/ 0 h 709"/>
                <a:gd name="T6" fmla="*/ 0 w 799"/>
                <a:gd name="T7" fmla="*/ 290 h 709"/>
                <a:gd name="T8" fmla="*/ 177 w 799"/>
                <a:gd name="T9" fmla="*/ 531 h 709"/>
                <a:gd name="T10" fmla="*/ 89 w 799"/>
                <a:gd name="T11" fmla="*/ 709 h 709"/>
                <a:gd name="T12" fmla="*/ 309 w 799"/>
                <a:gd name="T13" fmla="*/ 583 h 709"/>
                <a:gd name="T14" fmla="*/ 399 w 799"/>
                <a:gd name="T15" fmla="*/ 580 h 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799" h="709">
                  <a:moveTo>
                    <a:pt x="399" y="580"/>
                  </a:moveTo>
                  <a:cubicBezTo>
                    <a:pt x="620" y="580"/>
                    <a:pt x="799" y="450"/>
                    <a:pt x="799" y="290"/>
                  </a:cubicBezTo>
                  <a:cubicBezTo>
                    <a:pt x="799" y="129"/>
                    <a:pt x="620" y="0"/>
                    <a:pt x="399" y="0"/>
                  </a:cubicBezTo>
                  <a:cubicBezTo>
                    <a:pt x="179" y="0"/>
                    <a:pt x="0" y="129"/>
                    <a:pt x="0" y="290"/>
                  </a:cubicBezTo>
                  <a:cubicBezTo>
                    <a:pt x="0" y="390"/>
                    <a:pt x="71" y="479"/>
                    <a:pt x="177" y="531"/>
                  </a:cubicBezTo>
                  <a:cubicBezTo>
                    <a:pt x="181" y="574"/>
                    <a:pt x="172" y="649"/>
                    <a:pt x="89" y="709"/>
                  </a:cubicBezTo>
                  <a:cubicBezTo>
                    <a:pt x="89" y="709"/>
                    <a:pt x="286" y="670"/>
                    <a:pt x="309" y="583"/>
                  </a:cubicBezTo>
                  <a:lnTo>
                    <a:pt x="399" y="580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6" name="Freeform 6">
              <a:extLst>
                <a:ext uri="{FF2B5EF4-FFF2-40B4-BE49-F238E27FC236}">
                  <a16:creationId xmlns:a16="http://schemas.microsoft.com/office/drawing/2014/main" id="{6F9AF45F-4AF6-4D68-9196-F3038B5BF496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" y="2596"/>
              <a:ext cx="139" cy="247"/>
            </a:xfrm>
            <a:custGeom>
              <a:avLst/>
              <a:gdLst>
                <a:gd name="T0" fmla="*/ 5 w 433"/>
                <a:gd name="T1" fmla="*/ 765 h 765"/>
                <a:gd name="T2" fmla="*/ 0 w 433"/>
                <a:gd name="T3" fmla="*/ 679 h 765"/>
                <a:gd name="T4" fmla="*/ 433 w 433"/>
                <a:gd name="T5" fmla="*/ 0 h 7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3" h="765">
                  <a:moveTo>
                    <a:pt x="5" y="765"/>
                  </a:moveTo>
                  <a:cubicBezTo>
                    <a:pt x="2" y="737"/>
                    <a:pt x="0" y="708"/>
                    <a:pt x="0" y="679"/>
                  </a:cubicBezTo>
                  <a:cubicBezTo>
                    <a:pt x="0" y="378"/>
                    <a:pt x="177" y="119"/>
                    <a:pt x="433" y="0"/>
                  </a:cubicBezTo>
                </a:path>
              </a:pathLst>
            </a:custGeom>
            <a:solidFill>
              <a:srgbClr val="FFFFFF"/>
            </a:solidFill>
            <a:ln w="33338" cap="rnd">
              <a:solidFill>
                <a:srgbClr val="DD4A5D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7" name="Freeform 7">
              <a:extLst>
                <a:ext uri="{FF2B5EF4-FFF2-40B4-BE49-F238E27FC236}">
                  <a16:creationId xmlns:a16="http://schemas.microsoft.com/office/drawing/2014/main" id="{FC7B4D23-1E23-4BF8-B82F-FBDB430DD412}"/>
                </a:ext>
              </a:extLst>
            </p:cNvPr>
            <p:cNvSpPr>
              <a:spLocks/>
            </p:cNvSpPr>
            <p:nvPr/>
          </p:nvSpPr>
          <p:spPr bwMode="auto">
            <a:xfrm>
              <a:off x="1112" y="3021"/>
              <a:ext cx="249" cy="35"/>
            </a:xfrm>
            <a:custGeom>
              <a:avLst/>
              <a:gdLst>
                <a:gd name="T0" fmla="*/ 775 w 775"/>
                <a:gd name="T1" fmla="*/ 0 h 109"/>
                <a:gd name="T2" fmla="*/ 388 w 775"/>
                <a:gd name="T3" fmla="*/ 109 h 109"/>
                <a:gd name="T4" fmla="*/ 0 w 775"/>
                <a:gd name="T5" fmla="*/ 0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5" h="109">
                  <a:moveTo>
                    <a:pt x="775" y="0"/>
                  </a:moveTo>
                  <a:cubicBezTo>
                    <a:pt x="662" y="69"/>
                    <a:pt x="530" y="109"/>
                    <a:pt x="388" y="109"/>
                  </a:cubicBezTo>
                  <a:cubicBezTo>
                    <a:pt x="246" y="109"/>
                    <a:pt x="113" y="69"/>
                    <a:pt x="0" y="0"/>
                  </a:cubicBezTo>
                </a:path>
              </a:pathLst>
            </a:custGeom>
            <a:solidFill>
              <a:srgbClr val="FFFFFF"/>
            </a:solidFill>
            <a:ln w="33338" cap="rnd">
              <a:solidFill>
                <a:srgbClr val="F04F4C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8" name="Freeform 8">
              <a:extLst>
                <a:ext uri="{FF2B5EF4-FFF2-40B4-BE49-F238E27FC236}">
                  <a16:creationId xmlns:a16="http://schemas.microsoft.com/office/drawing/2014/main" id="{447D50CE-D3E5-4D42-8DCE-BCC7C16F48E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00"/>
              <a:ext cx="133" cy="215"/>
            </a:xfrm>
            <a:custGeom>
              <a:avLst/>
              <a:gdLst>
                <a:gd name="T0" fmla="*/ 0 w 413"/>
                <a:gd name="T1" fmla="*/ 0 h 669"/>
                <a:gd name="T2" fmla="*/ 413 w 413"/>
                <a:gd name="T3" fmla="*/ 669 h 6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13" h="669">
                  <a:moveTo>
                    <a:pt x="0" y="0"/>
                  </a:moveTo>
                  <a:cubicBezTo>
                    <a:pt x="245" y="122"/>
                    <a:pt x="413" y="376"/>
                    <a:pt x="413" y="669"/>
                  </a:cubicBezTo>
                </a:path>
              </a:pathLst>
            </a:custGeom>
            <a:noFill/>
            <a:ln w="33338" cap="rnd">
              <a:solidFill>
                <a:srgbClr val="FDC345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89" name="Freeform 9">
              <a:extLst>
                <a:ext uri="{FF2B5EF4-FFF2-40B4-BE49-F238E27FC236}">
                  <a16:creationId xmlns:a16="http://schemas.microsoft.com/office/drawing/2014/main" id="{BC87DC62-21B0-4581-AC1A-4E43F95533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009" y="2876"/>
              <a:ext cx="47" cy="52"/>
            </a:xfrm>
            <a:custGeom>
              <a:avLst/>
              <a:gdLst>
                <a:gd name="T0" fmla="*/ 70 w 148"/>
                <a:gd name="T1" fmla="*/ 160 h 162"/>
                <a:gd name="T2" fmla="*/ 146 w 148"/>
                <a:gd name="T3" fmla="*/ 77 h 162"/>
                <a:gd name="T4" fmla="*/ 78 w 148"/>
                <a:gd name="T5" fmla="*/ 2 h 162"/>
                <a:gd name="T6" fmla="*/ 3 w 148"/>
                <a:gd name="T7" fmla="*/ 85 h 162"/>
                <a:gd name="T8" fmla="*/ 70 w 148"/>
                <a:gd name="T9" fmla="*/ 16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62">
                  <a:moveTo>
                    <a:pt x="70" y="160"/>
                  </a:moveTo>
                  <a:cubicBezTo>
                    <a:pt x="113" y="162"/>
                    <a:pt x="148" y="124"/>
                    <a:pt x="146" y="77"/>
                  </a:cubicBezTo>
                  <a:cubicBezTo>
                    <a:pt x="144" y="37"/>
                    <a:pt x="114" y="4"/>
                    <a:pt x="78" y="2"/>
                  </a:cubicBezTo>
                  <a:cubicBezTo>
                    <a:pt x="35" y="0"/>
                    <a:pt x="0" y="38"/>
                    <a:pt x="3" y="85"/>
                  </a:cubicBezTo>
                  <a:cubicBezTo>
                    <a:pt x="4" y="126"/>
                    <a:pt x="34" y="158"/>
                    <a:pt x="70" y="160"/>
                  </a:cubicBez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0" name="Freeform 10">
              <a:extLst>
                <a:ext uri="{FF2B5EF4-FFF2-40B4-BE49-F238E27FC236}">
                  <a16:creationId xmlns:a16="http://schemas.microsoft.com/office/drawing/2014/main" id="{7A41AC45-B4A2-486F-97FC-BD8A570C6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997" y="2945"/>
              <a:ext cx="87" cy="60"/>
            </a:xfrm>
            <a:custGeom>
              <a:avLst/>
              <a:gdLst>
                <a:gd name="T0" fmla="*/ 244 w 272"/>
                <a:gd name="T1" fmla="*/ 187 h 187"/>
                <a:gd name="T2" fmla="*/ 269 w 272"/>
                <a:gd name="T3" fmla="*/ 151 h 187"/>
                <a:gd name="T4" fmla="*/ 136 w 272"/>
                <a:gd name="T5" fmla="*/ 0 h 187"/>
                <a:gd name="T6" fmla="*/ 3 w 272"/>
                <a:gd name="T7" fmla="*/ 151 h 187"/>
                <a:gd name="T8" fmla="*/ 28 w 272"/>
                <a:gd name="T9" fmla="*/ 187 h 187"/>
                <a:gd name="T10" fmla="*/ 244 w 272"/>
                <a:gd name="T11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2" h="187">
                  <a:moveTo>
                    <a:pt x="244" y="187"/>
                  </a:moveTo>
                  <a:cubicBezTo>
                    <a:pt x="260" y="187"/>
                    <a:pt x="272" y="170"/>
                    <a:pt x="269" y="151"/>
                  </a:cubicBezTo>
                  <a:cubicBezTo>
                    <a:pt x="255" y="72"/>
                    <a:pt x="201" y="0"/>
                    <a:pt x="136" y="0"/>
                  </a:cubicBezTo>
                  <a:cubicBezTo>
                    <a:pt x="71" y="0"/>
                    <a:pt x="17" y="72"/>
                    <a:pt x="3" y="151"/>
                  </a:cubicBezTo>
                  <a:cubicBezTo>
                    <a:pt x="0" y="170"/>
                    <a:pt x="12" y="187"/>
                    <a:pt x="28" y="187"/>
                  </a:cubicBezTo>
                  <a:lnTo>
                    <a:pt x="244" y="187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1" name="Freeform 11">
              <a:extLst>
                <a:ext uri="{FF2B5EF4-FFF2-40B4-BE49-F238E27FC236}">
                  <a16:creationId xmlns:a16="http://schemas.microsoft.com/office/drawing/2014/main" id="{3452127F-901B-407F-975C-CD435B8F5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991" y="2866"/>
              <a:ext cx="69" cy="68"/>
            </a:xfrm>
            <a:custGeom>
              <a:avLst/>
              <a:gdLst>
                <a:gd name="T0" fmla="*/ 102 w 214"/>
                <a:gd name="T1" fmla="*/ 210 h 213"/>
                <a:gd name="T2" fmla="*/ 211 w 214"/>
                <a:gd name="T3" fmla="*/ 101 h 213"/>
                <a:gd name="T4" fmla="*/ 112 w 214"/>
                <a:gd name="T5" fmla="*/ 3 h 213"/>
                <a:gd name="T6" fmla="*/ 3 w 214"/>
                <a:gd name="T7" fmla="*/ 112 h 213"/>
                <a:gd name="T8" fmla="*/ 102 w 214"/>
                <a:gd name="T9" fmla="*/ 210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" h="213">
                  <a:moveTo>
                    <a:pt x="102" y="210"/>
                  </a:moveTo>
                  <a:cubicBezTo>
                    <a:pt x="163" y="213"/>
                    <a:pt x="214" y="163"/>
                    <a:pt x="211" y="101"/>
                  </a:cubicBezTo>
                  <a:cubicBezTo>
                    <a:pt x="208" y="48"/>
                    <a:pt x="165" y="5"/>
                    <a:pt x="112" y="3"/>
                  </a:cubicBezTo>
                  <a:cubicBezTo>
                    <a:pt x="51" y="0"/>
                    <a:pt x="0" y="50"/>
                    <a:pt x="3" y="112"/>
                  </a:cubicBezTo>
                  <a:cubicBezTo>
                    <a:pt x="6" y="165"/>
                    <a:pt x="49" y="207"/>
                    <a:pt x="102" y="210"/>
                  </a:cubicBez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2" name="Freeform 12">
              <a:extLst>
                <a:ext uri="{FF2B5EF4-FFF2-40B4-BE49-F238E27FC236}">
                  <a16:creationId xmlns:a16="http://schemas.microsoft.com/office/drawing/2014/main" id="{77467A98-B06C-4CAD-B253-F9021A02AEBD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" y="2937"/>
              <a:ext cx="118" cy="68"/>
            </a:xfrm>
            <a:custGeom>
              <a:avLst/>
              <a:gdLst>
                <a:gd name="T0" fmla="*/ 330 w 367"/>
                <a:gd name="T1" fmla="*/ 211 h 211"/>
                <a:gd name="T2" fmla="*/ 363 w 367"/>
                <a:gd name="T3" fmla="*/ 171 h 211"/>
                <a:gd name="T4" fmla="*/ 184 w 367"/>
                <a:gd name="T5" fmla="*/ 0 h 211"/>
                <a:gd name="T6" fmla="*/ 4 w 367"/>
                <a:gd name="T7" fmla="*/ 171 h 211"/>
                <a:gd name="T8" fmla="*/ 38 w 367"/>
                <a:gd name="T9" fmla="*/ 211 h 211"/>
                <a:gd name="T10" fmla="*/ 330 w 367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7" h="211">
                  <a:moveTo>
                    <a:pt x="330" y="211"/>
                  </a:moveTo>
                  <a:cubicBezTo>
                    <a:pt x="351" y="211"/>
                    <a:pt x="367" y="192"/>
                    <a:pt x="363" y="171"/>
                  </a:cubicBezTo>
                  <a:cubicBezTo>
                    <a:pt x="345" y="81"/>
                    <a:pt x="272" y="0"/>
                    <a:pt x="184" y="0"/>
                  </a:cubicBezTo>
                  <a:cubicBezTo>
                    <a:pt x="96" y="0"/>
                    <a:pt x="22" y="81"/>
                    <a:pt x="4" y="171"/>
                  </a:cubicBezTo>
                  <a:cubicBezTo>
                    <a:pt x="0" y="192"/>
                    <a:pt x="16" y="211"/>
                    <a:pt x="38" y="211"/>
                  </a:cubicBezTo>
                  <a:lnTo>
                    <a:pt x="330" y="211"/>
                  </a:ln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3" name="Freeform 13">
              <a:extLst>
                <a:ext uri="{FF2B5EF4-FFF2-40B4-BE49-F238E27FC236}">
                  <a16:creationId xmlns:a16="http://schemas.microsoft.com/office/drawing/2014/main" id="{2FFD0FEA-BC8E-4574-A735-D7C16FE16203}"/>
                </a:ext>
              </a:extLst>
            </p:cNvPr>
            <p:cNvSpPr>
              <a:spLocks/>
            </p:cNvSpPr>
            <p:nvPr/>
          </p:nvSpPr>
          <p:spPr bwMode="auto">
            <a:xfrm>
              <a:off x="1421" y="2876"/>
              <a:ext cx="48" cy="52"/>
            </a:xfrm>
            <a:custGeom>
              <a:avLst/>
              <a:gdLst>
                <a:gd name="T0" fmla="*/ 70 w 148"/>
                <a:gd name="T1" fmla="*/ 160 h 162"/>
                <a:gd name="T2" fmla="*/ 146 w 148"/>
                <a:gd name="T3" fmla="*/ 77 h 162"/>
                <a:gd name="T4" fmla="*/ 78 w 148"/>
                <a:gd name="T5" fmla="*/ 2 h 162"/>
                <a:gd name="T6" fmla="*/ 3 w 148"/>
                <a:gd name="T7" fmla="*/ 85 h 162"/>
                <a:gd name="T8" fmla="*/ 70 w 148"/>
                <a:gd name="T9" fmla="*/ 160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62">
                  <a:moveTo>
                    <a:pt x="70" y="160"/>
                  </a:moveTo>
                  <a:cubicBezTo>
                    <a:pt x="113" y="162"/>
                    <a:pt x="148" y="124"/>
                    <a:pt x="146" y="77"/>
                  </a:cubicBezTo>
                  <a:cubicBezTo>
                    <a:pt x="144" y="37"/>
                    <a:pt x="114" y="4"/>
                    <a:pt x="78" y="2"/>
                  </a:cubicBezTo>
                  <a:cubicBezTo>
                    <a:pt x="35" y="0"/>
                    <a:pt x="0" y="38"/>
                    <a:pt x="3" y="85"/>
                  </a:cubicBezTo>
                  <a:cubicBezTo>
                    <a:pt x="4" y="126"/>
                    <a:pt x="34" y="158"/>
                    <a:pt x="70" y="160"/>
                  </a:cubicBez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4" name="Freeform 14">
              <a:extLst>
                <a:ext uri="{FF2B5EF4-FFF2-40B4-BE49-F238E27FC236}">
                  <a16:creationId xmlns:a16="http://schemas.microsoft.com/office/drawing/2014/main" id="{663242C2-2C06-49B7-9C8C-69504B192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9" y="2945"/>
              <a:ext cx="88" cy="60"/>
            </a:xfrm>
            <a:custGeom>
              <a:avLst/>
              <a:gdLst>
                <a:gd name="T0" fmla="*/ 244 w 272"/>
                <a:gd name="T1" fmla="*/ 187 h 187"/>
                <a:gd name="T2" fmla="*/ 269 w 272"/>
                <a:gd name="T3" fmla="*/ 151 h 187"/>
                <a:gd name="T4" fmla="*/ 136 w 272"/>
                <a:gd name="T5" fmla="*/ 0 h 187"/>
                <a:gd name="T6" fmla="*/ 3 w 272"/>
                <a:gd name="T7" fmla="*/ 151 h 187"/>
                <a:gd name="T8" fmla="*/ 28 w 272"/>
                <a:gd name="T9" fmla="*/ 187 h 187"/>
                <a:gd name="T10" fmla="*/ 244 w 272"/>
                <a:gd name="T11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2" h="187">
                  <a:moveTo>
                    <a:pt x="244" y="187"/>
                  </a:moveTo>
                  <a:cubicBezTo>
                    <a:pt x="260" y="187"/>
                    <a:pt x="272" y="170"/>
                    <a:pt x="269" y="151"/>
                  </a:cubicBezTo>
                  <a:cubicBezTo>
                    <a:pt x="255" y="72"/>
                    <a:pt x="201" y="0"/>
                    <a:pt x="136" y="0"/>
                  </a:cubicBezTo>
                  <a:cubicBezTo>
                    <a:pt x="71" y="0"/>
                    <a:pt x="17" y="72"/>
                    <a:pt x="3" y="151"/>
                  </a:cubicBezTo>
                  <a:cubicBezTo>
                    <a:pt x="0" y="170"/>
                    <a:pt x="12" y="187"/>
                    <a:pt x="28" y="187"/>
                  </a:cubicBezTo>
                  <a:lnTo>
                    <a:pt x="244" y="187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5" name="Freeform 15">
              <a:extLst>
                <a:ext uri="{FF2B5EF4-FFF2-40B4-BE49-F238E27FC236}">
                  <a16:creationId xmlns:a16="http://schemas.microsoft.com/office/drawing/2014/main" id="{989F8F4A-6E25-4260-8F5F-1D4FB72ECA69}"/>
                </a:ext>
              </a:extLst>
            </p:cNvPr>
            <p:cNvSpPr>
              <a:spLocks/>
            </p:cNvSpPr>
            <p:nvPr/>
          </p:nvSpPr>
          <p:spPr bwMode="auto">
            <a:xfrm>
              <a:off x="1404" y="2866"/>
              <a:ext cx="68" cy="68"/>
            </a:xfrm>
            <a:custGeom>
              <a:avLst/>
              <a:gdLst>
                <a:gd name="T0" fmla="*/ 102 w 214"/>
                <a:gd name="T1" fmla="*/ 210 h 213"/>
                <a:gd name="T2" fmla="*/ 211 w 214"/>
                <a:gd name="T3" fmla="*/ 101 h 213"/>
                <a:gd name="T4" fmla="*/ 112 w 214"/>
                <a:gd name="T5" fmla="*/ 3 h 213"/>
                <a:gd name="T6" fmla="*/ 3 w 214"/>
                <a:gd name="T7" fmla="*/ 112 h 213"/>
                <a:gd name="T8" fmla="*/ 102 w 214"/>
                <a:gd name="T9" fmla="*/ 210 h 2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" h="213">
                  <a:moveTo>
                    <a:pt x="102" y="210"/>
                  </a:moveTo>
                  <a:cubicBezTo>
                    <a:pt x="163" y="213"/>
                    <a:pt x="214" y="163"/>
                    <a:pt x="211" y="101"/>
                  </a:cubicBezTo>
                  <a:cubicBezTo>
                    <a:pt x="208" y="48"/>
                    <a:pt x="165" y="5"/>
                    <a:pt x="112" y="3"/>
                  </a:cubicBezTo>
                  <a:cubicBezTo>
                    <a:pt x="51" y="0"/>
                    <a:pt x="0" y="50"/>
                    <a:pt x="3" y="112"/>
                  </a:cubicBezTo>
                  <a:cubicBezTo>
                    <a:pt x="6" y="165"/>
                    <a:pt x="49" y="207"/>
                    <a:pt x="102" y="210"/>
                  </a:cubicBez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6" name="Freeform 16">
              <a:extLst>
                <a:ext uri="{FF2B5EF4-FFF2-40B4-BE49-F238E27FC236}">
                  <a16:creationId xmlns:a16="http://schemas.microsoft.com/office/drawing/2014/main" id="{8A86F7B3-D9B3-4A35-9A1B-05EEDF90D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1" y="2937"/>
              <a:ext cx="118" cy="68"/>
            </a:xfrm>
            <a:custGeom>
              <a:avLst/>
              <a:gdLst>
                <a:gd name="T0" fmla="*/ 330 w 367"/>
                <a:gd name="T1" fmla="*/ 211 h 211"/>
                <a:gd name="T2" fmla="*/ 363 w 367"/>
                <a:gd name="T3" fmla="*/ 171 h 211"/>
                <a:gd name="T4" fmla="*/ 184 w 367"/>
                <a:gd name="T5" fmla="*/ 0 h 211"/>
                <a:gd name="T6" fmla="*/ 4 w 367"/>
                <a:gd name="T7" fmla="*/ 171 h 211"/>
                <a:gd name="T8" fmla="*/ 38 w 367"/>
                <a:gd name="T9" fmla="*/ 211 h 211"/>
                <a:gd name="T10" fmla="*/ 330 w 367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7" h="211">
                  <a:moveTo>
                    <a:pt x="330" y="211"/>
                  </a:moveTo>
                  <a:cubicBezTo>
                    <a:pt x="351" y="211"/>
                    <a:pt x="367" y="192"/>
                    <a:pt x="363" y="171"/>
                  </a:cubicBezTo>
                  <a:cubicBezTo>
                    <a:pt x="345" y="81"/>
                    <a:pt x="272" y="0"/>
                    <a:pt x="184" y="0"/>
                  </a:cubicBezTo>
                  <a:cubicBezTo>
                    <a:pt x="96" y="0"/>
                    <a:pt x="22" y="81"/>
                    <a:pt x="4" y="171"/>
                  </a:cubicBezTo>
                  <a:cubicBezTo>
                    <a:pt x="0" y="192"/>
                    <a:pt x="16" y="211"/>
                    <a:pt x="38" y="211"/>
                  </a:cubicBezTo>
                  <a:lnTo>
                    <a:pt x="330" y="211"/>
                  </a:ln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7" name="Freeform 17">
              <a:extLst>
                <a:ext uri="{FF2B5EF4-FFF2-40B4-BE49-F238E27FC236}">
                  <a16:creationId xmlns:a16="http://schemas.microsoft.com/office/drawing/2014/main" id="{04BA0A21-5471-4CD9-AD2D-9C77AF6E4347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8" y="2500"/>
              <a:ext cx="47" cy="53"/>
            </a:xfrm>
            <a:custGeom>
              <a:avLst/>
              <a:gdLst>
                <a:gd name="T0" fmla="*/ 70 w 148"/>
                <a:gd name="T1" fmla="*/ 161 h 163"/>
                <a:gd name="T2" fmla="*/ 146 w 148"/>
                <a:gd name="T3" fmla="*/ 78 h 163"/>
                <a:gd name="T4" fmla="*/ 78 w 148"/>
                <a:gd name="T5" fmla="*/ 3 h 163"/>
                <a:gd name="T6" fmla="*/ 2 w 148"/>
                <a:gd name="T7" fmla="*/ 86 h 163"/>
                <a:gd name="T8" fmla="*/ 70 w 148"/>
                <a:gd name="T9" fmla="*/ 161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8" h="163">
                  <a:moveTo>
                    <a:pt x="70" y="161"/>
                  </a:moveTo>
                  <a:cubicBezTo>
                    <a:pt x="113" y="163"/>
                    <a:pt x="148" y="124"/>
                    <a:pt x="146" y="78"/>
                  </a:cubicBezTo>
                  <a:cubicBezTo>
                    <a:pt x="144" y="37"/>
                    <a:pt x="114" y="5"/>
                    <a:pt x="78" y="3"/>
                  </a:cubicBezTo>
                  <a:cubicBezTo>
                    <a:pt x="35" y="0"/>
                    <a:pt x="0" y="39"/>
                    <a:pt x="2" y="86"/>
                  </a:cubicBezTo>
                  <a:cubicBezTo>
                    <a:pt x="4" y="126"/>
                    <a:pt x="34" y="159"/>
                    <a:pt x="70" y="161"/>
                  </a:cubicBez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8" name="Freeform 18">
              <a:extLst>
                <a:ext uri="{FF2B5EF4-FFF2-40B4-BE49-F238E27FC236}">
                  <a16:creationId xmlns:a16="http://schemas.microsoft.com/office/drawing/2014/main" id="{98953CBF-EC3F-4A9E-AF0D-F0E5F808B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5" y="2569"/>
              <a:ext cx="88" cy="61"/>
            </a:xfrm>
            <a:custGeom>
              <a:avLst/>
              <a:gdLst>
                <a:gd name="T0" fmla="*/ 244 w 272"/>
                <a:gd name="T1" fmla="*/ 187 h 187"/>
                <a:gd name="T2" fmla="*/ 269 w 272"/>
                <a:gd name="T3" fmla="*/ 151 h 187"/>
                <a:gd name="T4" fmla="*/ 136 w 272"/>
                <a:gd name="T5" fmla="*/ 0 h 187"/>
                <a:gd name="T6" fmla="*/ 3 w 272"/>
                <a:gd name="T7" fmla="*/ 151 h 187"/>
                <a:gd name="T8" fmla="*/ 28 w 272"/>
                <a:gd name="T9" fmla="*/ 187 h 187"/>
                <a:gd name="T10" fmla="*/ 244 w 272"/>
                <a:gd name="T11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72" h="187">
                  <a:moveTo>
                    <a:pt x="244" y="187"/>
                  </a:moveTo>
                  <a:cubicBezTo>
                    <a:pt x="260" y="187"/>
                    <a:pt x="272" y="169"/>
                    <a:pt x="269" y="151"/>
                  </a:cubicBezTo>
                  <a:cubicBezTo>
                    <a:pt x="255" y="71"/>
                    <a:pt x="201" y="0"/>
                    <a:pt x="136" y="0"/>
                  </a:cubicBezTo>
                  <a:cubicBezTo>
                    <a:pt x="71" y="0"/>
                    <a:pt x="17" y="71"/>
                    <a:pt x="3" y="151"/>
                  </a:cubicBezTo>
                  <a:cubicBezTo>
                    <a:pt x="0" y="169"/>
                    <a:pt x="12" y="187"/>
                    <a:pt x="28" y="187"/>
                  </a:cubicBezTo>
                  <a:lnTo>
                    <a:pt x="244" y="187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99" name="Freeform 19">
              <a:extLst>
                <a:ext uri="{FF2B5EF4-FFF2-40B4-BE49-F238E27FC236}">
                  <a16:creationId xmlns:a16="http://schemas.microsoft.com/office/drawing/2014/main" id="{901E51FB-FB26-4B78-98F6-CEB980A189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0" y="2490"/>
              <a:ext cx="69" cy="69"/>
            </a:xfrm>
            <a:custGeom>
              <a:avLst/>
              <a:gdLst>
                <a:gd name="T0" fmla="*/ 102 w 214"/>
                <a:gd name="T1" fmla="*/ 210 h 214"/>
                <a:gd name="T2" fmla="*/ 210 w 214"/>
                <a:gd name="T3" fmla="*/ 101 h 214"/>
                <a:gd name="T4" fmla="*/ 112 w 214"/>
                <a:gd name="T5" fmla="*/ 3 h 214"/>
                <a:gd name="T6" fmla="*/ 3 w 214"/>
                <a:gd name="T7" fmla="*/ 112 h 214"/>
                <a:gd name="T8" fmla="*/ 102 w 214"/>
                <a:gd name="T9" fmla="*/ 210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4" h="214">
                  <a:moveTo>
                    <a:pt x="102" y="210"/>
                  </a:moveTo>
                  <a:cubicBezTo>
                    <a:pt x="163" y="214"/>
                    <a:pt x="214" y="163"/>
                    <a:pt x="210" y="101"/>
                  </a:cubicBezTo>
                  <a:cubicBezTo>
                    <a:pt x="208" y="49"/>
                    <a:pt x="165" y="6"/>
                    <a:pt x="112" y="3"/>
                  </a:cubicBezTo>
                  <a:cubicBezTo>
                    <a:pt x="51" y="0"/>
                    <a:pt x="0" y="51"/>
                    <a:pt x="3" y="112"/>
                  </a:cubicBezTo>
                  <a:cubicBezTo>
                    <a:pt x="6" y="165"/>
                    <a:pt x="49" y="208"/>
                    <a:pt x="102" y="210"/>
                  </a:cubicBez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0" name="Freeform 20">
              <a:extLst>
                <a:ext uri="{FF2B5EF4-FFF2-40B4-BE49-F238E27FC236}">
                  <a16:creationId xmlns:a16="http://schemas.microsoft.com/office/drawing/2014/main" id="{1D4DC914-2B89-4A18-AF69-0ABFCB704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177" y="2562"/>
              <a:ext cx="118" cy="68"/>
            </a:xfrm>
            <a:custGeom>
              <a:avLst/>
              <a:gdLst>
                <a:gd name="T0" fmla="*/ 329 w 367"/>
                <a:gd name="T1" fmla="*/ 211 h 211"/>
                <a:gd name="T2" fmla="*/ 363 w 367"/>
                <a:gd name="T3" fmla="*/ 170 h 211"/>
                <a:gd name="T4" fmla="*/ 184 w 367"/>
                <a:gd name="T5" fmla="*/ 0 h 211"/>
                <a:gd name="T6" fmla="*/ 4 w 367"/>
                <a:gd name="T7" fmla="*/ 170 h 211"/>
                <a:gd name="T8" fmla="*/ 38 w 367"/>
                <a:gd name="T9" fmla="*/ 211 h 211"/>
                <a:gd name="T10" fmla="*/ 329 w 367"/>
                <a:gd name="T11" fmla="*/ 211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67" h="211">
                  <a:moveTo>
                    <a:pt x="329" y="211"/>
                  </a:moveTo>
                  <a:cubicBezTo>
                    <a:pt x="351" y="211"/>
                    <a:pt x="367" y="191"/>
                    <a:pt x="363" y="170"/>
                  </a:cubicBezTo>
                  <a:cubicBezTo>
                    <a:pt x="345" y="80"/>
                    <a:pt x="271" y="0"/>
                    <a:pt x="184" y="0"/>
                  </a:cubicBezTo>
                  <a:cubicBezTo>
                    <a:pt x="96" y="0"/>
                    <a:pt x="22" y="80"/>
                    <a:pt x="4" y="170"/>
                  </a:cubicBezTo>
                  <a:cubicBezTo>
                    <a:pt x="0" y="191"/>
                    <a:pt x="16" y="211"/>
                    <a:pt x="38" y="211"/>
                  </a:cubicBezTo>
                  <a:lnTo>
                    <a:pt x="329" y="211"/>
                  </a:ln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  <p:sp>
          <p:nvSpPr>
            <p:cNvPr id="101" name="Freeform 21">
              <a:extLst>
                <a:ext uri="{FF2B5EF4-FFF2-40B4-BE49-F238E27FC236}">
                  <a16:creationId xmlns:a16="http://schemas.microsoft.com/office/drawing/2014/main" id="{7E6486E3-8614-4F77-AD40-B1CCC55B2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1105" y="2690"/>
              <a:ext cx="270" cy="249"/>
            </a:xfrm>
            <a:custGeom>
              <a:avLst/>
              <a:gdLst>
                <a:gd name="T0" fmla="*/ 418 w 836"/>
                <a:gd name="T1" fmla="*/ 631 h 772"/>
                <a:gd name="T2" fmla="*/ 836 w 836"/>
                <a:gd name="T3" fmla="*/ 315 h 772"/>
                <a:gd name="T4" fmla="*/ 418 w 836"/>
                <a:gd name="T5" fmla="*/ 0 h 772"/>
                <a:gd name="T6" fmla="*/ 0 w 836"/>
                <a:gd name="T7" fmla="*/ 315 h 772"/>
                <a:gd name="T8" fmla="*/ 185 w 836"/>
                <a:gd name="T9" fmla="*/ 577 h 772"/>
                <a:gd name="T10" fmla="*/ 93 w 836"/>
                <a:gd name="T11" fmla="*/ 772 h 772"/>
                <a:gd name="T12" fmla="*/ 323 w 836"/>
                <a:gd name="T13" fmla="*/ 634 h 772"/>
                <a:gd name="T14" fmla="*/ 418 w 836"/>
                <a:gd name="T15" fmla="*/ 631 h 7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6" h="772">
                  <a:moveTo>
                    <a:pt x="418" y="631"/>
                  </a:moveTo>
                  <a:cubicBezTo>
                    <a:pt x="649" y="631"/>
                    <a:pt x="836" y="489"/>
                    <a:pt x="836" y="315"/>
                  </a:cubicBezTo>
                  <a:cubicBezTo>
                    <a:pt x="836" y="141"/>
                    <a:pt x="649" y="0"/>
                    <a:pt x="418" y="0"/>
                  </a:cubicBezTo>
                  <a:cubicBezTo>
                    <a:pt x="187" y="0"/>
                    <a:pt x="0" y="141"/>
                    <a:pt x="0" y="315"/>
                  </a:cubicBezTo>
                  <a:cubicBezTo>
                    <a:pt x="0" y="425"/>
                    <a:pt x="73" y="521"/>
                    <a:pt x="185" y="577"/>
                  </a:cubicBezTo>
                  <a:cubicBezTo>
                    <a:pt x="189" y="625"/>
                    <a:pt x="180" y="706"/>
                    <a:pt x="93" y="772"/>
                  </a:cubicBezTo>
                  <a:cubicBezTo>
                    <a:pt x="93" y="772"/>
                    <a:pt x="299" y="729"/>
                    <a:pt x="323" y="634"/>
                  </a:cubicBezTo>
                  <a:lnTo>
                    <a:pt x="418" y="631"/>
                  </a:lnTo>
                  <a:close/>
                </a:path>
              </a:pathLst>
            </a:custGeom>
            <a:noFill/>
            <a:ln w="20638" cap="flat">
              <a:solidFill>
                <a:srgbClr val="3D445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2" name="Freeform 22">
              <a:extLst>
                <a:ext uri="{FF2B5EF4-FFF2-40B4-BE49-F238E27FC236}">
                  <a16:creationId xmlns:a16="http://schemas.microsoft.com/office/drawing/2014/main" id="{D9F9E754-1D6D-46E0-9191-2273AB3E7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4" y="2724"/>
              <a:ext cx="99" cy="119"/>
            </a:xfrm>
            <a:custGeom>
              <a:avLst/>
              <a:gdLst>
                <a:gd name="T0" fmla="*/ 268 w 309"/>
                <a:gd name="T1" fmla="*/ 130 h 370"/>
                <a:gd name="T2" fmla="*/ 184 w 309"/>
                <a:gd name="T3" fmla="*/ 130 h 370"/>
                <a:gd name="T4" fmla="*/ 184 w 309"/>
                <a:gd name="T5" fmla="*/ 51 h 370"/>
                <a:gd name="T6" fmla="*/ 184 w 309"/>
                <a:gd name="T7" fmla="*/ 11 h 370"/>
                <a:gd name="T8" fmla="*/ 178 w 309"/>
                <a:gd name="T9" fmla="*/ 0 h 370"/>
                <a:gd name="T10" fmla="*/ 130 w 309"/>
                <a:gd name="T11" fmla="*/ 0 h 370"/>
                <a:gd name="T12" fmla="*/ 121 w 309"/>
                <a:gd name="T13" fmla="*/ 4 h 370"/>
                <a:gd name="T14" fmla="*/ 58 w 309"/>
                <a:gd name="T15" fmla="*/ 136 h 370"/>
                <a:gd name="T16" fmla="*/ 0 w 309"/>
                <a:gd name="T17" fmla="*/ 166 h 370"/>
                <a:gd name="T18" fmla="*/ 0 w 309"/>
                <a:gd name="T19" fmla="*/ 338 h 370"/>
                <a:gd name="T20" fmla="*/ 56 w 309"/>
                <a:gd name="T21" fmla="*/ 338 h 370"/>
                <a:gd name="T22" fmla="*/ 93 w 309"/>
                <a:gd name="T23" fmla="*/ 369 h 370"/>
                <a:gd name="T24" fmla="*/ 249 w 309"/>
                <a:gd name="T25" fmla="*/ 370 h 370"/>
                <a:gd name="T26" fmla="*/ 275 w 309"/>
                <a:gd name="T27" fmla="*/ 360 h 370"/>
                <a:gd name="T28" fmla="*/ 294 w 309"/>
                <a:gd name="T29" fmla="*/ 344 h 370"/>
                <a:gd name="T30" fmla="*/ 309 w 309"/>
                <a:gd name="T31" fmla="*/ 313 h 370"/>
                <a:gd name="T32" fmla="*/ 309 w 309"/>
                <a:gd name="T33" fmla="*/ 171 h 370"/>
                <a:gd name="T34" fmla="*/ 289 w 309"/>
                <a:gd name="T35" fmla="*/ 136 h 370"/>
                <a:gd name="T36" fmla="*/ 289 w 309"/>
                <a:gd name="T37" fmla="*/ 136 h 370"/>
                <a:gd name="T38" fmla="*/ 268 w 309"/>
                <a:gd name="T39" fmla="*/ 13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9" h="370">
                  <a:moveTo>
                    <a:pt x="268" y="130"/>
                  </a:moveTo>
                  <a:cubicBezTo>
                    <a:pt x="184" y="130"/>
                    <a:pt x="184" y="130"/>
                    <a:pt x="184" y="130"/>
                  </a:cubicBezTo>
                  <a:cubicBezTo>
                    <a:pt x="184" y="51"/>
                    <a:pt x="184" y="51"/>
                    <a:pt x="184" y="51"/>
                  </a:cubicBezTo>
                  <a:cubicBezTo>
                    <a:pt x="184" y="51"/>
                    <a:pt x="184" y="17"/>
                    <a:pt x="184" y="11"/>
                  </a:cubicBezTo>
                  <a:cubicBezTo>
                    <a:pt x="184" y="4"/>
                    <a:pt x="178" y="0"/>
                    <a:pt x="178" y="0"/>
                  </a:cubicBezTo>
                  <a:cubicBezTo>
                    <a:pt x="178" y="0"/>
                    <a:pt x="138" y="0"/>
                    <a:pt x="130" y="0"/>
                  </a:cubicBezTo>
                  <a:cubicBezTo>
                    <a:pt x="122" y="0"/>
                    <a:pt x="121" y="4"/>
                    <a:pt x="121" y="4"/>
                  </a:cubicBezTo>
                  <a:cubicBezTo>
                    <a:pt x="121" y="4"/>
                    <a:pt x="77" y="103"/>
                    <a:pt x="58" y="136"/>
                  </a:cubicBezTo>
                  <a:cubicBezTo>
                    <a:pt x="39" y="168"/>
                    <a:pt x="0" y="166"/>
                    <a:pt x="0" y="166"/>
                  </a:cubicBezTo>
                  <a:cubicBezTo>
                    <a:pt x="0" y="338"/>
                    <a:pt x="0" y="338"/>
                    <a:pt x="0" y="338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93" y="369"/>
                    <a:pt x="93" y="369"/>
                    <a:pt x="93" y="369"/>
                  </a:cubicBezTo>
                  <a:cubicBezTo>
                    <a:pt x="249" y="370"/>
                    <a:pt x="249" y="370"/>
                    <a:pt x="249" y="370"/>
                  </a:cubicBezTo>
                  <a:cubicBezTo>
                    <a:pt x="259" y="370"/>
                    <a:pt x="268" y="366"/>
                    <a:pt x="275" y="360"/>
                  </a:cubicBezTo>
                  <a:cubicBezTo>
                    <a:pt x="294" y="344"/>
                    <a:pt x="294" y="344"/>
                    <a:pt x="294" y="344"/>
                  </a:cubicBezTo>
                  <a:cubicBezTo>
                    <a:pt x="304" y="337"/>
                    <a:pt x="309" y="325"/>
                    <a:pt x="309" y="313"/>
                  </a:cubicBezTo>
                  <a:cubicBezTo>
                    <a:pt x="309" y="171"/>
                    <a:pt x="309" y="171"/>
                    <a:pt x="309" y="171"/>
                  </a:cubicBezTo>
                  <a:cubicBezTo>
                    <a:pt x="309" y="157"/>
                    <a:pt x="302" y="144"/>
                    <a:pt x="289" y="136"/>
                  </a:cubicBezTo>
                  <a:cubicBezTo>
                    <a:pt x="289" y="136"/>
                    <a:pt x="289" y="136"/>
                    <a:pt x="289" y="136"/>
                  </a:cubicBezTo>
                  <a:cubicBezTo>
                    <a:pt x="283" y="133"/>
                    <a:pt x="276" y="130"/>
                    <a:pt x="268" y="130"/>
                  </a:cubicBezTo>
                  <a:close/>
                </a:path>
              </a:pathLst>
            </a:custGeom>
            <a:solidFill>
              <a:srgbClr val="F5FA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3" name="Freeform 23">
              <a:extLst>
                <a:ext uri="{FF2B5EF4-FFF2-40B4-BE49-F238E27FC236}">
                  <a16:creationId xmlns:a16="http://schemas.microsoft.com/office/drawing/2014/main" id="{F0BA30D7-319E-4F52-B4F6-74020BF3B1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4" y="2749"/>
              <a:ext cx="93" cy="93"/>
            </a:xfrm>
            <a:custGeom>
              <a:avLst/>
              <a:gdLst>
                <a:gd name="T0" fmla="*/ 253 w 291"/>
                <a:gd name="T1" fmla="*/ 102 h 289"/>
                <a:gd name="T2" fmla="*/ 173 w 291"/>
                <a:gd name="T3" fmla="*/ 102 h 289"/>
                <a:gd name="T4" fmla="*/ 174 w 291"/>
                <a:gd name="T5" fmla="*/ 40 h 289"/>
                <a:gd name="T6" fmla="*/ 174 w 291"/>
                <a:gd name="T7" fmla="*/ 9 h 289"/>
                <a:gd name="T8" fmla="*/ 168 w 291"/>
                <a:gd name="T9" fmla="*/ 0 h 289"/>
                <a:gd name="T10" fmla="*/ 123 w 291"/>
                <a:gd name="T11" fmla="*/ 0 h 289"/>
                <a:gd name="T12" fmla="*/ 113 w 291"/>
                <a:gd name="T13" fmla="*/ 3 h 289"/>
                <a:gd name="T14" fmla="*/ 54 w 291"/>
                <a:gd name="T15" fmla="*/ 106 h 289"/>
                <a:gd name="T16" fmla="*/ 0 w 291"/>
                <a:gd name="T17" fmla="*/ 130 h 289"/>
                <a:gd name="T18" fmla="*/ 0 w 291"/>
                <a:gd name="T19" fmla="*/ 264 h 289"/>
                <a:gd name="T20" fmla="*/ 53 w 291"/>
                <a:gd name="T21" fmla="*/ 264 h 289"/>
                <a:gd name="T22" fmla="*/ 88 w 291"/>
                <a:gd name="T23" fmla="*/ 289 h 289"/>
                <a:gd name="T24" fmla="*/ 235 w 291"/>
                <a:gd name="T25" fmla="*/ 289 h 289"/>
                <a:gd name="T26" fmla="*/ 259 w 291"/>
                <a:gd name="T27" fmla="*/ 282 h 289"/>
                <a:gd name="T28" fmla="*/ 277 w 291"/>
                <a:gd name="T29" fmla="*/ 270 h 289"/>
                <a:gd name="T30" fmla="*/ 291 w 291"/>
                <a:gd name="T31" fmla="*/ 245 h 289"/>
                <a:gd name="T32" fmla="*/ 291 w 291"/>
                <a:gd name="T33" fmla="*/ 134 h 289"/>
                <a:gd name="T34" fmla="*/ 272 w 291"/>
                <a:gd name="T35" fmla="*/ 107 h 289"/>
                <a:gd name="T36" fmla="*/ 272 w 291"/>
                <a:gd name="T37" fmla="*/ 107 h 289"/>
                <a:gd name="T38" fmla="*/ 253 w 291"/>
                <a:gd name="T39" fmla="*/ 102 h 2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91" h="289">
                  <a:moveTo>
                    <a:pt x="253" y="102"/>
                  </a:moveTo>
                  <a:cubicBezTo>
                    <a:pt x="173" y="102"/>
                    <a:pt x="173" y="102"/>
                    <a:pt x="173" y="102"/>
                  </a:cubicBezTo>
                  <a:cubicBezTo>
                    <a:pt x="174" y="40"/>
                    <a:pt x="174" y="40"/>
                    <a:pt x="174" y="40"/>
                  </a:cubicBezTo>
                  <a:cubicBezTo>
                    <a:pt x="174" y="40"/>
                    <a:pt x="174" y="14"/>
                    <a:pt x="174" y="9"/>
                  </a:cubicBezTo>
                  <a:cubicBezTo>
                    <a:pt x="174" y="3"/>
                    <a:pt x="168" y="0"/>
                    <a:pt x="168" y="0"/>
                  </a:cubicBezTo>
                  <a:cubicBezTo>
                    <a:pt x="168" y="0"/>
                    <a:pt x="130" y="0"/>
                    <a:pt x="123" y="0"/>
                  </a:cubicBezTo>
                  <a:cubicBezTo>
                    <a:pt x="115" y="0"/>
                    <a:pt x="113" y="3"/>
                    <a:pt x="113" y="3"/>
                  </a:cubicBezTo>
                  <a:cubicBezTo>
                    <a:pt x="113" y="3"/>
                    <a:pt x="72" y="81"/>
                    <a:pt x="54" y="106"/>
                  </a:cubicBezTo>
                  <a:cubicBezTo>
                    <a:pt x="36" y="131"/>
                    <a:pt x="0" y="130"/>
                    <a:pt x="0" y="130"/>
                  </a:cubicBezTo>
                  <a:cubicBezTo>
                    <a:pt x="0" y="264"/>
                    <a:pt x="0" y="264"/>
                    <a:pt x="0" y="264"/>
                  </a:cubicBezTo>
                  <a:cubicBezTo>
                    <a:pt x="53" y="264"/>
                    <a:pt x="53" y="264"/>
                    <a:pt x="53" y="264"/>
                  </a:cubicBezTo>
                  <a:cubicBezTo>
                    <a:pt x="88" y="289"/>
                    <a:pt x="88" y="289"/>
                    <a:pt x="88" y="289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44" y="289"/>
                    <a:pt x="253" y="287"/>
                    <a:pt x="259" y="282"/>
                  </a:cubicBezTo>
                  <a:cubicBezTo>
                    <a:pt x="277" y="270"/>
                    <a:pt x="277" y="270"/>
                    <a:pt x="277" y="270"/>
                  </a:cubicBezTo>
                  <a:cubicBezTo>
                    <a:pt x="286" y="264"/>
                    <a:pt x="291" y="255"/>
                    <a:pt x="291" y="245"/>
                  </a:cubicBezTo>
                  <a:cubicBezTo>
                    <a:pt x="291" y="134"/>
                    <a:pt x="291" y="134"/>
                    <a:pt x="291" y="134"/>
                  </a:cubicBezTo>
                  <a:cubicBezTo>
                    <a:pt x="291" y="123"/>
                    <a:pt x="284" y="113"/>
                    <a:pt x="272" y="107"/>
                  </a:cubicBezTo>
                  <a:cubicBezTo>
                    <a:pt x="272" y="107"/>
                    <a:pt x="272" y="107"/>
                    <a:pt x="272" y="107"/>
                  </a:cubicBezTo>
                  <a:cubicBezTo>
                    <a:pt x="266" y="104"/>
                    <a:pt x="260" y="102"/>
                    <a:pt x="253" y="102"/>
                  </a:cubicBez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4" name="Freeform 24">
              <a:extLst>
                <a:ext uri="{FF2B5EF4-FFF2-40B4-BE49-F238E27FC236}">
                  <a16:creationId xmlns:a16="http://schemas.microsoft.com/office/drawing/2014/main" id="{54BA6621-2D9B-45D4-A5A9-3949D0DBD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14" y="2724"/>
              <a:ext cx="99" cy="119"/>
            </a:xfrm>
            <a:custGeom>
              <a:avLst/>
              <a:gdLst>
                <a:gd name="T0" fmla="*/ 268 w 309"/>
                <a:gd name="T1" fmla="*/ 130 h 370"/>
                <a:gd name="T2" fmla="*/ 184 w 309"/>
                <a:gd name="T3" fmla="*/ 130 h 370"/>
                <a:gd name="T4" fmla="*/ 184 w 309"/>
                <a:gd name="T5" fmla="*/ 51 h 370"/>
                <a:gd name="T6" fmla="*/ 184 w 309"/>
                <a:gd name="T7" fmla="*/ 11 h 370"/>
                <a:gd name="T8" fmla="*/ 178 w 309"/>
                <a:gd name="T9" fmla="*/ 0 h 370"/>
                <a:gd name="T10" fmla="*/ 130 w 309"/>
                <a:gd name="T11" fmla="*/ 0 h 370"/>
                <a:gd name="T12" fmla="*/ 121 w 309"/>
                <a:gd name="T13" fmla="*/ 4 h 370"/>
                <a:gd name="T14" fmla="*/ 58 w 309"/>
                <a:gd name="T15" fmla="*/ 136 h 370"/>
                <a:gd name="T16" fmla="*/ 0 w 309"/>
                <a:gd name="T17" fmla="*/ 166 h 370"/>
                <a:gd name="T18" fmla="*/ 0 w 309"/>
                <a:gd name="T19" fmla="*/ 338 h 370"/>
                <a:gd name="T20" fmla="*/ 56 w 309"/>
                <a:gd name="T21" fmla="*/ 338 h 370"/>
                <a:gd name="T22" fmla="*/ 93 w 309"/>
                <a:gd name="T23" fmla="*/ 369 h 370"/>
                <a:gd name="T24" fmla="*/ 249 w 309"/>
                <a:gd name="T25" fmla="*/ 370 h 370"/>
                <a:gd name="T26" fmla="*/ 275 w 309"/>
                <a:gd name="T27" fmla="*/ 360 h 370"/>
                <a:gd name="T28" fmla="*/ 294 w 309"/>
                <a:gd name="T29" fmla="*/ 344 h 370"/>
                <a:gd name="T30" fmla="*/ 309 w 309"/>
                <a:gd name="T31" fmla="*/ 313 h 370"/>
                <a:gd name="T32" fmla="*/ 309 w 309"/>
                <a:gd name="T33" fmla="*/ 171 h 370"/>
                <a:gd name="T34" fmla="*/ 289 w 309"/>
                <a:gd name="T35" fmla="*/ 136 h 370"/>
                <a:gd name="T36" fmla="*/ 289 w 309"/>
                <a:gd name="T37" fmla="*/ 136 h 370"/>
                <a:gd name="T38" fmla="*/ 268 w 309"/>
                <a:gd name="T39" fmla="*/ 130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09" h="370">
                  <a:moveTo>
                    <a:pt x="268" y="130"/>
                  </a:moveTo>
                  <a:cubicBezTo>
                    <a:pt x="184" y="130"/>
                    <a:pt x="184" y="130"/>
                    <a:pt x="184" y="130"/>
                  </a:cubicBezTo>
                  <a:cubicBezTo>
                    <a:pt x="184" y="51"/>
                    <a:pt x="184" y="51"/>
                    <a:pt x="184" y="51"/>
                  </a:cubicBezTo>
                  <a:cubicBezTo>
                    <a:pt x="184" y="51"/>
                    <a:pt x="184" y="17"/>
                    <a:pt x="184" y="11"/>
                  </a:cubicBezTo>
                  <a:cubicBezTo>
                    <a:pt x="184" y="4"/>
                    <a:pt x="178" y="0"/>
                    <a:pt x="178" y="0"/>
                  </a:cubicBezTo>
                  <a:cubicBezTo>
                    <a:pt x="178" y="0"/>
                    <a:pt x="138" y="0"/>
                    <a:pt x="130" y="0"/>
                  </a:cubicBezTo>
                  <a:cubicBezTo>
                    <a:pt x="122" y="0"/>
                    <a:pt x="121" y="4"/>
                    <a:pt x="121" y="4"/>
                  </a:cubicBezTo>
                  <a:cubicBezTo>
                    <a:pt x="121" y="4"/>
                    <a:pt x="77" y="103"/>
                    <a:pt x="58" y="136"/>
                  </a:cubicBezTo>
                  <a:cubicBezTo>
                    <a:pt x="39" y="168"/>
                    <a:pt x="0" y="166"/>
                    <a:pt x="0" y="166"/>
                  </a:cubicBezTo>
                  <a:cubicBezTo>
                    <a:pt x="0" y="338"/>
                    <a:pt x="0" y="338"/>
                    <a:pt x="0" y="338"/>
                  </a:cubicBezTo>
                  <a:cubicBezTo>
                    <a:pt x="56" y="338"/>
                    <a:pt x="56" y="338"/>
                    <a:pt x="56" y="338"/>
                  </a:cubicBezTo>
                  <a:cubicBezTo>
                    <a:pt x="93" y="369"/>
                    <a:pt x="93" y="369"/>
                    <a:pt x="93" y="369"/>
                  </a:cubicBezTo>
                  <a:cubicBezTo>
                    <a:pt x="249" y="370"/>
                    <a:pt x="249" y="370"/>
                    <a:pt x="249" y="370"/>
                  </a:cubicBezTo>
                  <a:cubicBezTo>
                    <a:pt x="259" y="370"/>
                    <a:pt x="268" y="366"/>
                    <a:pt x="275" y="360"/>
                  </a:cubicBezTo>
                  <a:cubicBezTo>
                    <a:pt x="294" y="344"/>
                    <a:pt x="294" y="344"/>
                    <a:pt x="294" y="344"/>
                  </a:cubicBezTo>
                  <a:cubicBezTo>
                    <a:pt x="304" y="337"/>
                    <a:pt x="309" y="325"/>
                    <a:pt x="309" y="313"/>
                  </a:cubicBezTo>
                  <a:cubicBezTo>
                    <a:pt x="309" y="171"/>
                    <a:pt x="309" y="171"/>
                    <a:pt x="309" y="171"/>
                  </a:cubicBezTo>
                  <a:cubicBezTo>
                    <a:pt x="309" y="157"/>
                    <a:pt x="302" y="144"/>
                    <a:pt x="289" y="136"/>
                  </a:cubicBezTo>
                  <a:cubicBezTo>
                    <a:pt x="289" y="136"/>
                    <a:pt x="289" y="136"/>
                    <a:pt x="289" y="136"/>
                  </a:cubicBezTo>
                  <a:cubicBezTo>
                    <a:pt x="283" y="133"/>
                    <a:pt x="276" y="130"/>
                    <a:pt x="268" y="130"/>
                  </a:cubicBezTo>
                  <a:close/>
                </a:path>
              </a:pathLst>
            </a:custGeom>
            <a:noFill/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5" name="Rectangle 25">
              <a:extLst>
                <a:ext uri="{FF2B5EF4-FFF2-40B4-BE49-F238E27FC236}">
                  <a16:creationId xmlns:a16="http://schemas.microsoft.com/office/drawing/2014/main" id="{475DE3D2-C333-482B-A57C-7F042AF8D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2769"/>
              <a:ext cx="60" cy="73"/>
            </a:xfrm>
            <a:prstGeom prst="rect">
              <a:avLst/>
            </a:prstGeom>
            <a:solidFill>
              <a:srgbClr val="7EB9C7"/>
            </a:solidFill>
            <a:ln w="14288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06" name="Rectangle 26">
              <a:extLst>
                <a:ext uri="{FF2B5EF4-FFF2-40B4-BE49-F238E27FC236}">
                  <a16:creationId xmlns:a16="http://schemas.microsoft.com/office/drawing/2014/main" id="{74BCBE81-95FB-447A-B4DF-340F95265A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5" y="2774"/>
              <a:ext cx="51" cy="14"/>
            </a:xfrm>
            <a:prstGeom prst="rect">
              <a:avLst/>
            </a:prstGeom>
            <a:solidFill>
              <a:srgbClr val="F5FA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grpSp>
        <p:nvGrpSpPr>
          <p:cNvPr id="108" name="Group 63">
            <a:extLst>
              <a:ext uri="{FF2B5EF4-FFF2-40B4-BE49-F238E27FC236}">
                <a16:creationId xmlns:a16="http://schemas.microsoft.com/office/drawing/2014/main" id="{EC13773A-5BCE-4D01-8942-D06D65FF6F4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355931" y="3156910"/>
            <a:ext cx="1219200" cy="763588"/>
            <a:chOff x="5480" y="2544"/>
            <a:chExt cx="768" cy="481"/>
          </a:xfrm>
        </p:grpSpPr>
        <p:sp>
          <p:nvSpPr>
            <p:cNvPr id="109" name="AutoShape 62">
              <a:extLst>
                <a:ext uri="{FF2B5EF4-FFF2-40B4-BE49-F238E27FC236}">
                  <a16:creationId xmlns:a16="http://schemas.microsoft.com/office/drawing/2014/main" id="{89963F2F-6399-4128-942A-57A23964B65C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5480" y="2544"/>
              <a:ext cx="768" cy="4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  <p:sp>
          <p:nvSpPr>
            <p:cNvPr id="110" name="Rectangle 64">
              <a:extLst>
                <a:ext uri="{FF2B5EF4-FFF2-40B4-BE49-F238E27FC236}">
                  <a16:creationId xmlns:a16="http://schemas.microsoft.com/office/drawing/2014/main" id="{DFB54CC7-A4AA-4B0F-9824-2171CCC20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0" y="2728"/>
              <a:ext cx="180" cy="132"/>
            </a:xfrm>
            <a:prstGeom prst="rect">
              <a:avLst/>
            </a:prstGeom>
            <a:solidFill>
              <a:srgbClr val="F8CBA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1" name="Freeform 65">
              <a:extLst>
                <a:ext uri="{FF2B5EF4-FFF2-40B4-BE49-F238E27FC236}">
                  <a16:creationId xmlns:a16="http://schemas.microsoft.com/office/drawing/2014/main" id="{DF534C97-5D64-4A87-AA4A-B6DE7D0FE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" y="2756"/>
              <a:ext cx="73" cy="84"/>
            </a:xfrm>
            <a:custGeom>
              <a:avLst/>
              <a:gdLst>
                <a:gd name="T0" fmla="*/ 73 w 73"/>
                <a:gd name="T1" fmla="*/ 84 h 84"/>
                <a:gd name="T2" fmla="*/ 73 w 73"/>
                <a:gd name="T3" fmla="*/ 42 h 84"/>
                <a:gd name="T4" fmla="*/ 23 w 73"/>
                <a:gd name="T5" fmla="*/ 0 h 84"/>
                <a:gd name="T6" fmla="*/ 0 w 73"/>
                <a:gd name="T7" fmla="*/ 23 h 84"/>
                <a:gd name="T8" fmla="*/ 73 w 73"/>
                <a:gd name="T9" fmla="*/ 84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3" h="84">
                  <a:moveTo>
                    <a:pt x="73" y="84"/>
                  </a:moveTo>
                  <a:lnTo>
                    <a:pt x="73" y="42"/>
                  </a:lnTo>
                  <a:lnTo>
                    <a:pt x="23" y="0"/>
                  </a:lnTo>
                  <a:lnTo>
                    <a:pt x="0" y="23"/>
                  </a:lnTo>
                  <a:lnTo>
                    <a:pt x="73" y="84"/>
                  </a:lnTo>
                  <a:close/>
                </a:path>
              </a:pathLst>
            </a:custGeom>
            <a:solidFill>
              <a:srgbClr val="6B96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2" name="Freeform 66">
              <a:extLst>
                <a:ext uri="{FF2B5EF4-FFF2-40B4-BE49-F238E27FC236}">
                  <a16:creationId xmlns:a16="http://schemas.microsoft.com/office/drawing/2014/main" id="{168E9209-4988-47B4-81F3-AF09EAFA87BD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6" y="2756"/>
              <a:ext cx="165" cy="89"/>
            </a:xfrm>
            <a:custGeom>
              <a:avLst/>
              <a:gdLst>
                <a:gd name="T0" fmla="*/ 165 w 165"/>
                <a:gd name="T1" fmla="*/ 88 h 89"/>
                <a:gd name="T2" fmla="*/ 67 w 165"/>
                <a:gd name="T3" fmla="*/ 0 h 89"/>
                <a:gd name="T4" fmla="*/ 0 w 165"/>
                <a:gd name="T5" fmla="*/ 57 h 89"/>
                <a:gd name="T6" fmla="*/ 0 w 165"/>
                <a:gd name="T7" fmla="*/ 89 h 89"/>
                <a:gd name="T8" fmla="*/ 165 w 165"/>
                <a:gd name="T9" fmla="*/ 88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5" h="89">
                  <a:moveTo>
                    <a:pt x="165" y="88"/>
                  </a:moveTo>
                  <a:lnTo>
                    <a:pt x="67" y="0"/>
                  </a:lnTo>
                  <a:lnTo>
                    <a:pt x="0" y="57"/>
                  </a:lnTo>
                  <a:lnTo>
                    <a:pt x="0" y="89"/>
                  </a:lnTo>
                  <a:lnTo>
                    <a:pt x="165" y="88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3" name="Freeform 67">
              <a:extLst>
                <a:ext uri="{FF2B5EF4-FFF2-40B4-BE49-F238E27FC236}">
                  <a16:creationId xmlns:a16="http://schemas.microsoft.com/office/drawing/2014/main" id="{C5CD1875-1438-4325-AAAC-F5BD7BFE91C2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6" y="2756"/>
              <a:ext cx="165" cy="89"/>
            </a:xfrm>
            <a:custGeom>
              <a:avLst/>
              <a:gdLst>
                <a:gd name="T0" fmla="*/ 165 w 165"/>
                <a:gd name="T1" fmla="*/ 88 h 89"/>
                <a:gd name="T2" fmla="*/ 67 w 165"/>
                <a:gd name="T3" fmla="*/ 0 h 89"/>
                <a:gd name="T4" fmla="*/ 0 w 165"/>
                <a:gd name="T5" fmla="*/ 57 h 89"/>
                <a:gd name="T6" fmla="*/ 0 w 165"/>
                <a:gd name="T7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5" h="89">
                  <a:moveTo>
                    <a:pt x="165" y="88"/>
                  </a:moveTo>
                  <a:lnTo>
                    <a:pt x="67" y="0"/>
                  </a:lnTo>
                  <a:lnTo>
                    <a:pt x="0" y="57"/>
                  </a:lnTo>
                  <a:lnTo>
                    <a:pt x="0" y="8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4" name="Rectangle 68">
              <a:extLst>
                <a:ext uri="{FF2B5EF4-FFF2-40B4-BE49-F238E27FC236}">
                  <a16:creationId xmlns:a16="http://schemas.microsoft.com/office/drawing/2014/main" id="{A7BFB8FA-D260-4496-8774-AA1BD35282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6" y="2596"/>
              <a:ext cx="142" cy="151"/>
            </a:xfrm>
            <a:prstGeom prst="rect">
              <a:avLst/>
            </a:pr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5" name="Rectangle 69">
              <a:extLst>
                <a:ext uri="{FF2B5EF4-FFF2-40B4-BE49-F238E27FC236}">
                  <a16:creationId xmlns:a16="http://schemas.microsoft.com/office/drawing/2014/main" id="{BB24D0EB-71D0-40F8-95CF-A7648667B0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39" y="2869"/>
              <a:ext cx="179" cy="143"/>
            </a:xfrm>
            <a:prstGeom prst="rect">
              <a:avLst/>
            </a:prstGeom>
            <a:solidFill>
              <a:srgbClr val="F2D7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6" name="Freeform 70">
              <a:extLst>
                <a:ext uri="{FF2B5EF4-FFF2-40B4-BE49-F238E27FC236}">
                  <a16:creationId xmlns:a16="http://schemas.microsoft.com/office/drawing/2014/main" id="{BEB0E679-AC4D-43CA-90EF-9B235B87BB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6" y="2616"/>
              <a:ext cx="127" cy="148"/>
            </a:xfrm>
            <a:custGeom>
              <a:avLst/>
              <a:gdLst>
                <a:gd name="T0" fmla="*/ 29 w 127"/>
                <a:gd name="T1" fmla="*/ 0 h 148"/>
                <a:gd name="T2" fmla="*/ 0 w 127"/>
                <a:gd name="T3" fmla="*/ 0 h 148"/>
                <a:gd name="T4" fmla="*/ 0 w 127"/>
                <a:gd name="T5" fmla="*/ 148 h 148"/>
                <a:gd name="T6" fmla="*/ 127 w 127"/>
                <a:gd name="T7" fmla="*/ 148 h 148"/>
                <a:gd name="T8" fmla="*/ 127 w 127"/>
                <a:gd name="T9" fmla="*/ 124 h 1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148">
                  <a:moveTo>
                    <a:pt x="29" y="0"/>
                  </a:moveTo>
                  <a:lnTo>
                    <a:pt x="0" y="0"/>
                  </a:lnTo>
                  <a:lnTo>
                    <a:pt x="0" y="148"/>
                  </a:lnTo>
                  <a:lnTo>
                    <a:pt x="127" y="148"/>
                  </a:lnTo>
                  <a:lnTo>
                    <a:pt x="127" y="124"/>
                  </a:lnTo>
                </a:path>
              </a:pathLst>
            </a:custGeom>
            <a:noFill/>
            <a:ln w="174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7" name="Rectangle 71">
              <a:extLst>
                <a:ext uri="{FF2B5EF4-FFF2-40B4-BE49-F238E27FC236}">
                  <a16:creationId xmlns:a16="http://schemas.microsoft.com/office/drawing/2014/main" id="{9CC7E260-20BC-4C20-B04B-8BE891AE8A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12" y="2573"/>
              <a:ext cx="129" cy="158"/>
            </a:xfrm>
            <a:prstGeom prst="rect">
              <a:avLst/>
            </a:prstGeom>
            <a:noFill/>
            <a:ln w="1746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8" name="Rectangle 72">
              <a:extLst>
                <a:ext uri="{FF2B5EF4-FFF2-40B4-BE49-F238E27FC236}">
                  <a16:creationId xmlns:a16="http://schemas.microsoft.com/office/drawing/2014/main" id="{5FEEA15D-17E5-49BC-99F5-3925504DA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2" y="2625"/>
              <a:ext cx="89" cy="9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19" name="Rectangle 73">
              <a:extLst>
                <a:ext uri="{FF2B5EF4-FFF2-40B4-BE49-F238E27FC236}">
                  <a16:creationId xmlns:a16="http://schemas.microsoft.com/office/drawing/2014/main" id="{737D07A7-E4F3-4E38-8996-C0AD089B73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2" y="2644"/>
              <a:ext cx="89" cy="9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0" name="Rectangle 74">
              <a:extLst>
                <a:ext uri="{FF2B5EF4-FFF2-40B4-BE49-F238E27FC236}">
                  <a16:creationId xmlns:a16="http://schemas.microsoft.com/office/drawing/2014/main" id="{370DFA72-594F-4FD9-88CE-7E0E8F8CA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2" y="2665"/>
              <a:ext cx="89" cy="9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1" name="Rectangle 75">
              <a:extLst>
                <a:ext uri="{FF2B5EF4-FFF2-40B4-BE49-F238E27FC236}">
                  <a16:creationId xmlns:a16="http://schemas.microsoft.com/office/drawing/2014/main" id="{8A47D417-1356-4CC8-8B44-D952F4A74D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3" y="2689"/>
              <a:ext cx="214" cy="214"/>
            </a:xfrm>
            <a:prstGeom prst="rect">
              <a:avLst/>
            </a:prstGeom>
            <a:noFill/>
            <a:ln w="2222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2" name="Freeform 76">
              <a:extLst>
                <a:ext uri="{FF2B5EF4-FFF2-40B4-BE49-F238E27FC236}">
                  <a16:creationId xmlns:a16="http://schemas.microsoft.com/office/drawing/2014/main" id="{B354E002-15EE-4429-B662-CE9F771FE1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788" y="2806"/>
              <a:ext cx="230" cy="208"/>
            </a:xfrm>
            <a:custGeom>
              <a:avLst/>
              <a:gdLst>
                <a:gd name="T0" fmla="*/ 52 w 230"/>
                <a:gd name="T1" fmla="*/ 0 h 208"/>
                <a:gd name="T2" fmla="*/ 230 w 230"/>
                <a:gd name="T3" fmla="*/ 0 h 208"/>
                <a:gd name="T4" fmla="*/ 230 w 230"/>
                <a:gd name="T5" fmla="*/ 208 h 208"/>
                <a:gd name="T6" fmla="*/ 0 w 230"/>
                <a:gd name="T7" fmla="*/ 208 h 208"/>
                <a:gd name="T8" fmla="*/ 0 w 230"/>
                <a:gd name="T9" fmla="*/ 99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0" h="208">
                  <a:moveTo>
                    <a:pt x="52" y="0"/>
                  </a:moveTo>
                  <a:lnTo>
                    <a:pt x="230" y="0"/>
                  </a:lnTo>
                  <a:lnTo>
                    <a:pt x="230" y="208"/>
                  </a:lnTo>
                  <a:lnTo>
                    <a:pt x="0" y="208"/>
                  </a:lnTo>
                  <a:lnTo>
                    <a:pt x="0" y="99"/>
                  </a:lnTo>
                </a:path>
              </a:pathLst>
            </a:custGeom>
            <a:noFill/>
            <a:ln w="23813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3" name="Rectangle 77">
              <a:extLst>
                <a:ext uri="{FF2B5EF4-FFF2-40B4-BE49-F238E27FC236}">
                  <a16:creationId xmlns:a16="http://schemas.microsoft.com/office/drawing/2014/main" id="{67709EBB-79BC-4827-A55C-CF883CA045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8" y="2712"/>
              <a:ext cx="165" cy="135"/>
            </a:xfrm>
            <a:prstGeom prst="rect">
              <a:avLst/>
            </a:prstGeom>
            <a:noFill/>
            <a:ln w="1428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4" name="Freeform 78">
              <a:extLst>
                <a:ext uri="{FF2B5EF4-FFF2-40B4-BE49-F238E27FC236}">
                  <a16:creationId xmlns:a16="http://schemas.microsoft.com/office/drawing/2014/main" id="{30B0703D-F208-4824-915A-6B46953DB0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648" y="2756"/>
              <a:ext cx="165" cy="88"/>
            </a:xfrm>
            <a:custGeom>
              <a:avLst/>
              <a:gdLst>
                <a:gd name="T0" fmla="*/ 0 w 165"/>
                <a:gd name="T1" fmla="*/ 57 h 88"/>
                <a:gd name="T2" fmla="*/ 66 w 165"/>
                <a:gd name="T3" fmla="*/ 0 h 88"/>
                <a:gd name="T4" fmla="*/ 165 w 165"/>
                <a:gd name="T5" fmla="*/ 8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5" h="88">
                  <a:moveTo>
                    <a:pt x="0" y="57"/>
                  </a:moveTo>
                  <a:lnTo>
                    <a:pt x="66" y="0"/>
                  </a:lnTo>
                  <a:lnTo>
                    <a:pt x="165" y="88"/>
                  </a:lnTo>
                </a:path>
              </a:pathLst>
            </a:custGeom>
            <a:noFill/>
            <a:ln w="1746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5" name="Freeform 79">
              <a:extLst>
                <a:ext uri="{FF2B5EF4-FFF2-40B4-BE49-F238E27FC236}">
                  <a16:creationId xmlns:a16="http://schemas.microsoft.com/office/drawing/2014/main" id="{11DCD946-1823-437C-960E-73F5C4C7D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0" y="2756"/>
              <a:ext cx="73" cy="42"/>
            </a:xfrm>
            <a:custGeom>
              <a:avLst/>
              <a:gdLst>
                <a:gd name="T0" fmla="*/ 0 w 73"/>
                <a:gd name="T1" fmla="*/ 23 h 42"/>
                <a:gd name="T2" fmla="*/ 23 w 73"/>
                <a:gd name="T3" fmla="*/ 0 h 42"/>
                <a:gd name="T4" fmla="*/ 73 w 73"/>
                <a:gd name="T5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3" h="42">
                  <a:moveTo>
                    <a:pt x="0" y="23"/>
                  </a:moveTo>
                  <a:lnTo>
                    <a:pt x="23" y="0"/>
                  </a:lnTo>
                  <a:lnTo>
                    <a:pt x="73" y="42"/>
                  </a:lnTo>
                </a:path>
              </a:pathLst>
            </a:custGeom>
            <a:noFill/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6" name="Freeform 80">
              <a:extLst>
                <a:ext uri="{FF2B5EF4-FFF2-40B4-BE49-F238E27FC236}">
                  <a16:creationId xmlns:a16="http://schemas.microsoft.com/office/drawing/2014/main" id="{D686BF2D-4D0B-40F8-8804-052C6459B272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6" y="2869"/>
              <a:ext cx="73" cy="84"/>
            </a:xfrm>
            <a:custGeom>
              <a:avLst/>
              <a:gdLst>
                <a:gd name="T0" fmla="*/ 0 w 73"/>
                <a:gd name="T1" fmla="*/ 42 h 84"/>
                <a:gd name="T2" fmla="*/ 0 w 73"/>
                <a:gd name="T3" fmla="*/ 0 h 84"/>
                <a:gd name="T4" fmla="*/ 37 w 73"/>
                <a:gd name="T5" fmla="*/ 21 h 84"/>
                <a:gd name="T6" fmla="*/ 73 w 73"/>
                <a:gd name="T7" fmla="*/ 42 h 84"/>
                <a:gd name="T8" fmla="*/ 37 w 73"/>
                <a:gd name="T9" fmla="*/ 63 h 84"/>
                <a:gd name="T10" fmla="*/ 0 w 73"/>
                <a:gd name="T11" fmla="*/ 84 h 84"/>
                <a:gd name="T12" fmla="*/ 0 w 73"/>
                <a:gd name="T13" fmla="*/ 42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3" h="84">
                  <a:moveTo>
                    <a:pt x="0" y="42"/>
                  </a:moveTo>
                  <a:lnTo>
                    <a:pt x="0" y="0"/>
                  </a:lnTo>
                  <a:lnTo>
                    <a:pt x="37" y="21"/>
                  </a:lnTo>
                  <a:lnTo>
                    <a:pt x="73" y="42"/>
                  </a:lnTo>
                  <a:lnTo>
                    <a:pt x="37" y="63"/>
                  </a:lnTo>
                  <a:lnTo>
                    <a:pt x="0" y="84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E62987"/>
            </a:solidFill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7" name="Rectangle 81">
              <a:extLst>
                <a:ext uri="{FF2B5EF4-FFF2-40B4-BE49-F238E27FC236}">
                  <a16:creationId xmlns:a16="http://schemas.microsoft.com/office/drawing/2014/main" id="{723C4DFE-3978-476C-94FE-93A875DED0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6" y="2823"/>
              <a:ext cx="20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8" name="Rectangle 82">
              <a:extLst>
                <a:ext uri="{FF2B5EF4-FFF2-40B4-BE49-F238E27FC236}">
                  <a16:creationId xmlns:a16="http://schemas.microsoft.com/office/drawing/2014/main" id="{DAC6F9DD-E1E0-414B-B14D-F651ECA58F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5" y="2823"/>
              <a:ext cx="19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29" name="Rectangle 83">
              <a:extLst>
                <a:ext uri="{FF2B5EF4-FFF2-40B4-BE49-F238E27FC236}">
                  <a16:creationId xmlns:a16="http://schemas.microsoft.com/office/drawing/2014/main" id="{3D8FDC62-F99D-460A-956A-2548DED935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2" y="2823"/>
              <a:ext cx="19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0" name="Rectangle 84">
              <a:extLst>
                <a:ext uri="{FF2B5EF4-FFF2-40B4-BE49-F238E27FC236}">
                  <a16:creationId xmlns:a16="http://schemas.microsoft.com/office/drawing/2014/main" id="{42060265-A06F-4F33-B690-A49B6BCA0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9" y="2823"/>
              <a:ext cx="20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1" name="Rectangle 85">
              <a:extLst>
                <a:ext uri="{FF2B5EF4-FFF2-40B4-BE49-F238E27FC236}">
                  <a16:creationId xmlns:a16="http://schemas.microsoft.com/office/drawing/2014/main" id="{7E37B664-8898-41B8-8409-F9C21E874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8" y="2982"/>
              <a:ext cx="21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2" name="Rectangle 86">
              <a:extLst>
                <a:ext uri="{FF2B5EF4-FFF2-40B4-BE49-F238E27FC236}">
                  <a16:creationId xmlns:a16="http://schemas.microsoft.com/office/drawing/2014/main" id="{366C179D-5F3F-45E2-910F-7164217F6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56" y="2982"/>
              <a:ext cx="20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3" name="Rectangle 87">
              <a:extLst>
                <a:ext uri="{FF2B5EF4-FFF2-40B4-BE49-F238E27FC236}">
                  <a16:creationId xmlns:a16="http://schemas.microsoft.com/office/drawing/2014/main" id="{9586697E-93B3-42DD-9F89-9CAFB4EEB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95" y="2982"/>
              <a:ext cx="19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4" name="Rectangle 88">
              <a:extLst>
                <a:ext uri="{FF2B5EF4-FFF2-40B4-BE49-F238E27FC236}">
                  <a16:creationId xmlns:a16="http://schemas.microsoft.com/office/drawing/2014/main" id="{C7F7660D-175F-4694-8DA8-25371751D3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32" y="2982"/>
              <a:ext cx="19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5" name="Rectangle 89">
              <a:extLst>
                <a:ext uri="{FF2B5EF4-FFF2-40B4-BE49-F238E27FC236}">
                  <a16:creationId xmlns:a16="http://schemas.microsoft.com/office/drawing/2014/main" id="{BE366EF0-6492-485A-B5CE-31D870179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69" y="2982"/>
              <a:ext cx="20" cy="17"/>
            </a:xfrm>
            <a:prstGeom prst="rect">
              <a:avLst/>
            </a:prstGeom>
            <a:solidFill>
              <a:srgbClr val="3D44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6" name="Rectangle 90">
              <a:extLst>
                <a:ext uri="{FF2B5EF4-FFF2-40B4-BE49-F238E27FC236}">
                  <a16:creationId xmlns:a16="http://schemas.microsoft.com/office/drawing/2014/main" id="{E2832A7B-723F-4DEF-92F8-DD92E06947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9" y="2575"/>
              <a:ext cx="35" cy="38"/>
            </a:xfrm>
            <a:prstGeom prst="rect">
              <a:avLst/>
            </a:prstGeom>
            <a:solidFill>
              <a:srgbClr val="FDC345"/>
            </a:solidFill>
            <a:ln w="12700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7" name="Freeform 91">
              <a:extLst>
                <a:ext uri="{FF2B5EF4-FFF2-40B4-BE49-F238E27FC236}">
                  <a16:creationId xmlns:a16="http://schemas.microsoft.com/office/drawing/2014/main" id="{13B6A6AE-EFF4-44C9-8855-B1E5E95547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3" y="2667"/>
              <a:ext cx="153" cy="136"/>
            </a:xfrm>
            <a:custGeom>
              <a:avLst/>
              <a:gdLst>
                <a:gd name="T0" fmla="*/ 252 w 505"/>
                <a:gd name="T1" fmla="*/ 367 h 449"/>
                <a:gd name="T2" fmla="*/ 505 w 505"/>
                <a:gd name="T3" fmla="*/ 184 h 449"/>
                <a:gd name="T4" fmla="*/ 252 w 505"/>
                <a:gd name="T5" fmla="*/ 0 h 449"/>
                <a:gd name="T6" fmla="*/ 0 w 505"/>
                <a:gd name="T7" fmla="*/ 184 h 449"/>
                <a:gd name="T8" fmla="*/ 112 w 505"/>
                <a:gd name="T9" fmla="*/ 336 h 449"/>
                <a:gd name="T10" fmla="*/ 56 w 505"/>
                <a:gd name="T11" fmla="*/ 449 h 449"/>
                <a:gd name="T12" fmla="*/ 195 w 505"/>
                <a:gd name="T13" fmla="*/ 369 h 449"/>
                <a:gd name="T14" fmla="*/ 252 w 505"/>
                <a:gd name="T15" fmla="*/ 367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05" h="449">
                  <a:moveTo>
                    <a:pt x="252" y="367"/>
                  </a:moveTo>
                  <a:cubicBezTo>
                    <a:pt x="392" y="367"/>
                    <a:pt x="505" y="285"/>
                    <a:pt x="505" y="184"/>
                  </a:cubicBezTo>
                  <a:cubicBezTo>
                    <a:pt x="505" y="82"/>
                    <a:pt x="392" y="0"/>
                    <a:pt x="252" y="0"/>
                  </a:cubicBezTo>
                  <a:cubicBezTo>
                    <a:pt x="113" y="0"/>
                    <a:pt x="0" y="82"/>
                    <a:pt x="0" y="184"/>
                  </a:cubicBezTo>
                  <a:cubicBezTo>
                    <a:pt x="0" y="247"/>
                    <a:pt x="44" y="303"/>
                    <a:pt x="112" y="336"/>
                  </a:cubicBezTo>
                  <a:cubicBezTo>
                    <a:pt x="114" y="364"/>
                    <a:pt x="108" y="411"/>
                    <a:pt x="56" y="449"/>
                  </a:cubicBezTo>
                  <a:cubicBezTo>
                    <a:pt x="56" y="449"/>
                    <a:pt x="181" y="424"/>
                    <a:pt x="195" y="369"/>
                  </a:cubicBezTo>
                  <a:lnTo>
                    <a:pt x="252" y="367"/>
                  </a:ln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8" name="Freeform 92">
              <a:extLst>
                <a:ext uri="{FF2B5EF4-FFF2-40B4-BE49-F238E27FC236}">
                  <a16:creationId xmlns:a16="http://schemas.microsoft.com/office/drawing/2014/main" id="{6CD9FF62-105E-468B-8BCB-70F61A4390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73" y="2651"/>
              <a:ext cx="171" cy="157"/>
            </a:xfrm>
            <a:custGeom>
              <a:avLst/>
              <a:gdLst>
                <a:gd name="T0" fmla="*/ 282 w 564"/>
                <a:gd name="T1" fmla="*/ 424 h 519"/>
                <a:gd name="T2" fmla="*/ 564 w 564"/>
                <a:gd name="T3" fmla="*/ 212 h 519"/>
                <a:gd name="T4" fmla="*/ 282 w 564"/>
                <a:gd name="T5" fmla="*/ 0 h 519"/>
                <a:gd name="T6" fmla="*/ 0 w 564"/>
                <a:gd name="T7" fmla="*/ 212 h 519"/>
                <a:gd name="T8" fmla="*/ 125 w 564"/>
                <a:gd name="T9" fmla="*/ 389 h 519"/>
                <a:gd name="T10" fmla="*/ 62 w 564"/>
                <a:gd name="T11" fmla="*/ 519 h 519"/>
                <a:gd name="T12" fmla="*/ 218 w 564"/>
                <a:gd name="T13" fmla="*/ 427 h 519"/>
                <a:gd name="T14" fmla="*/ 282 w 564"/>
                <a:gd name="T15" fmla="*/ 424 h 5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64" h="519">
                  <a:moveTo>
                    <a:pt x="282" y="424"/>
                  </a:moveTo>
                  <a:cubicBezTo>
                    <a:pt x="437" y="424"/>
                    <a:pt x="564" y="329"/>
                    <a:pt x="564" y="212"/>
                  </a:cubicBezTo>
                  <a:cubicBezTo>
                    <a:pt x="564" y="95"/>
                    <a:pt x="437" y="0"/>
                    <a:pt x="282" y="0"/>
                  </a:cubicBezTo>
                  <a:cubicBezTo>
                    <a:pt x="126" y="0"/>
                    <a:pt x="0" y="95"/>
                    <a:pt x="0" y="212"/>
                  </a:cubicBezTo>
                  <a:cubicBezTo>
                    <a:pt x="0" y="286"/>
                    <a:pt x="49" y="350"/>
                    <a:pt x="125" y="389"/>
                  </a:cubicBezTo>
                  <a:cubicBezTo>
                    <a:pt x="127" y="420"/>
                    <a:pt x="121" y="475"/>
                    <a:pt x="62" y="519"/>
                  </a:cubicBezTo>
                  <a:cubicBezTo>
                    <a:pt x="62" y="519"/>
                    <a:pt x="202" y="491"/>
                    <a:pt x="218" y="427"/>
                  </a:cubicBezTo>
                  <a:lnTo>
                    <a:pt x="282" y="424"/>
                  </a:lnTo>
                  <a:close/>
                </a:path>
              </a:pathLst>
            </a:custGeom>
            <a:noFill/>
            <a:ln w="12700" cap="flat">
              <a:solidFill>
                <a:srgbClr val="3D445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39" name="Freeform 93">
              <a:extLst>
                <a:ext uri="{FF2B5EF4-FFF2-40B4-BE49-F238E27FC236}">
                  <a16:creationId xmlns:a16="http://schemas.microsoft.com/office/drawing/2014/main" id="{F4D28725-3BF6-424E-8CE1-6CA43A9AF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6" y="2691"/>
              <a:ext cx="67" cy="62"/>
            </a:xfrm>
            <a:custGeom>
              <a:avLst/>
              <a:gdLst>
                <a:gd name="T0" fmla="*/ 220 w 220"/>
                <a:gd name="T1" fmla="*/ 62 h 204"/>
                <a:gd name="T2" fmla="*/ 220 w 220"/>
                <a:gd name="T3" fmla="*/ 57 h 204"/>
                <a:gd name="T4" fmla="*/ 164 w 220"/>
                <a:gd name="T5" fmla="*/ 1 h 204"/>
                <a:gd name="T6" fmla="*/ 110 w 220"/>
                <a:gd name="T7" fmla="*/ 32 h 204"/>
                <a:gd name="T8" fmla="*/ 56 w 220"/>
                <a:gd name="T9" fmla="*/ 1 h 204"/>
                <a:gd name="T10" fmla="*/ 1 w 220"/>
                <a:gd name="T11" fmla="*/ 59 h 204"/>
                <a:gd name="T12" fmla="*/ 3 w 220"/>
                <a:gd name="T13" fmla="*/ 82 h 204"/>
                <a:gd name="T14" fmla="*/ 9 w 220"/>
                <a:gd name="T15" fmla="*/ 94 h 204"/>
                <a:gd name="T16" fmla="*/ 110 w 220"/>
                <a:gd name="T17" fmla="*/ 204 h 204"/>
                <a:gd name="T18" fmla="*/ 207 w 220"/>
                <a:gd name="T19" fmla="*/ 97 h 204"/>
                <a:gd name="T20" fmla="*/ 220 w 220"/>
                <a:gd name="T21" fmla="*/ 62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0" h="204">
                  <a:moveTo>
                    <a:pt x="220" y="62"/>
                  </a:moveTo>
                  <a:cubicBezTo>
                    <a:pt x="220" y="60"/>
                    <a:pt x="220" y="59"/>
                    <a:pt x="220" y="57"/>
                  </a:cubicBezTo>
                  <a:cubicBezTo>
                    <a:pt x="216" y="27"/>
                    <a:pt x="193" y="3"/>
                    <a:pt x="164" y="1"/>
                  </a:cubicBezTo>
                  <a:cubicBezTo>
                    <a:pt x="141" y="0"/>
                    <a:pt x="121" y="13"/>
                    <a:pt x="110" y="32"/>
                  </a:cubicBezTo>
                  <a:cubicBezTo>
                    <a:pt x="99" y="13"/>
                    <a:pt x="79" y="0"/>
                    <a:pt x="56" y="1"/>
                  </a:cubicBezTo>
                  <a:cubicBezTo>
                    <a:pt x="27" y="3"/>
                    <a:pt x="4" y="28"/>
                    <a:pt x="1" y="59"/>
                  </a:cubicBezTo>
                  <a:cubicBezTo>
                    <a:pt x="0" y="67"/>
                    <a:pt x="1" y="75"/>
                    <a:pt x="3" y="82"/>
                  </a:cubicBezTo>
                  <a:cubicBezTo>
                    <a:pt x="4" y="86"/>
                    <a:pt x="6" y="91"/>
                    <a:pt x="9" y="94"/>
                  </a:cubicBezTo>
                  <a:cubicBezTo>
                    <a:pt x="110" y="204"/>
                    <a:pt x="110" y="204"/>
                    <a:pt x="110" y="204"/>
                  </a:cubicBezTo>
                  <a:cubicBezTo>
                    <a:pt x="207" y="97"/>
                    <a:pt x="207" y="97"/>
                    <a:pt x="207" y="97"/>
                  </a:cubicBezTo>
                  <a:cubicBezTo>
                    <a:pt x="216" y="88"/>
                    <a:pt x="220" y="75"/>
                    <a:pt x="220" y="62"/>
                  </a:cubicBezTo>
                  <a:close/>
                </a:path>
              </a:pathLst>
            </a:custGeom>
            <a:solidFill>
              <a:srgbClr val="F04F4C"/>
            </a:solidFill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0" name="Freeform 94">
              <a:extLst>
                <a:ext uri="{FF2B5EF4-FFF2-40B4-BE49-F238E27FC236}">
                  <a16:creationId xmlns:a16="http://schemas.microsoft.com/office/drawing/2014/main" id="{EF61A7B5-9029-42A0-8C9E-3CC12FE692AF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1" y="2550"/>
              <a:ext cx="158" cy="190"/>
            </a:xfrm>
            <a:custGeom>
              <a:avLst/>
              <a:gdLst>
                <a:gd name="T0" fmla="*/ 452 w 521"/>
                <a:gd name="T1" fmla="*/ 220 h 622"/>
                <a:gd name="T2" fmla="*/ 311 w 521"/>
                <a:gd name="T3" fmla="*/ 220 h 622"/>
                <a:gd name="T4" fmla="*/ 311 w 521"/>
                <a:gd name="T5" fmla="*/ 85 h 622"/>
                <a:gd name="T6" fmla="*/ 311 w 521"/>
                <a:gd name="T7" fmla="*/ 18 h 622"/>
                <a:gd name="T8" fmla="*/ 301 w 521"/>
                <a:gd name="T9" fmla="*/ 0 h 622"/>
                <a:gd name="T10" fmla="*/ 220 w 521"/>
                <a:gd name="T11" fmla="*/ 0 h 622"/>
                <a:gd name="T12" fmla="*/ 203 w 521"/>
                <a:gd name="T13" fmla="*/ 7 h 622"/>
                <a:gd name="T14" fmla="*/ 98 w 521"/>
                <a:gd name="T15" fmla="*/ 229 h 622"/>
                <a:gd name="T16" fmla="*/ 0 w 521"/>
                <a:gd name="T17" fmla="*/ 281 h 622"/>
                <a:gd name="T18" fmla="*/ 0 w 521"/>
                <a:gd name="T19" fmla="*/ 569 h 622"/>
                <a:gd name="T20" fmla="*/ 96 w 521"/>
                <a:gd name="T21" fmla="*/ 569 h 622"/>
                <a:gd name="T22" fmla="*/ 158 w 521"/>
                <a:gd name="T23" fmla="*/ 622 h 622"/>
                <a:gd name="T24" fmla="*/ 421 w 521"/>
                <a:gd name="T25" fmla="*/ 622 h 622"/>
                <a:gd name="T26" fmla="*/ 465 w 521"/>
                <a:gd name="T27" fmla="*/ 606 h 622"/>
                <a:gd name="T28" fmla="*/ 497 w 521"/>
                <a:gd name="T29" fmla="*/ 580 h 622"/>
                <a:gd name="T30" fmla="*/ 521 w 521"/>
                <a:gd name="T31" fmla="*/ 527 h 622"/>
                <a:gd name="T32" fmla="*/ 521 w 521"/>
                <a:gd name="T33" fmla="*/ 288 h 622"/>
                <a:gd name="T34" fmla="*/ 488 w 521"/>
                <a:gd name="T35" fmla="*/ 229 h 622"/>
                <a:gd name="T36" fmla="*/ 488 w 521"/>
                <a:gd name="T37" fmla="*/ 229 h 622"/>
                <a:gd name="T38" fmla="*/ 452 w 521"/>
                <a:gd name="T39" fmla="*/ 220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21" h="622">
                  <a:moveTo>
                    <a:pt x="452" y="220"/>
                  </a:moveTo>
                  <a:cubicBezTo>
                    <a:pt x="311" y="220"/>
                    <a:pt x="311" y="220"/>
                    <a:pt x="311" y="220"/>
                  </a:cubicBezTo>
                  <a:cubicBezTo>
                    <a:pt x="311" y="85"/>
                    <a:pt x="311" y="85"/>
                    <a:pt x="311" y="85"/>
                  </a:cubicBezTo>
                  <a:cubicBezTo>
                    <a:pt x="311" y="85"/>
                    <a:pt x="311" y="29"/>
                    <a:pt x="311" y="18"/>
                  </a:cubicBezTo>
                  <a:cubicBezTo>
                    <a:pt x="311" y="7"/>
                    <a:pt x="301" y="0"/>
                    <a:pt x="301" y="0"/>
                  </a:cubicBezTo>
                  <a:cubicBezTo>
                    <a:pt x="301" y="0"/>
                    <a:pt x="233" y="0"/>
                    <a:pt x="220" y="0"/>
                  </a:cubicBezTo>
                  <a:cubicBezTo>
                    <a:pt x="206" y="0"/>
                    <a:pt x="203" y="7"/>
                    <a:pt x="203" y="7"/>
                  </a:cubicBezTo>
                  <a:cubicBezTo>
                    <a:pt x="203" y="7"/>
                    <a:pt x="130" y="174"/>
                    <a:pt x="98" y="229"/>
                  </a:cubicBezTo>
                  <a:cubicBezTo>
                    <a:pt x="66" y="283"/>
                    <a:pt x="0" y="281"/>
                    <a:pt x="0" y="281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96" y="569"/>
                    <a:pt x="96" y="569"/>
                    <a:pt x="96" y="569"/>
                  </a:cubicBezTo>
                  <a:cubicBezTo>
                    <a:pt x="158" y="622"/>
                    <a:pt x="158" y="622"/>
                    <a:pt x="158" y="622"/>
                  </a:cubicBezTo>
                  <a:cubicBezTo>
                    <a:pt x="421" y="622"/>
                    <a:pt x="421" y="622"/>
                    <a:pt x="421" y="622"/>
                  </a:cubicBezTo>
                  <a:cubicBezTo>
                    <a:pt x="437" y="622"/>
                    <a:pt x="453" y="617"/>
                    <a:pt x="465" y="606"/>
                  </a:cubicBezTo>
                  <a:cubicBezTo>
                    <a:pt x="497" y="580"/>
                    <a:pt x="497" y="580"/>
                    <a:pt x="497" y="580"/>
                  </a:cubicBezTo>
                  <a:cubicBezTo>
                    <a:pt x="512" y="567"/>
                    <a:pt x="521" y="547"/>
                    <a:pt x="521" y="527"/>
                  </a:cubicBezTo>
                  <a:cubicBezTo>
                    <a:pt x="521" y="288"/>
                    <a:pt x="521" y="288"/>
                    <a:pt x="521" y="288"/>
                  </a:cubicBezTo>
                  <a:cubicBezTo>
                    <a:pt x="521" y="264"/>
                    <a:pt x="508" y="242"/>
                    <a:pt x="488" y="229"/>
                  </a:cubicBezTo>
                  <a:cubicBezTo>
                    <a:pt x="488" y="229"/>
                    <a:pt x="488" y="229"/>
                    <a:pt x="488" y="229"/>
                  </a:cubicBezTo>
                  <a:cubicBezTo>
                    <a:pt x="477" y="223"/>
                    <a:pt x="465" y="220"/>
                    <a:pt x="452" y="220"/>
                  </a:cubicBezTo>
                  <a:close/>
                </a:path>
              </a:pathLst>
            </a:custGeom>
            <a:solidFill>
              <a:srgbClr val="F5FAFC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1" name="Freeform 95">
              <a:extLst>
                <a:ext uri="{FF2B5EF4-FFF2-40B4-BE49-F238E27FC236}">
                  <a16:creationId xmlns:a16="http://schemas.microsoft.com/office/drawing/2014/main" id="{4A3F2EC5-EDCC-45DD-BE4D-9F155200CB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1" y="2590"/>
              <a:ext cx="149" cy="148"/>
            </a:xfrm>
            <a:custGeom>
              <a:avLst/>
              <a:gdLst>
                <a:gd name="T0" fmla="*/ 426 w 491"/>
                <a:gd name="T1" fmla="*/ 172 h 487"/>
                <a:gd name="T2" fmla="*/ 293 w 491"/>
                <a:gd name="T3" fmla="*/ 172 h 487"/>
                <a:gd name="T4" fmla="*/ 293 w 491"/>
                <a:gd name="T5" fmla="*/ 67 h 487"/>
                <a:gd name="T6" fmla="*/ 293 w 491"/>
                <a:gd name="T7" fmla="*/ 14 h 487"/>
                <a:gd name="T8" fmla="*/ 283 w 491"/>
                <a:gd name="T9" fmla="*/ 0 h 487"/>
                <a:gd name="T10" fmla="*/ 207 w 491"/>
                <a:gd name="T11" fmla="*/ 0 h 487"/>
                <a:gd name="T12" fmla="*/ 191 w 491"/>
                <a:gd name="T13" fmla="*/ 5 h 487"/>
                <a:gd name="T14" fmla="*/ 92 w 491"/>
                <a:gd name="T15" fmla="*/ 179 h 487"/>
                <a:gd name="T16" fmla="*/ 0 w 491"/>
                <a:gd name="T17" fmla="*/ 220 h 487"/>
                <a:gd name="T18" fmla="*/ 0 w 491"/>
                <a:gd name="T19" fmla="*/ 446 h 487"/>
                <a:gd name="T20" fmla="*/ 90 w 491"/>
                <a:gd name="T21" fmla="*/ 445 h 487"/>
                <a:gd name="T22" fmla="*/ 149 w 491"/>
                <a:gd name="T23" fmla="*/ 487 h 487"/>
                <a:gd name="T24" fmla="*/ 396 w 491"/>
                <a:gd name="T25" fmla="*/ 487 h 487"/>
                <a:gd name="T26" fmla="*/ 438 w 491"/>
                <a:gd name="T27" fmla="*/ 474 h 487"/>
                <a:gd name="T28" fmla="*/ 468 w 491"/>
                <a:gd name="T29" fmla="*/ 454 h 487"/>
                <a:gd name="T30" fmla="*/ 491 w 491"/>
                <a:gd name="T31" fmla="*/ 412 h 487"/>
                <a:gd name="T32" fmla="*/ 491 w 491"/>
                <a:gd name="T33" fmla="*/ 226 h 487"/>
                <a:gd name="T34" fmla="*/ 459 w 491"/>
                <a:gd name="T35" fmla="*/ 180 h 487"/>
                <a:gd name="T36" fmla="*/ 459 w 491"/>
                <a:gd name="T37" fmla="*/ 180 h 487"/>
                <a:gd name="T38" fmla="*/ 426 w 491"/>
                <a:gd name="T39" fmla="*/ 172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491" h="487">
                  <a:moveTo>
                    <a:pt x="426" y="172"/>
                  </a:moveTo>
                  <a:cubicBezTo>
                    <a:pt x="293" y="172"/>
                    <a:pt x="293" y="172"/>
                    <a:pt x="293" y="172"/>
                  </a:cubicBezTo>
                  <a:cubicBezTo>
                    <a:pt x="293" y="67"/>
                    <a:pt x="293" y="67"/>
                    <a:pt x="293" y="67"/>
                  </a:cubicBezTo>
                  <a:cubicBezTo>
                    <a:pt x="293" y="67"/>
                    <a:pt x="293" y="23"/>
                    <a:pt x="293" y="14"/>
                  </a:cubicBezTo>
                  <a:cubicBezTo>
                    <a:pt x="293" y="5"/>
                    <a:pt x="283" y="0"/>
                    <a:pt x="283" y="0"/>
                  </a:cubicBezTo>
                  <a:cubicBezTo>
                    <a:pt x="283" y="0"/>
                    <a:pt x="220" y="0"/>
                    <a:pt x="207" y="0"/>
                  </a:cubicBezTo>
                  <a:cubicBezTo>
                    <a:pt x="194" y="0"/>
                    <a:pt x="191" y="5"/>
                    <a:pt x="191" y="5"/>
                  </a:cubicBezTo>
                  <a:cubicBezTo>
                    <a:pt x="191" y="5"/>
                    <a:pt x="122" y="137"/>
                    <a:pt x="92" y="179"/>
                  </a:cubicBezTo>
                  <a:cubicBezTo>
                    <a:pt x="62" y="222"/>
                    <a:pt x="0" y="220"/>
                    <a:pt x="0" y="220"/>
                  </a:cubicBezTo>
                  <a:cubicBezTo>
                    <a:pt x="0" y="446"/>
                    <a:pt x="0" y="446"/>
                    <a:pt x="0" y="446"/>
                  </a:cubicBezTo>
                  <a:cubicBezTo>
                    <a:pt x="90" y="445"/>
                    <a:pt x="90" y="445"/>
                    <a:pt x="90" y="445"/>
                  </a:cubicBezTo>
                  <a:cubicBezTo>
                    <a:pt x="149" y="487"/>
                    <a:pt x="149" y="487"/>
                    <a:pt x="149" y="487"/>
                  </a:cubicBezTo>
                  <a:cubicBezTo>
                    <a:pt x="396" y="487"/>
                    <a:pt x="396" y="487"/>
                    <a:pt x="396" y="487"/>
                  </a:cubicBezTo>
                  <a:cubicBezTo>
                    <a:pt x="412" y="487"/>
                    <a:pt x="426" y="482"/>
                    <a:pt x="438" y="474"/>
                  </a:cubicBezTo>
                  <a:cubicBezTo>
                    <a:pt x="468" y="454"/>
                    <a:pt x="468" y="454"/>
                    <a:pt x="468" y="454"/>
                  </a:cubicBezTo>
                  <a:cubicBezTo>
                    <a:pt x="483" y="443"/>
                    <a:pt x="491" y="428"/>
                    <a:pt x="491" y="412"/>
                  </a:cubicBezTo>
                  <a:cubicBezTo>
                    <a:pt x="491" y="226"/>
                    <a:pt x="491" y="226"/>
                    <a:pt x="491" y="226"/>
                  </a:cubicBezTo>
                  <a:cubicBezTo>
                    <a:pt x="491" y="207"/>
                    <a:pt x="479" y="189"/>
                    <a:pt x="459" y="180"/>
                  </a:cubicBezTo>
                  <a:cubicBezTo>
                    <a:pt x="459" y="180"/>
                    <a:pt x="459" y="180"/>
                    <a:pt x="459" y="180"/>
                  </a:cubicBezTo>
                  <a:cubicBezTo>
                    <a:pt x="449" y="175"/>
                    <a:pt x="438" y="172"/>
                    <a:pt x="426" y="172"/>
                  </a:cubicBez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2" name="Freeform 96">
              <a:extLst>
                <a:ext uri="{FF2B5EF4-FFF2-40B4-BE49-F238E27FC236}">
                  <a16:creationId xmlns:a16="http://schemas.microsoft.com/office/drawing/2014/main" id="{665DB943-9D23-4DFA-9492-113648BD9665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1" y="2550"/>
              <a:ext cx="158" cy="190"/>
            </a:xfrm>
            <a:custGeom>
              <a:avLst/>
              <a:gdLst>
                <a:gd name="T0" fmla="*/ 452 w 521"/>
                <a:gd name="T1" fmla="*/ 220 h 622"/>
                <a:gd name="T2" fmla="*/ 311 w 521"/>
                <a:gd name="T3" fmla="*/ 220 h 622"/>
                <a:gd name="T4" fmla="*/ 311 w 521"/>
                <a:gd name="T5" fmla="*/ 85 h 622"/>
                <a:gd name="T6" fmla="*/ 311 w 521"/>
                <a:gd name="T7" fmla="*/ 18 h 622"/>
                <a:gd name="T8" fmla="*/ 301 w 521"/>
                <a:gd name="T9" fmla="*/ 0 h 622"/>
                <a:gd name="T10" fmla="*/ 220 w 521"/>
                <a:gd name="T11" fmla="*/ 0 h 622"/>
                <a:gd name="T12" fmla="*/ 203 w 521"/>
                <a:gd name="T13" fmla="*/ 7 h 622"/>
                <a:gd name="T14" fmla="*/ 98 w 521"/>
                <a:gd name="T15" fmla="*/ 229 h 622"/>
                <a:gd name="T16" fmla="*/ 0 w 521"/>
                <a:gd name="T17" fmla="*/ 281 h 622"/>
                <a:gd name="T18" fmla="*/ 0 w 521"/>
                <a:gd name="T19" fmla="*/ 569 h 622"/>
                <a:gd name="T20" fmla="*/ 96 w 521"/>
                <a:gd name="T21" fmla="*/ 569 h 622"/>
                <a:gd name="T22" fmla="*/ 158 w 521"/>
                <a:gd name="T23" fmla="*/ 622 h 622"/>
                <a:gd name="T24" fmla="*/ 421 w 521"/>
                <a:gd name="T25" fmla="*/ 622 h 622"/>
                <a:gd name="T26" fmla="*/ 465 w 521"/>
                <a:gd name="T27" fmla="*/ 606 h 622"/>
                <a:gd name="T28" fmla="*/ 497 w 521"/>
                <a:gd name="T29" fmla="*/ 580 h 622"/>
                <a:gd name="T30" fmla="*/ 521 w 521"/>
                <a:gd name="T31" fmla="*/ 527 h 622"/>
                <a:gd name="T32" fmla="*/ 521 w 521"/>
                <a:gd name="T33" fmla="*/ 288 h 622"/>
                <a:gd name="T34" fmla="*/ 488 w 521"/>
                <a:gd name="T35" fmla="*/ 229 h 622"/>
                <a:gd name="T36" fmla="*/ 488 w 521"/>
                <a:gd name="T37" fmla="*/ 229 h 622"/>
                <a:gd name="T38" fmla="*/ 452 w 521"/>
                <a:gd name="T39" fmla="*/ 220 h 6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21" h="622">
                  <a:moveTo>
                    <a:pt x="452" y="220"/>
                  </a:moveTo>
                  <a:cubicBezTo>
                    <a:pt x="311" y="220"/>
                    <a:pt x="311" y="220"/>
                    <a:pt x="311" y="220"/>
                  </a:cubicBezTo>
                  <a:cubicBezTo>
                    <a:pt x="311" y="85"/>
                    <a:pt x="311" y="85"/>
                    <a:pt x="311" y="85"/>
                  </a:cubicBezTo>
                  <a:cubicBezTo>
                    <a:pt x="311" y="85"/>
                    <a:pt x="311" y="29"/>
                    <a:pt x="311" y="18"/>
                  </a:cubicBezTo>
                  <a:cubicBezTo>
                    <a:pt x="311" y="7"/>
                    <a:pt x="301" y="0"/>
                    <a:pt x="301" y="0"/>
                  </a:cubicBezTo>
                  <a:cubicBezTo>
                    <a:pt x="301" y="0"/>
                    <a:pt x="233" y="0"/>
                    <a:pt x="220" y="0"/>
                  </a:cubicBezTo>
                  <a:cubicBezTo>
                    <a:pt x="206" y="0"/>
                    <a:pt x="203" y="7"/>
                    <a:pt x="203" y="7"/>
                  </a:cubicBezTo>
                  <a:cubicBezTo>
                    <a:pt x="203" y="7"/>
                    <a:pt x="130" y="174"/>
                    <a:pt x="98" y="229"/>
                  </a:cubicBezTo>
                  <a:cubicBezTo>
                    <a:pt x="66" y="283"/>
                    <a:pt x="0" y="281"/>
                    <a:pt x="0" y="281"/>
                  </a:cubicBezTo>
                  <a:cubicBezTo>
                    <a:pt x="0" y="569"/>
                    <a:pt x="0" y="569"/>
                    <a:pt x="0" y="569"/>
                  </a:cubicBezTo>
                  <a:cubicBezTo>
                    <a:pt x="96" y="569"/>
                    <a:pt x="96" y="569"/>
                    <a:pt x="96" y="569"/>
                  </a:cubicBezTo>
                  <a:cubicBezTo>
                    <a:pt x="158" y="622"/>
                    <a:pt x="158" y="622"/>
                    <a:pt x="158" y="622"/>
                  </a:cubicBezTo>
                  <a:cubicBezTo>
                    <a:pt x="421" y="622"/>
                    <a:pt x="421" y="622"/>
                    <a:pt x="421" y="622"/>
                  </a:cubicBezTo>
                  <a:cubicBezTo>
                    <a:pt x="437" y="622"/>
                    <a:pt x="453" y="617"/>
                    <a:pt x="465" y="606"/>
                  </a:cubicBezTo>
                  <a:cubicBezTo>
                    <a:pt x="497" y="580"/>
                    <a:pt x="497" y="580"/>
                    <a:pt x="497" y="580"/>
                  </a:cubicBezTo>
                  <a:cubicBezTo>
                    <a:pt x="512" y="567"/>
                    <a:pt x="521" y="547"/>
                    <a:pt x="521" y="527"/>
                  </a:cubicBezTo>
                  <a:cubicBezTo>
                    <a:pt x="521" y="288"/>
                    <a:pt x="521" y="288"/>
                    <a:pt x="521" y="288"/>
                  </a:cubicBezTo>
                  <a:cubicBezTo>
                    <a:pt x="521" y="264"/>
                    <a:pt x="508" y="242"/>
                    <a:pt x="488" y="229"/>
                  </a:cubicBezTo>
                  <a:cubicBezTo>
                    <a:pt x="488" y="229"/>
                    <a:pt x="488" y="229"/>
                    <a:pt x="488" y="229"/>
                  </a:cubicBezTo>
                  <a:cubicBezTo>
                    <a:pt x="477" y="223"/>
                    <a:pt x="465" y="220"/>
                    <a:pt x="452" y="220"/>
                  </a:cubicBezTo>
                  <a:close/>
                </a:path>
              </a:pathLst>
            </a:cu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3" name="Rectangle 97">
              <a:extLst>
                <a:ext uri="{FF2B5EF4-FFF2-40B4-BE49-F238E27FC236}">
                  <a16:creationId xmlns:a16="http://schemas.microsoft.com/office/drawing/2014/main" id="{8EC5714A-93D4-4355-BED4-E509FFE9B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86" y="2623"/>
              <a:ext cx="96" cy="115"/>
            </a:xfrm>
            <a:prstGeom prst="rect">
              <a:avLst/>
            </a:prstGeom>
            <a:solidFill>
              <a:srgbClr val="00B2E3"/>
            </a:solidFill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 dirty="0"/>
            </a:p>
          </p:txBody>
        </p:sp>
        <p:sp>
          <p:nvSpPr>
            <p:cNvPr id="144" name="Freeform 98">
              <a:extLst>
                <a:ext uri="{FF2B5EF4-FFF2-40B4-BE49-F238E27FC236}">
                  <a16:creationId xmlns:a16="http://schemas.microsoft.com/office/drawing/2014/main" id="{C607E2FE-E411-4F05-B12A-B3CD4861721D}"/>
                </a:ext>
              </a:extLst>
            </p:cNvPr>
            <p:cNvSpPr>
              <a:spLocks/>
            </p:cNvSpPr>
            <p:nvPr/>
          </p:nvSpPr>
          <p:spPr bwMode="auto">
            <a:xfrm>
              <a:off x="5494" y="2630"/>
              <a:ext cx="81" cy="23"/>
            </a:xfrm>
            <a:custGeom>
              <a:avLst/>
              <a:gdLst>
                <a:gd name="T0" fmla="*/ 81 w 81"/>
                <a:gd name="T1" fmla="*/ 22 h 23"/>
                <a:gd name="T2" fmla="*/ 0 w 81"/>
                <a:gd name="T3" fmla="*/ 23 h 23"/>
                <a:gd name="T4" fmla="*/ 0 w 81"/>
                <a:gd name="T5" fmla="*/ 0 h 23"/>
                <a:gd name="T6" fmla="*/ 81 w 81"/>
                <a:gd name="T7" fmla="*/ 0 h 23"/>
                <a:gd name="T8" fmla="*/ 81 w 81"/>
                <a:gd name="T9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23">
                  <a:moveTo>
                    <a:pt x="81" y="22"/>
                  </a:moveTo>
                  <a:lnTo>
                    <a:pt x="0" y="23"/>
                  </a:lnTo>
                  <a:lnTo>
                    <a:pt x="0" y="0"/>
                  </a:lnTo>
                  <a:lnTo>
                    <a:pt x="81" y="0"/>
                  </a:lnTo>
                  <a:lnTo>
                    <a:pt x="81" y="22"/>
                  </a:lnTo>
                  <a:close/>
                </a:path>
              </a:pathLst>
            </a:custGeom>
            <a:solidFill>
              <a:srgbClr val="F5FAF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5" name="Freeform 99">
              <a:extLst>
                <a:ext uri="{FF2B5EF4-FFF2-40B4-BE49-F238E27FC236}">
                  <a16:creationId xmlns:a16="http://schemas.microsoft.com/office/drawing/2014/main" id="{F1FDE2BD-FD29-4501-930A-434CFA9BCA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" y="2848"/>
              <a:ext cx="79" cy="87"/>
            </a:xfrm>
            <a:custGeom>
              <a:avLst/>
              <a:gdLst>
                <a:gd name="T0" fmla="*/ 123 w 260"/>
                <a:gd name="T1" fmla="*/ 283 h 287"/>
                <a:gd name="T2" fmla="*/ 256 w 260"/>
                <a:gd name="T3" fmla="*/ 136 h 287"/>
                <a:gd name="T4" fmla="*/ 137 w 260"/>
                <a:gd name="T5" fmla="*/ 4 h 287"/>
                <a:gd name="T6" fmla="*/ 3 w 260"/>
                <a:gd name="T7" fmla="*/ 150 h 287"/>
                <a:gd name="T8" fmla="*/ 123 w 260"/>
                <a:gd name="T9" fmla="*/ 283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287">
                  <a:moveTo>
                    <a:pt x="123" y="283"/>
                  </a:moveTo>
                  <a:cubicBezTo>
                    <a:pt x="198" y="287"/>
                    <a:pt x="260" y="219"/>
                    <a:pt x="256" y="136"/>
                  </a:cubicBezTo>
                  <a:cubicBezTo>
                    <a:pt x="253" y="65"/>
                    <a:pt x="201" y="8"/>
                    <a:pt x="137" y="4"/>
                  </a:cubicBezTo>
                  <a:cubicBezTo>
                    <a:pt x="61" y="0"/>
                    <a:pt x="0" y="68"/>
                    <a:pt x="3" y="150"/>
                  </a:cubicBezTo>
                  <a:cubicBezTo>
                    <a:pt x="7" y="221"/>
                    <a:pt x="59" y="279"/>
                    <a:pt x="123" y="283"/>
                  </a:cubicBezTo>
                  <a:close/>
                </a:path>
              </a:pathLst>
            </a:custGeom>
            <a:solidFill>
              <a:srgbClr val="00B2E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6" name="Freeform 100">
              <a:extLst>
                <a:ext uri="{FF2B5EF4-FFF2-40B4-BE49-F238E27FC236}">
                  <a16:creationId xmlns:a16="http://schemas.microsoft.com/office/drawing/2014/main" id="{43001AB8-7220-40BA-B26E-3496C034C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3" y="2939"/>
              <a:ext cx="136" cy="86"/>
            </a:xfrm>
            <a:custGeom>
              <a:avLst/>
              <a:gdLst>
                <a:gd name="T0" fmla="*/ 402 w 448"/>
                <a:gd name="T1" fmla="*/ 284 h 284"/>
                <a:gd name="T2" fmla="*/ 443 w 448"/>
                <a:gd name="T3" fmla="*/ 229 h 284"/>
                <a:gd name="T4" fmla="*/ 225 w 448"/>
                <a:gd name="T5" fmla="*/ 0 h 284"/>
                <a:gd name="T6" fmla="*/ 5 w 448"/>
                <a:gd name="T7" fmla="*/ 229 h 284"/>
                <a:gd name="T8" fmla="*/ 46 w 448"/>
                <a:gd name="T9" fmla="*/ 284 h 284"/>
                <a:gd name="T10" fmla="*/ 402 w 448"/>
                <a:gd name="T11" fmla="*/ 284 h 2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48" h="284">
                  <a:moveTo>
                    <a:pt x="402" y="284"/>
                  </a:moveTo>
                  <a:cubicBezTo>
                    <a:pt x="429" y="284"/>
                    <a:pt x="448" y="258"/>
                    <a:pt x="443" y="229"/>
                  </a:cubicBezTo>
                  <a:cubicBezTo>
                    <a:pt x="421" y="108"/>
                    <a:pt x="332" y="0"/>
                    <a:pt x="225" y="0"/>
                  </a:cubicBezTo>
                  <a:cubicBezTo>
                    <a:pt x="117" y="0"/>
                    <a:pt x="28" y="108"/>
                    <a:pt x="5" y="229"/>
                  </a:cubicBezTo>
                  <a:cubicBezTo>
                    <a:pt x="0" y="257"/>
                    <a:pt x="20" y="284"/>
                    <a:pt x="46" y="284"/>
                  </a:cubicBezTo>
                  <a:lnTo>
                    <a:pt x="402" y="284"/>
                  </a:lnTo>
                  <a:close/>
                </a:path>
              </a:pathLst>
            </a:custGeom>
            <a:solidFill>
              <a:srgbClr val="00B2E3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7" name="Freeform 101">
              <a:extLst>
                <a:ext uri="{FF2B5EF4-FFF2-40B4-BE49-F238E27FC236}">
                  <a16:creationId xmlns:a16="http://schemas.microsoft.com/office/drawing/2014/main" id="{EBF91560-7B4E-487B-967E-A255138AAF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4" y="2834"/>
              <a:ext cx="89" cy="89"/>
            </a:xfrm>
            <a:custGeom>
              <a:avLst/>
              <a:gdLst>
                <a:gd name="T0" fmla="*/ 139 w 293"/>
                <a:gd name="T1" fmla="*/ 289 h 293"/>
                <a:gd name="T2" fmla="*/ 289 w 293"/>
                <a:gd name="T3" fmla="*/ 140 h 293"/>
                <a:gd name="T4" fmla="*/ 154 w 293"/>
                <a:gd name="T5" fmla="*/ 5 h 293"/>
                <a:gd name="T6" fmla="*/ 5 w 293"/>
                <a:gd name="T7" fmla="*/ 154 h 293"/>
                <a:gd name="T8" fmla="*/ 139 w 293"/>
                <a:gd name="T9" fmla="*/ 289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139" y="289"/>
                  </a:moveTo>
                  <a:cubicBezTo>
                    <a:pt x="224" y="293"/>
                    <a:pt x="293" y="224"/>
                    <a:pt x="289" y="140"/>
                  </a:cubicBezTo>
                  <a:cubicBezTo>
                    <a:pt x="285" y="67"/>
                    <a:pt x="227" y="8"/>
                    <a:pt x="154" y="5"/>
                  </a:cubicBezTo>
                  <a:cubicBezTo>
                    <a:pt x="70" y="0"/>
                    <a:pt x="0" y="70"/>
                    <a:pt x="5" y="154"/>
                  </a:cubicBezTo>
                  <a:cubicBezTo>
                    <a:pt x="8" y="227"/>
                    <a:pt x="67" y="285"/>
                    <a:pt x="139" y="289"/>
                  </a:cubicBez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8" name="Freeform 102">
              <a:extLst>
                <a:ext uri="{FF2B5EF4-FFF2-40B4-BE49-F238E27FC236}">
                  <a16:creationId xmlns:a16="http://schemas.microsoft.com/office/drawing/2014/main" id="{12000DB7-17C3-41F4-93A5-E2844115C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4" y="2927"/>
              <a:ext cx="153" cy="88"/>
            </a:xfrm>
            <a:custGeom>
              <a:avLst/>
              <a:gdLst>
                <a:gd name="T0" fmla="*/ 452 w 504"/>
                <a:gd name="T1" fmla="*/ 290 h 290"/>
                <a:gd name="T2" fmla="*/ 498 w 504"/>
                <a:gd name="T3" fmla="*/ 234 h 290"/>
                <a:gd name="T4" fmla="*/ 252 w 504"/>
                <a:gd name="T5" fmla="*/ 0 h 290"/>
                <a:gd name="T6" fmla="*/ 6 w 504"/>
                <a:gd name="T7" fmla="*/ 233 h 290"/>
                <a:gd name="T8" fmla="*/ 52 w 504"/>
                <a:gd name="T9" fmla="*/ 290 h 290"/>
                <a:gd name="T10" fmla="*/ 452 w 504"/>
                <a:gd name="T11" fmla="*/ 29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4" h="290">
                  <a:moveTo>
                    <a:pt x="452" y="290"/>
                  </a:moveTo>
                  <a:cubicBezTo>
                    <a:pt x="482" y="290"/>
                    <a:pt x="504" y="263"/>
                    <a:pt x="498" y="234"/>
                  </a:cubicBezTo>
                  <a:cubicBezTo>
                    <a:pt x="474" y="110"/>
                    <a:pt x="373" y="0"/>
                    <a:pt x="252" y="0"/>
                  </a:cubicBezTo>
                  <a:cubicBezTo>
                    <a:pt x="132" y="0"/>
                    <a:pt x="31" y="110"/>
                    <a:pt x="6" y="233"/>
                  </a:cubicBezTo>
                  <a:cubicBezTo>
                    <a:pt x="0" y="262"/>
                    <a:pt x="22" y="290"/>
                    <a:pt x="52" y="290"/>
                  </a:cubicBezTo>
                  <a:lnTo>
                    <a:pt x="452" y="290"/>
                  </a:lnTo>
                  <a:close/>
                </a:path>
              </a:pathLst>
            </a:custGeom>
            <a:noFill/>
            <a:ln w="19050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49" name="Freeform 103">
              <a:extLst>
                <a:ext uri="{FF2B5EF4-FFF2-40B4-BE49-F238E27FC236}">
                  <a16:creationId xmlns:a16="http://schemas.microsoft.com/office/drawing/2014/main" id="{639D8573-F489-4E36-9A71-DEDBEDED694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4" y="2834"/>
              <a:ext cx="89" cy="89"/>
            </a:xfrm>
            <a:custGeom>
              <a:avLst/>
              <a:gdLst>
                <a:gd name="T0" fmla="*/ 139 w 293"/>
                <a:gd name="T1" fmla="*/ 289 h 293"/>
                <a:gd name="T2" fmla="*/ 289 w 293"/>
                <a:gd name="T3" fmla="*/ 140 h 293"/>
                <a:gd name="T4" fmla="*/ 154 w 293"/>
                <a:gd name="T5" fmla="*/ 5 h 293"/>
                <a:gd name="T6" fmla="*/ 5 w 293"/>
                <a:gd name="T7" fmla="*/ 154 h 293"/>
                <a:gd name="T8" fmla="*/ 139 w 293"/>
                <a:gd name="T9" fmla="*/ 289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3" h="293">
                  <a:moveTo>
                    <a:pt x="139" y="289"/>
                  </a:moveTo>
                  <a:cubicBezTo>
                    <a:pt x="224" y="293"/>
                    <a:pt x="293" y="224"/>
                    <a:pt x="289" y="140"/>
                  </a:cubicBezTo>
                  <a:cubicBezTo>
                    <a:pt x="285" y="67"/>
                    <a:pt x="227" y="8"/>
                    <a:pt x="154" y="5"/>
                  </a:cubicBezTo>
                  <a:cubicBezTo>
                    <a:pt x="70" y="0"/>
                    <a:pt x="0" y="70"/>
                    <a:pt x="5" y="154"/>
                  </a:cubicBezTo>
                  <a:cubicBezTo>
                    <a:pt x="8" y="227"/>
                    <a:pt x="67" y="285"/>
                    <a:pt x="139" y="289"/>
                  </a:cubicBezTo>
                  <a:close/>
                </a:path>
              </a:pathLst>
            </a:custGeom>
            <a:noFill/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0" name="Freeform 104">
              <a:extLst>
                <a:ext uri="{FF2B5EF4-FFF2-40B4-BE49-F238E27FC236}">
                  <a16:creationId xmlns:a16="http://schemas.microsoft.com/office/drawing/2014/main" id="{9FF8381B-C020-4588-A4F1-364E0F4D0EE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4" y="2927"/>
              <a:ext cx="153" cy="88"/>
            </a:xfrm>
            <a:custGeom>
              <a:avLst/>
              <a:gdLst>
                <a:gd name="T0" fmla="*/ 452 w 504"/>
                <a:gd name="T1" fmla="*/ 290 h 290"/>
                <a:gd name="T2" fmla="*/ 498 w 504"/>
                <a:gd name="T3" fmla="*/ 234 h 290"/>
                <a:gd name="T4" fmla="*/ 252 w 504"/>
                <a:gd name="T5" fmla="*/ 0 h 290"/>
                <a:gd name="T6" fmla="*/ 6 w 504"/>
                <a:gd name="T7" fmla="*/ 233 h 290"/>
                <a:gd name="T8" fmla="*/ 52 w 504"/>
                <a:gd name="T9" fmla="*/ 290 h 290"/>
                <a:gd name="T10" fmla="*/ 452 w 504"/>
                <a:gd name="T11" fmla="*/ 290 h 2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04" h="290">
                  <a:moveTo>
                    <a:pt x="452" y="290"/>
                  </a:moveTo>
                  <a:cubicBezTo>
                    <a:pt x="482" y="290"/>
                    <a:pt x="504" y="263"/>
                    <a:pt x="498" y="234"/>
                  </a:cubicBezTo>
                  <a:cubicBezTo>
                    <a:pt x="474" y="110"/>
                    <a:pt x="373" y="0"/>
                    <a:pt x="252" y="0"/>
                  </a:cubicBezTo>
                  <a:cubicBezTo>
                    <a:pt x="132" y="0"/>
                    <a:pt x="31" y="110"/>
                    <a:pt x="6" y="233"/>
                  </a:cubicBezTo>
                  <a:cubicBezTo>
                    <a:pt x="0" y="262"/>
                    <a:pt x="22" y="290"/>
                    <a:pt x="52" y="290"/>
                  </a:cubicBezTo>
                  <a:lnTo>
                    <a:pt x="452" y="290"/>
                  </a:lnTo>
                  <a:close/>
                </a:path>
              </a:pathLst>
            </a:custGeom>
            <a:noFill/>
            <a:ln w="15875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1" name="Freeform 105">
              <a:extLst>
                <a:ext uri="{FF2B5EF4-FFF2-40B4-BE49-F238E27FC236}">
                  <a16:creationId xmlns:a16="http://schemas.microsoft.com/office/drawing/2014/main" id="{709AB879-8705-41F2-9DDA-23F1F66EF2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571" y="2868"/>
              <a:ext cx="104" cy="100"/>
            </a:xfrm>
            <a:custGeom>
              <a:avLst/>
              <a:gdLst>
                <a:gd name="T0" fmla="*/ 52 w 104"/>
                <a:gd name="T1" fmla="*/ 0 h 100"/>
                <a:gd name="T2" fmla="*/ 68 w 104"/>
                <a:gd name="T3" fmla="*/ 33 h 100"/>
                <a:gd name="T4" fmla="*/ 104 w 104"/>
                <a:gd name="T5" fmla="*/ 38 h 100"/>
                <a:gd name="T6" fmla="*/ 78 w 104"/>
                <a:gd name="T7" fmla="*/ 64 h 100"/>
                <a:gd name="T8" fmla="*/ 84 w 104"/>
                <a:gd name="T9" fmla="*/ 100 h 100"/>
                <a:gd name="T10" fmla="*/ 52 w 104"/>
                <a:gd name="T11" fmla="*/ 82 h 100"/>
                <a:gd name="T12" fmla="*/ 20 w 104"/>
                <a:gd name="T13" fmla="*/ 99 h 100"/>
                <a:gd name="T14" fmla="*/ 26 w 104"/>
                <a:gd name="T15" fmla="*/ 63 h 100"/>
                <a:gd name="T16" fmla="*/ 0 w 104"/>
                <a:gd name="T17" fmla="*/ 38 h 100"/>
                <a:gd name="T18" fmla="*/ 36 w 104"/>
                <a:gd name="T19" fmla="*/ 33 h 100"/>
                <a:gd name="T20" fmla="*/ 52 w 104"/>
                <a:gd name="T21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100">
                  <a:moveTo>
                    <a:pt x="52" y="0"/>
                  </a:moveTo>
                  <a:lnTo>
                    <a:pt x="68" y="33"/>
                  </a:lnTo>
                  <a:lnTo>
                    <a:pt x="104" y="38"/>
                  </a:lnTo>
                  <a:lnTo>
                    <a:pt x="78" y="64"/>
                  </a:lnTo>
                  <a:lnTo>
                    <a:pt x="84" y="100"/>
                  </a:lnTo>
                  <a:lnTo>
                    <a:pt x="52" y="82"/>
                  </a:lnTo>
                  <a:lnTo>
                    <a:pt x="20" y="99"/>
                  </a:lnTo>
                  <a:lnTo>
                    <a:pt x="26" y="63"/>
                  </a:lnTo>
                  <a:lnTo>
                    <a:pt x="0" y="38"/>
                  </a:lnTo>
                  <a:lnTo>
                    <a:pt x="36" y="33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E62987"/>
            </a:solidFill>
            <a:ln w="17463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grpSp>
        <p:nvGrpSpPr>
          <p:cNvPr id="153" name="Group 58">
            <a:extLst>
              <a:ext uri="{FF2B5EF4-FFF2-40B4-BE49-F238E27FC236}">
                <a16:creationId xmlns:a16="http://schemas.microsoft.com/office/drawing/2014/main" id="{A87FC1E8-51A9-4FAD-881F-4E88D243D5A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700963" y="3198815"/>
            <a:ext cx="771525" cy="655638"/>
            <a:chOff x="4851" y="2015"/>
            <a:chExt cx="486" cy="413"/>
          </a:xfrm>
        </p:grpSpPr>
        <p:sp>
          <p:nvSpPr>
            <p:cNvPr id="155" name="Freeform 59">
              <a:extLst>
                <a:ext uri="{FF2B5EF4-FFF2-40B4-BE49-F238E27FC236}">
                  <a16:creationId xmlns:a16="http://schemas.microsoft.com/office/drawing/2014/main" id="{FD72F669-C083-45F7-B4A6-F0A0B6AD7D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2015"/>
              <a:ext cx="99" cy="98"/>
            </a:xfrm>
            <a:custGeom>
              <a:avLst/>
              <a:gdLst>
                <a:gd name="T0" fmla="*/ 159 w 335"/>
                <a:gd name="T1" fmla="*/ 329 h 334"/>
                <a:gd name="T2" fmla="*/ 330 w 335"/>
                <a:gd name="T3" fmla="*/ 159 h 334"/>
                <a:gd name="T4" fmla="*/ 176 w 335"/>
                <a:gd name="T5" fmla="*/ 5 h 334"/>
                <a:gd name="T6" fmla="*/ 5 w 335"/>
                <a:gd name="T7" fmla="*/ 176 h 334"/>
                <a:gd name="T8" fmla="*/ 159 w 335"/>
                <a:gd name="T9" fmla="*/ 329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334">
                  <a:moveTo>
                    <a:pt x="159" y="329"/>
                  </a:moveTo>
                  <a:cubicBezTo>
                    <a:pt x="256" y="334"/>
                    <a:pt x="335" y="255"/>
                    <a:pt x="330" y="159"/>
                  </a:cubicBezTo>
                  <a:cubicBezTo>
                    <a:pt x="326" y="76"/>
                    <a:pt x="259" y="9"/>
                    <a:pt x="176" y="5"/>
                  </a:cubicBezTo>
                  <a:cubicBezTo>
                    <a:pt x="80" y="0"/>
                    <a:pt x="0" y="79"/>
                    <a:pt x="5" y="176"/>
                  </a:cubicBezTo>
                  <a:cubicBezTo>
                    <a:pt x="10" y="258"/>
                    <a:pt x="77" y="325"/>
                    <a:pt x="159" y="329"/>
                  </a:cubicBezTo>
                  <a:close/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6" name="Freeform 60">
              <a:extLst>
                <a:ext uri="{FF2B5EF4-FFF2-40B4-BE49-F238E27FC236}">
                  <a16:creationId xmlns:a16="http://schemas.microsoft.com/office/drawing/2014/main" id="{98DA482A-9CDE-41C1-A513-96509F84613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1" y="2117"/>
              <a:ext cx="108" cy="292"/>
            </a:xfrm>
            <a:custGeom>
              <a:avLst/>
              <a:gdLst>
                <a:gd name="T0" fmla="*/ 370 w 371"/>
                <a:gd name="T1" fmla="*/ 308 h 995"/>
                <a:gd name="T2" fmla="*/ 370 w 371"/>
                <a:gd name="T3" fmla="*/ 540 h 995"/>
                <a:gd name="T4" fmla="*/ 252 w 371"/>
                <a:gd name="T5" fmla="*/ 540 h 995"/>
                <a:gd name="T6" fmla="*/ 252 w 371"/>
                <a:gd name="T7" fmla="*/ 893 h 995"/>
                <a:gd name="T8" fmla="*/ 371 w 371"/>
                <a:gd name="T9" fmla="*/ 995 h 995"/>
                <a:gd name="T10" fmla="*/ 109 w 371"/>
                <a:gd name="T11" fmla="*/ 995 h 995"/>
                <a:gd name="T12" fmla="*/ 109 w 371"/>
                <a:gd name="T13" fmla="*/ 537 h 995"/>
                <a:gd name="T14" fmla="*/ 0 w 371"/>
                <a:gd name="T15" fmla="*/ 537 h 995"/>
                <a:gd name="T16" fmla="*/ 0 w 371"/>
                <a:gd name="T17" fmla="*/ 195 h 995"/>
                <a:gd name="T18" fmla="*/ 110 w 371"/>
                <a:gd name="T19" fmla="*/ 0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995">
                  <a:moveTo>
                    <a:pt x="370" y="308"/>
                  </a:moveTo>
                  <a:cubicBezTo>
                    <a:pt x="370" y="540"/>
                    <a:pt x="370" y="540"/>
                    <a:pt x="370" y="540"/>
                  </a:cubicBezTo>
                  <a:cubicBezTo>
                    <a:pt x="252" y="540"/>
                    <a:pt x="252" y="540"/>
                    <a:pt x="252" y="540"/>
                  </a:cubicBezTo>
                  <a:cubicBezTo>
                    <a:pt x="252" y="893"/>
                    <a:pt x="252" y="893"/>
                    <a:pt x="252" y="893"/>
                  </a:cubicBezTo>
                  <a:cubicBezTo>
                    <a:pt x="332" y="899"/>
                    <a:pt x="371" y="995"/>
                    <a:pt x="371" y="995"/>
                  </a:cubicBezTo>
                  <a:cubicBezTo>
                    <a:pt x="109" y="995"/>
                    <a:pt x="109" y="995"/>
                    <a:pt x="109" y="995"/>
                  </a:cubicBezTo>
                  <a:cubicBezTo>
                    <a:pt x="109" y="537"/>
                    <a:pt x="109" y="537"/>
                    <a:pt x="109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37"/>
                    <a:pt x="0" y="326"/>
                    <a:pt x="0" y="195"/>
                  </a:cubicBezTo>
                  <a:cubicBezTo>
                    <a:pt x="0" y="65"/>
                    <a:pt x="110" y="0"/>
                    <a:pt x="110" y="0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7" name="Freeform 61">
              <a:extLst>
                <a:ext uri="{FF2B5EF4-FFF2-40B4-BE49-F238E27FC236}">
                  <a16:creationId xmlns:a16="http://schemas.microsoft.com/office/drawing/2014/main" id="{D7A2A20B-56C3-4B3C-81C1-EB349E0480CA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3" y="2015"/>
              <a:ext cx="98" cy="98"/>
            </a:xfrm>
            <a:custGeom>
              <a:avLst/>
              <a:gdLst>
                <a:gd name="T0" fmla="*/ 176 w 335"/>
                <a:gd name="T1" fmla="*/ 329 h 334"/>
                <a:gd name="T2" fmla="*/ 5 w 335"/>
                <a:gd name="T3" fmla="*/ 159 h 334"/>
                <a:gd name="T4" fmla="*/ 159 w 335"/>
                <a:gd name="T5" fmla="*/ 5 h 334"/>
                <a:gd name="T6" fmla="*/ 330 w 335"/>
                <a:gd name="T7" fmla="*/ 176 h 334"/>
                <a:gd name="T8" fmla="*/ 176 w 335"/>
                <a:gd name="T9" fmla="*/ 329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334">
                  <a:moveTo>
                    <a:pt x="176" y="329"/>
                  </a:moveTo>
                  <a:cubicBezTo>
                    <a:pt x="79" y="334"/>
                    <a:pt x="0" y="255"/>
                    <a:pt x="5" y="159"/>
                  </a:cubicBezTo>
                  <a:cubicBezTo>
                    <a:pt x="9" y="76"/>
                    <a:pt x="76" y="9"/>
                    <a:pt x="159" y="5"/>
                  </a:cubicBezTo>
                  <a:cubicBezTo>
                    <a:pt x="255" y="0"/>
                    <a:pt x="335" y="79"/>
                    <a:pt x="330" y="176"/>
                  </a:cubicBezTo>
                  <a:cubicBezTo>
                    <a:pt x="326" y="258"/>
                    <a:pt x="258" y="325"/>
                    <a:pt x="176" y="329"/>
                  </a:cubicBezTo>
                  <a:close/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8" name="Freeform 62">
              <a:extLst>
                <a:ext uri="{FF2B5EF4-FFF2-40B4-BE49-F238E27FC236}">
                  <a16:creationId xmlns:a16="http://schemas.microsoft.com/office/drawing/2014/main" id="{D0E5BC91-8DC8-4ADE-9BF5-0BE7E6CA2C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" y="2117"/>
              <a:ext cx="108" cy="292"/>
            </a:xfrm>
            <a:custGeom>
              <a:avLst/>
              <a:gdLst>
                <a:gd name="T0" fmla="*/ 260 w 371"/>
                <a:gd name="T1" fmla="*/ 0 h 995"/>
                <a:gd name="T2" fmla="*/ 371 w 371"/>
                <a:gd name="T3" fmla="*/ 195 h 995"/>
                <a:gd name="T4" fmla="*/ 371 w 371"/>
                <a:gd name="T5" fmla="*/ 537 h 995"/>
                <a:gd name="T6" fmla="*/ 262 w 371"/>
                <a:gd name="T7" fmla="*/ 537 h 995"/>
                <a:gd name="T8" fmla="*/ 262 w 371"/>
                <a:gd name="T9" fmla="*/ 995 h 995"/>
                <a:gd name="T10" fmla="*/ 0 w 371"/>
                <a:gd name="T11" fmla="*/ 995 h 995"/>
                <a:gd name="T12" fmla="*/ 119 w 371"/>
                <a:gd name="T13" fmla="*/ 893 h 995"/>
                <a:gd name="T14" fmla="*/ 119 w 371"/>
                <a:gd name="T15" fmla="*/ 540 h 995"/>
                <a:gd name="T16" fmla="*/ 1 w 371"/>
                <a:gd name="T17" fmla="*/ 540 h 995"/>
                <a:gd name="T18" fmla="*/ 1 w 371"/>
                <a:gd name="T19" fmla="*/ 308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995">
                  <a:moveTo>
                    <a:pt x="260" y="0"/>
                  </a:moveTo>
                  <a:cubicBezTo>
                    <a:pt x="260" y="0"/>
                    <a:pt x="371" y="65"/>
                    <a:pt x="371" y="195"/>
                  </a:cubicBezTo>
                  <a:cubicBezTo>
                    <a:pt x="371" y="326"/>
                    <a:pt x="371" y="537"/>
                    <a:pt x="371" y="537"/>
                  </a:cubicBezTo>
                  <a:cubicBezTo>
                    <a:pt x="262" y="537"/>
                    <a:pt x="262" y="537"/>
                    <a:pt x="262" y="537"/>
                  </a:cubicBezTo>
                  <a:cubicBezTo>
                    <a:pt x="262" y="995"/>
                    <a:pt x="262" y="995"/>
                    <a:pt x="262" y="995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995"/>
                    <a:pt x="39" y="899"/>
                    <a:pt x="119" y="893"/>
                  </a:cubicBezTo>
                  <a:cubicBezTo>
                    <a:pt x="119" y="540"/>
                    <a:pt x="119" y="540"/>
                    <a:pt x="119" y="540"/>
                  </a:cubicBezTo>
                  <a:cubicBezTo>
                    <a:pt x="1" y="540"/>
                    <a:pt x="1" y="540"/>
                    <a:pt x="1" y="540"/>
                  </a:cubicBezTo>
                  <a:cubicBezTo>
                    <a:pt x="1" y="308"/>
                    <a:pt x="1" y="308"/>
                    <a:pt x="1" y="308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59" name="Freeform 63">
              <a:extLst>
                <a:ext uri="{FF2B5EF4-FFF2-40B4-BE49-F238E27FC236}">
                  <a16:creationId xmlns:a16="http://schemas.microsoft.com/office/drawing/2014/main" id="{57FF5276-C9E4-4629-8C0E-77D8D34975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7" y="2130"/>
              <a:ext cx="123" cy="75"/>
            </a:xfrm>
            <a:custGeom>
              <a:avLst/>
              <a:gdLst>
                <a:gd name="T0" fmla="*/ 92 w 418"/>
                <a:gd name="T1" fmla="*/ 0 h 257"/>
                <a:gd name="T2" fmla="*/ 238 w 418"/>
                <a:gd name="T3" fmla="*/ 147 h 257"/>
                <a:gd name="T4" fmla="*/ 342 w 418"/>
                <a:gd name="T5" fmla="*/ 145 h 257"/>
                <a:gd name="T6" fmla="*/ 345 w 418"/>
                <a:gd name="T7" fmla="*/ 171 h 257"/>
                <a:gd name="T8" fmla="*/ 399 w 418"/>
                <a:gd name="T9" fmla="*/ 240 h 257"/>
                <a:gd name="T10" fmla="*/ 418 w 418"/>
                <a:gd name="T11" fmla="*/ 257 h 257"/>
                <a:gd name="T12" fmla="*/ 157 w 418"/>
                <a:gd name="T13" fmla="*/ 257 h 257"/>
                <a:gd name="T14" fmla="*/ 0 w 418"/>
                <a:gd name="T15" fmla="*/ 101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8" h="257">
                  <a:moveTo>
                    <a:pt x="92" y="0"/>
                  </a:moveTo>
                  <a:cubicBezTo>
                    <a:pt x="238" y="147"/>
                    <a:pt x="238" y="147"/>
                    <a:pt x="238" y="147"/>
                  </a:cubicBezTo>
                  <a:cubicBezTo>
                    <a:pt x="342" y="145"/>
                    <a:pt x="342" y="145"/>
                    <a:pt x="342" y="145"/>
                  </a:cubicBezTo>
                  <a:cubicBezTo>
                    <a:pt x="341" y="154"/>
                    <a:pt x="342" y="163"/>
                    <a:pt x="345" y="171"/>
                  </a:cubicBezTo>
                  <a:cubicBezTo>
                    <a:pt x="353" y="199"/>
                    <a:pt x="377" y="221"/>
                    <a:pt x="399" y="240"/>
                  </a:cubicBezTo>
                  <a:cubicBezTo>
                    <a:pt x="405" y="246"/>
                    <a:pt x="412" y="251"/>
                    <a:pt x="418" y="257"/>
                  </a:cubicBezTo>
                  <a:cubicBezTo>
                    <a:pt x="157" y="257"/>
                    <a:pt x="157" y="257"/>
                    <a:pt x="157" y="257"/>
                  </a:cubicBezTo>
                  <a:cubicBezTo>
                    <a:pt x="0" y="101"/>
                    <a:pt x="0" y="101"/>
                    <a:pt x="0" y="101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0" name="Freeform 64">
              <a:extLst>
                <a:ext uri="{FF2B5EF4-FFF2-40B4-BE49-F238E27FC236}">
                  <a16:creationId xmlns:a16="http://schemas.microsoft.com/office/drawing/2014/main" id="{D9081943-D07C-4841-B8D3-A07B34AAF7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7" y="2130"/>
              <a:ext cx="123" cy="75"/>
            </a:xfrm>
            <a:custGeom>
              <a:avLst/>
              <a:gdLst>
                <a:gd name="T0" fmla="*/ 327 w 418"/>
                <a:gd name="T1" fmla="*/ 0 h 257"/>
                <a:gd name="T2" fmla="*/ 180 w 418"/>
                <a:gd name="T3" fmla="*/ 147 h 257"/>
                <a:gd name="T4" fmla="*/ 77 w 418"/>
                <a:gd name="T5" fmla="*/ 145 h 257"/>
                <a:gd name="T6" fmla="*/ 74 w 418"/>
                <a:gd name="T7" fmla="*/ 171 h 257"/>
                <a:gd name="T8" fmla="*/ 19 w 418"/>
                <a:gd name="T9" fmla="*/ 240 h 257"/>
                <a:gd name="T10" fmla="*/ 0 w 418"/>
                <a:gd name="T11" fmla="*/ 257 h 257"/>
                <a:gd name="T12" fmla="*/ 262 w 418"/>
                <a:gd name="T13" fmla="*/ 257 h 257"/>
                <a:gd name="T14" fmla="*/ 418 w 418"/>
                <a:gd name="T15" fmla="*/ 101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8" h="257">
                  <a:moveTo>
                    <a:pt x="327" y="0"/>
                  </a:moveTo>
                  <a:cubicBezTo>
                    <a:pt x="180" y="147"/>
                    <a:pt x="180" y="147"/>
                    <a:pt x="180" y="147"/>
                  </a:cubicBezTo>
                  <a:cubicBezTo>
                    <a:pt x="77" y="145"/>
                    <a:pt x="77" y="145"/>
                    <a:pt x="77" y="145"/>
                  </a:cubicBezTo>
                  <a:cubicBezTo>
                    <a:pt x="77" y="154"/>
                    <a:pt x="76" y="163"/>
                    <a:pt x="74" y="171"/>
                  </a:cubicBezTo>
                  <a:cubicBezTo>
                    <a:pt x="66" y="199"/>
                    <a:pt x="42" y="221"/>
                    <a:pt x="19" y="240"/>
                  </a:cubicBezTo>
                  <a:cubicBezTo>
                    <a:pt x="13" y="246"/>
                    <a:pt x="7" y="251"/>
                    <a:pt x="0" y="257"/>
                  </a:cubicBezTo>
                  <a:cubicBezTo>
                    <a:pt x="262" y="257"/>
                    <a:pt x="262" y="257"/>
                    <a:pt x="262" y="257"/>
                  </a:cubicBezTo>
                  <a:cubicBezTo>
                    <a:pt x="418" y="101"/>
                    <a:pt x="418" y="101"/>
                    <a:pt x="418" y="101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1" name="Freeform 65">
              <a:extLst>
                <a:ext uri="{FF2B5EF4-FFF2-40B4-BE49-F238E27FC236}">
                  <a16:creationId xmlns:a16="http://schemas.microsoft.com/office/drawing/2014/main" id="{BAD6C8C5-168B-4695-A8C6-2A9680C9B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8" y="2152"/>
              <a:ext cx="82" cy="20"/>
            </a:xfrm>
            <a:custGeom>
              <a:avLst/>
              <a:gdLst>
                <a:gd name="T0" fmla="*/ 280 w 280"/>
                <a:gd name="T1" fmla="*/ 70 h 70"/>
                <a:gd name="T2" fmla="*/ 247 w 280"/>
                <a:gd name="T3" fmla="*/ 13 h 70"/>
                <a:gd name="T4" fmla="*/ 204 w 280"/>
                <a:gd name="T5" fmla="*/ 0 h 70"/>
                <a:gd name="T6" fmla="*/ 140 w 280"/>
                <a:gd name="T7" fmla="*/ 45 h 70"/>
                <a:gd name="T8" fmla="*/ 75 w 280"/>
                <a:gd name="T9" fmla="*/ 0 h 70"/>
                <a:gd name="T10" fmla="*/ 8 w 280"/>
                <a:gd name="T11" fmla="*/ 40 h 70"/>
                <a:gd name="T12" fmla="*/ 0 w 280"/>
                <a:gd name="T1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" h="70">
                  <a:moveTo>
                    <a:pt x="280" y="70"/>
                  </a:moveTo>
                  <a:cubicBezTo>
                    <a:pt x="279" y="49"/>
                    <a:pt x="266" y="26"/>
                    <a:pt x="247" y="13"/>
                  </a:cubicBezTo>
                  <a:cubicBezTo>
                    <a:pt x="235" y="5"/>
                    <a:pt x="219" y="0"/>
                    <a:pt x="204" y="0"/>
                  </a:cubicBezTo>
                  <a:cubicBezTo>
                    <a:pt x="177" y="0"/>
                    <a:pt x="153" y="24"/>
                    <a:pt x="140" y="45"/>
                  </a:cubicBezTo>
                  <a:cubicBezTo>
                    <a:pt x="126" y="24"/>
                    <a:pt x="102" y="0"/>
                    <a:pt x="75" y="0"/>
                  </a:cubicBezTo>
                  <a:cubicBezTo>
                    <a:pt x="46" y="0"/>
                    <a:pt x="21" y="17"/>
                    <a:pt x="8" y="40"/>
                  </a:cubicBezTo>
                  <a:cubicBezTo>
                    <a:pt x="3" y="50"/>
                    <a:pt x="0" y="60"/>
                    <a:pt x="0" y="70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2" name="Freeform 66">
              <a:extLst>
                <a:ext uri="{FF2B5EF4-FFF2-40B4-BE49-F238E27FC236}">
                  <a16:creationId xmlns:a16="http://schemas.microsoft.com/office/drawing/2014/main" id="{31C8E3C1-8842-4B20-B31D-FC20D24F20B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" y="2205"/>
              <a:ext cx="37" cy="17"/>
            </a:xfrm>
            <a:custGeom>
              <a:avLst/>
              <a:gdLst>
                <a:gd name="T0" fmla="*/ 0 w 127"/>
                <a:gd name="T1" fmla="*/ 0 h 59"/>
                <a:gd name="T2" fmla="*/ 54 w 127"/>
                <a:gd name="T3" fmla="*/ 48 h 59"/>
                <a:gd name="T4" fmla="*/ 80 w 127"/>
                <a:gd name="T5" fmla="*/ 46 h 59"/>
                <a:gd name="T6" fmla="*/ 127 w 127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59">
                  <a:moveTo>
                    <a:pt x="0" y="0"/>
                  </a:moveTo>
                  <a:cubicBezTo>
                    <a:pt x="18" y="16"/>
                    <a:pt x="35" y="32"/>
                    <a:pt x="54" y="48"/>
                  </a:cubicBezTo>
                  <a:cubicBezTo>
                    <a:pt x="67" y="59"/>
                    <a:pt x="69" y="57"/>
                    <a:pt x="80" y="46"/>
                  </a:cubicBezTo>
                  <a:cubicBezTo>
                    <a:pt x="95" y="31"/>
                    <a:pt x="111" y="16"/>
                    <a:pt x="127" y="0"/>
                  </a:cubicBezTo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3" name="Freeform 67">
              <a:extLst>
                <a:ext uri="{FF2B5EF4-FFF2-40B4-BE49-F238E27FC236}">
                  <a16:creationId xmlns:a16="http://schemas.microsoft.com/office/drawing/2014/main" id="{575AB0D7-80CF-4968-965C-3DB14D0E98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" y="2145"/>
              <a:ext cx="89" cy="82"/>
            </a:xfrm>
            <a:custGeom>
              <a:avLst/>
              <a:gdLst>
                <a:gd name="T0" fmla="*/ 303 w 303"/>
                <a:gd name="T1" fmla="*/ 85 h 280"/>
                <a:gd name="T2" fmla="*/ 302 w 303"/>
                <a:gd name="T3" fmla="*/ 79 h 280"/>
                <a:gd name="T4" fmla="*/ 226 w 303"/>
                <a:gd name="T5" fmla="*/ 2 h 280"/>
                <a:gd name="T6" fmla="*/ 152 w 303"/>
                <a:gd name="T7" fmla="*/ 44 h 280"/>
                <a:gd name="T8" fmla="*/ 78 w 303"/>
                <a:gd name="T9" fmla="*/ 2 h 280"/>
                <a:gd name="T10" fmla="*/ 1 w 303"/>
                <a:gd name="T11" fmla="*/ 80 h 280"/>
                <a:gd name="T12" fmla="*/ 4 w 303"/>
                <a:gd name="T13" fmla="*/ 113 h 280"/>
                <a:gd name="T14" fmla="*/ 13 w 303"/>
                <a:gd name="T15" fmla="*/ 129 h 280"/>
                <a:gd name="T16" fmla="*/ 151 w 303"/>
                <a:gd name="T17" fmla="*/ 280 h 280"/>
                <a:gd name="T18" fmla="*/ 285 w 303"/>
                <a:gd name="T19" fmla="*/ 133 h 280"/>
                <a:gd name="T20" fmla="*/ 303 w 303"/>
                <a:gd name="T21" fmla="*/ 8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3" h="280">
                  <a:moveTo>
                    <a:pt x="303" y="85"/>
                  </a:moveTo>
                  <a:cubicBezTo>
                    <a:pt x="302" y="83"/>
                    <a:pt x="302" y="81"/>
                    <a:pt x="302" y="79"/>
                  </a:cubicBezTo>
                  <a:cubicBezTo>
                    <a:pt x="298" y="37"/>
                    <a:pt x="265" y="4"/>
                    <a:pt x="226" y="2"/>
                  </a:cubicBezTo>
                  <a:cubicBezTo>
                    <a:pt x="194" y="0"/>
                    <a:pt x="167" y="17"/>
                    <a:pt x="152" y="44"/>
                  </a:cubicBezTo>
                  <a:cubicBezTo>
                    <a:pt x="137" y="17"/>
                    <a:pt x="109" y="0"/>
                    <a:pt x="78" y="2"/>
                  </a:cubicBezTo>
                  <a:cubicBezTo>
                    <a:pt x="38" y="4"/>
                    <a:pt x="5" y="38"/>
                    <a:pt x="1" y="80"/>
                  </a:cubicBezTo>
                  <a:cubicBezTo>
                    <a:pt x="0" y="92"/>
                    <a:pt x="1" y="103"/>
                    <a:pt x="4" y="113"/>
                  </a:cubicBezTo>
                  <a:cubicBezTo>
                    <a:pt x="6" y="119"/>
                    <a:pt x="9" y="125"/>
                    <a:pt x="13" y="129"/>
                  </a:cubicBezTo>
                  <a:cubicBezTo>
                    <a:pt x="151" y="280"/>
                    <a:pt x="151" y="280"/>
                    <a:pt x="151" y="280"/>
                  </a:cubicBezTo>
                  <a:cubicBezTo>
                    <a:pt x="285" y="133"/>
                    <a:pt x="285" y="133"/>
                    <a:pt x="285" y="133"/>
                  </a:cubicBezTo>
                  <a:cubicBezTo>
                    <a:pt x="297" y="120"/>
                    <a:pt x="303" y="103"/>
                    <a:pt x="303" y="85"/>
                  </a:cubicBezTo>
                  <a:close/>
                </a:path>
              </a:pathLst>
            </a:custGeom>
            <a:solidFill>
              <a:srgbClr val="C7D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4" name="Freeform 68">
              <a:extLst>
                <a:ext uri="{FF2B5EF4-FFF2-40B4-BE49-F238E27FC236}">
                  <a16:creationId xmlns:a16="http://schemas.microsoft.com/office/drawing/2014/main" id="{53C68806-F24F-401A-9859-44FB2B98EC3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89" y="2015"/>
              <a:ext cx="99" cy="98"/>
            </a:xfrm>
            <a:custGeom>
              <a:avLst/>
              <a:gdLst>
                <a:gd name="T0" fmla="*/ 159 w 335"/>
                <a:gd name="T1" fmla="*/ 329 h 334"/>
                <a:gd name="T2" fmla="*/ 330 w 335"/>
                <a:gd name="T3" fmla="*/ 159 h 334"/>
                <a:gd name="T4" fmla="*/ 176 w 335"/>
                <a:gd name="T5" fmla="*/ 5 h 334"/>
                <a:gd name="T6" fmla="*/ 5 w 335"/>
                <a:gd name="T7" fmla="*/ 176 h 334"/>
                <a:gd name="T8" fmla="*/ 159 w 335"/>
                <a:gd name="T9" fmla="*/ 329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334">
                  <a:moveTo>
                    <a:pt x="159" y="329"/>
                  </a:moveTo>
                  <a:cubicBezTo>
                    <a:pt x="256" y="334"/>
                    <a:pt x="335" y="255"/>
                    <a:pt x="330" y="159"/>
                  </a:cubicBezTo>
                  <a:cubicBezTo>
                    <a:pt x="326" y="76"/>
                    <a:pt x="259" y="9"/>
                    <a:pt x="176" y="5"/>
                  </a:cubicBezTo>
                  <a:cubicBezTo>
                    <a:pt x="80" y="0"/>
                    <a:pt x="0" y="79"/>
                    <a:pt x="5" y="176"/>
                  </a:cubicBezTo>
                  <a:cubicBezTo>
                    <a:pt x="10" y="258"/>
                    <a:pt x="77" y="325"/>
                    <a:pt x="159" y="329"/>
                  </a:cubicBezTo>
                  <a:close/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5" name="Freeform 69">
              <a:extLst>
                <a:ext uri="{FF2B5EF4-FFF2-40B4-BE49-F238E27FC236}">
                  <a16:creationId xmlns:a16="http://schemas.microsoft.com/office/drawing/2014/main" id="{B7030BE8-90A1-47B1-B32B-C0B2CAAC0C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1" y="2117"/>
              <a:ext cx="108" cy="292"/>
            </a:xfrm>
            <a:custGeom>
              <a:avLst/>
              <a:gdLst>
                <a:gd name="T0" fmla="*/ 370 w 371"/>
                <a:gd name="T1" fmla="*/ 308 h 995"/>
                <a:gd name="T2" fmla="*/ 370 w 371"/>
                <a:gd name="T3" fmla="*/ 540 h 995"/>
                <a:gd name="T4" fmla="*/ 252 w 371"/>
                <a:gd name="T5" fmla="*/ 540 h 995"/>
                <a:gd name="T6" fmla="*/ 252 w 371"/>
                <a:gd name="T7" fmla="*/ 893 h 995"/>
                <a:gd name="T8" fmla="*/ 371 w 371"/>
                <a:gd name="T9" fmla="*/ 995 h 995"/>
                <a:gd name="T10" fmla="*/ 109 w 371"/>
                <a:gd name="T11" fmla="*/ 995 h 995"/>
                <a:gd name="T12" fmla="*/ 109 w 371"/>
                <a:gd name="T13" fmla="*/ 537 h 995"/>
                <a:gd name="T14" fmla="*/ 0 w 371"/>
                <a:gd name="T15" fmla="*/ 537 h 995"/>
                <a:gd name="T16" fmla="*/ 0 w 371"/>
                <a:gd name="T17" fmla="*/ 195 h 995"/>
                <a:gd name="T18" fmla="*/ 110 w 371"/>
                <a:gd name="T19" fmla="*/ 0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995">
                  <a:moveTo>
                    <a:pt x="370" y="308"/>
                  </a:moveTo>
                  <a:cubicBezTo>
                    <a:pt x="370" y="540"/>
                    <a:pt x="370" y="540"/>
                    <a:pt x="370" y="540"/>
                  </a:cubicBezTo>
                  <a:cubicBezTo>
                    <a:pt x="252" y="540"/>
                    <a:pt x="252" y="540"/>
                    <a:pt x="252" y="540"/>
                  </a:cubicBezTo>
                  <a:cubicBezTo>
                    <a:pt x="252" y="893"/>
                    <a:pt x="252" y="893"/>
                    <a:pt x="252" y="893"/>
                  </a:cubicBezTo>
                  <a:cubicBezTo>
                    <a:pt x="332" y="899"/>
                    <a:pt x="371" y="995"/>
                    <a:pt x="371" y="995"/>
                  </a:cubicBezTo>
                  <a:cubicBezTo>
                    <a:pt x="109" y="995"/>
                    <a:pt x="109" y="995"/>
                    <a:pt x="109" y="995"/>
                  </a:cubicBezTo>
                  <a:cubicBezTo>
                    <a:pt x="109" y="537"/>
                    <a:pt x="109" y="537"/>
                    <a:pt x="109" y="537"/>
                  </a:cubicBezTo>
                  <a:cubicBezTo>
                    <a:pt x="0" y="537"/>
                    <a:pt x="0" y="537"/>
                    <a:pt x="0" y="537"/>
                  </a:cubicBezTo>
                  <a:cubicBezTo>
                    <a:pt x="0" y="537"/>
                    <a:pt x="0" y="326"/>
                    <a:pt x="0" y="195"/>
                  </a:cubicBezTo>
                  <a:cubicBezTo>
                    <a:pt x="0" y="65"/>
                    <a:pt x="110" y="0"/>
                    <a:pt x="110" y="0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6" name="Freeform 70">
              <a:extLst>
                <a:ext uri="{FF2B5EF4-FFF2-40B4-BE49-F238E27FC236}">
                  <a16:creationId xmlns:a16="http://schemas.microsoft.com/office/drawing/2014/main" id="{093013AE-84E5-4891-A09A-96DDBF8A26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03" y="2015"/>
              <a:ext cx="98" cy="98"/>
            </a:xfrm>
            <a:custGeom>
              <a:avLst/>
              <a:gdLst>
                <a:gd name="T0" fmla="*/ 176 w 335"/>
                <a:gd name="T1" fmla="*/ 329 h 334"/>
                <a:gd name="T2" fmla="*/ 5 w 335"/>
                <a:gd name="T3" fmla="*/ 159 h 334"/>
                <a:gd name="T4" fmla="*/ 159 w 335"/>
                <a:gd name="T5" fmla="*/ 5 h 334"/>
                <a:gd name="T6" fmla="*/ 330 w 335"/>
                <a:gd name="T7" fmla="*/ 176 h 334"/>
                <a:gd name="T8" fmla="*/ 176 w 335"/>
                <a:gd name="T9" fmla="*/ 329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5" h="334">
                  <a:moveTo>
                    <a:pt x="176" y="329"/>
                  </a:moveTo>
                  <a:cubicBezTo>
                    <a:pt x="79" y="334"/>
                    <a:pt x="0" y="255"/>
                    <a:pt x="5" y="159"/>
                  </a:cubicBezTo>
                  <a:cubicBezTo>
                    <a:pt x="9" y="76"/>
                    <a:pt x="76" y="9"/>
                    <a:pt x="159" y="5"/>
                  </a:cubicBezTo>
                  <a:cubicBezTo>
                    <a:pt x="255" y="0"/>
                    <a:pt x="335" y="79"/>
                    <a:pt x="330" y="176"/>
                  </a:cubicBezTo>
                  <a:cubicBezTo>
                    <a:pt x="326" y="258"/>
                    <a:pt x="258" y="325"/>
                    <a:pt x="176" y="329"/>
                  </a:cubicBezTo>
                  <a:close/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7" name="Freeform 71">
              <a:extLst>
                <a:ext uri="{FF2B5EF4-FFF2-40B4-BE49-F238E27FC236}">
                  <a16:creationId xmlns:a16="http://schemas.microsoft.com/office/drawing/2014/main" id="{B37014CD-A456-4E99-8269-267683E8D084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" y="2117"/>
              <a:ext cx="108" cy="292"/>
            </a:xfrm>
            <a:custGeom>
              <a:avLst/>
              <a:gdLst>
                <a:gd name="T0" fmla="*/ 260 w 371"/>
                <a:gd name="T1" fmla="*/ 0 h 995"/>
                <a:gd name="T2" fmla="*/ 371 w 371"/>
                <a:gd name="T3" fmla="*/ 195 h 995"/>
                <a:gd name="T4" fmla="*/ 371 w 371"/>
                <a:gd name="T5" fmla="*/ 537 h 995"/>
                <a:gd name="T6" fmla="*/ 262 w 371"/>
                <a:gd name="T7" fmla="*/ 537 h 995"/>
                <a:gd name="T8" fmla="*/ 262 w 371"/>
                <a:gd name="T9" fmla="*/ 995 h 995"/>
                <a:gd name="T10" fmla="*/ 0 w 371"/>
                <a:gd name="T11" fmla="*/ 995 h 995"/>
                <a:gd name="T12" fmla="*/ 119 w 371"/>
                <a:gd name="T13" fmla="*/ 893 h 995"/>
                <a:gd name="T14" fmla="*/ 119 w 371"/>
                <a:gd name="T15" fmla="*/ 540 h 995"/>
                <a:gd name="T16" fmla="*/ 1 w 371"/>
                <a:gd name="T17" fmla="*/ 540 h 995"/>
                <a:gd name="T18" fmla="*/ 1 w 371"/>
                <a:gd name="T19" fmla="*/ 308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71" h="995">
                  <a:moveTo>
                    <a:pt x="260" y="0"/>
                  </a:moveTo>
                  <a:cubicBezTo>
                    <a:pt x="260" y="0"/>
                    <a:pt x="371" y="65"/>
                    <a:pt x="371" y="195"/>
                  </a:cubicBezTo>
                  <a:cubicBezTo>
                    <a:pt x="371" y="326"/>
                    <a:pt x="371" y="537"/>
                    <a:pt x="371" y="537"/>
                  </a:cubicBezTo>
                  <a:cubicBezTo>
                    <a:pt x="262" y="537"/>
                    <a:pt x="262" y="537"/>
                    <a:pt x="262" y="537"/>
                  </a:cubicBezTo>
                  <a:cubicBezTo>
                    <a:pt x="262" y="995"/>
                    <a:pt x="262" y="995"/>
                    <a:pt x="262" y="995"/>
                  </a:cubicBezTo>
                  <a:cubicBezTo>
                    <a:pt x="0" y="995"/>
                    <a:pt x="0" y="995"/>
                    <a:pt x="0" y="995"/>
                  </a:cubicBezTo>
                  <a:cubicBezTo>
                    <a:pt x="0" y="995"/>
                    <a:pt x="39" y="899"/>
                    <a:pt x="119" y="893"/>
                  </a:cubicBezTo>
                  <a:cubicBezTo>
                    <a:pt x="119" y="540"/>
                    <a:pt x="119" y="540"/>
                    <a:pt x="119" y="540"/>
                  </a:cubicBezTo>
                  <a:cubicBezTo>
                    <a:pt x="1" y="540"/>
                    <a:pt x="1" y="540"/>
                    <a:pt x="1" y="540"/>
                  </a:cubicBezTo>
                  <a:cubicBezTo>
                    <a:pt x="1" y="308"/>
                    <a:pt x="1" y="308"/>
                    <a:pt x="1" y="308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8" name="Freeform 72">
              <a:extLst>
                <a:ext uri="{FF2B5EF4-FFF2-40B4-BE49-F238E27FC236}">
                  <a16:creationId xmlns:a16="http://schemas.microsoft.com/office/drawing/2014/main" id="{4AB9C6BF-986B-4BE6-8778-2EC3A1D9CE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7" y="2130"/>
              <a:ext cx="123" cy="75"/>
            </a:xfrm>
            <a:custGeom>
              <a:avLst/>
              <a:gdLst>
                <a:gd name="T0" fmla="*/ 92 w 418"/>
                <a:gd name="T1" fmla="*/ 0 h 257"/>
                <a:gd name="T2" fmla="*/ 238 w 418"/>
                <a:gd name="T3" fmla="*/ 147 h 257"/>
                <a:gd name="T4" fmla="*/ 342 w 418"/>
                <a:gd name="T5" fmla="*/ 145 h 257"/>
                <a:gd name="T6" fmla="*/ 345 w 418"/>
                <a:gd name="T7" fmla="*/ 171 h 257"/>
                <a:gd name="T8" fmla="*/ 399 w 418"/>
                <a:gd name="T9" fmla="*/ 240 h 257"/>
                <a:gd name="T10" fmla="*/ 418 w 418"/>
                <a:gd name="T11" fmla="*/ 257 h 257"/>
                <a:gd name="T12" fmla="*/ 157 w 418"/>
                <a:gd name="T13" fmla="*/ 257 h 257"/>
                <a:gd name="T14" fmla="*/ 0 w 418"/>
                <a:gd name="T15" fmla="*/ 101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8" h="257">
                  <a:moveTo>
                    <a:pt x="92" y="0"/>
                  </a:moveTo>
                  <a:cubicBezTo>
                    <a:pt x="238" y="147"/>
                    <a:pt x="238" y="147"/>
                    <a:pt x="238" y="147"/>
                  </a:cubicBezTo>
                  <a:cubicBezTo>
                    <a:pt x="342" y="145"/>
                    <a:pt x="342" y="145"/>
                    <a:pt x="342" y="145"/>
                  </a:cubicBezTo>
                  <a:cubicBezTo>
                    <a:pt x="341" y="154"/>
                    <a:pt x="342" y="163"/>
                    <a:pt x="345" y="171"/>
                  </a:cubicBezTo>
                  <a:cubicBezTo>
                    <a:pt x="353" y="199"/>
                    <a:pt x="377" y="221"/>
                    <a:pt x="399" y="240"/>
                  </a:cubicBezTo>
                  <a:cubicBezTo>
                    <a:pt x="405" y="246"/>
                    <a:pt x="412" y="251"/>
                    <a:pt x="418" y="257"/>
                  </a:cubicBezTo>
                  <a:cubicBezTo>
                    <a:pt x="157" y="257"/>
                    <a:pt x="157" y="257"/>
                    <a:pt x="157" y="257"/>
                  </a:cubicBezTo>
                  <a:cubicBezTo>
                    <a:pt x="0" y="101"/>
                    <a:pt x="0" y="101"/>
                    <a:pt x="0" y="101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69" name="Freeform 73">
              <a:extLst>
                <a:ext uri="{FF2B5EF4-FFF2-40B4-BE49-F238E27FC236}">
                  <a16:creationId xmlns:a16="http://schemas.microsoft.com/office/drawing/2014/main" id="{77488BD0-903C-4B08-88F9-FAD557D73AC5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7" y="2130"/>
              <a:ext cx="123" cy="75"/>
            </a:xfrm>
            <a:custGeom>
              <a:avLst/>
              <a:gdLst>
                <a:gd name="T0" fmla="*/ 327 w 418"/>
                <a:gd name="T1" fmla="*/ 0 h 257"/>
                <a:gd name="T2" fmla="*/ 180 w 418"/>
                <a:gd name="T3" fmla="*/ 147 h 257"/>
                <a:gd name="T4" fmla="*/ 77 w 418"/>
                <a:gd name="T5" fmla="*/ 145 h 257"/>
                <a:gd name="T6" fmla="*/ 74 w 418"/>
                <a:gd name="T7" fmla="*/ 171 h 257"/>
                <a:gd name="T8" fmla="*/ 19 w 418"/>
                <a:gd name="T9" fmla="*/ 240 h 257"/>
                <a:gd name="T10" fmla="*/ 0 w 418"/>
                <a:gd name="T11" fmla="*/ 257 h 257"/>
                <a:gd name="T12" fmla="*/ 262 w 418"/>
                <a:gd name="T13" fmla="*/ 257 h 257"/>
                <a:gd name="T14" fmla="*/ 418 w 418"/>
                <a:gd name="T15" fmla="*/ 101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8" h="257">
                  <a:moveTo>
                    <a:pt x="327" y="0"/>
                  </a:moveTo>
                  <a:cubicBezTo>
                    <a:pt x="180" y="147"/>
                    <a:pt x="180" y="147"/>
                    <a:pt x="180" y="147"/>
                  </a:cubicBezTo>
                  <a:cubicBezTo>
                    <a:pt x="77" y="145"/>
                    <a:pt x="77" y="145"/>
                    <a:pt x="77" y="145"/>
                  </a:cubicBezTo>
                  <a:cubicBezTo>
                    <a:pt x="77" y="154"/>
                    <a:pt x="76" y="163"/>
                    <a:pt x="74" y="171"/>
                  </a:cubicBezTo>
                  <a:cubicBezTo>
                    <a:pt x="66" y="199"/>
                    <a:pt x="42" y="221"/>
                    <a:pt x="19" y="240"/>
                  </a:cubicBezTo>
                  <a:cubicBezTo>
                    <a:pt x="13" y="246"/>
                    <a:pt x="7" y="251"/>
                    <a:pt x="0" y="257"/>
                  </a:cubicBezTo>
                  <a:cubicBezTo>
                    <a:pt x="262" y="257"/>
                    <a:pt x="262" y="257"/>
                    <a:pt x="262" y="257"/>
                  </a:cubicBezTo>
                  <a:cubicBezTo>
                    <a:pt x="418" y="101"/>
                    <a:pt x="418" y="101"/>
                    <a:pt x="418" y="101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0" name="Freeform 74">
              <a:extLst>
                <a:ext uri="{FF2B5EF4-FFF2-40B4-BE49-F238E27FC236}">
                  <a16:creationId xmlns:a16="http://schemas.microsoft.com/office/drawing/2014/main" id="{DE090C5E-DB29-40AC-AC79-2C68ED95F6A3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8" y="2152"/>
              <a:ext cx="82" cy="20"/>
            </a:xfrm>
            <a:custGeom>
              <a:avLst/>
              <a:gdLst>
                <a:gd name="T0" fmla="*/ 280 w 280"/>
                <a:gd name="T1" fmla="*/ 70 h 70"/>
                <a:gd name="T2" fmla="*/ 247 w 280"/>
                <a:gd name="T3" fmla="*/ 13 h 70"/>
                <a:gd name="T4" fmla="*/ 204 w 280"/>
                <a:gd name="T5" fmla="*/ 0 h 70"/>
                <a:gd name="T6" fmla="*/ 140 w 280"/>
                <a:gd name="T7" fmla="*/ 45 h 70"/>
                <a:gd name="T8" fmla="*/ 75 w 280"/>
                <a:gd name="T9" fmla="*/ 0 h 70"/>
                <a:gd name="T10" fmla="*/ 8 w 280"/>
                <a:gd name="T11" fmla="*/ 40 h 70"/>
                <a:gd name="T12" fmla="*/ 0 w 280"/>
                <a:gd name="T13" fmla="*/ 7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0" h="70">
                  <a:moveTo>
                    <a:pt x="280" y="70"/>
                  </a:moveTo>
                  <a:cubicBezTo>
                    <a:pt x="279" y="49"/>
                    <a:pt x="266" y="26"/>
                    <a:pt x="247" y="13"/>
                  </a:cubicBezTo>
                  <a:cubicBezTo>
                    <a:pt x="235" y="5"/>
                    <a:pt x="219" y="0"/>
                    <a:pt x="204" y="0"/>
                  </a:cubicBezTo>
                  <a:cubicBezTo>
                    <a:pt x="177" y="0"/>
                    <a:pt x="153" y="24"/>
                    <a:pt x="140" y="45"/>
                  </a:cubicBezTo>
                  <a:cubicBezTo>
                    <a:pt x="126" y="24"/>
                    <a:pt x="102" y="0"/>
                    <a:pt x="75" y="0"/>
                  </a:cubicBezTo>
                  <a:cubicBezTo>
                    <a:pt x="46" y="0"/>
                    <a:pt x="21" y="17"/>
                    <a:pt x="8" y="40"/>
                  </a:cubicBezTo>
                  <a:cubicBezTo>
                    <a:pt x="3" y="50"/>
                    <a:pt x="0" y="60"/>
                    <a:pt x="0" y="70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1" name="Freeform 75">
              <a:extLst>
                <a:ext uri="{FF2B5EF4-FFF2-40B4-BE49-F238E27FC236}">
                  <a16:creationId xmlns:a16="http://schemas.microsoft.com/office/drawing/2014/main" id="{0C31E35B-D7FB-4D89-9CA9-CD9B863B3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080" y="2205"/>
              <a:ext cx="37" cy="17"/>
            </a:xfrm>
            <a:custGeom>
              <a:avLst/>
              <a:gdLst>
                <a:gd name="T0" fmla="*/ 0 w 127"/>
                <a:gd name="T1" fmla="*/ 0 h 59"/>
                <a:gd name="T2" fmla="*/ 54 w 127"/>
                <a:gd name="T3" fmla="*/ 48 h 59"/>
                <a:gd name="T4" fmla="*/ 80 w 127"/>
                <a:gd name="T5" fmla="*/ 46 h 59"/>
                <a:gd name="T6" fmla="*/ 127 w 127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59">
                  <a:moveTo>
                    <a:pt x="0" y="0"/>
                  </a:moveTo>
                  <a:cubicBezTo>
                    <a:pt x="18" y="16"/>
                    <a:pt x="35" y="32"/>
                    <a:pt x="54" y="48"/>
                  </a:cubicBezTo>
                  <a:cubicBezTo>
                    <a:pt x="67" y="59"/>
                    <a:pt x="69" y="57"/>
                    <a:pt x="80" y="46"/>
                  </a:cubicBezTo>
                  <a:cubicBezTo>
                    <a:pt x="95" y="31"/>
                    <a:pt x="111" y="16"/>
                    <a:pt x="127" y="0"/>
                  </a:cubicBezTo>
                </a:path>
              </a:pathLst>
            </a:custGeom>
            <a:noFill/>
            <a:ln w="23813" cap="rnd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2" name="Freeform 76">
              <a:extLst>
                <a:ext uri="{FF2B5EF4-FFF2-40B4-BE49-F238E27FC236}">
                  <a16:creationId xmlns:a16="http://schemas.microsoft.com/office/drawing/2014/main" id="{5C8AD765-6D57-4A80-BCEC-1BDE48366D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54" y="2145"/>
              <a:ext cx="89" cy="82"/>
            </a:xfrm>
            <a:custGeom>
              <a:avLst/>
              <a:gdLst>
                <a:gd name="T0" fmla="*/ 303 w 303"/>
                <a:gd name="T1" fmla="*/ 85 h 280"/>
                <a:gd name="T2" fmla="*/ 302 w 303"/>
                <a:gd name="T3" fmla="*/ 79 h 280"/>
                <a:gd name="T4" fmla="*/ 226 w 303"/>
                <a:gd name="T5" fmla="*/ 2 h 280"/>
                <a:gd name="T6" fmla="*/ 152 w 303"/>
                <a:gd name="T7" fmla="*/ 44 h 280"/>
                <a:gd name="T8" fmla="*/ 78 w 303"/>
                <a:gd name="T9" fmla="*/ 2 h 280"/>
                <a:gd name="T10" fmla="*/ 1 w 303"/>
                <a:gd name="T11" fmla="*/ 80 h 280"/>
                <a:gd name="T12" fmla="*/ 4 w 303"/>
                <a:gd name="T13" fmla="*/ 113 h 280"/>
                <a:gd name="T14" fmla="*/ 13 w 303"/>
                <a:gd name="T15" fmla="*/ 129 h 280"/>
                <a:gd name="T16" fmla="*/ 151 w 303"/>
                <a:gd name="T17" fmla="*/ 280 h 280"/>
                <a:gd name="T18" fmla="*/ 285 w 303"/>
                <a:gd name="T19" fmla="*/ 133 h 280"/>
                <a:gd name="T20" fmla="*/ 303 w 303"/>
                <a:gd name="T21" fmla="*/ 85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03" h="280">
                  <a:moveTo>
                    <a:pt x="303" y="85"/>
                  </a:moveTo>
                  <a:cubicBezTo>
                    <a:pt x="302" y="83"/>
                    <a:pt x="302" y="81"/>
                    <a:pt x="302" y="79"/>
                  </a:cubicBezTo>
                  <a:cubicBezTo>
                    <a:pt x="298" y="37"/>
                    <a:pt x="265" y="4"/>
                    <a:pt x="226" y="2"/>
                  </a:cubicBezTo>
                  <a:cubicBezTo>
                    <a:pt x="194" y="0"/>
                    <a:pt x="167" y="17"/>
                    <a:pt x="152" y="44"/>
                  </a:cubicBezTo>
                  <a:cubicBezTo>
                    <a:pt x="137" y="17"/>
                    <a:pt x="109" y="0"/>
                    <a:pt x="78" y="2"/>
                  </a:cubicBezTo>
                  <a:cubicBezTo>
                    <a:pt x="38" y="4"/>
                    <a:pt x="5" y="38"/>
                    <a:pt x="1" y="80"/>
                  </a:cubicBezTo>
                  <a:cubicBezTo>
                    <a:pt x="0" y="92"/>
                    <a:pt x="1" y="103"/>
                    <a:pt x="4" y="113"/>
                  </a:cubicBezTo>
                  <a:cubicBezTo>
                    <a:pt x="6" y="119"/>
                    <a:pt x="9" y="125"/>
                    <a:pt x="13" y="129"/>
                  </a:cubicBezTo>
                  <a:cubicBezTo>
                    <a:pt x="151" y="280"/>
                    <a:pt x="151" y="280"/>
                    <a:pt x="151" y="280"/>
                  </a:cubicBezTo>
                  <a:cubicBezTo>
                    <a:pt x="285" y="133"/>
                    <a:pt x="285" y="133"/>
                    <a:pt x="285" y="133"/>
                  </a:cubicBezTo>
                  <a:cubicBezTo>
                    <a:pt x="297" y="120"/>
                    <a:pt x="303" y="103"/>
                    <a:pt x="303" y="85"/>
                  </a:cubicBezTo>
                  <a:close/>
                </a:path>
              </a:pathLst>
            </a:custGeom>
            <a:solidFill>
              <a:srgbClr val="F04F4C"/>
            </a:solidFill>
            <a:ln w="23813" cap="flat">
              <a:solidFill>
                <a:srgbClr val="3D4451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3" name="Freeform 77">
              <a:extLst>
                <a:ext uri="{FF2B5EF4-FFF2-40B4-BE49-F238E27FC236}">
                  <a16:creationId xmlns:a16="http://schemas.microsoft.com/office/drawing/2014/main" id="{ED86392E-2F40-4700-A8F7-2EDE626D5B7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0" y="2269"/>
              <a:ext cx="128" cy="145"/>
            </a:xfrm>
            <a:custGeom>
              <a:avLst/>
              <a:gdLst>
                <a:gd name="T0" fmla="*/ 128 w 128"/>
                <a:gd name="T1" fmla="*/ 108 h 145"/>
                <a:gd name="T2" fmla="*/ 64 w 128"/>
                <a:gd name="T3" fmla="*/ 145 h 145"/>
                <a:gd name="T4" fmla="*/ 0 w 128"/>
                <a:gd name="T5" fmla="*/ 108 h 145"/>
                <a:gd name="T6" fmla="*/ 0 w 128"/>
                <a:gd name="T7" fmla="*/ 36 h 145"/>
                <a:gd name="T8" fmla="*/ 64 w 128"/>
                <a:gd name="T9" fmla="*/ 0 h 145"/>
                <a:gd name="T10" fmla="*/ 128 w 128"/>
                <a:gd name="T11" fmla="*/ 36 h 145"/>
                <a:gd name="T12" fmla="*/ 128 w 128"/>
                <a:gd name="T13" fmla="*/ 108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8" h="145">
                  <a:moveTo>
                    <a:pt x="128" y="108"/>
                  </a:moveTo>
                  <a:lnTo>
                    <a:pt x="64" y="145"/>
                  </a:lnTo>
                  <a:lnTo>
                    <a:pt x="0" y="108"/>
                  </a:lnTo>
                  <a:lnTo>
                    <a:pt x="0" y="36"/>
                  </a:lnTo>
                  <a:lnTo>
                    <a:pt x="64" y="0"/>
                  </a:lnTo>
                  <a:lnTo>
                    <a:pt x="128" y="36"/>
                  </a:lnTo>
                  <a:lnTo>
                    <a:pt x="128" y="108"/>
                  </a:lnTo>
                  <a:close/>
                </a:path>
              </a:pathLst>
            </a:custGeom>
            <a:solidFill>
              <a:srgbClr val="FDC3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4" name="Freeform 78">
              <a:extLst>
                <a:ext uri="{FF2B5EF4-FFF2-40B4-BE49-F238E27FC236}">
                  <a16:creationId xmlns:a16="http://schemas.microsoft.com/office/drawing/2014/main" id="{5721A871-47F2-4DB8-942C-2AC5D512FA15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1" y="2249"/>
              <a:ext cx="166" cy="179"/>
            </a:xfrm>
            <a:custGeom>
              <a:avLst/>
              <a:gdLst>
                <a:gd name="T0" fmla="*/ 166 w 166"/>
                <a:gd name="T1" fmla="*/ 134 h 179"/>
                <a:gd name="T2" fmla="*/ 83 w 166"/>
                <a:gd name="T3" fmla="*/ 179 h 179"/>
                <a:gd name="T4" fmla="*/ 0 w 166"/>
                <a:gd name="T5" fmla="*/ 134 h 179"/>
                <a:gd name="T6" fmla="*/ 0 w 166"/>
                <a:gd name="T7" fmla="*/ 44 h 179"/>
                <a:gd name="T8" fmla="*/ 83 w 166"/>
                <a:gd name="T9" fmla="*/ 0 h 179"/>
                <a:gd name="T10" fmla="*/ 166 w 166"/>
                <a:gd name="T11" fmla="*/ 44 h 179"/>
                <a:gd name="T12" fmla="*/ 166 w 166"/>
                <a:gd name="T13" fmla="*/ 1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6" h="179">
                  <a:moveTo>
                    <a:pt x="166" y="134"/>
                  </a:moveTo>
                  <a:lnTo>
                    <a:pt x="83" y="179"/>
                  </a:lnTo>
                  <a:lnTo>
                    <a:pt x="0" y="134"/>
                  </a:lnTo>
                  <a:lnTo>
                    <a:pt x="0" y="44"/>
                  </a:lnTo>
                  <a:lnTo>
                    <a:pt x="83" y="0"/>
                  </a:lnTo>
                  <a:lnTo>
                    <a:pt x="166" y="44"/>
                  </a:lnTo>
                  <a:lnTo>
                    <a:pt x="166" y="134"/>
                  </a:lnTo>
                  <a:close/>
                </a:path>
              </a:pathLst>
            </a:cu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5" name="Line 79">
              <a:extLst>
                <a:ext uri="{FF2B5EF4-FFF2-40B4-BE49-F238E27FC236}">
                  <a16:creationId xmlns:a16="http://schemas.microsoft.com/office/drawing/2014/main" id="{47B249C6-A0BC-49B7-A20D-A552330E1B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93" y="2336"/>
              <a:ext cx="0" cy="92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6" name="Line 80">
              <a:extLst>
                <a:ext uri="{FF2B5EF4-FFF2-40B4-BE49-F238E27FC236}">
                  <a16:creationId xmlns:a16="http://schemas.microsoft.com/office/drawing/2014/main" id="{AD4D6D82-BA24-42E5-9B1E-D0A430066C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094" y="2293"/>
              <a:ext cx="84" cy="43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7" name="Line 81">
              <a:extLst>
                <a:ext uri="{FF2B5EF4-FFF2-40B4-BE49-F238E27FC236}">
                  <a16:creationId xmlns:a16="http://schemas.microsoft.com/office/drawing/2014/main" id="{E621661D-D220-405B-B5AD-4567E448CE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12" y="2293"/>
              <a:ext cx="82" cy="43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  <p:sp>
          <p:nvSpPr>
            <p:cNvPr id="178" name="Line 82">
              <a:extLst>
                <a:ext uri="{FF2B5EF4-FFF2-40B4-BE49-F238E27FC236}">
                  <a16:creationId xmlns:a16="http://schemas.microsoft.com/office/drawing/2014/main" id="{478DACA1-28C2-43DB-965A-3E94DC5189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55" y="2270"/>
              <a:ext cx="83" cy="44"/>
            </a:xfrm>
            <a:prstGeom prst="line">
              <a:avLst/>
            </a:prstGeom>
            <a:noFill/>
            <a:ln w="20638" cap="flat">
              <a:solidFill>
                <a:srgbClr val="3D445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CO"/>
            </a:p>
          </p:txBody>
        </p:sp>
      </p:grpSp>
      <p:sp>
        <p:nvSpPr>
          <p:cNvPr id="179" name="CuadroTexto 178">
            <a:extLst>
              <a:ext uri="{FF2B5EF4-FFF2-40B4-BE49-F238E27FC236}">
                <a16:creationId xmlns:a16="http://schemas.microsoft.com/office/drawing/2014/main" id="{9B55BFB4-F1CF-41F0-8E41-380EA9BDA328}"/>
              </a:ext>
            </a:extLst>
          </p:cNvPr>
          <p:cNvSpPr txBox="1"/>
          <p:nvPr/>
        </p:nvSpPr>
        <p:spPr>
          <a:xfrm>
            <a:off x="1444625" y="5344573"/>
            <a:ext cx="1753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s-CO" sz="1400" dirty="0"/>
              <a:t>Integer mollis ipsum ex, quis pretium leo tincidunt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1" name="CuadroTexto 180">
            <a:extLst>
              <a:ext uri="{FF2B5EF4-FFF2-40B4-BE49-F238E27FC236}">
                <a16:creationId xmlns:a16="http://schemas.microsoft.com/office/drawing/2014/main" id="{E4AF9585-6C4E-4CAD-BE6E-7E04BFB387A1}"/>
              </a:ext>
            </a:extLst>
          </p:cNvPr>
          <p:cNvSpPr txBox="1"/>
          <p:nvPr/>
        </p:nvSpPr>
        <p:spPr>
          <a:xfrm>
            <a:off x="3439219" y="5344573"/>
            <a:ext cx="1753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s-CO" sz="1400" dirty="0"/>
              <a:t>Integer mollis ipsum ex, quis pretium leo tincidunt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2" name="CuadroTexto 181">
            <a:extLst>
              <a:ext uri="{FF2B5EF4-FFF2-40B4-BE49-F238E27FC236}">
                <a16:creationId xmlns:a16="http://schemas.microsoft.com/office/drawing/2014/main" id="{DF472BD0-D83A-4823-9F32-90746ABF80B9}"/>
              </a:ext>
            </a:extLst>
          </p:cNvPr>
          <p:cNvSpPr txBox="1"/>
          <p:nvPr/>
        </p:nvSpPr>
        <p:spPr>
          <a:xfrm>
            <a:off x="5349867" y="5385807"/>
            <a:ext cx="1753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s-CO" sz="1400" dirty="0"/>
              <a:t>Integer mollis ipsum ex, quis pretium leo tincidunt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3" name="CuadroTexto 182">
            <a:extLst>
              <a:ext uri="{FF2B5EF4-FFF2-40B4-BE49-F238E27FC236}">
                <a16:creationId xmlns:a16="http://schemas.microsoft.com/office/drawing/2014/main" id="{43198241-5528-4DF3-B3B9-2B291E33A437}"/>
              </a:ext>
            </a:extLst>
          </p:cNvPr>
          <p:cNvSpPr txBox="1"/>
          <p:nvPr/>
        </p:nvSpPr>
        <p:spPr>
          <a:xfrm>
            <a:off x="7344461" y="5385807"/>
            <a:ext cx="1753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s-CO" sz="1400" dirty="0"/>
              <a:t>Integer mollis ipsum ex, quis pretium leo tincidunt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84" name="CuadroTexto 183">
            <a:extLst>
              <a:ext uri="{FF2B5EF4-FFF2-40B4-BE49-F238E27FC236}">
                <a16:creationId xmlns:a16="http://schemas.microsoft.com/office/drawing/2014/main" id="{B0E2FDDE-C1F3-4270-A864-A69952F09963}"/>
              </a:ext>
            </a:extLst>
          </p:cNvPr>
          <p:cNvSpPr txBox="1"/>
          <p:nvPr/>
        </p:nvSpPr>
        <p:spPr>
          <a:xfrm>
            <a:off x="9170844" y="5372236"/>
            <a:ext cx="1753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es-CO" sz="1400" dirty="0"/>
              <a:t>Integer mollis ipsum ex, quis pretium leo tincidunt</a:t>
            </a:r>
            <a:endParaRPr lang="es-CO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908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56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Jolie Nayibe Serrano</dc:creator>
  <cp:lastModifiedBy>Jolie Nayibe Serrano</cp:lastModifiedBy>
  <cp:revision>76</cp:revision>
  <dcterms:created xsi:type="dcterms:W3CDTF">2020-03-21T22:03:23Z</dcterms:created>
  <dcterms:modified xsi:type="dcterms:W3CDTF">2020-04-25T21:32:16Z</dcterms:modified>
</cp:coreProperties>
</file>