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778" r:id="rId2"/>
    <p:sldId id="1779" r:id="rId3"/>
    <p:sldId id="3332" r:id="rId4"/>
    <p:sldId id="2580" r:id="rId5"/>
    <p:sldId id="3324" r:id="rId6"/>
    <p:sldId id="3326" r:id="rId7"/>
    <p:sldId id="3311" r:id="rId8"/>
    <p:sldId id="3320" r:id="rId9"/>
    <p:sldId id="3386" r:id="rId10"/>
    <p:sldId id="3310" r:id="rId11"/>
    <p:sldId id="3322" r:id="rId12"/>
    <p:sldId id="3317" r:id="rId13"/>
    <p:sldId id="4109" r:id="rId14"/>
    <p:sldId id="1772"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C90726"/>
    <a:srgbClr val="E40052"/>
    <a:srgbClr val="FEC4C3"/>
    <a:srgbClr val="D4436E"/>
    <a:srgbClr val="FF317B"/>
    <a:srgbClr val="E989B7"/>
    <a:srgbClr val="E76E7F"/>
    <a:srgbClr val="FCA4B2"/>
    <a:srgbClr val="00C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35" autoAdjust="0"/>
    <p:restoredTop sz="94620" autoAdjust="0"/>
  </p:normalViewPr>
  <p:slideViewPr>
    <p:cSldViewPr snapToGrid="0">
      <p:cViewPr>
        <p:scale>
          <a:sx n="66" d="100"/>
          <a:sy n="66" d="100"/>
        </p:scale>
        <p:origin x="990" y="1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1-E311-884A-B3B4-2705042DB06E}"/>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8.1999999999999993</c:v>
                </c:pt>
                <c:pt idx="1">
                  <c:v>3.2</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3">
                  <a:lumMod val="75000"/>
                </a:schemeClr>
              </a:solidFill>
              <a:ln w="19050">
                <a:solidFill>
                  <a:schemeClr val="lt1"/>
                </a:solidFill>
              </a:ln>
              <a:effectLst/>
            </c:spPr>
            <c:extLst>
              <c:ext xmlns:c16="http://schemas.microsoft.com/office/drawing/2014/chart" uri="{C3380CC4-5D6E-409C-BE32-E72D297353CC}">
                <c16:uniqueId val="{00000001-CE56-0442-8B1B-7A2E0D5B6E18}"/>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4.0999999999999996</c:v>
                </c:pt>
                <c:pt idx="1">
                  <c:v>3.2</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2"/>
              </a:solidFill>
              <a:ln w="19050">
                <a:solidFill>
                  <a:schemeClr val="lt1"/>
                </a:solidFill>
              </a:ln>
              <a:effectLst/>
            </c:spPr>
            <c:extLst>
              <c:ext xmlns:c16="http://schemas.microsoft.com/office/drawing/2014/chart" uri="{C3380CC4-5D6E-409C-BE32-E72D297353CC}">
                <c16:uniqueId val="{00000001-2402-C341-92B3-821C32210D6F}"/>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6.7</c:v>
                </c:pt>
                <c:pt idx="1">
                  <c:v>3.2</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4"/>
              </a:solidFill>
              <a:ln w="19050">
                <a:solidFill>
                  <a:schemeClr val="lt1"/>
                </a:solidFill>
              </a:ln>
              <a:effectLst/>
            </c:spPr>
            <c:extLst>
              <c:ext xmlns:c16="http://schemas.microsoft.com/office/drawing/2014/chart" uri="{C3380CC4-5D6E-409C-BE32-E72D297353CC}">
                <c16:uniqueId val="{00000001-CE56-0442-8B1B-7A2E0D5B6E18}"/>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2.5</c:v>
                </c:pt>
                <c:pt idx="1">
                  <c:v>3.2</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24/05/2021</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24/05/2021</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6065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90F7592-D350-4E1A-8FF2-4C83070A8A9F}"/>
              </a:ext>
            </a:extLst>
          </p:cNvPr>
          <p:cNvSpPr>
            <a:spLocks noGrp="1"/>
          </p:cNvSpPr>
          <p:nvPr>
            <p:ph type="pic" sz="quarter" idx="10"/>
          </p:nvPr>
        </p:nvSpPr>
        <p:spPr>
          <a:xfrm>
            <a:off x="0" y="-1"/>
            <a:ext cx="6784182" cy="6857999"/>
          </a:xfrm>
          <a:prstGeom prst="rect">
            <a:avLst/>
          </a:prstGeom>
        </p:spPr>
        <p:txBody>
          <a:bodyPr/>
          <a:lstStyle/>
          <a:p>
            <a:endParaRPr lang="en-US"/>
          </a:p>
        </p:txBody>
      </p:sp>
    </p:spTree>
    <p:extLst>
      <p:ext uri="{BB962C8B-B14F-4D97-AF65-F5344CB8AC3E}">
        <p14:creationId xmlns:p14="http://schemas.microsoft.com/office/powerpoint/2010/main" val="499554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7523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eam 1">
    <p:spTree>
      <p:nvGrpSpPr>
        <p:cNvPr id="1" name=""/>
        <p:cNvGrpSpPr/>
        <p:nvPr/>
      </p:nvGrpSpPr>
      <p:grpSpPr>
        <a:xfrm>
          <a:off x="0" y="0"/>
          <a:ext cx="0" cy="0"/>
          <a:chOff x="0" y="0"/>
          <a:chExt cx="0" cy="0"/>
        </a:xfrm>
      </p:grpSpPr>
      <p:sp>
        <p:nvSpPr>
          <p:cNvPr id="11" name="Picture Placeholder 7"/>
          <p:cNvSpPr>
            <a:spLocks noGrp="1"/>
          </p:cNvSpPr>
          <p:nvPr>
            <p:ph type="pic" sz="quarter" idx="66"/>
          </p:nvPr>
        </p:nvSpPr>
        <p:spPr>
          <a:xfrm>
            <a:off x="4861456" y="2035098"/>
            <a:ext cx="2498523" cy="2497873"/>
          </a:xfrm>
          <a:prstGeom prst="ellipse">
            <a:avLst/>
          </a:prstGeom>
          <a:solidFill>
            <a:schemeClr val="bg1">
              <a:lumMod val="95000"/>
            </a:schemeClr>
          </a:solidFill>
          <a:effectLst/>
        </p:spPr>
        <p:txBody>
          <a:bodyPr wrap="square">
            <a:noAutofit/>
          </a:bodyPr>
          <a:lstStyle>
            <a:lvl1pPr marL="0" indent="0">
              <a:buNone/>
              <a:defRPr sz="1300" b="1" i="0">
                <a:ln>
                  <a:noFill/>
                </a:ln>
                <a:solidFill>
                  <a:schemeClr val="bg1">
                    <a:lumMod val="85000"/>
                  </a:schemeClr>
                </a:solidFill>
                <a:latin typeface="Open Sans Semibold" charset="0"/>
                <a:ea typeface="Open Sans Semibold" charset="0"/>
                <a:cs typeface="Open Sans Semibold" charset="0"/>
              </a:defRPr>
            </a:lvl1pPr>
          </a:lstStyle>
          <a:p>
            <a:endParaRPr lang="en-US" dirty="0"/>
          </a:p>
        </p:txBody>
      </p:sp>
      <p:sp>
        <p:nvSpPr>
          <p:cNvPr id="12" name="Picture Placeholder 7"/>
          <p:cNvSpPr>
            <a:spLocks noGrp="1"/>
          </p:cNvSpPr>
          <p:nvPr>
            <p:ph type="pic" sz="quarter" idx="67"/>
          </p:nvPr>
        </p:nvSpPr>
        <p:spPr>
          <a:xfrm>
            <a:off x="7994021" y="2035098"/>
            <a:ext cx="2498523" cy="2497873"/>
          </a:xfrm>
          <a:prstGeom prst="ellipse">
            <a:avLst/>
          </a:prstGeom>
          <a:solidFill>
            <a:schemeClr val="bg1">
              <a:lumMod val="95000"/>
            </a:schemeClr>
          </a:solidFill>
          <a:effectLst/>
        </p:spPr>
        <p:txBody>
          <a:bodyPr wrap="square">
            <a:noAutofit/>
          </a:bodyPr>
          <a:lstStyle>
            <a:lvl1pPr marL="0" indent="0">
              <a:buNone/>
              <a:defRPr sz="1300" b="1" i="0">
                <a:ln>
                  <a:noFill/>
                </a:ln>
                <a:solidFill>
                  <a:schemeClr val="bg1">
                    <a:lumMod val="85000"/>
                  </a:schemeClr>
                </a:solidFill>
                <a:latin typeface="Open Sans Semibold" charset="0"/>
                <a:ea typeface="Open Sans Semibold" charset="0"/>
                <a:cs typeface="Open Sans Semibold" charset="0"/>
              </a:defRPr>
            </a:lvl1pPr>
          </a:lstStyle>
          <a:p>
            <a:endParaRPr lang="en-US" dirty="0"/>
          </a:p>
        </p:txBody>
      </p:sp>
      <p:sp>
        <p:nvSpPr>
          <p:cNvPr id="13" name="Picture Placeholder 7"/>
          <p:cNvSpPr>
            <a:spLocks noGrp="1"/>
          </p:cNvSpPr>
          <p:nvPr>
            <p:ph type="pic" sz="quarter" idx="68"/>
          </p:nvPr>
        </p:nvSpPr>
        <p:spPr>
          <a:xfrm>
            <a:off x="1728890" y="2035098"/>
            <a:ext cx="2498523" cy="2497873"/>
          </a:xfrm>
          <a:prstGeom prst="ellipse">
            <a:avLst/>
          </a:prstGeom>
          <a:solidFill>
            <a:schemeClr val="bg1">
              <a:lumMod val="95000"/>
            </a:schemeClr>
          </a:solidFill>
          <a:effectLst/>
        </p:spPr>
        <p:txBody>
          <a:bodyPr wrap="square">
            <a:noAutofit/>
          </a:bodyPr>
          <a:lstStyle>
            <a:lvl1pPr marL="0" indent="0">
              <a:buNone/>
              <a:defRPr sz="1300" b="1" i="0">
                <a:ln>
                  <a:noFill/>
                </a:ln>
                <a:solidFill>
                  <a:schemeClr val="bg1">
                    <a:lumMod val="85000"/>
                  </a:schemeClr>
                </a:solidFill>
                <a:latin typeface="Open Sans Semibold" charset="0"/>
                <a:ea typeface="Open Sans Semibold" charset="0"/>
                <a:cs typeface="Open Sans Semibold" charset="0"/>
              </a:defRPr>
            </a:lvl1pPr>
          </a:lstStyle>
          <a:p>
            <a:endParaRPr lang="en-US" dirty="0"/>
          </a:p>
        </p:txBody>
      </p:sp>
    </p:spTree>
    <p:extLst>
      <p:ext uri="{BB962C8B-B14F-4D97-AF65-F5344CB8AC3E}">
        <p14:creationId xmlns:p14="http://schemas.microsoft.com/office/powerpoint/2010/main" val="39750003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free-powerpoint-templates-download.com/" TargetMode="Externa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s://slidesgrati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8">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0">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1"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7" r:id="rId13"/>
    <p:sldLayoutId id="2147483713" r:id="rId14"/>
    <p:sldLayoutId id="2147483714" r:id="rId15"/>
    <p:sldLayoutId id="2147483720"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abay.com/es/" TargetMode="External"/><Relationship Id="rId2" Type="http://schemas.openxmlformats.org/officeDocument/2006/relationships/hyperlink" Target="https://www.freepik.es/home" TargetMode="External"/><Relationship Id="rId1" Type="http://schemas.openxmlformats.org/officeDocument/2006/relationships/slideLayout" Target="../slideLayouts/slideLayout14.xml"/><Relationship Id="rId6" Type="http://schemas.openxmlformats.org/officeDocument/2006/relationships/hyperlink" Target="https://ppthemes.com/" TargetMode="External"/><Relationship Id="rId5" Type="http://schemas.openxmlformats.org/officeDocument/2006/relationships/hyperlink" Target="https://www.dafont.com/another-day-in-paradise.font" TargetMode="External"/><Relationship Id="rId4" Type="http://schemas.openxmlformats.org/officeDocument/2006/relationships/hyperlink" Target="https://fonts.google.com/specimen/Montserra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www.youtube.com/channel/UC-43Jmwyva1Ju7Jkluos39Q" TargetMode="External"/><Relationship Id="rId3" Type="http://schemas.openxmlformats.org/officeDocument/2006/relationships/hyperlink" Target="http://www.slidesgratis.com/" TargetMode="External"/><Relationship Id="rId7" Type="http://schemas.openxmlformats.org/officeDocument/2006/relationships/hyperlink" Target="https://www.facebook.com/Freeppthemes" TargetMode="External"/><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3.xml"/><Relationship Id="rId6" Type="http://schemas.openxmlformats.org/officeDocument/2006/relationships/hyperlink" Target="https://www.instagram.com/ppthemes/" TargetMode="External"/><Relationship Id="rId5" Type="http://schemas.openxmlformats.org/officeDocument/2006/relationships/hyperlink" Target="http://www.pixabay.com/" TargetMode="External"/><Relationship Id="rId4" Type="http://schemas.openxmlformats.org/officeDocument/2006/relationships/hyperlink" Target="https://www.freepik.e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5.xml"/><Relationship Id="rId5" Type="http://schemas.openxmlformats.org/officeDocument/2006/relationships/chart" Target="../charts/chart4.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98004" y="3073826"/>
            <a:ext cx="625171" cy="73853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1"/>
                </a:solidFill>
                <a:latin typeface="+mn-lt"/>
                <a:cs typeface="Lato Black"/>
              </a:rPr>
              <a:t>02</a:t>
            </a:r>
          </a:p>
        </p:txBody>
      </p:sp>
      <p:sp>
        <p:nvSpPr>
          <p:cNvPr id="87" name="Text Box 346"/>
          <p:cNvSpPr txBox="1">
            <a:spLocks noChangeArrowheads="1"/>
          </p:cNvSpPr>
          <p:nvPr/>
        </p:nvSpPr>
        <p:spPr bwMode="auto">
          <a:xfrm>
            <a:off x="2223087" y="4091942"/>
            <a:ext cx="625171" cy="73853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1"/>
                </a:solidFill>
                <a:latin typeface="+mn-lt"/>
                <a:cs typeface="Lato Black"/>
              </a:rPr>
              <a:t>03</a:t>
            </a:r>
          </a:p>
        </p:txBody>
      </p:sp>
      <p:sp>
        <p:nvSpPr>
          <p:cNvPr id="99" name="Text Box 358"/>
          <p:cNvSpPr txBox="1">
            <a:spLocks noChangeArrowheads="1"/>
          </p:cNvSpPr>
          <p:nvPr/>
        </p:nvSpPr>
        <p:spPr bwMode="auto">
          <a:xfrm>
            <a:off x="2223087" y="5108471"/>
            <a:ext cx="625171" cy="73853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1"/>
                </a:solidFill>
                <a:latin typeface="+mn-lt"/>
                <a:cs typeface="Lato Black"/>
              </a:rPr>
              <a:t>04</a:t>
            </a:r>
          </a:p>
        </p:txBody>
      </p:sp>
      <p:sp>
        <p:nvSpPr>
          <p:cNvPr id="55311" name="TextBox 124"/>
          <p:cNvSpPr txBox="1">
            <a:spLocks noChangeArrowheads="1"/>
          </p:cNvSpPr>
          <p:nvPr/>
        </p:nvSpPr>
        <p:spPr bwMode="auto">
          <a:xfrm>
            <a:off x="2920808" y="5025290"/>
            <a:ext cx="7321228" cy="821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accent3">
                    <a:lumMod val="25000"/>
                  </a:schemeClr>
                </a:solidFill>
                <a:latin typeface="+mn-lt"/>
                <a:cs typeface="Arial" panose="020B0604020202020204" pitchFamily="34" charset="0"/>
              </a:rPr>
              <a:t>Enjoy, </a:t>
            </a:r>
            <a:r>
              <a:rPr lang="en-US" altLang="es-MX" sz="1400" dirty="0">
                <a:solidFill>
                  <a:schemeClr val="accent3">
                    <a:lumMod val="25000"/>
                  </a:schemeClr>
                </a:solidFill>
                <a:latin typeface="+mn-lt"/>
                <a:cs typeface="Arial" panose="020B0604020202020204" pitchFamily="34" charset="0"/>
              </a:rPr>
              <a:t>if you like this template don’t forget to let us your comment and share on your social media, another person will thank you. Remember to come back, we will  be uploading more options so that you can continue impressing your audience.</a:t>
            </a:r>
          </a:p>
        </p:txBody>
      </p:sp>
      <p:sp>
        <p:nvSpPr>
          <p:cNvPr id="55317" name="TextBox 29"/>
          <p:cNvSpPr txBox="1">
            <a:spLocks noChangeArrowheads="1"/>
          </p:cNvSpPr>
          <p:nvPr/>
        </p:nvSpPr>
        <p:spPr bwMode="auto">
          <a:xfrm>
            <a:off x="2002195" y="505959"/>
            <a:ext cx="3078471"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accent3">
                    <a:lumMod val="25000"/>
                  </a:schemeClr>
                </a:solidFill>
                <a:latin typeface="+mn-lt"/>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chemeClr val="accent1"/>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0809" y="4042946"/>
            <a:ext cx="7321228" cy="821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accent3">
                    <a:lumMod val="25000"/>
                  </a:schemeClr>
                </a:solidFill>
                <a:latin typeface="+mn-lt"/>
                <a:cs typeface="Arial" panose="020B0604020202020204" pitchFamily="34" charset="0"/>
              </a:rPr>
              <a:t>You won’t find some images, this will allow to use yours, </a:t>
            </a:r>
            <a:r>
              <a:rPr lang="en-US" altLang="es-MX" sz="1400" dirty="0">
                <a:solidFill>
                  <a:schemeClr val="accent3">
                    <a:lumMod val="25000"/>
                  </a:schemeClr>
                </a:solidFill>
                <a:latin typeface="+mn-lt"/>
                <a:cs typeface="Arial" panose="020B0604020202020204" pitchFamily="34" charset="0"/>
              </a:rPr>
              <a:t>the images used were found on </a:t>
            </a:r>
            <a:r>
              <a:rPr lang="en-US" altLang="es-MX" sz="1400" dirty="0">
                <a:solidFill>
                  <a:schemeClr val="accent3">
                    <a:lumMod val="25000"/>
                  </a:schemeClr>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https://www.freepik.es </a:t>
            </a:r>
            <a:r>
              <a:rPr lang="en-US" altLang="es-MX" sz="1400" dirty="0">
                <a:solidFill>
                  <a:schemeClr val="accent3">
                    <a:lumMod val="25000"/>
                  </a:schemeClr>
                </a:solidFill>
                <a:latin typeface="+mn-lt"/>
                <a:cs typeface="Arial" panose="020B0604020202020204" pitchFamily="34" charset="0"/>
              </a:rPr>
              <a:t>- </a:t>
            </a:r>
            <a:r>
              <a:rPr lang="en-US" altLang="es-MX" sz="1400" dirty="0">
                <a:solidFill>
                  <a:schemeClr val="accent3">
                    <a:lumMod val="25000"/>
                  </a:schemeClr>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https://pixabay.com/es/</a:t>
            </a:r>
            <a:r>
              <a:rPr lang="en-US" altLang="es-MX" sz="1400" dirty="0">
                <a:solidFill>
                  <a:schemeClr val="accent3">
                    <a:lumMod val="25000"/>
                  </a:schemeClr>
                </a:solidFill>
                <a:latin typeface="+mn-lt"/>
                <a:cs typeface="Arial" panose="020B0604020202020204" pitchFamily="34" charset="0"/>
              </a:rPr>
              <a:t>   there you can find another ones if you want for free. And of course, you can changed it for yours. </a:t>
            </a:r>
          </a:p>
        </p:txBody>
      </p:sp>
      <p:sp>
        <p:nvSpPr>
          <p:cNvPr id="2" name="Rectángulo 1">
            <a:extLst>
              <a:ext uri="{FF2B5EF4-FFF2-40B4-BE49-F238E27FC236}">
                <a16:creationId xmlns:a16="http://schemas.microsoft.com/office/drawing/2014/main" id="{A861E1E4-650F-4B58-BD99-93E6FC21ADED}"/>
              </a:ext>
            </a:extLst>
          </p:cNvPr>
          <p:cNvSpPr/>
          <p:nvPr/>
        </p:nvSpPr>
        <p:spPr>
          <a:xfrm>
            <a:off x="2002194" y="1137661"/>
            <a:ext cx="6094413" cy="646203"/>
          </a:xfrm>
          <a:prstGeom prst="rect">
            <a:avLst/>
          </a:prstGeom>
        </p:spPr>
        <p:txBody>
          <a:bodyPr>
            <a:spAutoFit/>
          </a:bodyPr>
          <a:lstStyle/>
          <a:p>
            <a:r>
              <a:rPr lang="en-US" sz="3599" b="1" dirty="0">
                <a:solidFill>
                  <a:schemeClr val="accent4"/>
                </a:solidFill>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0808" y="3031489"/>
            <a:ext cx="7227593" cy="566309"/>
          </a:xfrm>
          <a:prstGeom prst="rect">
            <a:avLst/>
          </a:prstGeom>
        </p:spPr>
        <p:txBody>
          <a:bodyPr wrap="square">
            <a:spAutoFit/>
          </a:bodyPr>
          <a:lstStyle/>
          <a:p>
            <a:pPr>
              <a:lnSpc>
                <a:spcPct val="110000"/>
              </a:lnSpc>
            </a:pPr>
            <a:r>
              <a:rPr lang="en-US" altLang="es-MX" sz="1400" b="1" dirty="0">
                <a:solidFill>
                  <a:schemeClr val="accent3">
                    <a:lumMod val="25000"/>
                  </a:schemeClr>
                </a:solidFill>
                <a:cs typeface="Arial" panose="020B0604020202020204" pitchFamily="34" charset="0"/>
              </a:rPr>
              <a:t>Someone said: “Creativity is the key to success in the future”, </a:t>
            </a:r>
            <a:r>
              <a:rPr lang="en-US" altLang="es-MX" sz="1400" dirty="0">
                <a:solidFill>
                  <a:schemeClr val="accent3">
                    <a:lumMod val="25000"/>
                  </a:schemeClr>
                </a:solidFill>
                <a:cs typeface="Arial" panose="020B0604020202020204" pitchFamily="34" charset="0"/>
              </a:rPr>
              <a:t>you can use this template as you want, use your creativity and change colors, icons and image according to your brand.</a:t>
            </a:r>
          </a:p>
        </p:txBody>
      </p:sp>
      <p:sp>
        <p:nvSpPr>
          <p:cNvPr id="4" name="Text Box 322">
            <a:extLst>
              <a:ext uri="{FF2B5EF4-FFF2-40B4-BE49-F238E27FC236}">
                <a16:creationId xmlns:a16="http://schemas.microsoft.com/office/drawing/2014/main" id="{F52886DE-2337-422E-9E02-D5E6D2E6D5B9}"/>
              </a:ext>
            </a:extLst>
          </p:cNvPr>
          <p:cNvSpPr txBox="1">
            <a:spLocks noChangeArrowheads="1"/>
          </p:cNvSpPr>
          <p:nvPr/>
        </p:nvSpPr>
        <p:spPr bwMode="auto">
          <a:xfrm>
            <a:off x="2203786" y="1921125"/>
            <a:ext cx="625171" cy="73853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1"/>
                </a:solidFill>
                <a:latin typeface="+mn-lt"/>
              </a:rPr>
              <a:t>01</a:t>
            </a:r>
          </a:p>
        </p:txBody>
      </p:sp>
      <p:sp>
        <p:nvSpPr>
          <p:cNvPr id="5" name="TextBox 121">
            <a:extLst>
              <a:ext uri="{FF2B5EF4-FFF2-40B4-BE49-F238E27FC236}">
                <a16:creationId xmlns:a16="http://schemas.microsoft.com/office/drawing/2014/main" id="{58E10FA7-5A2D-4C09-8B3F-7195A9CE858D}"/>
              </a:ext>
            </a:extLst>
          </p:cNvPr>
          <p:cNvSpPr txBox="1">
            <a:spLocks noChangeArrowheads="1"/>
          </p:cNvSpPr>
          <p:nvPr/>
        </p:nvSpPr>
        <p:spPr bwMode="auto">
          <a:xfrm>
            <a:off x="2937373" y="1952820"/>
            <a:ext cx="765316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accent3">
                    <a:lumMod val="25000"/>
                  </a:schemeClr>
                </a:solidFill>
                <a:latin typeface="+mn-lt"/>
                <a:cs typeface="Calibri" panose="020F0502020204030204" pitchFamily="34" charset="0"/>
              </a:rPr>
              <a:t>Download and install  </a:t>
            </a:r>
            <a:r>
              <a:rPr lang="en-US" altLang="ja-JP" sz="1400" b="1" dirty="0">
                <a:solidFill>
                  <a:schemeClr val="accent3">
                    <a:lumMod val="25000"/>
                  </a:schemeClr>
                </a:solidFill>
                <a:latin typeface="+mn-lt"/>
                <a:cs typeface="Calibri" panose="020F0502020204030204" pitchFamily="34" charset="0"/>
                <a:hlinkClick r:id="rId4">
                  <a:extLst>
                    <a:ext uri="{A12FA001-AC4F-418D-AE19-62706E023703}">
                      <ahyp:hlinkClr xmlns:ahyp="http://schemas.microsoft.com/office/drawing/2018/hyperlinkcolor" val="tx"/>
                    </a:ext>
                  </a:extLst>
                </a:hlinkClick>
              </a:rPr>
              <a:t>Monserrat Font </a:t>
            </a:r>
            <a:r>
              <a:rPr lang="en-US" altLang="ja-JP" sz="1400" b="1" dirty="0">
                <a:solidFill>
                  <a:schemeClr val="accent3">
                    <a:lumMod val="25000"/>
                  </a:schemeClr>
                </a:solidFill>
                <a:latin typeface="+mn-lt"/>
                <a:cs typeface="Calibri" panose="020F0502020204030204" pitchFamily="34" charset="0"/>
              </a:rPr>
              <a:t>and </a:t>
            </a:r>
            <a:r>
              <a:rPr lang="en-US" altLang="ja-JP" sz="1400" b="1" dirty="0">
                <a:solidFill>
                  <a:schemeClr val="accent3">
                    <a:lumMod val="25000"/>
                  </a:schemeClr>
                </a:solidFill>
                <a:latin typeface="+mn-lt"/>
                <a:cs typeface="Calibri" panose="020F0502020204030204" pitchFamily="34" charset="0"/>
                <a:hlinkClick r:id="rId5">
                  <a:extLst>
                    <a:ext uri="{A12FA001-AC4F-418D-AE19-62706E023703}">
                      <ahyp:hlinkClr xmlns:ahyp="http://schemas.microsoft.com/office/drawing/2018/hyperlinkcolor" val="tx"/>
                    </a:ext>
                  </a:extLst>
                </a:hlinkClick>
              </a:rPr>
              <a:t>Another day in Paradise </a:t>
            </a:r>
            <a:r>
              <a:rPr lang="en-US" altLang="ja-JP" sz="1400" b="1" dirty="0">
                <a:solidFill>
                  <a:schemeClr val="accent3">
                    <a:lumMod val="25000"/>
                  </a:schemeClr>
                </a:solidFill>
                <a:latin typeface="+mn-lt"/>
                <a:cs typeface="Calibri" panose="020F0502020204030204" pitchFamily="34" charset="0"/>
              </a:rPr>
              <a:t>- </a:t>
            </a:r>
            <a:r>
              <a:rPr lang="en-US" altLang="ja-JP" sz="1400" dirty="0">
                <a:solidFill>
                  <a:schemeClr val="accent3">
                    <a:lumMod val="25000"/>
                  </a:schemeClr>
                </a:solidFill>
                <a:latin typeface="+mn-lt"/>
                <a:cs typeface="Calibri" panose="020F0502020204030204" pitchFamily="34" charset="0"/>
              </a:rPr>
              <a:t>before editing this template, in order to see it as you found it  </a:t>
            </a:r>
            <a:r>
              <a:rPr lang="es-CO" sz="1400" dirty="0">
                <a:solidFill>
                  <a:schemeClr val="accent3">
                    <a:lumMod val="25000"/>
                  </a:schemeClr>
                </a:solidFill>
                <a:latin typeface="+mn-lt"/>
                <a:cs typeface="Calibri" panose="020F0502020204030204" pitchFamily="34" charset="0"/>
                <a:hlinkClick r:id="rId6">
                  <a:extLst>
                    <a:ext uri="{A12FA001-AC4F-418D-AE19-62706E023703}">
                      <ahyp:hlinkClr xmlns:ahyp="http://schemas.microsoft.com/office/drawing/2018/hyperlinkcolor" val="tx"/>
                    </a:ext>
                  </a:extLst>
                </a:hlinkClick>
              </a:rPr>
              <a:t>https://ppthemes.com/</a:t>
            </a:r>
            <a:r>
              <a:rPr lang="es-CO" sz="1400" dirty="0">
                <a:solidFill>
                  <a:schemeClr val="accent3">
                    <a:lumMod val="25000"/>
                  </a:schemeClr>
                </a:solidFill>
                <a:latin typeface="+mn-lt"/>
                <a:cs typeface="Calibri" panose="020F0502020204030204" pitchFamily="34" charset="0"/>
              </a:rPr>
              <a:t> </a:t>
            </a:r>
            <a:r>
              <a:rPr lang="en-US" altLang="ja-JP" sz="1400" dirty="0">
                <a:solidFill>
                  <a:schemeClr val="accent3">
                    <a:lumMod val="25000"/>
                  </a:schemeClr>
                </a:solidFill>
                <a:latin typeface="+mn-lt"/>
                <a:cs typeface="Calibri" panose="020F0502020204030204" pitchFamily="34" charset="0"/>
              </a:rPr>
              <a:t>otherwise the font will change and your template would look different.  </a:t>
            </a:r>
            <a:endParaRPr lang="en-US" altLang="es-MX" sz="1400" b="1" dirty="0">
              <a:solidFill>
                <a:schemeClr val="accent3">
                  <a:lumMod val="25000"/>
                </a:schemeClr>
              </a:solidFill>
              <a:latin typeface="+mn-lt"/>
              <a:cs typeface="Calibri" panose="020F0502020204030204" pitchFamily="34" charset="0"/>
            </a:endParaRPr>
          </a:p>
        </p:txBody>
      </p:sp>
    </p:spTree>
    <p:extLst>
      <p:ext uri="{BB962C8B-B14F-4D97-AF65-F5344CB8AC3E}">
        <p14:creationId xmlns:p14="http://schemas.microsoft.com/office/powerpoint/2010/main" val="3460216635"/>
      </p:ext>
    </p:ext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8A6AB1-96C3-2C43-B47B-E1E673105F39}"/>
              </a:ext>
            </a:extLst>
          </p:cNvPr>
          <p:cNvSpPr txBox="1"/>
          <p:nvPr/>
        </p:nvSpPr>
        <p:spPr>
          <a:xfrm>
            <a:off x="3528638" y="306186"/>
            <a:ext cx="5134740"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MINDMAP DIAGRAM</a:t>
            </a:r>
          </a:p>
        </p:txBody>
      </p:sp>
      <p:sp>
        <p:nvSpPr>
          <p:cNvPr id="3" name="TextBox 2">
            <a:extLst>
              <a:ext uri="{FF2B5EF4-FFF2-40B4-BE49-F238E27FC236}">
                <a16:creationId xmlns:a16="http://schemas.microsoft.com/office/drawing/2014/main" id="{158EDC3A-70D3-0C43-87C4-0D2504E22626}"/>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 name="Freeform 10">
            <a:extLst>
              <a:ext uri="{FF2B5EF4-FFF2-40B4-BE49-F238E27FC236}">
                <a16:creationId xmlns:a16="http://schemas.microsoft.com/office/drawing/2014/main" id="{C65461F7-3D43-0046-AAAB-8BC2CD410365}"/>
              </a:ext>
            </a:extLst>
          </p:cNvPr>
          <p:cNvSpPr>
            <a:spLocks/>
          </p:cNvSpPr>
          <p:nvPr/>
        </p:nvSpPr>
        <p:spPr bwMode="auto">
          <a:xfrm>
            <a:off x="4421794" y="3164077"/>
            <a:ext cx="3290031" cy="3683629"/>
          </a:xfrm>
          <a:custGeom>
            <a:avLst/>
            <a:gdLst>
              <a:gd name="T0" fmla="*/ 858 w 2258"/>
              <a:gd name="T1" fmla="*/ 2497 h 2528"/>
              <a:gd name="T2" fmla="*/ 617 w 2258"/>
              <a:gd name="T3" fmla="*/ 2147 h 2528"/>
              <a:gd name="T4" fmla="*/ 278 w 2258"/>
              <a:gd name="T5" fmla="*/ 2137 h 2528"/>
              <a:gd name="T6" fmla="*/ 238 w 2258"/>
              <a:gd name="T7" fmla="*/ 1948 h 2528"/>
              <a:gd name="T8" fmla="*/ 174 w 2258"/>
              <a:gd name="T9" fmla="*/ 1874 h 2528"/>
              <a:gd name="T10" fmla="*/ 215 w 2258"/>
              <a:gd name="T11" fmla="*/ 1823 h 2528"/>
              <a:gd name="T12" fmla="*/ 144 w 2258"/>
              <a:gd name="T13" fmla="*/ 1776 h 2528"/>
              <a:gd name="T14" fmla="*/ 101 w 2258"/>
              <a:gd name="T15" fmla="*/ 1698 h 2528"/>
              <a:gd name="T16" fmla="*/ 54 w 2258"/>
              <a:gd name="T17" fmla="*/ 1567 h 2528"/>
              <a:gd name="T18" fmla="*/ 228 w 2258"/>
              <a:gd name="T19" fmla="*/ 1193 h 2528"/>
              <a:gd name="T20" fmla="*/ 528 w 2258"/>
              <a:gd name="T21" fmla="*/ 295 h 2528"/>
              <a:gd name="T22" fmla="*/ 2096 w 2258"/>
              <a:gd name="T23" fmla="*/ 762 h 2528"/>
              <a:gd name="T24" fmla="*/ 1746 w 2258"/>
              <a:gd name="T25" fmla="*/ 1853 h 2528"/>
              <a:gd name="T26" fmla="*/ 1761 w 2258"/>
              <a:gd name="T27" fmla="*/ 2528 h 2528"/>
              <a:gd name="T28" fmla="*/ 857 w 2258"/>
              <a:gd name="T29" fmla="*/ 2528 h 2528"/>
              <a:gd name="T30" fmla="*/ 858 w 2258"/>
              <a:gd name="T31" fmla="*/ 2497 h 2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58" h="2528">
                <a:moveTo>
                  <a:pt x="858" y="2497"/>
                </a:moveTo>
                <a:cubicBezTo>
                  <a:pt x="858" y="2497"/>
                  <a:pt x="870" y="2137"/>
                  <a:pt x="617" y="2147"/>
                </a:cubicBezTo>
                <a:cubicBezTo>
                  <a:pt x="363" y="2157"/>
                  <a:pt x="339" y="2232"/>
                  <a:pt x="278" y="2137"/>
                </a:cubicBezTo>
                <a:cubicBezTo>
                  <a:pt x="217" y="2042"/>
                  <a:pt x="279" y="1988"/>
                  <a:pt x="238" y="1948"/>
                </a:cubicBezTo>
                <a:cubicBezTo>
                  <a:pt x="238" y="1948"/>
                  <a:pt x="175" y="1915"/>
                  <a:pt x="174" y="1874"/>
                </a:cubicBezTo>
                <a:cubicBezTo>
                  <a:pt x="173" y="1832"/>
                  <a:pt x="215" y="1823"/>
                  <a:pt x="215" y="1823"/>
                </a:cubicBezTo>
                <a:cubicBezTo>
                  <a:pt x="215" y="1823"/>
                  <a:pt x="147" y="1821"/>
                  <a:pt x="144" y="1776"/>
                </a:cubicBezTo>
                <a:cubicBezTo>
                  <a:pt x="142" y="1731"/>
                  <a:pt x="172" y="1728"/>
                  <a:pt x="101" y="1698"/>
                </a:cubicBezTo>
                <a:cubicBezTo>
                  <a:pt x="30" y="1668"/>
                  <a:pt x="10" y="1641"/>
                  <a:pt x="54" y="1567"/>
                </a:cubicBezTo>
                <a:cubicBezTo>
                  <a:pt x="98" y="1492"/>
                  <a:pt x="245" y="1283"/>
                  <a:pt x="228" y="1193"/>
                </a:cubicBezTo>
                <a:cubicBezTo>
                  <a:pt x="211" y="1103"/>
                  <a:pt x="0" y="589"/>
                  <a:pt x="528" y="295"/>
                </a:cubicBezTo>
                <a:cubicBezTo>
                  <a:pt x="1055" y="0"/>
                  <a:pt x="1933" y="127"/>
                  <a:pt x="2096" y="762"/>
                </a:cubicBezTo>
                <a:cubicBezTo>
                  <a:pt x="2258" y="1396"/>
                  <a:pt x="1746" y="1853"/>
                  <a:pt x="1746" y="1853"/>
                </a:cubicBezTo>
                <a:cubicBezTo>
                  <a:pt x="1746" y="1853"/>
                  <a:pt x="1532" y="2254"/>
                  <a:pt x="1761" y="2528"/>
                </a:cubicBezTo>
                <a:cubicBezTo>
                  <a:pt x="857" y="2528"/>
                  <a:pt x="857" y="2528"/>
                  <a:pt x="857" y="2528"/>
                </a:cubicBezTo>
                <a:lnTo>
                  <a:pt x="858" y="2497"/>
                </a:lnTo>
                <a:close/>
              </a:path>
            </a:pathLst>
          </a:custGeom>
          <a:solidFill>
            <a:schemeClr val="bg1">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5" name="Freeform 11">
            <a:extLst>
              <a:ext uri="{FF2B5EF4-FFF2-40B4-BE49-F238E27FC236}">
                <a16:creationId xmlns:a16="http://schemas.microsoft.com/office/drawing/2014/main" id="{0DD6B8E6-0C3A-C94F-AC21-F7E56A99570C}"/>
              </a:ext>
            </a:extLst>
          </p:cNvPr>
          <p:cNvSpPr>
            <a:spLocks/>
          </p:cNvSpPr>
          <p:nvPr/>
        </p:nvSpPr>
        <p:spPr bwMode="auto">
          <a:xfrm>
            <a:off x="4894747" y="3345006"/>
            <a:ext cx="2493314" cy="2231444"/>
          </a:xfrm>
          <a:custGeom>
            <a:avLst/>
            <a:gdLst>
              <a:gd name="T0" fmla="*/ 1704 w 1710"/>
              <a:gd name="T1" fmla="*/ 807 h 1531"/>
              <a:gd name="T2" fmla="*/ 1586 w 1710"/>
              <a:gd name="T3" fmla="*/ 534 h 1531"/>
              <a:gd name="T4" fmla="*/ 1486 w 1710"/>
              <a:gd name="T5" fmla="*/ 336 h 1531"/>
              <a:gd name="T6" fmla="*/ 1180 w 1710"/>
              <a:gd name="T7" fmla="*/ 215 h 1531"/>
              <a:gd name="T8" fmla="*/ 731 w 1710"/>
              <a:gd name="T9" fmla="*/ 166 h 1531"/>
              <a:gd name="T10" fmla="*/ 327 w 1710"/>
              <a:gd name="T11" fmla="*/ 309 h 1531"/>
              <a:gd name="T12" fmla="*/ 132 w 1710"/>
              <a:gd name="T13" fmla="*/ 767 h 1531"/>
              <a:gd name="T14" fmla="*/ 445 w 1710"/>
              <a:gd name="T15" fmla="*/ 934 h 1531"/>
              <a:gd name="T16" fmla="*/ 474 w 1710"/>
              <a:gd name="T17" fmla="*/ 1088 h 1531"/>
              <a:gd name="T18" fmla="*/ 489 w 1710"/>
              <a:gd name="T19" fmla="*/ 1129 h 1531"/>
              <a:gd name="T20" fmla="*/ 489 w 1710"/>
              <a:gd name="T21" fmla="*/ 1130 h 1531"/>
              <a:gd name="T22" fmla="*/ 490 w 1710"/>
              <a:gd name="T23" fmla="*/ 1130 h 1531"/>
              <a:gd name="T24" fmla="*/ 490 w 1710"/>
              <a:gd name="T25" fmla="*/ 1132 h 1531"/>
              <a:gd name="T26" fmla="*/ 491 w 1710"/>
              <a:gd name="T27" fmla="*/ 1133 h 1531"/>
              <a:gd name="T28" fmla="*/ 815 w 1710"/>
              <a:gd name="T29" fmla="*/ 1271 h 1531"/>
              <a:gd name="T30" fmla="*/ 815 w 1710"/>
              <a:gd name="T31" fmla="*/ 1272 h 1531"/>
              <a:gd name="T32" fmla="*/ 912 w 1710"/>
              <a:gd name="T33" fmla="*/ 1437 h 1531"/>
              <a:gd name="T34" fmla="*/ 1153 w 1710"/>
              <a:gd name="T35" fmla="*/ 1523 h 1531"/>
              <a:gd name="T36" fmla="*/ 1340 w 1710"/>
              <a:gd name="T37" fmla="*/ 1413 h 1531"/>
              <a:gd name="T38" fmla="*/ 1506 w 1710"/>
              <a:gd name="T39" fmla="*/ 1117 h 1531"/>
              <a:gd name="T40" fmla="*/ 1704 w 1710"/>
              <a:gd name="T41" fmla="*/ 807 h 1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10" h="1531">
                <a:moveTo>
                  <a:pt x="1704" y="807"/>
                </a:moveTo>
                <a:cubicBezTo>
                  <a:pt x="1698" y="609"/>
                  <a:pt x="1586" y="534"/>
                  <a:pt x="1586" y="534"/>
                </a:cubicBezTo>
                <a:cubicBezTo>
                  <a:pt x="1586" y="534"/>
                  <a:pt x="1573" y="438"/>
                  <a:pt x="1486" y="336"/>
                </a:cubicBezTo>
                <a:cubicBezTo>
                  <a:pt x="1351" y="189"/>
                  <a:pt x="1180" y="215"/>
                  <a:pt x="1180" y="215"/>
                </a:cubicBezTo>
                <a:cubicBezTo>
                  <a:pt x="959" y="0"/>
                  <a:pt x="731" y="166"/>
                  <a:pt x="731" y="166"/>
                </a:cubicBezTo>
                <a:cubicBezTo>
                  <a:pt x="416" y="62"/>
                  <a:pt x="327" y="309"/>
                  <a:pt x="327" y="309"/>
                </a:cubicBezTo>
                <a:cubicBezTo>
                  <a:pt x="147" y="328"/>
                  <a:pt x="0" y="540"/>
                  <a:pt x="132" y="767"/>
                </a:cubicBezTo>
                <a:cubicBezTo>
                  <a:pt x="233" y="940"/>
                  <a:pt x="381" y="943"/>
                  <a:pt x="445" y="934"/>
                </a:cubicBezTo>
                <a:cubicBezTo>
                  <a:pt x="445" y="934"/>
                  <a:pt x="453" y="1019"/>
                  <a:pt x="474" y="1088"/>
                </a:cubicBezTo>
                <a:cubicBezTo>
                  <a:pt x="478" y="1103"/>
                  <a:pt x="483" y="1116"/>
                  <a:pt x="489" y="1129"/>
                </a:cubicBezTo>
                <a:cubicBezTo>
                  <a:pt x="489" y="1129"/>
                  <a:pt x="489" y="1129"/>
                  <a:pt x="489" y="1130"/>
                </a:cubicBezTo>
                <a:cubicBezTo>
                  <a:pt x="489" y="1130"/>
                  <a:pt x="489" y="1130"/>
                  <a:pt x="490" y="1130"/>
                </a:cubicBezTo>
                <a:cubicBezTo>
                  <a:pt x="490" y="1131"/>
                  <a:pt x="490" y="1131"/>
                  <a:pt x="490" y="1132"/>
                </a:cubicBezTo>
                <a:cubicBezTo>
                  <a:pt x="491" y="1132"/>
                  <a:pt x="491" y="1133"/>
                  <a:pt x="491" y="1133"/>
                </a:cubicBezTo>
                <a:cubicBezTo>
                  <a:pt x="572" y="1287"/>
                  <a:pt x="815" y="1271"/>
                  <a:pt x="815" y="1271"/>
                </a:cubicBezTo>
                <a:cubicBezTo>
                  <a:pt x="815" y="1271"/>
                  <a:pt x="815" y="1271"/>
                  <a:pt x="815" y="1272"/>
                </a:cubicBezTo>
                <a:cubicBezTo>
                  <a:pt x="823" y="1326"/>
                  <a:pt x="845" y="1401"/>
                  <a:pt x="912" y="1437"/>
                </a:cubicBezTo>
                <a:cubicBezTo>
                  <a:pt x="976" y="1492"/>
                  <a:pt x="1063" y="1519"/>
                  <a:pt x="1153" y="1523"/>
                </a:cubicBezTo>
                <a:cubicBezTo>
                  <a:pt x="1309" y="1531"/>
                  <a:pt x="1340" y="1413"/>
                  <a:pt x="1340" y="1413"/>
                </a:cubicBezTo>
                <a:cubicBezTo>
                  <a:pt x="1551" y="1329"/>
                  <a:pt x="1506" y="1117"/>
                  <a:pt x="1506" y="1117"/>
                </a:cubicBezTo>
                <a:cubicBezTo>
                  <a:pt x="1594" y="1104"/>
                  <a:pt x="1710" y="1004"/>
                  <a:pt x="1704" y="807"/>
                </a:cubicBezTo>
                <a:close/>
              </a:path>
            </a:pathLst>
          </a:custGeom>
          <a:gradFill flip="none" rotWithShape="1">
            <a:gsLst>
              <a:gs pos="0">
                <a:schemeClr val="accent1">
                  <a:lumMod val="75000"/>
                </a:schemeClr>
              </a:gs>
              <a:gs pos="100000">
                <a:schemeClr val="accent1"/>
              </a:gs>
            </a:gsLst>
            <a:lin ang="16200000" scaled="1"/>
            <a:tileRect/>
          </a:gra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7" name="Freeform 19">
            <a:extLst>
              <a:ext uri="{FF2B5EF4-FFF2-40B4-BE49-F238E27FC236}">
                <a16:creationId xmlns:a16="http://schemas.microsoft.com/office/drawing/2014/main" id="{03993F42-5438-6E48-AC5D-7A301852A74F}"/>
              </a:ext>
            </a:extLst>
          </p:cNvPr>
          <p:cNvSpPr>
            <a:spLocks noEditPoints="1"/>
          </p:cNvSpPr>
          <p:nvPr/>
        </p:nvSpPr>
        <p:spPr bwMode="auto">
          <a:xfrm>
            <a:off x="9163038" y="1314631"/>
            <a:ext cx="996564" cy="999691"/>
          </a:xfrm>
          <a:custGeom>
            <a:avLst/>
            <a:gdLst>
              <a:gd name="T0" fmla="*/ 380 w 402"/>
              <a:gd name="T1" fmla="*/ 242 h 403"/>
              <a:gd name="T2" fmla="*/ 385 w 402"/>
              <a:gd name="T3" fmla="*/ 209 h 403"/>
              <a:gd name="T4" fmla="*/ 383 w 402"/>
              <a:gd name="T5" fmla="*/ 175 h 403"/>
              <a:gd name="T6" fmla="*/ 375 w 402"/>
              <a:gd name="T7" fmla="*/ 142 h 403"/>
              <a:gd name="T8" fmla="*/ 361 w 402"/>
              <a:gd name="T9" fmla="*/ 111 h 403"/>
              <a:gd name="T10" fmla="*/ 342 w 402"/>
              <a:gd name="T11" fmla="*/ 83 h 403"/>
              <a:gd name="T12" fmla="*/ 318 w 402"/>
              <a:gd name="T13" fmla="*/ 59 h 403"/>
              <a:gd name="T14" fmla="*/ 289 w 402"/>
              <a:gd name="T15" fmla="*/ 40 h 403"/>
              <a:gd name="T16" fmla="*/ 258 w 402"/>
              <a:gd name="T17" fmla="*/ 26 h 403"/>
              <a:gd name="T18" fmla="*/ 225 w 402"/>
              <a:gd name="T19" fmla="*/ 19 h 403"/>
              <a:gd name="T20" fmla="*/ 191 w 402"/>
              <a:gd name="T21" fmla="*/ 18 h 403"/>
              <a:gd name="T22" fmla="*/ 158 w 402"/>
              <a:gd name="T23" fmla="*/ 23 h 403"/>
              <a:gd name="T24" fmla="*/ 125 w 402"/>
              <a:gd name="T25" fmla="*/ 34 h 403"/>
              <a:gd name="T26" fmla="*/ 96 w 402"/>
              <a:gd name="T27" fmla="*/ 50 h 403"/>
              <a:gd name="T28" fmla="*/ 70 w 402"/>
              <a:gd name="T29" fmla="*/ 72 h 403"/>
              <a:gd name="T30" fmla="*/ 48 w 402"/>
              <a:gd name="T31" fmla="*/ 98 h 403"/>
              <a:gd name="T32" fmla="*/ 32 w 402"/>
              <a:gd name="T33" fmla="*/ 128 h 403"/>
              <a:gd name="T34" fmla="*/ 21 w 402"/>
              <a:gd name="T35" fmla="*/ 161 h 403"/>
              <a:gd name="T36" fmla="*/ 17 w 402"/>
              <a:gd name="T37" fmla="*/ 194 h 403"/>
              <a:gd name="T38" fmla="*/ 19 w 402"/>
              <a:gd name="T39" fmla="*/ 228 h 403"/>
              <a:gd name="T40" fmla="*/ 27 w 402"/>
              <a:gd name="T41" fmla="*/ 261 h 403"/>
              <a:gd name="T42" fmla="*/ 41 w 402"/>
              <a:gd name="T43" fmla="*/ 292 h 403"/>
              <a:gd name="T44" fmla="*/ 60 w 402"/>
              <a:gd name="T45" fmla="*/ 320 h 403"/>
              <a:gd name="T46" fmla="*/ 84 w 402"/>
              <a:gd name="T47" fmla="*/ 344 h 403"/>
              <a:gd name="T48" fmla="*/ 112 w 402"/>
              <a:gd name="T49" fmla="*/ 363 h 403"/>
              <a:gd name="T50" fmla="*/ 144 w 402"/>
              <a:gd name="T51" fmla="*/ 376 h 403"/>
              <a:gd name="T52" fmla="*/ 177 w 402"/>
              <a:gd name="T53" fmla="*/ 384 h 403"/>
              <a:gd name="T54" fmla="*/ 211 w 402"/>
              <a:gd name="T55" fmla="*/ 385 h 403"/>
              <a:gd name="T56" fmla="*/ 244 w 402"/>
              <a:gd name="T57" fmla="*/ 380 h 403"/>
              <a:gd name="T58" fmla="*/ 276 w 402"/>
              <a:gd name="T59" fmla="*/ 369 h 403"/>
              <a:gd name="T60" fmla="*/ 306 w 402"/>
              <a:gd name="T61" fmla="*/ 353 h 403"/>
              <a:gd name="T62" fmla="*/ 332 w 402"/>
              <a:gd name="T63" fmla="*/ 331 h 403"/>
              <a:gd name="T64" fmla="*/ 354 w 402"/>
              <a:gd name="T65" fmla="*/ 304 h 403"/>
              <a:gd name="T66" fmla="*/ 370 w 402"/>
              <a:gd name="T67" fmla="*/ 275 h 403"/>
              <a:gd name="T68" fmla="*/ 119 w 402"/>
              <a:gd name="T69" fmla="*/ 71 h 403"/>
              <a:gd name="T70" fmla="*/ 213 w 402"/>
              <a:gd name="T71" fmla="*/ 69 h 403"/>
              <a:gd name="T72" fmla="*/ 80 w 402"/>
              <a:gd name="T73" fmla="*/ 257 h 403"/>
              <a:gd name="T74" fmla="*/ 337 w 402"/>
              <a:gd name="T75" fmla="*/ 272 h 403"/>
              <a:gd name="T76" fmla="*/ 98 w 402"/>
              <a:gd name="T77" fmla="*/ 294 h 403"/>
              <a:gd name="T78" fmla="*/ 324 w 402"/>
              <a:gd name="T79" fmla="*/ 253 h 403"/>
              <a:gd name="T80" fmla="*/ 339 w 402"/>
              <a:gd name="T81" fmla="*/ 214 h 403"/>
              <a:gd name="T82" fmla="*/ 252 w 402"/>
              <a:gd name="T83" fmla="*/ 79 h 403"/>
              <a:gd name="T84" fmla="*/ 331 w 402"/>
              <a:gd name="T85" fmla="*/ 12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2" h="403">
                <a:moveTo>
                  <a:pt x="376" y="259"/>
                </a:moveTo>
                <a:cubicBezTo>
                  <a:pt x="396" y="256"/>
                  <a:pt x="396" y="256"/>
                  <a:pt x="396" y="256"/>
                </a:cubicBezTo>
                <a:cubicBezTo>
                  <a:pt x="380" y="242"/>
                  <a:pt x="380" y="242"/>
                  <a:pt x="380" y="242"/>
                </a:cubicBezTo>
                <a:cubicBezTo>
                  <a:pt x="375" y="238"/>
                  <a:pt x="377" y="229"/>
                  <a:pt x="383" y="226"/>
                </a:cubicBezTo>
                <a:cubicBezTo>
                  <a:pt x="402" y="219"/>
                  <a:pt x="402" y="219"/>
                  <a:pt x="402" y="219"/>
                </a:cubicBezTo>
                <a:cubicBezTo>
                  <a:pt x="385" y="209"/>
                  <a:pt x="385" y="209"/>
                  <a:pt x="385" y="209"/>
                </a:cubicBezTo>
                <a:cubicBezTo>
                  <a:pt x="379" y="205"/>
                  <a:pt x="379" y="196"/>
                  <a:pt x="385" y="192"/>
                </a:cubicBezTo>
                <a:cubicBezTo>
                  <a:pt x="402" y="182"/>
                  <a:pt x="402" y="182"/>
                  <a:pt x="402" y="182"/>
                </a:cubicBezTo>
                <a:cubicBezTo>
                  <a:pt x="383" y="175"/>
                  <a:pt x="383" y="175"/>
                  <a:pt x="383" y="175"/>
                </a:cubicBezTo>
                <a:cubicBezTo>
                  <a:pt x="376" y="172"/>
                  <a:pt x="375" y="163"/>
                  <a:pt x="380" y="158"/>
                </a:cubicBezTo>
                <a:cubicBezTo>
                  <a:pt x="395" y="145"/>
                  <a:pt x="395" y="145"/>
                  <a:pt x="395" y="145"/>
                </a:cubicBezTo>
                <a:cubicBezTo>
                  <a:pt x="375" y="142"/>
                  <a:pt x="375" y="142"/>
                  <a:pt x="375" y="142"/>
                </a:cubicBezTo>
                <a:cubicBezTo>
                  <a:pt x="368" y="141"/>
                  <a:pt x="365" y="132"/>
                  <a:pt x="369" y="126"/>
                </a:cubicBezTo>
                <a:cubicBezTo>
                  <a:pt x="381" y="110"/>
                  <a:pt x="381" y="110"/>
                  <a:pt x="381" y="110"/>
                </a:cubicBezTo>
                <a:cubicBezTo>
                  <a:pt x="361" y="111"/>
                  <a:pt x="361" y="111"/>
                  <a:pt x="361" y="111"/>
                </a:cubicBezTo>
                <a:cubicBezTo>
                  <a:pt x="354" y="111"/>
                  <a:pt x="349" y="103"/>
                  <a:pt x="352" y="97"/>
                </a:cubicBezTo>
                <a:cubicBezTo>
                  <a:pt x="361" y="79"/>
                  <a:pt x="361" y="79"/>
                  <a:pt x="361" y="79"/>
                </a:cubicBezTo>
                <a:cubicBezTo>
                  <a:pt x="342" y="83"/>
                  <a:pt x="342" y="83"/>
                  <a:pt x="342" y="83"/>
                </a:cubicBezTo>
                <a:cubicBezTo>
                  <a:pt x="335" y="84"/>
                  <a:pt x="328" y="78"/>
                  <a:pt x="330" y="71"/>
                </a:cubicBezTo>
                <a:cubicBezTo>
                  <a:pt x="336" y="51"/>
                  <a:pt x="336" y="51"/>
                  <a:pt x="336" y="51"/>
                </a:cubicBezTo>
                <a:cubicBezTo>
                  <a:pt x="318" y="59"/>
                  <a:pt x="318" y="59"/>
                  <a:pt x="318" y="59"/>
                </a:cubicBezTo>
                <a:cubicBezTo>
                  <a:pt x="311" y="62"/>
                  <a:pt x="303" y="56"/>
                  <a:pt x="304" y="49"/>
                </a:cubicBezTo>
                <a:cubicBezTo>
                  <a:pt x="306" y="29"/>
                  <a:pt x="306" y="29"/>
                  <a:pt x="306" y="29"/>
                </a:cubicBezTo>
                <a:cubicBezTo>
                  <a:pt x="289" y="40"/>
                  <a:pt x="289" y="40"/>
                  <a:pt x="289" y="40"/>
                </a:cubicBezTo>
                <a:cubicBezTo>
                  <a:pt x="283" y="44"/>
                  <a:pt x="275" y="40"/>
                  <a:pt x="274" y="33"/>
                </a:cubicBezTo>
                <a:cubicBezTo>
                  <a:pt x="273" y="13"/>
                  <a:pt x="273" y="13"/>
                  <a:pt x="273" y="13"/>
                </a:cubicBezTo>
                <a:cubicBezTo>
                  <a:pt x="258" y="26"/>
                  <a:pt x="258" y="26"/>
                  <a:pt x="258" y="26"/>
                </a:cubicBezTo>
                <a:cubicBezTo>
                  <a:pt x="253" y="32"/>
                  <a:pt x="244" y="29"/>
                  <a:pt x="242" y="22"/>
                </a:cubicBezTo>
                <a:cubicBezTo>
                  <a:pt x="237" y="3"/>
                  <a:pt x="237" y="3"/>
                  <a:pt x="237" y="3"/>
                </a:cubicBezTo>
                <a:cubicBezTo>
                  <a:pt x="225" y="19"/>
                  <a:pt x="225" y="19"/>
                  <a:pt x="225" y="19"/>
                </a:cubicBezTo>
                <a:cubicBezTo>
                  <a:pt x="221" y="25"/>
                  <a:pt x="212" y="24"/>
                  <a:pt x="209" y="17"/>
                </a:cubicBezTo>
                <a:cubicBezTo>
                  <a:pt x="200" y="0"/>
                  <a:pt x="200" y="0"/>
                  <a:pt x="200" y="0"/>
                </a:cubicBezTo>
                <a:cubicBezTo>
                  <a:pt x="191" y="18"/>
                  <a:pt x="191" y="18"/>
                  <a:pt x="191" y="18"/>
                </a:cubicBezTo>
                <a:cubicBezTo>
                  <a:pt x="188" y="24"/>
                  <a:pt x="179" y="25"/>
                  <a:pt x="175" y="19"/>
                </a:cubicBezTo>
                <a:cubicBezTo>
                  <a:pt x="163" y="3"/>
                  <a:pt x="163" y="3"/>
                  <a:pt x="163" y="3"/>
                </a:cubicBezTo>
                <a:cubicBezTo>
                  <a:pt x="158" y="23"/>
                  <a:pt x="158" y="23"/>
                  <a:pt x="158" y="23"/>
                </a:cubicBezTo>
                <a:cubicBezTo>
                  <a:pt x="156" y="30"/>
                  <a:pt x="147" y="32"/>
                  <a:pt x="142" y="27"/>
                </a:cubicBezTo>
                <a:cubicBezTo>
                  <a:pt x="127" y="14"/>
                  <a:pt x="127" y="14"/>
                  <a:pt x="127" y="14"/>
                </a:cubicBezTo>
                <a:cubicBezTo>
                  <a:pt x="125" y="34"/>
                  <a:pt x="125" y="34"/>
                  <a:pt x="125" y="34"/>
                </a:cubicBezTo>
                <a:cubicBezTo>
                  <a:pt x="125" y="41"/>
                  <a:pt x="117" y="45"/>
                  <a:pt x="111" y="41"/>
                </a:cubicBezTo>
                <a:cubicBezTo>
                  <a:pt x="94" y="30"/>
                  <a:pt x="94" y="30"/>
                  <a:pt x="94" y="30"/>
                </a:cubicBezTo>
                <a:cubicBezTo>
                  <a:pt x="96" y="50"/>
                  <a:pt x="96" y="50"/>
                  <a:pt x="96" y="50"/>
                </a:cubicBezTo>
                <a:cubicBezTo>
                  <a:pt x="97" y="58"/>
                  <a:pt x="89" y="63"/>
                  <a:pt x="83" y="60"/>
                </a:cubicBezTo>
                <a:cubicBezTo>
                  <a:pt x="64" y="53"/>
                  <a:pt x="64" y="53"/>
                  <a:pt x="64" y="53"/>
                </a:cubicBezTo>
                <a:cubicBezTo>
                  <a:pt x="70" y="72"/>
                  <a:pt x="70" y="72"/>
                  <a:pt x="70" y="72"/>
                </a:cubicBezTo>
                <a:cubicBezTo>
                  <a:pt x="72" y="79"/>
                  <a:pt x="66" y="86"/>
                  <a:pt x="59" y="85"/>
                </a:cubicBezTo>
                <a:cubicBezTo>
                  <a:pt x="39" y="81"/>
                  <a:pt x="39" y="81"/>
                  <a:pt x="39" y="81"/>
                </a:cubicBezTo>
                <a:cubicBezTo>
                  <a:pt x="48" y="98"/>
                  <a:pt x="48" y="98"/>
                  <a:pt x="48" y="98"/>
                </a:cubicBezTo>
                <a:cubicBezTo>
                  <a:pt x="52" y="105"/>
                  <a:pt x="47" y="113"/>
                  <a:pt x="40" y="113"/>
                </a:cubicBezTo>
                <a:cubicBezTo>
                  <a:pt x="20" y="113"/>
                  <a:pt x="20" y="113"/>
                  <a:pt x="20" y="113"/>
                </a:cubicBezTo>
                <a:cubicBezTo>
                  <a:pt x="32" y="128"/>
                  <a:pt x="32" y="128"/>
                  <a:pt x="32" y="128"/>
                </a:cubicBezTo>
                <a:cubicBezTo>
                  <a:pt x="37" y="134"/>
                  <a:pt x="33" y="143"/>
                  <a:pt x="26" y="144"/>
                </a:cubicBezTo>
                <a:cubicBezTo>
                  <a:pt x="6" y="147"/>
                  <a:pt x="6" y="147"/>
                  <a:pt x="6" y="147"/>
                </a:cubicBezTo>
                <a:cubicBezTo>
                  <a:pt x="21" y="161"/>
                  <a:pt x="21" y="161"/>
                  <a:pt x="21" y="161"/>
                </a:cubicBezTo>
                <a:cubicBezTo>
                  <a:pt x="27" y="165"/>
                  <a:pt x="25" y="174"/>
                  <a:pt x="18" y="177"/>
                </a:cubicBezTo>
                <a:cubicBezTo>
                  <a:pt x="0" y="184"/>
                  <a:pt x="0" y="184"/>
                  <a:pt x="0" y="184"/>
                </a:cubicBezTo>
                <a:cubicBezTo>
                  <a:pt x="17" y="194"/>
                  <a:pt x="17" y="194"/>
                  <a:pt x="17" y="194"/>
                </a:cubicBezTo>
                <a:cubicBezTo>
                  <a:pt x="23" y="198"/>
                  <a:pt x="23" y="207"/>
                  <a:pt x="17" y="211"/>
                </a:cubicBezTo>
                <a:cubicBezTo>
                  <a:pt x="0" y="221"/>
                  <a:pt x="0" y="221"/>
                  <a:pt x="0" y="221"/>
                </a:cubicBezTo>
                <a:cubicBezTo>
                  <a:pt x="19" y="228"/>
                  <a:pt x="19" y="228"/>
                  <a:pt x="19" y="228"/>
                </a:cubicBezTo>
                <a:cubicBezTo>
                  <a:pt x="26" y="231"/>
                  <a:pt x="27" y="240"/>
                  <a:pt x="22" y="245"/>
                </a:cubicBezTo>
                <a:cubicBezTo>
                  <a:pt x="7" y="258"/>
                  <a:pt x="7" y="258"/>
                  <a:pt x="7" y="258"/>
                </a:cubicBezTo>
                <a:cubicBezTo>
                  <a:pt x="27" y="261"/>
                  <a:pt x="27" y="261"/>
                  <a:pt x="27" y="261"/>
                </a:cubicBezTo>
                <a:cubicBezTo>
                  <a:pt x="34" y="262"/>
                  <a:pt x="37" y="271"/>
                  <a:pt x="33" y="277"/>
                </a:cubicBezTo>
                <a:cubicBezTo>
                  <a:pt x="21" y="293"/>
                  <a:pt x="21" y="293"/>
                  <a:pt x="21" y="293"/>
                </a:cubicBezTo>
                <a:cubicBezTo>
                  <a:pt x="41" y="292"/>
                  <a:pt x="41" y="292"/>
                  <a:pt x="41" y="292"/>
                </a:cubicBezTo>
                <a:cubicBezTo>
                  <a:pt x="48" y="292"/>
                  <a:pt x="53" y="300"/>
                  <a:pt x="50" y="306"/>
                </a:cubicBezTo>
                <a:cubicBezTo>
                  <a:pt x="41" y="324"/>
                  <a:pt x="41" y="324"/>
                  <a:pt x="41" y="324"/>
                </a:cubicBezTo>
                <a:cubicBezTo>
                  <a:pt x="60" y="320"/>
                  <a:pt x="60" y="320"/>
                  <a:pt x="60" y="320"/>
                </a:cubicBezTo>
                <a:cubicBezTo>
                  <a:pt x="67" y="319"/>
                  <a:pt x="73" y="325"/>
                  <a:pt x="71" y="332"/>
                </a:cubicBezTo>
                <a:cubicBezTo>
                  <a:pt x="66" y="352"/>
                  <a:pt x="66" y="352"/>
                  <a:pt x="66" y="352"/>
                </a:cubicBezTo>
                <a:cubicBezTo>
                  <a:pt x="84" y="344"/>
                  <a:pt x="84" y="344"/>
                  <a:pt x="84" y="344"/>
                </a:cubicBezTo>
                <a:cubicBezTo>
                  <a:pt x="91" y="341"/>
                  <a:pt x="98" y="347"/>
                  <a:pt x="98" y="354"/>
                </a:cubicBezTo>
                <a:cubicBezTo>
                  <a:pt x="96" y="374"/>
                  <a:pt x="96" y="374"/>
                  <a:pt x="96" y="374"/>
                </a:cubicBezTo>
                <a:cubicBezTo>
                  <a:pt x="112" y="363"/>
                  <a:pt x="112" y="363"/>
                  <a:pt x="112" y="363"/>
                </a:cubicBezTo>
                <a:cubicBezTo>
                  <a:pt x="119" y="359"/>
                  <a:pt x="127" y="363"/>
                  <a:pt x="127" y="370"/>
                </a:cubicBezTo>
                <a:cubicBezTo>
                  <a:pt x="129" y="390"/>
                  <a:pt x="129" y="390"/>
                  <a:pt x="129" y="390"/>
                </a:cubicBezTo>
                <a:cubicBezTo>
                  <a:pt x="144" y="376"/>
                  <a:pt x="144" y="376"/>
                  <a:pt x="144" y="376"/>
                </a:cubicBezTo>
                <a:cubicBezTo>
                  <a:pt x="149" y="371"/>
                  <a:pt x="158" y="374"/>
                  <a:pt x="160" y="381"/>
                </a:cubicBezTo>
                <a:cubicBezTo>
                  <a:pt x="165" y="400"/>
                  <a:pt x="165" y="400"/>
                  <a:pt x="165" y="400"/>
                </a:cubicBezTo>
                <a:cubicBezTo>
                  <a:pt x="177" y="384"/>
                  <a:pt x="177" y="384"/>
                  <a:pt x="177" y="384"/>
                </a:cubicBezTo>
                <a:cubicBezTo>
                  <a:pt x="181" y="378"/>
                  <a:pt x="190" y="379"/>
                  <a:pt x="193" y="385"/>
                </a:cubicBezTo>
                <a:cubicBezTo>
                  <a:pt x="202" y="403"/>
                  <a:pt x="202" y="403"/>
                  <a:pt x="202" y="403"/>
                </a:cubicBezTo>
                <a:cubicBezTo>
                  <a:pt x="211" y="385"/>
                  <a:pt x="211" y="385"/>
                  <a:pt x="211" y="385"/>
                </a:cubicBezTo>
                <a:cubicBezTo>
                  <a:pt x="214" y="379"/>
                  <a:pt x="223" y="378"/>
                  <a:pt x="227" y="384"/>
                </a:cubicBezTo>
                <a:cubicBezTo>
                  <a:pt x="239" y="400"/>
                  <a:pt x="239" y="400"/>
                  <a:pt x="239" y="400"/>
                </a:cubicBezTo>
                <a:cubicBezTo>
                  <a:pt x="244" y="380"/>
                  <a:pt x="244" y="380"/>
                  <a:pt x="244" y="380"/>
                </a:cubicBezTo>
                <a:cubicBezTo>
                  <a:pt x="246" y="373"/>
                  <a:pt x="255" y="371"/>
                  <a:pt x="260" y="376"/>
                </a:cubicBezTo>
                <a:cubicBezTo>
                  <a:pt x="275" y="389"/>
                  <a:pt x="275" y="389"/>
                  <a:pt x="275" y="389"/>
                </a:cubicBezTo>
                <a:cubicBezTo>
                  <a:pt x="276" y="369"/>
                  <a:pt x="276" y="369"/>
                  <a:pt x="276" y="369"/>
                </a:cubicBezTo>
                <a:cubicBezTo>
                  <a:pt x="277" y="362"/>
                  <a:pt x="285" y="358"/>
                  <a:pt x="291" y="362"/>
                </a:cubicBezTo>
                <a:cubicBezTo>
                  <a:pt x="308" y="373"/>
                  <a:pt x="308" y="373"/>
                  <a:pt x="308" y="373"/>
                </a:cubicBezTo>
                <a:cubicBezTo>
                  <a:pt x="306" y="353"/>
                  <a:pt x="306" y="353"/>
                  <a:pt x="306" y="353"/>
                </a:cubicBezTo>
                <a:cubicBezTo>
                  <a:pt x="305" y="345"/>
                  <a:pt x="312" y="340"/>
                  <a:pt x="319" y="343"/>
                </a:cubicBezTo>
                <a:cubicBezTo>
                  <a:pt x="338" y="350"/>
                  <a:pt x="338" y="350"/>
                  <a:pt x="338" y="350"/>
                </a:cubicBezTo>
                <a:cubicBezTo>
                  <a:pt x="332" y="331"/>
                  <a:pt x="332" y="331"/>
                  <a:pt x="332" y="331"/>
                </a:cubicBezTo>
                <a:cubicBezTo>
                  <a:pt x="330" y="324"/>
                  <a:pt x="336" y="317"/>
                  <a:pt x="343" y="318"/>
                </a:cubicBezTo>
                <a:cubicBezTo>
                  <a:pt x="363" y="322"/>
                  <a:pt x="363" y="322"/>
                  <a:pt x="363" y="322"/>
                </a:cubicBezTo>
                <a:cubicBezTo>
                  <a:pt x="354" y="304"/>
                  <a:pt x="354" y="304"/>
                  <a:pt x="354" y="304"/>
                </a:cubicBezTo>
                <a:cubicBezTo>
                  <a:pt x="350" y="298"/>
                  <a:pt x="355" y="290"/>
                  <a:pt x="362" y="290"/>
                </a:cubicBezTo>
                <a:cubicBezTo>
                  <a:pt x="382" y="290"/>
                  <a:pt x="382" y="290"/>
                  <a:pt x="382" y="290"/>
                </a:cubicBezTo>
                <a:cubicBezTo>
                  <a:pt x="370" y="275"/>
                  <a:pt x="370" y="275"/>
                  <a:pt x="370" y="275"/>
                </a:cubicBezTo>
                <a:cubicBezTo>
                  <a:pt x="365" y="269"/>
                  <a:pt x="369" y="260"/>
                  <a:pt x="376" y="259"/>
                </a:cubicBezTo>
                <a:close/>
                <a:moveTo>
                  <a:pt x="56" y="253"/>
                </a:moveTo>
                <a:cubicBezTo>
                  <a:pt x="33" y="187"/>
                  <a:pt x="57" y="110"/>
                  <a:pt x="119" y="71"/>
                </a:cubicBezTo>
                <a:cubicBezTo>
                  <a:pt x="145" y="55"/>
                  <a:pt x="173" y="48"/>
                  <a:pt x="201" y="48"/>
                </a:cubicBezTo>
                <a:cubicBezTo>
                  <a:pt x="210" y="48"/>
                  <a:pt x="216" y="56"/>
                  <a:pt x="214" y="64"/>
                </a:cubicBezTo>
                <a:cubicBezTo>
                  <a:pt x="213" y="69"/>
                  <a:pt x="213" y="69"/>
                  <a:pt x="213" y="69"/>
                </a:cubicBezTo>
                <a:cubicBezTo>
                  <a:pt x="209" y="69"/>
                  <a:pt x="205" y="68"/>
                  <a:pt x="201" y="68"/>
                </a:cubicBezTo>
                <a:cubicBezTo>
                  <a:pt x="127" y="68"/>
                  <a:pt x="68" y="128"/>
                  <a:pt x="68" y="201"/>
                </a:cubicBezTo>
                <a:cubicBezTo>
                  <a:pt x="68" y="221"/>
                  <a:pt x="72" y="240"/>
                  <a:pt x="80" y="257"/>
                </a:cubicBezTo>
                <a:cubicBezTo>
                  <a:pt x="75" y="260"/>
                  <a:pt x="75" y="260"/>
                  <a:pt x="75" y="260"/>
                </a:cubicBezTo>
                <a:cubicBezTo>
                  <a:pt x="68" y="264"/>
                  <a:pt x="59" y="261"/>
                  <a:pt x="56" y="253"/>
                </a:cubicBezTo>
                <a:close/>
                <a:moveTo>
                  <a:pt x="337" y="272"/>
                </a:moveTo>
                <a:cubicBezTo>
                  <a:pt x="325" y="296"/>
                  <a:pt x="307" y="316"/>
                  <a:pt x="283" y="332"/>
                </a:cubicBezTo>
                <a:cubicBezTo>
                  <a:pt x="222" y="369"/>
                  <a:pt x="146" y="360"/>
                  <a:pt x="97" y="314"/>
                </a:cubicBezTo>
                <a:cubicBezTo>
                  <a:pt x="90" y="308"/>
                  <a:pt x="91" y="298"/>
                  <a:pt x="98" y="294"/>
                </a:cubicBezTo>
                <a:cubicBezTo>
                  <a:pt x="103" y="291"/>
                  <a:pt x="103" y="291"/>
                  <a:pt x="103" y="291"/>
                </a:cubicBezTo>
                <a:cubicBezTo>
                  <a:pt x="127" y="318"/>
                  <a:pt x="162" y="335"/>
                  <a:pt x="201" y="335"/>
                </a:cubicBezTo>
                <a:cubicBezTo>
                  <a:pt x="256" y="335"/>
                  <a:pt x="304" y="301"/>
                  <a:pt x="324" y="253"/>
                </a:cubicBezTo>
                <a:cubicBezTo>
                  <a:pt x="329" y="254"/>
                  <a:pt x="329" y="254"/>
                  <a:pt x="329" y="254"/>
                </a:cubicBezTo>
                <a:cubicBezTo>
                  <a:pt x="337" y="256"/>
                  <a:pt x="341" y="265"/>
                  <a:pt x="337" y="272"/>
                </a:cubicBezTo>
                <a:close/>
                <a:moveTo>
                  <a:pt x="339" y="214"/>
                </a:moveTo>
                <a:cubicBezTo>
                  <a:pt x="334" y="213"/>
                  <a:pt x="334" y="213"/>
                  <a:pt x="334" y="213"/>
                </a:cubicBezTo>
                <a:cubicBezTo>
                  <a:pt x="334" y="209"/>
                  <a:pt x="334" y="205"/>
                  <a:pt x="334" y="201"/>
                </a:cubicBezTo>
                <a:cubicBezTo>
                  <a:pt x="334" y="146"/>
                  <a:pt x="300" y="99"/>
                  <a:pt x="252" y="79"/>
                </a:cubicBezTo>
                <a:cubicBezTo>
                  <a:pt x="253" y="74"/>
                  <a:pt x="253" y="74"/>
                  <a:pt x="253" y="74"/>
                </a:cubicBezTo>
                <a:cubicBezTo>
                  <a:pt x="255" y="66"/>
                  <a:pt x="264" y="61"/>
                  <a:pt x="272" y="65"/>
                </a:cubicBezTo>
                <a:cubicBezTo>
                  <a:pt x="295" y="77"/>
                  <a:pt x="316" y="96"/>
                  <a:pt x="331" y="120"/>
                </a:cubicBezTo>
                <a:cubicBezTo>
                  <a:pt x="347" y="145"/>
                  <a:pt x="355" y="174"/>
                  <a:pt x="355" y="202"/>
                </a:cubicBezTo>
                <a:cubicBezTo>
                  <a:pt x="354" y="210"/>
                  <a:pt x="347" y="216"/>
                  <a:pt x="339" y="214"/>
                </a:cubicBezTo>
                <a:close/>
              </a:path>
            </a:pathLst>
          </a:custGeom>
          <a:solidFill>
            <a:schemeClr val="accent6">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8" name="Freeform 23">
            <a:extLst>
              <a:ext uri="{FF2B5EF4-FFF2-40B4-BE49-F238E27FC236}">
                <a16:creationId xmlns:a16="http://schemas.microsoft.com/office/drawing/2014/main" id="{50EFD71B-B054-CB4D-ABD7-92DE2337E738}"/>
              </a:ext>
            </a:extLst>
          </p:cNvPr>
          <p:cNvSpPr>
            <a:spLocks noEditPoints="1"/>
          </p:cNvSpPr>
          <p:nvPr/>
        </p:nvSpPr>
        <p:spPr bwMode="auto">
          <a:xfrm>
            <a:off x="9657787" y="2338331"/>
            <a:ext cx="996150" cy="1000462"/>
          </a:xfrm>
          <a:custGeom>
            <a:avLst/>
            <a:gdLst>
              <a:gd name="T0" fmla="*/ 469 w 486"/>
              <a:gd name="T1" fmla="*/ 225 h 488"/>
              <a:gd name="T2" fmla="*/ 470 w 486"/>
              <a:gd name="T3" fmla="*/ 194 h 488"/>
              <a:gd name="T4" fmla="*/ 459 w 486"/>
              <a:gd name="T5" fmla="*/ 161 h 488"/>
              <a:gd name="T6" fmla="*/ 441 w 486"/>
              <a:gd name="T7" fmla="*/ 135 h 488"/>
              <a:gd name="T8" fmla="*/ 429 w 486"/>
              <a:gd name="T9" fmla="*/ 87 h 488"/>
              <a:gd name="T10" fmla="*/ 380 w 486"/>
              <a:gd name="T11" fmla="*/ 87 h 488"/>
              <a:gd name="T12" fmla="*/ 369 w 486"/>
              <a:gd name="T13" fmla="*/ 35 h 488"/>
              <a:gd name="T14" fmla="*/ 319 w 486"/>
              <a:gd name="T15" fmla="*/ 31 h 488"/>
              <a:gd name="T16" fmla="*/ 291 w 486"/>
              <a:gd name="T17" fmla="*/ 17 h 488"/>
              <a:gd name="T18" fmla="*/ 256 w 486"/>
              <a:gd name="T19" fmla="*/ 13 h 488"/>
              <a:gd name="T20" fmla="*/ 226 w 486"/>
              <a:gd name="T21" fmla="*/ 19 h 488"/>
              <a:gd name="T22" fmla="*/ 177 w 486"/>
              <a:gd name="T23" fmla="*/ 10 h 488"/>
              <a:gd name="T24" fmla="*/ 151 w 486"/>
              <a:gd name="T25" fmla="*/ 57 h 488"/>
              <a:gd name="T26" fmla="*/ 113 w 486"/>
              <a:gd name="T27" fmla="*/ 38 h 488"/>
              <a:gd name="T28" fmla="*/ 107 w 486"/>
              <a:gd name="T29" fmla="*/ 86 h 488"/>
              <a:gd name="T30" fmla="*/ 54 w 486"/>
              <a:gd name="T31" fmla="*/ 90 h 488"/>
              <a:gd name="T32" fmla="*/ 42 w 486"/>
              <a:gd name="T33" fmla="*/ 139 h 488"/>
              <a:gd name="T34" fmla="*/ 25 w 486"/>
              <a:gd name="T35" fmla="*/ 164 h 488"/>
              <a:gd name="T36" fmla="*/ 16 w 486"/>
              <a:gd name="T37" fmla="*/ 198 h 488"/>
              <a:gd name="T38" fmla="*/ 17 w 486"/>
              <a:gd name="T39" fmla="*/ 229 h 488"/>
              <a:gd name="T40" fmla="*/ 1 w 486"/>
              <a:gd name="T41" fmla="*/ 276 h 488"/>
              <a:gd name="T42" fmla="*/ 44 w 486"/>
              <a:gd name="T43" fmla="*/ 305 h 488"/>
              <a:gd name="T44" fmla="*/ 20 w 486"/>
              <a:gd name="T45" fmla="*/ 343 h 488"/>
              <a:gd name="T46" fmla="*/ 69 w 486"/>
              <a:gd name="T47" fmla="*/ 359 h 488"/>
              <a:gd name="T48" fmla="*/ 63 w 486"/>
              <a:gd name="T49" fmla="*/ 409 h 488"/>
              <a:gd name="T50" fmla="*/ 110 w 486"/>
              <a:gd name="T51" fmla="*/ 428 h 488"/>
              <a:gd name="T52" fmla="*/ 133 w 486"/>
              <a:gd name="T53" fmla="*/ 449 h 488"/>
              <a:gd name="T54" fmla="*/ 167 w 486"/>
              <a:gd name="T55" fmla="*/ 458 h 488"/>
              <a:gd name="T56" fmla="*/ 195 w 486"/>
              <a:gd name="T57" fmla="*/ 471 h 488"/>
              <a:gd name="T58" fmla="*/ 230 w 486"/>
              <a:gd name="T59" fmla="*/ 476 h 488"/>
              <a:gd name="T60" fmla="*/ 260 w 486"/>
              <a:gd name="T61" fmla="*/ 470 h 488"/>
              <a:gd name="T62" fmla="*/ 295 w 486"/>
              <a:gd name="T63" fmla="*/ 470 h 488"/>
              <a:gd name="T64" fmla="*/ 323 w 486"/>
              <a:gd name="T65" fmla="*/ 456 h 488"/>
              <a:gd name="T66" fmla="*/ 372 w 486"/>
              <a:gd name="T67" fmla="*/ 451 h 488"/>
              <a:gd name="T68" fmla="*/ 379 w 486"/>
              <a:gd name="T69" fmla="*/ 425 h 488"/>
              <a:gd name="T70" fmla="*/ 426 w 486"/>
              <a:gd name="T71" fmla="*/ 406 h 488"/>
              <a:gd name="T72" fmla="*/ 419 w 486"/>
              <a:gd name="T73" fmla="*/ 355 h 488"/>
              <a:gd name="T74" fmla="*/ 468 w 486"/>
              <a:gd name="T75" fmla="*/ 339 h 488"/>
              <a:gd name="T76" fmla="*/ 455 w 486"/>
              <a:gd name="T77" fmla="*/ 286 h 488"/>
              <a:gd name="T78" fmla="*/ 475 w 486"/>
              <a:gd name="T79" fmla="*/ 260 h 488"/>
              <a:gd name="T80" fmla="*/ 366 w 486"/>
              <a:gd name="T81" fmla="*/ 153 h 488"/>
              <a:gd name="T82" fmla="*/ 183 w 486"/>
              <a:gd name="T83" fmla="*/ 87 h 488"/>
              <a:gd name="T84" fmla="*/ 243 w 486"/>
              <a:gd name="T85" fmla="*/ 102 h 488"/>
              <a:gd name="T86" fmla="*/ 89 w 486"/>
              <a:gd name="T87" fmla="*/ 176 h 488"/>
              <a:gd name="T88" fmla="*/ 108 w 486"/>
              <a:gd name="T89" fmla="*/ 198 h 488"/>
              <a:gd name="T90" fmla="*/ 87 w 486"/>
              <a:gd name="T91" fmla="*/ 308 h 488"/>
              <a:gd name="T92" fmla="*/ 101 w 486"/>
              <a:gd name="T93" fmla="*/ 244 h 488"/>
              <a:gd name="T94" fmla="*/ 118 w 486"/>
              <a:gd name="T95" fmla="*/ 357 h 488"/>
              <a:gd name="T96" fmla="*/ 201 w 486"/>
              <a:gd name="T97" fmla="*/ 391 h 488"/>
              <a:gd name="T98" fmla="*/ 223 w 486"/>
              <a:gd name="T99" fmla="*/ 396 h 488"/>
              <a:gd name="T100" fmla="*/ 318 w 486"/>
              <a:gd name="T101" fmla="*/ 377 h 488"/>
              <a:gd name="T102" fmla="*/ 337 w 486"/>
              <a:gd name="T103" fmla="*/ 365 h 488"/>
              <a:gd name="T104" fmla="*/ 400 w 486"/>
              <a:gd name="T105" fmla="*/ 307 h 488"/>
              <a:gd name="T106" fmla="*/ 369 w 486"/>
              <a:gd name="T107" fmla="*/ 179 h 488"/>
              <a:gd name="T108" fmla="*/ 395 w 486"/>
              <a:gd name="T109" fmla="*/ 264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86" h="488">
                <a:moveTo>
                  <a:pt x="475" y="260"/>
                </a:moveTo>
                <a:cubicBezTo>
                  <a:pt x="469" y="260"/>
                  <a:pt x="469" y="260"/>
                  <a:pt x="469" y="260"/>
                </a:cubicBezTo>
                <a:cubicBezTo>
                  <a:pt x="460" y="260"/>
                  <a:pt x="453" y="254"/>
                  <a:pt x="451" y="245"/>
                </a:cubicBezTo>
                <a:cubicBezTo>
                  <a:pt x="450" y="234"/>
                  <a:pt x="458" y="225"/>
                  <a:pt x="469" y="225"/>
                </a:cubicBezTo>
                <a:cubicBezTo>
                  <a:pt x="474" y="225"/>
                  <a:pt x="474" y="225"/>
                  <a:pt x="474" y="225"/>
                </a:cubicBezTo>
                <a:cubicBezTo>
                  <a:pt x="480" y="225"/>
                  <a:pt x="486" y="219"/>
                  <a:pt x="485" y="212"/>
                </a:cubicBezTo>
                <a:cubicBezTo>
                  <a:pt x="484" y="209"/>
                  <a:pt x="484" y="206"/>
                  <a:pt x="483" y="203"/>
                </a:cubicBezTo>
                <a:cubicBezTo>
                  <a:pt x="482" y="196"/>
                  <a:pt x="476" y="192"/>
                  <a:pt x="470" y="194"/>
                </a:cubicBezTo>
                <a:cubicBezTo>
                  <a:pt x="464" y="195"/>
                  <a:pt x="464" y="195"/>
                  <a:pt x="464" y="195"/>
                </a:cubicBezTo>
                <a:cubicBezTo>
                  <a:pt x="456" y="198"/>
                  <a:pt x="447" y="194"/>
                  <a:pt x="443" y="187"/>
                </a:cubicBezTo>
                <a:cubicBezTo>
                  <a:pt x="438" y="176"/>
                  <a:pt x="444" y="165"/>
                  <a:pt x="454" y="162"/>
                </a:cubicBezTo>
                <a:cubicBezTo>
                  <a:pt x="459" y="161"/>
                  <a:pt x="459" y="161"/>
                  <a:pt x="459" y="161"/>
                </a:cubicBezTo>
                <a:cubicBezTo>
                  <a:pt x="465" y="159"/>
                  <a:pt x="469" y="152"/>
                  <a:pt x="466" y="146"/>
                </a:cubicBezTo>
                <a:cubicBezTo>
                  <a:pt x="465" y="143"/>
                  <a:pt x="463" y="140"/>
                  <a:pt x="462" y="137"/>
                </a:cubicBezTo>
                <a:cubicBezTo>
                  <a:pt x="459" y="131"/>
                  <a:pt x="452" y="129"/>
                  <a:pt x="446" y="132"/>
                </a:cubicBezTo>
                <a:cubicBezTo>
                  <a:pt x="441" y="135"/>
                  <a:pt x="441" y="135"/>
                  <a:pt x="441" y="135"/>
                </a:cubicBezTo>
                <a:cubicBezTo>
                  <a:pt x="433" y="140"/>
                  <a:pt x="422" y="138"/>
                  <a:pt x="417" y="130"/>
                </a:cubicBezTo>
                <a:cubicBezTo>
                  <a:pt x="412" y="122"/>
                  <a:pt x="414" y="111"/>
                  <a:pt x="422" y="106"/>
                </a:cubicBezTo>
                <a:cubicBezTo>
                  <a:pt x="426" y="103"/>
                  <a:pt x="426" y="103"/>
                  <a:pt x="426" y="103"/>
                </a:cubicBezTo>
                <a:cubicBezTo>
                  <a:pt x="432" y="100"/>
                  <a:pt x="433" y="92"/>
                  <a:pt x="429" y="87"/>
                </a:cubicBezTo>
                <a:cubicBezTo>
                  <a:pt x="427" y="84"/>
                  <a:pt x="425" y="82"/>
                  <a:pt x="423" y="79"/>
                </a:cubicBezTo>
                <a:cubicBezTo>
                  <a:pt x="418" y="75"/>
                  <a:pt x="411" y="75"/>
                  <a:pt x="406" y="79"/>
                </a:cubicBezTo>
                <a:cubicBezTo>
                  <a:pt x="403" y="84"/>
                  <a:pt x="403" y="84"/>
                  <a:pt x="403" y="84"/>
                </a:cubicBezTo>
                <a:cubicBezTo>
                  <a:pt x="397" y="90"/>
                  <a:pt x="387" y="92"/>
                  <a:pt x="380" y="87"/>
                </a:cubicBezTo>
                <a:cubicBezTo>
                  <a:pt x="371" y="81"/>
                  <a:pt x="369" y="69"/>
                  <a:pt x="376" y="61"/>
                </a:cubicBezTo>
                <a:cubicBezTo>
                  <a:pt x="379" y="57"/>
                  <a:pt x="379" y="57"/>
                  <a:pt x="379" y="57"/>
                </a:cubicBezTo>
                <a:cubicBezTo>
                  <a:pt x="384" y="52"/>
                  <a:pt x="383" y="44"/>
                  <a:pt x="377" y="41"/>
                </a:cubicBezTo>
                <a:cubicBezTo>
                  <a:pt x="374" y="39"/>
                  <a:pt x="372" y="37"/>
                  <a:pt x="369" y="35"/>
                </a:cubicBezTo>
                <a:cubicBezTo>
                  <a:pt x="363" y="32"/>
                  <a:pt x="356" y="34"/>
                  <a:pt x="353" y="40"/>
                </a:cubicBezTo>
                <a:cubicBezTo>
                  <a:pt x="351" y="45"/>
                  <a:pt x="351" y="45"/>
                  <a:pt x="351" y="45"/>
                </a:cubicBezTo>
                <a:cubicBezTo>
                  <a:pt x="347" y="53"/>
                  <a:pt x="338" y="57"/>
                  <a:pt x="330" y="55"/>
                </a:cubicBezTo>
                <a:cubicBezTo>
                  <a:pt x="319" y="52"/>
                  <a:pt x="314" y="40"/>
                  <a:pt x="319" y="31"/>
                </a:cubicBezTo>
                <a:cubicBezTo>
                  <a:pt x="321" y="26"/>
                  <a:pt x="321" y="26"/>
                  <a:pt x="321" y="26"/>
                </a:cubicBezTo>
                <a:cubicBezTo>
                  <a:pt x="324" y="20"/>
                  <a:pt x="321" y="13"/>
                  <a:pt x="314" y="11"/>
                </a:cubicBezTo>
                <a:cubicBezTo>
                  <a:pt x="311" y="10"/>
                  <a:pt x="308" y="9"/>
                  <a:pt x="305" y="8"/>
                </a:cubicBezTo>
                <a:cubicBezTo>
                  <a:pt x="298" y="7"/>
                  <a:pt x="292" y="11"/>
                  <a:pt x="291" y="17"/>
                </a:cubicBezTo>
                <a:cubicBezTo>
                  <a:pt x="290" y="23"/>
                  <a:pt x="290" y="23"/>
                  <a:pt x="290" y="23"/>
                </a:cubicBezTo>
                <a:cubicBezTo>
                  <a:pt x="289" y="31"/>
                  <a:pt x="282" y="38"/>
                  <a:pt x="273" y="38"/>
                </a:cubicBezTo>
                <a:cubicBezTo>
                  <a:pt x="262" y="38"/>
                  <a:pt x="254" y="28"/>
                  <a:pt x="256" y="18"/>
                </a:cubicBezTo>
                <a:cubicBezTo>
                  <a:pt x="256" y="13"/>
                  <a:pt x="256" y="13"/>
                  <a:pt x="256" y="13"/>
                </a:cubicBezTo>
                <a:cubicBezTo>
                  <a:pt x="257" y="7"/>
                  <a:pt x="252" y="1"/>
                  <a:pt x="246" y="0"/>
                </a:cubicBezTo>
                <a:cubicBezTo>
                  <a:pt x="242" y="0"/>
                  <a:pt x="239" y="0"/>
                  <a:pt x="236" y="1"/>
                </a:cubicBezTo>
                <a:cubicBezTo>
                  <a:pt x="229" y="1"/>
                  <a:pt x="224" y="7"/>
                  <a:pt x="225" y="13"/>
                </a:cubicBezTo>
                <a:cubicBezTo>
                  <a:pt x="226" y="19"/>
                  <a:pt x="226" y="19"/>
                  <a:pt x="226" y="19"/>
                </a:cubicBezTo>
                <a:cubicBezTo>
                  <a:pt x="227" y="28"/>
                  <a:pt x="220" y="37"/>
                  <a:pt x="211" y="39"/>
                </a:cubicBezTo>
                <a:cubicBezTo>
                  <a:pt x="203" y="43"/>
                  <a:pt x="193" y="39"/>
                  <a:pt x="192" y="30"/>
                </a:cubicBezTo>
                <a:cubicBezTo>
                  <a:pt x="191" y="19"/>
                  <a:pt x="191" y="19"/>
                  <a:pt x="191" y="19"/>
                </a:cubicBezTo>
                <a:cubicBezTo>
                  <a:pt x="190" y="12"/>
                  <a:pt x="183" y="8"/>
                  <a:pt x="177" y="10"/>
                </a:cubicBezTo>
                <a:cubicBezTo>
                  <a:pt x="174" y="10"/>
                  <a:pt x="170" y="11"/>
                  <a:pt x="167" y="12"/>
                </a:cubicBezTo>
                <a:cubicBezTo>
                  <a:pt x="161" y="14"/>
                  <a:pt x="158" y="21"/>
                  <a:pt x="161" y="27"/>
                </a:cubicBezTo>
                <a:cubicBezTo>
                  <a:pt x="163" y="33"/>
                  <a:pt x="163" y="33"/>
                  <a:pt x="163" y="33"/>
                </a:cubicBezTo>
                <a:cubicBezTo>
                  <a:pt x="167" y="42"/>
                  <a:pt x="162" y="54"/>
                  <a:pt x="151" y="57"/>
                </a:cubicBezTo>
                <a:cubicBezTo>
                  <a:pt x="143" y="59"/>
                  <a:pt x="134" y="54"/>
                  <a:pt x="131" y="47"/>
                </a:cubicBezTo>
                <a:cubicBezTo>
                  <a:pt x="129" y="43"/>
                  <a:pt x="129" y="43"/>
                  <a:pt x="129" y="43"/>
                </a:cubicBezTo>
                <a:cubicBezTo>
                  <a:pt x="126" y="37"/>
                  <a:pt x="119" y="34"/>
                  <a:pt x="113" y="38"/>
                </a:cubicBezTo>
                <a:cubicBezTo>
                  <a:pt x="113" y="38"/>
                  <a:pt x="113" y="38"/>
                  <a:pt x="113" y="38"/>
                </a:cubicBezTo>
                <a:cubicBezTo>
                  <a:pt x="110" y="40"/>
                  <a:pt x="108" y="41"/>
                  <a:pt x="105" y="43"/>
                </a:cubicBezTo>
                <a:cubicBezTo>
                  <a:pt x="100" y="47"/>
                  <a:pt x="99" y="54"/>
                  <a:pt x="103" y="59"/>
                </a:cubicBezTo>
                <a:cubicBezTo>
                  <a:pt x="106" y="63"/>
                  <a:pt x="106" y="63"/>
                  <a:pt x="106" y="63"/>
                </a:cubicBezTo>
                <a:cubicBezTo>
                  <a:pt x="112" y="70"/>
                  <a:pt x="112" y="80"/>
                  <a:pt x="107" y="86"/>
                </a:cubicBezTo>
                <a:cubicBezTo>
                  <a:pt x="100" y="95"/>
                  <a:pt x="87" y="95"/>
                  <a:pt x="80" y="86"/>
                </a:cubicBezTo>
                <a:cubicBezTo>
                  <a:pt x="77" y="83"/>
                  <a:pt x="77" y="83"/>
                  <a:pt x="77" y="83"/>
                </a:cubicBezTo>
                <a:cubicBezTo>
                  <a:pt x="73" y="78"/>
                  <a:pt x="65" y="78"/>
                  <a:pt x="60" y="83"/>
                </a:cubicBezTo>
                <a:cubicBezTo>
                  <a:pt x="58" y="85"/>
                  <a:pt x="56" y="88"/>
                  <a:pt x="54" y="90"/>
                </a:cubicBezTo>
                <a:cubicBezTo>
                  <a:pt x="50" y="95"/>
                  <a:pt x="51" y="103"/>
                  <a:pt x="56" y="106"/>
                </a:cubicBezTo>
                <a:cubicBezTo>
                  <a:pt x="61" y="109"/>
                  <a:pt x="61" y="109"/>
                  <a:pt x="61" y="109"/>
                </a:cubicBezTo>
                <a:cubicBezTo>
                  <a:pt x="68" y="114"/>
                  <a:pt x="71" y="123"/>
                  <a:pt x="68" y="131"/>
                </a:cubicBezTo>
                <a:cubicBezTo>
                  <a:pt x="63" y="141"/>
                  <a:pt x="51" y="145"/>
                  <a:pt x="42" y="139"/>
                </a:cubicBezTo>
                <a:cubicBezTo>
                  <a:pt x="38" y="136"/>
                  <a:pt x="38" y="136"/>
                  <a:pt x="38" y="136"/>
                </a:cubicBezTo>
                <a:cubicBezTo>
                  <a:pt x="33" y="132"/>
                  <a:pt x="25" y="135"/>
                  <a:pt x="22" y="141"/>
                </a:cubicBezTo>
                <a:cubicBezTo>
                  <a:pt x="21" y="144"/>
                  <a:pt x="19" y="147"/>
                  <a:pt x="18" y="150"/>
                </a:cubicBezTo>
                <a:cubicBezTo>
                  <a:pt x="16" y="156"/>
                  <a:pt x="19" y="162"/>
                  <a:pt x="25" y="164"/>
                </a:cubicBezTo>
                <a:cubicBezTo>
                  <a:pt x="31" y="166"/>
                  <a:pt x="31" y="166"/>
                  <a:pt x="31" y="166"/>
                </a:cubicBezTo>
                <a:cubicBezTo>
                  <a:pt x="40" y="169"/>
                  <a:pt x="45" y="179"/>
                  <a:pt x="42" y="188"/>
                </a:cubicBezTo>
                <a:cubicBezTo>
                  <a:pt x="47" y="196"/>
                  <a:pt x="40" y="206"/>
                  <a:pt x="31" y="203"/>
                </a:cubicBezTo>
                <a:cubicBezTo>
                  <a:pt x="16" y="198"/>
                  <a:pt x="16" y="198"/>
                  <a:pt x="16" y="198"/>
                </a:cubicBezTo>
                <a:cubicBezTo>
                  <a:pt x="10" y="196"/>
                  <a:pt x="3" y="200"/>
                  <a:pt x="2" y="207"/>
                </a:cubicBezTo>
                <a:cubicBezTo>
                  <a:pt x="1" y="210"/>
                  <a:pt x="1" y="214"/>
                  <a:pt x="1" y="217"/>
                </a:cubicBezTo>
                <a:cubicBezTo>
                  <a:pt x="0" y="223"/>
                  <a:pt x="5" y="229"/>
                  <a:pt x="11" y="229"/>
                </a:cubicBezTo>
                <a:cubicBezTo>
                  <a:pt x="17" y="229"/>
                  <a:pt x="17" y="229"/>
                  <a:pt x="17" y="229"/>
                </a:cubicBezTo>
                <a:cubicBezTo>
                  <a:pt x="27" y="229"/>
                  <a:pt x="35" y="237"/>
                  <a:pt x="35" y="247"/>
                </a:cubicBezTo>
                <a:cubicBezTo>
                  <a:pt x="35" y="256"/>
                  <a:pt x="27" y="264"/>
                  <a:pt x="17" y="264"/>
                </a:cubicBezTo>
                <a:cubicBezTo>
                  <a:pt x="12" y="264"/>
                  <a:pt x="12" y="264"/>
                  <a:pt x="12" y="264"/>
                </a:cubicBezTo>
                <a:cubicBezTo>
                  <a:pt x="5" y="264"/>
                  <a:pt x="0" y="270"/>
                  <a:pt x="1" y="276"/>
                </a:cubicBezTo>
                <a:cubicBezTo>
                  <a:pt x="1" y="280"/>
                  <a:pt x="2" y="283"/>
                  <a:pt x="3" y="286"/>
                </a:cubicBezTo>
                <a:cubicBezTo>
                  <a:pt x="4" y="293"/>
                  <a:pt x="10" y="297"/>
                  <a:pt x="16" y="295"/>
                </a:cubicBezTo>
                <a:cubicBezTo>
                  <a:pt x="22" y="293"/>
                  <a:pt x="22" y="293"/>
                  <a:pt x="22" y="293"/>
                </a:cubicBezTo>
                <a:cubicBezTo>
                  <a:pt x="31" y="291"/>
                  <a:pt x="41" y="296"/>
                  <a:pt x="44" y="305"/>
                </a:cubicBezTo>
                <a:cubicBezTo>
                  <a:pt x="44" y="305"/>
                  <a:pt x="44" y="305"/>
                  <a:pt x="44" y="305"/>
                </a:cubicBezTo>
                <a:cubicBezTo>
                  <a:pt x="46" y="315"/>
                  <a:pt x="41" y="324"/>
                  <a:pt x="32" y="327"/>
                </a:cubicBezTo>
                <a:cubicBezTo>
                  <a:pt x="27" y="328"/>
                  <a:pt x="27" y="328"/>
                  <a:pt x="27" y="328"/>
                </a:cubicBezTo>
                <a:cubicBezTo>
                  <a:pt x="21" y="330"/>
                  <a:pt x="17" y="337"/>
                  <a:pt x="20" y="343"/>
                </a:cubicBezTo>
                <a:cubicBezTo>
                  <a:pt x="21" y="346"/>
                  <a:pt x="23" y="349"/>
                  <a:pt x="24" y="352"/>
                </a:cubicBezTo>
                <a:cubicBezTo>
                  <a:pt x="27" y="358"/>
                  <a:pt x="34" y="360"/>
                  <a:pt x="40" y="357"/>
                </a:cubicBezTo>
                <a:cubicBezTo>
                  <a:pt x="45" y="353"/>
                  <a:pt x="45" y="353"/>
                  <a:pt x="45" y="353"/>
                </a:cubicBezTo>
                <a:cubicBezTo>
                  <a:pt x="53" y="348"/>
                  <a:pt x="64" y="351"/>
                  <a:pt x="69" y="359"/>
                </a:cubicBezTo>
                <a:cubicBezTo>
                  <a:pt x="74" y="367"/>
                  <a:pt x="72" y="378"/>
                  <a:pt x="63" y="383"/>
                </a:cubicBezTo>
                <a:cubicBezTo>
                  <a:pt x="59" y="386"/>
                  <a:pt x="59" y="386"/>
                  <a:pt x="59" y="386"/>
                </a:cubicBezTo>
                <a:cubicBezTo>
                  <a:pt x="54" y="389"/>
                  <a:pt x="52" y="397"/>
                  <a:pt x="57" y="402"/>
                </a:cubicBezTo>
                <a:cubicBezTo>
                  <a:pt x="59" y="405"/>
                  <a:pt x="61" y="407"/>
                  <a:pt x="63" y="409"/>
                </a:cubicBezTo>
                <a:cubicBezTo>
                  <a:pt x="68" y="414"/>
                  <a:pt x="75" y="414"/>
                  <a:pt x="80" y="409"/>
                </a:cubicBezTo>
                <a:cubicBezTo>
                  <a:pt x="83" y="405"/>
                  <a:pt x="83" y="405"/>
                  <a:pt x="83" y="405"/>
                </a:cubicBezTo>
                <a:cubicBezTo>
                  <a:pt x="89" y="399"/>
                  <a:pt x="99" y="397"/>
                  <a:pt x="106" y="402"/>
                </a:cubicBezTo>
                <a:cubicBezTo>
                  <a:pt x="115" y="407"/>
                  <a:pt x="117" y="420"/>
                  <a:pt x="110" y="428"/>
                </a:cubicBezTo>
                <a:cubicBezTo>
                  <a:pt x="107" y="432"/>
                  <a:pt x="107" y="432"/>
                  <a:pt x="107" y="432"/>
                </a:cubicBezTo>
                <a:cubicBezTo>
                  <a:pt x="102" y="437"/>
                  <a:pt x="103" y="445"/>
                  <a:pt x="109" y="448"/>
                </a:cubicBezTo>
                <a:cubicBezTo>
                  <a:pt x="112" y="450"/>
                  <a:pt x="114" y="452"/>
                  <a:pt x="117" y="453"/>
                </a:cubicBezTo>
                <a:cubicBezTo>
                  <a:pt x="123" y="457"/>
                  <a:pt x="130" y="455"/>
                  <a:pt x="133" y="449"/>
                </a:cubicBezTo>
                <a:cubicBezTo>
                  <a:pt x="135" y="443"/>
                  <a:pt x="135" y="443"/>
                  <a:pt x="135" y="443"/>
                </a:cubicBezTo>
                <a:cubicBezTo>
                  <a:pt x="139" y="435"/>
                  <a:pt x="150" y="431"/>
                  <a:pt x="159" y="435"/>
                </a:cubicBezTo>
                <a:cubicBezTo>
                  <a:pt x="159" y="435"/>
                  <a:pt x="159" y="435"/>
                  <a:pt x="159" y="435"/>
                </a:cubicBezTo>
                <a:cubicBezTo>
                  <a:pt x="167" y="439"/>
                  <a:pt x="171" y="449"/>
                  <a:pt x="167" y="458"/>
                </a:cubicBezTo>
                <a:cubicBezTo>
                  <a:pt x="165" y="463"/>
                  <a:pt x="165" y="463"/>
                  <a:pt x="165" y="463"/>
                </a:cubicBezTo>
                <a:cubicBezTo>
                  <a:pt x="162" y="469"/>
                  <a:pt x="165" y="476"/>
                  <a:pt x="172" y="478"/>
                </a:cubicBezTo>
                <a:cubicBezTo>
                  <a:pt x="175" y="479"/>
                  <a:pt x="178" y="480"/>
                  <a:pt x="181" y="480"/>
                </a:cubicBezTo>
                <a:cubicBezTo>
                  <a:pt x="187" y="482"/>
                  <a:pt x="194" y="478"/>
                  <a:pt x="195" y="471"/>
                </a:cubicBezTo>
                <a:cubicBezTo>
                  <a:pt x="196" y="466"/>
                  <a:pt x="196" y="466"/>
                  <a:pt x="196" y="466"/>
                </a:cubicBezTo>
                <a:cubicBezTo>
                  <a:pt x="197" y="456"/>
                  <a:pt x="206" y="449"/>
                  <a:pt x="216" y="451"/>
                </a:cubicBezTo>
                <a:cubicBezTo>
                  <a:pt x="225" y="452"/>
                  <a:pt x="232" y="461"/>
                  <a:pt x="230" y="471"/>
                </a:cubicBezTo>
                <a:cubicBezTo>
                  <a:pt x="230" y="476"/>
                  <a:pt x="230" y="476"/>
                  <a:pt x="230" y="476"/>
                </a:cubicBezTo>
                <a:cubicBezTo>
                  <a:pt x="229" y="482"/>
                  <a:pt x="234" y="488"/>
                  <a:pt x="240" y="488"/>
                </a:cubicBezTo>
                <a:cubicBezTo>
                  <a:pt x="244" y="488"/>
                  <a:pt x="247" y="488"/>
                  <a:pt x="250" y="488"/>
                </a:cubicBezTo>
                <a:cubicBezTo>
                  <a:pt x="257" y="488"/>
                  <a:pt x="261" y="482"/>
                  <a:pt x="261" y="476"/>
                </a:cubicBezTo>
                <a:cubicBezTo>
                  <a:pt x="260" y="470"/>
                  <a:pt x="260" y="470"/>
                  <a:pt x="260" y="470"/>
                </a:cubicBezTo>
                <a:cubicBezTo>
                  <a:pt x="259" y="460"/>
                  <a:pt x="265" y="452"/>
                  <a:pt x="275" y="450"/>
                </a:cubicBezTo>
                <a:cubicBezTo>
                  <a:pt x="275" y="450"/>
                  <a:pt x="275" y="450"/>
                  <a:pt x="275" y="450"/>
                </a:cubicBezTo>
                <a:cubicBezTo>
                  <a:pt x="284" y="449"/>
                  <a:pt x="293" y="456"/>
                  <a:pt x="295" y="465"/>
                </a:cubicBezTo>
                <a:cubicBezTo>
                  <a:pt x="295" y="470"/>
                  <a:pt x="295" y="470"/>
                  <a:pt x="295" y="470"/>
                </a:cubicBezTo>
                <a:cubicBezTo>
                  <a:pt x="296" y="477"/>
                  <a:pt x="303" y="481"/>
                  <a:pt x="309" y="479"/>
                </a:cubicBezTo>
                <a:cubicBezTo>
                  <a:pt x="312" y="478"/>
                  <a:pt x="315" y="477"/>
                  <a:pt x="318" y="476"/>
                </a:cubicBezTo>
                <a:cubicBezTo>
                  <a:pt x="325" y="474"/>
                  <a:pt x="328" y="467"/>
                  <a:pt x="325" y="461"/>
                </a:cubicBezTo>
                <a:cubicBezTo>
                  <a:pt x="323" y="456"/>
                  <a:pt x="323" y="456"/>
                  <a:pt x="323" y="456"/>
                </a:cubicBezTo>
                <a:cubicBezTo>
                  <a:pt x="319" y="447"/>
                  <a:pt x="323" y="437"/>
                  <a:pt x="332" y="433"/>
                </a:cubicBezTo>
                <a:cubicBezTo>
                  <a:pt x="340" y="429"/>
                  <a:pt x="351" y="433"/>
                  <a:pt x="355" y="442"/>
                </a:cubicBezTo>
                <a:cubicBezTo>
                  <a:pt x="357" y="446"/>
                  <a:pt x="357" y="446"/>
                  <a:pt x="357" y="446"/>
                </a:cubicBezTo>
                <a:cubicBezTo>
                  <a:pt x="359" y="452"/>
                  <a:pt x="367" y="455"/>
                  <a:pt x="372" y="451"/>
                </a:cubicBezTo>
                <a:cubicBezTo>
                  <a:pt x="373" y="451"/>
                  <a:pt x="373" y="451"/>
                  <a:pt x="373" y="451"/>
                </a:cubicBezTo>
                <a:cubicBezTo>
                  <a:pt x="375" y="449"/>
                  <a:pt x="378" y="447"/>
                  <a:pt x="381" y="446"/>
                </a:cubicBezTo>
                <a:cubicBezTo>
                  <a:pt x="386" y="442"/>
                  <a:pt x="387" y="434"/>
                  <a:pt x="383" y="430"/>
                </a:cubicBezTo>
                <a:cubicBezTo>
                  <a:pt x="379" y="425"/>
                  <a:pt x="379" y="425"/>
                  <a:pt x="379" y="425"/>
                </a:cubicBezTo>
                <a:cubicBezTo>
                  <a:pt x="373" y="418"/>
                  <a:pt x="374" y="407"/>
                  <a:pt x="381" y="400"/>
                </a:cubicBezTo>
                <a:cubicBezTo>
                  <a:pt x="388" y="394"/>
                  <a:pt x="400" y="395"/>
                  <a:pt x="406" y="402"/>
                </a:cubicBezTo>
                <a:cubicBezTo>
                  <a:pt x="409" y="406"/>
                  <a:pt x="409" y="406"/>
                  <a:pt x="409" y="406"/>
                </a:cubicBezTo>
                <a:cubicBezTo>
                  <a:pt x="413" y="411"/>
                  <a:pt x="421" y="411"/>
                  <a:pt x="426" y="406"/>
                </a:cubicBezTo>
                <a:cubicBezTo>
                  <a:pt x="428" y="404"/>
                  <a:pt x="430" y="401"/>
                  <a:pt x="432" y="399"/>
                </a:cubicBezTo>
                <a:cubicBezTo>
                  <a:pt x="436" y="394"/>
                  <a:pt x="435" y="386"/>
                  <a:pt x="429" y="383"/>
                </a:cubicBezTo>
                <a:cubicBezTo>
                  <a:pt x="424" y="379"/>
                  <a:pt x="424" y="379"/>
                  <a:pt x="424" y="379"/>
                </a:cubicBezTo>
                <a:cubicBezTo>
                  <a:pt x="416" y="374"/>
                  <a:pt x="414" y="363"/>
                  <a:pt x="419" y="355"/>
                </a:cubicBezTo>
                <a:cubicBezTo>
                  <a:pt x="425" y="347"/>
                  <a:pt x="436" y="345"/>
                  <a:pt x="444" y="350"/>
                </a:cubicBezTo>
                <a:cubicBezTo>
                  <a:pt x="448" y="353"/>
                  <a:pt x="448" y="353"/>
                  <a:pt x="448" y="353"/>
                </a:cubicBezTo>
                <a:cubicBezTo>
                  <a:pt x="453" y="356"/>
                  <a:pt x="461" y="354"/>
                  <a:pt x="464" y="348"/>
                </a:cubicBezTo>
                <a:cubicBezTo>
                  <a:pt x="465" y="345"/>
                  <a:pt x="466" y="342"/>
                  <a:pt x="468" y="339"/>
                </a:cubicBezTo>
                <a:cubicBezTo>
                  <a:pt x="470" y="333"/>
                  <a:pt x="467" y="326"/>
                  <a:pt x="461" y="324"/>
                </a:cubicBezTo>
                <a:cubicBezTo>
                  <a:pt x="455" y="323"/>
                  <a:pt x="455" y="323"/>
                  <a:pt x="455" y="323"/>
                </a:cubicBezTo>
                <a:cubicBezTo>
                  <a:pt x="446" y="320"/>
                  <a:pt x="441" y="310"/>
                  <a:pt x="443" y="301"/>
                </a:cubicBezTo>
                <a:cubicBezTo>
                  <a:pt x="439" y="293"/>
                  <a:pt x="446" y="283"/>
                  <a:pt x="455" y="286"/>
                </a:cubicBezTo>
                <a:cubicBezTo>
                  <a:pt x="470" y="291"/>
                  <a:pt x="470" y="291"/>
                  <a:pt x="470" y="291"/>
                </a:cubicBezTo>
                <a:cubicBezTo>
                  <a:pt x="476" y="293"/>
                  <a:pt x="483" y="288"/>
                  <a:pt x="484" y="282"/>
                </a:cubicBezTo>
                <a:cubicBezTo>
                  <a:pt x="484" y="279"/>
                  <a:pt x="485" y="275"/>
                  <a:pt x="485" y="272"/>
                </a:cubicBezTo>
                <a:cubicBezTo>
                  <a:pt x="486" y="266"/>
                  <a:pt x="481" y="260"/>
                  <a:pt x="475" y="260"/>
                </a:cubicBezTo>
                <a:close/>
                <a:moveTo>
                  <a:pt x="291" y="99"/>
                </a:moveTo>
                <a:cubicBezTo>
                  <a:pt x="294" y="90"/>
                  <a:pt x="303" y="85"/>
                  <a:pt x="311" y="90"/>
                </a:cubicBezTo>
                <a:cubicBezTo>
                  <a:pt x="368" y="131"/>
                  <a:pt x="368" y="131"/>
                  <a:pt x="368" y="131"/>
                </a:cubicBezTo>
                <a:cubicBezTo>
                  <a:pt x="375" y="138"/>
                  <a:pt x="374" y="148"/>
                  <a:pt x="366" y="153"/>
                </a:cubicBezTo>
                <a:cubicBezTo>
                  <a:pt x="357" y="159"/>
                  <a:pt x="357" y="159"/>
                  <a:pt x="357" y="159"/>
                </a:cubicBezTo>
                <a:cubicBezTo>
                  <a:pt x="340" y="137"/>
                  <a:pt x="316" y="119"/>
                  <a:pt x="289" y="110"/>
                </a:cubicBezTo>
                <a:lnTo>
                  <a:pt x="291" y="99"/>
                </a:lnTo>
                <a:close/>
                <a:moveTo>
                  <a:pt x="183" y="87"/>
                </a:moveTo>
                <a:cubicBezTo>
                  <a:pt x="255" y="76"/>
                  <a:pt x="255" y="76"/>
                  <a:pt x="255" y="76"/>
                </a:cubicBezTo>
                <a:cubicBezTo>
                  <a:pt x="265" y="76"/>
                  <a:pt x="271" y="84"/>
                  <a:pt x="269" y="94"/>
                </a:cubicBezTo>
                <a:cubicBezTo>
                  <a:pt x="266" y="104"/>
                  <a:pt x="266" y="104"/>
                  <a:pt x="266" y="104"/>
                </a:cubicBezTo>
                <a:cubicBezTo>
                  <a:pt x="259" y="103"/>
                  <a:pt x="251" y="102"/>
                  <a:pt x="243" y="102"/>
                </a:cubicBezTo>
                <a:cubicBezTo>
                  <a:pt x="221" y="102"/>
                  <a:pt x="200" y="107"/>
                  <a:pt x="181" y="116"/>
                </a:cubicBezTo>
                <a:cubicBezTo>
                  <a:pt x="176" y="107"/>
                  <a:pt x="176" y="107"/>
                  <a:pt x="176" y="107"/>
                </a:cubicBezTo>
                <a:cubicBezTo>
                  <a:pt x="170" y="99"/>
                  <a:pt x="174" y="89"/>
                  <a:pt x="183" y="87"/>
                </a:cubicBezTo>
                <a:close/>
                <a:moveTo>
                  <a:pt x="89" y="176"/>
                </a:moveTo>
                <a:cubicBezTo>
                  <a:pt x="133" y="116"/>
                  <a:pt x="133" y="116"/>
                  <a:pt x="133" y="116"/>
                </a:cubicBezTo>
                <a:cubicBezTo>
                  <a:pt x="140" y="109"/>
                  <a:pt x="151" y="111"/>
                  <a:pt x="156" y="119"/>
                </a:cubicBezTo>
                <a:cubicBezTo>
                  <a:pt x="161" y="128"/>
                  <a:pt x="161" y="128"/>
                  <a:pt x="161" y="128"/>
                </a:cubicBezTo>
                <a:cubicBezTo>
                  <a:pt x="137" y="145"/>
                  <a:pt x="118" y="170"/>
                  <a:pt x="108" y="198"/>
                </a:cubicBezTo>
                <a:cubicBezTo>
                  <a:pt x="98" y="196"/>
                  <a:pt x="98" y="196"/>
                  <a:pt x="98" y="196"/>
                </a:cubicBezTo>
                <a:cubicBezTo>
                  <a:pt x="88" y="194"/>
                  <a:pt x="84" y="185"/>
                  <a:pt x="89" y="176"/>
                </a:cubicBezTo>
                <a:close/>
                <a:moveTo>
                  <a:pt x="108" y="315"/>
                </a:moveTo>
                <a:cubicBezTo>
                  <a:pt x="99" y="321"/>
                  <a:pt x="90" y="317"/>
                  <a:pt x="87" y="308"/>
                </a:cubicBezTo>
                <a:cubicBezTo>
                  <a:pt x="75" y="233"/>
                  <a:pt x="75" y="233"/>
                  <a:pt x="75" y="233"/>
                </a:cubicBezTo>
                <a:cubicBezTo>
                  <a:pt x="75" y="223"/>
                  <a:pt x="83" y="216"/>
                  <a:pt x="92" y="219"/>
                </a:cubicBezTo>
                <a:cubicBezTo>
                  <a:pt x="103" y="221"/>
                  <a:pt x="103" y="221"/>
                  <a:pt x="103" y="221"/>
                </a:cubicBezTo>
                <a:cubicBezTo>
                  <a:pt x="101" y="229"/>
                  <a:pt x="101" y="236"/>
                  <a:pt x="101" y="244"/>
                </a:cubicBezTo>
                <a:cubicBezTo>
                  <a:pt x="101" y="268"/>
                  <a:pt x="107" y="290"/>
                  <a:pt x="117" y="310"/>
                </a:cubicBezTo>
                <a:lnTo>
                  <a:pt x="108" y="315"/>
                </a:lnTo>
                <a:close/>
                <a:moveTo>
                  <a:pt x="180" y="401"/>
                </a:moveTo>
                <a:cubicBezTo>
                  <a:pt x="118" y="357"/>
                  <a:pt x="118" y="357"/>
                  <a:pt x="118" y="357"/>
                </a:cubicBezTo>
                <a:cubicBezTo>
                  <a:pt x="111" y="350"/>
                  <a:pt x="112" y="340"/>
                  <a:pt x="120" y="335"/>
                </a:cubicBezTo>
                <a:cubicBezTo>
                  <a:pt x="129" y="330"/>
                  <a:pt x="129" y="330"/>
                  <a:pt x="129" y="330"/>
                </a:cubicBezTo>
                <a:cubicBezTo>
                  <a:pt x="147" y="354"/>
                  <a:pt x="173" y="372"/>
                  <a:pt x="203" y="381"/>
                </a:cubicBezTo>
                <a:cubicBezTo>
                  <a:pt x="201" y="391"/>
                  <a:pt x="201" y="391"/>
                  <a:pt x="201" y="391"/>
                </a:cubicBezTo>
                <a:cubicBezTo>
                  <a:pt x="198" y="401"/>
                  <a:pt x="189" y="405"/>
                  <a:pt x="180" y="401"/>
                </a:cubicBezTo>
                <a:close/>
                <a:moveTo>
                  <a:pt x="311" y="399"/>
                </a:moveTo>
                <a:cubicBezTo>
                  <a:pt x="237" y="413"/>
                  <a:pt x="237" y="413"/>
                  <a:pt x="237" y="413"/>
                </a:cubicBezTo>
                <a:cubicBezTo>
                  <a:pt x="228" y="413"/>
                  <a:pt x="221" y="406"/>
                  <a:pt x="223" y="396"/>
                </a:cubicBezTo>
                <a:cubicBezTo>
                  <a:pt x="226" y="386"/>
                  <a:pt x="226" y="386"/>
                  <a:pt x="226" y="386"/>
                </a:cubicBezTo>
                <a:cubicBezTo>
                  <a:pt x="231" y="386"/>
                  <a:pt x="237" y="387"/>
                  <a:pt x="243" y="387"/>
                </a:cubicBezTo>
                <a:cubicBezTo>
                  <a:pt x="268" y="387"/>
                  <a:pt x="292" y="380"/>
                  <a:pt x="312" y="368"/>
                </a:cubicBezTo>
                <a:cubicBezTo>
                  <a:pt x="318" y="377"/>
                  <a:pt x="318" y="377"/>
                  <a:pt x="318" y="377"/>
                </a:cubicBezTo>
                <a:cubicBezTo>
                  <a:pt x="323" y="386"/>
                  <a:pt x="320" y="395"/>
                  <a:pt x="311" y="399"/>
                </a:cubicBezTo>
                <a:close/>
                <a:moveTo>
                  <a:pt x="400" y="307"/>
                </a:moveTo>
                <a:cubicBezTo>
                  <a:pt x="359" y="367"/>
                  <a:pt x="359" y="367"/>
                  <a:pt x="359" y="367"/>
                </a:cubicBezTo>
                <a:cubicBezTo>
                  <a:pt x="352" y="374"/>
                  <a:pt x="343" y="373"/>
                  <a:pt x="337" y="365"/>
                </a:cubicBezTo>
                <a:cubicBezTo>
                  <a:pt x="332" y="355"/>
                  <a:pt x="332" y="355"/>
                  <a:pt x="332" y="355"/>
                </a:cubicBezTo>
                <a:cubicBezTo>
                  <a:pt x="354" y="337"/>
                  <a:pt x="371" y="313"/>
                  <a:pt x="379" y="284"/>
                </a:cubicBezTo>
                <a:cubicBezTo>
                  <a:pt x="390" y="287"/>
                  <a:pt x="390" y="287"/>
                  <a:pt x="390" y="287"/>
                </a:cubicBezTo>
                <a:cubicBezTo>
                  <a:pt x="400" y="289"/>
                  <a:pt x="404" y="298"/>
                  <a:pt x="400" y="307"/>
                </a:cubicBezTo>
                <a:close/>
                <a:moveTo>
                  <a:pt x="395" y="264"/>
                </a:moveTo>
                <a:cubicBezTo>
                  <a:pt x="384" y="262"/>
                  <a:pt x="384" y="262"/>
                  <a:pt x="384" y="262"/>
                </a:cubicBezTo>
                <a:cubicBezTo>
                  <a:pt x="385" y="256"/>
                  <a:pt x="385" y="250"/>
                  <a:pt x="385" y="244"/>
                </a:cubicBezTo>
                <a:cubicBezTo>
                  <a:pt x="385" y="221"/>
                  <a:pt x="379" y="199"/>
                  <a:pt x="369" y="179"/>
                </a:cubicBezTo>
                <a:cubicBezTo>
                  <a:pt x="378" y="173"/>
                  <a:pt x="378" y="173"/>
                  <a:pt x="378" y="173"/>
                </a:cubicBezTo>
                <a:cubicBezTo>
                  <a:pt x="387" y="168"/>
                  <a:pt x="396" y="171"/>
                  <a:pt x="399" y="181"/>
                </a:cubicBezTo>
                <a:cubicBezTo>
                  <a:pt x="412" y="250"/>
                  <a:pt x="412" y="250"/>
                  <a:pt x="412" y="250"/>
                </a:cubicBezTo>
                <a:cubicBezTo>
                  <a:pt x="412" y="260"/>
                  <a:pt x="404" y="266"/>
                  <a:pt x="395" y="264"/>
                </a:cubicBezTo>
                <a:close/>
              </a:path>
            </a:pathLst>
          </a:custGeom>
          <a:solidFill>
            <a:schemeClr val="accent6">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9" name="Freeform 27">
            <a:extLst>
              <a:ext uri="{FF2B5EF4-FFF2-40B4-BE49-F238E27FC236}">
                <a16:creationId xmlns:a16="http://schemas.microsoft.com/office/drawing/2014/main" id="{06F96156-2649-2B48-92EC-29C48F6775A5}"/>
              </a:ext>
            </a:extLst>
          </p:cNvPr>
          <p:cNvSpPr>
            <a:spLocks noEditPoints="1"/>
          </p:cNvSpPr>
          <p:nvPr/>
        </p:nvSpPr>
        <p:spPr bwMode="auto">
          <a:xfrm>
            <a:off x="7715373" y="4585999"/>
            <a:ext cx="1341439" cy="1339027"/>
          </a:xfrm>
          <a:custGeom>
            <a:avLst/>
            <a:gdLst>
              <a:gd name="T0" fmla="*/ 467 w 468"/>
              <a:gd name="T1" fmla="*/ 218 h 467"/>
              <a:gd name="T2" fmla="*/ 444 w 468"/>
              <a:gd name="T3" fmla="*/ 176 h 467"/>
              <a:gd name="T4" fmla="*/ 439 w 468"/>
              <a:gd name="T5" fmla="*/ 147 h 467"/>
              <a:gd name="T6" fmla="*/ 423 w 468"/>
              <a:gd name="T7" fmla="*/ 118 h 467"/>
              <a:gd name="T8" fmla="*/ 402 w 468"/>
              <a:gd name="T9" fmla="*/ 97 h 467"/>
              <a:gd name="T10" fmla="*/ 382 w 468"/>
              <a:gd name="T11" fmla="*/ 53 h 467"/>
              <a:gd name="T12" fmla="*/ 336 w 468"/>
              <a:gd name="T13" fmla="*/ 62 h 467"/>
              <a:gd name="T14" fmla="*/ 317 w 468"/>
              <a:gd name="T15" fmla="*/ 15 h 467"/>
              <a:gd name="T16" fmla="*/ 269 w 468"/>
              <a:gd name="T17" fmla="*/ 19 h 467"/>
              <a:gd name="T18" fmla="*/ 240 w 468"/>
              <a:gd name="T19" fmla="*/ 11 h 467"/>
              <a:gd name="T20" fmla="*/ 207 w 468"/>
              <a:gd name="T21" fmla="*/ 13 h 467"/>
              <a:gd name="T22" fmla="*/ 179 w 468"/>
              <a:gd name="T23" fmla="*/ 24 h 467"/>
              <a:gd name="T24" fmla="*/ 131 w 468"/>
              <a:gd name="T25" fmla="*/ 23 h 467"/>
              <a:gd name="T26" fmla="*/ 115 w 468"/>
              <a:gd name="T27" fmla="*/ 72 h 467"/>
              <a:gd name="T28" fmla="*/ 76 w 468"/>
              <a:gd name="T29" fmla="*/ 61 h 467"/>
              <a:gd name="T30" fmla="*/ 78 w 468"/>
              <a:gd name="T31" fmla="*/ 108 h 467"/>
              <a:gd name="T32" fmla="*/ 29 w 468"/>
              <a:gd name="T33" fmla="*/ 120 h 467"/>
              <a:gd name="T34" fmla="*/ 26 w 468"/>
              <a:gd name="T35" fmla="*/ 168 h 467"/>
              <a:gd name="T36" fmla="*/ 14 w 468"/>
              <a:gd name="T37" fmla="*/ 196 h 467"/>
              <a:gd name="T38" fmla="*/ 12 w 468"/>
              <a:gd name="T39" fmla="*/ 229 h 467"/>
              <a:gd name="T40" fmla="*/ 18 w 468"/>
              <a:gd name="T41" fmla="*/ 258 h 467"/>
              <a:gd name="T42" fmla="*/ 11 w 468"/>
              <a:gd name="T43" fmla="*/ 305 h 467"/>
              <a:gd name="T44" fmla="*/ 56 w 468"/>
              <a:gd name="T45" fmla="*/ 325 h 467"/>
              <a:gd name="T46" fmla="*/ 40 w 468"/>
              <a:gd name="T47" fmla="*/ 365 h 467"/>
              <a:gd name="T48" fmla="*/ 89 w 468"/>
              <a:gd name="T49" fmla="*/ 372 h 467"/>
              <a:gd name="T50" fmla="*/ 85 w 468"/>
              <a:gd name="T51" fmla="*/ 414 h 467"/>
              <a:gd name="T52" fmla="*/ 131 w 468"/>
              <a:gd name="T53" fmla="*/ 406 h 467"/>
              <a:gd name="T54" fmla="*/ 151 w 468"/>
              <a:gd name="T55" fmla="*/ 453 h 467"/>
              <a:gd name="T56" fmla="*/ 187 w 468"/>
              <a:gd name="T57" fmla="*/ 428 h 467"/>
              <a:gd name="T58" fmla="*/ 216 w 468"/>
              <a:gd name="T59" fmla="*/ 467 h 467"/>
              <a:gd name="T60" fmla="*/ 261 w 468"/>
              <a:gd name="T61" fmla="*/ 450 h 467"/>
              <a:gd name="T62" fmla="*/ 290 w 468"/>
              <a:gd name="T63" fmla="*/ 449 h 467"/>
              <a:gd name="T64" fmla="*/ 322 w 468"/>
              <a:gd name="T65" fmla="*/ 438 h 467"/>
              <a:gd name="T66" fmla="*/ 345 w 468"/>
              <a:gd name="T67" fmla="*/ 420 h 467"/>
              <a:gd name="T68" fmla="*/ 391 w 468"/>
              <a:gd name="T69" fmla="*/ 407 h 467"/>
              <a:gd name="T70" fmla="*/ 393 w 468"/>
              <a:gd name="T71" fmla="*/ 381 h 467"/>
              <a:gd name="T72" fmla="*/ 434 w 468"/>
              <a:gd name="T73" fmla="*/ 355 h 467"/>
              <a:gd name="T74" fmla="*/ 419 w 468"/>
              <a:gd name="T75" fmla="*/ 308 h 467"/>
              <a:gd name="T76" fmla="*/ 462 w 468"/>
              <a:gd name="T77" fmla="*/ 285 h 467"/>
              <a:gd name="T78" fmla="*/ 441 w 468"/>
              <a:gd name="T79" fmla="*/ 237 h 467"/>
              <a:gd name="T80" fmla="*/ 371 w 468"/>
              <a:gd name="T81" fmla="*/ 174 h 467"/>
              <a:gd name="T82" fmla="*/ 327 w 468"/>
              <a:gd name="T83" fmla="*/ 135 h 467"/>
              <a:gd name="T84" fmla="*/ 293 w 468"/>
              <a:gd name="T85" fmla="*/ 85 h 467"/>
              <a:gd name="T86" fmla="*/ 232 w 468"/>
              <a:gd name="T87" fmla="*/ 98 h 467"/>
              <a:gd name="T88" fmla="*/ 293 w 468"/>
              <a:gd name="T89" fmla="*/ 85 h 467"/>
              <a:gd name="T90" fmla="*/ 144 w 468"/>
              <a:gd name="T91" fmla="*/ 115 h 467"/>
              <a:gd name="T92" fmla="*/ 128 w 468"/>
              <a:gd name="T93" fmla="*/ 128 h 467"/>
              <a:gd name="T94" fmla="*/ 85 w 468"/>
              <a:gd name="T95" fmla="*/ 175 h 467"/>
              <a:gd name="T96" fmla="*/ 98 w 468"/>
              <a:gd name="T97" fmla="*/ 235 h 467"/>
              <a:gd name="T98" fmla="*/ 85 w 468"/>
              <a:gd name="T99" fmla="*/ 175 h 467"/>
              <a:gd name="T100" fmla="*/ 97 w 468"/>
              <a:gd name="T101" fmla="*/ 293 h 467"/>
              <a:gd name="T102" fmla="*/ 140 w 468"/>
              <a:gd name="T103" fmla="*/ 333 h 467"/>
              <a:gd name="T104" fmla="*/ 175 w 468"/>
              <a:gd name="T105" fmla="*/ 383 h 467"/>
              <a:gd name="T106" fmla="*/ 240 w 468"/>
              <a:gd name="T107" fmla="*/ 369 h 467"/>
              <a:gd name="T108" fmla="*/ 175 w 468"/>
              <a:gd name="T109" fmla="*/ 383 h 467"/>
              <a:gd name="T110" fmla="*/ 330 w 468"/>
              <a:gd name="T111" fmla="*/ 348 h 467"/>
              <a:gd name="T112" fmla="*/ 344 w 468"/>
              <a:gd name="T113" fmla="*/ 334 h 467"/>
              <a:gd name="T114" fmla="*/ 383 w 468"/>
              <a:gd name="T115" fmla="*/ 293 h 467"/>
              <a:gd name="T116" fmla="*/ 369 w 468"/>
              <a:gd name="T117" fmla="*/ 227 h 467"/>
              <a:gd name="T118" fmla="*/ 383 w 468"/>
              <a:gd name="T119" fmla="*/ 293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8" h="467">
                <a:moveTo>
                  <a:pt x="441" y="237"/>
                </a:moveTo>
                <a:cubicBezTo>
                  <a:pt x="456" y="238"/>
                  <a:pt x="456" y="238"/>
                  <a:pt x="456" y="238"/>
                </a:cubicBezTo>
                <a:cubicBezTo>
                  <a:pt x="462" y="239"/>
                  <a:pt x="468" y="234"/>
                  <a:pt x="468" y="228"/>
                </a:cubicBezTo>
                <a:cubicBezTo>
                  <a:pt x="468" y="225"/>
                  <a:pt x="467" y="221"/>
                  <a:pt x="467" y="218"/>
                </a:cubicBezTo>
                <a:cubicBezTo>
                  <a:pt x="467" y="212"/>
                  <a:pt x="461" y="208"/>
                  <a:pt x="455" y="209"/>
                </a:cubicBezTo>
                <a:cubicBezTo>
                  <a:pt x="450" y="209"/>
                  <a:pt x="450" y="209"/>
                  <a:pt x="450" y="209"/>
                </a:cubicBezTo>
                <a:cubicBezTo>
                  <a:pt x="442" y="211"/>
                  <a:pt x="433" y="206"/>
                  <a:pt x="431" y="199"/>
                </a:cubicBezTo>
                <a:cubicBezTo>
                  <a:pt x="427" y="189"/>
                  <a:pt x="434" y="178"/>
                  <a:pt x="444" y="176"/>
                </a:cubicBezTo>
                <a:cubicBezTo>
                  <a:pt x="448" y="176"/>
                  <a:pt x="448" y="176"/>
                  <a:pt x="448" y="176"/>
                </a:cubicBezTo>
                <a:cubicBezTo>
                  <a:pt x="455" y="175"/>
                  <a:pt x="458" y="168"/>
                  <a:pt x="457" y="162"/>
                </a:cubicBezTo>
                <a:cubicBezTo>
                  <a:pt x="456" y="159"/>
                  <a:pt x="455" y="156"/>
                  <a:pt x="453" y="153"/>
                </a:cubicBezTo>
                <a:cubicBezTo>
                  <a:pt x="451" y="147"/>
                  <a:pt x="445" y="145"/>
                  <a:pt x="439" y="147"/>
                </a:cubicBezTo>
                <a:cubicBezTo>
                  <a:pt x="434" y="150"/>
                  <a:pt x="434" y="150"/>
                  <a:pt x="434" y="150"/>
                </a:cubicBezTo>
                <a:cubicBezTo>
                  <a:pt x="427" y="153"/>
                  <a:pt x="418" y="151"/>
                  <a:pt x="413" y="145"/>
                </a:cubicBezTo>
                <a:cubicBezTo>
                  <a:pt x="407" y="136"/>
                  <a:pt x="410" y="124"/>
                  <a:pt x="419" y="120"/>
                </a:cubicBezTo>
                <a:cubicBezTo>
                  <a:pt x="423" y="118"/>
                  <a:pt x="423" y="118"/>
                  <a:pt x="423" y="118"/>
                </a:cubicBezTo>
                <a:cubicBezTo>
                  <a:pt x="429" y="115"/>
                  <a:pt x="431" y="107"/>
                  <a:pt x="427" y="102"/>
                </a:cubicBezTo>
                <a:cubicBezTo>
                  <a:pt x="425" y="100"/>
                  <a:pt x="424" y="97"/>
                  <a:pt x="422" y="95"/>
                </a:cubicBezTo>
                <a:cubicBezTo>
                  <a:pt x="418" y="89"/>
                  <a:pt x="411" y="89"/>
                  <a:pt x="406" y="93"/>
                </a:cubicBezTo>
                <a:cubicBezTo>
                  <a:pt x="402" y="97"/>
                  <a:pt x="402" y="97"/>
                  <a:pt x="402" y="97"/>
                </a:cubicBezTo>
                <a:cubicBezTo>
                  <a:pt x="395" y="103"/>
                  <a:pt x="385" y="103"/>
                  <a:pt x="378" y="96"/>
                </a:cubicBezTo>
                <a:cubicBezTo>
                  <a:pt x="372" y="89"/>
                  <a:pt x="373" y="78"/>
                  <a:pt x="379" y="72"/>
                </a:cubicBezTo>
                <a:cubicBezTo>
                  <a:pt x="383" y="69"/>
                  <a:pt x="383" y="69"/>
                  <a:pt x="383" y="69"/>
                </a:cubicBezTo>
                <a:cubicBezTo>
                  <a:pt x="387" y="65"/>
                  <a:pt x="387" y="57"/>
                  <a:pt x="382" y="53"/>
                </a:cubicBezTo>
                <a:cubicBezTo>
                  <a:pt x="380" y="51"/>
                  <a:pt x="377" y="49"/>
                  <a:pt x="375" y="47"/>
                </a:cubicBezTo>
                <a:cubicBezTo>
                  <a:pt x="370" y="43"/>
                  <a:pt x="363" y="45"/>
                  <a:pt x="360" y="50"/>
                </a:cubicBezTo>
                <a:cubicBezTo>
                  <a:pt x="357" y="55"/>
                  <a:pt x="357" y="55"/>
                  <a:pt x="357" y="55"/>
                </a:cubicBezTo>
                <a:cubicBezTo>
                  <a:pt x="353" y="62"/>
                  <a:pt x="344" y="65"/>
                  <a:pt x="336" y="62"/>
                </a:cubicBezTo>
                <a:cubicBezTo>
                  <a:pt x="326" y="58"/>
                  <a:pt x="323" y="46"/>
                  <a:pt x="328" y="38"/>
                </a:cubicBezTo>
                <a:cubicBezTo>
                  <a:pt x="330" y="34"/>
                  <a:pt x="330" y="34"/>
                  <a:pt x="330" y="34"/>
                </a:cubicBezTo>
                <a:cubicBezTo>
                  <a:pt x="334" y="28"/>
                  <a:pt x="331" y="21"/>
                  <a:pt x="325" y="18"/>
                </a:cubicBezTo>
                <a:cubicBezTo>
                  <a:pt x="323" y="17"/>
                  <a:pt x="320" y="16"/>
                  <a:pt x="317" y="15"/>
                </a:cubicBezTo>
                <a:cubicBezTo>
                  <a:pt x="311" y="13"/>
                  <a:pt x="304" y="16"/>
                  <a:pt x="303" y="22"/>
                </a:cubicBezTo>
                <a:cubicBezTo>
                  <a:pt x="301" y="27"/>
                  <a:pt x="301" y="27"/>
                  <a:pt x="301" y="27"/>
                </a:cubicBezTo>
                <a:cubicBezTo>
                  <a:pt x="299" y="35"/>
                  <a:pt x="292" y="41"/>
                  <a:pt x="284" y="40"/>
                </a:cubicBezTo>
                <a:cubicBezTo>
                  <a:pt x="273" y="39"/>
                  <a:pt x="266" y="29"/>
                  <a:pt x="269" y="19"/>
                </a:cubicBezTo>
                <a:cubicBezTo>
                  <a:pt x="270" y="15"/>
                  <a:pt x="270" y="15"/>
                  <a:pt x="270" y="15"/>
                </a:cubicBezTo>
                <a:cubicBezTo>
                  <a:pt x="272" y="8"/>
                  <a:pt x="267" y="2"/>
                  <a:pt x="261" y="1"/>
                </a:cubicBezTo>
                <a:cubicBezTo>
                  <a:pt x="258" y="1"/>
                  <a:pt x="255" y="1"/>
                  <a:pt x="252" y="0"/>
                </a:cubicBezTo>
                <a:cubicBezTo>
                  <a:pt x="245" y="0"/>
                  <a:pt x="240" y="5"/>
                  <a:pt x="240" y="11"/>
                </a:cubicBezTo>
                <a:cubicBezTo>
                  <a:pt x="240" y="16"/>
                  <a:pt x="240" y="16"/>
                  <a:pt x="240" y="16"/>
                </a:cubicBezTo>
                <a:cubicBezTo>
                  <a:pt x="241" y="25"/>
                  <a:pt x="235" y="32"/>
                  <a:pt x="227" y="34"/>
                </a:cubicBezTo>
                <a:cubicBezTo>
                  <a:pt x="217" y="36"/>
                  <a:pt x="207" y="28"/>
                  <a:pt x="207" y="18"/>
                </a:cubicBezTo>
                <a:cubicBezTo>
                  <a:pt x="207" y="13"/>
                  <a:pt x="207" y="13"/>
                  <a:pt x="207" y="13"/>
                </a:cubicBezTo>
                <a:cubicBezTo>
                  <a:pt x="207" y="7"/>
                  <a:pt x="201" y="2"/>
                  <a:pt x="195" y="3"/>
                </a:cubicBezTo>
                <a:cubicBezTo>
                  <a:pt x="191" y="4"/>
                  <a:pt x="188" y="4"/>
                  <a:pt x="185" y="5"/>
                </a:cubicBezTo>
                <a:cubicBezTo>
                  <a:pt x="179" y="6"/>
                  <a:pt x="175" y="12"/>
                  <a:pt x="177" y="18"/>
                </a:cubicBezTo>
                <a:cubicBezTo>
                  <a:pt x="179" y="24"/>
                  <a:pt x="179" y="24"/>
                  <a:pt x="179" y="24"/>
                </a:cubicBezTo>
                <a:cubicBezTo>
                  <a:pt x="182" y="33"/>
                  <a:pt x="177" y="42"/>
                  <a:pt x="168" y="45"/>
                </a:cubicBezTo>
                <a:cubicBezTo>
                  <a:pt x="162" y="51"/>
                  <a:pt x="152" y="48"/>
                  <a:pt x="149" y="40"/>
                </a:cubicBezTo>
                <a:cubicBezTo>
                  <a:pt x="146" y="30"/>
                  <a:pt x="146" y="30"/>
                  <a:pt x="146" y="30"/>
                </a:cubicBezTo>
                <a:cubicBezTo>
                  <a:pt x="144" y="24"/>
                  <a:pt x="137" y="21"/>
                  <a:pt x="131" y="23"/>
                </a:cubicBezTo>
                <a:cubicBezTo>
                  <a:pt x="128" y="25"/>
                  <a:pt x="125" y="26"/>
                  <a:pt x="123" y="28"/>
                </a:cubicBezTo>
                <a:cubicBezTo>
                  <a:pt x="117" y="31"/>
                  <a:pt x="115" y="38"/>
                  <a:pt x="119" y="43"/>
                </a:cubicBezTo>
                <a:cubicBezTo>
                  <a:pt x="122" y="48"/>
                  <a:pt x="122" y="48"/>
                  <a:pt x="122" y="48"/>
                </a:cubicBezTo>
                <a:cubicBezTo>
                  <a:pt x="128" y="56"/>
                  <a:pt x="125" y="68"/>
                  <a:pt x="115" y="72"/>
                </a:cubicBezTo>
                <a:cubicBezTo>
                  <a:pt x="108" y="76"/>
                  <a:pt x="99" y="73"/>
                  <a:pt x="94" y="66"/>
                </a:cubicBezTo>
                <a:cubicBezTo>
                  <a:pt x="92" y="63"/>
                  <a:pt x="92" y="63"/>
                  <a:pt x="92" y="63"/>
                </a:cubicBezTo>
                <a:cubicBezTo>
                  <a:pt x="88" y="58"/>
                  <a:pt x="81" y="57"/>
                  <a:pt x="76" y="61"/>
                </a:cubicBezTo>
                <a:cubicBezTo>
                  <a:pt x="76" y="61"/>
                  <a:pt x="76" y="61"/>
                  <a:pt x="76" y="61"/>
                </a:cubicBezTo>
                <a:cubicBezTo>
                  <a:pt x="74" y="63"/>
                  <a:pt x="71" y="65"/>
                  <a:pt x="69" y="67"/>
                </a:cubicBezTo>
                <a:cubicBezTo>
                  <a:pt x="65" y="72"/>
                  <a:pt x="65" y="79"/>
                  <a:pt x="70" y="83"/>
                </a:cubicBezTo>
                <a:cubicBezTo>
                  <a:pt x="74" y="86"/>
                  <a:pt x="74" y="86"/>
                  <a:pt x="74" y="86"/>
                </a:cubicBezTo>
                <a:cubicBezTo>
                  <a:pt x="80" y="92"/>
                  <a:pt x="82" y="101"/>
                  <a:pt x="78" y="108"/>
                </a:cubicBezTo>
                <a:cubicBezTo>
                  <a:pt x="73" y="117"/>
                  <a:pt x="61" y="119"/>
                  <a:pt x="53" y="113"/>
                </a:cubicBezTo>
                <a:cubicBezTo>
                  <a:pt x="49" y="110"/>
                  <a:pt x="49" y="110"/>
                  <a:pt x="49" y="110"/>
                </a:cubicBezTo>
                <a:cubicBezTo>
                  <a:pt x="44" y="106"/>
                  <a:pt x="37" y="107"/>
                  <a:pt x="34" y="112"/>
                </a:cubicBezTo>
                <a:cubicBezTo>
                  <a:pt x="32" y="115"/>
                  <a:pt x="30" y="118"/>
                  <a:pt x="29" y="120"/>
                </a:cubicBezTo>
                <a:cubicBezTo>
                  <a:pt x="26" y="126"/>
                  <a:pt x="28" y="133"/>
                  <a:pt x="34" y="135"/>
                </a:cubicBezTo>
                <a:cubicBezTo>
                  <a:pt x="39" y="137"/>
                  <a:pt x="39" y="137"/>
                  <a:pt x="39" y="137"/>
                </a:cubicBezTo>
                <a:cubicBezTo>
                  <a:pt x="46" y="141"/>
                  <a:pt x="51" y="149"/>
                  <a:pt x="49" y="157"/>
                </a:cubicBezTo>
                <a:cubicBezTo>
                  <a:pt x="47" y="167"/>
                  <a:pt x="36" y="172"/>
                  <a:pt x="26" y="168"/>
                </a:cubicBezTo>
                <a:cubicBezTo>
                  <a:pt x="22" y="167"/>
                  <a:pt x="22" y="167"/>
                  <a:pt x="22" y="167"/>
                </a:cubicBezTo>
                <a:cubicBezTo>
                  <a:pt x="16" y="164"/>
                  <a:pt x="9" y="167"/>
                  <a:pt x="8" y="174"/>
                </a:cubicBezTo>
                <a:cubicBezTo>
                  <a:pt x="7" y="177"/>
                  <a:pt x="6" y="180"/>
                  <a:pt x="5" y="183"/>
                </a:cubicBezTo>
                <a:cubicBezTo>
                  <a:pt x="4" y="189"/>
                  <a:pt x="8" y="195"/>
                  <a:pt x="14" y="196"/>
                </a:cubicBezTo>
                <a:cubicBezTo>
                  <a:pt x="20" y="196"/>
                  <a:pt x="20" y="196"/>
                  <a:pt x="20" y="196"/>
                </a:cubicBezTo>
                <a:cubicBezTo>
                  <a:pt x="29" y="197"/>
                  <a:pt x="36" y="206"/>
                  <a:pt x="35" y="215"/>
                </a:cubicBezTo>
                <a:cubicBezTo>
                  <a:pt x="41" y="221"/>
                  <a:pt x="35" y="232"/>
                  <a:pt x="27" y="231"/>
                </a:cubicBezTo>
                <a:cubicBezTo>
                  <a:pt x="12" y="229"/>
                  <a:pt x="12" y="229"/>
                  <a:pt x="12" y="229"/>
                </a:cubicBezTo>
                <a:cubicBezTo>
                  <a:pt x="5" y="228"/>
                  <a:pt x="0" y="233"/>
                  <a:pt x="0" y="240"/>
                </a:cubicBezTo>
                <a:cubicBezTo>
                  <a:pt x="0" y="243"/>
                  <a:pt x="0" y="246"/>
                  <a:pt x="0" y="249"/>
                </a:cubicBezTo>
                <a:cubicBezTo>
                  <a:pt x="1" y="255"/>
                  <a:pt x="6" y="260"/>
                  <a:pt x="13" y="259"/>
                </a:cubicBezTo>
                <a:cubicBezTo>
                  <a:pt x="18" y="258"/>
                  <a:pt x="18" y="258"/>
                  <a:pt x="18" y="258"/>
                </a:cubicBezTo>
                <a:cubicBezTo>
                  <a:pt x="27" y="256"/>
                  <a:pt x="36" y="263"/>
                  <a:pt x="38" y="272"/>
                </a:cubicBezTo>
                <a:cubicBezTo>
                  <a:pt x="39" y="281"/>
                  <a:pt x="33" y="289"/>
                  <a:pt x="24" y="291"/>
                </a:cubicBezTo>
                <a:cubicBezTo>
                  <a:pt x="19" y="292"/>
                  <a:pt x="19" y="292"/>
                  <a:pt x="19" y="292"/>
                </a:cubicBezTo>
                <a:cubicBezTo>
                  <a:pt x="13" y="293"/>
                  <a:pt x="9" y="299"/>
                  <a:pt x="11" y="305"/>
                </a:cubicBezTo>
                <a:cubicBezTo>
                  <a:pt x="12" y="308"/>
                  <a:pt x="13" y="311"/>
                  <a:pt x="14" y="314"/>
                </a:cubicBezTo>
                <a:cubicBezTo>
                  <a:pt x="16" y="320"/>
                  <a:pt x="23" y="323"/>
                  <a:pt x="29" y="320"/>
                </a:cubicBezTo>
                <a:cubicBezTo>
                  <a:pt x="34" y="318"/>
                  <a:pt x="34" y="318"/>
                  <a:pt x="34" y="318"/>
                </a:cubicBezTo>
                <a:cubicBezTo>
                  <a:pt x="42" y="314"/>
                  <a:pt x="52" y="317"/>
                  <a:pt x="56" y="325"/>
                </a:cubicBezTo>
                <a:cubicBezTo>
                  <a:pt x="56" y="325"/>
                  <a:pt x="56" y="325"/>
                  <a:pt x="56" y="325"/>
                </a:cubicBezTo>
                <a:cubicBezTo>
                  <a:pt x="60" y="334"/>
                  <a:pt x="57" y="344"/>
                  <a:pt x="48" y="348"/>
                </a:cubicBezTo>
                <a:cubicBezTo>
                  <a:pt x="44" y="350"/>
                  <a:pt x="44" y="350"/>
                  <a:pt x="44" y="350"/>
                </a:cubicBezTo>
                <a:cubicBezTo>
                  <a:pt x="39" y="353"/>
                  <a:pt x="37" y="360"/>
                  <a:pt x="40" y="365"/>
                </a:cubicBezTo>
                <a:cubicBezTo>
                  <a:pt x="42" y="368"/>
                  <a:pt x="44" y="370"/>
                  <a:pt x="46" y="373"/>
                </a:cubicBezTo>
                <a:cubicBezTo>
                  <a:pt x="49" y="378"/>
                  <a:pt x="57" y="379"/>
                  <a:pt x="61" y="374"/>
                </a:cubicBezTo>
                <a:cubicBezTo>
                  <a:pt x="65" y="371"/>
                  <a:pt x="65" y="371"/>
                  <a:pt x="65" y="371"/>
                </a:cubicBezTo>
                <a:cubicBezTo>
                  <a:pt x="72" y="364"/>
                  <a:pt x="83" y="365"/>
                  <a:pt x="89" y="372"/>
                </a:cubicBezTo>
                <a:cubicBezTo>
                  <a:pt x="89" y="372"/>
                  <a:pt x="89" y="372"/>
                  <a:pt x="89" y="372"/>
                </a:cubicBezTo>
                <a:cubicBezTo>
                  <a:pt x="95" y="379"/>
                  <a:pt x="95" y="389"/>
                  <a:pt x="88" y="395"/>
                </a:cubicBezTo>
                <a:cubicBezTo>
                  <a:pt x="85" y="399"/>
                  <a:pt x="85" y="399"/>
                  <a:pt x="85" y="399"/>
                </a:cubicBezTo>
                <a:cubicBezTo>
                  <a:pt x="80" y="403"/>
                  <a:pt x="80" y="410"/>
                  <a:pt x="85" y="414"/>
                </a:cubicBezTo>
                <a:cubicBezTo>
                  <a:pt x="88" y="416"/>
                  <a:pt x="90" y="418"/>
                  <a:pt x="93" y="420"/>
                </a:cubicBezTo>
                <a:cubicBezTo>
                  <a:pt x="98" y="424"/>
                  <a:pt x="105" y="423"/>
                  <a:pt x="108" y="417"/>
                </a:cubicBezTo>
                <a:cubicBezTo>
                  <a:pt x="111" y="413"/>
                  <a:pt x="111" y="413"/>
                  <a:pt x="111" y="413"/>
                </a:cubicBezTo>
                <a:cubicBezTo>
                  <a:pt x="115" y="406"/>
                  <a:pt x="124" y="402"/>
                  <a:pt x="131" y="406"/>
                </a:cubicBezTo>
                <a:cubicBezTo>
                  <a:pt x="141" y="409"/>
                  <a:pt x="145" y="421"/>
                  <a:pt x="140" y="430"/>
                </a:cubicBezTo>
                <a:cubicBezTo>
                  <a:pt x="137" y="434"/>
                  <a:pt x="137" y="434"/>
                  <a:pt x="137" y="434"/>
                </a:cubicBezTo>
                <a:cubicBezTo>
                  <a:pt x="134" y="439"/>
                  <a:pt x="136" y="447"/>
                  <a:pt x="142" y="449"/>
                </a:cubicBezTo>
                <a:cubicBezTo>
                  <a:pt x="145" y="450"/>
                  <a:pt x="148" y="451"/>
                  <a:pt x="151" y="453"/>
                </a:cubicBezTo>
                <a:cubicBezTo>
                  <a:pt x="157" y="455"/>
                  <a:pt x="163" y="451"/>
                  <a:pt x="165" y="445"/>
                </a:cubicBezTo>
                <a:cubicBezTo>
                  <a:pt x="166" y="440"/>
                  <a:pt x="166" y="440"/>
                  <a:pt x="166" y="440"/>
                </a:cubicBezTo>
                <a:cubicBezTo>
                  <a:pt x="169" y="431"/>
                  <a:pt x="178" y="426"/>
                  <a:pt x="187" y="428"/>
                </a:cubicBezTo>
                <a:cubicBezTo>
                  <a:pt x="187" y="428"/>
                  <a:pt x="187" y="428"/>
                  <a:pt x="187" y="428"/>
                </a:cubicBezTo>
                <a:cubicBezTo>
                  <a:pt x="196" y="430"/>
                  <a:pt x="201" y="440"/>
                  <a:pt x="199" y="448"/>
                </a:cubicBezTo>
                <a:cubicBezTo>
                  <a:pt x="198" y="453"/>
                  <a:pt x="198" y="453"/>
                  <a:pt x="198" y="453"/>
                </a:cubicBezTo>
                <a:cubicBezTo>
                  <a:pt x="196" y="459"/>
                  <a:pt x="200" y="465"/>
                  <a:pt x="206" y="466"/>
                </a:cubicBezTo>
                <a:cubicBezTo>
                  <a:pt x="210" y="466"/>
                  <a:pt x="213" y="467"/>
                  <a:pt x="216" y="467"/>
                </a:cubicBezTo>
                <a:cubicBezTo>
                  <a:pt x="222" y="467"/>
                  <a:pt x="227" y="462"/>
                  <a:pt x="227" y="456"/>
                </a:cubicBezTo>
                <a:cubicBezTo>
                  <a:pt x="227" y="451"/>
                  <a:pt x="227" y="451"/>
                  <a:pt x="227" y="451"/>
                </a:cubicBezTo>
                <a:cubicBezTo>
                  <a:pt x="227" y="441"/>
                  <a:pt x="234" y="434"/>
                  <a:pt x="243" y="433"/>
                </a:cubicBezTo>
                <a:cubicBezTo>
                  <a:pt x="253" y="433"/>
                  <a:pt x="260" y="440"/>
                  <a:pt x="261" y="450"/>
                </a:cubicBezTo>
                <a:cubicBezTo>
                  <a:pt x="261" y="454"/>
                  <a:pt x="261" y="454"/>
                  <a:pt x="261" y="454"/>
                </a:cubicBezTo>
                <a:cubicBezTo>
                  <a:pt x="261" y="461"/>
                  <a:pt x="267" y="465"/>
                  <a:pt x="273" y="464"/>
                </a:cubicBezTo>
                <a:cubicBezTo>
                  <a:pt x="276" y="464"/>
                  <a:pt x="279" y="463"/>
                  <a:pt x="282" y="463"/>
                </a:cubicBezTo>
                <a:cubicBezTo>
                  <a:pt x="288" y="461"/>
                  <a:pt x="292" y="455"/>
                  <a:pt x="290" y="449"/>
                </a:cubicBezTo>
                <a:cubicBezTo>
                  <a:pt x="288" y="444"/>
                  <a:pt x="288" y="444"/>
                  <a:pt x="288" y="444"/>
                </a:cubicBezTo>
                <a:cubicBezTo>
                  <a:pt x="286" y="435"/>
                  <a:pt x="290" y="425"/>
                  <a:pt x="299" y="423"/>
                </a:cubicBezTo>
                <a:cubicBezTo>
                  <a:pt x="308" y="420"/>
                  <a:pt x="318" y="425"/>
                  <a:pt x="320" y="433"/>
                </a:cubicBezTo>
                <a:cubicBezTo>
                  <a:pt x="322" y="438"/>
                  <a:pt x="322" y="438"/>
                  <a:pt x="322" y="438"/>
                </a:cubicBezTo>
                <a:cubicBezTo>
                  <a:pt x="324" y="444"/>
                  <a:pt x="331" y="447"/>
                  <a:pt x="336" y="444"/>
                </a:cubicBezTo>
                <a:cubicBezTo>
                  <a:pt x="339" y="443"/>
                  <a:pt x="342" y="441"/>
                  <a:pt x="345" y="440"/>
                </a:cubicBezTo>
                <a:cubicBezTo>
                  <a:pt x="350" y="437"/>
                  <a:pt x="352" y="430"/>
                  <a:pt x="349" y="424"/>
                </a:cubicBezTo>
                <a:cubicBezTo>
                  <a:pt x="345" y="420"/>
                  <a:pt x="345" y="420"/>
                  <a:pt x="345" y="420"/>
                </a:cubicBezTo>
                <a:cubicBezTo>
                  <a:pt x="340" y="412"/>
                  <a:pt x="342" y="402"/>
                  <a:pt x="350" y="396"/>
                </a:cubicBezTo>
                <a:cubicBezTo>
                  <a:pt x="357" y="391"/>
                  <a:pt x="368" y="393"/>
                  <a:pt x="373" y="401"/>
                </a:cubicBezTo>
                <a:cubicBezTo>
                  <a:pt x="376" y="405"/>
                  <a:pt x="376" y="405"/>
                  <a:pt x="376" y="405"/>
                </a:cubicBezTo>
                <a:cubicBezTo>
                  <a:pt x="379" y="410"/>
                  <a:pt x="387" y="411"/>
                  <a:pt x="391" y="407"/>
                </a:cubicBezTo>
                <a:cubicBezTo>
                  <a:pt x="391" y="407"/>
                  <a:pt x="391" y="407"/>
                  <a:pt x="392" y="407"/>
                </a:cubicBezTo>
                <a:cubicBezTo>
                  <a:pt x="394" y="404"/>
                  <a:pt x="396" y="402"/>
                  <a:pt x="398" y="400"/>
                </a:cubicBezTo>
                <a:cubicBezTo>
                  <a:pt x="403" y="396"/>
                  <a:pt x="402" y="388"/>
                  <a:pt x="398" y="384"/>
                </a:cubicBezTo>
                <a:cubicBezTo>
                  <a:pt x="393" y="381"/>
                  <a:pt x="393" y="381"/>
                  <a:pt x="393" y="381"/>
                </a:cubicBezTo>
                <a:cubicBezTo>
                  <a:pt x="386" y="375"/>
                  <a:pt x="385" y="364"/>
                  <a:pt x="391" y="357"/>
                </a:cubicBezTo>
                <a:cubicBezTo>
                  <a:pt x="397" y="350"/>
                  <a:pt x="407" y="349"/>
                  <a:pt x="415" y="355"/>
                </a:cubicBezTo>
                <a:cubicBezTo>
                  <a:pt x="418" y="358"/>
                  <a:pt x="418" y="358"/>
                  <a:pt x="418" y="358"/>
                </a:cubicBezTo>
                <a:cubicBezTo>
                  <a:pt x="423" y="362"/>
                  <a:pt x="430" y="361"/>
                  <a:pt x="434" y="355"/>
                </a:cubicBezTo>
                <a:cubicBezTo>
                  <a:pt x="435" y="352"/>
                  <a:pt x="437" y="350"/>
                  <a:pt x="439" y="347"/>
                </a:cubicBezTo>
                <a:cubicBezTo>
                  <a:pt x="442" y="342"/>
                  <a:pt x="439" y="335"/>
                  <a:pt x="433" y="332"/>
                </a:cubicBezTo>
                <a:cubicBezTo>
                  <a:pt x="428" y="330"/>
                  <a:pt x="428" y="330"/>
                  <a:pt x="428" y="330"/>
                </a:cubicBezTo>
                <a:cubicBezTo>
                  <a:pt x="420" y="326"/>
                  <a:pt x="416" y="316"/>
                  <a:pt x="419" y="308"/>
                </a:cubicBezTo>
                <a:cubicBezTo>
                  <a:pt x="423" y="299"/>
                  <a:pt x="433" y="295"/>
                  <a:pt x="441" y="299"/>
                </a:cubicBezTo>
                <a:cubicBezTo>
                  <a:pt x="446" y="301"/>
                  <a:pt x="446" y="301"/>
                  <a:pt x="446" y="301"/>
                </a:cubicBezTo>
                <a:cubicBezTo>
                  <a:pt x="451" y="303"/>
                  <a:pt x="458" y="300"/>
                  <a:pt x="460" y="294"/>
                </a:cubicBezTo>
                <a:cubicBezTo>
                  <a:pt x="461" y="291"/>
                  <a:pt x="461" y="288"/>
                  <a:pt x="462" y="285"/>
                </a:cubicBezTo>
                <a:cubicBezTo>
                  <a:pt x="463" y="279"/>
                  <a:pt x="459" y="273"/>
                  <a:pt x="453" y="272"/>
                </a:cubicBezTo>
                <a:cubicBezTo>
                  <a:pt x="447" y="271"/>
                  <a:pt x="447" y="271"/>
                  <a:pt x="447" y="271"/>
                </a:cubicBezTo>
                <a:cubicBezTo>
                  <a:pt x="438" y="270"/>
                  <a:pt x="432" y="262"/>
                  <a:pt x="433" y="253"/>
                </a:cubicBezTo>
                <a:cubicBezTo>
                  <a:pt x="427" y="246"/>
                  <a:pt x="432" y="236"/>
                  <a:pt x="441" y="237"/>
                </a:cubicBezTo>
                <a:close/>
                <a:moveTo>
                  <a:pt x="306" y="91"/>
                </a:moveTo>
                <a:cubicBezTo>
                  <a:pt x="323" y="99"/>
                  <a:pt x="339" y="111"/>
                  <a:pt x="352" y="126"/>
                </a:cubicBezTo>
                <a:cubicBezTo>
                  <a:pt x="364" y="139"/>
                  <a:pt x="374" y="154"/>
                  <a:pt x="381" y="170"/>
                </a:cubicBezTo>
                <a:cubicBezTo>
                  <a:pt x="371" y="174"/>
                  <a:pt x="371" y="174"/>
                  <a:pt x="371" y="174"/>
                </a:cubicBezTo>
                <a:cubicBezTo>
                  <a:pt x="366" y="162"/>
                  <a:pt x="359" y="151"/>
                  <a:pt x="351" y="141"/>
                </a:cubicBezTo>
                <a:cubicBezTo>
                  <a:pt x="341" y="150"/>
                  <a:pt x="341" y="150"/>
                  <a:pt x="341" y="150"/>
                </a:cubicBezTo>
                <a:cubicBezTo>
                  <a:pt x="339" y="147"/>
                  <a:pt x="336" y="145"/>
                  <a:pt x="334" y="142"/>
                </a:cubicBezTo>
                <a:cubicBezTo>
                  <a:pt x="332" y="140"/>
                  <a:pt x="329" y="137"/>
                  <a:pt x="327" y="135"/>
                </a:cubicBezTo>
                <a:cubicBezTo>
                  <a:pt x="337" y="126"/>
                  <a:pt x="337" y="126"/>
                  <a:pt x="337" y="126"/>
                </a:cubicBezTo>
                <a:cubicBezTo>
                  <a:pt x="326" y="116"/>
                  <a:pt x="314" y="107"/>
                  <a:pt x="302" y="101"/>
                </a:cubicBezTo>
                <a:lnTo>
                  <a:pt x="306" y="91"/>
                </a:lnTo>
                <a:close/>
                <a:moveTo>
                  <a:pt x="293" y="85"/>
                </a:moveTo>
                <a:cubicBezTo>
                  <a:pt x="288" y="95"/>
                  <a:pt x="288" y="95"/>
                  <a:pt x="288" y="95"/>
                </a:cubicBezTo>
                <a:cubicBezTo>
                  <a:pt x="277" y="90"/>
                  <a:pt x="265" y="87"/>
                  <a:pt x="253" y="86"/>
                </a:cubicBezTo>
                <a:cubicBezTo>
                  <a:pt x="253" y="99"/>
                  <a:pt x="253" y="99"/>
                  <a:pt x="253" y="99"/>
                </a:cubicBezTo>
                <a:cubicBezTo>
                  <a:pt x="246" y="98"/>
                  <a:pt x="239" y="98"/>
                  <a:pt x="232" y="98"/>
                </a:cubicBezTo>
                <a:cubicBezTo>
                  <a:pt x="233" y="84"/>
                  <a:pt x="233" y="84"/>
                  <a:pt x="233" y="84"/>
                </a:cubicBezTo>
                <a:cubicBezTo>
                  <a:pt x="218" y="84"/>
                  <a:pt x="202" y="87"/>
                  <a:pt x="188" y="92"/>
                </a:cubicBezTo>
                <a:cubicBezTo>
                  <a:pt x="184" y="81"/>
                  <a:pt x="184" y="81"/>
                  <a:pt x="184" y="81"/>
                </a:cubicBezTo>
                <a:cubicBezTo>
                  <a:pt x="219" y="70"/>
                  <a:pt x="258" y="71"/>
                  <a:pt x="293" y="85"/>
                </a:cubicBezTo>
                <a:close/>
                <a:moveTo>
                  <a:pt x="126" y="115"/>
                </a:moveTo>
                <a:cubicBezTo>
                  <a:pt x="139" y="103"/>
                  <a:pt x="154" y="93"/>
                  <a:pt x="170" y="87"/>
                </a:cubicBezTo>
                <a:cubicBezTo>
                  <a:pt x="174" y="97"/>
                  <a:pt x="174" y="97"/>
                  <a:pt x="174" y="97"/>
                </a:cubicBezTo>
                <a:cubicBezTo>
                  <a:pt x="164" y="101"/>
                  <a:pt x="153" y="107"/>
                  <a:pt x="144" y="115"/>
                </a:cubicBezTo>
                <a:cubicBezTo>
                  <a:pt x="153" y="124"/>
                  <a:pt x="153" y="124"/>
                  <a:pt x="153" y="124"/>
                </a:cubicBezTo>
                <a:cubicBezTo>
                  <a:pt x="149" y="127"/>
                  <a:pt x="146" y="130"/>
                  <a:pt x="142" y="133"/>
                </a:cubicBezTo>
                <a:cubicBezTo>
                  <a:pt x="140" y="135"/>
                  <a:pt x="139" y="136"/>
                  <a:pt x="137" y="138"/>
                </a:cubicBezTo>
                <a:cubicBezTo>
                  <a:pt x="128" y="128"/>
                  <a:pt x="128" y="128"/>
                  <a:pt x="128" y="128"/>
                </a:cubicBezTo>
                <a:cubicBezTo>
                  <a:pt x="117" y="139"/>
                  <a:pt x="108" y="152"/>
                  <a:pt x="101" y="166"/>
                </a:cubicBezTo>
                <a:cubicBezTo>
                  <a:pt x="91" y="161"/>
                  <a:pt x="91" y="161"/>
                  <a:pt x="91" y="161"/>
                </a:cubicBezTo>
                <a:cubicBezTo>
                  <a:pt x="99" y="145"/>
                  <a:pt x="111" y="129"/>
                  <a:pt x="126" y="115"/>
                </a:cubicBezTo>
                <a:close/>
                <a:moveTo>
                  <a:pt x="85" y="175"/>
                </a:moveTo>
                <a:cubicBezTo>
                  <a:pt x="95" y="179"/>
                  <a:pt x="95" y="179"/>
                  <a:pt x="95" y="179"/>
                </a:cubicBezTo>
                <a:cubicBezTo>
                  <a:pt x="90" y="190"/>
                  <a:pt x="87" y="202"/>
                  <a:pt x="86" y="214"/>
                </a:cubicBezTo>
                <a:cubicBezTo>
                  <a:pt x="99" y="215"/>
                  <a:pt x="99" y="215"/>
                  <a:pt x="99" y="215"/>
                </a:cubicBezTo>
                <a:cubicBezTo>
                  <a:pt x="98" y="222"/>
                  <a:pt x="98" y="228"/>
                  <a:pt x="98" y="235"/>
                </a:cubicBezTo>
                <a:cubicBezTo>
                  <a:pt x="84" y="234"/>
                  <a:pt x="84" y="234"/>
                  <a:pt x="84" y="234"/>
                </a:cubicBezTo>
                <a:cubicBezTo>
                  <a:pt x="85" y="250"/>
                  <a:pt x="87" y="265"/>
                  <a:pt x="92" y="280"/>
                </a:cubicBezTo>
                <a:cubicBezTo>
                  <a:pt x="82" y="284"/>
                  <a:pt x="82" y="284"/>
                  <a:pt x="82" y="284"/>
                </a:cubicBezTo>
                <a:cubicBezTo>
                  <a:pt x="70" y="248"/>
                  <a:pt x="71" y="209"/>
                  <a:pt x="85" y="175"/>
                </a:cubicBezTo>
                <a:close/>
                <a:moveTo>
                  <a:pt x="161" y="377"/>
                </a:moveTo>
                <a:cubicBezTo>
                  <a:pt x="145" y="368"/>
                  <a:pt x="129" y="357"/>
                  <a:pt x="115" y="342"/>
                </a:cubicBezTo>
                <a:cubicBezTo>
                  <a:pt x="103" y="328"/>
                  <a:pt x="93" y="313"/>
                  <a:pt x="87" y="297"/>
                </a:cubicBezTo>
                <a:cubicBezTo>
                  <a:pt x="97" y="293"/>
                  <a:pt x="97" y="293"/>
                  <a:pt x="97" y="293"/>
                </a:cubicBezTo>
                <a:cubicBezTo>
                  <a:pt x="102" y="305"/>
                  <a:pt x="109" y="316"/>
                  <a:pt x="117" y="327"/>
                </a:cubicBezTo>
                <a:cubicBezTo>
                  <a:pt x="127" y="318"/>
                  <a:pt x="127" y="318"/>
                  <a:pt x="127" y="318"/>
                </a:cubicBezTo>
                <a:cubicBezTo>
                  <a:pt x="129" y="320"/>
                  <a:pt x="131" y="323"/>
                  <a:pt x="133" y="325"/>
                </a:cubicBezTo>
                <a:cubicBezTo>
                  <a:pt x="136" y="328"/>
                  <a:pt x="138" y="330"/>
                  <a:pt x="140" y="333"/>
                </a:cubicBezTo>
                <a:cubicBezTo>
                  <a:pt x="131" y="342"/>
                  <a:pt x="131" y="342"/>
                  <a:pt x="131" y="342"/>
                </a:cubicBezTo>
                <a:cubicBezTo>
                  <a:pt x="141" y="352"/>
                  <a:pt x="153" y="360"/>
                  <a:pt x="166" y="367"/>
                </a:cubicBezTo>
                <a:lnTo>
                  <a:pt x="161" y="377"/>
                </a:lnTo>
                <a:close/>
                <a:moveTo>
                  <a:pt x="175" y="383"/>
                </a:moveTo>
                <a:cubicBezTo>
                  <a:pt x="179" y="373"/>
                  <a:pt x="179" y="373"/>
                  <a:pt x="179" y="373"/>
                </a:cubicBezTo>
                <a:cubicBezTo>
                  <a:pt x="192" y="378"/>
                  <a:pt x="206" y="381"/>
                  <a:pt x="219" y="382"/>
                </a:cubicBezTo>
                <a:cubicBezTo>
                  <a:pt x="220" y="369"/>
                  <a:pt x="220" y="369"/>
                  <a:pt x="220" y="369"/>
                </a:cubicBezTo>
                <a:cubicBezTo>
                  <a:pt x="227" y="370"/>
                  <a:pt x="234" y="370"/>
                  <a:pt x="240" y="369"/>
                </a:cubicBezTo>
                <a:cubicBezTo>
                  <a:pt x="240" y="383"/>
                  <a:pt x="240" y="383"/>
                  <a:pt x="240" y="383"/>
                </a:cubicBezTo>
                <a:cubicBezTo>
                  <a:pt x="253" y="382"/>
                  <a:pt x="267" y="380"/>
                  <a:pt x="280" y="376"/>
                </a:cubicBezTo>
                <a:cubicBezTo>
                  <a:pt x="284" y="386"/>
                  <a:pt x="284" y="386"/>
                  <a:pt x="284" y="386"/>
                </a:cubicBezTo>
                <a:cubicBezTo>
                  <a:pt x="248" y="398"/>
                  <a:pt x="209" y="396"/>
                  <a:pt x="175" y="383"/>
                </a:cubicBezTo>
                <a:close/>
                <a:moveTo>
                  <a:pt x="342" y="352"/>
                </a:moveTo>
                <a:cubicBezTo>
                  <a:pt x="328" y="364"/>
                  <a:pt x="313" y="374"/>
                  <a:pt x="297" y="381"/>
                </a:cubicBezTo>
                <a:cubicBezTo>
                  <a:pt x="293" y="371"/>
                  <a:pt x="293" y="371"/>
                  <a:pt x="293" y="371"/>
                </a:cubicBezTo>
                <a:cubicBezTo>
                  <a:pt x="306" y="365"/>
                  <a:pt x="318" y="358"/>
                  <a:pt x="330" y="348"/>
                </a:cubicBezTo>
                <a:cubicBezTo>
                  <a:pt x="321" y="338"/>
                  <a:pt x="321" y="338"/>
                  <a:pt x="321" y="338"/>
                </a:cubicBezTo>
                <a:cubicBezTo>
                  <a:pt x="322" y="337"/>
                  <a:pt x="324" y="336"/>
                  <a:pt x="325" y="334"/>
                </a:cubicBezTo>
                <a:cubicBezTo>
                  <a:pt x="329" y="331"/>
                  <a:pt x="332" y="328"/>
                  <a:pt x="335" y="324"/>
                </a:cubicBezTo>
                <a:cubicBezTo>
                  <a:pt x="344" y="334"/>
                  <a:pt x="344" y="334"/>
                  <a:pt x="344" y="334"/>
                </a:cubicBezTo>
                <a:cubicBezTo>
                  <a:pt x="353" y="324"/>
                  <a:pt x="361" y="313"/>
                  <a:pt x="367" y="302"/>
                </a:cubicBezTo>
                <a:cubicBezTo>
                  <a:pt x="377" y="306"/>
                  <a:pt x="377" y="306"/>
                  <a:pt x="377" y="306"/>
                </a:cubicBezTo>
                <a:cubicBezTo>
                  <a:pt x="368" y="323"/>
                  <a:pt x="357" y="339"/>
                  <a:pt x="342" y="352"/>
                </a:cubicBezTo>
                <a:close/>
                <a:moveTo>
                  <a:pt x="383" y="293"/>
                </a:moveTo>
                <a:cubicBezTo>
                  <a:pt x="373" y="288"/>
                  <a:pt x="373" y="288"/>
                  <a:pt x="373" y="288"/>
                </a:cubicBezTo>
                <a:cubicBezTo>
                  <a:pt x="378" y="275"/>
                  <a:pt x="381" y="262"/>
                  <a:pt x="382" y="248"/>
                </a:cubicBezTo>
                <a:cubicBezTo>
                  <a:pt x="369" y="247"/>
                  <a:pt x="369" y="247"/>
                  <a:pt x="369" y="247"/>
                </a:cubicBezTo>
                <a:cubicBezTo>
                  <a:pt x="370" y="241"/>
                  <a:pt x="370" y="234"/>
                  <a:pt x="369" y="227"/>
                </a:cubicBezTo>
                <a:cubicBezTo>
                  <a:pt x="383" y="228"/>
                  <a:pt x="383" y="228"/>
                  <a:pt x="383" y="228"/>
                </a:cubicBezTo>
                <a:cubicBezTo>
                  <a:pt x="382" y="214"/>
                  <a:pt x="380" y="201"/>
                  <a:pt x="376" y="188"/>
                </a:cubicBezTo>
                <a:cubicBezTo>
                  <a:pt x="386" y="184"/>
                  <a:pt x="386" y="184"/>
                  <a:pt x="386" y="184"/>
                </a:cubicBezTo>
                <a:cubicBezTo>
                  <a:pt x="398" y="219"/>
                  <a:pt x="396" y="258"/>
                  <a:pt x="383" y="293"/>
                </a:cubicBezTo>
                <a:close/>
              </a:path>
            </a:pathLst>
          </a:custGeom>
          <a:solidFill>
            <a:schemeClr val="accent3">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0" name="Freeform 27">
            <a:extLst>
              <a:ext uri="{FF2B5EF4-FFF2-40B4-BE49-F238E27FC236}">
                <a16:creationId xmlns:a16="http://schemas.microsoft.com/office/drawing/2014/main" id="{8519A932-C4FD-2641-8CA2-E0EBC860E047}"/>
              </a:ext>
            </a:extLst>
          </p:cNvPr>
          <p:cNvSpPr>
            <a:spLocks noEditPoints="1"/>
          </p:cNvSpPr>
          <p:nvPr/>
        </p:nvSpPr>
        <p:spPr bwMode="auto">
          <a:xfrm>
            <a:off x="2890020" y="4593932"/>
            <a:ext cx="1341439" cy="1339027"/>
          </a:xfrm>
          <a:custGeom>
            <a:avLst/>
            <a:gdLst>
              <a:gd name="T0" fmla="*/ 467 w 468"/>
              <a:gd name="T1" fmla="*/ 218 h 467"/>
              <a:gd name="T2" fmla="*/ 444 w 468"/>
              <a:gd name="T3" fmla="*/ 176 h 467"/>
              <a:gd name="T4" fmla="*/ 439 w 468"/>
              <a:gd name="T5" fmla="*/ 147 h 467"/>
              <a:gd name="T6" fmla="*/ 423 w 468"/>
              <a:gd name="T7" fmla="*/ 118 h 467"/>
              <a:gd name="T8" fmla="*/ 402 w 468"/>
              <a:gd name="T9" fmla="*/ 97 h 467"/>
              <a:gd name="T10" fmla="*/ 382 w 468"/>
              <a:gd name="T11" fmla="*/ 53 h 467"/>
              <a:gd name="T12" fmla="*/ 336 w 468"/>
              <a:gd name="T13" fmla="*/ 62 h 467"/>
              <a:gd name="T14" fmla="*/ 317 w 468"/>
              <a:gd name="T15" fmla="*/ 15 h 467"/>
              <a:gd name="T16" fmla="*/ 269 w 468"/>
              <a:gd name="T17" fmla="*/ 19 h 467"/>
              <a:gd name="T18" fmla="*/ 240 w 468"/>
              <a:gd name="T19" fmla="*/ 11 h 467"/>
              <a:gd name="T20" fmla="*/ 207 w 468"/>
              <a:gd name="T21" fmla="*/ 13 h 467"/>
              <a:gd name="T22" fmla="*/ 179 w 468"/>
              <a:gd name="T23" fmla="*/ 24 h 467"/>
              <a:gd name="T24" fmla="*/ 131 w 468"/>
              <a:gd name="T25" fmla="*/ 23 h 467"/>
              <a:gd name="T26" fmla="*/ 115 w 468"/>
              <a:gd name="T27" fmla="*/ 72 h 467"/>
              <a:gd name="T28" fmla="*/ 76 w 468"/>
              <a:gd name="T29" fmla="*/ 61 h 467"/>
              <a:gd name="T30" fmla="*/ 78 w 468"/>
              <a:gd name="T31" fmla="*/ 108 h 467"/>
              <a:gd name="T32" fmla="*/ 29 w 468"/>
              <a:gd name="T33" fmla="*/ 120 h 467"/>
              <a:gd name="T34" fmla="*/ 26 w 468"/>
              <a:gd name="T35" fmla="*/ 168 h 467"/>
              <a:gd name="T36" fmla="*/ 14 w 468"/>
              <a:gd name="T37" fmla="*/ 196 h 467"/>
              <a:gd name="T38" fmla="*/ 12 w 468"/>
              <a:gd name="T39" fmla="*/ 229 h 467"/>
              <a:gd name="T40" fmla="*/ 18 w 468"/>
              <a:gd name="T41" fmla="*/ 258 h 467"/>
              <a:gd name="T42" fmla="*/ 11 w 468"/>
              <a:gd name="T43" fmla="*/ 305 h 467"/>
              <a:gd name="T44" fmla="*/ 56 w 468"/>
              <a:gd name="T45" fmla="*/ 325 h 467"/>
              <a:gd name="T46" fmla="*/ 40 w 468"/>
              <a:gd name="T47" fmla="*/ 365 h 467"/>
              <a:gd name="T48" fmla="*/ 89 w 468"/>
              <a:gd name="T49" fmla="*/ 372 h 467"/>
              <a:gd name="T50" fmla="*/ 85 w 468"/>
              <a:gd name="T51" fmla="*/ 414 h 467"/>
              <a:gd name="T52" fmla="*/ 131 w 468"/>
              <a:gd name="T53" fmla="*/ 406 h 467"/>
              <a:gd name="T54" fmla="*/ 151 w 468"/>
              <a:gd name="T55" fmla="*/ 453 h 467"/>
              <a:gd name="T56" fmla="*/ 187 w 468"/>
              <a:gd name="T57" fmla="*/ 428 h 467"/>
              <a:gd name="T58" fmla="*/ 216 w 468"/>
              <a:gd name="T59" fmla="*/ 467 h 467"/>
              <a:gd name="T60" fmla="*/ 261 w 468"/>
              <a:gd name="T61" fmla="*/ 450 h 467"/>
              <a:gd name="T62" fmla="*/ 290 w 468"/>
              <a:gd name="T63" fmla="*/ 449 h 467"/>
              <a:gd name="T64" fmla="*/ 322 w 468"/>
              <a:gd name="T65" fmla="*/ 438 h 467"/>
              <a:gd name="T66" fmla="*/ 345 w 468"/>
              <a:gd name="T67" fmla="*/ 420 h 467"/>
              <a:gd name="T68" fmla="*/ 391 w 468"/>
              <a:gd name="T69" fmla="*/ 407 h 467"/>
              <a:gd name="T70" fmla="*/ 393 w 468"/>
              <a:gd name="T71" fmla="*/ 381 h 467"/>
              <a:gd name="T72" fmla="*/ 434 w 468"/>
              <a:gd name="T73" fmla="*/ 355 h 467"/>
              <a:gd name="T74" fmla="*/ 419 w 468"/>
              <a:gd name="T75" fmla="*/ 308 h 467"/>
              <a:gd name="T76" fmla="*/ 462 w 468"/>
              <a:gd name="T77" fmla="*/ 285 h 467"/>
              <a:gd name="T78" fmla="*/ 441 w 468"/>
              <a:gd name="T79" fmla="*/ 237 h 467"/>
              <a:gd name="T80" fmla="*/ 371 w 468"/>
              <a:gd name="T81" fmla="*/ 174 h 467"/>
              <a:gd name="T82" fmla="*/ 327 w 468"/>
              <a:gd name="T83" fmla="*/ 135 h 467"/>
              <a:gd name="T84" fmla="*/ 293 w 468"/>
              <a:gd name="T85" fmla="*/ 85 h 467"/>
              <a:gd name="T86" fmla="*/ 232 w 468"/>
              <a:gd name="T87" fmla="*/ 98 h 467"/>
              <a:gd name="T88" fmla="*/ 293 w 468"/>
              <a:gd name="T89" fmla="*/ 85 h 467"/>
              <a:gd name="T90" fmla="*/ 144 w 468"/>
              <a:gd name="T91" fmla="*/ 115 h 467"/>
              <a:gd name="T92" fmla="*/ 128 w 468"/>
              <a:gd name="T93" fmla="*/ 128 h 467"/>
              <a:gd name="T94" fmla="*/ 85 w 468"/>
              <a:gd name="T95" fmla="*/ 175 h 467"/>
              <a:gd name="T96" fmla="*/ 98 w 468"/>
              <a:gd name="T97" fmla="*/ 235 h 467"/>
              <a:gd name="T98" fmla="*/ 85 w 468"/>
              <a:gd name="T99" fmla="*/ 175 h 467"/>
              <a:gd name="T100" fmla="*/ 97 w 468"/>
              <a:gd name="T101" fmla="*/ 293 h 467"/>
              <a:gd name="T102" fmla="*/ 140 w 468"/>
              <a:gd name="T103" fmla="*/ 333 h 467"/>
              <a:gd name="T104" fmla="*/ 175 w 468"/>
              <a:gd name="T105" fmla="*/ 383 h 467"/>
              <a:gd name="T106" fmla="*/ 240 w 468"/>
              <a:gd name="T107" fmla="*/ 369 h 467"/>
              <a:gd name="T108" fmla="*/ 175 w 468"/>
              <a:gd name="T109" fmla="*/ 383 h 467"/>
              <a:gd name="T110" fmla="*/ 330 w 468"/>
              <a:gd name="T111" fmla="*/ 348 h 467"/>
              <a:gd name="T112" fmla="*/ 344 w 468"/>
              <a:gd name="T113" fmla="*/ 334 h 467"/>
              <a:gd name="T114" fmla="*/ 383 w 468"/>
              <a:gd name="T115" fmla="*/ 293 h 467"/>
              <a:gd name="T116" fmla="*/ 369 w 468"/>
              <a:gd name="T117" fmla="*/ 227 h 467"/>
              <a:gd name="T118" fmla="*/ 383 w 468"/>
              <a:gd name="T119" fmla="*/ 293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8" h="467">
                <a:moveTo>
                  <a:pt x="441" y="237"/>
                </a:moveTo>
                <a:cubicBezTo>
                  <a:pt x="456" y="238"/>
                  <a:pt x="456" y="238"/>
                  <a:pt x="456" y="238"/>
                </a:cubicBezTo>
                <a:cubicBezTo>
                  <a:pt x="462" y="239"/>
                  <a:pt x="468" y="234"/>
                  <a:pt x="468" y="228"/>
                </a:cubicBezTo>
                <a:cubicBezTo>
                  <a:pt x="468" y="225"/>
                  <a:pt x="467" y="221"/>
                  <a:pt x="467" y="218"/>
                </a:cubicBezTo>
                <a:cubicBezTo>
                  <a:pt x="467" y="212"/>
                  <a:pt x="461" y="208"/>
                  <a:pt x="455" y="209"/>
                </a:cubicBezTo>
                <a:cubicBezTo>
                  <a:pt x="450" y="209"/>
                  <a:pt x="450" y="209"/>
                  <a:pt x="450" y="209"/>
                </a:cubicBezTo>
                <a:cubicBezTo>
                  <a:pt x="442" y="211"/>
                  <a:pt x="433" y="206"/>
                  <a:pt x="431" y="199"/>
                </a:cubicBezTo>
                <a:cubicBezTo>
                  <a:pt x="427" y="189"/>
                  <a:pt x="434" y="178"/>
                  <a:pt x="444" y="176"/>
                </a:cubicBezTo>
                <a:cubicBezTo>
                  <a:pt x="448" y="176"/>
                  <a:pt x="448" y="176"/>
                  <a:pt x="448" y="176"/>
                </a:cubicBezTo>
                <a:cubicBezTo>
                  <a:pt x="455" y="175"/>
                  <a:pt x="458" y="168"/>
                  <a:pt x="457" y="162"/>
                </a:cubicBezTo>
                <a:cubicBezTo>
                  <a:pt x="456" y="159"/>
                  <a:pt x="455" y="156"/>
                  <a:pt x="453" y="153"/>
                </a:cubicBezTo>
                <a:cubicBezTo>
                  <a:pt x="451" y="147"/>
                  <a:pt x="445" y="145"/>
                  <a:pt x="439" y="147"/>
                </a:cubicBezTo>
                <a:cubicBezTo>
                  <a:pt x="434" y="150"/>
                  <a:pt x="434" y="150"/>
                  <a:pt x="434" y="150"/>
                </a:cubicBezTo>
                <a:cubicBezTo>
                  <a:pt x="427" y="153"/>
                  <a:pt x="418" y="151"/>
                  <a:pt x="413" y="145"/>
                </a:cubicBezTo>
                <a:cubicBezTo>
                  <a:pt x="407" y="136"/>
                  <a:pt x="410" y="124"/>
                  <a:pt x="419" y="120"/>
                </a:cubicBezTo>
                <a:cubicBezTo>
                  <a:pt x="423" y="118"/>
                  <a:pt x="423" y="118"/>
                  <a:pt x="423" y="118"/>
                </a:cubicBezTo>
                <a:cubicBezTo>
                  <a:pt x="429" y="115"/>
                  <a:pt x="431" y="107"/>
                  <a:pt x="427" y="102"/>
                </a:cubicBezTo>
                <a:cubicBezTo>
                  <a:pt x="425" y="100"/>
                  <a:pt x="424" y="97"/>
                  <a:pt x="422" y="95"/>
                </a:cubicBezTo>
                <a:cubicBezTo>
                  <a:pt x="418" y="89"/>
                  <a:pt x="411" y="89"/>
                  <a:pt x="406" y="93"/>
                </a:cubicBezTo>
                <a:cubicBezTo>
                  <a:pt x="402" y="97"/>
                  <a:pt x="402" y="97"/>
                  <a:pt x="402" y="97"/>
                </a:cubicBezTo>
                <a:cubicBezTo>
                  <a:pt x="395" y="103"/>
                  <a:pt x="385" y="103"/>
                  <a:pt x="378" y="96"/>
                </a:cubicBezTo>
                <a:cubicBezTo>
                  <a:pt x="372" y="89"/>
                  <a:pt x="373" y="78"/>
                  <a:pt x="379" y="72"/>
                </a:cubicBezTo>
                <a:cubicBezTo>
                  <a:pt x="383" y="69"/>
                  <a:pt x="383" y="69"/>
                  <a:pt x="383" y="69"/>
                </a:cubicBezTo>
                <a:cubicBezTo>
                  <a:pt x="387" y="65"/>
                  <a:pt x="387" y="57"/>
                  <a:pt x="382" y="53"/>
                </a:cubicBezTo>
                <a:cubicBezTo>
                  <a:pt x="380" y="51"/>
                  <a:pt x="377" y="49"/>
                  <a:pt x="375" y="47"/>
                </a:cubicBezTo>
                <a:cubicBezTo>
                  <a:pt x="370" y="43"/>
                  <a:pt x="363" y="45"/>
                  <a:pt x="360" y="50"/>
                </a:cubicBezTo>
                <a:cubicBezTo>
                  <a:pt x="357" y="55"/>
                  <a:pt x="357" y="55"/>
                  <a:pt x="357" y="55"/>
                </a:cubicBezTo>
                <a:cubicBezTo>
                  <a:pt x="353" y="62"/>
                  <a:pt x="344" y="65"/>
                  <a:pt x="336" y="62"/>
                </a:cubicBezTo>
                <a:cubicBezTo>
                  <a:pt x="326" y="58"/>
                  <a:pt x="323" y="46"/>
                  <a:pt x="328" y="38"/>
                </a:cubicBezTo>
                <a:cubicBezTo>
                  <a:pt x="330" y="34"/>
                  <a:pt x="330" y="34"/>
                  <a:pt x="330" y="34"/>
                </a:cubicBezTo>
                <a:cubicBezTo>
                  <a:pt x="334" y="28"/>
                  <a:pt x="331" y="21"/>
                  <a:pt x="325" y="18"/>
                </a:cubicBezTo>
                <a:cubicBezTo>
                  <a:pt x="323" y="17"/>
                  <a:pt x="320" y="16"/>
                  <a:pt x="317" y="15"/>
                </a:cubicBezTo>
                <a:cubicBezTo>
                  <a:pt x="311" y="13"/>
                  <a:pt x="304" y="16"/>
                  <a:pt x="303" y="22"/>
                </a:cubicBezTo>
                <a:cubicBezTo>
                  <a:pt x="301" y="27"/>
                  <a:pt x="301" y="27"/>
                  <a:pt x="301" y="27"/>
                </a:cubicBezTo>
                <a:cubicBezTo>
                  <a:pt x="299" y="35"/>
                  <a:pt x="292" y="41"/>
                  <a:pt x="284" y="40"/>
                </a:cubicBezTo>
                <a:cubicBezTo>
                  <a:pt x="273" y="39"/>
                  <a:pt x="266" y="29"/>
                  <a:pt x="269" y="19"/>
                </a:cubicBezTo>
                <a:cubicBezTo>
                  <a:pt x="270" y="15"/>
                  <a:pt x="270" y="15"/>
                  <a:pt x="270" y="15"/>
                </a:cubicBezTo>
                <a:cubicBezTo>
                  <a:pt x="272" y="8"/>
                  <a:pt x="267" y="2"/>
                  <a:pt x="261" y="1"/>
                </a:cubicBezTo>
                <a:cubicBezTo>
                  <a:pt x="258" y="1"/>
                  <a:pt x="255" y="1"/>
                  <a:pt x="252" y="0"/>
                </a:cubicBezTo>
                <a:cubicBezTo>
                  <a:pt x="245" y="0"/>
                  <a:pt x="240" y="5"/>
                  <a:pt x="240" y="11"/>
                </a:cubicBezTo>
                <a:cubicBezTo>
                  <a:pt x="240" y="16"/>
                  <a:pt x="240" y="16"/>
                  <a:pt x="240" y="16"/>
                </a:cubicBezTo>
                <a:cubicBezTo>
                  <a:pt x="241" y="25"/>
                  <a:pt x="235" y="32"/>
                  <a:pt x="227" y="34"/>
                </a:cubicBezTo>
                <a:cubicBezTo>
                  <a:pt x="217" y="36"/>
                  <a:pt x="207" y="28"/>
                  <a:pt x="207" y="18"/>
                </a:cubicBezTo>
                <a:cubicBezTo>
                  <a:pt x="207" y="13"/>
                  <a:pt x="207" y="13"/>
                  <a:pt x="207" y="13"/>
                </a:cubicBezTo>
                <a:cubicBezTo>
                  <a:pt x="207" y="7"/>
                  <a:pt x="201" y="2"/>
                  <a:pt x="195" y="3"/>
                </a:cubicBezTo>
                <a:cubicBezTo>
                  <a:pt x="191" y="4"/>
                  <a:pt x="188" y="4"/>
                  <a:pt x="185" y="5"/>
                </a:cubicBezTo>
                <a:cubicBezTo>
                  <a:pt x="179" y="6"/>
                  <a:pt x="175" y="12"/>
                  <a:pt x="177" y="18"/>
                </a:cubicBezTo>
                <a:cubicBezTo>
                  <a:pt x="179" y="24"/>
                  <a:pt x="179" y="24"/>
                  <a:pt x="179" y="24"/>
                </a:cubicBezTo>
                <a:cubicBezTo>
                  <a:pt x="182" y="33"/>
                  <a:pt x="177" y="42"/>
                  <a:pt x="168" y="45"/>
                </a:cubicBezTo>
                <a:cubicBezTo>
                  <a:pt x="162" y="51"/>
                  <a:pt x="152" y="48"/>
                  <a:pt x="149" y="40"/>
                </a:cubicBezTo>
                <a:cubicBezTo>
                  <a:pt x="146" y="30"/>
                  <a:pt x="146" y="30"/>
                  <a:pt x="146" y="30"/>
                </a:cubicBezTo>
                <a:cubicBezTo>
                  <a:pt x="144" y="24"/>
                  <a:pt x="137" y="21"/>
                  <a:pt x="131" y="23"/>
                </a:cubicBezTo>
                <a:cubicBezTo>
                  <a:pt x="128" y="25"/>
                  <a:pt x="125" y="26"/>
                  <a:pt x="123" y="28"/>
                </a:cubicBezTo>
                <a:cubicBezTo>
                  <a:pt x="117" y="31"/>
                  <a:pt x="115" y="38"/>
                  <a:pt x="119" y="43"/>
                </a:cubicBezTo>
                <a:cubicBezTo>
                  <a:pt x="122" y="48"/>
                  <a:pt x="122" y="48"/>
                  <a:pt x="122" y="48"/>
                </a:cubicBezTo>
                <a:cubicBezTo>
                  <a:pt x="128" y="56"/>
                  <a:pt x="125" y="68"/>
                  <a:pt x="115" y="72"/>
                </a:cubicBezTo>
                <a:cubicBezTo>
                  <a:pt x="108" y="76"/>
                  <a:pt x="99" y="73"/>
                  <a:pt x="94" y="66"/>
                </a:cubicBezTo>
                <a:cubicBezTo>
                  <a:pt x="92" y="63"/>
                  <a:pt x="92" y="63"/>
                  <a:pt x="92" y="63"/>
                </a:cubicBezTo>
                <a:cubicBezTo>
                  <a:pt x="88" y="58"/>
                  <a:pt x="81" y="57"/>
                  <a:pt x="76" y="61"/>
                </a:cubicBezTo>
                <a:cubicBezTo>
                  <a:pt x="76" y="61"/>
                  <a:pt x="76" y="61"/>
                  <a:pt x="76" y="61"/>
                </a:cubicBezTo>
                <a:cubicBezTo>
                  <a:pt x="74" y="63"/>
                  <a:pt x="71" y="65"/>
                  <a:pt x="69" y="67"/>
                </a:cubicBezTo>
                <a:cubicBezTo>
                  <a:pt x="65" y="72"/>
                  <a:pt x="65" y="79"/>
                  <a:pt x="70" y="83"/>
                </a:cubicBezTo>
                <a:cubicBezTo>
                  <a:pt x="74" y="86"/>
                  <a:pt x="74" y="86"/>
                  <a:pt x="74" y="86"/>
                </a:cubicBezTo>
                <a:cubicBezTo>
                  <a:pt x="80" y="92"/>
                  <a:pt x="82" y="101"/>
                  <a:pt x="78" y="108"/>
                </a:cubicBezTo>
                <a:cubicBezTo>
                  <a:pt x="73" y="117"/>
                  <a:pt x="61" y="119"/>
                  <a:pt x="53" y="113"/>
                </a:cubicBezTo>
                <a:cubicBezTo>
                  <a:pt x="49" y="110"/>
                  <a:pt x="49" y="110"/>
                  <a:pt x="49" y="110"/>
                </a:cubicBezTo>
                <a:cubicBezTo>
                  <a:pt x="44" y="106"/>
                  <a:pt x="37" y="107"/>
                  <a:pt x="34" y="112"/>
                </a:cubicBezTo>
                <a:cubicBezTo>
                  <a:pt x="32" y="115"/>
                  <a:pt x="30" y="118"/>
                  <a:pt x="29" y="120"/>
                </a:cubicBezTo>
                <a:cubicBezTo>
                  <a:pt x="26" y="126"/>
                  <a:pt x="28" y="133"/>
                  <a:pt x="34" y="135"/>
                </a:cubicBezTo>
                <a:cubicBezTo>
                  <a:pt x="39" y="137"/>
                  <a:pt x="39" y="137"/>
                  <a:pt x="39" y="137"/>
                </a:cubicBezTo>
                <a:cubicBezTo>
                  <a:pt x="46" y="141"/>
                  <a:pt x="51" y="149"/>
                  <a:pt x="49" y="157"/>
                </a:cubicBezTo>
                <a:cubicBezTo>
                  <a:pt x="47" y="167"/>
                  <a:pt x="36" y="172"/>
                  <a:pt x="26" y="168"/>
                </a:cubicBezTo>
                <a:cubicBezTo>
                  <a:pt x="22" y="167"/>
                  <a:pt x="22" y="167"/>
                  <a:pt x="22" y="167"/>
                </a:cubicBezTo>
                <a:cubicBezTo>
                  <a:pt x="16" y="164"/>
                  <a:pt x="9" y="167"/>
                  <a:pt x="8" y="174"/>
                </a:cubicBezTo>
                <a:cubicBezTo>
                  <a:pt x="7" y="177"/>
                  <a:pt x="6" y="180"/>
                  <a:pt x="5" y="183"/>
                </a:cubicBezTo>
                <a:cubicBezTo>
                  <a:pt x="4" y="189"/>
                  <a:pt x="8" y="195"/>
                  <a:pt x="14" y="196"/>
                </a:cubicBezTo>
                <a:cubicBezTo>
                  <a:pt x="20" y="196"/>
                  <a:pt x="20" y="196"/>
                  <a:pt x="20" y="196"/>
                </a:cubicBezTo>
                <a:cubicBezTo>
                  <a:pt x="29" y="197"/>
                  <a:pt x="36" y="206"/>
                  <a:pt x="35" y="215"/>
                </a:cubicBezTo>
                <a:cubicBezTo>
                  <a:pt x="41" y="221"/>
                  <a:pt x="35" y="232"/>
                  <a:pt x="27" y="231"/>
                </a:cubicBezTo>
                <a:cubicBezTo>
                  <a:pt x="12" y="229"/>
                  <a:pt x="12" y="229"/>
                  <a:pt x="12" y="229"/>
                </a:cubicBezTo>
                <a:cubicBezTo>
                  <a:pt x="5" y="228"/>
                  <a:pt x="0" y="233"/>
                  <a:pt x="0" y="240"/>
                </a:cubicBezTo>
                <a:cubicBezTo>
                  <a:pt x="0" y="243"/>
                  <a:pt x="0" y="246"/>
                  <a:pt x="0" y="249"/>
                </a:cubicBezTo>
                <a:cubicBezTo>
                  <a:pt x="1" y="255"/>
                  <a:pt x="6" y="260"/>
                  <a:pt x="13" y="259"/>
                </a:cubicBezTo>
                <a:cubicBezTo>
                  <a:pt x="18" y="258"/>
                  <a:pt x="18" y="258"/>
                  <a:pt x="18" y="258"/>
                </a:cubicBezTo>
                <a:cubicBezTo>
                  <a:pt x="27" y="256"/>
                  <a:pt x="36" y="263"/>
                  <a:pt x="38" y="272"/>
                </a:cubicBezTo>
                <a:cubicBezTo>
                  <a:pt x="39" y="281"/>
                  <a:pt x="33" y="289"/>
                  <a:pt x="24" y="291"/>
                </a:cubicBezTo>
                <a:cubicBezTo>
                  <a:pt x="19" y="292"/>
                  <a:pt x="19" y="292"/>
                  <a:pt x="19" y="292"/>
                </a:cubicBezTo>
                <a:cubicBezTo>
                  <a:pt x="13" y="293"/>
                  <a:pt x="9" y="299"/>
                  <a:pt x="11" y="305"/>
                </a:cubicBezTo>
                <a:cubicBezTo>
                  <a:pt x="12" y="308"/>
                  <a:pt x="13" y="311"/>
                  <a:pt x="14" y="314"/>
                </a:cubicBezTo>
                <a:cubicBezTo>
                  <a:pt x="16" y="320"/>
                  <a:pt x="23" y="323"/>
                  <a:pt x="29" y="320"/>
                </a:cubicBezTo>
                <a:cubicBezTo>
                  <a:pt x="34" y="318"/>
                  <a:pt x="34" y="318"/>
                  <a:pt x="34" y="318"/>
                </a:cubicBezTo>
                <a:cubicBezTo>
                  <a:pt x="42" y="314"/>
                  <a:pt x="52" y="317"/>
                  <a:pt x="56" y="325"/>
                </a:cubicBezTo>
                <a:cubicBezTo>
                  <a:pt x="56" y="325"/>
                  <a:pt x="56" y="325"/>
                  <a:pt x="56" y="325"/>
                </a:cubicBezTo>
                <a:cubicBezTo>
                  <a:pt x="60" y="334"/>
                  <a:pt x="57" y="344"/>
                  <a:pt x="48" y="348"/>
                </a:cubicBezTo>
                <a:cubicBezTo>
                  <a:pt x="44" y="350"/>
                  <a:pt x="44" y="350"/>
                  <a:pt x="44" y="350"/>
                </a:cubicBezTo>
                <a:cubicBezTo>
                  <a:pt x="39" y="353"/>
                  <a:pt x="37" y="360"/>
                  <a:pt x="40" y="365"/>
                </a:cubicBezTo>
                <a:cubicBezTo>
                  <a:pt x="42" y="368"/>
                  <a:pt x="44" y="370"/>
                  <a:pt x="46" y="373"/>
                </a:cubicBezTo>
                <a:cubicBezTo>
                  <a:pt x="49" y="378"/>
                  <a:pt x="57" y="379"/>
                  <a:pt x="61" y="374"/>
                </a:cubicBezTo>
                <a:cubicBezTo>
                  <a:pt x="65" y="371"/>
                  <a:pt x="65" y="371"/>
                  <a:pt x="65" y="371"/>
                </a:cubicBezTo>
                <a:cubicBezTo>
                  <a:pt x="72" y="364"/>
                  <a:pt x="83" y="365"/>
                  <a:pt x="89" y="372"/>
                </a:cubicBezTo>
                <a:cubicBezTo>
                  <a:pt x="89" y="372"/>
                  <a:pt x="89" y="372"/>
                  <a:pt x="89" y="372"/>
                </a:cubicBezTo>
                <a:cubicBezTo>
                  <a:pt x="95" y="379"/>
                  <a:pt x="95" y="389"/>
                  <a:pt x="88" y="395"/>
                </a:cubicBezTo>
                <a:cubicBezTo>
                  <a:pt x="85" y="399"/>
                  <a:pt x="85" y="399"/>
                  <a:pt x="85" y="399"/>
                </a:cubicBezTo>
                <a:cubicBezTo>
                  <a:pt x="80" y="403"/>
                  <a:pt x="80" y="410"/>
                  <a:pt x="85" y="414"/>
                </a:cubicBezTo>
                <a:cubicBezTo>
                  <a:pt x="88" y="416"/>
                  <a:pt x="90" y="418"/>
                  <a:pt x="93" y="420"/>
                </a:cubicBezTo>
                <a:cubicBezTo>
                  <a:pt x="98" y="424"/>
                  <a:pt x="105" y="423"/>
                  <a:pt x="108" y="417"/>
                </a:cubicBezTo>
                <a:cubicBezTo>
                  <a:pt x="111" y="413"/>
                  <a:pt x="111" y="413"/>
                  <a:pt x="111" y="413"/>
                </a:cubicBezTo>
                <a:cubicBezTo>
                  <a:pt x="115" y="406"/>
                  <a:pt x="124" y="402"/>
                  <a:pt x="131" y="406"/>
                </a:cubicBezTo>
                <a:cubicBezTo>
                  <a:pt x="141" y="409"/>
                  <a:pt x="145" y="421"/>
                  <a:pt x="140" y="430"/>
                </a:cubicBezTo>
                <a:cubicBezTo>
                  <a:pt x="137" y="434"/>
                  <a:pt x="137" y="434"/>
                  <a:pt x="137" y="434"/>
                </a:cubicBezTo>
                <a:cubicBezTo>
                  <a:pt x="134" y="439"/>
                  <a:pt x="136" y="447"/>
                  <a:pt x="142" y="449"/>
                </a:cubicBezTo>
                <a:cubicBezTo>
                  <a:pt x="145" y="450"/>
                  <a:pt x="148" y="451"/>
                  <a:pt x="151" y="453"/>
                </a:cubicBezTo>
                <a:cubicBezTo>
                  <a:pt x="157" y="455"/>
                  <a:pt x="163" y="451"/>
                  <a:pt x="165" y="445"/>
                </a:cubicBezTo>
                <a:cubicBezTo>
                  <a:pt x="166" y="440"/>
                  <a:pt x="166" y="440"/>
                  <a:pt x="166" y="440"/>
                </a:cubicBezTo>
                <a:cubicBezTo>
                  <a:pt x="169" y="431"/>
                  <a:pt x="178" y="426"/>
                  <a:pt x="187" y="428"/>
                </a:cubicBezTo>
                <a:cubicBezTo>
                  <a:pt x="187" y="428"/>
                  <a:pt x="187" y="428"/>
                  <a:pt x="187" y="428"/>
                </a:cubicBezTo>
                <a:cubicBezTo>
                  <a:pt x="196" y="430"/>
                  <a:pt x="201" y="440"/>
                  <a:pt x="199" y="448"/>
                </a:cubicBezTo>
                <a:cubicBezTo>
                  <a:pt x="198" y="453"/>
                  <a:pt x="198" y="453"/>
                  <a:pt x="198" y="453"/>
                </a:cubicBezTo>
                <a:cubicBezTo>
                  <a:pt x="196" y="459"/>
                  <a:pt x="200" y="465"/>
                  <a:pt x="206" y="466"/>
                </a:cubicBezTo>
                <a:cubicBezTo>
                  <a:pt x="210" y="466"/>
                  <a:pt x="213" y="467"/>
                  <a:pt x="216" y="467"/>
                </a:cubicBezTo>
                <a:cubicBezTo>
                  <a:pt x="222" y="467"/>
                  <a:pt x="227" y="462"/>
                  <a:pt x="227" y="456"/>
                </a:cubicBezTo>
                <a:cubicBezTo>
                  <a:pt x="227" y="451"/>
                  <a:pt x="227" y="451"/>
                  <a:pt x="227" y="451"/>
                </a:cubicBezTo>
                <a:cubicBezTo>
                  <a:pt x="227" y="441"/>
                  <a:pt x="234" y="434"/>
                  <a:pt x="243" y="433"/>
                </a:cubicBezTo>
                <a:cubicBezTo>
                  <a:pt x="253" y="433"/>
                  <a:pt x="260" y="440"/>
                  <a:pt x="261" y="450"/>
                </a:cubicBezTo>
                <a:cubicBezTo>
                  <a:pt x="261" y="454"/>
                  <a:pt x="261" y="454"/>
                  <a:pt x="261" y="454"/>
                </a:cubicBezTo>
                <a:cubicBezTo>
                  <a:pt x="261" y="461"/>
                  <a:pt x="267" y="465"/>
                  <a:pt x="273" y="464"/>
                </a:cubicBezTo>
                <a:cubicBezTo>
                  <a:pt x="276" y="464"/>
                  <a:pt x="279" y="463"/>
                  <a:pt x="282" y="463"/>
                </a:cubicBezTo>
                <a:cubicBezTo>
                  <a:pt x="288" y="461"/>
                  <a:pt x="292" y="455"/>
                  <a:pt x="290" y="449"/>
                </a:cubicBezTo>
                <a:cubicBezTo>
                  <a:pt x="288" y="444"/>
                  <a:pt x="288" y="444"/>
                  <a:pt x="288" y="444"/>
                </a:cubicBezTo>
                <a:cubicBezTo>
                  <a:pt x="286" y="435"/>
                  <a:pt x="290" y="425"/>
                  <a:pt x="299" y="423"/>
                </a:cubicBezTo>
                <a:cubicBezTo>
                  <a:pt x="308" y="420"/>
                  <a:pt x="318" y="425"/>
                  <a:pt x="320" y="433"/>
                </a:cubicBezTo>
                <a:cubicBezTo>
                  <a:pt x="322" y="438"/>
                  <a:pt x="322" y="438"/>
                  <a:pt x="322" y="438"/>
                </a:cubicBezTo>
                <a:cubicBezTo>
                  <a:pt x="324" y="444"/>
                  <a:pt x="331" y="447"/>
                  <a:pt x="336" y="444"/>
                </a:cubicBezTo>
                <a:cubicBezTo>
                  <a:pt x="339" y="443"/>
                  <a:pt x="342" y="441"/>
                  <a:pt x="345" y="440"/>
                </a:cubicBezTo>
                <a:cubicBezTo>
                  <a:pt x="350" y="437"/>
                  <a:pt x="352" y="430"/>
                  <a:pt x="349" y="424"/>
                </a:cubicBezTo>
                <a:cubicBezTo>
                  <a:pt x="345" y="420"/>
                  <a:pt x="345" y="420"/>
                  <a:pt x="345" y="420"/>
                </a:cubicBezTo>
                <a:cubicBezTo>
                  <a:pt x="340" y="412"/>
                  <a:pt x="342" y="402"/>
                  <a:pt x="350" y="396"/>
                </a:cubicBezTo>
                <a:cubicBezTo>
                  <a:pt x="357" y="391"/>
                  <a:pt x="368" y="393"/>
                  <a:pt x="373" y="401"/>
                </a:cubicBezTo>
                <a:cubicBezTo>
                  <a:pt x="376" y="405"/>
                  <a:pt x="376" y="405"/>
                  <a:pt x="376" y="405"/>
                </a:cubicBezTo>
                <a:cubicBezTo>
                  <a:pt x="379" y="410"/>
                  <a:pt x="387" y="411"/>
                  <a:pt x="391" y="407"/>
                </a:cubicBezTo>
                <a:cubicBezTo>
                  <a:pt x="391" y="407"/>
                  <a:pt x="391" y="407"/>
                  <a:pt x="392" y="407"/>
                </a:cubicBezTo>
                <a:cubicBezTo>
                  <a:pt x="394" y="404"/>
                  <a:pt x="396" y="402"/>
                  <a:pt x="398" y="400"/>
                </a:cubicBezTo>
                <a:cubicBezTo>
                  <a:pt x="403" y="396"/>
                  <a:pt x="402" y="388"/>
                  <a:pt x="398" y="384"/>
                </a:cubicBezTo>
                <a:cubicBezTo>
                  <a:pt x="393" y="381"/>
                  <a:pt x="393" y="381"/>
                  <a:pt x="393" y="381"/>
                </a:cubicBezTo>
                <a:cubicBezTo>
                  <a:pt x="386" y="375"/>
                  <a:pt x="385" y="364"/>
                  <a:pt x="391" y="357"/>
                </a:cubicBezTo>
                <a:cubicBezTo>
                  <a:pt x="397" y="350"/>
                  <a:pt x="407" y="349"/>
                  <a:pt x="415" y="355"/>
                </a:cubicBezTo>
                <a:cubicBezTo>
                  <a:pt x="418" y="358"/>
                  <a:pt x="418" y="358"/>
                  <a:pt x="418" y="358"/>
                </a:cubicBezTo>
                <a:cubicBezTo>
                  <a:pt x="423" y="362"/>
                  <a:pt x="430" y="361"/>
                  <a:pt x="434" y="355"/>
                </a:cubicBezTo>
                <a:cubicBezTo>
                  <a:pt x="435" y="352"/>
                  <a:pt x="437" y="350"/>
                  <a:pt x="439" y="347"/>
                </a:cubicBezTo>
                <a:cubicBezTo>
                  <a:pt x="442" y="342"/>
                  <a:pt x="439" y="335"/>
                  <a:pt x="433" y="332"/>
                </a:cubicBezTo>
                <a:cubicBezTo>
                  <a:pt x="428" y="330"/>
                  <a:pt x="428" y="330"/>
                  <a:pt x="428" y="330"/>
                </a:cubicBezTo>
                <a:cubicBezTo>
                  <a:pt x="420" y="326"/>
                  <a:pt x="416" y="316"/>
                  <a:pt x="419" y="308"/>
                </a:cubicBezTo>
                <a:cubicBezTo>
                  <a:pt x="423" y="299"/>
                  <a:pt x="433" y="295"/>
                  <a:pt x="441" y="299"/>
                </a:cubicBezTo>
                <a:cubicBezTo>
                  <a:pt x="446" y="301"/>
                  <a:pt x="446" y="301"/>
                  <a:pt x="446" y="301"/>
                </a:cubicBezTo>
                <a:cubicBezTo>
                  <a:pt x="451" y="303"/>
                  <a:pt x="458" y="300"/>
                  <a:pt x="460" y="294"/>
                </a:cubicBezTo>
                <a:cubicBezTo>
                  <a:pt x="461" y="291"/>
                  <a:pt x="461" y="288"/>
                  <a:pt x="462" y="285"/>
                </a:cubicBezTo>
                <a:cubicBezTo>
                  <a:pt x="463" y="279"/>
                  <a:pt x="459" y="273"/>
                  <a:pt x="453" y="272"/>
                </a:cubicBezTo>
                <a:cubicBezTo>
                  <a:pt x="447" y="271"/>
                  <a:pt x="447" y="271"/>
                  <a:pt x="447" y="271"/>
                </a:cubicBezTo>
                <a:cubicBezTo>
                  <a:pt x="438" y="270"/>
                  <a:pt x="432" y="262"/>
                  <a:pt x="433" y="253"/>
                </a:cubicBezTo>
                <a:cubicBezTo>
                  <a:pt x="427" y="246"/>
                  <a:pt x="432" y="236"/>
                  <a:pt x="441" y="237"/>
                </a:cubicBezTo>
                <a:close/>
                <a:moveTo>
                  <a:pt x="306" y="91"/>
                </a:moveTo>
                <a:cubicBezTo>
                  <a:pt x="323" y="99"/>
                  <a:pt x="339" y="111"/>
                  <a:pt x="352" y="126"/>
                </a:cubicBezTo>
                <a:cubicBezTo>
                  <a:pt x="364" y="139"/>
                  <a:pt x="374" y="154"/>
                  <a:pt x="381" y="170"/>
                </a:cubicBezTo>
                <a:cubicBezTo>
                  <a:pt x="371" y="174"/>
                  <a:pt x="371" y="174"/>
                  <a:pt x="371" y="174"/>
                </a:cubicBezTo>
                <a:cubicBezTo>
                  <a:pt x="366" y="162"/>
                  <a:pt x="359" y="151"/>
                  <a:pt x="351" y="141"/>
                </a:cubicBezTo>
                <a:cubicBezTo>
                  <a:pt x="341" y="150"/>
                  <a:pt x="341" y="150"/>
                  <a:pt x="341" y="150"/>
                </a:cubicBezTo>
                <a:cubicBezTo>
                  <a:pt x="339" y="147"/>
                  <a:pt x="336" y="145"/>
                  <a:pt x="334" y="142"/>
                </a:cubicBezTo>
                <a:cubicBezTo>
                  <a:pt x="332" y="140"/>
                  <a:pt x="329" y="137"/>
                  <a:pt x="327" y="135"/>
                </a:cubicBezTo>
                <a:cubicBezTo>
                  <a:pt x="337" y="126"/>
                  <a:pt x="337" y="126"/>
                  <a:pt x="337" y="126"/>
                </a:cubicBezTo>
                <a:cubicBezTo>
                  <a:pt x="326" y="116"/>
                  <a:pt x="314" y="107"/>
                  <a:pt x="302" y="101"/>
                </a:cubicBezTo>
                <a:lnTo>
                  <a:pt x="306" y="91"/>
                </a:lnTo>
                <a:close/>
                <a:moveTo>
                  <a:pt x="293" y="85"/>
                </a:moveTo>
                <a:cubicBezTo>
                  <a:pt x="288" y="95"/>
                  <a:pt x="288" y="95"/>
                  <a:pt x="288" y="95"/>
                </a:cubicBezTo>
                <a:cubicBezTo>
                  <a:pt x="277" y="90"/>
                  <a:pt x="265" y="87"/>
                  <a:pt x="253" y="86"/>
                </a:cubicBezTo>
                <a:cubicBezTo>
                  <a:pt x="253" y="99"/>
                  <a:pt x="253" y="99"/>
                  <a:pt x="253" y="99"/>
                </a:cubicBezTo>
                <a:cubicBezTo>
                  <a:pt x="246" y="98"/>
                  <a:pt x="239" y="98"/>
                  <a:pt x="232" y="98"/>
                </a:cubicBezTo>
                <a:cubicBezTo>
                  <a:pt x="233" y="84"/>
                  <a:pt x="233" y="84"/>
                  <a:pt x="233" y="84"/>
                </a:cubicBezTo>
                <a:cubicBezTo>
                  <a:pt x="218" y="84"/>
                  <a:pt x="202" y="87"/>
                  <a:pt x="188" y="92"/>
                </a:cubicBezTo>
                <a:cubicBezTo>
                  <a:pt x="184" y="81"/>
                  <a:pt x="184" y="81"/>
                  <a:pt x="184" y="81"/>
                </a:cubicBezTo>
                <a:cubicBezTo>
                  <a:pt x="219" y="70"/>
                  <a:pt x="258" y="71"/>
                  <a:pt x="293" y="85"/>
                </a:cubicBezTo>
                <a:close/>
                <a:moveTo>
                  <a:pt x="126" y="115"/>
                </a:moveTo>
                <a:cubicBezTo>
                  <a:pt x="139" y="103"/>
                  <a:pt x="154" y="93"/>
                  <a:pt x="170" y="87"/>
                </a:cubicBezTo>
                <a:cubicBezTo>
                  <a:pt x="174" y="97"/>
                  <a:pt x="174" y="97"/>
                  <a:pt x="174" y="97"/>
                </a:cubicBezTo>
                <a:cubicBezTo>
                  <a:pt x="164" y="101"/>
                  <a:pt x="153" y="107"/>
                  <a:pt x="144" y="115"/>
                </a:cubicBezTo>
                <a:cubicBezTo>
                  <a:pt x="153" y="124"/>
                  <a:pt x="153" y="124"/>
                  <a:pt x="153" y="124"/>
                </a:cubicBezTo>
                <a:cubicBezTo>
                  <a:pt x="149" y="127"/>
                  <a:pt x="146" y="130"/>
                  <a:pt x="142" y="133"/>
                </a:cubicBezTo>
                <a:cubicBezTo>
                  <a:pt x="140" y="135"/>
                  <a:pt x="139" y="136"/>
                  <a:pt x="137" y="138"/>
                </a:cubicBezTo>
                <a:cubicBezTo>
                  <a:pt x="128" y="128"/>
                  <a:pt x="128" y="128"/>
                  <a:pt x="128" y="128"/>
                </a:cubicBezTo>
                <a:cubicBezTo>
                  <a:pt x="117" y="139"/>
                  <a:pt x="108" y="152"/>
                  <a:pt x="101" y="166"/>
                </a:cubicBezTo>
                <a:cubicBezTo>
                  <a:pt x="91" y="161"/>
                  <a:pt x="91" y="161"/>
                  <a:pt x="91" y="161"/>
                </a:cubicBezTo>
                <a:cubicBezTo>
                  <a:pt x="99" y="145"/>
                  <a:pt x="111" y="129"/>
                  <a:pt x="126" y="115"/>
                </a:cubicBezTo>
                <a:close/>
                <a:moveTo>
                  <a:pt x="85" y="175"/>
                </a:moveTo>
                <a:cubicBezTo>
                  <a:pt x="95" y="179"/>
                  <a:pt x="95" y="179"/>
                  <a:pt x="95" y="179"/>
                </a:cubicBezTo>
                <a:cubicBezTo>
                  <a:pt x="90" y="190"/>
                  <a:pt x="87" y="202"/>
                  <a:pt x="86" y="214"/>
                </a:cubicBezTo>
                <a:cubicBezTo>
                  <a:pt x="99" y="215"/>
                  <a:pt x="99" y="215"/>
                  <a:pt x="99" y="215"/>
                </a:cubicBezTo>
                <a:cubicBezTo>
                  <a:pt x="98" y="222"/>
                  <a:pt x="98" y="228"/>
                  <a:pt x="98" y="235"/>
                </a:cubicBezTo>
                <a:cubicBezTo>
                  <a:pt x="84" y="234"/>
                  <a:pt x="84" y="234"/>
                  <a:pt x="84" y="234"/>
                </a:cubicBezTo>
                <a:cubicBezTo>
                  <a:pt x="85" y="250"/>
                  <a:pt x="87" y="265"/>
                  <a:pt x="92" y="280"/>
                </a:cubicBezTo>
                <a:cubicBezTo>
                  <a:pt x="82" y="284"/>
                  <a:pt x="82" y="284"/>
                  <a:pt x="82" y="284"/>
                </a:cubicBezTo>
                <a:cubicBezTo>
                  <a:pt x="70" y="248"/>
                  <a:pt x="71" y="209"/>
                  <a:pt x="85" y="175"/>
                </a:cubicBezTo>
                <a:close/>
                <a:moveTo>
                  <a:pt x="161" y="377"/>
                </a:moveTo>
                <a:cubicBezTo>
                  <a:pt x="145" y="368"/>
                  <a:pt x="129" y="357"/>
                  <a:pt x="115" y="342"/>
                </a:cubicBezTo>
                <a:cubicBezTo>
                  <a:pt x="103" y="328"/>
                  <a:pt x="93" y="313"/>
                  <a:pt x="87" y="297"/>
                </a:cubicBezTo>
                <a:cubicBezTo>
                  <a:pt x="97" y="293"/>
                  <a:pt x="97" y="293"/>
                  <a:pt x="97" y="293"/>
                </a:cubicBezTo>
                <a:cubicBezTo>
                  <a:pt x="102" y="305"/>
                  <a:pt x="109" y="316"/>
                  <a:pt x="117" y="327"/>
                </a:cubicBezTo>
                <a:cubicBezTo>
                  <a:pt x="127" y="318"/>
                  <a:pt x="127" y="318"/>
                  <a:pt x="127" y="318"/>
                </a:cubicBezTo>
                <a:cubicBezTo>
                  <a:pt x="129" y="320"/>
                  <a:pt x="131" y="323"/>
                  <a:pt x="133" y="325"/>
                </a:cubicBezTo>
                <a:cubicBezTo>
                  <a:pt x="136" y="328"/>
                  <a:pt x="138" y="330"/>
                  <a:pt x="140" y="333"/>
                </a:cubicBezTo>
                <a:cubicBezTo>
                  <a:pt x="131" y="342"/>
                  <a:pt x="131" y="342"/>
                  <a:pt x="131" y="342"/>
                </a:cubicBezTo>
                <a:cubicBezTo>
                  <a:pt x="141" y="352"/>
                  <a:pt x="153" y="360"/>
                  <a:pt x="166" y="367"/>
                </a:cubicBezTo>
                <a:lnTo>
                  <a:pt x="161" y="377"/>
                </a:lnTo>
                <a:close/>
                <a:moveTo>
                  <a:pt x="175" y="383"/>
                </a:moveTo>
                <a:cubicBezTo>
                  <a:pt x="179" y="373"/>
                  <a:pt x="179" y="373"/>
                  <a:pt x="179" y="373"/>
                </a:cubicBezTo>
                <a:cubicBezTo>
                  <a:pt x="192" y="378"/>
                  <a:pt x="206" y="381"/>
                  <a:pt x="219" y="382"/>
                </a:cubicBezTo>
                <a:cubicBezTo>
                  <a:pt x="220" y="369"/>
                  <a:pt x="220" y="369"/>
                  <a:pt x="220" y="369"/>
                </a:cubicBezTo>
                <a:cubicBezTo>
                  <a:pt x="227" y="370"/>
                  <a:pt x="234" y="370"/>
                  <a:pt x="240" y="369"/>
                </a:cubicBezTo>
                <a:cubicBezTo>
                  <a:pt x="240" y="383"/>
                  <a:pt x="240" y="383"/>
                  <a:pt x="240" y="383"/>
                </a:cubicBezTo>
                <a:cubicBezTo>
                  <a:pt x="253" y="382"/>
                  <a:pt x="267" y="380"/>
                  <a:pt x="280" y="376"/>
                </a:cubicBezTo>
                <a:cubicBezTo>
                  <a:pt x="284" y="386"/>
                  <a:pt x="284" y="386"/>
                  <a:pt x="284" y="386"/>
                </a:cubicBezTo>
                <a:cubicBezTo>
                  <a:pt x="248" y="398"/>
                  <a:pt x="209" y="396"/>
                  <a:pt x="175" y="383"/>
                </a:cubicBezTo>
                <a:close/>
                <a:moveTo>
                  <a:pt x="342" y="352"/>
                </a:moveTo>
                <a:cubicBezTo>
                  <a:pt x="328" y="364"/>
                  <a:pt x="313" y="374"/>
                  <a:pt x="297" y="381"/>
                </a:cubicBezTo>
                <a:cubicBezTo>
                  <a:pt x="293" y="371"/>
                  <a:pt x="293" y="371"/>
                  <a:pt x="293" y="371"/>
                </a:cubicBezTo>
                <a:cubicBezTo>
                  <a:pt x="306" y="365"/>
                  <a:pt x="318" y="358"/>
                  <a:pt x="330" y="348"/>
                </a:cubicBezTo>
                <a:cubicBezTo>
                  <a:pt x="321" y="338"/>
                  <a:pt x="321" y="338"/>
                  <a:pt x="321" y="338"/>
                </a:cubicBezTo>
                <a:cubicBezTo>
                  <a:pt x="322" y="337"/>
                  <a:pt x="324" y="336"/>
                  <a:pt x="325" y="334"/>
                </a:cubicBezTo>
                <a:cubicBezTo>
                  <a:pt x="329" y="331"/>
                  <a:pt x="332" y="328"/>
                  <a:pt x="335" y="324"/>
                </a:cubicBezTo>
                <a:cubicBezTo>
                  <a:pt x="344" y="334"/>
                  <a:pt x="344" y="334"/>
                  <a:pt x="344" y="334"/>
                </a:cubicBezTo>
                <a:cubicBezTo>
                  <a:pt x="353" y="324"/>
                  <a:pt x="361" y="313"/>
                  <a:pt x="367" y="302"/>
                </a:cubicBezTo>
                <a:cubicBezTo>
                  <a:pt x="377" y="306"/>
                  <a:pt x="377" y="306"/>
                  <a:pt x="377" y="306"/>
                </a:cubicBezTo>
                <a:cubicBezTo>
                  <a:pt x="368" y="323"/>
                  <a:pt x="357" y="339"/>
                  <a:pt x="342" y="352"/>
                </a:cubicBezTo>
                <a:close/>
                <a:moveTo>
                  <a:pt x="383" y="293"/>
                </a:moveTo>
                <a:cubicBezTo>
                  <a:pt x="373" y="288"/>
                  <a:pt x="373" y="288"/>
                  <a:pt x="373" y="288"/>
                </a:cubicBezTo>
                <a:cubicBezTo>
                  <a:pt x="378" y="275"/>
                  <a:pt x="381" y="262"/>
                  <a:pt x="382" y="248"/>
                </a:cubicBezTo>
                <a:cubicBezTo>
                  <a:pt x="369" y="247"/>
                  <a:pt x="369" y="247"/>
                  <a:pt x="369" y="247"/>
                </a:cubicBezTo>
                <a:cubicBezTo>
                  <a:pt x="370" y="241"/>
                  <a:pt x="370" y="234"/>
                  <a:pt x="369" y="227"/>
                </a:cubicBezTo>
                <a:cubicBezTo>
                  <a:pt x="383" y="228"/>
                  <a:pt x="383" y="228"/>
                  <a:pt x="383" y="228"/>
                </a:cubicBezTo>
                <a:cubicBezTo>
                  <a:pt x="382" y="214"/>
                  <a:pt x="380" y="201"/>
                  <a:pt x="376" y="188"/>
                </a:cubicBezTo>
                <a:cubicBezTo>
                  <a:pt x="386" y="184"/>
                  <a:pt x="386" y="184"/>
                  <a:pt x="386" y="184"/>
                </a:cubicBezTo>
                <a:cubicBezTo>
                  <a:pt x="398" y="219"/>
                  <a:pt x="396" y="258"/>
                  <a:pt x="383" y="293"/>
                </a:cubicBezTo>
                <a:close/>
              </a:path>
            </a:pathLst>
          </a:custGeom>
          <a:solidFill>
            <a:schemeClr val="accent1">
              <a:lumMod val="50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1" name="Freeform 27">
            <a:extLst>
              <a:ext uri="{FF2B5EF4-FFF2-40B4-BE49-F238E27FC236}">
                <a16:creationId xmlns:a16="http://schemas.microsoft.com/office/drawing/2014/main" id="{89868CF5-CBB7-A74A-9E23-234540D0AAB8}"/>
              </a:ext>
            </a:extLst>
          </p:cNvPr>
          <p:cNvSpPr>
            <a:spLocks noEditPoints="1"/>
          </p:cNvSpPr>
          <p:nvPr/>
        </p:nvSpPr>
        <p:spPr bwMode="auto">
          <a:xfrm>
            <a:off x="7604829" y="1999284"/>
            <a:ext cx="1341439" cy="1339027"/>
          </a:xfrm>
          <a:custGeom>
            <a:avLst/>
            <a:gdLst>
              <a:gd name="T0" fmla="*/ 467 w 468"/>
              <a:gd name="T1" fmla="*/ 218 h 467"/>
              <a:gd name="T2" fmla="*/ 444 w 468"/>
              <a:gd name="T3" fmla="*/ 176 h 467"/>
              <a:gd name="T4" fmla="*/ 439 w 468"/>
              <a:gd name="T5" fmla="*/ 147 h 467"/>
              <a:gd name="T6" fmla="*/ 423 w 468"/>
              <a:gd name="T7" fmla="*/ 118 h 467"/>
              <a:gd name="T8" fmla="*/ 402 w 468"/>
              <a:gd name="T9" fmla="*/ 97 h 467"/>
              <a:gd name="T10" fmla="*/ 382 w 468"/>
              <a:gd name="T11" fmla="*/ 53 h 467"/>
              <a:gd name="T12" fmla="*/ 336 w 468"/>
              <a:gd name="T13" fmla="*/ 62 h 467"/>
              <a:gd name="T14" fmla="*/ 317 w 468"/>
              <a:gd name="T15" fmla="*/ 15 h 467"/>
              <a:gd name="T16" fmla="*/ 269 w 468"/>
              <a:gd name="T17" fmla="*/ 19 h 467"/>
              <a:gd name="T18" fmla="*/ 240 w 468"/>
              <a:gd name="T19" fmla="*/ 11 h 467"/>
              <a:gd name="T20" fmla="*/ 207 w 468"/>
              <a:gd name="T21" fmla="*/ 13 h 467"/>
              <a:gd name="T22" fmla="*/ 179 w 468"/>
              <a:gd name="T23" fmla="*/ 24 h 467"/>
              <a:gd name="T24" fmla="*/ 131 w 468"/>
              <a:gd name="T25" fmla="*/ 23 h 467"/>
              <a:gd name="T26" fmla="*/ 115 w 468"/>
              <a:gd name="T27" fmla="*/ 72 h 467"/>
              <a:gd name="T28" fmla="*/ 76 w 468"/>
              <a:gd name="T29" fmla="*/ 61 h 467"/>
              <a:gd name="T30" fmla="*/ 78 w 468"/>
              <a:gd name="T31" fmla="*/ 108 h 467"/>
              <a:gd name="T32" fmla="*/ 29 w 468"/>
              <a:gd name="T33" fmla="*/ 120 h 467"/>
              <a:gd name="T34" fmla="*/ 26 w 468"/>
              <a:gd name="T35" fmla="*/ 168 h 467"/>
              <a:gd name="T36" fmla="*/ 14 w 468"/>
              <a:gd name="T37" fmla="*/ 196 h 467"/>
              <a:gd name="T38" fmla="*/ 12 w 468"/>
              <a:gd name="T39" fmla="*/ 229 h 467"/>
              <a:gd name="T40" fmla="*/ 18 w 468"/>
              <a:gd name="T41" fmla="*/ 258 h 467"/>
              <a:gd name="T42" fmla="*/ 11 w 468"/>
              <a:gd name="T43" fmla="*/ 305 h 467"/>
              <a:gd name="T44" fmla="*/ 56 w 468"/>
              <a:gd name="T45" fmla="*/ 325 h 467"/>
              <a:gd name="T46" fmla="*/ 40 w 468"/>
              <a:gd name="T47" fmla="*/ 365 h 467"/>
              <a:gd name="T48" fmla="*/ 89 w 468"/>
              <a:gd name="T49" fmla="*/ 372 h 467"/>
              <a:gd name="T50" fmla="*/ 85 w 468"/>
              <a:gd name="T51" fmla="*/ 414 h 467"/>
              <a:gd name="T52" fmla="*/ 131 w 468"/>
              <a:gd name="T53" fmla="*/ 406 h 467"/>
              <a:gd name="T54" fmla="*/ 151 w 468"/>
              <a:gd name="T55" fmla="*/ 453 h 467"/>
              <a:gd name="T56" fmla="*/ 187 w 468"/>
              <a:gd name="T57" fmla="*/ 428 h 467"/>
              <a:gd name="T58" fmla="*/ 216 w 468"/>
              <a:gd name="T59" fmla="*/ 467 h 467"/>
              <a:gd name="T60" fmla="*/ 261 w 468"/>
              <a:gd name="T61" fmla="*/ 450 h 467"/>
              <a:gd name="T62" fmla="*/ 290 w 468"/>
              <a:gd name="T63" fmla="*/ 449 h 467"/>
              <a:gd name="T64" fmla="*/ 322 w 468"/>
              <a:gd name="T65" fmla="*/ 438 h 467"/>
              <a:gd name="T66" fmla="*/ 345 w 468"/>
              <a:gd name="T67" fmla="*/ 420 h 467"/>
              <a:gd name="T68" fmla="*/ 391 w 468"/>
              <a:gd name="T69" fmla="*/ 407 h 467"/>
              <a:gd name="T70" fmla="*/ 393 w 468"/>
              <a:gd name="T71" fmla="*/ 381 h 467"/>
              <a:gd name="T72" fmla="*/ 434 w 468"/>
              <a:gd name="T73" fmla="*/ 355 h 467"/>
              <a:gd name="T74" fmla="*/ 419 w 468"/>
              <a:gd name="T75" fmla="*/ 308 h 467"/>
              <a:gd name="T76" fmla="*/ 462 w 468"/>
              <a:gd name="T77" fmla="*/ 285 h 467"/>
              <a:gd name="T78" fmla="*/ 441 w 468"/>
              <a:gd name="T79" fmla="*/ 237 h 467"/>
              <a:gd name="T80" fmla="*/ 371 w 468"/>
              <a:gd name="T81" fmla="*/ 174 h 467"/>
              <a:gd name="T82" fmla="*/ 327 w 468"/>
              <a:gd name="T83" fmla="*/ 135 h 467"/>
              <a:gd name="T84" fmla="*/ 293 w 468"/>
              <a:gd name="T85" fmla="*/ 85 h 467"/>
              <a:gd name="T86" fmla="*/ 232 w 468"/>
              <a:gd name="T87" fmla="*/ 98 h 467"/>
              <a:gd name="T88" fmla="*/ 293 w 468"/>
              <a:gd name="T89" fmla="*/ 85 h 467"/>
              <a:gd name="T90" fmla="*/ 144 w 468"/>
              <a:gd name="T91" fmla="*/ 115 h 467"/>
              <a:gd name="T92" fmla="*/ 128 w 468"/>
              <a:gd name="T93" fmla="*/ 128 h 467"/>
              <a:gd name="T94" fmla="*/ 85 w 468"/>
              <a:gd name="T95" fmla="*/ 175 h 467"/>
              <a:gd name="T96" fmla="*/ 98 w 468"/>
              <a:gd name="T97" fmla="*/ 235 h 467"/>
              <a:gd name="T98" fmla="*/ 85 w 468"/>
              <a:gd name="T99" fmla="*/ 175 h 467"/>
              <a:gd name="T100" fmla="*/ 97 w 468"/>
              <a:gd name="T101" fmla="*/ 293 h 467"/>
              <a:gd name="T102" fmla="*/ 140 w 468"/>
              <a:gd name="T103" fmla="*/ 333 h 467"/>
              <a:gd name="T104" fmla="*/ 175 w 468"/>
              <a:gd name="T105" fmla="*/ 383 h 467"/>
              <a:gd name="T106" fmla="*/ 240 w 468"/>
              <a:gd name="T107" fmla="*/ 369 h 467"/>
              <a:gd name="T108" fmla="*/ 175 w 468"/>
              <a:gd name="T109" fmla="*/ 383 h 467"/>
              <a:gd name="T110" fmla="*/ 330 w 468"/>
              <a:gd name="T111" fmla="*/ 348 h 467"/>
              <a:gd name="T112" fmla="*/ 344 w 468"/>
              <a:gd name="T113" fmla="*/ 334 h 467"/>
              <a:gd name="T114" fmla="*/ 383 w 468"/>
              <a:gd name="T115" fmla="*/ 293 h 467"/>
              <a:gd name="T116" fmla="*/ 369 w 468"/>
              <a:gd name="T117" fmla="*/ 227 h 467"/>
              <a:gd name="T118" fmla="*/ 383 w 468"/>
              <a:gd name="T119" fmla="*/ 293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8" h="467">
                <a:moveTo>
                  <a:pt x="441" y="237"/>
                </a:moveTo>
                <a:cubicBezTo>
                  <a:pt x="456" y="238"/>
                  <a:pt x="456" y="238"/>
                  <a:pt x="456" y="238"/>
                </a:cubicBezTo>
                <a:cubicBezTo>
                  <a:pt x="462" y="239"/>
                  <a:pt x="468" y="234"/>
                  <a:pt x="468" y="228"/>
                </a:cubicBezTo>
                <a:cubicBezTo>
                  <a:pt x="468" y="225"/>
                  <a:pt x="467" y="221"/>
                  <a:pt x="467" y="218"/>
                </a:cubicBezTo>
                <a:cubicBezTo>
                  <a:pt x="467" y="212"/>
                  <a:pt x="461" y="208"/>
                  <a:pt x="455" y="209"/>
                </a:cubicBezTo>
                <a:cubicBezTo>
                  <a:pt x="450" y="209"/>
                  <a:pt x="450" y="209"/>
                  <a:pt x="450" y="209"/>
                </a:cubicBezTo>
                <a:cubicBezTo>
                  <a:pt x="442" y="211"/>
                  <a:pt x="433" y="206"/>
                  <a:pt x="431" y="199"/>
                </a:cubicBezTo>
                <a:cubicBezTo>
                  <a:pt x="427" y="189"/>
                  <a:pt x="434" y="178"/>
                  <a:pt x="444" y="176"/>
                </a:cubicBezTo>
                <a:cubicBezTo>
                  <a:pt x="448" y="176"/>
                  <a:pt x="448" y="176"/>
                  <a:pt x="448" y="176"/>
                </a:cubicBezTo>
                <a:cubicBezTo>
                  <a:pt x="455" y="175"/>
                  <a:pt x="458" y="168"/>
                  <a:pt x="457" y="162"/>
                </a:cubicBezTo>
                <a:cubicBezTo>
                  <a:pt x="456" y="159"/>
                  <a:pt x="455" y="156"/>
                  <a:pt x="453" y="153"/>
                </a:cubicBezTo>
                <a:cubicBezTo>
                  <a:pt x="451" y="147"/>
                  <a:pt x="445" y="145"/>
                  <a:pt x="439" y="147"/>
                </a:cubicBezTo>
                <a:cubicBezTo>
                  <a:pt x="434" y="150"/>
                  <a:pt x="434" y="150"/>
                  <a:pt x="434" y="150"/>
                </a:cubicBezTo>
                <a:cubicBezTo>
                  <a:pt x="427" y="153"/>
                  <a:pt x="418" y="151"/>
                  <a:pt x="413" y="145"/>
                </a:cubicBezTo>
                <a:cubicBezTo>
                  <a:pt x="407" y="136"/>
                  <a:pt x="410" y="124"/>
                  <a:pt x="419" y="120"/>
                </a:cubicBezTo>
                <a:cubicBezTo>
                  <a:pt x="423" y="118"/>
                  <a:pt x="423" y="118"/>
                  <a:pt x="423" y="118"/>
                </a:cubicBezTo>
                <a:cubicBezTo>
                  <a:pt x="429" y="115"/>
                  <a:pt x="431" y="107"/>
                  <a:pt x="427" y="102"/>
                </a:cubicBezTo>
                <a:cubicBezTo>
                  <a:pt x="425" y="100"/>
                  <a:pt x="424" y="97"/>
                  <a:pt x="422" y="95"/>
                </a:cubicBezTo>
                <a:cubicBezTo>
                  <a:pt x="418" y="89"/>
                  <a:pt x="411" y="89"/>
                  <a:pt x="406" y="93"/>
                </a:cubicBezTo>
                <a:cubicBezTo>
                  <a:pt x="402" y="97"/>
                  <a:pt x="402" y="97"/>
                  <a:pt x="402" y="97"/>
                </a:cubicBezTo>
                <a:cubicBezTo>
                  <a:pt x="395" y="103"/>
                  <a:pt x="385" y="103"/>
                  <a:pt x="378" y="96"/>
                </a:cubicBezTo>
                <a:cubicBezTo>
                  <a:pt x="372" y="89"/>
                  <a:pt x="373" y="78"/>
                  <a:pt x="379" y="72"/>
                </a:cubicBezTo>
                <a:cubicBezTo>
                  <a:pt x="383" y="69"/>
                  <a:pt x="383" y="69"/>
                  <a:pt x="383" y="69"/>
                </a:cubicBezTo>
                <a:cubicBezTo>
                  <a:pt x="387" y="65"/>
                  <a:pt x="387" y="57"/>
                  <a:pt x="382" y="53"/>
                </a:cubicBezTo>
                <a:cubicBezTo>
                  <a:pt x="380" y="51"/>
                  <a:pt x="377" y="49"/>
                  <a:pt x="375" y="47"/>
                </a:cubicBezTo>
                <a:cubicBezTo>
                  <a:pt x="370" y="43"/>
                  <a:pt x="363" y="45"/>
                  <a:pt x="360" y="50"/>
                </a:cubicBezTo>
                <a:cubicBezTo>
                  <a:pt x="357" y="55"/>
                  <a:pt x="357" y="55"/>
                  <a:pt x="357" y="55"/>
                </a:cubicBezTo>
                <a:cubicBezTo>
                  <a:pt x="353" y="62"/>
                  <a:pt x="344" y="65"/>
                  <a:pt x="336" y="62"/>
                </a:cubicBezTo>
                <a:cubicBezTo>
                  <a:pt x="326" y="58"/>
                  <a:pt x="323" y="46"/>
                  <a:pt x="328" y="38"/>
                </a:cubicBezTo>
                <a:cubicBezTo>
                  <a:pt x="330" y="34"/>
                  <a:pt x="330" y="34"/>
                  <a:pt x="330" y="34"/>
                </a:cubicBezTo>
                <a:cubicBezTo>
                  <a:pt x="334" y="28"/>
                  <a:pt x="331" y="21"/>
                  <a:pt x="325" y="18"/>
                </a:cubicBezTo>
                <a:cubicBezTo>
                  <a:pt x="323" y="17"/>
                  <a:pt x="320" y="16"/>
                  <a:pt x="317" y="15"/>
                </a:cubicBezTo>
                <a:cubicBezTo>
                  <a:pt x="311" y="13"/>
                  <a:pt x="304" y="16"/>
                  <a:pt x="303" y="22"/>
                </a:cubicBezTo>
                <a:cubicBezTo>
                  <a:pt x="301" y="27"/>
                  <a:pt x="301" y="27"/>
                  <a:pt x="301" y="27"/>
                </a:cubicBezTo>
                <a:cubicBezTo>
                  <a:pt x="299" y="35"/>
                  <a:pt x="292" y="41"/>
                  <a:pt x="284" y="40"/>
                </a:cubicBezTo>
                <a:cubicBezTo>
                  <a:pt x="273" y="39"/>
                  <a:pt x="266" y="29"/>
                  <a:pt x="269" y="19"/>
                </a:cubicBezTo>
                <a:cubicBezTo>
                  <a:pt x="270" y="15"/>
                  <a:pt x="270" y="15"/>
                  <a:pt x="270" y="15"/>
                </a:cubicBezTo>
                <a:cubicBezTo>
                  <a:pt x="272" y="8"/>
                  <a:pt x="267" y="2"/>
                  <a:pt x="261" y="1"/>
                </a:cubicBezTo>
                <a:cubicBezTo>
                  <a:pt x="258" y="1"/>
                  <a:pt x="255" y="1"/>
                  <a:pt x="252" y="0"/>
                </a:cubicBezTo>
                <a:cubicBezTo>
                  <a:pt x="245" y="0"/>
                  <a:pt x="240" y="5"/>
                  <a:pt x="240" y="11"/>
                </a:cubicBezTo>
                <a:cubicBezTo>
                  <a:pt x="240" y="16"/>
                  <a:pt x="240" y="16"/>
                  <a:pt x="240" y="16"/>
                </a:cubicBezTo>
                <a:cubicBezTo>
                  <a:pt x="241" y="25"/>
                  <a:pt x="235" y="32"/>
                  <a:pt x="227" y="34"/>
                </a:cubicBezTo>
                <a:cubicBezTo>
                  <a:pt x="217" y="36"/>
                  <a:pt x="207" y="28"/>
                  <a:pt x="207" y="18"/>
                </a:cubicBezTo>
                <a:cubicBezTo>
                  <a:pt x="207" y="13"/>
                  <a:pt x="207" y="13"/>
                  <a:pt x="207" y="13"/>
                </a:cubicBezTo>
                <a:cubicBezTo>
                  <a:pt x="207" y="7"/>
                  <a:pt x="201" y="2"/>
                  <a:pt x="195" y="3"/>
                </a:cubicBezTo>
                <a:cubicBezTo>
                  <a:pt x="191" y="4"/>
                  <a:pt x="188" y="4"/>
                  <a:pt x="185" y="5"/>
                </a:cubicBezTo>
                <a:cubicBezTo>
                  <a:pt x="179" y="6"/>
                  <a:pt x="175" y="12"/>
                  <a:pt x="177" y="18"/>
                </a:cubicBezTo>
                <a:cubicBezTo>
                  <a:pt x="179" y="24"/>
                  <a:pt x="179" y="24"/>
                  <a:pt x="179" y="24"/>
                </a:cubicBezTo>
                <a:cubicBezTo>
                  <a:pt x="182" y="33"/>
                  <a:pt x="177" y="42"/>
                  <a:pt x="168" y="45"/>
                </a:cubicBezTo>
                <a:cubicBezTo>
                  <a:pt x="162" y="51"/>
                  <a:pt x="152" y="48"/>
                  <a:pt x="149" y="40"/>
                </a:cubicBezTo>
                <a:cubicBezTo>
                  <a:pt x="146" y="30"/>
                  <a:pt x="146" y="30"/>
                  <a:pt x="146" y="30"/>
                </a:cubicBezTo>
                <a:cubicBezTo>
                  <a:pt x="144" y="24"/>
                  <a:pt x="137" y="21"/>
                  <a:pt x="131" y="23"/>
                </a:cubicBezTo>
                <a:cubicBezTo>
                  <a:pt x="128" y="25"/>
                  <a:pt x="125" y="26"/>
                  <a:pt x="123" y="28"/>
                </a:cubicBezTo>
                <a:cubicBezTo>
                  <a:pt x="117" y="31"/>
                  <a:pt x="115" y="38"/>
                  <a:pt x="119" y="43"/>
                </a:cubicBezTo>
                <a:cubicBezTo>
                  <a:pt x="122" y="48"/>
                  <a:pt x="122" y="48"/>
                  <a:pt x="122" y="48"/>
                </a:cubicBezTo>
                <a:cubicBezTo>
                  <a:pt x="128" y="56"/>
                  <a:pt x="125" y="68"/>
                  <a:pt x="115" y="72"/>
                </a:cubicBezTo>
                <a:cubicBezTo>
                  <a:pt x="108" y="76"/>
                  <a:pt x="99" y="73"/>
                  <a:pt x="94" y="66"/>
                </a:cubicBezTo>
                <a:cubicBezTo>
                  <a:pt x="92" y="63"/>
                  <a:pt x="92" y="63"/>
                  <a:pt x="92" y="63"/>
                </a:cubicBezTo>
                <a:cubicBezTo>
                  <a:pt x="88" y="58"/>
                  <a:pt x="81" y="57"/>
                  <a:pt x="76" y="61"/>
                </a:cubicBezTo>
                <a:cubicBezTo>
                  <a:pt x="76" y="61"/>
                  <a:pt x="76" y="61"/>
                  <a:pt x="76" y="61"/>
                </a:cubicBezTo>
                <a:cubicBezTo>
                  <a:pt x="74" y="63"/>
                  <a:pt x="71" y="65"/>
                  <a:pt x="69" y="67"/>
                </a:cubicBezTo>
                <a:cubicBezTo>
                  <a:pt x="65" y="72"/>
                  <a:pt x="65" y="79"/>
                  <a:pt x="70" y="83"/>
                </a:cubicBezTo>
                <a:cubicBezTo>
                  <a:pt x="74" y="86"/>
                  <a:pt x="74" y="86"/>
                  <a:pt x="74" y="86"/>
                </a:cubicBezTo>
                <a:cubicBezTo>
                  <a:pt x="80" y="92"/>
                  <a:pt x="82" y="101"/>
                  <a:pt x="78" y="108"/>
                </a:cubicBezTo>
                <a:cubicBezTo>
                  <a:pt x="73" y="117"/>
                  <a:pt x="61" y="119"/>
                  <a:pt x="53" y="113"/>
                </a:cubicBezTo>
                <a:cubicBezTo>
                  <a:pt x="49" y="110"/>
                  <a:pt x="49" y="110"/>
                  <a:pt x="49" y="110"/>
                </a:cubicBezTo>
                <a:cubicBezTo>
                  <a:pt x="44" y="106"/>
                  <a:pt x="37" y="107"/>
                  <a:pt x="34" y="112"/>
                </a:cubicBezTo>
                <a:cubicBezTo>
                  <a:pt x="32" y="115"/>
                  <a:pt x="30" y="118"/>
                  <a:pt x="29" y="120"/>
                </a:cubicBezTo>
                <a:cubicBezTo>
                  <a:pt x="26" y="126"/>
                  <a:pt x="28" y="133"/>
                  <a:pt x="34" y="135"/>
                </a:cubicBezTo>
                <a:cubicBezTo>
                  <a:pt x="39" y="137"/>
                  <a:pt x="39" y="137"/>
                  <a:pt x="39" y="137"/>
                </a:cubicBezTo>
                <a:cubicBezTo>
                  <a:pt x="46" y="141"/>
                  <a:pt x="51" y="149"/>
                  <a:pt x="49" y="157"/>
                </a:cubicBezTo>
                <a:cubicBezTo>
                  <a:pt x="47" y="167"/>
                  <a:pt x="36" y="172"/>
                  <a:pt x="26" y="168"/>
                </a:cubicBezTo>
                <a:cubicBezTo>
                  <a:pt x="22" y="167"/>
                  <a:pt x="22" y="167"/>
                  <a:pt x="22" y="167"/>
                </a:cubicBezTo>
                <a:cubicBezTo>
                  <a:pt x="16" y="164"/>
                  <a:pt x="9" y="167"/>
                  <a:pt x="8" y="174"/>
                </a:cubicBezTo>
                <a:cubicBezTo>
                  <a:pt x="7" y="177"/>
                  <a:pt x="6" y="180"/>
                  <a:pt x="5" y="183"/>
                </a:cubicBezTo>
                <a:cubicBezTo>
                  <a:pt x="4" y="189"/>
                  <a:pt x="8" y="195"/>
                  <a:pt x="14" y="196"/>
                </a:cubicBezTo>
                <a:cubicBezTo>
                  <a:pt x="20" y="196"/>
                  <a:pt x="20" y="196"/>
                  <a:pt x="20" y="196"/>
                </a:cubicBezTo>
                <a:cubicBezTo>
                  <a:pt x="29" y="197"/>
                  <a:pt x="36" y="206"/>
                  <a:pt x="35" y="215"/>
                </a:cubicBezTo>
                <a:cubicBezTo>
                  <a:pt x="41" y="221"/>
                  <a:pt x="35" y="232"/>
                  <a:pt x="27" y="231"/>
                </a:cubicBezTo>
                <a:cubicBezTo>
                  <a:pt x="12" y="229"/>
                  <a:pt x="12" y="229"/>
                  <a:pt x="12" y="229"/>
                </a:cubicBezTo>
                <a:cubicBezTo>
                  <a:pt x="5" y="228"/>
                  <a:pt x="0" y="233"/>
                  <a:pt x="0" y="240"/>
                </a:cubicBezTo>
                <a:cubicBezTo>
                  <a:pt x="0" y="243"/>
                  <a:pt x="0" y="246"/>
                  <a:pt x="0" y="249"/>
                </a:cubicBezTo>
                <a:cubicBezTo>
                  <a:pt x="1" y="255"/>
                  <a:pt x="6" y="260"/>
                  <a:pt x="13" y="259"/>
                </a:cubicBezTo>
                <a:cubicBezTo>
                  <a:pt x="18" y="258"/>
                  <a:pt x="18" y="258"/>
                  <a:pt x="18" y="258"/>
                </a:cubicBezTo>
                <a:cubicBezTo>
                  <a:pt x="27" y="256"/>
                  <a:pt x="36" y="263"/>
                  <a:pt x="38" y="272"/>
                </a:cubicBezTo>
                <a:cubicBezTo>
                  <a:pt x="39" y="281"/>
                  <a:pt x="33" y="289"/>
                  <a:pt x="24" y="291"/>
                </a:cubicBezTo>
                <a:cubicBezTo>
                  <a:pt x="19" y="292"/>
                  <a:pt x="19" y="292"/>
                  <a:pt x="19" y="292"/>
                </a:cubicBezTo>
                <a:cubicBezTo>
                  <a:pt x="13" y="293"/>
                  <a:pt x="9" y="299"/>
                  <a:pt x="11" y="305"/>
                </a:cubicBezTo>
                <a:cubicBezTo>
                  <a:pt x="12" y="308"/>
                  <a:pt x="13" y="311"/>
                  <a:pt x="14" y="314"/>
                </a:cubicBezTo>
                <a:cubicBezTo>
                  <a:pt x="16" y="320"/>
                  <a:pt x="23" y="323"/>
                  <a:pt x="29" y="320"/>
                </a:cubicBezTo>
                <a:cubicBezTo>
                  <a:pt x="34" y="318"/>
                  <a:pt x="34" y="318"/>
                  <a:pt x="34" y="318"/>
                </a:cubicBezTo>
                <a:cubicBezTo>
                  <a:pt x="42" y="314"/>
                  <a:pt x="52" y="317"/>
                  <a:pt x="56" y="325"/>
                </a:cubicBezTo>
                <a:cubicBezTo>
                  <a:pt x="56" y="325"/>
                  <a:pt x="56" y="325"/>
                  <a:pt x="56" y="325"/>
                </a:cubicBezTo>
                <a:cubicBezTo>
                  <a:pt x="60" y="334"/>
                  <a:pt x="57" y="344"/>
                  <a:pt x="48" y="348"/>
                </a:cubicBezTo>
                <a:cubicBezTo>
                  <a:pt x="44" y="350"/>
                  <a:pt x="44" y="350"/>
                  <a:pt x="44" y="350"/>
                </a:cubicBezTo>
                <a:cubicBezTo>
                  <a:pt x="39" y="353"/>
                  <a:pt x="37" y="360"/>
                  <a:pt x="40" y="365"/>
                </a:cubicBezTo>
                <a:cubicBezTo>
                  <a:pt x="42" y="368"/>
                  <a:pt x="44" y="370"/>
                  <a:pt x="46" y="373"/>
                </a:cubicBezTo>
                <a:cubicBezTo>
                  <a:pt x="49" y="378"/>
                  <a:pt x="57" y="379"/>
                  <a:pt x="61" y="374"/>
                </a:cubicBezTo>
                <a:cubicBezTo>
                  <a:pt x="65" y="371"/>
                  <a:pt x="65" y="371"/>
                  <a:pt x="65" y="371"/>
                </a:cubicBezTo>
                <a:cubicBezTo>
                  <a:pt x="72" y="364"/>
                  <a:pt x="83" y="365"/>
                  <a:pt x="89" y="372"/>
                </a:cubicBezTo>
                <a:cubicBezTo>
                  <a:pt x="89" y="372"/>
                  <a:pt x="89" y="372"/>
                  <a:pt x="89" y="372"/>
                </a:cubicBezTo>
                <a:cubicBezTo>
                  <a:pt x="95" y="379"/>
                  <a:pt x="95" y="389"/>
                  <a:pt x="88" y="395"/>
                </a:cubicBezTo>
                <a:cubicBezTo>
                  <a:pt x="85" y="399"/>
                  <a:pt x="85" y="399"/>
                  <a:pt x="85" y="399"/>
                </a:cubicBezTo>
                <a:cubicBezTo>
                  <a:pt x="80" y="403"/>
                  <a:pt x="80" y="410"/>
                  <a:pt x="85" y="414"/>
                </a:cubicBezTo>
                <a:cubicBezTo>
                  <a:pt x="88" y="416"/>
                  <a:pt x="90" y="418"/>
                  <a:pt x="93" y="420"/>
                </a:cubicBezTo>
                <a:cubicBezTo>
                  <a:pt x="98" y="424"/>
                  <a:pt x="105" y="423"/>
                  <a:pt x="108" y="417"/>
                </a:cubicBezTo>
                <a:cubicBezTo>
                  <a:pt x="111" y="413"/>
                  <a:pt x="111" y="413"/>
                  <a:pt x="111" y="413"/>
                </a:cubicBezTo>
                <a:cubicBezTo>
                  <a:pt x="115" y="406"/>
                  <a:pt x="124" y="402"/>
                  <a:pt x="131" y="406"/>
                </a:cubicBezTo>
                <a:cubicBezTo>
                  <a:pt x="141" y="409"/>
                  <a:pt x="145" y="421"/>
                  <a:pt x="140" y="430"/>
                </a:cubicBezTo>
                <a:cubicBezTo>
                  <a:pt x="137" y="434"/>
                  <a:pt x="137" y="434"/>
                  <a:pt x="137" y="434"/>
                </a:cubicBezTo>
                <a:cubicBezTo>
                  <a:pt x="134" y="439"/>
                  <a:pt x="136" y="447"/>
                  <a:pt x="142" y="449"/>
                </a:cubicBezTo>
                <a:cubicBezTo>
                  <a:pt x="145" y="450"/>
                  <a:pt x="148" y="451"/>
                  <a:pt x="151" y="453"/>
                </a:cubicBezTo>
                <a:cubicBezTo>
                  <a:pt x="157" y="455"/>
                  <a:pt x="163" y="451"/>
                  <a:pt x="165" y="445"/>
                </a:cubicBezTo>
                <a:cubicBezTo>
                  <a:pt x="166" y="440"/>
                  <a:pt x="166" y="440"/>
                  <a:pt x="166" y="440"/>
                </a:cubicBezTo>
                <a:cubicBezTo>
                  <a:pt x="169" y="431"/>
                  <a:pt x="178" y="426"/>
                  <a:pt x="187" y="428"/>
                </a:cubicBezTo>
                <a:cubicBezTo>
                  <a:pt x="187" y="428"/>
                  <a:pt x="187" y="428"/>
                  <a:pt x="187" y="428"/>
                </a:cubicBezTo>
                <a:cubicBezTo>
                  <a:pt x="196" y="430"/>
                  <a:pt x="201" y="440"/>
                  <a:pt x="199" y="448"/>
                </a:cubicBezTo>
                <a:cubicBezTo>
                  <a:pt x="198" y="453"/>
                  <a:pt x="198" y="453"/>
                  <a:pt x="198" y="453"/>
                </a:cubicBezTo>
                <a:cubicBezTo>
                  <a:pt x="196" y="459"/>
                  <a:pt x="200" y="465"/>
                  <a:pt x="206" y="466"/>
                </a:cubicBezTo>
                <a:cubicBezTo>
                  <a:pt x="210" y="466"/>
                  <a:pt x="213" y="467"/>
                  <a:pt x="216" y="467"/>
                </a:cubicBezTo>
                <a:cubicBezTo>
                  <a:pt x="222" y="467"/>
                  <a:pt x="227" y="462"/>
                  <a:pt x="227" y="456"/>
                </a:cubicBezTo>
                <a:cubicBezTo>
                  <a:pt x="227" y="451"/>
                  <a:pt x="227" y="451"/>
                  <a:pt x="227" y="451"/>
                </a:cubicBezTo>
                <a:cubicBezTo>
                  <a:pt x="227" y="441"/>
                  <a:pt x="234" y="434"/>
                  <a:pt x="243" y="433"/>
                </a:cubicBezTo>
                <a:cubicBezTo>
                  <a:pt x="253" y="433"/>
                  <a:pt x="260" y="440"/>
                  <a:pt x="261" y="450"/>
                </a:cubicBezTo>
                <a:cubicBezTo>
                  <a:pt x="261" y="454"/>
                  <a:pt x="261" y="454"/>
                  <a:pt x="261" y="454"/>
                </a:cubicBezTo>
                <a:cubicBezTo>
                  <a:pt x="261" y="461"/>
                  <a:pt x="267" y="465"/>
                  <a:pt x="273" y="464"/>
                </a:cubicBezTo>
                <a:cubicBezTo>
                  <a:pt x="276" y="464"/>
                  <a:pt x="279" y="463"/>
                  <a:pt x="282" y="463"/>
                </a:cubicBezTo>
                <a:cubicBezTo>
                  <a:pt x="288" y="461"/>
                  <a:pt x="292" y="455"/>
                  <a:pt x="290" y="449"/>
                </a:cubicBezTo>
                <a:cubicBezTo>
                  <a:pt x="288" y="444"/>
                  <a:pt x="288" y="444"/>
                  <a:pt x="288" y="444"/>
                </a:cubicBezTo>
                <a:cubicBezTo>
                  <a:pt x="286" y="435"/>
                  <a:pt x="290" y="425"/>
                  <a:pt x="299" y="423"/>
                </a:cubicBezTo>
                <a:cubicBezTo>
                  <a:pt x="308" y="420"/>
                  <a:pt x="318" y="425"/>
                  <a:pt x="320" y="433"/>
                </a:cubicBezTo>
                <a:cubicBezTo>
                  <a:pt x="322" y="438"/>
                  <a:pt x="322" y="438"/>
                  <a:pt x="322" y="438"/>
                </a:cubicBezTo>
                <a:cubicBezTo>
                  <a:pt x="324" y="444"/>
                  <a:pt x="331" y="447"/>
                  <a:pt x="336" y="444"/>
                </a:cubicBezTo>
                <a:cubicBezTo>
                  <a:pt x="339" y="443"/>
                  <a:pt x="342" y="441"/>
                  <a:pt x="345" y="440"/>
                </a:cubicBezTo>
                <a:cubicBezTo>
                  <a:pt x="350" y="437"/>
                  <a:pt x="352" y="430"/>
                  <a:pt x="349" y="424"/>
                </a:cubicBezTo>
                <a:cubicBezTo>
                  <a:pt x="345" y="420"/>
                  <a:pt x="345" y="420"/>
                  <a:pt x="345" y="420"/>
                </a:cubicBezTo>
                <a:cubicBezTo>
                  <a:pt x="340" y="412"/>
                  <a:pt x="342" y="402"/>
                  <a:pt x="350" y="396"/>
                </a:cubicBezTo>
                <a:cubicBezTo>
                  <a:pt x="357" y="391"/>
                  <a:pt x="368" y="393"/>
                  <a:pt x="373" y="401"/>
                </a:cubicBezTo>
                <a:cubicBezTo>
                  <a:pt x="376" y="405"/>
                  <a:pt x="376" y="405"/>
                  <a:pt x="376" y="405"/>
                </a:cubicBezTo>
                <a:cubicBezTo>
                  <a:pt x="379" y="410"/>
                  <a:pt x="387" y="411"/>
                  <a:pt x="391" y="407"/>
                </a:cubicBezTo>
                <a:cubicBezTo>
                  <a:pt x="391" y="407"/>
                  <a:pt x="391" y="407"/>
                  <a:pt x="392" y="407"/>
                </a:cubicBezTo>
                <a:cubicBezTo>
                  <a:pt x="394" y="404"/>
                  <a:pt x="396" y="402"/>
                  <a:pt x="398" y="400"/>
                </a:cubicBezTo>
                <a:cubicBezTo>
                  <a:pt x="403" y="396"/>
                  <a:pt x="402" y="388"/>
                  <a:pt x="398" y="384"/>
                </a:cubicBezTo>
                <a:cubicBezTo>
                  <a:pt x="393" y="381"/>
                  <a:pt x="393" y="381"/>
                  <a:pt x="393" y="381"/>
                </a:cubicBezTo>
                <a:cubicBezTo>
                  <a:pt x="386" y="375"/>
                  <a:pt x="385" y="364"/>
                  <a:pt x="391" y="357"/>
                </a:cubicBezTo>
                <a:cubicBezTo>
                  <a:pt x="397" y="350"/>
                  <a:pt x="407" y="349"/>
                  <a:pt x="415" y="355"/>
                </a:cubicBezTo>
                <a:cubicBezTo>
                  <a:pt x="418" y="358"/>
                  <a:pt x="418" y="358"/>
                  <a:pt x="418" y="358"/>
                </a:cubicBezTo>
                <a:cubicBezTo>
                  <a:pt x="423" y="362"/>
                  <a:pt x="430" y="361"/>
                  <a:pt x="434" y="355"/>
                </a:cubicBezTo>
                <a:cubicBezTo>
                  <a:pt x="435" y="352"/>
                  <a:pt x="437" y="350"/>
                  <a:pt x="439" y="347"/>
                </a:cubicBezTo>
                <a:cubicBezTo>
                  <a:pt x="442" y="342"/>
                  <a:pt x="439" y="335"/>
                  <a:pt x="433" y="332"/>
                </a:cubicBezTo>
                <a:cubicBezTo>
                  <a:pt x="428" y="330"/>
                  <a:pt x="428" y="330"/>
                  <a:pt x="428" y="330"/>
                </a:cubicBezTo>
                <a:cubicBezTo>
                  <a:pt x="420" y="326"/>
                  <a:pt x="416" y="316"/>
                  <a:pt x="419" y="308"/>
                </a:cubicBezTo>
                <a:cubicBezTo>
                  <a:pt x="423" y="299"/>
                  <a:pt x="433" y="295"/>
                  <a:pt x="441" y="299"/>
                </a:cubicBezTo>
                <a:cubicBezTo>
                  <a:pt x="446" y="301"/>
                  <a:pt x="446" y="301"/>
                  <a:pt x="446" y="301"/>
                </a:cubicBezTo>
                <a:cubicBezTo>
                  <a:pt x="451" y="303"/>
                  <a:pt x="458" y="300"/>
                  <a:pt x="460" y="294"/>
                </a:cubicBezTo>
                <a:cubicBezTo>
                  <a:pt x="461" y="291"/>
                  <a:pt x="461" y="288"/>
                  <a:pt x="462" y="285"/>
                </a:cubicBezTo>
                <a:cubicBezTo>
                  <a:pt x="463" y="279"/>
                  <a:pt x="459" y="273"/>
                  <a:pt x="453" y="272"/>
                </a:cubicBezTo>
                <a:cubicBezTo>
                  <a:pt x="447" y="271"/>
                  <a:pt x="447" y="271"/>
                  <a:pt x="447" y="271"/>
                </a:cubicBezTo>
                <a:cubicBezTo>
                  <a:pt x="438" y="270"/>
                  <a:pt x="432" y="262"/>
                  <a:pt x="433" y="253"/>
                </a:cubicBezTo>
                <a:cubicBezTo>
                  <a:pt x="427" y="246"/>
                  <a:pt x="432" y="236"/>
                  <a:pt x="441" y="237"/>
                </a:cubicBezTo>
                <a:close/>
                <a:moveTo>
                  <a:pt x="306" y="91"/>
                </a:moveTo>
                <a:cubicBezTo>
                  <a:pt x="323" y="99"/>
                  <a:pt x="339" y="111"/>
                  <a:pt x="352" y="126"/>
                </a:cubicBezTo>
                <a:cubicBezTo>
                  <a:pt x="364" y="139"/>
                  <a:pt x="374" y="154"/>
                  <a:pt x="381" y="170"/>
                </a:cubicBezTo>
                <a:cubicBezTo>
                  <a:pt x="371" y="174"/>
                  <a:pt x="371" y="174"/>
                  <a:pt x="371" y="174"/>
                </a:cubicBezTo>
                <a:cubicBezTo>
                  <a:pt x="366" y="162"/>
                  <a:pt x="359" y="151"/>
                  <a:pt x="351" y="141"/>
                </a:cubicBezTo>
                <a:cubicBezTo>
                  <a:pt x="341" y="150"/>
                  <a:pt x="341" y="150"/>
                  <a:pt x="341" y="150"/>
                </a:cubicBezTo>
                <a:cubicBezTo>
                  <a:pt x="339" y="147"/>
                  <a:pt x="336" y="145"/>
                  <a:pt x="334" y="142"/>
                </a:cubicBezTo>
                <a:cubicBezTo>
                  <a:pt x="332" y="140"/>
                  <a:pt x="329" y="137"/>
                  <a:pt x="327" y="135"/>
                </a:cubicBezTo>
                <a:cubicBezTo>
                  <a:pt x="337" y="126"/>
                  <a:pt x="337" y="126"/>
                  <a:pt x="337" y="126"/>
                </a:cubicBezTo>
                <a:cubicBezTo>
                  <a:pt x="326" y="116"/>
                  <a:pt x="314" y="107"/>
                  <a:pt x="302" y="101"/>
                </a:cubicBezTo>
                <a:lnTo>
                  <a:pt x="306" y="91"/>
                </a:lnTo>
                <a:close/>
                <a:moveTo>
                  <a:pt x="293" y="85"/>
                </a:moveTo>
                <a:cubicBezTo>
                  <a:pt x="288" y="95"/>
                  <a:pt x="288" y="95"/>
                  <a:pt x="288" y="95"/>
                </a:cubicBezTo>
                <a:cubicBezTo>
                  <a:pt x="277" y="90"/>
                  <a:pt x="265" y="87"/>
                  <a:pt x="253" y="86"/>
                </a:cubicBezTo>
                <a:cubicBezTo>
                  <a:pt x="253" y="99"/>
                  <a:pt x="253" y="99"/>
                  <a:pt x="253" y="99"/>
                </a:cubicBezTo>
                <a:cubicBezTo>
                  <a:pt x="246" y="98"/>
                  <a:pt x="239" y="98"/>
                  <a:pt x="232" y="98"/>
                </a:cubicBezTo>
                <a:cubicBezTo>
                  <a:pt x="233" y="84"/>
                  <a:pt x="233" y="84"/>
                  <a:pt x="233" y="84"/>
                </a:cubicBezTo>
                <a:cubicBezTo>
                  <a:pt x="218" y="84"/>
                  <a:pt x="202" y="87"/>
                  <a:pt x="188" y="92"/>
                </a:cubicBezTo>
                <a:cubicBezTo>
                  <a:pt x="184" y="81"/>
                  <a:pt x="184" y="81"/>
                  <a:pt x="184" y="81"/>
                </a:cubicBezTo>
                <a:cubicBezTo>
                  <a:pt x="219" y="70"/>
                  <a:pt x="258" y="71"/>
                  <a:pt x="293" y="85"/>
                </a:cubicBezTo>
                <a:close/>
                <a:moveTo>
                  <a:pt x="126" y="115"/>
                </a:moveTo>
                <a:cubicBezTo>
                  <a:pt x="139" y="103"/>
                  <a:pt x="154" y="93"/>
                  <a:pt x="170" y="87"/>
                </a:cubicBezTo>
                <a:cubicBezTo>
                  <a:pt x="174" y="97"/>
                  <a:pt x="174" y="97"/>
                  <a:pt x="174" y="97"/>
                </a:cubicBezTo>
                <a:cubicBezTo>
                  <a:pt x="164" y="101"/>
                  <a:pt x="153" y="107"/>
                  <a:pt x="144" y="115"/>
                </a:cubicBezTo>
                <a:cubicBezTo>
                  <a:pt x="153" y="124"/>
                  <a:pt x="153" y="124"/>
                  <a:pt x="153" y="124"/>
                </a:cubicBezTo>
                <a:cubicBezTo>
                  <a:pt x="149" y="127"/>
                  <a:pt x="146" y="130"/>
                  <a:pt x="142" y="133"/>
                </a:cubicBezTo>
                <a:cubicBezTo>
                  <a:pt x="140" y="135"/>
                  <a:pt x="139" y="136"/>
                  <a:pt x="137" y="138"/>
                </a:cubicBezTo>
                <a:cubicBezTo>
                  <a:pt x="128" y="128"/>
                  <a:pt x="128" y="128"/>
                  <a:pt x="128" y="128"/>
                </a:cubicBezTo>
                <a:cubicBezTo>
                  <a:pt x="117" y="139"/>
                  <a:pt x="108" y="152"/>
                  <a:pt x="101" y="166"/>
                </a:cubicBezTo>
                <a:cubicBezTo>
                  <a:pt x="91" y="161"/>
                  <a:pt x="91" y="161"/>
                  <a:pt x="91" y="161"/>
                </a:cubicBezTo>
                <a:cubicBezTo>
                  <a:pt x="99" y="145"/>
                  <a:pt x="111" y="129"/>
                  <a:pt x="126" y="115"/>
                </a:cubicBezTo>
                <a:close/>
                <a:moveTo>
                  <a:pt x="85" y="175"/>
                </a:moveTo>
                <a:cubicBezTo>
                  <a:pt x="95" y="179"/>
                  <a:pt x="95" y="179"/>
                  <a:pt x="95" y="179"/>
                </a:cubicBezTo>
                <a:cubicBezTo>
                  <a:pt x="90" y="190"/>
                  <a:pt x="87" y="202"/>
                  <a:pt x="86" y="214"/>
                </a:cubicBezTo>
                <a:cubicBezTo>
                  <a:pt x="99" y="215"/>
                  <a:pt x="99" y="215"/>
                  <a:pt x="99" y="215"/>
                </a:cubicBezTo>
                <a:cubicBezTo>
                  <a:pt x="98" y="222"/>
                  <a:pt x="98" y="228"/>
                  <a:pt x="98" y="235"/>
                </a:cubicBezTo>
                <a:cubicBezTo>
                  <a:pt x="84" y="234"/>
                  <a:pt x="84" y="234"/>
                  <a:pt x="84" y="234"/>
                </a:cubicBezTo>
                <a:cubicBezTo>
                  <a:pt x="85" y="250"/>
                  <a:pt x="87" y="265"/>
                  <a:pt x="92" y="280"/>
                </a:cubicBezTo>
                <a:cubicBezTo>
                  <a:pt x="82" y="284"/>
                  <a:pt x="82" y="284"/>
                  <a:pt x="82" y="284"/>
                </a:cubicBezTo>
                <a:cubicBezTo>
                  <a:pt x="70" y="248"/>
                  <a:pt x="71" y="209"/>
                  <a:pt x="85" y="175"/>
                </a:cubicBezTo>
                <a:close/>
                <a:moveTo>
                  <a:pt x="161" y="377"/>
                </a:moveTo>
                <a:cubicBezTo>
                  <a:pt x="145" y="368"/>
                  <a:pt x="129" y="357"/>
                  <a:pt x="115" y="342"/>
                </a:cubicBezTo>
                <a:cubicBezTo>
                  <a:pt x="103" y="328"/>
                  <a:pt x="93" y="313"/>
                  <a:pt x="87" y="297"/>
                </a:cubicBezTo>
                <a:cubicBezTo>
                  <a:pt x="97" y="293"/>
                  <a:pt x="97" y="293"/>
                  <a:pt x="97" y="293"/>
                </a:cubicBezTo>
                <a:cubicBezTo>
                  <a:pt x="102" y="305"/>
                  <a:pt x="109" y="316"/>
                  <a:pt x="117" y="327"/>
                </a:cubicBezTo>
                <a:cubicBezTo>
                  <a:pt x="127" y="318"/>
                  <a:pt x="127" y="318"/>
                  <a:pt x="127" y="318"/>
                </a:cubicBezTo>
                <a:cubicBezTo>
                  <a:pt x="129" y="320"/>
                  <a:pt x="131" y="323"/>
                  <a:pt x="133" y="325"/>
                </a:cubicBezTo>
                <a:cubicBezTo>
                  <a:pt x="136" y="328"/>
                  <a:pt x="138" y="330"/>
                  <a:pt x="140" y="333"/>
                </a:cubicBezTo>
                <a:cubicBezTo>
                  <a:pt x="131" y="342"/>
                  <a:pt x="131" y="342"/>
                  <a:pt x="131" y="342"/>
                </a:cubicBezTo>
                <a:cubicBezTo>
                  <a:pt x="141" y="352"/>
                  <a:pt x="153" y="360"/>
                  <a:pt x="166" y="367"/>
                </a:cubicBezTo>
                <a:lnTo>
                  <a:pt x="161" y="377"/>
                </a:lnTo>
                <a:close/>
                <a:moveTo>
                  <a:pt x="175" y="383"/>
                </a:moveTo>
                <a:cubicBezTo>
                  <a:pt x="179" y="373"/>
                  <a:pt x="179" y="373"/>
                  <a:pt x="179" y="373"/>
                </a:cubicBezTo>
                <a:cubicBezTo>
                  <a:pt x="192" y="378"/>
                  <a:pt x="206" y="381"/>
                  <a:pt x="219" y="382"/>
                </a:cubicBezTo>
                <a:cubicBezTo>
                  <a:pt x="220" y="369"/>
                  <a:pt x="220" y="369"/>
                  <a:pt x="220" y="369"/>
                </a:cubicBezTo>
                <a:cubicBezTo>
                  <a:pt x="227" y="370"/>
                  <a:pt x="234" y="370"/>
                  <a:pt x="240" y="369"/>
                </a:cubicBezTo>
                <a:cubicBezTo>
                  <a:pt x="240" y="383"/>
                  <a:pt x="240" y="383"/>
                  <a:pt x="240" y="383"/>
                </a:cubicBezTo>
                <a:cubicBezTo>
                  <a:pt x="253" y="382"/>
                  <a:pt x="267" y="380"/>
                  <a:pt x="280" y="376"/>
                </a:cubicBezTo>
                <a:cubicBezTo>
                  <a:pt x="284" y="386"/>
                  <a:pt x="284" y="386"/>
                  <a:pt x="284" y="386"/>
                </a:cubicBezTo>
                <a:cubicBezTo>
                  <a:pt x="248" y="398"/>
                  <a:pt x="209" y="396"/>
                  <a:pt x="175" y="383"/>
                </a:cubicBezTo>
                <a:close/>
                <a:moveTo>
                  <a:pt x="342" y="352"/>
                </a:moveTo>
                <a:cubicBezTo>
                  <a:pt x="328" y="364"/>
                  <a:pt x="313" y="374"/>
                  <a:pt x="297" y="381"/>
                </a:cubicBezTo>
                <a:cubicBezTo>
                  <a:pt x="293" y="371"/>
                  <a:pt x="293" y="371"/>
                  <a:pt x="293" y="371"/>
                </a:cubicBezTo>
                <a:cubicBezTo>
                  <a:pt x="306" y="365"/>
                  <a:pt x="318" y="358"/>
                  <a:pt x="330" y="348"/>
                </a:cubicBezTo>
                <a:cubicBezTo>
                  <a:pt x="321" y="338"/>
                  <a:pt x="321" y="338"/>
                  <a:pt x="321" y="338"/>
                </a:cubicBezTo>
                <a:cubicBezTo>
                  <a:pt x="322" y="337"/>
                  <a:pt x="324" y="336"/>
                  <a:pt x="325" y="334"/>
                </a:cubicBezTo>
                <a:cubicBezTo>
                  <a:pt x="329" y="331"/>
                  <a:pt x="332" y="328"/>
                  <a:pt x="335" y="324"/>
                </a:cubicBezTo>
                <a:cubicBezTo>
                  <a:pt x="344" y="334"/>
                  <a:pt x="344" y="334"/>
                  <a:pt x="344" y="334"/>
                </a:cubicBezTo>
                <a:cubicBezTo>
                  <a:pt x="353" y="324"/>
                  <a:pt x="361" y="313"/>
                  <a:pt x="367" y="302"/>
                </a:cubicBezTo>
                <a:cubicBezTo>
                  <a:pt x="377" y="306"/>
                  <a:pt x="377" y="306"/>
                  <a:pt x="377" y="306"/>
                </a:cubicBezTo>
                <a:cubicBezTo>
                  <a:pt x="368" y="323"/>
                  <a:pt x="357" y="339"/>
                  <a:pt x="342" y="352"/>
                </a:cubicBezTo>
                <a:close/>
                <a:moveTo>
                  <a:pt x="383" y="293"/>
                </a:moveTo>
                <a:cubicBezTo>
                  <a:pt x="373" y="288"/>
                  <a:pt x="373" y="288"/>
                  <a:pt x="373" y="288"/>
                </a:cubicBezTo>
                <a:cubicBezTo>
                  <a:pt x="378" y="275"/>
                  <a:pt x="381" y="262"/>
                  <a:pt x="382" y="248"/>
                </a:cubicBezTo>
                <a:cubicBezTo>
                  <a:pt x="369" y="247"/>
                  <a:pt x="369" y="247"/>
                  <a:pt x="369" y="247"/>
                </a:cubicBezTo>
                <a:cubicBezTo>
                  <a:pt x="370" y="241"/>
                  <a:pt x="370" y="234"/>
                  <a:pt x="369" y="227"/>
                </a:cubicBezTo>
                <a:cubicBezTo>
                  <a:pt x="383" y="228"/>
                  <a:pt x="383" y="228"/>
                  <a:pt x="383" y="228"/>
                </a:cubicBezTo>
                <a:cubicBezTo>
                  <a:pt x="382" y="214"/>
                  <a:pt x="380" y="201"/>
                  <a:pt x="376" y="188"/>
                </a:cubicBezTo>
                <a:cubicBezTo>
                  <a:pt x="386" y="184"/>
                  <a:pt x="386" y="184"/>
                  <a:pt x="386" y="184"/>
                </a:cubicBezTo>
                <a:cubicBezTo>
                  <a:pt x="398" y="219"/>
                  <a:pt x="396" y="258"/>
                  <a:pt x="383" y="293"/>
                </a:cubicBezTo>
                <a:close/>
              </a:path>
            </a:pathLst>
          </a:custGeom>
          <a:solidFill>
            <a:schemeClr val="accent6">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2" name="Freeform 27">
            <a:extLst>
              <a:ext uri="{FF2B5EF4-FFF2-40B4-BE49-F238E27FC236}">
                <a16:creationId xmlns:a16="http://schemas.microsoft.com/office/drawing/2014/main" id="{FAC2D188-CFDD-A54A-BA54-E1E4EE159FAF}"/>
              </a:ext>
            </a:extLst>
          </p:cNvPr>
          <p:cNvSpPr>
            <a:spLocks noEditPoints="1"/>
          </p:cNvSpPr>
          <p:nvPr/>
        </p:nvSpPr>
        <p:spPr bwMode="auto">
          <a:xfrm>
            <a:off x="3172637" y="1999284"/>
            <a:ext cx="1341439" cy="1339027"/>
          </a:xfrm>
          <a:custGeom>
            <a:avLst/>
            <a:gdLst>
              <a:gd name="T0" fmla="*/ 467 w 468"/>
              <a:gd name="T1" fmla="*/ 218 h 467"/>
              <a:gd name="T2" fmla="*/ 444 w 468"/>
              <a:gd name="T3" fmla="*/ 176 h 467"/>
              <a:gd name="T4" fmla="*/ 439 w 468"/>
              <a:gd name="T5" fmla="*/ 147 h 467"/>
              <a:gd name="T6" fmla="*/ 423 w 468"/>
              <a:gd name="T7" fmla="*/ 118 h 467"/>
              <a:gd name="T8" fmla="*/ 402 w 468"/>
              <a:gd name="T9" fmla="*/ 97 h 467"/>
              <a:gd name="T10" fmla="*/ 382 w 468"/>
              <a:gd name="T11" fmla="*/ 53 h 467"/>
              <a:gd name="T12" fmla="*/ 336 w 468"/>
              <a:gd name="T13" fmla="*/ 62 h 467"/>
              <a:gd name="T14" fmla="*/ 317 w 468"/>
              <a:gd name="T15" fmla="*/ 15 h 467"/>
              <a:gd name="T16" fmla="*/ 269 w 468"/>
              <a:gd name="T17" fmla="*/ 19 h 467"/>
              <a:gd name="T18" fmla="*/ 240 w 468"/>
              <a:gd name="T19" fmla="*/ 11 h 467"/>
              <a:gd name="T20" fmla="*/ 207 w 468"/>
              <a:gd name="T21" fmla="*/ 13 h 467"/>
              <a:gd name="T22" fmla="*/ 179 w 468"/>
              <a:gd name="T23" fmla="*/ 24 h 467"/>
              <a:gd name="T24" fmla="*/ 131 w 468"/>
              <a:gd name="T25" fmla="*/ 23 h 467"/>
              <a:gd name="T26" fmla="*/ 115 w 468"/>
              <a:gd name="T27" fmla="*/ 72 h 467"/>
              <a:gd name="T28" fmla="*/ 76 w 468"/>
              <a:gd name="T29" fmla="*/ 61 h 467"/>
              <a:gd name="T30" fmla="*/ 78 w 468"/>
              <a:gd name="T31" fmla="*/ 108 h 467"/>
              <a:gd name="T32" fmla="*/ 29 w 468"/>
              <a:gd name="T33" fmla="*/ 120 h 467"/>
              <a:gd name="T34" fmla="*/ 26 w 468"/>
              <a:gd name="T35" fmla="*/ 168 h 467"/>
              <a:gd name="T36" fmla="*/ 14 w 468"/>
              <a:gd name="T37" fmla="*/ 196 h 467"/>
              <a:gd name="T38" fmla="*/ 12 w 468"/>
              <a:gd name="T39" fmla="*/ 229 h 467"/>
              <a:gd name="T40" fmla="*/ 18 w 468"/>
              <a:gd name="T41" fmla="*/ 258 h 467"/>
              <a:gd name="T42" fmla="*/ 11 w 468"/>
              <a:gd name="T43" fmla="*/ 305 h 467"/>
              <a:gd name="T44" fmla="*/ 56 w 468"/>
              <a:gd name="T45" fmla="*/ 325 h 467"/>
              <a:gd name="T46" fmla="*/ 40 w 468"/>
              <a:gd name="T47" fmla="*/ 365 h 467"/>
              <a:gd name="T48" fmla="*/ 89 w 468"/>
              <a:gd name="T49" fmla="*/ 372 h 467"/>
              <a:gd name="T50" fmla="*/ 85 w 468"/>
              <a:gd name="T51" fmla="*/ 414 h 467"/>
              <a:gd name="T52" fmla="*/ 131 w 468"/>
              <a:gd name="T53" fmla="*/ 406 h 467"/>
              <a:gd name="T54" fmla="*/ 151 w 468"/>
              <a:gd name="T55" fmla="*/ 453 h 467"/>
              <a:gd name="T56" fmla="*/ 187 w 468"/>
              <a:gd name="T57" fmla="*/ 428 h 467"/>
              <a:gd name="T58" fmla="*/ 216 w 468"/>
              <a:gd name="T59" fmla="*/ 467 h 467"/>
              <a:gd name="T60" fmla="*/ 261 w 468"/>
              <a:gd name="T61" fmla="*/ 450 h 467"/>
              <a:gd name="T62" fmla="*/ 290 w 468"/>
              <a:gd name="T63" fmla="*/ 449 h 467"/>
              <a:gd name="T64" fmla="*/ 322 w 468"/>
              <a:gd name="T65" fmla="*/ 438 h 467"/>
              <a:gd name="T66" fmla="*/ 345 w 468"/>
              <a:gd name="T67" fmla="*/ 420 h 467"/>
              <a:gd name="T68" fmla="*/ 391 w 468"/>
              <a:gd name="T69" fmla="*/ 407 h 467"/>
              <a:gd name="T70" fmla="*/ 393 w 468"/>
              <a:gd name="T71" fmla="*/ 381 h 467"/>
              <a:gd name="T72" fmla="*/ 434 w 468"/>
              <a:gd name="T73" fmla="*/ 355 h 467"/>
              <a:gd name="T74" fmla="*/ 419 w 468"/>
              <a:gd name="T75" fmla="*/ 308 h 467"/>
              <a:gd name="T76" fmla="*/ 462 w 468"/>
              <a:gd name="T77" fmla="*/ 285 h 467"/>
              <a:gd name="T78" fmla="*/ 441 w 468"/>
              <a:gd name="T79" fmla="*/ 237 h 467"/>
              <a:gd name="T80" fmla="*/ 371 w 468"/>
              <a:gd name="T81" fmla="*/ 174 h 467"/>
              <a:gd name="T82" fmla="*/ 327 w 468"/>
              <a:gd name="T83" fmla="*/ 135 h 467"/>
              <a:gd name="T84" fmla="*/ 293 w 468"/>
              <a:gd name="T85" fmla="*/ 85 h 467"/>
              <a:gd name="T86" fmla="*/ 232 w 468"/>
              <a:gd name="T87" fmla="*/ 98 h 467"/>
              <a:gd name="T88" fmla="*/ 293 w 468"/>
              <a:gd name="T89" fmla="*/ 85 h 467"/>
              <a:gd name="T90" fmla="*/ 144 w 468"/>
              <a:gd name="T91" fmla="*/ 115 h 467"/>
              <a:gd name="T92" fmla="*/ 128 w 468"/>
              <a:gd name="T93" fmla="*/ 128 h 467"/>
              <a:gd name="T94" fmla="*/ 85 w 468"/>
              <a:gd name="T95" fmla="*/ 175 h 467"/>
              <a:gd name="T96" fmla="*/ 98 w 468"/>
              <a:gd name="T97" fmla="*/ 235 h 467"/>
              <a:gd name="T98" fmla="*/ 85 w 468"/>
              <a:gd name="T99" fmla="*/ 175 h 467"/>
              <a:gd name="T100" fmla="*/ 97 w 468"/>
              <a:gd name="T101" fmla="*/ 293 h 467"/>
              <a:gd name="T102" fmla="*/ 140 w 468"/>
              <a:gd name="T103" fmla="*/ 333 h 467"/>
              <a:gd name="T104" fmla="*/ 175 w 468"/>
              <a:gd name="T105" fmla="*/ 383 h 467"/>
              <a:gd name="T106" fmla="*/ 240 w 468"/>
              <a:gd name="T107" fmla="*/ 369 h 467"/>
              <a:gd name="T108" fmla="*/ 175 w 468"/>
              <a:gd name="T109" fmla="*/ 383 h 467"/>
              <a:gd name="T110" fmla="*/ 330 w 468"/>
              <a:gd name="T111" fmla="*/ 348 h 467"/>
              <a:gd name="T112" fmla="*/ 344 w 468"/>
              <a:gd name="T113" fmla="*/ 334 h 467"/>
              <a:gd name="T114" fmla="*/ 383 w 468"/>
              <a:gd name="T115" fmla="*/ 293 h 467"/>
              <a:gd name="T116" fmla="*/ 369 w 468"/>
              <a:gd name="T117" fmla="*/ 227 h 467"/>
              <a:gd name="T118" fmla="*/ 383 w 468"/>
              <a:gd name="T119" fmla="*/ 293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8" h="467">
                <a:moveTo>
                  <a:pt x="441" y="237"/>
                </a:moveTo>
                <a:cubicBezTo>
                  <a:pt x="456" y="238"/>
                  <a:pt x="456" y="238"/>
                  <a:pt x="456" y="238"/>
                </a:cubicBezTo>
                <a:cubicBezTo>
                  <a:pt x="462" y="239"/>
                  <a:pt x="468" y="234"/>
                  <a:pt x="468" y="228"/>
                </a:cubicBezTo>
                <a:cubicBezTo>
                  <a:pt x="468" y="225"/>
                  <a:pt x="467" y="221"/>
                  <a:pt x="467" y="218"/>
                </a:cubicBezTo>
                <a:cubicBezTo>
                  <a:pt x="467" y="212"/>
                  <a:pt x="461" y="208"/>
                  <a:pt x="455" y="209"/>
                </a:cubicBezTo>
                <a:cubicBezTo>
                  <a:pt x="450" y="209"/>
                  <a:pt x="450" y="209"/>
                  <a:pt x="450" y="209"/>
                </a:cubicBezTo>
                <a:cubicBezTo>
                  <a:pt x="442" y="211"/>
                  <a:pt x="433" y="206"/>
                  <a:pt x="431" y="199"/>
                </a:cubicBezTo>
                <a:cubicBezTo>
                  <a:pt x="427" y="189"/>
                  <a:pt x="434" y="178"/>
                  <a:pt x="444" y="176"/>
                </a:cubicBezTo>
                <a:cubicBezTo>
                  <a:pt x="448" y="176"/>
                  <a:pt x="448" y="176"/>
                  <a:pt x="448" y="176"/>
                </a:cubicBezTo>
                <a:cubicBezTo>
                  <a:pt x="455" y="175"/>
                  <a:pt x="458" y="168"/>
                  <a:pt x="457" y="162"/>
                </a:cubicBezTo>
                <a:cubicBezTo>
                  <a:pt x="456" y="159"/>
                  <a:pt x="455" y="156"/>
                  <a:pt x="453" y="153"/>
                </a:cubicBezTo>
                <a:cubicBezTo>
                  <a:pt x="451" y="147"/>
                  <a:pt x="445" y="145"/>
                  <a:pt x="439" y="147"/>
                </a:cubicBezTo>
                <a:cubicBezTo>
                  <a:pt x="434" y="150"/>
                  <a:pt x="434" y="150"/>
                  <a:pt x="434" y="150"/>
                </a:cubicBezTo>
                <a:cubicBezTo>
                  <a:pt x="427" y="153"/>
                  <a:pt x="418" y="151"/>
                  <a:pt x="413" y="145"/>
                </a:cubicBezTo>
                <a:cubicBezTo>
                  <a:pt x="407" y="136"/>
                  <a:pt x="410" y="124"/>
                  <a:pt x="419" y="120"/>
                </a:cubicBezTo>
                <a:cubicBezTo>
                  <a:pt x="423" y="118"/>
                  <a:pt x="423" y="118"/>
                  <a:pt x="423" y="118"/>
                </a:cubicBezTo>
                <a:cubicBezTo>
                  <a:pt x="429" y="115"/>
                  <a:pt x="431" y="107"/>
                  <a:pt x="427" y="102"/>
                </a:cubicBezTo>
                <a:cubicBezTo>
                  <a:pt x="425" y="100"/>
                  <a:pt x="424" y="97"/>
                  <a:pt x="422" y="95"/>
                </a:cubicBezTo>
                <a:cubicBezTo>
                  <a:pt x="418" y="89"/>
                  <a:pt x="411" y="89"/>
                  <a:pt x="406" y="93"/>
                </a:cubicBezTo>
                <a:cubicBezTo>
                  <a:pt x="402" y="97"/>
                  <a:pt x="402" y="97"/>
                  <a:pt x="402" y="97"/>
                </a:cubicBezTo>
                <a:cubicBezTo>
                  <a:pt x="395" y="103"/>
                  <a:pt x="385" y="103"/>
                  <a:pt x="378" y="96"/>
                </a:cubicBezTo>
                <a:cubicBezTo>
                  <a:pt x="372" y="89"/>
                  <a:pt x="373" y="78"/>
                  <a:pt x="379" y="72"/>
                </a:cubicBezTo>
                <a:cubicBezTo>
                  <a:pt x="383" y="69"/>
                  <a:pt x="383" y="69"/>
                  <a:pt x="383" y="69"/>
                </a:cubicBezTo>
                <a:cubicBezTo>
                  <a:pt x="387" y="65"/>
                  <a:pt x="387" y="57"/>
                  <a:pt x="382" y="53"/>
                </a:cubicBezTo>
                <a:cubicBezTo>
                  <a:pt x="380" y="51"/>
                  <a:pt x="377" y="49"/>
                  <a:pt x="375" y="47"/>
                </a:cubicBezTo>
                <a:cubicBezTo>
                  <a:pt x="370" y="43"/>
                  <a:pt x="363" y="45"/>
                  <a:pt x="360" y="50"/>
                </a:cubicBezTo>
                <a:cubicBezTo>
                  <a:pt x="357" y="55"/>
                  <a:pt x="357" y="55"/>
                  <a:pt x="357" y="55"/>
                </a:cubicBezTo>
                <a:cubicBezTo>
                  <a:pt x="353" y="62"/>
                  <a:pt x="344" y="65"/>
                  <a:pt x="336" y="62"/>
                </a:cubicBezTo>
                <a:cubicBezTo>
                  <a:pt x="326" y="58"/>
                  <a:pt x="323" y="46"/>
                  <a:pt x="328" y="38"/>
                </a:cubicBezTo>
                <a:cubicBezTo>
                  <a:pt x="330" y="34"/>
                  <a:pt x="330" y="34"/>
                  <a:pt x="330" y="34"/>
                </a:cubicBezTo>
                <a:cubicBezTo>
                  <a:pt x="334" y="28"/>
                  <a:pt x="331" y="21"/>
                  <a:pt x="325" y="18"/>
                </a:cubicBezTo>
                <a:cubicBezTo>
                  <a:pt x="323" y="17"/>
                  <a:pt x="320" y="16"/>
                  <a:pt x="317" y="15"/>
                </a:cubicBezTo>
                <a:cubicBezTo>
                  <a:pt x="311" y="13"/>
                  <a:pt x="304" y="16"/>
                  <a:pt x="303" y="22"/>
                </a:cubicBezTo>
                <a:cubicBezTo>
                  <a:pt x="301" y="27"/>
                  <a:pt x="301" y="27"/>
                  <a:pt x="301" y="27"/>
                </a:cubicBezTo>
                <a:cubicBezTo>
                  <a:pt x="299" y="35"/>
                  <a:pt x="292" y="41"/>
                  <a:pt x="284" y="40"/>
                </a:cubicBezTo>
                <a:cubicBezTo>
                  <a:pt x="273" y="39"/>
                  <a:pt x="266" y="29"/>
                  <a:pt x="269" y="19"/>
                </a:cubicBezTo>
                <a:cubicBezTo>
                  <a:pt x="270" y="15"/>
                  <a:pt x="270" y="15"/>
                  <a:pt x="270" y="15"/>
                </a:cubicBezTo>
                <a:cubicBezTo>
                  <a:pt x="272" y="8"/>
                  <a:pt x="267" y="2"/>
                  <a:pt x="261" y="1"/>
                </a:cubicBezTo>
                <a:cubicBezTo>
                  <a:pt x="258" y="1"/>
                  <a:pt x="255" y="1"/>
                  <a:pt x="252" y="0"/>
                </a:cubicBezTo>
                <a:cubicBezTo>
                  <a:pt x="245" y="0"/>
                  <a:pt x="240" y="5"/>
                  <a:pt x="240" y="11"/>
                </a:cubicBezTo>
                <a:cubicBezTo>
                  <a:pt x="240" y="16"/>
                  <a:pt x="240" y="16"/>
                  <a:pt x="240" y="16"/>
                </a:cubicBezTo>
                <a:cubicBezTo>
                  <a:pt x="241" y="25"/>
                  <a:pt x="235" y="32"/>
                  <a:pt x="227" y="34"/>
                </a:cubicBezTo>
                <a:cubicBezTo>
                  <a:pt x="217" y="36"/>
                  <a:pt x="207" y="28"/>
                  <a:pt x="207" y="18"/>
                </a:cubicBezTo>
                <a:cubicBezTo>
                  <a:pt x="207" y="13"/>
                  <a:pt x="207" y="13"/>
                  <a:pt x="207" y="13"/>
                </a:cubicBezTo>
                <a:cubicBezTo>
                  <a:pt x="207" y="7"/>
                  <a:pt x="201" y="2"/>
                  <a:pt x="195" y="3"/>
                </a:cubicBezTo>
                <a:cubicBezTo>
                  <a:pt x="191" y="4"/>
                  <a:pt x="188" y="4"/>
                  <a:pt x="185" y="5"/>
                </a:cubicBezTo>
                <a:cubicBezTo>
                  <a:pt x="179" y="6"/>
                  <a:pt x="175" y="12"/>
                  <a:pt x="177" y="18"/>
                </a:cubicBezTo>
                <a:cubicBezTo>
                  <a:pt x="179" y="24"/>
                  <a:pt x="179" y="24"/>
                  <a:pt x="179" y="24"/>
                </a:cubicBezTo>
                <a:cubicBezTo>
                  <a:pt x="182" y="33"/>
                  <a:pt x="177" y="42"/>
                  <a:pt x="168" y="45"/>
                </a:cubicBezTo>
                <a:cubicBezTo>
                  <a:pt x="162" y="51"/>
                  <a:pt x="152" y="48"/>
                  <a:pt x="149" y="40"/>
                </a:cubicBezTo>
                <a:cubicBezTo>
                  <a:pt x="146" y="30"/>
                  <a:pt x="146" y="30"/>
                  <a:pt x="146" y="30"/>
                </a:cubicBezTo>
                <a:cubicBezTo>
                  <a:pt x="144" y="24"/>
                  <a:pt x="137" y="21"/>
                  <a:pt x="131" y="23"/>
                </a:cubicBezTo>
                <a:cubicBezTo>
                  <a:pt x="128" y="25"/>
                  <a:pt x="125" y="26"/>
                  <a:pt x="123" y="28"/>
                </a:cubicBezTo>
                <a:cubicBezTo>
                  <a:pt x="117" y="31"/>
                  <a:pt x="115" y="38"/>
                  <a:pt x="119" y="43"/>
                </a:cubicBezTo>
                <a:cubicBezTo>
                  <a:pt x="122" y="48"/>
                  <a:pt x="122" y="48"/>
                  <a:pt x="122" y="48"/>
                </a:cubicBezTo>
                <a:cubicBezTo>
                  <a:pt x="128" y="56"/>
                  <a:pt x="125" y="68"/>
                  <a:pt x="115" y="72"/>
                </a:cubicBezTo>
                <a:cubicBezTo>
                  <a:pt x="108" y="76"/>
                  <a:pt x="99" y="73"/>
                  <a:pt x="94" y="66"/>
                </a:cubicBezTo>
                <a:cubicBezTo>
                  <a:pt x="92" y="63"/>
                  <a:pt x="92" y="63"/>
                  <a:pt x="92" y="63"/>
                </a:cubicBezTo>
                <a:cubicBezTo>
                  <a:pt x="88" y="58"/>
                  <a:pt x="81" y="57"/>
                  <a:pt x="76" y="61"/>
                </a:cubicBezTo>
                <a:cubicBezTo>
                  <a:pt x="76" y="61"/>
                  <a:pt x="76" y="61"/>
                  <a:pt x="76" y="61"/>
                </a:cubicBezTo>
                <a:cubicBezTo>
                  <a:pt x="74" y="63"/>
                  <a:pt x="71" y="65"/>
                  <a:pt x="69" y="67"/>
                </a:cubicBezTo>
                <a:cubicBezTo>
                  <a:pt x="65" y="72"/>
                  <a:pt x="65" y="79"/>
                  <a:pt x="70" y="83"/>
                </a:cubicBezTo>
                <a:cubicBezTo>
                  <a:pt x="74" y="86"/>
                  <a:pt x="74" y="86"/>
                  <a:pt x="74" y="86"/>
                </a:cubicBezTo>
                <a:cubicBezTo>
                  <a:pt x="80" y="92"/>
                  <a:pt x="82" y="101"/>
                  <a:pt x="78" y="108"/>
                </a:cubicBezTo>
                <a:cubicBezTo>
                  <a:pt x="73" y="117"/>
                  <a:pt x="61" y="119"/>
                  <a:pt x="53" y="113"/>
                </a:cubicBezTo>
                <a:cubicBezTo>
                  <a:pt x="49" y="110"/>
                  <a:pt x="49" y="110"/>
                  <a:pt x="49" y="110"/>
                </a:cubicBezTo>
                <a:cubicBezTo>
                  <a:pt x="44" y="106"/>
                  <a:pt x="37" y="107"/>
                  <a:pt x="34" y="112"/>
                </a:cubicBezTo>
                <a:cubicBezTo>
                  <a:pt x="32" y="115"/>
                  <a:pt x="30" y="118"/>
                  <a:pt x="29" y="120"/>
                </a:cubicBezTo>
                <a:cubicBezTo>
                  <a:pt x="26" y="126"/>
                  <a:pt x="28" y="133"/>
                  <a:pt x="34" y="135"/>
                </a:cubicBezTo>
                <a:cubicBezTo>
                  <a:pt x="39" y="137"/>
                  <a:pt x="39" y="137"/>
                  <a:pt x="39" y="137"/>
                </a:cubicBezTo>
                <a:cubicBezTo>
                  <a:pt x="46" y="141"/>
                  <a:pt x="51" y="149"/>
                  <a:pt x="49" y="157"/>
                </a:cubicBezTo>
                <a:cubicBezTo>
                  <a:pt x="47" y="167"/>
                  <a:pt x="36" y="172"/>
                  <a:pt x="26" y="168"/>
                </a:cubicBezTo>
                <a:cubicBezTo>
                  <a:pt x="22" y="167"/>
                  <a:pt x="22" y="167"/>
                  <a:pt x="22" y="167"/>
                </a:cubicBezTo>
                <a:cubicBezTo>
                  <a:pt x="16" y="164"/>
                  <a:pt x="9" y="167"/>
                  <a:pt x="8" y="174"/>
                </a:cubicBezTo>
                <a:cubicBezTo>
                  <a:pt x="7" y="177"/>
                  <a:pt x="6" y="180"/>
                  <a:pt x="5" y="183"/>
                </a:cubicBezTo>
                <a:cubicBezTo>
                  <a:pt x="4" y="189"/>
                  <a:pt x="8" y="195"/>
                  <a:pt x="14" y="196"/>
                </a:cubicBezTo>
                <a:cubicBezTo>
                  <a:pt x="20" y="196"/>
                  <a:pt x="20" y="196"/>
                  <a:pt x="20" y="196"/>
                </a:cubicBezTo>
                <a:cubicBezTo>
                  <a:pt x="29" y="197"/>
                  <a:pt x="36" y="206"/>
                  <a:pt x="35" y="215"/>
                </a:cubicBezTo>
                <a:cubicBezTo>
                  <a:pt x="41" y="221"/>
                  <a:pt x="35" y="232"/>
                  <a:pt x="27" y="231"/>
                </a:cubicBezTo>
                <a:cubicBezTo>
                  <a:pt x="12" y="229"/>
                  <a:pt x="12" y="229"/>
                  <a:pt x="12" y="229"/>
                </a:cubicBezTo>
                <a:cubicBezTo>
                  <a:pt x="5" y="228"/>
                  <a:pt x="0" y="233"/>
                  <a:pt x="0" y="240"/>
                </a:cubicBezTo>
                <a:cubicBezTo>
                  <a:pt x="0" y="243"/>
                  <a:pt x="0" y="246"/>
                  <a:pt x="0" y="249"/>
                </a:cubicBezTo>
                <a:cubicBezTo>
                  <a:pt x="1" y="255"/>
                  <a:pt x="6" y="260"/>
                  <a:pt x="13" y="259"/>
                </a:cubicBezTo>
                <a:cubicBezTo>
                  <a:pt x="18" y="258"/>
                  <a:pt x="18" y="258"/>
                  <a:pt x="18" y="258"/>
                </a:cubicBezTo>
                <a:cubicBezTo>
                  <a:pt x="27" y="256"/>
                  <a:pt x="36" y="263"/>
                  <a:pt x="38" y="272"/>
                </a:cubicBezTo>
                <a:cubicBezTo>
                  <a:pt x="39" y="281"/>
                  <a:pt x="33" y="289"/>
                  <a:pt x="24" y="291"/>
                </a:cubicBezTo>
                <a:cubicBezTo>
                  <a:pt x="19" y="292"/>
                  <a:pt x="19" y="292"/>
                  <a:pt x="19" y="292"/>
                </a:cubicBezTo>
                <a:cubicBezTo>
                  <a:pt x="13" y="293"/>
                  <a:pt x="9" y="299"/>
                  <a:pt x="11" y="305"/>
                </a:cubicBezTo>
                <a:cubicBezTo>
                  <a:pt x="12" y="308"/>
                  <a:pt x="13" y="311"/>
                  <a:pt x="14" y="314"/>
                </a:cubicBezTo>
                <a:cubicBezTo>
                  <a:pt x="16" y="320"/>
                  <a:pt x="23" y="323"/>
                  <a:pt x="29" y="320"/>
                </a:cubicBezTo>
                <a:cubicBezTo>
                  <a:pt x="34" y="318"/>
                  <a:pt x="34" y="318"/>
                  <a:pt x="34" y="318"/>
                </a:cubicBezTo>
                <a:cubicBezTo>
                  <a:pt x="42" y="314"/>
                  <a:pt x="52" y="317"/>
                  <a:pt x="56" y="325"/>
                </a:cubicBezTo>
                <a:cubicBezTo>
                  <a:pt x="56" y="325"/>
                  <a:pt x="56" y="325"/>
                  <a:pt x="56" y="325"/>
                </a:cubicBezTo>
                <a:cubicBezTo>
                  <a:pt x="60" y="334"/>
                  <a:pt x="57" y="344"/>
                  <a:pt x="48" y="348"/>
                </a:cubicBezTo>
                <a:cubicBezTo>
                  <a:pt x="44" y="350"/>
                  <a:pt x="44" y="350"/>
                  <a:pt x="44" y="350"/>
                </a:cubicBezTo>
                <a:cubicBezTo>
                  <a:pt x="39" y="353"/>
                  <a:pt x="37" y="360"/>
                  <a:pt x="40" y="365"/>
                </a:cubicBezTo>
                <a:cubicBezTo>
                  <a:pt x="42" y="368"/>
                  <a:pt x="44" y="370"/>
                  <a:pt x="46" y="373"/>
                </a:cubicBezTo>
                <a:cubicBezTo>
                  <a:pt x="49" y="378"/>
                  <a:pt x="57" y="379"/>
                  <a:pt x="61" y="374"/>
                </a:cubicBezTo>
                <a:cubicBezTo>
                  <a:pt x="65" y="371"/>
                  <a:pt x="65" y="371"/>
                  <a:pt x="65" y="371"/>
                </a:cubicBezTo>
                <a:cubicBezTo>
                  <a:pt x="72" y="364"/>
                  <a:pt x="83" y="365"/>
                  <a:pt x="89" y="372"/>
                </a:cubicBezTo>
                <a:cubicBezTo>
                  <a:pt x="89" y="372"/>
                  <a:pt x="89" y="372"/>
                  <a:pt x="89" y="372"/>
                </a:cubicBezTo>
                <a:cubicBezTo>
                  <a:pt x="95" y="379"/>
                  <a:pt x="95" y="389"/>
                  <a:pt x="88" y="395"/>
                </a:cubicBezTo>
                <a:cubicBezTo>
                  <a:pt x="85" y="399"/>
                  <a:pt x="85" y="399"/>
                  <a:pt x="85" y="399"/>
                </a:cubicBezTo>
                <a:cubicBezTo>
                  <a:pt x="80" y="403"/>
                  <a:pt x="80" y="410"/>
                  <a:pt x="85" y="414"/>
                </a:cubicBezTo>
                <a:cubicBezTo>
                  <a:pt x="88" y="416"/>
                  <a:pt x="90" y="418"/>
                  <a:pt x="93" y="420"/>
                </a:cubicBezTo>
                <a:cubicBezTo>
                  <a:pt x="98" y="424"/>
                  <a:pt x="105" y="423"/>
                  <a:pt x="108" y="417"/>
                </a:cubicBezTo>
                <a:cubicBezTo>
                  <a:pt x="111" y="413"/>
                  <a:pt x="111" y="413"/>
                  <a:pt x="111" y="413"/>
                </a:cubicBezTo>
                <a:cubicBezTo>
                  <a:pt x="115" y="406"/>
                  <a:pt x="124" y="402"/>
                  <a:pt x="131" y="406"/>
                </a:cubicBezTo>
                <a:cubicBezTo>
                  <a:pt x="141" y="409"/>
                  <a:pt x="145" y="421"/>
                  <a:pt x="140" y="430"/>
                </a:cubicBezTo>
                <a:cubicBezTo>
                  <a:pt x="137" y="434"/>
                  <a:pt x="137" y="434"/>
                  <a:pt x="137" y="434"/>
                </a:cubicBezTo>
                <a:cubicBezTo>
                  <a:pt x="134" y="439"/>
                  <a:pt x="136" y="447"/>
                  <a:pt x="142" y="449"/>
                </a:cubicBezTo>
                <a:cubicBezTo>
                  <a:pt x="145" y="450"/>
                  <a:pt x="148" y="451"/>
                  <a:pt x="151" y="453"/>
                </a:cubicBezTo>
                <a:cubicBezTo>
                  <a:pt x="157" y="455"/>
                  <a:pt x="163" y="451"/>
                  <a:pt x="165" y="445"/>
                </a:cubicBezTo>
                <a:cubicBezTo>
                  <a:pt x="166" y="440"/>
                  <a:pt x="166" y="440"/>
                  <a:pt x="166" y="440"/>
                </a:cubicBezTo>
                <a:cubicBezTo>
                  <a:pt x="169" y="431"/>
                  <a:pt x="178" y="426"/>
                  <a:pt x="187" y="428"/>
                </a:cubicBezTo>
                <a:cubicBezTo>
                  <a:pt x="187" y="428"/>
                  <a:pt x="187" y="428"/>
                  <a:pt x="187" y="428"/>
                </a:cubicBezTo>
                <a:cubicBezTo>
                  <a:pt x="196" y="430"/>
                  <a:pt x="201" y="440"/>
                  <a:pt x="199" y="448"/>
                </a:cubicBezTo>
                <a:cubicBezTo>
                  <a:pt x="198" y="453"/>
                  <a:pt x="198" y="453"/>
                  <a:pt x="198" y="453"/>
                </a:cubicBezTo>
                <a:cubicBezTo>
                  <a:pt x="196" y="459"/>
                  <a:pt x="200" y="465"/>
                  <a:pt x="206" y="466"/>
                </a:cubicBezTo>
                <a:cubicBezTo>
                  <a:pt x="210" y="466"/>
                  <a:pt x="213" y="467"/>
                  <a:pt x="216" y="467"/>
                </a:cubicBezTo>
                <a:cubicBezTo>
                  <a:pt x="222" y="467"/>
                  <a:pt x="227" y="462"/>
                  <a:pt x="227" y="456"/>
                </a:cubicBezTo>
                <a:cubicBezTo>
                  <a:pt x="227" y="451"/>
                  <a:pt x="227" y="451"/>
                  <a:pt x="227" y="451"/>
                </a:cubicBezTo>
                <a:cubicBezTo>
                  <a:pt x="227" y="441"/>
                  <a:pt x="234" y="434"/>
                  <a:pt x="243" y="433"/>
                </a:cubicBezTo>
                <a:cubicBezTo>
                  <a:pt x="253" y="433"/>
                  <a:pt x="260" y="440"/>
                  <a:pt x="261" y="450"/>
                </a:cubicBezTo>
                <a:cubicBezTo>
                  <a:pt x="261" y="454"/>
                  <a:pt x="261" y="454"/>
                  <a:pt x="261" y="454"/>
                </a:cubicBezTo>
                <a:cubicBezTo>
                  <a:pt x="261" y="461"/>
                  <a:pt x="267" y="465"/>
                  <a:pt x="273" y="464"/>
                </a:cubicBezTo>
                <a:cubicBezTo>
                  <a:pt x="276" y="464"/>
                  <a:pt x="279" y="463"/>
                  <a:pt x="282" y="463"/>
                </a:cubicBezTo>
                <a:cubicBezTo>
                  <a:pt x="288" y="461"/>
                  <a:pt x="292" y="455"/>
                  <a:pt x="290" y="449"/>
                </a:cubicBezTo>
                <a:cubicBezTo>
                  <a:pt x="288" y="444"/>
                  <a:pt x="288" y="444"/>
                  <a:pt x="288" y="444"/>
                </a:cubicBezTo>
                <a:cubicBezTo>
                  <a:pt x="286" y="435"/>
                  <a:pt x="290" y="425"/>
                  <a:pt x="299" y="423"/>
                </a:cubicBezTo>
                <a:cubicBezTo>
                  <a:pt x="308" y="420"/>
                  <a:pt x="318" y="425"/>
                  <a:pt x="320" y="433"/>
                </a:cubicBezTo>
                <a:cubicBezTo>
                  <a:pt x="322" y="438"/>
                  <a:pt x="322" y="438"/>
                  <a:pt x="322" y="438"/>
                </a:cubicBezTo>
                <a:cubicBezTo>
                  <a:pt x="324" y="444"/>
                  <a:pt x="331" y="447"/>
                  <a:pt x="336" y="444"/>
                </a:cubicBezTo>
                <a:cubicBezTo>
                  <a:pt x="339" y="443"/>
                  <a:pt x="342" y="441"/>
                  <a:pt x="345" y="440"/>
                </a:cubicBezTo>
                <a:cubicBezTo>
                  <a:pt x="350" y="437"/>
                  <a:pt x="352" y="430"/>
                  <a:pt x="349" y="424"/>
                </a:cubicBezTo>
                <a:cubicBezTo>
                  <a:pt x="345" y="420"/>
                  <a:pt x="345" y="420"/>
                  <a:pt x="345" y="420"/>
                </a:cubicBezTo>
                <a:cubicBezTo>
                  <a:pt x="340" y="412"/>
                  <a:pt x="342" y="402"/>
                  <a:pt x="350" y="396"/>
                </a:cubicBezTo>
                <a:cubicBezTo>
                  <a:pt x="357" y="391"/>
                  <a:pt x="368" y="393"/>
                  <a:pt x="373" y="401"/>
                </a:cubicBezTo>
                <a:cubicBezTo>
                  <a:pt x="376" y="405"/>
                  <a:pt x="376" y="405"/>
                  <a:pt x="376" y="405"/>
                </a:cubicBezTo>
                <a:cubicBezTo>
                  <a:pt x="379" y="410"/>
                  <a:pt x="387" y="411"/>
                  <a:pt x="391" y="407"/>
                </a:cubicBezTo>
                <a:cubicBezTo>
                  <a:pt x="391" y="407"/>
                  <a:pt x="391" y="407"/>
                  <a:pt x="392" y="407"/>
                </a:cubicBezTo>
                <a:cubicBezTo>
                  <a:pt x="394" y="404"/>
                  <a:pt x="396" y="402"/>
                  <a:pt x="398" y="400"/>
                </a:cubicBezTo>
                <a:cubicBezTo>
                  <a:pt x="403" y="396"/>
                  <a:pt x="402" y="388"/>
                  <a:pt x="398" y="384"/>
                </a:cubicBezTo>
                <a:cubicBezTo>
                  <a:pt x="393" y="381"/>
                  <a:pt x="393" y="381"/>
                  <a:pt x="393" y="381"/>
                </a:cubicBezTo>
                <a:cubicBezTo>
                  <a:pt x="386" y="375"/>
                  <a:pt x="385" y="364"/>
                  <a:pt x="391" y="357"/>
                </a:cubicBezTo>
                <a:cubicBezTo>
                  <a:pt x="397" y="350"/>
                  <a:pt x="407" y="349"/>
                  <a:pt x="415" y="355"/>
                </a:cubicBezTo>
                <a:cubicBezTo>
                  <a:pt x="418" y="358"/>
                  <a:pt x="418" y="358"/>
                  <a:pt x="418" y="358"/>
                </a:cubicBezTo>
                <a:cubicBezTo>
                  <a:pt x="423" y="362"/>
                  <a:pt x="430" y="361"/>
                  <a:pt x="434" y="355"/>
                </a:cubicBezTo>
                <a:cubicBezTo>
                  <a:pt x="435" y="352"/>
                  <a:pt x="437" y="350"/>
                  <a:pt x="439" y="347"/>
                </a:cubicBezTo>
                <a:cubicBezTo>
                  <a:pt x="442" y="342"/>
                  <a:pt x="439" y="335"/>
                  <a:pt x="433" y="332"/>
                </a:cubicBezTo>
                <a:cubicBezTo>
                  <a:pt x="428" y="330"/>
                  <a:pt x="428" y="330"/>
                  <a:pt x="428" y="330"/>
                </a:cubicBezTo>
                <a:cubicBezTo>
                  <a:pt x="420" y="326"/>
                  <a:pt x="416" y="316"/>
                  <a:pt x="419" y="308"/>
                </a:cubicBezTo>
                <a:cubicBezTo>
                  <a:pt x="423" y="299"/>
                  <a:pt x="433" y="295"/>
                  <a:pt x="441" y="299"/>
                </a:cubicBezTo>
                <a:cubicBezTo>
                  <a:pt x="446" y="301"/>
                  <a:pt x="446" y="301"/>
                  <a:pt x="446" y="301"/>
                </a:cubicBezTo>
                <a:cubicBezTo>
                  <a:pt x="451" y="303"/>
                  <a:pt x="458" y="300"/>
                  <a:pt x="460" y="294"/>
                </a:cubicBezTo>
                <a:cubicBezTo>
                  <a:pt x="461" y="291"/>
                  <a:pt x="461" y="288"/>
                  <a:pt x="462" y="285"/>
                </a:cubicBezTo>
                <a:cubicBezTo>
                  <a:pt x="463" y="279"/>
                  <a:pt x="459" y="273"/>
                  <a:pt x="453" y="272"/>
                </a:cubicBezTo>
                <a:cubicBezTo>
                  <a:pt x="447" y="271"/>
                  <a:pt x="447" y="271"/>
                  <a:pt x="447" y="271"/>
                </a:cubicBezTo>
                <a:cubicBezTo>
                  <a:pt x="438" y="270"/>
                  <a:pt x="432" y="262"/>
                  <a:pt x="433" y="253"/>
                </a:cubicBezTo>
                <a:cubicBezTo>
                  <a:pt x="427" y="246"/>
                  <a:pt x="432" y="236"/>
                  <a:pt x="441" y="237"/>
                </a:cubicBezTo>
                <a:close/>
                <a:moveTo>
                  <a:pt x="306" y="91"/>
                </a:moveTo>
                <a:cubicBezTo>
                  <a:pt x="323" y="99"/>
                  <a:pt x="339" y="111"/>
                  <a:pt x="352" y="126"/>
                </a:cubicBezTo>
                <a:cubicBezTo>
                  <a:pt x="364" y="139"/>
                  <a:pt x="374" y="154"/>
                  <a:pt x="381" y="170"/>
                </a:cubicBezTo>
                <a:cubicBezTo>
                  <a:pt x="371" y="174"/>
                  <a:pt x="371" y="174"/>
                  <a:pt x="371" y="174"/>
                </a:cubicBezTo>
                <a:cubicBezTo>
                  <a:pt x="366" y="162"/>
                  <a:pt x="359" y="151"/>
                  <a:pt x="351" y="141"/>
                </a:cubicBezTo>
                <a:cubicBezTo>
                  <a:pt x="341" y="150"/>
                  <a:pt x="341" y="150"/>
                  <a:pt x="341" y="150"/>
                </a:cubicBezTo>
                <a:cubicBezTo>
                  <a:pt x="339" y="147"/>
                  <a:pt x="336" y="145"/>
                  <a:pt x="334" y="142"/>
                </a:cubicBezTo>
                <a:cubicBezTo>
                  <a:pt x="332" y="140"/>
                  <a:pt x="329" y="137"/>
                  <a:pt x="327" y="135"/>
                </a:cubicBezTo>
                <a:cubicBezTo>
                  <a:pt x="337" y="126"/>
                  <a:pt x="337" y="126"/>
                  <a:pt x="337" y="126"/>
                </a:cubicBezTo>
                <a:cubicBezTo>
                  <a:pt x="326" y="116"/>
                  <a:pt x="314" y="107"/>
                  <a:pt x="302" y="101"/>
                </a:cubicBezTo>
                <a:lnTo>
                  <a:pt x="306" y="91"/>
                </a:lnTo>
                <a:close/>
                <a:moveTo>
                  <a:pt x="293" y="85"/>
                </a:moveTo>
                <a:cubicBezTo>
                  <a:pt x="288" y="95"/>
                  <a:pt x="288" y="95"/>
                  <a:pt x="288" y="95"/>
                </a:cubicBezTo>
                <a:cubicBezTo>
                  <a:pt x="277" y="90"/>
                  <a:pt x="265" y="87"/>
                  <a:pt x="253" y="86"/>
                </a:cubicBezTo>
                <a:cubicBezTo>
                  <a:pt x="253" y="99"/>
                  <a:pt x="253" y="99"/>
                  <a:pt x="253" y="99"/>
                </a:cubicBezTo>
                <a:cubicBezTo>
                  <a:pt x="246" y="98"/>
                  <a:pt x="239" y="98"/>
                  <a:pt x="232" y="98"/>
                </a:cubicBezTo>
                <a:cubicBezTo>
                  <a:pt x="233" y="84"/>
                  <a:pt x="233" y="84"/>
                  <a:pt x="233" y="84"/>
                </a:cubicBezTo>
                <a:cubicBezTo>
                  <a:pt x="218" y="84"/>
                  <a:pt x="202" y="87"/>
                  <a:pt x="188" y="92"/>
                </a:cubicBezTo>
                <a:cubicBezTo>
                  <a:pt x="184" y="81"/>
                  <a:pt x="184" y="81"/>
                  <a:pt x="184" y="81"/>
                </a:cubicBezTo>
                <a:cubicBezTo>
                  <a:pt x="219" y="70"/>
                  <a:pt x="258" y="71"/>
                  <a:pt x="293" y="85"/>
                </a:cubicBezTo>
                <a:close/>
                <a:moveTo>
                  <a:pt x="126" y="115"/>
                </a:moveTo>
                <a:cubicBezTo>
                  <a:pt x="139" y="103"/>
                  <a:pt x="154" y="93"/>
                  <a:pt x="170" y="87"/>
                </a:cubicBezTo>
                <a:cubicBezTo>
                  <a:pt x="174" y="97"/>
                  <a:pt x="174" y="97"/>
                  <a:pt x="174" y="97"/>
                </a:cubicBezTo>
                <a:cubicBezTo>
                  <a:pt x="164" y="101"/>
                  <a:pt x="153" y="107"/>
                  <a:pt x="144" y="115"/>
                </a:cubicBezTo>
                <a:cubicBezTo>
                  <a:pt x="153" y="124"/>
                  <a:pt x="153" y="124"/>
                  <a:pt x="153" y="124"/>
                </a:cubicBezTo>
                <a:cubicBezTo>
                  <a:pt x="149" y="127"/>
                  <a:pt x="146" y="130"/>
                  <a:pt x="142" y="133"/>
                </a:cubicBezTo>
                <a:cubicBezTo>
                  <a:pt x="140" y="135"/>
                  <a:pt x="139" y="136"/>
                  <a:pt x="137" y="138"/>
                </a:cubicBezTo>
                <a:cubicBezTo>
                  <a:pt x="128" y="128"/>
                  <a:pt x="128" y="128"/>
                  <a:pt x="128" y="128"/>
                </a:cubicBezTo>
                <a:cubicBezTo>
                  <a:pt x="117" y="139"/>
                  <a:pt x="108" y="152"/>
                  <a:pt x="101" y="166"/>
                </a:cubicBezTo>
                <a:cubicBezTo>
                  <a:pt x="91" y="161"/>
                  <a:pt x="91" y="161"/>
                  <a:pt x="91" y="161"/>
                </a:cubicBezTo>
                <a:cubicBezTo>
                  <a:pt x="99" y="145"/>
                  <a:pt x="111" y="129"/>
                  <a:pt x="126" y="115"/>
                </a:cubicBezTo>
                <a:close/>
                <a:moveTo>
                  <a:pt x="85" y="175"/>
                </a:moveTo>
                <a:cubicBezTo>
                  <a:pt x="95" y="179"/>
                  <a:pt x="95" y="179"/>
                  <a:pt x="95" y="179"/>
                </a:cubicBezTo>
                <a:cubicBezTo>
                  <a:pt x="90" y="190"/>
                  <a:pt x="87" y="202"/>
                  <a:pt x="86" y="214"/>
                </a:cubicBezTo>
                <a:cubicBezTo>
                  <a:pt x="99" y="215"/>
                  <a:pt x="99" y="215"/>
                  <a:pt x="99" y="215"/>
                </a:cubicBezTo>
                <a:cubicBezTo>
                  <a:pt x="98" y="222"/>
                  <a:pt x="98" y="228"/>
                  <a:pt x="98" y="235"/>
                </a:cubicBezTo>
                <a:cubicBezTo>
                  <a:pt x="84" y="234"/>
                  <a:pt x="84" y="234"/>
                  <a:pt x="84" y="234"/>
                </a:cubicBezTo>
                <a:cubicBezTo>
                  <a:pt x="85" y="250"/>
                  <a:pt x="87" y="265"/>
                  <a:pt x="92" y="280"/>
                </a:cubicBezTo>
                <a:cubicBezTo>
                  <a:pt x="82" y="284"/>
                  <a:pt x="82" y="284"/>
                  <a:pt x="82" y="284"/>
                </a:cubicBezTo>
                <a:cubicBezTo>
                  <a:pt x="70" y="248"/>
                  <a:pt x="71" y="209"/>
                  <a:pt x="85" y="175"/>
                </a:cubicBezTo>
                <a:close/>
                <a:moveTo>
                  <a:pt x="161" y="377"/>
                </a:moveTo>
                <a:cubicBezTo>
                  <a:pt x="145" y="368"/>
                  <a:pt x="129" y="357"/>
                  <a:pt x="115" y="342"/>
                </a:cubicBezTo>
                <a:cubicBezTo>
                  <a:pt x="103" y="328"/>
                  <a:pt x="93" y="313"/>
                  <a:pt x="87" y="297"/>
                </a:cubicBezTo>
                <a:cubicBezTo>
                  <a:pt x="97" y="293"/>
                  <a:pt x="97" y="293"/>
                  <a:pt x="97" y="293"/>
                </a:cubicBezTo>
                <a:cubicBezTo>
                  <a:pt x="102" y="305"/>
                  <a:pt x="109" y="316"/>
                  <a:pt x="117" y="327"/>
                </a:cubicBezTo>
                <a:cubicBezTo>
                  <a:pt x="127" y="318"/>
                  <a:pt x="127" y="318"/>
                  <a:pt x="127" y="318"/>
                </a:cubicBezTo>
                <a:cubicBezTo>
                  <a:pt x="129" y="320"/>
                  <a:pt x="131" y="323"/>
                  <a:pt x="133" y="325"/>
                </a:cubicBezTo>
                <a:cubicBezTo>
                  <a:pt x="136" y="328"/>
                  <a:pt x="138" y="330"/>
                  <a:pt x="140" y="333"/>
                </a:cubicBezTo>
                <a:cubicBezTo>
                  <a:pt x="131" y="342"/>
                  <a:pt x="131" y="342"/>
                  <a:pt x="131" y="342"/>
                </a:cubicBezTo>
                <a:cubicBezTo>
                  <a:pt x="141" y="352"/>
                  <a:pt x="153" y="360"/>
                  <a:pt x="166" y="367"/>
                </a:cubicBezTo>
                <a:lnTo>
                  <a:pt x="161" y="377"/>
                </a:lnTo>
                <a:close/>
                <a:moveTo>
                  <a:pt x="175" y="383"/>
                </a:moveTo>
                <a:cubicBezTo>
                  <a:pt x="179" y="373"/>
                  <a:pt x="179" y="373"/>
                  <a:pt x="179" y="373"/>
                </a:cubicBezTo>
                <a:cubicBezTo>
                  <a:pt x="192" y="378"/>
                  <a:pt x="206" y="381"/>
                  <a:pt x="219" y="382"/>
                </a:cubicBezTo>
                <a:cubicBezTo>
                  <a:pt x="220" y="369"/>
                  <a:pt x="220" y="369"/>
                  <a:pt x="220" y="369"/>
                </a:cubicBezTo>
                <a:cubicBezTo>
                  <a:pt x="227" y="370"/>
                  <a:pt x="234" y="370"/>
                  <a:pt x="240" y="369"/>
                </a:cubicBezTo>
                <a:cubicBezTo>
                  <a:pt x="240" y="383"/>
                  <a:pt x="240" y="383"/>
                  <a:pt x="240" y="383"/>
                </a:cubicBezTo>
                <a:cubicBezTo>
                  <a:pt x="253" y="382"/>
                  <a:pt x="267" y="380"/>
                  <a:pt x="280" y="376"/>
                </a:cubicBezTo>
                <a:cubicBezTo>
                  <a:pt x="284" y="386"/>
                  <a:pt x="284" y="386"/>
                  <a:pt x="284" y="386"/>
                </a:cubicBezTo>
                <a:cubicBezTo>
                  <a:pt x="248" y="398"/>
                  <a:pt x="209" y="396"/>
                  <a:pt x="175" y="383"/>
                </a:cubicBezTo>
                <a:close/>
                <a:moveTo>
                  <a:pt x="342" y="352"/>
                </a:moveTo>
                <a:cubicBezTo>
                  <a:pt x="328" y="364"/>
                  <a:pt x="313" y="374"/>
                  <a:pt x="297" y="381"/>
                </a:cubicBezTo>
                <a:cubicBezTo>
                  <a:pt x="293" y="371"/>
                  <a:pt x="293" y="371"/>
                  <a:pt x="293" y="371"/>
                </a:cubicBezTo>
                <a:cubicBezTo>
                  <a:pt x="306" y="365"/>
                  <a:pt x="318" y="358"/>
                  <a:pt x="330" y="348"/>
                </a:cubicBezTo>
                <a:cubicBezTo>
                  <a:pt x="321" y="338"/>
                  <a:pt x="321" y="338"/>
                  <a:pt x="321" y="338"/>
                </a:cubicBezTo>
                <a:cubicBezTo>
                  <a:pt x="322" y="337"/>
                  <a:pt x="324" y="336"/>
                  <a:pt x="325" y="334"/>
                </a:cubicBezTo>
                <a:cubicBezTo>
                  <a:pt x="329" y="331"/>
                  <a:pt x="332" y="328"/>
                  <a:pt x="335" y="324"/>
                </a:cubicBezTo>
                <a:cubicBezTo>
                  <a:pt x="344" y="334"/>
                  <a:pt x="344" y="334"/>
                  <a:pt x="344" y="334"/>
                </a:cubicBezTo>
                <a:cubicBezTo>
                  <a:pt x="353" y="324"/>
                  <a:pt x="361" y="313"/>
                  <a:pt x="367" y="302"/>
                </a:cubicBezTo>
                <a:cubicBezTo>
                  <a:pt x="377" y="306"/>
                  <a:pt x="377" y="306"/>
                  <a:pt x="377" y="306"/>
                </a:cubicBezTo>
                <a:cubicBezTo>
                  <a:pt x="368" y="323"/>
                  <a:pt x="357" y="339"/>
                  <a:pt x="342" y="352"/>
                </a:cubicBezTo>
                <a:close/>
                <a:moveTo>
                  <a:pt x="383" y="293"/>
                </a:moveTo>
                <a:cubicBezTo>
                  <a:pt x="373" y="288"/>
                  <a:pt x="373" y="288"/>
                  <a:pt x="373" y="288"/>
                </a:cubicBezTo>
                <a:cubicBezTo>
                  <a:pt x="378" y="275"/>
                  <a:pt x="381" y="262"/>
                  <a:pt x="382" y="248"/>
                </a:cubicBezTo>
                <a:cubicBezTo>
                  <a:pt x="369" y="247"/>
                  <a:pt x="369" y="247"/>
                  <a:pt x="369" y="247"/>
                </a:cubicBezTo>
                <a:cubicBezTo>
                  <a:pt x="370" y="241"/>
                  <a:pt x="370" y="234"/>
                  <a:pt x="369" y="227"/>
                </a:cubicBezTo>
                <a:cubicBezTo>
                  <a:pt x="383" y="228"/>
                  <a:pt x="383" y="228"/>
                  <a:pt x="383" y="228"/>
                </a:cubicBezTo>
                <a:cubicBezTo>
                  <a:pt x="382" y="214"/>
                  <a:pt x="380" y="201"/>
                  <a:pt x="376" y="188"/>
                </a:cubicBezTo>
                <a:cubicBezTo>
                  <a:pt x="386" y="184"/>
                  <a:pt x="386" y="184"/>
                  <a:pt x="386" y="184"/>
                </a:cubicBezTo>
                <a:cubicBezTo>
                  <a:pt x="398" y="219"/>
                  <a:pt x="396" y="258"/>
                  <a:pt x="383" y="293"/>
                </a:cubicBezTo>
                <a:close/>
              </a:path>
            </a:pathLst>
          </a:custGeom>
          <a:solidFill>
            <a:schemeClr val="accent2"/>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4" name="Freeform 15">
            <a:extLst>
              <a:ext uri="{FF2B5EF4-FFF2-40B4-BE49-F238E27FC236}">
                <a16:creationId xmlns:a16="http://schemas.microsoft.com/office/drawing/2014/main" id="{F23FB2DF-592B-964B-BA60-C2CFCCC7B858}"/>
              </a:ext>
            </a:extLst>
          </p:cNvPr>
          <p:cNvSpPr>
            <a:spLocks noEditPoints="1"/>
          </p:cNvSpPr>
          <p:nvPr/>
        </p:nvSpPr>
        <p:spPr bwMode="auto">
          <a:xfrm>
            <a:off x="9762126" y="3796166"/>
            <a:ext cx="1092232" cy="1093660"/>
          </a:xfrm>
          <a:custGeom>
            <a:avLst/>
            <a:gdLst>
              <a:gd name="T0" fmla="*/ 644 w 644"/>
              <a:gd name="T1" fmla="*/ 312 h 645"/>
              <a:gd name="T2" fmla="*/ 636 w 644"/>
              <a:gd name="T3" fmla="*/ 279 h 645"/>
              <a:gd name="T4" fmla="*/ 635 w 644"/>
              <a:gd name="T5" fmla="*/ 262 h 645"/>
              <a:gd name="T6" fmla="*/ 625 w 644"/>
              <a:gd name="T7" fmla="*/ 229 h 645"/>
              <a:gd name="T8" fmla="*/ 589 w 644"/>
              <a:gd name="T9" fmla="*/ 209 h 645"/>
              <a:gd name="T10" fmla="*/ 603 w 644"/>
              <a:gd name="T11" fmla="*/ 165 h 645"/>
              <a:gd name="T12" fmla="*/ 574 w 644"/>
              <a:gd name="T13" fmla="*/ 122 h 645"/>
              <a:gd name="T14" fmla="*/ 539 w 644"/>
              <a:gd name="T15" fmla="*/ 85 h 645"/>
              <a:gd name="T16" fmla="*/ 499 w 644"/>
              <a:gd name="T17" fmla="*/ 53 h 645"/>
              <a:gd name="T18" fmla="*/ 454 w 644"/>
              <a:gd name="T19" fmla="*/ 28 h 645"/>
              <a:gd name="T20" fmla="*/ 420 w 644"/>
              <a:gd name="T21" fmla="*/ 20 h 645"/>
              <a:gd name="T22" fmla="*/ 404 w 644"/>
              <a:gd name="T23" fmla="*/ 17 h 645"/>
              <a:gd name="T24" fmla="*/ 372 w 644"/>
              <a:gd name="T25" fmla="*/ 4 h 645"/>
              <a:gd name="T26" fmla="*/ 337 w 644"/>
              <a:gd name="T27" fmla="*/ 32 h 645"/>
              <a:gd name="T28" fmla="*/ 305 w 644"/>
              <a:gd name="T29" fmla="*/ 7 h 645"/>
              <a:gd name="T30" fmla="*/ 270 w 644"/>
              <a:gd name="T31" fmla="*/ 7 h 645"/>
              <a:gd name="T32" fmla="*/ 245 w 644"/>
              <a:gd name="T33" fmla="*/ 41 h 645"/>
              <a:gd name="T34" fmla="*/ 205 w 644"/>
              <a:gd name="T35" fmla="*/ 22 h 645"/>
              <a:gd name="T36" fmla="*/ 176 w 644"/>
              <a:gd name="T37" fmla="*/ 42 h 645"/>
              <a:gd name="T38" fmla="*/ 159 w 644"/>
              <a:gd name="T39" fmla="*/ 45 h 645"/>
              <a:gd name="T40" fmla="*/ 131 w 644"/>
              <a:gd name="T41" fmla="*/ 63 h 645"/>
              <a:gd name="T42" fmla="*/ 92 w 644"/>
              <a:gd name="T43" fmla="*/ 97 h 645"/>
              <a:gd name="T44" fmla="*/ 65 w 644"/>
              <a:gd name="T45" fmla="*/ 138 h 645"/>
              <a:gd name="T46" fmla="*/ 55 w 644"/>
              <a:gd name="T47" fmla="*/ 152 h 645"/>
              <a:gd name="T48" fmla="*/ 27 w 644"/>
              <a:gd name="T49" fmla="*/ 193 h 645"/>
              <a:gd name="T50" fmla="*/ 18 w 644"/>
              <a:gd name="T51" fmla="*/ 226 h 645"/>
              <a:gd name="T52" fmla="*/ 16 w 644"/>
              <a:gd name="T53" fmla="*/ 242 h 645"/>
              <a:gd name="T54" fmla="*/ 3 w 644"/>
              <a:gd name="T55" fmla="*/ 274 h 645"/>
              <a:gd name="T56" fmla="*/ 5 w 644"/>
              <a:gd name="T57" fmla="*/ 323 h 645"/>
              <a:gd name="T58" fmla="*/ 6 w 644"/>
              <a:gd name="T59" fmla="*/ 340 h 645"/>
              <a:gd name="T60" fmla="*/ 7 w 644"/>
              <a:gd name="T61" fmla="*/ 389 h 645"/>
              <a:gd name="T62" fmla="*/ 20 w 644"/>
              <a:gd name="T63" fmla="*/ 419 h 645"/>
              <a:gd name="T64" fmla="*/ 48 w 644"/>
              <a:gd name="T65" fmla="*/ 443 h 645"/>
              <a:gd name="T66" fmla="*/ 47 w 644"/>
              <a:gd name="T67" fmla="*/ 480 h 645"/>
              <a:gd name="T68" fmla="*/ 70 w 644"/>
              <a:gd name="T69" fmla="*/ 523 h 645"/>
              <a:gd name="T70" fmla="*/ 94 w 644"/>
              <a:gd name="T71" fmla="*/ 545 h 645"/>
              <a:gd name="T72" fmla="*/ 132 w 644"/>
              <a:gd name="T73" fmla="*/ 577 h 645"/>
              <a:gd name="T74" fmla="*/ 168 w 644"/>
              <a:gd name="T75" fmla="*/ 580 h 645"/>
              <a:gd name="T76" fmla="*/ 189 w 644"/>
              <a:gd name="T77" fmla="*/ 610 h 645"/>
              <a:gd name="T78" fmla="*/ 233 w 644"/>
              <a:gd name="T79" fmla="*/ 632 h 645"/>
              <a:gd name="T80" fmla="*/ 266 w 644"/>
              <a:gd name="T81" fmla="*/ 640 h 645"/>
              <a:gd name="T82" fmla="*/ 315 w 644"/>
              <a:gd name="T83" fmla="*/ 639 h 645"/>
              <a:gd name="T84" fmla="*/ 332 w 644"/>
              <a:gd name="T85" fmla="*/ 639 h 645"/>
              <a:gd name="T86" fmla="*/ 381 w 644"/>
              <a:gd name="T87" fmla="*/ 639 h 645"/>
              <a:gd name="T88" fmla="*/ 430 w 644"/>
              <a:gd name="T89" fmla="*/ 626 h 645"/>
              <a:gd name="T90" fmla="*/ 476 w 644"/>
              <a:gd name="T91" fmla="*/ 606 h 645"/>
              <a:gd name="T92" fmla="*/ 518 w 644"/>
              <a:gd name="T93" fmla="*/ 578 h 645"/>
              <a:gd name="T94" fmla="*/ 544 w 644"/>
              <a:gd name="T95" fmla="*/ 556 h 645"/>
              <a:gd name="T96" fmla="*/ 578 w 644"/>
              <a:gd name="T97" fmla="*/ 518 h 645"/>
              <a:gd name="T98" fmla="*/ 572 w 644"/>
              <a:gd name="T99" fmla="*/ 476 h 645"/>
              <a:gd name="T100" fmla="*/ 612 w 644"/>
              <a:gd name="T101" fmla="*/ 461 h 645"/>
              <a:gd name="T102" fmla="*/ 624 w 644"/>
              <a:gd name="T103" fmla="*/ 428 h 645"/>
              <a:gd name="T104" fmla="*/ 626 w 644"/>
              <a:gd name="T105" fmla="*/ 412 h 645"/>
              <a:gd name="T106" fmla="*/ 639 w 644"/>
              <a:gd name="T107" fmla="*/ 380 h 645"/>
              <a:gd name="T108" fmla="*/ 639 w 644"/>
              <a:gd name="T109" fmla="*/ 329 h 645"/>
              <a:gd name="T110" fmla="*/ 463 w 644"/>
              <a:gd name="T111" fmla="*/ 165 h 645"/>
              <a:gd name="T112" fmla="*/ 322 w 644"/>
              <a:gd name="T113" fmla="*/ 111 h 645"/>
              <a:gd name="T114" fmla="*/ 124 w 644"/>
              <a:gd name="T115" fmla="*/ 234 h 645"/>
              <a:gd name="T116" fmla="*/ 130 w 644"/>
              <a:gd name="T117" fmla="*/ 498 h 645"/>
              <a:gd name="T118" fmla="*/ 309 w 644"/>
              <a:gd name="T119" fmla="*/ 564 h 645"/>
              <a:gd name="T120" fmla="*/ 391 w 644"/>
              <a:gd name="T121" fmla="*/ 523 h 645"/>
              <a:gd name="T122" fmla="*/ 411 w 644"/>
              <a:gd name="T123" fmla="*/ 514 h 6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44" h="645">
                <a:moveTo>
                  <a:pt x="639" y="329"/>
                </a:moveTo>
                <a:cubicBezTo>
                  <a:pt x="639" y="329"/>
                  <a:pt x="639" y="329"/>
                  <a:pt x="639" y="329"/>
                </a:cubicBezTo>
                <a:cubicBezTo>
                  <a:pt x="639" y="329"/>
                  <a:pt x="640" y="329"/>
                  <a:pt x="641" y="329"/>
                </a:cubicBezTo>
                <a:cubicBezTo>
                  <a:pt x="642" y="329"/>
                  <a:pt x="643" y="329"/>
                  <a:pt x="644" y="329"/>
                </a:cubicBezTo>
                <a:cubicBezTo>
                  <a:pt x="644" y="323"/>
                  <a:pt x="644" y="318"/>
                  <a:pt x="644" y="312"/>
                </a:cubicBezTo>
                <a:cubicBezTo>
                  <a:pt x="643" y="312"/>
                  <a:pt x="642" y="312"/>
                  <a:pt x="641" y="312"/>
                </a:cubicBezTo>
                <a:cubicBezTo>
                  <a:pt x="640" y="313"/>
                  <a:pt x="639" y="313"/>
                  <a:pt x="639" y="313"/>
                </a:cubicBezTo>
                <a:cubicBezTo>
                  <a:pt x="639" y="313"/>
                  <a:pt x="639" y="313"/>
                  <a:pt x="639" y="313"/>
                </a:cubicBezTo>
                <a:cubicBezTo>
                  <a:pt x="624" y="314"/>
                  <a:pt x="612" y="307"/>
                  <a:pt x="611" y="298"/>
                </a:cubicBezTo>
                <a:cubicBezTo>
                  <a:pt x="610" y="289"/>
                  <a:pt x="621" y="281"/>
                  <a:pt x="636" y="279"/>
                </a:cubicBezTo>
                <a:cubicBezTo>
                  <a:pt x="636" y="279"/>
                  <a:pt x="636" y="279"/>
                  <a:pt x="636" y="279"/>
                </a:cubicBezTo>
                <a:cubicBezTo>
                  <a:pt x="636" y="278"/>
                  <a:pt x="637" y="278"/>
                  <a:pt x="637" y="278"/>
                </a:cubicBezTo>
                <a:cubicBezTo>
                  <a:pt x="638" y="278"/>
                  <a:pt x="640" y="278"/>
                  <a:pt x="641" y="278"/>
                </a:cubicBezTo>
                <a:cubicBezTo>
                  <a:pt x="640" y="272"/>
                  <a:pt x="639" y="267"/>
                  <a:pt x="638" y="261"/>
                </a:cubicBezTo>
                <a:cubicBezTo>
                  <a:pt x="637" y="261"/>
                  <a:pt x="636" y="262"/>
                  <a:pt x="635" y="262"/>
                </a:cubicBezTo>
                <a:cubicBezTo>
                  <a:pt x="634" y="262"/>
                  <a:pt x="634" y="262"/>
                  <a:pt x="633" y="263"/>
                </a:cubicBezTo>
                <a:cubicBezTo>
                  <a:pt x="633" y="263"/>
                  <a:pt x="633" y="263"/>
                  <a:pt x="633" y="263"/>
                </a:cubicBezTo>
                <a:cubicBezTo>
                  <a:pt x="619" y="266"/>
                  <a:pt x="606" y="262"/>
                  <a:pt x="604" y="253"/>
                </a:cubicBezTo>
                <a:cubicBezTo>
                  <a:pt x="601" y="244"/>
                  <a:pt x="611" y="234"/>
                  <a:pt x="625" y="229"/>
                </a:cubicBezTo>
                <a:cubicBezTo>
                  <a:pt x="625" y="229"/>
                  <a:pt x="625" y="229"/>
                  <a:pt x="625" y="229"/>
                </a:cubicBezTo>
                <a:cubicBezTo>
                  <a:pt x="625" y="229"/>
                  <a:pt x="625" y="229"/>
                  <a:pt x="626" y="229"/>
                </a:cubicBezTo>
                <a:cubicBezTo>
                  <a:pt x="627" y="229"/>
                  <a:pt x="629" y="228"/>
                  <a:pt x="630" y="228"/>
                </a:cubicBezTo>
                <a:cubicBezTo>
                  <a:pt x="628" y="222"/>
                  <a:pt x="627" y="217"/>
                  <a:pt x="625" y="212"/>
                </a:cubicBezTo>
                <a:cubicBezTo>
                  <a:pt x="623" y="212"/>
                  <a:pt x="622" y="213"/>
                  <a:pt x="621" y="213"/>
                </a:cubicBezTo>
                <a:cubicBezTo>
                  <a:pt x="607" y="220"/>
                  <a:pt x="593" y="218"/>
                  <a:pt x="589" y="209"/>
                </a:cubicBezTo>
                <a:cubicBezTo>
                  <a:pt x="585" y="201"/>
                  <a:pt x="593" y="189"/>
                  <a:pt x="606" y="182"/>
                </a:cubicBezTo>
                <a:cubicBezTo>
                  <a:pt x="606" y="182"/>
                  <a:pt x="606" y="182"/>
                  <a:pt x="606" y="182"/>
                </a:cubicBezTo>
                <a:cubicBezTo>
                  <a:pt x="606" y="182"/>
                  <a:pt x="606" y="182"/>
                  <a:pt x="607" y="182"/>
                </a:cubicBezTo>
                <a:cubicBezTo>
                  <a:pt x="608" y="181"/>
                  <a:pt x="610" y="181"/>
                  <a:pt x="611" y="180"/>
                </a:cubicBezTo>
                <a:cubicBezTo>
                  <a:pt x="609" y="175"/>
                  <a:pt x="606" y="170"/>
                  <a:pt x="603" y="165"/>
                </a:cubicBezTo>
                <a:cubicBezTo>
                  <a:pt x="602" y="166"/>
                  <a:pt x="601" y="167"/>
                  <a:pt x="600" y="167"/>
                </a:cubicBezTo>
                <a:cubicBezTo>
                  <a:pt x="587" y="176"/>
                  <a:pt x="572" y="176"/>
                  <a:pt x="567" y="168"/>
                </a:cubicBezTo>
                <a:cubicBezTo>
                  <a:pt x="562" y="160"/>
                  <a:pt x="568" y="147"/>
                  <a:pt x="581" y="139"/>
                </a:cubicBezTo>
                <a:cubicBezTo>
                  <a:pt x="582" y="138"/>
                  <a:pt x="583" y="137"/>
                  <a:pt x="585" y="136"/>
                </a:cubicBezTo>
                <a:cubicBezTo>
                  <a:pt x="582" y="131"/>
                  <a:pt x="578" y="127"/>
                  <a:pt x="574" y="122"/>
                </a:cubicBezTo>
                <a:cubicBezTo>
                  <a:pt x="573" y="123"/>
                  <a:pt x="572" y="124"/>
                  <a:pt x="571" y="125"/>
                </a:cubicBezTo>
                <a:cubicBezTo>
                  <a:pt x="560" y="136"/>
                  <a:pt x="546" y="138"/>
                  <a:pt x="539" y="131"/>
                </a:cubicBezTo>
                <a:cubicBezTo>
                  <a:pt x="533" y="124"/>
                  <a:pt x="537" y="110"/>
                  <a:pt x="548" y="100"/>
                </a:cubicBezTo>
                <a:cubicBezTo>
                  <a:pt x="549" y="99"/>
                  <a:pt x="551" y="98"/>
                  <a:pt x="552" y="97"/>
                </a:cubicBezTo>
                <a:cubicBezTo>
                  <a:pt x="548" y="93"/>
                  <a:pt x="544" y="89"/>
                  <a:pt x="539" y="85"/>
                </a:cubicBezTo>
                <a:cubicBezTo>
                  <a:pt x="539" y="86"/>
                  <a:pt x="538" y="87"/>
                  <a:pt x="537" y="88"/>
                </a:cubicBezTo>
                <a:cubicBezTo>
                  <a:pt x="527" y="100"/>
                  <a:pt x="513" y="105"/>
                  <a:pt x="506" y="99"/>
                </a:cubicBezTo>
                <a:cubicBezTo>
                  <a:pt x="499" y="93"/>
                  <a:pt x="500" y="79"/>
                  <a:pt x="510" y="67"/>
                </a:cubicBezTo>
                <a:cubicBezTo>
                  <a:pt x="511" y="65"/>
                  <a:pt x="512" y="64"/>
                  <a:pt x="513" y="63"/>
                </a:cubicBezTo>
                <a:cubicBezTo>
                  <a:pt x="508" y="60"/>
                  <a:pt x="504" y="56"/>
                  <a:pt x="499" y="53"/>
                </a:cubicBezTo>
                <a:cubicBezTo>
                  <a:pt x="498" y="54"/>
                  <a:pt x="498" y="56"/>
                  <a:pt x="497" y="57"/>
                </a:cubicBezTo>
                <a:cubicBezTo>
                  <a:pt x="489" y="70"/>
                  <a:pt x="476" y="77"/>
                  <a:pt x="468" y="73"/>
                </a:cubicBezTo>
                <a:cubicBezTo>
                  <a:pt x="460" y="68"/>
                  <a:pt x="459" y="53"/>
                  <a:pt x="467" y="40"/>
                </a:cubicBezTo>
                <a:cubicBezTo>
                  <a:pt x="468" y="39"/>
                  <a:pt x="469" y="37"/>
                  <a:pt x="470" y="36"/>
                </a:cubicBezTo>
                <a:cubicBezTo>
                  <a:pt x="464" y="33"/>
                  <a:pt x="459" y="31"/>
                  <a:pt x="454" y="28"/>
                </a:cubicBezTo>
                <a:cubicBezTo>
                  <a:pt x="453" y="30"/>
                  <a:pt x="453" y="31"/>
                  <a:pt x="453" y="32"/>
                </a:cubicBezTo>
                <a:cubicBezTo>
                  <a:pt x="447" y="47"/>
                  <a:pt x="436" y="56"/>
                  <a:pt x="427" y="52"/>
                </a:cubicBezTo>
                <a:cubicBezTo>
                  <a:pt x="418" y="49"/>
                  <a:pt x="415" y="35"/>
                  <a:pt x="420" y="22"/>
                </a:cubicBezTo>
                <a:cubicBezTo>
                  <a:pt x="420" y="22"/>
                  <a:pt x="420" y="22"/>
                  <a:pt x="420" y="22"/>
                </a:cubicBezTo>
                <a:cubicBezTo>
                  <a:pt x="420" y="21"/>
                  <a:pt x="420" y="21"/>
                  <a:pt x="420" y="20"/>
                </a:cubicBezTo>
                <a:cubicBezTo>
                  <a:pt x="421" y="19"/>
                  <a:pt x="421" y="18"/>
                  <a:pt x="422" y="16"/>
                </a:cubicBezTo>
                <a:cubicBezTo>
                  <a:pt x="417" y="14"/>
                  <a:pt x="411" y="13"/>
                  <a:pt x="405" y="11"/>
                </a:cubicBezTo>
                <a:cubicBezTo>
                  <a:pt x="405" y="13"/>
                  <a:pt x="405" y="14"/>
                  <a:pt x="405" y="15"/>
                </a:cubicBezTo>
                <a:cubicBezTo>
                  <a:pt x="405" y="16"/>
                  <a:pt x="405" y="16"/>
                  <a:pt x="404" y="17"/>
                </a:cubicBezTo>
                <a:cubicBezTo>
                  <a:pt x="404" y="17"/>
                  <a:pt x="404" y="17"/>
                  <a:pt x="404" y="17"/>
                </a:cubicBezTo>
                <a:cubicBezTo>
                  <a:pt x="401" y="31"/>
                  <a:pt x="391" y="40"/>
                  <a:pt x="383" y="39"/>
                </a:cubicBezTo>
                <a:cubicBezTo>
                  <a:pt x="374" y="37"/>
                  <a:pt x="369" y="24"/>
                  <a:pt x="371" y="10"/>
                </a:cubicBezTo>
                <a:cubicBezTo>
                  <a:pt x="371" y="10"/>
                  <a:pt x="371" y="10"/>
                  <a:pt x="371" y="10"/>
                </a:cubicBezTo>
                <a:cubicBezTo>
                  <a:pt x="371" y="9"/>
                  <a:pt x="371" y="9"/>
                  <a:pt x="371" y="8"/>
                </a:cubicBezTo>
                <a:cubicBezTo>
                  <a:pt x="371" y="7"/>
                  <a:pt x="372" y="6"/>
                  <a:pt x="372" y="4"/>
                </a:cubicBezTo>
                <a:cubicBezTo>
                  <a:pt x="367" y="3"/>
                  <a:pt x="361" y="3"/>
                  <a:pt x="355" y="2"/>
                </a:cubicBezTo>
                <a:cubicBezTo>
                  <a:pt x="355" y="3"/>
                  <a:pt x="355" y="4"/>
                  <a:pt x="355" y="5"/>
                </a:cubicBezTo>
                <a:cubicBezTo>
                  <a:pt x="355" y="6"/>
                  <a:pt x="355" y="7"/>
                  <a:pt x="355" y="8"/>
                </a:cubicBezTo>
                <a:cubicBezTo>
                  <a:pt x="355" y="8"/>
                  <a:pt x="355" y="8"/>
                  <a:pt x="355" y="8"/>
                </a:cubicBezTo>
                <a:cubicBezTo>
                  <a:pt x="354" y="22"/>
                  <a:pt x="346" y="32"/>
                  <a:pt x="337" y="32"/>
                </a:cubicBezTo>
                <a:cubicBezTo>
                  <a:pt x="327" y="32"/>
                  <a:pt x="320" y="19"/>
                  <a:pt x="321" y="4"/>
                </a:cubicBezTo>
                <a:cubicBezTo>
                  <a:pt x="321" y="3"/>
                  <a:pt x="321" y="1"/>
                  <a:pt x="321" y="0"/>
                </a:cubicBezTo>
                <a:cubicBezTo>
                  <a:pt x="315" y="0"/>
                  <a:pt x="310" y="1"/>
                  <a:pt x="304" y="1"/>
                </a:cubicBezTo>
                <a:cubicBezTo>
                  <a:pt x="304" y="2"/>
                  <a:pt x="304" y="3"/>
                  <a:pt x="305" y="3"/>
                </a:cubicBezTo>
                <a:cubicBezTo>
                  <a:pt x="305" y="4"/>
                  <a:pt x="305" y="6"/>
                  <a:pt x="305" y="7"/>
                </a:cubicBezTo>
                <a:cubicBezTo>
                  <a:pt x="305" y="7"/>
                  <a:pt x="305" y="7"/>
                  <a:pt x="305" y="7"/>
                </a:cubicBezTo>
                <a:cubicBezTo>
                  <a:pt x="305" y="20"/>
                  <a:pt x="299" y="32"/>
                  <a:pt x="291" y="33"/>
                </a:cubicBezTo>
                <a:cubicBezTo>
                  <a:pt x="282" y="34"/>
                  <a:pt x="273" y="24"/>
                  <a:pt x="271" y="10"/>
                </a:cubicBezTo>
                <a:cubicBezTo>
                  <a:pt x="271" y="10"/>
                  <a:pt x="271" y="10"/>
                  <a:pt x="271" y="10"/>
                </a:cubicBezTo>
                <a:cubicBezTo>
                  <a:pt x="271" y="9"/>
                  <a:pt x="270" y="8"/>
                  <a:pt x="270" y="7"/>
                </a:cubicBezTo>
                <a:cubicBezTo>
                  <a:pt x="270" y="6"/>
                  <a:pt x="270" y="5"/>
                  <a:pt x="270" y="5"/>
                </a:cubicBezTo>
                <a:cubicBezTo>
                  <a:pt x="265" y="5"/>
                  <a:pt x="259" y="6"/>
                  <a:pt x="254" y="8"/>
                </a:cubicBezTo>
                <a:cubicBezTo>
                  <a:pt x="254" y="8"/>
                  <a:pt x="254" y="9"/>
                  <a:pt x="254" y="9"/>
                </a:cubicBezTo>
                <a:cubicBezTo>
                  <a:pt x="255" y="11"/>
                  <a:pt x="255" y="12"/>
                  <a:pt x="255" y="13"/>
                </a:cubicBezTo>
                <a:cubicBezTo>
                  <a:pt x="257" y="27"/>
                  <a:pt x="253" y="38"/>
                  <a:pt x="245" y="41"/>
                </a:cubicBezTo>
                <a:cubicBezTo>
                  <a:pt x="237" y="43"/>
                  <a:pt x="227" y="35"/>
                  <a:pt x="222" y="22"/>
                </a:cubicBezTo>
                <a:cubicBezTo>
                  <a:pt x="222" y="22"/>
                  <a:pt x="222" y="22"/>
                  <a:pt x="222" y="22"/>
                </a:cubicBezTo>
                <a:cubicBezTo>
                  <a:pt x="222" y="21"/>
                  <a:pt x="221" y="20"/>
                  <a:pt x="221" y="19"/>
                </a:cubicBezTo>
                <a:cubicBezTo>
                  <a:pt x="221" y="18"/>
                  <a:pt x="221" y="17"/>
                  <a:pt x="221" y="17"/>
                </a:cubicBezTo>
                <a:cubicBezTo>
                  <a:pt x="215" y="18"/>
                  <a:pt x="210" y="20"/>
                  <a:pt x="205" y="22"/>
                </a:cubicBezTo>
                <a:cubicBezTo>
                  <a:pt x="205" y="23"/>
                  <a:pt x="205" y="23"/>
                  <a:pt x="205" y="23"/>
                </a:cubicBezTo>
                <a:cubicBezTo>
                  <a:pt x="206" y="25"/>
                  <a:pt x="207" y="26"/>
                  <a:pt x="207" y="28"/>
                </a:cubicBezTo>
                <a:cubicBezTo>
                  <a:pt x="207" y="28"/>
                  <a:pt x="207" y="28"/>
                  <a:pt x="207" y="28"/>
                </a:cubicBezTo>
                <a:cubicBezTo>
                  <a:pt x="211" y="40"/>
                  <a:pt x="209" y="52"/>
                  <a:pt x="201" y="56"/>
                </a:cubicBezTo>
                <a:cubicBezTo>
                  <a:pt x="193" y="59"/>
                  <a:pt x="183" y="53"/>
                  <a:pt x="176" y="42"/>
                </a:cubicBezTo>
                <a:cubicBezTo>
                  <a:pt x="176" y="42"/>
                  <a:pt x="176" y="42"/>
                  <a:pt x="176" y="42"/>
                </a:cubicBezTo>
                <a:cubicBezTo>
                  <a:pt x="175" y="40"/>
                  <a:pt x="175" y="39"/>
                  <a:pt x="174" y="38"/>
                </a:cubicBezTo>
                <a:cubicBezTo>
                  <a:pt x="174" y="37"/>
                  <a:pt x="174" y="37"/>
                  <a:pt x="174" y="36"/>
                </a:cubicBezTo>
                <a:cubicBezTo>
                  <a:pt x="169" y="39"/>
                  <a:pt x="164" y="42"/>
                  <a:pt x="159" y="44"/>
                </a:cubicBezTo>
                <a:cubicBezTo>
                  <a:pt x="159" y="45"/>
                  <a:pt x="159" y="45"/>
                  <a:pt x="159" y="45"/>
                </a:cubicBezTo>
                <a:cubicBezTo>
                  <a:pt x="168" y="58"/>
                  <a:pt x="168" y="72"/>
                  <a:pt x="160" y="77"/>
                </a:cubicBezTo>
                <a:cubicBezTo>
                  <a:pt x="153" y="82"/>
                  <a:pt x="142" y="78"/>
                  <a:pt x="134" y="68"/>
                </a:cubicBezTo>
                <a:cubicBezTo>
                  <a:pt x="134" y="68"/>
                  <a:pt x="134" y="68"/>
                  <a:pt x="134" y="68"/>
                </a:cubicBezTo>
                <a:cubicBezTo>
                  <a:pt x="133" y="67"/>
                  <a:pt x="132" y="65"/>
                  <a:pt x="131" y="64"/>
                </a:cubicBezTo>
                <a:cubicBezTo>
                  <a:pt x="131" y="64"/>
                  <a:pt x="131" y="63"/>
                  <a:pt x="131" y="63"/>
                </a:cubicBezTo>
                <a:cubicBezTo>
                  <a:pt x="126" y="67"/>
                  <a:pt x="122" y="70"/>
                  <a:pt x="118" y="73"/>
                </a:cubicBezTo>
                <a:cubicBezTo>
                  <a:pt x="119" y="75"/>
                  <a:pt x="120" y="76"/>
                  <a:pt x="121" y="78"/>
                </a:cubicBezTo>
                <a:cubicBezTo>
                  <a:pt x="128" y="88"/>
                  <a:pt x="129" y="100"/>
                  <a:pt x="123" y="105"/>
                </a:cubicBezTo>
                <a:cubicBezTo>
                  <a:pt x="117" y="111"/>
                  <a:pt x="106" y="108"/>
                  <a:pt x="97" y="101"/>
                </a:cubicBezTo>
                <a:cubicBezTo>
                  <a:pt x="95" y="99"/>
                  <a:pt x="94" y="98"/>
                  <a:pt x="92" y="97"/>
                </a:cubicBezTo>
                <a:cubicBezTo>
                  <a:pt x="89" y="100"/>
                  <a:pt x="85" y="104"/>
                  <a:pt x="81" y="108"/>
                </a:cubicBezTo>
                <a:cubicBezTo>
                  <a:pt x="83" y="110"/>
                  <a:pt x="84" y="111"/>
                  <a:pt x="85" y="112"/>
                </a:cubicBezTo>
                <a:cubicBezTo>
                  <a:pt x="85" y="112"/>
                  <a:pt x="85" y="112"/>
                  <a:pt x="85" y="112"/>
                </a:cubicBezTo>
                <a:cubicBezTo>
                  <a:pt x="93" y="121"/>
                  <a:pt x="96" y="132"/>
                  <a:pt x="91" y="138"/>
                </a:cubicBezTo>
                <a:cubicBezTo>
                  <a:pt x="86" y="145"/>
                  <a:pt x="75" y="144"/>
                  <a:pt x="65" y="138"/>
                </a:cubicBezTo>
                <a:cubicBezTo>
                  <a:pt x="64" y="138"/>
                  <a:pt x="64" y="138"/>
                  <a:pt x="64" y="138"/>
                </a:cubicBezTo>
                <a:cubicBezTo>
                  <a:pt x="62" y="137"/>
                  <a:pt x="61" y="136"/>
                  <a:pt x="60" y="135"/>
                </a:cubicBezTo>
                <a:cubicBezTo>
                  <a:pt x="57" y="140"/>
                  <a:pt x="54" y="144"/>
                  <a:pt x="51" y="149"/>
                </a:cubicBezTo>
                <a:cubicBezTo>
                  <a:pt x="52" y="150"/>
                  <a:pt x="54" y="151"/>
                  <a:pt x="55" y="152"/>
                </a:cubicBezTo>
                <a:cubicBezTo>
                  <a:pt x="55" y="152"/>
                  <a:pt x="55" y="152"/>
                  <a:pt x="55" y="152"/>
                </a:cubicBezTo>
                <a:cubicBezTo>
                  <a:pt x="64" y="159"/>
                  <a:pt x="68" y="169"/>
                  <a:pt x="65" y="176"/>
                </a:cubicBezTo>
                <a:cubicBezTo>
                  <a:pt x="61" y="183"/>
                  <a:pt x="50" y="184"/>
                  <a:pt x="39" y="181"/>
                </a:cubicBezTo>
                <a:cubicBezTo>
                  <a:pt x="39" y="180"/>
                  <a:pt x="38" y="180"/>
                  <a:pt x="38" y="180"/>
                </a:cubicBezTo>
                <a:cubicBezTo>
                  <a:pt x="37" y="180"/>
                  <a:pt x="35" y="179"/>
                  <a:pt x="34" y="178"/>
                </a:cubicBezTo>
                <a:cubicBezTo>
                  <a:pt x="31" y="183"/>
                  <a:pt x="29" y="188"/>
                  <a:pt x="27" y="193"/>
                </a:cubicBezTo>
                <a:cubicBezTo>
                  <a:pt x="29" y="194"/>
                  <a:pt x="30" y="195"/>
                  <a:pt x="32" y="196"/>
                </a:cubicBezTo>
                <a:cubicBezTo>
                  <a:pt x="42" y="202"/>
                  <a:pt x="47" y="210"/>
                  <a:pt x="44" y="218"/>
                </a:cubicBezTo>
                <a:cubicBezTo>
                  <a:pt x="42" y="225"/>
                  <a:pt x="32" y="228"/>
                  <a:pt x="21" y="226"/>
                </a:cubicBezTo>
                <a:cubicBezTo>
                  <a:pt x="21" y="226"/>
                  <a:pt x="21" y="226"/>
                  <a:pt x="21" y="226"/>
                </a:cubicBezTo>
                <a:cubicBezTo>
                  <a:pt x="20" y="226"/>
                  <a:pt x="19" y="226"/>
                  <a:pt x="18" y="226"/>
                </a:cubicBezTo>
                <a:cubicBezTo>
                  <a:pt x="18" y="226"/>
                  <a:pt x="18" y="226"/>
                  <a:pt x="18" y="226"/>
                </a:cubicBezTo>
                <a:cubicBezTo>
                  <a:pt x="17" y="225"/>
                  <a:pt x="16" y="225"/>
                  <a:pt x="15" y="225"/>
                </a:cubicBezTo>
                <a:cubicBezTo>
                  <a:pt x="13" y="230"/>
                  <a:pt x="12" y="235"/>
                  <a:pt x="10" y="240"/>
                </a:cubicBezTo>
                <a:cubicBezTo>
                  <a:pt x="12" y="241"/>
                  <a:pt x="14" y="241"/>
                  <a:pt x="16" y="242"/>
                </a:cubicBezTo>
                <a:cubicBezTo>
                  <a:pt x="16" y="242"/>
                  <a:pt x="16" y="242"/>
                  <a:pt x="16" y="242"/>
                </a:cubicBezTo>
                <a:cubicBezTo>
                  <a:pt x="26" y="247"/>
                  <a:pt x="32" y="254"/>
                  <a:pt x="31" y="262"/>
                </a:cubicBezTo>
                <a:cubicBezTo>
                  <a:pt x="29" y="269"/>
                  <a:pt x="20" y="274"/>
                  <a:pt x="9" y="274"/>
                </a:cubicBezTo>
                <a:cubicBezTo>
                  <a:pt x="8" y="274"/>
                  <a:pt x="8" y="274"/>
                  <a:pt x="7" y="274"/>
                </a:cubicBezTo>
                <a:cubicBezTo>
                  <a:pt x="7" y="274"/>
                  <a:pt x="6" y="274"/>
                  <a:pt x="6" y="274"/>
                </a:cubicBezTo>
                <a:cubicBezTo>
                  <a:pt x="5" y="274"/>
                  <a:pt x="4" y="274"/>
                  <a:pt x="3" y="274"/>
                </a:cubicBezTo>
                <a:cubicBezTo>
                  <a:pt x="3" y="279"/>
                  <a:pt x="2" y="284"/>
                  <a:pt x="1" y="290"/>
                </a:cubicBezTo>
                <a:cubicBezTo>
                  <a:pt x="3" y="290"/>
                  <a:pt x="5" y="290"/>
                  <a:pt x="7" y="291"/>
                </a:cubicBezTo>
                <a:cubicBezTo>
                  <a:pt x="17" y="294"/>
                  <a:pt x="24" y="300"/>
                  <a:pt x="24" y="308"/>
                </a:cubicBezTo>
                <a:cubicBezTo>
                  <a:pt x="24" y="315"/>
                  <a:pt x="16" y="321"/>
                  <a:pt x="5" y="323"/>
                </a:cubicBezTo>
                <a:cubicBezTo>
                  <a:pt x="5" y="323"/>
                  <a:pt x="5" y="323"/>
                  <a:pt x="5" y="323"/>
                </a:cubicBezTo>
                <a:cubicBezTo>
                  <a:pt x="4" y="323"/>
                  <a:pt x="2" y="323"/>
                  <a:pt x="0" y="323"/>
                </a:cubicBezTo>
                <a:cubicBezTo>
                  <a:pt x="0" y="329"/>
                  <a:pt x="0" y="334"/>
                  <a:pt x="0" y="340"/>
                </a:cubicBezTo>
                <a:cubicBezTo>
                  <a:pt x="1" y="340"/>
                  <a:pt x="2" y="340"/>
                  <a:pt x="3" y="340"/>
                </a:cubicBezTo>
                <a:cubicBezTo>
                  <a:pt x="3" y="340"/>
                  <a:pt x="3" y="340"/>
                  <a:pt x="3" y="340"/>
                </a:cubicBezTo>
                <a:cubicBezTo>
                  <a:pt x="4" y="340"/>
                  <a:pt x="5" y="340"/>
                  <a:pt x="6" y="340"/>
                </a:cubicBezTo>
                <a:cubicBezTo>
                  <a:pt x="6" y="340"/>
                  <a:pt x="6" y="340"/>
                  <a:pt x="6" y="340"/>
                </a:cubicBezTo>
                <a:cubicBezTo>
                  <a:pt x="16" y="341"/>
                  <a:pt x="24" y="347"/>
                  <a:pt x="25" y="354"/>
                </a:cubicBezTo>
                <a:cubicBezTo>
                  <a:pt x="26" y="361"/>
                  <a:pt x="19" y="368"/>
                  <a:pt x="9" y="372"/>
                </a:cubicBezTo>
                <a:cubicBezTo>
                  <a:pt x="7" y="372"/>
                  <a:pt x="6" y="373"/>
                  <a:pt x="4" y="373"/>
                </a:cubicBezTo>
                <a:cubicBezTo>
                  <a:pt x="5" y="379"/>
                  <a:pt x="6" y="384"/>
                  <a:pt x="7" y="389"/>
                </a:cubicBezTo>
                <a:cubicBezTo>
                  <a:pt x="8" y="389"/>
                  <a:pt x="9" y="389"/>
                  <a:pt x="11" y="389"/>
                </a:cubicBezTo>
                <a:cubicBezTo>
                  <a:pt x="11" y="389"/>
                  <a:pt x="11" y="389"/>
                  <a:pt x="12" y="389"/>
                </a:cubicBezTo>
                <a:cubicBezTo>
                  <a:pt x="22" y="388"/>
                  <a:pt x="31" y="392"/>
                  <a:pt x="33" y="399"/>
                </a:cubicBezTo>
                <a:cubicBezTo>
                  <a:pt x="35" y="406"/>
                  <a:pt x="29" y="414"/>
                  <a:pt x="20" y="419"/>
                </a:cubicBezTo>
                <a:cubicBezTo>
                  <a:pt x="20" y="419"/>
                  <a:pt x="20" y="419"/>
                  <a:pt x="20" y="419"/>
                </a:cubicBezTo>
                <a:cubicBezTo>
                  <a:pt x="19" y="420"/>
                  <a:pt x="17" y="421"/>
                  <a:pt x="15" y="422"/>
                </a:cubicBezTo>
                <a:cubicBezTo>
                  <a:pt x="17" y="427"/>
                  <a:pt x="19" y="432"/>
                  <a:pt x="21" y="437"/>
                </a:cubicBezTo>
                <a:cubicBezTo>
                  <a:pt x="22" y="436"/>
                  <a:pt x="23" y="436"/>
                  <a:pt x="24" y="436"/>
                </a:cubicBezTo>
                <a:cubicBezTo>
                  <a:pt x="25" y="436"/>
                  <a:pt x="25" y="436"/>
                  <a:pt x="26" y="436"/>
                </a:cubicBezTo>
                <a:cubicBezTo>
                  <a:pt x="36" y="434"/>
                  <a:pt x="45" y="437"/>
                  <a:pt x="48" y="443"/>
                </a:cubicBezTo>
                <a:cubicBezTo>
                  <a:pt x="51" y="450"/>
                  <a:pt x="47" y="458"/>
                  <a:pt x="39" y="465"/>
                </a:cubicBezTo>
                <a:cubicBezTo>
                  <a:pt x="37" y="466"/>
                  <a:pt x="36" y="467"/>
                  <a:pt x="34" y="468"/>
                </a:cubicBezTo>
                <a:cubicBezTo>
                  <a:pt x="37" y="473"/>
                  <a:pt x="39" y="477"/>
                  <a:pt x="42" y="482"/>
                </a:cubicBezTo>
                <a:cubicBezTo>
                  <a:pt x="43" y="481"/>
                  <a:pt x="44" y="481"/>
                  <a:pt x="45" y="480"/>
                </a:cubicBezTo>
                <a:cubicBezTo>
                  <a:pt x="46" y="480"/>
                  <a:pt x="46" y="480"/>
                  <a:pt x="47" y="480"/>
                </a:cubicBezTo>
                <a:cubicBezTo>
                  <a:pt x="56" y="477"/>
                  <a:pt x="65" y="478"/>
                  <a:pt x="69" y="484"/>
                </a:cubicBezTo>
                <a:cubicBezTo>
                  <a:pt x="73" y="490"/>
                  <a:pt x="71" y="499"/>
                  <a:pt x="64" y="507"/>
                </a:cubicBezTo>
                <a:cubicBezTo>
                  <a:pt x="63" y="507"/>
                  <a:pt x="63" y="507"/>
                  <a:pt x="63" y="508"/>
                </a:cubicBezTo>
                <a:cubicBezTo>
                  <a:pt x="62" y="509"/>
                  <a:pt x="61" y="509"/>
                  <a:pt x="60" y="510"/>
                </a:cubicBezTo>
                <a:cubicBezTo>
                  <a:pt x="63" y="515"/>
                  <a:pt x="66" y="519"/>
                  <a:pt x="70" y="523"/>
                </a:cubicBezTo>
                <a:cubicBezTo>
                  <a:pt x="71" y="522"/>
                  <a:pt x="72" y="522"/>
                  <a:pt x="73" y="521"/>
                </a:cubicBezTo>
                <a:cubicBezTo>
                  <a:pt x="73" y="521"/>
                  <a:pt x="74" y="521"/>
                  <a:pt x="74" y="521"/>
                </a:cubicBezTo>
                <a:cubicBezTo>
                  <a:pt x="83" y="516"/>
                  <a:pt x="92" y="516"/>
                  <a:pt x="97" y="521"/>
                </a:cubicBezTo>
                <a:cubicBezTo>
                  <a:pt x="102" y="526"/>
                  <a:pt x="101" y="536"/>
                  <a:pt x="95" y="544"/>
                </a:cubicBezTo>
                <a:cubicBezTo>
                  <a:pt x="95" y="545"/>
                  <a:pt x="95" y="545"/>
                  <a:pt x="94" y="545"/>
                </a:cubicBezTo>
                <a:cubicBezTo>
                  <a:pt x="94" y="546"/>
                  <a:pt x="93" y="547"/>
                  <a:pt x="92" y="548"/>
                </a:cubicBezTo>
                <a:cubicBezTo>
                  <a:pt x="96" y="552"/>
                  <a:pt x="100" y="556"/>
                  <a:pt x="104" y="560"/>
                </a:cubicBezTo>
                <a:cubicBezTo>
                  <a:pt x="105" y="558"/>
                  <a:pt x="106" y="557"/>
                  <a:pt x="108" y="556"/>
                </a:cubicBezTo>
                <a:cubicBezTo>
                  <a:pt x="116" y="550"/>
                  <a:pt x="125" y="549"/>
                  <a:pt x="130" y="553"/>
                </a:cubicBezTo>
                <a:cubicBezTo>
                  <a:pt x="136" y="558"/>
                  <a:pt x="136" y="567"/>
                  <a:pt x="132" y="577"/>
                </a:cubicBezTo>
                <a:cubicBezTo>
                  <a:pt x="132" y="577"/>
                  <a:pt x="132" y="577"/>
                  <a:pt x="131" y="578"/>
                </a:cubicBezTo>
                <a:cubicBezTo>
                  <a:pt x="131" y="579"/>
                  <a:pt x="130" y="580"/>
                  <a:pt x="130" y="581"/>
                </a:cubicBezTo>
                <a:cubicBezTo>
                  <a:pt x="134" y="584"/>
                  <a:pt x="138" y="587"/>
                  <a:pt x="143" y="590"/>
                </a:cubicBezTo>
                <a:cubicBezTo>
                  <a:pt x="144" y="589"/>
                  <a:pt x="145" y="588"/>
                  <a:pt x="146" y="586"/>
                </a:cubicBezTo>
                <a:cubicBezTo>
                  <a:pt x="153" y="579"/>
                  <a:pt x="162" y="576"/>
                  <a:pt x="168" y="580"/>
                </a:cubicBezTo>
                <a:cubicBezTo>
                  <a:pt x="174" y="583"/>
                  <a:pt x="176" y="593"/>
                  <a:pt x="173" y="603"/>
                </a:cubicBezTo>
                <a:cubicBezTo>
                  <a:pt x="173" y="603"/>
                  <a:pt x="173" y="604"/>
                  <a:pt x="173" y="604"/>
                </a:cubicBezTo>
                <a:cubicBezTo>
                  <a:pt x="173" y="605"/>
                  <a:pt x="172" y="607"/>
                  <a:pt x="172" y="608"/>
                </a:cubicBezTo>
                <a:cubicBezTo>
                  <a:pt x="176" y="610"/>
                  <a:pt x="181" y="613"/>
                  <a:pt x="186" y="615"/>
                </a:cubicBezTo>
                <a:cubicBezTo>
                  <a:pt x="187" y="613"/>
                  <a:pt x="188" y="612"/>
                  <a:pt x="189" y="610"/>
                </a:cubicBezTo>
                <a:cubicBezTo>
                  <a:pt x="195" y="602"/>
                  <a:pt x="203" y="598"/>
                  <a:pt x="210" y="600"/>
                </a:cubicBezTo>
                <a:cubicBezTo>
                  <a:pt x="217" y="603"/>
                  <a:pt x="220" y="612"/>
                  <a:pt x="218" y="622"/>
                </a:cubicBezTo>
                <a:cubicBezTo>
                  <a:pt x="218" y="623"/>
                  <a:pt x="218" y="623"/>
                  <a:pt x="218" y="624"/>
                </a:cubicBezTo>
                <a:cubicBezTo>
                  <a:pt x="218" y="625"/>
                  <a:pt x="218" y="626"/>
                  <a:pt x="217" y="628"/>
                </a:cubicBezTo>
                <a:cubicBezTo>
                  <a:pt x="222" y="629"/>
                  <a:pt x="228" y="631"/>
                  <a:pt x="233" y="632"/>
                </a:cubicBezTo>
                <a:cubicBezTo>
                  <a:pt x="233" y="631"/>
                  <a:pt x="234" y="629"/>
                  <a:pt x="235" y="627"/>
                </a:cubicBezTo>
                <a:cubicBezTo>
                  <a:pt x="235" y="627"/>
                  <a:pt x="235" y="627"/>
                  <a:pt x="235" y="627"/>
                </a:cubicBezTo>
                <a:cubicBezTo>
                  <a:pt x="239" y="618"/>
                  <a:pt x="247" y="612"/>
                  <a:pt x="254" y="614"/>
                </a:cubicBezTo>
                <a:cubicBezTo>
                  <a:pt x="261" y="615"/>
                  <a:pt x="266" y="624"/>
                  <a:pt x="266" y="635"/>
                </a:cubicBezTo>
                <a:cubicBezTo>
                  <a:pt x="266" y="636"/>
                  <a:pt x="266" y="638"/>
                  <a:pt x="266" y="640"/>
                </a:cubicBezTo>
                <a:cubicBezTo>
                  <a:pt x="271" y="641"/>
                  <a:pt x="276" y="642"/>
                  <a:pt x="282" y="642"/>
                </a:cubicBezTo>
                <a:cubicBezTo>
                  <a:pt x="282" y="640"/>
                  <a:pt x="282" y="639"/>
                  <a:pt x="283" y="637"/>
                </a:cubicBezTo>
                <a:cubicBezTo>
                  <a:pt x="283" y="637"/>
                  <a:pt x="283" y="637"/>
                  <a:pt x="283" y="637"/>
                </a:cubicBezTo>
                <a:cubicBezTo>
                  <a:pt x="286" y="627"/>
                  <a:pt x="292" y="620"/>
                  <a:pt x="300" y="620"/>
                </a:cubicBezTo>
                <a:cubicBezTo>
                  <a:pt x="307" y="621"/>
                  <a:pt x="313" y="628"/>
                  <a:pt x="315" y="639"/>
                </a:cubicBezTo>
                <a:cubicBezTo>
                  <a:pt x="315" y="639"/>
                  <a:pt x="315" y="639"/>
                  <a:pt x="315" y="639"/>
                </a:cubicBezTo>
                <a:cubicBezTo>
                  <a:pt x="315" y="641"/>
                  <a:pt x="315" y="643"/>
                  <a:pt x="316" y="645"/>
                </a:cubicBezTo>
                <a:cubicBezTo>
                  <a:pt x="321" y="645"/>
                  <a:pt x="326" y="645"/>
                  <a:pt x="332" y="645"/>
                </a:cubicBezTo>
                <a:cubicBezTo>
                  <a:pt x="332" y="643"/>
                  <a:pt x="332" y="641"/>
                  <a:pt x="332" y="639"/>
                </a:cubicBezTo>
                <a:cubicBezTo>
                  <a:pt x="332" y="639"/>
                  <a:pt x="332" y="639"/>
                  <a:pt x="332" y="639"/>
                </a:cubicBezTo>
                <a:cubicBezTo>
                  <a:pt x="333" y="628"/>
                  <a:pt x="338" y="620"/>
                  <a:pt x="346" y="619"/>
                </a:cubicBezTo>
                <a:cubicBezTo>
                  <a:pt x="353" y="619"/>
                  <a:pt x="361" y="626"/>
                  <a:pt x="364" y="637"/>
                </a:cubicBezTo>
                <a:cubicBezTo>
                  <a:pt x="364" y="637"/>
                  <a:pt x="364" y="637"/>
                  <a:pt x="364" y="637"/>
                </a:cubicBezTo>
                <a:cubicBezTo>
                  <a:pt x="365" y="638"/>
                  <a:pt x="365" y="640"/>
                  <a:pt x="366" y="642"/>
                </a:cubicBezTo>
                <a:cubicBezTo>
                  <a:pt x="371" y="641"/>
                  <a:pt x="376" y="640"/>
                  <a:pt x="381" y="639"/>
                </a:cubicBezTo>
                <a:cubicBezTo>
                  <a:pt x="381" y="638"/>
                  <a:pt x="381" y="636"/>
                  <a:pt x="381" y="634"/>
                </a:cubicBezTo>
                <a:cubicBezTo>
                  <a:pt x="380" y="623"/>
                  <a:pt x="384" y="614"/>
                  <a:pt x="391" y="612"/>
                </a:cubicBezTo>
                <a:cubicBezTo>
                  <a:pt x="399" y="609"/>
                  <a:pt x="407" y="616"/>
                  <a:pt x="413" y="626"/>
                </a:cubicBezTo>
                <a:cubicBezTo>
                  <a:pt x="413" y="628"/>
                  <a:pt x="414" y="630"/>
                  <a:pt x="415" y="631"/>
                </a:cubicBezTo>
                <a:cubicBezTo>
                  <a:pt x="420" y="630"/>
                  <a:pt x="425" y="628"/>
                  <a:pt x="430" y="626"/>
                </a:cubicBezTo>
                <a:cubicBezTo>
                  <a:pt x="429" y="625"/>
                  <a:pt x="429" y="623"/>
                  <a:pt x="428" y="621"/>
                </a:cubicBezTo>
                <a:cubicBezTo>
                  <a:pt x="426" y="610"/>
                  <a:pt x="428" y="600"/>
                  <a:pt x="435" y="597"/>
                </a:cubicBezTo>
                <a:cubicBezTo>
                  <a:pt x="442" y="593"/>
                  <a:pt x="452" y="598"/>
                  <a:pt x="459" y="609"/>
                </a:cubicBezTo>
                <a:cubicBezTo>
                  <a:pt x="460" y="610"/>
                  <a:pt x="461" y="612"/>
                  <a:pt x="462" y="613"/>
                </a:cubicBezTo>
                <a:cubicBezTo>
                  <a:pt x="466" y="611"/>
                  <a:pt x="471" y="608"/>
                  <a:pt x="476" y="606"/>
                </a:cubicBezTo>
                <a:cubicBezTo>
                  <a:pt x="475" y="604"/>
                  <a:pt x="474" y="603"/>
                  <a:pt x="473" y="601"/>
                </a:cubicBezTo>
                <a:cubicBezTo>
                  <a:pt x="469" y="590"/>
                  <a:pt x="469" y="579"/>
                  <a:pt x="476" y="575"/>
                </a:cubicBezTo>
                <a:cubicBezTo>
                  <a:pt x="483" y="570"/>
                  <a:pt x="493" y="574"/>
                  <a:pt x="502" y="584"/>
                </a:cubicBezTo>
                <a:cubicBezTo>
                  <a:pt x="503" y="585"/>
                  <a:pt x="504" y="586"/>
                  <a:pt x="505" y="588"/>
                </a:cubicBezTo>
                <a:cubicBezTo>
                  <a:pt x="510" y="585"/>
                  <a:pt x="514" y="582"/>
                  <a:pt x="518" y="578"/>
                </a:cubicBezTo>
                <a:cubicBezTo>
                  <a:pt x="517" y="577"/>
                  <a:pt x="516" y="575"/>
                  <a:pt x="515" y="574"/>
                </a:cubicBezTo>
                <a:cubicBezTo>
                  <a:pt x="508" y="564"/>
                  <a:pt x="507" y="553"/>
                  <a:pt x="513" y="547"/>
                </a:cubicBezTo>
                <a:cubicBezTo>
                  <a:pt x="519" y="542"/>
                  <a:pt x="531" y="544"/>
                  <a:pt x="540" y="552"/>
                </a:cubicBezTo>
                <a:cubicBezTo>
                  <a:pt x="540" y="552"/>
                  <a:pt x="540" y="552"/>
                  <a:pt x="540" y="552"/>
                </a:cubicBezTo>
                <a:cubicBezTo>
                  <a:pt x="542" y="553"/>
                  <a:pt x="543" y="555"/>
                  <a:pt x="544" y="556"/>
                </a:cubicBezTo>
                <a:cubicBezTo>
                  <a:pt x="548" y="552"/>
                  <a:pt x="552" y="548"/>
                  <a:pt x="556" y="544"/>
                </a:cubicBezTo>
                <a:cubicBezTo>
                  <a:pt x="554" y="543"/>
                  <a:pt x="553" y="542"/>
                  <a:pt x="552" y="541"/>
                </a:cubicBezTo>
                <a:cubicBezTo>
                  <a:pt x="543" y="532"/>
                  <a:pt x="540" y="520"/>
                  <a:pt x="545" y="514"/>
                </a:cubicBezTo>
                <a:cubicBezTo>
                  <a:pt x="551" y="507"/>
                  <a:pt x="566" y="508"/>
                  <a:pt x="578" y="518"/>
                </a:cubicBezTo>
                <a:cubicBezTo>
                  <a:pt x="578" y="518"/>
                  <a:pt x="578" y="518"/>
                  <a:pt x="578" y="518"/>
                </a:cubicBezTo>
                <a:cubicBezTo>
                  <a:pt x="581" y="514"/>
                  <a:pt x="585" y="510"/>
                  <a:pt x="588" y="505"/>
                </a:cubicBezTo>
                <a:cubicBezTo>
                  <a:pt x="588" y="505"/>
                  <a:pt x="587" y="505"/>
                  <a:pt x="587" y="505"/>
                </a:cubicBezTo>
                <a:cubicBezTo>
                  <a:pt x="586" y="504"/>
                  <a:pt x="584" y="503"/>
                  <a:pt x="583" y="502"/>
                </a:cubicBezTo>
                <a:cubicBezTo>
                  <a:pt x="583" y="502"/>
                  <a:pt x="583" y="502"/>
                  <a:pt x="583" y="502"/>
                </a:cubicBezTo>
                <a:cubicBezTo>
                  <a:pt x="573" y="494"/>
                  <a:pt x="568" y="484"/>
                  <a:pt x="572" y="476"/>
                </a:cubicBezTo>
                <a:cubicBezTo>
                  <a:pt x="576" y="469"/>
                  <a:pt x="589" y="468"/>
                  <a:pt x="601" y="473"/>
                </a:cubicBezTo>
                <a:cubicBezTo>
                  <a:pt x="602" y="474"/>
                  <a:pt x="603" y="474"/>
                  <a:pt x="604" y="475"/>
                </a:cubicBezTo>
                <a:cubicBezTo>
                  <a:pt x="605" y="475"/>
                  <a:pt x="605" y="475"/>
                  <a:pt x="606" y="476"/>
                </a:cubicBezTo>
                <a:cubicBezTo>
                  <a:pt x="608" y="471"/>
                  <a:pt x="611" y="466"/>
                  <a:pt x="613" y="461"/>
                </a:cubicBezTo>
                <a:cubicBezTo>
                  <a:pt x="613" y="461"/>
                  <a:pt x="612" y="461"/>
                  <a:pt x="612" y="461"/>
                </a:cubicBezTo>
                <a:cubicBezTo>
                  <a:pt x="611" y="460"/>
                  <a:pt x="609" y="459"/>
                  <a:pt x="608" y="459"/>
                </a:cubicBezTo>
                <a:cubicBezTo>
                  <a:pt x="596" y="453"/>
                  <a:pt x="589" y="443"/>
                  <a:pt x="592" y="435"/>
                </a:cubicBezTo>
                <a:cubicBezTo>
                  <a:pt x="595" y="426"/>
                  <a:pt x="608" y="423"/>
                  <a:pt x="621" y="427"/>
                </a:cubicBezTo>
                <a:cubicBezTo>
                  <a:pt x="621" y="427"/>
                  <a:pt x="621" y="427"/>
                  <a:pt x="621" y="427"/>
                </a:cubicBezTo>
                <a:cubicBezTo>
                  <a:pt x="622" y="428"/>
                  <a:pt x="623" y="428"/>
                  <a:pt x="624" y="428"/>
                </a:cubicBezTo>
                <a:cubicBezTo>
                  <a:pt x="625" y="429"/>
                  <a:pt x="626" y="429"/>
                  <a:pt x="626" y="429"/>
                </a:cubicBezTo>
                <a:cubicBezTo>
                  <a:pt x="628" y="424"/>
                  <a:pt x="630" y="419"/>
                  <a:pt x="631" y="413"/>
                </a:cubicBezTo>
                <a:cubicBezTo>
                  <a:pt x="631" y="413"/>
                  <a:pt x="630" y="413"/>
                  <a:pt x="629" y="413"/>
                </a:cubicBezTo>
                <a:cubicBezTo>
                  <a:pt x="628" y="413"/>
                  <a:pt x="627" y="412"/>
                  <a:pt x="626" y="412"/>
                </a:cubicBezTo>
                <a:cubicBezTo>
                  <a:pt x="626" y="412"/>
                  <a:pt x="626" y="412"/>
                  <a:pt x="626" y="412"/>
                </a:cubicBezTo>
                <a:cubicBezTo>
                  <a:pt x="613" y="408"/>
                  <a:pt x="604" y="399"/>
                  <a:pt x="606" y="390"/>
                </a:cubicBezTo>
                <a:cubicBezTo>
                  <a:pt x="607" y="382"/>
                  <a:pt x="620" y="377"/>
                  <a:pt x="634" y="379"/>
                </a:cubicBezTo>
                <a:cubicBezTo>
                  <a:pt x="634" y="379"/>
                  <a:pt x="634" y="379"/>
                  <a:pt x="634" y="379"/>
                </a:cubicBezTo>
                <a:cubicBezTo>
                  <a:pt x="635" y="379"/>
                  <a:pt x="635" y="379"/>
                  <a:pt x="636" y="379"/>
                </a:cubicBezTo>
                <a:cubicBezTo>
                  <a:pt x="637" y="379"/>
                  <a:pt x="638" y="380"/>
                  <a:pt x="639" y="380"/>
                </a:cubicBezTo>
                <a:cubicBezTo>
                  <a:pt x="640" y="374"/>
                  <a:pt x="641" y="369"/>
                  <a:pt x="642" y="363"/>
                </a:cubicBezTo>
                <a:cubicBezTo>
                  <a:pt x="641" y="363"/>
                  <a:pt x="640" y="363"/>
                  <a:pt x="639" y="363"/>
                </a:cubicBezTo>
                <a:cubicBezTo>
                  <a:pt x="638" y="363"/>
                  <a:pt x="637" y="363"/>
                  <a:pt x="636" y="363"/>
                </a:cubicBezTo>
                <a:cubicBezTo>
                  <a:pt x="622" y="361"/>
                  <a:pt x="612" y="354"/>
                  <a:pt x="612" y="345"/>
                </a:cubicBezTo>
                <a:cubicBezTo>
                  <a:pt x="613" y="336"/>
                  <a:pt x="624" y="329"/>
                  <a:pt x="639" y="329"/>
                </a:cubicBezTo>
                <a:close/>
                <a:moveTo>
                  <a:pt x="468" y="158"/>
                </a:moveTo>
                <a:cubicBezTo>
                  <a:pt x="477" y="149"/>
                  <a:pt x="492" y="150"/>
                  <a:pt x="501" y="160"/>
                </a:cubicBezTo>
                <a:cubicBezTo>
                  <a:pt x="510" y="169"/>
                  <a:pt x="509" y="184"/>
                  <a:pt x="499" y="193"/>
                </a:cubicBezTo>
                <a:cubicBezTo>
                  <a:pt x="497" y="195"/>
                  <a:pt x="495" y="196"/>
                  <a:pt x="492" y="197"/>
                </a:cubicBezTo>
                <a:cubicBezTo>
                  <a:pt x="483" y="185"/>
                  <a:pt x="474" y="175"/>
                  <a:pt x="463" y="165"/>
                </a:cubicBezTo>
                <a:cubicBezTo>
                  <a:pt x="464" y="162"/>
                  <a:pt x="466" y="160"/>
                  <a:pt x="468" y="158"/>
                </a:cubicBezTo>
                <a:close/>
                <a:moveTo>
                  <a:pt x="266" y="69"/>
                </a:moveTo>
                <a:cubicBezTo>
                  <a:pt x="351" y="50"/>
                  <a:pt x="441" y="74"/>
                  <a:pt x="451" y="118"/>
                </a:cubicBezTo>
                <a:cubicBezTo>
                  <a:pt x="453" y="129"/>
                  <a:pt x="450" y="140"/>
                  <a:pt x="444" y="150"/>
                </a:cubicBezTo>
                <a:cubicBezTo>
                  <a:pt x="409" y="125"/>
                  <a:pt x="367" y="111"/>
                  <a:pt x="322" y="111"/>
                </a:cubicBezTo>
                <a:cubicBezTo>
                  <a:pt x="244" y="111"/>
                  <a:pt x="176" y="154"/>
                  <a:pt x="139" y="217"/>
                </a:cubicBezTo>
                <a:cubicBezTo>
                  <a:pt x="129" y="210"/>
                  <a:pt x="122" y="202"/>
                  <a:pt x="120" y="191"/>
                </a:cubicBezTo>
                <a:cubicBezTo>
                  <a:pt x="110" y="147"/>
                  <a:pt x="182" y="88"/>
                  <a:pt x="266" y="69"/>
                </a:cubicBezTo>
                <a:close/>
                <a:moveTo>
                  <a:pt x="94" y="249"/>
                </a:moveTo>
                <a:cubicBezTo>
                  <a:pt x="98" y="237"/>
                  <a:pt x="111" y="230"/>
                  <a:pt x="124" y="234"/>
                </a:cubicBezTo>
                <a:cubicBezTo>
                  <a:pt x="126" y="234"/>
                  <a:pt x="127" y="235"/>
                  <a:pt x="129" y="236"/>
                </a:cubicBezTo>
                <a:cubicBezTo>
                  <a:pt x="123" y="250"/>
                  <a:pt x="118" y="264"/>
                  <a:pt x="115" y="279"/>
                </a:cubicBezTo>
                <a:cubicBezTo>
                  <a:pt x="113" y="279"/>
                  <a:pt x="111" y="279"/>
                  <a:pt x="110" y="278"/>
                </a:cubicBezTo>
                <a:cubicBezTo>
                  <a:pt x="97" y="274"/>
                  <a:pt x="90" y="261"/>
                  <a:pt x="94" y="249"/>
                </a:cubicBezTo>
                <a:close/>
                <a:moveTo>
                  <a:pt x="130" y="498"/>
                </a:moveTo>
                <a:cubicBezTo>
                  <a:pt x="72" y="434"/>
                  <a:pt x="47" y="344"/>
                  <a:pt x="81" y="314"/>
                </a:cubicBezTo>
                <a:cubicBezTo>
                  <a:pt x="89" y="306"/>
                  <a:pt x="99" y="303"/>
                  <a:pt x="111" y="304"/>
                </a:cubicBezTo>
                <a:cubicBezTo>
                  <a:pt x="111" y="310"/>
                  <a:pt x="111" y="316"/>
                  <a:pt x="111" y="323"/>
                </a:cubicBezTo>
                <a:cubicBezTo>
                  <a:pt x="111" y="439"/>
                  <a:pt x="205" y="534"/>
                  <a:pt x="322" y="534"/>
                </a:cubicBezTo>
                <a:cubicBezTo>
                  <a:pt x="321" y="546"/>
                  <a:pt x="317" y="557"/>
                  <a:pt x="309" y="564"/>
                </a:cubicBezTo>
                <a:cubicBezTo>
                  <a:pt x="276" y="595"/>
                  <a:pt x="188" y="562"/>
                  <a:pt x="130" y="498"/>
                </a:cubicBezTo>
                <a:close/>
                <a:moveTo>
                  <a:pt x="375" y="556"/>
                </a:moveTo>
                <a:cubicBezTo>
                  <a:pt x="362" y="559"/>
                  <a:pt x="350" y="551"/>
                  <a:pt x="347" y="538"/>
                </a:cubicBezTo>
                <a:cubicBezTo>
                  <a:pt x="347" y="536"/>
                  <a:pt x="347" y="535"/>
                  <a:pt x="347" y="533"/>
                </a:cubicBezTo>
                <a:cubicBezTo>
                  <a:pt x="362" y="531"/>
                  <a:pt x="377" y="527"/>
                  <a:pt x="391" y="523"/>
                </a:cubicBezTo>
                <a:cubicBezTo>
                  <a:pt x="392" y="524"/>
                  <a:pt x="392" y="526"/>
                  <a:pt x="393" y="528"/>
                </a:cubicBezTo>
                <a:cubicBezTo>
                  <a:pt x="396" y="541"/>
                  <a:pt x="388" y="554"/>
                  <a:pt x="375" y="556"/>
                </a:cubicBezTo>
                <a:close/>
                <a:moveTo>
                  <a:pt x="570" y="401"/>
                </a:moveTo>
                <a:cubicBezTo>
                  <a:pt x="544" y="484"/>
                  <a:pt x="478" y="550"/>
                  <a:pt x="435" y="537"/>
                </a:cubicBezTo>
                <a:cubicBezTo>
                  <a:pt x="425" y="533"/>
                  <a:pt x="417" y="525"/>
                  <a:pt x="411" y="514"/>
                </a:cubicBezTo>
                <a:cubicBezTo>
                  <a:pt x="483" y="481"/>
                  <a:pt x="533" y="408"/>
                  <a:pt x="533" y="323"/>
                </a:cubicBezTo>
                <a:cubicBezTo>
                  <a:pt x="533" y="284"/>
                  <a:pt x="523" y="248"/>
                  <a:pt x="505" y="217"/>
                </a:cubicBezTo>
                <a:cubicBezTo>
                  <a:pt x="516" y="212"/>
                  <a:pt x="527" y="210"/>
                  <a:pt x="538" y="213"/>
                </a:cubicBezTo>
                <a:cubicBezTo>
                  <a:pt x="581" y="227"/>
                  <a:pt x="596" y="319"/>
                  <a:pt x="570" y="401"/>
                </a:cubicBezTo>
                <a:close/>
              </a:path>
            </a:pathLst>
          </a:custGeom>
          <a:solidFill>
            <a:schemeClr val="accent3">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5" name="Freeform 19">
            <a:extLst>
              <a:ext uri="{FF2B5EF4-FFF2-40B4-BE49-F238E27FC236}">
                <a16:creationId xmlns:a16="http://schemas.microsoft.com/office/drawing/2014/main" id="{51A3504A-9963-144B-ACA0-A56C5DA2014C}"/>
              </a:ext>
            </a:extLst>
          </p:cNvPr>
          <p:cNvSpPr>
            <a:spLocks noEditPoints="1"/>
          </p:cNvSpPr>
          <p:nvPr/>
        </p:nvSpPr>
        <p:spPr bwMode="auto">
          <a:xfrm>
            <a:off x="9543500" y="5535321"/>
            <a:ext cx="1069036" cy="1072390"/>
          </a:xfrm>
          <a:custGeom>
            <a:avLst/>
            <a:gdLst>
              <a:gd name="T0" fmla="*/ 380 w 402"/>
              <a:gd name="T1" fmla="*/ 242 h 403"/>
              <a:gd name="T2" fmla="*/ 385 w 402"/>
              <a:gd name="T3" fmla="*/ 209 h 403"/>
              <a:gd name="T4" fmla="*/ 383 w 402"/>
              <a:gd name="T5" fmla="*/ 175 h 403"/>
              <a:gd name="T6" fmla="*/ 375 w 402"/>
              <a:gd name="T7" fmla="*/ 142 h 403"/>
              <a:gd name="T8" fmla="*/ 361 w 402"/>
              <a:gd name="T9" fmla="*/ 111 h 403"/>
              <a:gd name="T10" fmla="*/ 342 w 402"/>
              <a:gd name="T11" fmla="*/ 83 h 403"/>
              <a:gd name="T12" fmla="*/ 318 w 402"/>
              <a:gd name="T13" fmla="*/ 59 h 403"/>
              <a:gd name="T14" fmla="*/ 289 w 402"/>
              <a:gd name="T15" fmla="*/ 40 h 403"/>
              <a:gd name="T16" fmla="*/ 258 w 402"/>
              <a:gd name="T17" fmla="*/ 26 h 403"/>
              <a:gd name="T18" fmla="*/ 225 w 402"/>
              <a:gd name="T19" fmla="*/ 19 h 403"/>
              <a:gd name="T20" fmla="*/ 191 w 402"/>
              <a:gd name="T21" fmla="*/ 18 h 403"/>
              <a:gd name="T22" fmla="*/ 158 w 402"/>
              <a:gd name="T23" fmla="*/ 23 h 403"/>
              <a:gd name="T24" fmla="*/ 125 w 402"/>
              <a:gd name="T25" fmla="*/ 34 h 403"/>
              <a:gd name="T26" fmla="*/ 96 w 402"/>
              <a:gd name="T27" fmla="*/ 50 h 403"/>
              <a:gd name="T28" fmla="*/ 70 w 402"/>
              <a:gd name="T29" fmla="*/ 72 h 403"/>
              <a:gd name="T30" fmla="*/ 48 w 402"/>
              <a:gd name="T31" fmla="*/ 98 h 403"/>
              <a:gd name="T32" fmla="*/ 32 w 402"/>
              <a:gd name="T33" fmla="*/ 128 h 403"/>
              <a:gd name="T34" fmla="*/ 21 w 402"/>
              <a:gd name="T35" fmla="*/ 161 h 403"/>
              <a:gd name="T36" fmla="*/ 17 w 402"/>
              <a:gd name="T37" fmla="*/ 194 h 403"/>
              <a:gd name="T38" fmla="*/ 19 w 402"/>
              <a:gd name="T39" fmla="*/ 228 h 403"/>
              <a:gd name="T40" fmla="*/ 27 w 402"/>
              <a:gd name="T41" fmla="*/ 261 h 403"/>
              <a:gd name="T42" fmla="*/ 41 w 402"/>
              <a:gd name="T43" fmla="*/ 292 h 403"/>
              <a:gd name="T44" fmla="*/ 60 w 402"/>
              <a:gd name="T45" fmla="*/ 320 h 403"/>
              <a:gd name="T46" fmla="*/ 84 w 402"/>
              <a:gd name="T47" fmla="*/ 344 h 403"/>
              <a:gd name="T48" fmla="*/ 112 w 402"/>
              <a:gd name="T49" fmla="*/ 363 h 403"/>
              <a:gd name="T50" fmla="*/ 144 w 402"/>
              <a:gd name="T51" fmla="*/ 376 h 403"/>
              <a:gd name="T52" fmla="*/ 177 w 402"/>
              <a:gd name="T53" fmla="*/ 384 h 403"/>
              <a:gd name="T54" fmla="*/ 211 w 402"/>
              <a:gd name="T55" fmla="*/ 385 h 403"/>
              <a:gd name="T56" fmla="*/ 244 w 402"/>
              <a:gd name="T57" fmla="*/ 380 h 403"/>
              <a:gd name="T58" fmla="*/ 276 w 402"/>
              <a:gd name="T59" fmla="*/ 369 h 403"/>
              <a:gd name="T60" fmla="*/ 306 w 402"/>
              <a:gd name="T61" fmla="*/ 353 h 403"/>
              <a:gd name="T62" fmla="*/ 332 w 402"/>
              <a:gd name="T63" fmla="*/ 331 h 403"/>
              <a:gd name="T64" fmla="*/ 354 w 402"/>
              <a:gd name="T65" fmla="*/ 304 h 403"/>
              <a:gd name="T66" fmla="*/ 370 w 402"/>
              <a:gd name="T67" fmla="*/ 275 h 403"/>
              <a:gd name="T68" fmla="*/ 119 w 402"/>
              <a:gd name="T69" fmla="*/ 71 h 403"/>
              <a:gd name="T70" fmla="*/ 213 w 402"/>
              <a:gd name="T71" fmla="*/ 69 h 403"/>
              <a:gd name="T72" fmla="*/ 80 w 402"/>
              <a:gd name="T73" fmla="*/ 257 h 403"/>
              <a:gd name="T74" fmla="*/ 337 w 402"/>
              <a:gd name="T75" fmla="*/ 272 h 403"/>
              <a:gd name="T76" fmla="*/ 98 w 402"/>
              <a:gd name="T77" fmla="*/ 294 h 403"/>
              <a:gd name="T78" fmla="*/ 324 w 402"/>
              <a:gd name="T79" fmla="*/ 253 h 403"/>
              <a:gd name="T80" fmla="*/ 339 w 402"/>
              <a:gd name="T81" fmla="*/ 214 h 403"/>
              <a:gd name="T82" fmla="*/ 252 w 402"/>
              <a:gd name="T83" fmla="*/ 79 h 403"/>
              <a:gd name="T84" fmla="*/ 331 w 402"/>
              <a:gd name="T85" fmla="*/ 12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2" h="403">
                <a:moveTo>
                  <a:pt x="376" y="259"/>
                </a:moveTo>
                <a:cubicBezTo>
                  <a:pt x="396" y="256"/>
                  <a:pt x="396" y="256"/>
                  <a:pt x="396" y="256"/>
                </a:cubicBezTo>
                <a:cubicBezTo>
                  <a:pt x="380" y="242"/>
                  <a:pt x="380" y="242"/>
                  <a:pt x="380" y="242"/>
                </a:cubicBezTo>
                <a:cubicBezTo>
                  <a:pt x="375" y="238"/>
                  <a:pt x="377" y="229"/>
                  <a:pt x="383" y="226"/>
                </a:cubicBezTo>
                <a:cubicBezTo>
                  <a:pt x="402" y="219"/>
                  <a:pt x="402" y="219"/>
                  <a:pt x="402" y="219"/>
                </a:cubicBezTo>
                <a:cubicBezTo>
                  <a:pt x="385" y="209"/>
                  <a:pt x="385" y="209"/>
                  <a:pt x="385" y="209"/>
                </a:cubicBezTo>
                <a:cubicBezTo>
                  <a:pt x="379" y="205"/>
                  <a:pt x="379" y="196"/>
                  <a:pt x="385" y="192"/>
                </a:cubicBezTo>
                <a:cubicBezTo>
                  <a:pt x="402" y="182"/>
                  <a:pt x="402" y="182"/>
                  <a:pt x="402" y="182"/>
                </a:cubicBezTo>
                <a:cubicBezTo>
                  <a:pt x="383" y="175"/>
                  <a:pt x="383" y="175"/>
                  <a:pt x="383" y="175"/>
                </a:cubicBezTo>
                <a:cubicBezTo>
                  <a:pt x="376" y="172"/>
                  <a:pt x="375" y="163"/>
                  <a:pt x="380" y="158"/>
                </a:cubicBezTo>
                <a:cubicBezTo>
                  <a:pt x="395" y="145"/>
                  <a:pt x="395" y="145"/>
                  <a:pt x="395" y="145"/>
                </a:cubicBezTo>
                <a:cubicBezTo>
                  <a:pt x="375" y="142"/>
                  <a:pt x="375" y="142"/>
                  <a:pt x="375" y="142"/>
                </a:cubicBezTo>
                <a:cubicBezTo>
                  <a:pt x="368" y="141"/>
                  <a:pt x="365" y="132"/>
                  <a:pt x="369" y="126"/>
                </a:cubicBezTo>
                <a:cubicBezTo>
                  <a:pt x="381" y="110"/>
                  <a:pt x="381" y="110"/>
                  <a:pt x="381" y="110"/>
                </a:cubicBezTo>
                <a:cubicBezTo>
                  <a:pt x="361" y="111"/>
                  <a:pt x="361" y="111"/>
                  <a:pt x="361" y="111"/>
                </a:cubicBezTo>
                <a:cubicBezTo>
                  <a:pt x="354" y="111"/>
                  <a:pt x="349" y="103"/>
                  <a:pt x="352" y="97"/>
                </a:cubicBezTo>
                <a:cubicBezTo>
                  <a:pt x="361" y="79"/>
                  <a:pt x="361" y="79"/>
                  <a:pt x="361" y="79"/>
                </a:cubicBezTo>
                <a:cubicBezTo>
                  <a:pt x="342" y="83"/>
                  <a:pt x="342" y="83"/>
                  <a:pt x="342" y="83"/>
                </a:cubicBezTo>
                <a:cubicBezTo>
                  <a:pt x="335" y="84"/>
                  <a:pt x="328" y="78"/>
                  <a:pt x="330" y="71"/>
                </a:cubicBezTo>
                <a:cubicBezTo>
                  <a:pt x="336" y="51"/>
                  <a:pt x="336" y="51"/>
                  <a:pt x="336" y="51"/>
                </a:cubicBezTo>
                <a:cubicBezTo>
                  <a:pt x="318" y="59"/>
                  <a:pt x="318" y="59"/>
                  <a:pt x="318" y="59"/>
                </a:cubicBezTo>
                <a:cubicBezTo>
                  <a:pt x="311" y="62"/>
                  <a:pt x="303" y="56"/>
                  <a:pt x="304" y="49"/>
                </a:cubicBezTo>
                <a:cubicBezTo>
                  <a:pt x="306" y="29"/>
                  <a:pt x="306" y="29"/>
                  <a:pt x="306" y="29"/>
                </a:cubicBezTo>
                <a:cubicBezTo>
                  <a:pt x="289" y="40"/>
                  <a:pt x="289" y="40"/>
                  <a:pt x="289" y="40"/>
                </a:cubicBezTo>
                <a:cubicBezTo>
                  <a:pt x="283" y="44"/>
                  <a:pt x="275" y="40"/>
                  <a:pt x="274" y="33"/>
                </a:cubicBezTo>
                <a:cubicBezTo>
                  <a:pt x="273" y="13"/>
                  <a:pt x="273" y="13"/>
                  <a:pt x="273" y="13"/>
                </a:cubicBezTo>
                <a:cubicBezTo>
                  <a:pt x="258" y="26"/>
                  <a:pt x="258" y="26"/>
                  <a:pt x="258" y="26"/>
                </a:cubicBezTo>
                <a:cubicBezTo>
                  <a:pt x="253" y="32"/>
                  <a:pt x="244" y="29"/>
                  <a:pt x="242" y="22"/>
                </a:cubicBezTo>
                <a:cubicBezTo>
                  <a:pt x="237" y="3"/>
                  <a:pt x="237" y="3"/>
                  <a:pt x="237" y="3"/>
                </a:cubicBezTo>
                <a:cubicBezTo>
                  <a:pt x="225" y="19"/>
                  <a:pt x="225" y="19"/>
                  <a:pt x="225" y="19"/>
                </a:cubicBezTo>
                <a:cubicBezTo>
                  <a:pt x="221" y="25"/>
                  <a:pt x="212" y="24"/>
                  <a:pt x="209" y="17"/>
                </a:cubicBezTo>
                <a:cubicBezTo>
                  <a:pt x="200" y="0"/>
                  <a:pt x="200" y="0"/>
                  <a:pt x="200" y="0"/>
                </a:cubicBezTo>
                <a:cubicBezTo>
                  <a:pt x="191" y="18"/>
                  <a:pt x="191" y="18"/>
                  <a:pt x="191" y="18"/>
                </a:cubicBezTo>
                <a:cubicBezTo>
                  <a:pt x="188" y="24"/>
                  <a:pt x="179" y="25"/>
                  <a:pt x="175" y="19"/>
                </a:cubicBezTo>
                <a:cubicBezTo>
                  <a:pt x="163" y="3"/>
                  <a:pt x="163" y="3"/>
                  <a:pt x="163" y="3"/>
                </a:cubicBezTo>
                <a:cubicBezTo>
                  <a:pt x="158" y="23"/>
                  <a:pt x="158" y="23"/>
                  <a:pt x="158" y="23"/>
                </a:cubicBezTo>
                <a:cubicBezTo>
                  <a:pt x="156" y="30"/>
                  <a:pt x="147" y="32"/>
                  <a:pt x="142" y="27"/>
                </a:cubicBezTo>
                <a:cubicBezTo>
                  <a:pt x="127" y="14"/>
                  <a:pt x="127" y="14"/>
                  <a:pt x="127" y="14"/>
                </a:cubicBezTo>
                <a:cubicBezTo>
                  <a:pt x="125" y="34"/>
                  <a:pt x="125" y="34"/>
                  <a:pt x="125" y="34"/>
                </a:cubicBezTo>
                <a:cubicBezTo>
                  <a:pt x="125" y="41"/>
                  <a:pt x="117" y="45"/>
                  <a:pt x="111" y="41"/>
                </a:cubicBezTo>
                <a:cubicBezTo>
                  <a:pt x="94" y="30"/>
                  <a:pt x="94" y="30"/>
                  <a:pt x="94" y="30"/>
                </a:cubicBezTo>
                <a:cubicBezTo>
                  <a:pt x="96" y="50"/>
                  <a:pt x="96" y="50"/>
                  <a:pt x="96" y="50"/>
                </a:cubicBezTo>
                <a:cubicBezTo>
                  <a:pt x="97" y="58"/>
                  <a:pt x="89" y="63"/>
                  <a:pt x="83" y="60"/>
                </a:cubicBezTo>
                <a:cubicBezTo>
                  <a:pt x="64" y="53"/>
                  <a:pt x="64" y="53"/>
                  <a:pt x="64" y="53"/>
                </a:cubicBezTo>
                <a:cubicBezTo>
                  <a:pt x="70" y="72"/>
                  <a:pt x="70" y="72"/>
                  <a:pt x="70" y="72"/>
                </a:cubicBezTo>
                <a:cubicBezTo>
                  <a:pt x="72" y="79"/>
                  <a:pt x="66" y="86"/>
                  <a:pt x="59" y="85"/>
                </a:cubicBezTo>
                <a:cubicBezTo>
                  <a:pt x="39" y="81"/>
                  <a:pt x="39" y="81"/>
                  <a:pt x="39" y="81"/>
                </a:cubicBezTo>
                <a:cubicBezTo>
                  <a:pt x="48" y="98"/>
                  <a:pt x="48" y="98"/>
                  <a:pt x="48" y="98"/>
                </a:cubicBezTo>
                <a:cubicBezTo>
                  <a:pt x="52" y="105"/>
                  <a:pt x="47" y="113"/>
                  <a:pt x="40" y="113"/>
                </a:cubicBezTo>
                <a:cubicBezTo>
                  <a:pt x="20" y="113"/>
                  <a:pt x="20" y="113"/>
                  <a:pt x="20" y="113"/>
                </a:cubicBezTo>
                <a:cubicBezTo>
                  <a:pt x="32" y="128"/>
                  <a:pt x="32" y="128"/>
                  <a:pt x="32" y="128"/>
                </a:cubicBezTo>
                <a:cubicBezTo>
                  <a:pt x="37" y="134"/>
                  <a:pt x="33" y="143"/>
                  <a:pt x="26" y="144"/>
                </a:cubicBezTo>
                <a:cubicBezTo>
                  <a:pt x="6" y="147"/>
                  <a:pt x="6" y="147"/>
                  <a:pt x="6" y="147"/>
                </a:cubicBezTo>
                <a:cubicBezTo>
                  <a:pt x="21" y="161"/>
                  <a:pt x="21" y="161"/>
                  <a:pt x="21" y="161"/>
                </a:cubicBezTo>
                <a:cubicBezTo>
                  <a:pt x="27" y="165"/>
                  <a:pt x="25" y="174"/>
                  <a:pt x="18" y="177"/>
                </a:cubicBezTo>
                <a:cubicBezTo>
                  <a:pt x="0" y="184"/>
                  <a:pt x="0" y="184"/>
                  <a:pt x="0" y="184"/>
                </a:cubicBezTo>
                <a:cubicBezTo>
                  <a:pt x="17" y="194"/>
                  <a:pt x="17" y="194"/>
                  <a:pt x="17" y="194"/>
                </a:cubicBezTo>
                <a:cubicBezTo>
                  <a:pt x="23" y="198"/>
                  <a:pt x="23" y="207"/>
                  <a:pt x="17" y="211"/>
                </a:cubicBezTo>
                <a:cubicBezTo>
                  <a:pt x="0" y="221"/>
                  <a:pt x="0" y="221"/>
                  <a:pt x="0" y="221"/>
                </a:cubicBezTo>
                <a:cubicBezTo>
                  <a:pt x="19" y="228"/>
                  <a:pt x="19" y="228"/>
                  <a:pt x="19" y="228"/>
                </a:cubicBezTo>
                <a:cubicBezTo>
                  <a:pt x="26" y="231"/>
                  <a:pt x="27" y="240"/>
                  <a:pt x="22" y="245"/>
                </a:cubicBezTo>
                <a:cubicBezTo>
                  <a:pt x="7" y="258"/>
                  <a:pt x="7" y="258"/>
                  <a:pt x="7" y="258"/>
                </a:cubicBezTo>
                <a:cubicBezTo>
                  <a:pt x="27" y="261"/>
                  <a:pt x="27" y="261"/>
                  <a:pt x="27" y="261"/>
                </a:cubicBezTo>
                <a:cubicBezTo>
                  <a:pt x="34" y="262"/>
                  <a:pt x="37" y="271"/>
                  <a:pt x="33" y="277"/>
                </a:cubicBezTo>
                <a:cubicBezTo>
                  <a:pt x="21" y="293"/>
                  <a:pt x="21" y="293"/>
                  <a:pt x="21" y="293"/>
                </a:cubicBezTo>
                <a:cubicBezTo>
                  <a:pt x="41" y="292"/>
                  <a:pt x="41" y="292"/>
                  <a:pt x="41" y="292"/>
                </a:cubicBezTo>
                <a:cubicBezTo>
                  <a:pt x="48" y="292"/>
                  <a:pt x="53" y="300"/>
                  <a:pt x="50" y="306"/>
                </a:cubicBezTo>
                <a:cubicBezTo>
                  <a:pt x="41" y="324"/>
                  <a:pt x="41" y="324"/>
                  <a:pt x="41" y="324"/>
                </a:cubicBezTo>
                <a:cubicBezTo>
                  <a:pt x="60" y="320"/>
                  <a:pt x="60" y="320"/>
                  <a:pt x="60" y="320"/>
                </a:cubicBezTo>
                <a:cubicBezTo>
                  <a:pt x="67" y="319"/>
                  <a:pt x="73" y="325"/>
                  <a:pt x="71" y="332"/>
                </a:cubicBezTo>
                <a:cubicBezTo>
                  <a:pt x="66" y="352"/>
                  <a:pt x="66" y="352"/>
                  <a:pt x="66" y="352"/>
                </a:cubicBezTo>
                <a:cubicBezTo>
                  <a:pt x="84" y="344"/>
                  <a:pt x="84" y="344"/>
                  <a:pt x="84" y="344"/>
                </a:cubicBezTo>
                <a:cubicBezTo>
                  <a:pt x="91" y="341"/>
                  <a:pt x="98" y="347"/>
                  <a:pt x="98" y="354"/>
                </a:cubicBezTo>
                <a:cubicBezTo>
                  <a:pt x="96" y="374"/>
                  <a:pt x="96" y="374"/>
                  <a:pt x="96" y="374"/>
                </a:cubicBezTo>
                <a:cubicBezTo>
                  <a:pt x="112" y="363"/>
                  <a:pt x="112" y="363"/>
                  <a:pt x="112" y="363"/>
                </a:cubicBezTo>
                <a:cubicBezTo>
                  <a:pt x="119" y="359"/>
                  <a:pt x="127" y="363"/>
                  <a:pt x="127" y="370"/>
                </a:cubicBezTo>
                <a:cubicBezTo>
                  <a:pt x="129" y="390"/>
                  <a:pt x="129" y="390"/>
                  <a:pt x="129" y="390"/>
                </a:cubicBezTo>
                <a:cubicBezTo>
                  <a:pt x="144" y="376"/>
                  <a:pt x="144" y="376"/>
                  <a:pt x="144" y="376"/>
                </a:cubicBezTo>
                <a:cubicBezTo>
                  <a:pt x="149" y="371"/>
                  <a:pt x="158" y="374"/>
                  <a:pt x="160" y="381"/>
                </a:cubicBezTo>
                <a:cubicBezTo>
                  <a:pt x="165" y="400"/>
                  <a:pt x="165" y="400"/>
                  <a:pt x="165" y="400"/>
                </a:cubicBezTo>
                <a:cubicBezTo>
                  <a:pt x="177" y="384"/>
                  <a:pt x="177" y="384"/>
                  <a:pt x="177" y="384"/>
                </a:cubicBezTo>
                <a:cubicBezTo>
                  <a:pt x="181" y="378"/>
                  <a:pt x="190" y="379"/>
                  <a:pt x="193" y="385"/>
                </a:cubicBezTo>
                <a:cubicBezTo>
                  <a:pt x="202" y="403"/>
                  <a:pt x="202" y="403"/>
                  <a:pt x="202" y="403"/>
                </a:cubicBezTo>
                <a:cubicBezTo>
                  <a:pt x="211" y="385"/>
                  <a:pt x="211" y="385"/>
                  <a:pt x="211" y="385"/>
                </a:cubicBezTo>
                <a:cubicBezTo>
                  <a:pt x="214" y="379"/>
                  <a:pt x="223" y="378"/>
                  <a:pt x="227" y="384"/>
                </a:cubicBezTo>
                <a:cubicBezTo>
                  <a:pt x="239" y="400"/>
                  <a:pt x="239" y="400"/>
                  <a:pt x="239" y="400"/>
                </a:cubicBezTo>
                <a:cubicBezTo>
                  <a:pt x="244" y="380"/>
                  <a:pt x="244" y="380"/>
                  <a:pt x="244" y="380"/>
                </a:cubicBezTo>
                <a:cubicBezTo>
                  <a:pt x="246" y="373"/>
                  <a:pt x="255" y="371"/>
                  <a:pt x="260" y="376"/>
                </a:cubicBezTo>
                <a:cubicBezTo>
                  <a:pt x="275" y="389"/>
                  <a:pt x="275" y="389"/>
                  <a:pt x="275" y="389"/>
                </a:cubicBezTo>
                <a:cubicBezTo>
                  <a:pt x="276" y="369"/>
                  <a:pt x="276" y="369"/>
                  <a:pt x="276" y="369"/>
                </a:cubicBezTo>
                <a:cubicBezTo>
                  <a:pt x="277" y="362"/>
                  <a:pt x="285" y="358"/>
                  <a:pt x="291" y="362"/>
                </a:cubicBezTo>
                <a:cubicBezTo>
                  <a:pt x="308" y="373"/>
                  <a:pt x="308" y="373"/>
                  <a:pt x="308" y="373"/>
                </a:cubicBezTo>
                <a:cubicBezTo>
                  <a:pt x="306" y="353"/>
                  <a:pt x="306" y="353"/>
                  <a:pt x="306" y="353"/>
                </a:cubicBezTo>
                <a:cubicBezTo>
                  <a:pt x="305" y="345"/>
                  <a:pt x="312" y="340"/>
                  <a:pt x="319" y="343"/>
                </a:cubicBezTo>
                <a:cubicBezTo>
                  <a:pt x="338" y="350"/>
                  <a:pt x="338" y="350"/>
                  <a:pt x="338" y="350"/>
                </a:cubicBezTo>
                <a:cubicBezTo>
                  <a:pt x="332" y="331"/>
                  <a:pt x="332" y="331"/>
                  <a:pt x="332" y="331"/>
                </a:cubicBezTo>
                <a:cubicBezTo>
                  <a:pt x="330" y="324"/>
                  <a:pt x="336" y="317"/>
                  <a:pt x="343" y="318"/>
                </a:cubicBezTo>
                <a:cubicBezTo>
                  <a:pt x="363" y="322"/>
                  <a:pt x="363" y="322"/>
                  <a:pt x="363" y="322"/>
                </a:cubicBezTo>
                <a:cubicBezTo>
                  <a:pt x="354" y="304"/>
                  <a:pt x="354" y="304"/>
                  <a:pt x="354" y="304"/>
                </a:cubicBezTo>
                <a:cubicBezTo>
                  <a:pt x="350" y="298"/>
                  <a:pt x="355" y="290"/>
                  <a:pt x="362" y="290"/>
                </a:cubicBezTo>
                <a:cubicBezTo>
                  <a:pt x="382" y="290"/>
                  <a:pt x="382" y="290"/>
                  <a:pt x="382" y="290"/>
                </a:cubicBezTo>
                <a:cubicBezTo>
                  <a:pt x="370" y="275"/>
                  <a:pt x="370" y="275"/>
                  <a:pt x="370" y="275"/>
                </a:cubicBezTo>
                <a:cubicBezTo>
                  <a:pt x="365" y="269"/>
                  <a:pt x="369" y="260"/>
                  <a:pt x="376" y="259"/>
                </a:cubicBezTo>
                <a:close/>
                <a:moveTo>
                  <a:pt x="56" y="253"/>
                </a:moveTo>
                <a:cubicBezTo>
                  <a:pt x="33" y="187"/>
                  <a:pt x="57" y="110"/>
                  <a:pt x="119" y="71"/>
                </a:cubicBezTo>
                <a:cubicBezTo>
                  <a:pt x="145" y="55"/>
                  <a:pt x="173" y="48"/>
                  <a:pt x="201" y="48"/>
                </a:cubicBezTo>
                <a:cubicBezTo>
                  <a:pt x="210" y="48"/>
                  <a:pt x="216" y="56"/>
                  <a:pt x="214" y="64"/>
                </a:cubicBezTo>
                <a:cubicBezTo>
                  <a:pt x="213" y="69"/>
                  <a:pt x="213" y="69"/>
                  <a:pt x="213" y="69"/>
                </a:cubicBezTo>
                <a:cubicBezTo>
                  <a:pt x="209" y="69"/>
                  <a:pt x="205" y="68"/>
                  <a:pt x="201" y="68"/>
                </a:cubicBezTo>
                <a:cubicBezTo>
                  <a:pt x="127" y="68"/>
                  <a:pt x="68" y="128"/>
                  <a:pt x="68" y="201"/>
                </a:cubicBezTo>
                <a:cubicBezTo>
                  <a:pt x="68" y="221"/>
                  <a:pt x="72" y="240"/>
                  <a:pt x="80" y="257"/>
                </a:cubicBezTo>
                <a:cubicBezTo>
                  <a:pt x="75" y="260"/>
                  <a:pt x="75" y="260"/>
                  <a:pt x="75" y="260"/>
                </a:cubicBezTo>
                <a:cubicBezTo>
                  <a:pt x="68" y="264"/>
                  <a:pt x="59" y="261"/>
                  <a:pt x="56" y="253"/>
                </a:cubicBezTo>
                <a:close/>
                <a:moveTo>
                  <a:pt x="337" y="272"/>
                </a:moveTo>
                <a:cubicBezTo>
                  <a:pt x="325" y="296"/>
                  <a:pt x="307" y="316"/>
                  <a:pt x="283" y="332"/>
                </a:cubicBezTo>
                <a:cubicBezTo>
                  <a:pt x="222" y="369"/>
                  <a:pt x="146" y="360"/>
                  <a:pt x="97" y="314"/>
                </a:cubicBezTo>
                <a:cubicBezTo>
                  <a:pt x="90" y="308"/>
                  <a:pt x="91" y="298"/>
                  <a:pt x="98" y="294"/>
                </a:cubicBezTo>
                <a:cubicBezTo>
                  <a:pt x="103" y="291"/>
                  <a:pt x="103" y="291"/>
                  <a:pt x="103" y="291"/>
                </a:cubicBezTo>
                <a:cubicBezTo>
                  <a:pt x="127" y="318"/>
                  <a:pt x="162" y="335"/>
                  <a:pt x="201" y="335"/>
                </a:cubicBezTo>
                <a:cubicBezTo>
                  <a:pt x="256" y="335"/>
                  <a:pt x="304" y="301"/>
                  <a:pt x="324" y="253"/>
                </a:cubicBezTo>
                <a:cubicBezTo>
                  <a:pt x="329" y="254"/>
                  <a:pt x="329" y="254"/>
                  <a:pt x="329" y="254"/>
                </a:cubicBezTo>
                <a:cubicBezTo>
                  <a:pt x="337" y="256"/>
                  <a:pt x="341" y="265"/>
                  <a:pt x="337" y="272"/>
                </a:cubicBezTo>
                <a:close/>
                <a:moveTo>
                  <a:pt x="339" y="214"/>
                </a:moveTo>
                <a:cubicBezTo>
                  <a:pt x="334" y="213"/>
                  <a:pt x="334" y="213"/>
                  <a:pt x="334" y="213"/>
                </a:cubicBezTo>
                <a:cubicBezTo>
                  <a:pt x="334" y="209"/>
                  <a:pt x="334" y="205"/>
                  <a:pt x="334" y="201"/>
                </a:cubicBezTo>
                <a:cubicBezTo>
                  <a:pt x="334" y="146"/>
                  <a:pt x="300" y="99"/>
                  <a:pt x="252" y="79"/>
                </a:cubicBezTo>
                <a:cubicBezTo>
                  <a:pt x="253" y="74"/>
                  <a:pt x="253" y="74"/>
                  <a:pt x="253" y="74"/>
                </a:cubicBezTo>
                <a:cubicBezTo>
                  <a:pt x="255" y="66"/>
                  <a:pt x="264" y="61"/>
                  <a:pt x="272" y="65"/>
                </a:cubicBezTo>
                <a:cubicBezTo>
                  <a:pt x="295" y="77"/>
                  <a:pt x="316" y="96"/>
                  <a:pt x="331" y="120"/>
                </a:cubicBezTo>
                <a:cubicBezTo>
                  <a:pt x="347" y="145"/>
                  <a:pt x="355" y="174"/>
                  <a:pt x="355" y="202"/>
                </a:cubicBezTo>
                <a:cubicBezTo>
                  <a:pt x="354" y="210"/>
                  <a:pt x="347" y="216"/>
                  <a:pt x="339" y="214"/>
                </a:cubicBezTo>
                <a:close/>
              </a:path>
            </a:pathLst>
          </a:custGeom>
          <a:solidFill>
            <a:schemeClr val="accent3">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6" name="Freeform 23">
            <a:extLst>
              <a:ext uri="{FF2B5EF4-FFF2-40B4-BE49-F238E27FC236}">
                <a16:creationId xmlns:a16="http://schemas.microsoft.com/office/drawing/2014/main" id="{8A9C086D-8C4B-6A47-B755-E4CB63DD38EB}"/>
              </a:ext>
            </a:extLst>
          </p:cNvPr>
          <p:cNvSpPr>
            <a:spLocks noEditPoints="1"/>
          </p:cNvSpPr>
          <p:nvPr/>
        </p:nvSpPr>
        <p:spPr bwMode="auto">
          <a:xfrm>
            <a:off x="10356282" y="4818966"/>
            <a:ext cx="996150" cy="1000462"/>
          </a:xfrm>
          <a:custGeom>
            <a:avLst/>
            <a:gdLst>
              <a:gd name="T0" fmla="*/ 469 w 486"/>
              <a:gd name="T1" fmla="*/ 225 h 488"/>
              <a:gd name="T2" fmla="*/ 470 w 486"/>
              <a:gd name="T3" fmla="*/ 194 h 488"/>
              <a:gd name="T4" fmla="*/ 459 w 486"/>
              <a:gd name="T5" fmla="*/ 161 h 488"/>
              <a:gd name="T6" fmla="*/ 441 w 486"/>
              <a:gd name="T7" fmla="*/ 135 h 488"/>
              <a:gd name="T8" fmla="*/ 429 w 486"/>
              <a:gd name="T9" fmla="*/ 87 h 488"/>
              <a:gd name="T10" fmla="*/ 380 w 486"/>
              <a:gd name="T11" fmla="*/ 87 h 488"/>
              <a:gd name="T12" fmla="*/ 369 w 486"/>
              <a:gd name="T13" fmla="*/ 35 h 488"/>
              <a:gd name="T14" fmla="*/ 319 w 486"/>
              <a:gd name="T15" fmla="*/ 31 h 488"/>
              <a:gd name="T16" fmla="*/ 291 w 486"/>
              <a:gd name="T17" fmla="*/ 17 h 488"/>
              <a:gd name="T18" fmla="*/ 256 w 486"/>
              <a:gd name="T19" fmla="*/ 13 h 488"/>
              <a:gd name="T20" fmla="*/ 226 w 486"/>
              <a:gd name="T21" fmla="*/ 19 h 488"/>
              <a:gd name="T22" fmla="*/ 177 w 486"/>
              <a:gd name="T23" fmla="*/ 10 h 488"/>
              <a:gd name="T24" fmla="*/ 151 w 486"/>
              <a:gd name="T25" fmla="*/ 57 h 488"/>
              <a:gd name="T26" fmla="*/ 113 w 486"/>
              <a:gd name="T27" fmla="*/ 38 h 488"/>
              <a:gd name="T28" fmla="*/ 107 w 486"/>
              <a:gd name="T29" fmla="*/ 86 h 488"/>
              <a:gd name="T30" fmla="*/ 54 w 486"/>
              <a:gd name="T31" fmla="*/ 90 h 488"/>
              <a:gd name="T32" fmla="*/ 42 w 486"/>
              <a:gd name="T33" fmla="*/ 139 h 488"/>
              <a:gd name="T34" fmla="*/ 25 w 486"/>
              <a:gd name="T35" fmla="*/ 164 h 488"/>
              <a:gd name="T36" fmla="*/ 16 w 486"/>
              <a:gd name="T37" fmla="*/ 198 h 488"/>
              <a:gd name="T38" fmla="*/ 17 w 486"/>
              <a:gd name="T39" fmla="*/ 229 h 488"/>
              <a:gd name="T40" fmla="*/ 1 w 486"/>
              <a:gd name="T41" fmla="*/ 276 h 488"/>
              <a:gd name="T42" fmla="*/ 44 w 486"/>
              <a:gd name="T43" fmla="*/ 305 h 488"/>
              <a:gd name="T44" fmla="*/ 20 w 486"/>
              <a:gd name="T45" fmla="*/ 343 h 488"/>
              <a:gd name="T46" fmla="*/ 69 w 486"/>
              <a:gd name="T47" fmla="*/ 359 h 488"/>
              <a:gd name="T48" fmla="*/ 63 w 486"/>
              <a:gd name="T49" fmla="*/ 409 h 488"/>
              <a:gd name="T50" fmla="*/ 110 w 486"/>
              <a:gd name="T51" fmla="*/ 428 h 488"/>
              <a:gd name="T52" fmla="*/ 133 w 486"/>
              <a:gd name="T53" fmla="*/ 449 h 488"/>
              <a:gd name="T54" fmla="*/ 167 w 486"/>
              <a:gd name="T55" fmla="*/ 458 h 488"/>
              <a:gd name="T56" fmla="*/ 195 w 486"/>
              <a:gd name="T57" fmla="*/ 471 h 488"/>
              <a:gd name="T58" fmla="*/ 230 w 486"/>
              <a:gd name="T59" fmla="*/ 476 h 488"/>
              <a:gd name="T60" fmla="*/ 260 w 486"/>
              <a:gd name="T61" fmla="*/ 470 h 488"/>
              <a:gd name="T62" fmla="*/ 295 w 486"/>
              <a:gd name="T63" fmla="*/ 470 h 488"/>
              <a:gd name="T64" fmla="*/ 323 w 486"/>
              <a:gd name="T65" fmla="*/ 456 h 488"/>
              <a:gd name="T66" fmla="*/ 372 w 486"/>
              <a:gd name="T67" fmla="*/ 451 h 488"/>
              <a:gd name="T68" fmla="*/ 379 w 486"/>
              <a:gd name="T69" fmla="*/ 425 h 488"/>
              <a:gd name="T70" fmla="*/ 426 w 486"/>
              <a:gd name="T71" fmla="*/ 406 h 488"/>
              <a:gd name="T72" fmla="*/ 419 w 486"/>
              <a:gd name="T73" fmla="*/ 355 h 488"/>
              <a:gd name="T74" fmla="*/ 468 w 486"/>
              <a:gd name="T75" fmla="*/ 339 h 488"/>
              <a:gd name="T76" fmla="*/ 455 w 486"/>
              <a:gd name="T77" fmla="*/ 286 h 488"/>
              <a:gd name="T78" fmla="*/ 475 w 486"/>
              <a:gd name="T79" fmla="*/ 260 h 488"/>
              <a:gd name="T80" fmla="*/ 366 w 486"/>
              <a:gd name="T81" fmla="*/ 153 h 488"/>
              <a:gd name="T82" fmla="*/ 183 w 486"/>
              <a:gd name="T83" fmla="*/ 87 h 488"/>
              <a:gd name="T84" fmla="*/ 243 w 486"/>
              <a:gd name="T85" fmla="*/ 102 h 488"/>
              <a:gd name="T86" fmla="*/ 89 w 486"/>
              <a:gd name="T87" fmla="*/ 176 h 488"/>
              <a:gd name="T88" fmla="*/ 108 w 486"/>
              <a:gd name="T89" fmla="*/ 198 h 488"/>
              <a:gd name="T90" fmla="*/ 87 w 486"/>
              <a:gd name="T91" fmla="*/ 308 h 488"/>
              <a:gd name="T92" fmla="*/ 101 w 486"/>
              <a:gd name="T93" fmla="*/ 244 h 488"/>
              <a:gd name="T94" fmla="*/ 118 w 486"/>
              <a:gd name="T95" fmla="*/ 357 h 488"/>
              <a:gd name="T96" fmla="*/ 201 w 486"/>
              <a:gd name="T97" fmla="*/ 391 h 488"/>
              <a:gd name="T98" fmla="*/ 223 w 486"/>
              <a:gd name="T99" fmla="*/ 396 h 488"/>
              <a:gd name="T100" fmla="*/ 318 w 486"/>
              <a:gd name="T101" fmla="*/ 377 h 488"/>
              <a:gd name="T102" fmla="*/ 337 w 486"/>
              <a:gd name="T103" fmla="*/ 365 h 488"/>
              <a:gd name="T104" fmla="*/ 400 w 486"/>
              <a:gd name="T105" fmla="*/ 307 h 488"/>
              <a:gd name="T106" fmla="*/ 369 w 486"/>
              <a:gd name="T107" fmla="*/ 179 h 488"/>
              <a:gd name="T108" fmla="*/ 395 w 486"/>
              <a:gd name="T109" fmla="*/ 264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86" h="488">
                <a:moveTo>
                  <a:pt x="475" y="260"/>
                </a:moveTo>
                <a:cubicBezTo>
                  <a:pt x="469" y="260"/>
                  <a:pt x="469" y="260"/>
                  <a:pt x="469" y="260"/>
                </a:cubicBezTo>
                <a:cubicBezTo>
                  <a:pt x="460" y="260"/>
                  <a:pt x="453" y="254"/>
                  <a:pt x="451" y="245"/>
                </a:cubicBezTo>
                <a:cubicBezTo>
                  <a:pt x="450" y="234"/>
                  <a:pt x="458" y="225"/>
                  <a:pt x="469" y="225"/>
                </a:cubicBezTo>
                <a:cubicBezTo>
                  <a:pt x="474" y="225"/>
                  <a:pt x="474" y="225"/>
                  <a:pt x="474" y="225"/>
                </a:cubicBezTo>
                <a:cubicBezTo>
                  <a:pt x="480" y="225"/>
                  <a:pt x="486" y="219"/>
                  <a:pt x="485" y="212"/>
                </a:cubicBezTo>
                <a:cubicBezTo>
                  <a:pt x="484" y="209"/>
                  <a:pt x="484" y="206"/>
                  <a:pt x="483" y="203"/>
                </a:cubicBezTo>
                <a:cubicBezTo>
                  <a:pt x="482" y="196"/>
                  <a:pt x="476" y="192"/>
                  <a:pt x="470" y="194"/>
                </a:cubicBezTo>
                <a:cubicBezTo>
                  <a:pt x="464" y="195"/>
                  <a:pt x="464" y="195"/>
                  <a:pt x="464" y="195"/>
                </a:cubicBezTo>
                <a:cubicBezTo>
                  <a:pt x="456" y="198"/>
                  <a:pt x="447" y="194"/>
                  <a:pt x="443" y="187"/>
                </a:cubicBezTo>
                <a:cubicBezTo>
                  <a:pt x="438" y="176"/>
                  <a:pt x="444" y="165"/>
                  <a:pt x="454" y="162"/>
                </a:cubicBezTo>
                <a:cubicBezTo>
                  <a:pt x="459" y="161"/>
                  <a:pt x="459" y="161"/>
                  <a:pt x="459" y="161"/>
                </a:cubicBezTo>
                <a:cubicBezTo>
                  <a:pt x="465" y="159"/>
                  <a:pt x="469" y="152"/>
                  <a:pt x="466" y="146"/>
                </a:cubicBezTo>
                <a:cubicBezTo>
                  <a:pt x="465" y="143"/>
                  <a:pt x="463" y="140"/>
                  <a:pt x="462" y="137"/>
                </a:cubicBezTo>
                <a:cubicBezTo>
                  <a:pt x="459" y="131"/>
                  <a:pt x="452" y="129"/>
                  <a:pt x="446" y="132"/>
                </a:cubicBezTo>
                <a:cubicBezTo>
                  <a:pt x="441" y="135"/>
                  <a:pt x="441" y="135"/>
                  <a:pt x="441" y="135"/>
                </a:cubicBezTo>
                <a:cubicBezTo>
                  <a:pt x="433" y="140"/>
                  <a:pt x="422" y="138"/>
                  <a:pt x="417" y="130"/>
                </a:cubicBezTo>
                <a:cubicBezTo>
                  <a:pt x="412" y="122"/>
                  <a:pt x="414" y="111"/>
                  <a:pt x="422" y="106"/>
                </a:cubicBezTo>
                <a:cubicBezTo>
                  <a:pt x="426" y="103"/>
                  <a:pt x="426" y="103"/>
                  <a:pt x="426" y="103"/>
                </a:cubicBezTo>
                <a:cubicBezTo>
                  <a:pt x="432" y="100"/>
                  <a:pt x="433" y="92"/>
                  <a:pt x="429" y="87"/>
                </a:cubicBezTo>
                <a:cubicBezTo>
                  <a:pt x="427" y="84"/>
                  <a:pt x="425" y="82"/>
                  <a:pt x="423" y="79"/>
                </a:cubicBezTo>
                <a:cubicBezTo>
                  <a:pt x="418" y="75"/>
                  <a:pt x="411" y="75"/>
                  <a:pt x="406" y="79"/>
                </a:cubicBezTo>
                <a:cubicBezTo>
                  <a:pt x="403" y="84"/>
                  <a:pt x="403" y="84"/>
                  <a:pt x="403" y="84"/>
                </a:cubicBezTo>
                <a:cubicBezTo>
                  <a:pt x="397" y="90"/>
                  <a:pt x="387" y="92"/>
                  <a:pt x="380" y="87"/>
                </a:cubicBezTo>
                <a:cubicBezTo>
                  <a:pt x="371" y="81"/>
                  <a:pt x="369" y="69"/>
                  <a:pt x="376" y="61"/>
                </a:cubicBezTo>
                <a:cubicBezTo>
                  <a:pt x="379" y="57"/>
                  <a:pt x="379" y="57"/>
                  <a:pt x="379" y="57"/>
                </a:cubicBezTo>
                <a:cubicBezTo>
                  <a:pt x="384" y="52"/>
                  <a:pt x="383" y="44"/>
                  <a:pt x="377" y="41"/>
                </a:cubicBezTo>
                <a:cubicBezTo>
                  <a:pt x="374" y="39"/>
                  <a:pt x="372" y="37"/>
                  <a:pt x="369" y="35"/>
                </a:cubicBezTo>
                <a:cubicBezTo>
                  <a:pt x="363" y="32"/>
                  <a:pt x="356" y="34"/>
                  <a:pt x="353" y="40"/>
                </a:cubicBezTo>
                <a:cubicBezTo>
                  <a:pt x="351" y="45"/>
                  <a:pt x="351" y="45"/>
                  <a:pt x="351" y="45"/>
                </a:cubicBezTo>
                <a:cubicBezTo>
                  <a:pt x="347" y="53"/>
                  <a:pt x="338" y="57"/>
                  <a:pt x="330" y="55"/>
                </a:cubicBezTo>
                <a:cubicBezTo>
                  <a:pt x="319" y="52"/>
                  <a:pt x="314" y="40"/>
                  <a:pt x="319" y="31"/>
                </a:cubicBezTo>
                <a:cubicBezTo>
                  <a:pt x="321" y="26"/>
                  <a:pt x="321" y="26"/>
                  <a:pt x="321" y="26"/>
                </a:cubicBezTo>
                <a:cubicBezTo>
                  <a:pt x="324" y="20"/>
                  <a:pt x="321" y="13"/>
                  <a:pt x="314" y="11"/>
                </a:cubicBezTo>
                <a:cubicBezTo>
                  <a:pt x="311" y="10"/>
                  <a:pt x="308" y="9"/>
                  <a:pt x="305" y="8"/>
                </a:cubicBezTo>
                <a:cubicBezTo>
                  <a:pt x="298" y="7"/>
                  <a:pt x="292" y="11"/>
                  <a:pt x="291" y="17"/>
                </a:cubicBezTo>
                <a:cubicBezTo>
                  <a:pt x="290" y="23"/>
                  <a:pt x="290" y="23"/>
                  <a:pt x="290" y="23"/>
                </a:cubicBezTo>
                <a:cubicBezTo>
                  <a:pt x="289" y="31"/>
                  <a:pt x="282" y="38"/>
                  <a:pt x="273" y="38"/>
                </a:cubicBezTo>
                <a:cubicBezTo>
                  <a:pt x="262" y="38"/>
                  <a:pt x="254" y="28"/>
                  <a:pt x="256" y="18"/>
                </a:cubicBezTo>
                <a:cubicBezTo>
                  <a:pt x="256" y="13"/>
                  <a:pt x="256" y="13"/>
                  <a:pt x="256" y="13"/>
                </a:cubicBezTo>
                <a:cubicBezTo>
                  <a:pt x="257" y="7"/>
                  <a:pt x="252" y="1"/>
                  <a:pt x="246" y="0"/>
                </a:cubicBezTo>
                <a:cubicBezTo>
                  <a:pt x="242" y="0"/>
                  <a:pt x="239" y="0"/>
                  <a:pt x="236" y="1"/>
                </a:cubicBezTo>
                <a:cubicBezTo>
                  <a:pt x="229" y="1"/>
                  <a:pt x="224" y="7"/>
                  <a:pt x="225" y="13"/>
                </a:cubicBezTo>
                <a:cubicBezTo>
                  <a:pt x="226" y="19"/>
                  <a:pt x="226" y="19"/>
                  <a:pt x="226" y="19"/>
                </a:cubicBezTo>
                <a:cubicBezTo>
                  <a:pt x="227" y="28"/>
                  <a:pt x="220" y="37"/>
                  <a:pt x="211" y="39"/>
                </a:cubicBezTo>
                <a:cubicBezTo>
                  <a:pt x="203" y="43"/>
                  <a:pt x="193" y="39"/>
                  <a:pt x="192" y="30"/>
                </a:cubicBezTo>
                <a:cubicBezTo>
                  <a:pt x="191" y="19"/>
                  <a:pt x="191" y="19"/>
                  <a:pt x="191" y="19"/>
                </a:cubicBezTo>
                <a:cubicBezTo>
                  <a:pt x="190" y="12"/>
                  <a:pt x="183" y="8"/>
                  <a:pt x="177" y="10"/>
                </a:cubicBezTo>
                <a:cubicBezTo>
                  <a:pt x="174" y="10"/>
                  <a:pt x="170" y="11"/>
                  <a:pt x="167" y="12"/>
                </a:cubicBezTo>
                <a:cubicBezTo>
                  <a:pt x="161" y="14"/>
                  <a:pt x="158" y="21"/>
                  <a:pt x="161" y="27"/>
                </a:cubicBezTo>
                <a:cubicBezTo>
                  <a:pt x="163" y="33"/>
                  <a:pt x="163" y="33"/>
                  <a:pt x="163" y="33"/>
                </a:cubicBezTo>
                <a:cubicBezTo>
                  <a:pt x="167" y="42"/>
                  <a:pt x="162" y="54"/>
                  <a:pt x="151" y="57"/>
                </a:cubicBezTo>
                <a:cubicBezTo>
                  <a:pt x="143" y="59"/>
                  <a:pt x="134" y="54"/>
                  <a:pt x="131" y="47"/>
                </a:cubicBezTo>
                <a:cubicBezTo>
                  <a:pt x="129" y="43"/>
                  <a:pt x="129" y="43"/>
                  <a:pt x="129" y="43"/>
                </a:cubicBezTo>
                <a:cubicBezTo>
                  <a:pt x="126" y="37"/>
                  <a:pt x="119" y="34"/>
                  <a:pt x="113" y="38"/>
                </a:cubicBezTo>
                <a:cubicBezTo>
                  <a:pt x="113" y="38"/>
                  <a:pt x="113" y="38"/>
                  <a:pt x="113" y="38"/>
                </a:cubicBezTo>
                <a:cubicBezTo>
                  <a:pt x="110" y="40"/>
                  <a:pt x="108" y="41"/>
                  <a:pt x="105" y="43"/>
                </a:cubicBezTo>
                <a:cubicBezTo>
                  <a:pt x="100" y="47"/>
                  <a:pt x="99" y="54"/>
                  <a:pt x="103" y="59"/>
                </a:cubicBezTo>
                <a:cubicBezTo>
                  <a:pt x="106" y="63"/>
                  <a:pt x="106" y="63"/>
                  <a:pt x="106" y="63"/>
                </a:cubicBezTo>
                <a:cubicBezTo>
                  <a:pt x="112" y="70"/>
                  <a:pt x="112" y="80"/>
                  <a:pt x="107" y="86"/>
                </a:cubicBezTo>
                <a:cubicBezTo>
                  <a:pt x="100" y="95"/>
                  <a:pt x="87" y="95"/>
                  <a:pt x="80" y="86"/>
                </a:cubicBezTo>
                <a:cubicBezTo>
                  <a:pt x="77" y="83"/>
                  <a:pt x="77" y="83"/>
                  <a:pt x="77" y="83"/>
                </a:cubicBezTo>
                <a:cubicBezTo>
                  <a:pt x="73" y="78"/>
                  <a:pt x="65" y="78"/>
                  <a:pt x="60" y="83"/>
                </a:cubicBezTo>
                <a:cubicBezTo>
                  <a:pt x="58" y="85"/>
                  <a:pt x="56" y="88"/>
                  <a:pt x="54" y="90"/>
                </a:cubicBezTo>
                <a:cubicBezTo>
                  <a:pt x="50" y="95"/>
                  <a:pt x="51" y="103"/>
                  <a:pt x="56" y="106"/>
                </a:cubicBezTo>
                <a:cubicBezTo>
                  <a:pt x="61" y="109"/>
                  <a:pt x="61" y="109"/>
                  <a:pt x="61" y="109"/>
                </a:cubicBezTo>
                <a:cubicBezTo>
                  <a:pt x="68" y="114"/>
                  <a:pt x="71" y="123"/>
                  <a:pt x="68" y="131"/>
                </a:cubicBezTo>
                <a:cubicBezTo>
                  <a:pt x="63" y="141"/>
                  <a:pt x="51" y="145"/>
                  <a:pt x="42" y="139"/>
                </a:cubicBezTo>
                <a:cubicBezTo>
                  <a:pt x="38" y="136"/>
                  <a:pt x="38" y="136"/>
                  <a:pt x="38" y="136"/>
                </a:cubicBezTo>
                <a:cubicBezTo>
                  <a:pt x="33" y="132"/>
                  <a:pt x="25" y="135"/>
                  <a:pt x="22" y="141"/>
                </a:cubicBezTo>
                <a:cubicBezTo>
                  <a:pt x="21" y="144"/>
                  <a:pt x="19" y="147"/>
                  <a:pt x="18" y="150"/>
                </a:cubicBezTo>
                <a:cubicBezTo>
                  <a:pt x="16" y="156"/>
                  <a:pt x="19" y="162"/>
                  <a:pt x="25" y="164"/>
                </a:cubicBezTo>
                <a:cubicBezTo>
                  <a:pt x="31" y="166"/>
                  <a:pt x="31" y="166"/>
                  <a:pt x="31" y="166"/>
                </a:cubicBezTo>
                <a:cubicBezTo>
                  <a:pt x="40" y="169"/>
                  <a:pt x="45" y="179"/>
                  <a:pt x="42" y="188"/>
                </a:cubicBezTo>
                <a:cubicBezTo>
                  <a:pt x="47" y="196"/>
                  <a:pt x="40" y="206"/>
                  <a:pt x="31" y="203"/>
                </a:cubicBezTo>
                <a:cubicBezTo>
                  <a:pt x="16" y="198"/>
                  <a:pt x="16" y="198"/>
                  <a:pt x="16" y="198"/>
                </a:cubicBezTo>
                <a:cubicBezTo>
                  <a:pt x="10" y="196"/>
                  <a:pt x="3" y="200"/>
                  <a:pt x="2" y="207"/>
                </a:cubicBezTo>
                <a:cubicBezTo>
                  <a:pt x="1" y="210"/>
                  <a:pt x="1" y="214"/>
                  <a:pt x="1" y="217"/>
                </a:cubicBezTo>
                <a:cubicBezTo>
                  <a:pt x="0" y="223"/>
                  <a:pt x="5" y="229"/>
                  <a:pt x="11" y="229"/>
                </a:cubicBezTo>
                <a:cubicBezTo>
                  <a:pt x="17" y="229"/>
                  <a:pt x="17" y="229"/>
                  <a:pt x="17" y="229"/>
                </a:cubicBezTo>
                <a:cubicBezTo>
                  <a:pt x="27" y="229"/>
                  <a:pt x="35" y="237"/>
                  <a:pt x="35" y="247"/>
                </a:cubicBezTo>
                <a:cubicBezTo>
                  <a:pt x="35" y="256"/>
                  <a:pt x="27" y="264"/>
                  <a:pt x="17" y="264"/>
                </a:cubicBezTo>
                <a:cubicBezTo>
                  <a:pt x="12" y="264"/>
                  <a:pt x="12" y="264"/>
                  <a:pt x="12" y="264"/>
                </a:cubicBezTo>
                <a:cubicBezTo>
                  <a:pt x="5" y="264"/>
                  <a:pt x="0" y="270"/>
                  <a:pt x="1" y="276"/>
                </a:cubicBezTo>
                <a:cubicBezTo>
                  <a:pt x="1" y="280"/>
                  <a:pt x="2" y="283"/>
                  <a:pt x="3" y="286"/>
                </a:cubicBezTo>
                <a:cubicBezTo>
                  <a:pt x="4" y="293"/>
                  <a:pt x="10" y="297"/>
                  <a:pt x="16" y="295"/>
                </a:cubicBezTo>
                <a:cubicBezTo>
                  <a:pt x="22" y="293"/>
                  <a:pt x="22" y="293"/>
                  <a:pt x="22" y="293"/>
                </a:cubicBezTo>
                <a:cubicBezTo>
                  <a:pt x="31" y="291"/>
                  <a:pt x="41" y="296"/>
                  <a:pt x="44" y="305"/>
                </a:cubicBezTo>
                <a:cubicBezTo>
                  <a:pt x="44" y="305"/>
                  <a:pt x="44" y="305"/>
                  <a:pt x="44" y="305"/>
                </a:cubicBezTo>
                <a:cubicBezTo>
                  <a:pt x="46" y="315"/>
                  <a:pt x="41" y="324"/>
                  <a:pt x="32" y="327"/>
                </a:cubicBezTo>
                <a:cubicBezTo>
                  <a:pt x="27" y="328"/>
                  <a:pt x="27" y="328"/>
                  <a:pt x="27" y="328"/>
                </a:cubicBezTo>
                <a:cubicBezTo>
                  <a:pt x="21" y="330"/>
                  <a:pt x="17" y="337"/>
                  <a:pt x="20" y="343"/>
                </a:cubicBezTo>
                <a:cubicBezTo>
                  <a:pt x="21" y="346"/>
                  <a:pt x="23" y="349"/>
                  <a:pt x="24" y="352"/>
                </a:cubicBezTo>
                <a:cubicBezTo>
                  <a:pt x="27" y="358"/>
                  <a:pt x="34" y="360"/>
                  <a:pt x="40" y="357"/>
                </a:cubicBezTo>
                <a:cubicBezTo>
                  <a:pt x="45" y="353"/>
                  <a:pt x="45" y="353"/>
                  <a:pt x="45" y="353"/>
                </a:cubicBezTo>
                <a:cubicBezTo>
                  <a:pt x="53" y="348"/>
                  <a:pt x="64" y="351"/>
                  <a:pt x="69" y="359"/>
                </a:cubicBezTo>
                <a:cubicBezTo>
                  <a:pt x="74" y="367"/>
                  <a:pt x="72" y="378"/>
                  <a:pt x="63" y="383"/>
                </a:cubicBezTo>
                <a:cubicBezTo>
                  <a:pt x="59" y="386"/>
                  <a:pt x="59" y="386"/>
                  <a:pt x="59" y="386"/>
                </a:cubicBezTo>
                <a:cubicBezTo>
                  <a:pt x="54" y="389"/>
                  <a:pt x="52" y="397"/>
                  <a:pt x="57" y="402"/>
                </a:cubicBezTo>
                <a:cubicBezTo>
                  <a:pt x="59" y="405"/>
                  <a:pt x="61" y="407"/>
                  <a:pt x="63" y="409"/>
                </a:cubicBezTo>
                <a:cubicBezTo>
                  <a:pt x="68" y="414"/>
                  <a:pt x="75" y="414"/>
                  <a:pt x="80" y="409"/>
                </a:cubicBezTo>
                <a:cubicBezTo>
                  <a:pt x="83" y="405"/>
                  <a:pt x="83" y="405"/>
                  <a:pt x="83" y="405"/>
                </a:cubicBezTo>
                <a:cubicBezTo>
                  <a:pt x="89" y="399"/>
                  <a:pt x="99" y="397"/>
                  <a:pt x="106" y="402"/>
                </a:cubicBezTo>
                <a:cubicBezTo>
                  <a:pt x="115" y="407"/>
                  <a:pt x="117" y="420"/>
                  <a:pt x="110" y="428"/>
                </a:cubicBezTo>
                <a:cubicBezTo>
                  <a:pt x="107" y="432"/>
                  <a:pt x="107" y="432"/>
                  <a:pt x="107" y="432"/>
                </a:cubicBezTo>
                <a:cubicBezTo>
                  <a:pt x="102" y="437"/>
                  <a:pt x="103" y="445"/>
                  <a:pt x="109" y="448"/>
                </a:cubicBezTo>
                <a:cubicBezTo>
                  <a:pt x="112" y="450"/>
                  <a:pt x="114" y="452"/>
                  <a:pt x="117" y="453"/>
                </a:cubicBezTo>
                <a:cubicBezTo>
                  <a:pt x="123" y="457"/>
                  <a:pt x="130" y="455"/>
                  <a:pt x="133" y="449"/>
                </a:cubicBezTo>
                <a:cubicBezTo>
                  <a:pt x="135" y="443"/>
                  <a:pt x="135" y="443"/>
                  <a:pt x="135" y="443"/>
                </a:cubicBezTo>
                <a:cubicBezTo>
                  <a:pt x="139" y="435"/>
                  <a:pt x="150" y="431"/>
                  <a:pt x="159" y="435"/>
                </a:cubicBezTo>
                <a:cubicBezTo>
                  <a:pt x="159" y="435"/>
                  <a:pt x="159" y="435"/>
                  <a:pt x="159" y="435"/>
                </a:cubicBezTo>
                <a:cubicBezTo>
                  <a:pt x="167" y="439"/>
                  <a:pt x="171" y="449"/>
                  <a:pt x="167" y="458"/>
                </a:cubicBezTo>
                <a:cubicBezTo>
                  <a:pt x="165" y="463"/>
                  <a:pt x="165" y="463"/>
                  <a:pt x="165" y="463"/>
                </a:cubicBezTo>
                <a:cubicBezTo>
                  <a:pt x="162" y="469"/>
                  <a:pt x="165" y="476"/>
                  <a:pt x="172" y="478"/>
                </a:cubicBezTo>
                <a:cubicBezTo>
                  <a:pt x="175" y="479"/>
                  <a:pt x="178" y="480"/>
                  <a:pt x="181" y="480"/>
                </a:cubicBezTo>
                <a:cubicBezTo>
                  <a:pt x="187" y="482"/>
                  <a:pt x="194" y="478"/>
                  <a:pt x="195" y="471"/>
                </a:cubicBezTo>
                <a:cubicBezTo>
                  <a:pt x="196" y="466"/>
                  <a:pt x="196" y="466"/>
                  <a:pt x="196" y="466"/>
                </a:cubicBezTo>
                <a:cubicBezTo>
                  <a:pt x="197" y="456"/>
                  <a:pt x="206" y="449"/>
                  <a:pt x="216" y="451"/>
                </a:cubicBezTo>
                <a:cubicBezTo>
                  <a:pt x="225" y="452"/>
                  <a:pt x="232" y="461"/>
                  <a:pt x="230" y="471"/>
                </a:cubicBezTo>
                <a:cubicBezTo>
                  <a:pt x="230" y="476"/>
                  <a:pt x="230" y="476"/>
                  <a:pt x="230" y="476"/>
                </a:cubicBezTo>
                <a:cubicBezTo>
                  <a:pt x="229" y="482"/>
                  <a:pt x="234" y="488"/>
                  <a:pt x="240" y="488"/>
                </a:cubicBezTo>
                <a:cubicBezTo>
                  <a:pt x="244" y="488"/>
                  <a:pt x="247" y="488"/>
                  <a:pt x="250" y="488"/>
                </a:cubicBezTo>
                <a:cubicBezTo>
                  <a:pt x="257" y="488"/>
                  <a:pt x="261" y="482"/>
                  <a:pt x="261" y="476"/>
                </a:cubicBezTo>
                <a:cubicBezTo>
                  <a:pt x="260" y="470"/>
                  <a:pt x="260" y="470"/>
                  <a:pt x="260" y="470"/>
                </a:cubicBezTo>
                <a:cubicBezTo>
                  <a:pt x="259" y="460"/>
                  <a:pt x="265" y="452"/>
                  <a:pt x="275" y="450"/>
                </a:cubicBezTo>
                <a:cubicBezTo>
                  <a:pt x="275" y="450"/>
                  <a:pt x="275" y="450"/>
                  <a:pt x="275" y="450"/>
                </a:cubicBezTo>
                <a:cubicBezTo>
                  <a:pt x="284" y="449"/>
                  <a:pt x="293" y="456"/>
                  <a:pt x="295" y="465"/>
                </a:cubicBezTo>
                <a:cubicBezTo>
                  <a:pt x="295" y="470"/>
                  <a:pt x="295" y="470"/>
                  <a:pt x="295" y="470"/>
                </a:cubicBezTo>
                <a:cubicBezTo>
                  <a:pt x="296" y="477"/>
                  <a:pt x="303" y="481"/>
                  <a:pt x="309" y="479"/>
                </a:cubicBezTo>
                <a:cubicBezTo>
                  <a:pt x="312" y="478"/>
                  <a:pt x="315" y="477"/>
                  <a:pt x="318" y="476"/>
                </a:cubicBezTo>
                <a:cubicBezTo>
                  <a:pt x="325" y="474"/>
                  <a:pt x="328" y="467"/>
                  <a:pt x="325" y="461"/>
                </a:cubicBezTo>
                <a:cubicBezTo>
                  <a:pt x="323" y="456"/>
                  <a:pt x="323" y="456"/>
                  <a:pt x="323" y="456"/>
                </a:cubicBezTo>
                <a:cubicBezTo>
                  <a:pt x="319" y="447"/>
                  <a:pt x="323" y="437"/>
                  <a:pt x="332" y="433"/>
                </a:cubicBezTo>
                <a:cubicBezTo>
                  <a:pt x="340" y="429"/>
                  <a:pt x="351" y="433"/>
                  <a:pt x="355" y="442"/>
                </a:cubicBezTo>
                <a:cubicBezTo>
                  <a:pt x="357" y="446"/>
                  <a:pt x="357" y="446"/>
                  <a:pt x="357" y="446"/>
                </a:cubicBezTo>
                <a:cubicBezTo>
                  <a:pt x="359" y="452"/>
                  <a:pt x="367" y="455"/>
                  <a:pt x="372" y="451"/>
                </a:cubicBezTo>
                <a:cubicBezTo>
                  <a:pt x="373" y="451"/>
                  <a:pt x="373" y="451"/>
                  <a:pt x="373" y="451"/>
                </a:cubicBezTo>
                <a:cubicBezTo>
                  <a:pt x="375" y="449"/>
                  <a:pt x="378" y="447"/>
                  <a:pt x="381" y="446"/>
                </a:cubicBezTo>
                <a:cubicBezTo>
                  <a:pt x="386" y="442"/>
                  <a:pt x="387" y="434"/>
                  <a:pt x="383" y="430"/>
                </a:cubicBezTo>
                <a:cubicBezTo>
                  <a:pt x="379" y="425"/>
                  <a:pt x="379" y="425"/>
                  <a:pt x="379" y="425"/>
                </a:cubicBezTo>
                <a:cubicBezTo>
                  <a:pt x="373" y="418"/>
                  <a:pt x="374" y="407"/>
                  <a:pt x="381" y="400"/>
                </a:cubicBezTo>
                <a:cubicBezTo>
                  <a:pt x="388" y="394"/>
                  <a:pt x="400" y="395"/>
                  <a:pt x="406" y="402"/>
                </a:cubicBezTo>
                <a:cubicBezTo>
                  <a:pt x="409" y="406"/>
                  <a:pt x="409" y="406"/>
                  <a:pt x="409" y="406"/>
                </a:cubicBezTo>
                <a:cubicBezTo>
                  <a:pt x="413" y="411"/>
                  <a:pt x="421" y="411"/>
                  <a:pt x="426" y="406"/>
                </a:cubicBezTo>
                <a:cubicBezTo>
                  <a:pt x="428" y="404"/>
                  <a:pt x="430" y="401"/>
                  <a:pt x="432" y="399"/>
                </a:cubicBezTo>
                <a:cubicBezTo>
                  <a:pt x="436" y="394"/>
                  <a:pt x="435" y="386"/>
                  <a:pt x="429" y="383"/>
                </a:cubicBezTo>
                <a:cubicBezTo>
                  <a:pt x="424" y="379"/>
                  <a:pt x="424" y="379"/>
                  <a:pt x="424" y="379"/>
                </a:cubicBezTo>
                <a:cubicBezTo>
                  <a:pt x="416" y="374"/>
                  <a:pt x="414" y="363"/>
                  <a:pt x="419" y="355"/>
                </a:cubicBezTo>
                <a:cubicBezTo>
                  <a:pt x="425" y="347"/>
                  <a:pt x="436" y="345"/>
                  <a:pt x="444" y="350"/>
                </a:cubicBezTo>
                <a:cubicBezTo>
                  <a:pt x="448" y="353"/>
                  <a:pt x="448" y="353"/>
                  <a:pt x="448" y="353"/>
                </a:cubicBezTo>
                <a:cubicBezTo>
                  <a:pt x="453" y="356"/>
                  <a:pt x="461" y="354"/>
                  <a:pt x="464" y="348"/>
                </a:cubicBezTo>
                <a:cubicBezTo>
                  <a:pt x="465" y="345"/>
                  <a:pt x="466" y="342"/>
                  <a:pt x="468" y="339"/>
                </a:cubicBezTo>
                <a:cubicBezTo>
                  <a:pt x="470" y="333"/>
                  <a:pt x="467" y="326"/>
                  <a:pt x="461" y="324"/>
                </a:cubicBezTo>
                <a:cubicBezTo>
                  <a:pt x="455" y="323"/>
                  <a:pt x="455" y="323"/>
                  <a:pt x="455" y="323"/>
                </a:cubicBezTo>
                <a:cubicBezTo>
                  <a:pt x="446" y="320"/>
                  <a:pt x="441" y="310"/>
                  <a:pt x="443" y="301"/>
                </a:cubicBezTo>
                <a:cubicBezTo>
                  <a:pt x="439" y="293"/>
                  <a:pt x="446" y="283"/>
                  <a:pt x="455" y="286"/>
                </a:cubicBezTo>
                <a:cubicBezTo>
                  <a:pt x="470" y="291"/>
                  <a:pt x="470" y="291"/>
                  <a:pt x="470" y="291"/>
                </a:cubicBezTo>
                <a:cubicBezTo>
                  <a:pt x="476" y="293"/>
                  <a:pt x="483" y="288"/>
                  <a:pt x="484" y="282"/>
                </a:cubicBezTo>
                <a:cubicBezTo>
                  <a:pt x="484" y="279"/>
                  <a:pt x="485" y="275"/>
                  <a:pt x="485" y="272"/>
                </a:cubicBezTo>
                <a:cubicBezTo>
                  <a:pt x="486" y="266"/>
                  <a:pt x="481" y="260"/>
                  <a:pt x="475" y="260"/>
                </a:cubicBezTo>
                <a:close/>
                <a:moveTo>
                  <a:pt x="291" y="99"/>
                </a:moveTo>
                <a:cubicBezTo>
                  <a:pt x="294" y="90"/>
                  <a:pt x="303" y="85"/>
                  <a:pt x="311" y="90"/>
                </a:cubicBezTo>
                <a:cubicBezTo>
                  <a:pt x="368" y="131"/>
                  <a:pt x="368" y="131"/>
                  <a:pt x="368" y="131"/>
                </a:cubicBezTo>
                <a:cubicBezTo>
                  <a:pt x="375" y="138"/>
                  <a:pt x="374" y="148"/>
                  <a:pt x="366" y="153"/>
                </a:cubicBezTo>
                <a:cubicBezTo>
                  <a:pt x="357" y="159"/>
                  <a:pt x="357" y="159"/>
                  <a:pt x="357" y="159"/>
                </a:cubicBezTo>
                <a:cubicBezTo>
                  <a:pt x="340" y="137"/>
                  <a:pt x="316" y="119"/>
                  <a:pt x="289" y="110"/>
                </a:cubicBezTo>
                <a:lnTo>
                  <a:pt x="291" y="99"/>
                </a:lnTo>
                <a:close/>
                <a:moveTo>
                  <a:pt x="183" y="87"/>
                </a:moveTo>
                <a:cubicBezTo>
                  <a:pt x="255" y="76"/>
                  <a:pt x="255" y="76"/>
                  <a:pt x="255" y="76"/>
                </a:cubicBezTo>
                <a:cubicBezTo>
                  <a:pt x="265" y="76"/>
                  <a:pt x="271" y="84"/>
                  <a:pt x="269" y="94"/>
                </a:cubicBezTo>
                <a:cubicBezTo>
                  <a:pt x="266" y="104"/>
                  <a:pt x="266" y="104"/>
                  <a:pt x="266" y="104"/>
                </a:cubicBezTo>
                <a:cubicBezTo>
                  <a:pt x="259" y="103"/>
                  <a:pt x="251" y="102"/>
                  <a:pt x="243" y="102"/>
                </a:cubicBezTo>
                <a:cubicBezTo>
                  <a:pt x="221" y="102"/>
                  <a:pt x="200" y="107"/>
                  <a:pt x="181" y="116"/>
                </a:cubicBezTo>
                <a:cubicBezTo>
                  <a:pt x="176" y="107"/>
                  <a:pt x="176" y="107"/>
                  <a:pt x="176" y="107"/>
                </a:cubicBezTo>
                <a:cubicBezTo>
                  <a:pt x="170" y="99"/>
                  <a:pt x="174" y="89"/>
                  <a:pt x="183" y="87"/>
                </a:cubicBezTo>
                <a:close/>
                <a:moveTo>
                  <a:pt x="89" y="176"/>
                </a:moveTo>
                <a:cubicBezTo>
                  <a:pt x="133" y="116"/>
                  <a:pt x="133" y="116"/>
                  <a:pt x="133" y="116"/>
                </a:cubicBezTo>
                <a:cubicBezTo>
                  <a:pt x="140" y="109"/>
                  <a:pt x="151" y="111"/>
                  <a:pt x="156" y="119"/>
                </a:cubicBezTo>
                <a:cubicBezTo>
                  <a:pt x="161" y="128"/>
                  <a:pt x="161" y="128"/>
                  <a:pt x="161" y="128"/>
                </a:cubicBezTo>
                <a:cubicBezTo>
                  <a:pt x="137" y="145"/>
                  <a:pt x="118" y="170"/>
                  <a:pt x="108" y="198"/>
                </a:cubicBezTo>
                <a:cubicBezTo>
                  <a:pt x="98" y="196"/>
                  <a:pt x="98" y="196"/>
                  <a:pt x="98" y="196"/>
                </a:cubicBezTo>
                <a:cubicBezTo>
                  <a:pt x="88" y="194"/>
                  <a:pt x="84" y="185"/>
                  <a:pt x="89" y="176"/>
                </a:cubicBezTo>
                <a:close/>
                <a:moveTo>
                  <a:pt x="108" y="315"/>
                </a:moveTo>
                <a:cubicBezTo>
                  <a:pt x="99" y="321"/>
                  <a:pt x="90" y="317"/>
                  <a:pt x="87" y="308"/>
                </a:cubicBezTo>
                <a:cubicBezTo>
                  <a:pt x="75" y="233"/>
                  <a:pt x="75" y="233"/>
                  <a:pt x="75" y="233"/>
                </a:cubicBezTo>
                <a:cubicBezTo>
                  <a:pt x="75" y="223"/>
                  <a:pt x="83" y="216"/>
                  <a:pt x="92" y="219"/>
                </a:cubicBezTo>
                <a:cubicBezTo>
                  <a:pt x="103" y="221"/>
                  <a:pt x="103" y="221"/>
                  <a:pt x="103" y="221"/>
                </a:cubicBezTo>
                <a:cubicBezTo>
                  <a:pt x="101" y="229"/>
                  <a:pt x="101" y="236"/>
                  <a:pt x="101" y="244"/>
                </a:cubicBezTo>
                <a:cubicBezTo>
                  <a:pt x="101" y="268"/>
                  <a:pt x="107" y="290"/>
                  <a:pt x="117" y="310"/>
                </a:cubicBezTo>
                <a:lnTo>
                  <a:pt x="108" y="315"/>
                </a:lnTo>
                <a:close/>
                <a:moveTo>
                  <a:pt x="180" y="401"/>
                </a:moveTo>
                <a:cubicBezTo>
                  <a:pt x="118" y="357"/>
                  <a:pt x="118" y="357"/>
                  <a:pt x="118" y="357"/>
                </a:cubicBezTo>
                <a:cubicBezTo>
                  <a:pt x="111" y="350"/>
                  <a:pt x="112" y="340"/>
                  <a:pt x="120" y="335"/>
                </a:cubicBezTo>
                <a:cubicBezTo>
                  <a:pt x="129" y="330"/>
                  <a:pt x="129" y="330"/>
                  <a:pt x="129" y="330"/>
                </a:cubicBezTo>
                <a:cubicBezTo>
                  <a:pt x="147" y="354"/>
                  <a:pt x="173" y="372"/>
                  <a:pt x="203" y="381"/>
                </a:cubicBezTo>
                <a:cubicBezTo>
                  <a:pt x="201" y="391"/>
                  <a:pt x="201" y="391"/>
                  <a:pt x="201" y="391"/>
                </a:cubicBezTo>
                <a:cubicBezTo>
                  <a:pt x="198" y="401"/>
                  <a:pt x="189" y="405"/>
                  <a:pt x="180" y="401"/>
                </a:cubicBezTo>
                <a:close/>
                <a:moveTo>
                  <a:pt x="311" y="399"/>
                </a:moveTo>
                <a:cubicBezTo>
                  <a:pt x="237" y="413"/>
                  <a:pt x="237" y="413"/>
                  <a:pt x="237" y="413"/>
                </a:cubicBezTo>
                <a:cubicBezTo>
                  <a:pt x="228" y="413"/>
                  <a:pt x="221" y="406"/>
                  <a:pt x="223" y="396"/>
                </a:cubicBezTo>
                <a:cubicBezTo>
                  <a:pt x="226" y="386"/>
                  <a:pt x="226" y="386"/>
                  <a:pt x="226" y="386"/>
                </a:cubicBezTo>
                <a:cubicBezTo>
                  <a:pt x="231" y="386"/>
                  <a:pt x="237" y="387"/>
                  <a:pt x="243" y="387"/>
                </a:cubicBezTo>
                <a:cubicBezTo>
                  <a:pt x="268" y="387"/>
                  <a:pt x="292" y="380"/>
                  <a:pt x="312" y="368"/>
                </a:cubicBezTo>
                <a:cubicBezTo>
                  <a:pt x="318" y="377"/>
                  <a:pt x="318" y="377"/>
                  <a:pt x="318" y="377"/>
                </a:cubicBezTo>
                <a:cubicBezTo>
                  <a:pt x="323" y="386"/>
                  <a:pt x="320" y="395"/>
                  <a:pt x="311" y="399"/>
                </a:cubicBezTo>
                <a:close/>
                <a:moveTo>
                  <a:pt x="400" y="307"/>
                </a:moveTo>
                <a:cubicBezTo>
                  <a:pt x="359" y="367"/>
                  <a:pt x="359" y="367"/>
                  <a:pt x="359" y="367"/>
                </a:cubicBezTo>
                <a:cubicBezTo>
                  <a:pt x="352" y="374"/>
                  <a:pt x="343" y="373"/>
                  <a:pt x="337" y="365"/>
                </a:cubicBezTo>
                <a:cubicBezTo>
                  <a:pt x="332" y="355"/>
                  <a:pt x="332" y="355"/>
                  <a:pt x="332" y="355"/>
                </a:cubicBezTo>
                <a:cubicBezTo>
                  <a:pt x="354" y="337"/>
                  <a:pt x="371" y="313"/>
                  <a:pt x="379" y="284"/>
                </a:cubicBezTo>
                <a:cubicBezTo>
                  <a:pt x="390" y="287"/>
                  <a:pt x="390" y="287"/>
                  <a:pt x="390" y="287"/>
                </a:cubicBezTo>
                <a:cubicBezTo>
                  <a:pt x="400" y="289"/>
                  <a:pt x="404" y="298"/>
                  <a:pt x="400" y="307"/>
                </a:cubicBezTo>
                <a:close/>
                <a:moveTo>
                  <a:pt x="395" y="264"/>
                </a:moveTo>
                <a:cubicBezTo>
                  <a:pt x="384" y="262"/>
                  <a:pt x="384" y="262"/>
                  <a:pt x="384" y="262"/>
                </a:cubicBezTo>
                <a:cubicBezTo>
                  <a:pt x="385" y="256"/>
                  <a:pt x="385" y="250"/>
                  <a:pt x="385" y="244"/>
                </a:cubicBezTo>
                <a:cubicBezTo>
                  <a:pt x="385" y="221"/>
                  <a:pt x="379" y="199"/>
                  <a:pt x="369" y="179"/>
                </a:cubicBezTo>
                <a:cubicBezTo>
                  <a:pt x="378" y="173"/>
                  <a:pt x="378" y="173"/>
                  <a:pt x="378" y="173"/>
                </a:cubicBezTo>
                <a:cubicBezTo>
                  <a:pt x="387" y="168"/>
                  <a:pt x="396" y="171"/>
                  <a:pt x="399" y="181"/>
                </a:cubicBezTo>
                <a:cubicBezTo>
                  <a:pt x="412" y="250"/>
                  <a:pt x="412" y="250"/>
                  <a:pt x="412" y="250"/>
                </a:cubicBezTo>
                <a:cubicBezTo>
                  <a:pt x="412" y="260"/>
                  <a:pt x="404" y="266"/>
                  <a:pt x="395" y="264"/>
                </a:cubicBezTo>
                <a:close/>
              </a:path>
            </a:pathLst>
          </a:custGeom>
          <a:solidFill>
            <a:schemeClr val="accent3">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8" name="Freeform 15">
            <a:extLst>
              <a:ext uri="{FF2B5EF4-FFF2-40B4-BE49-F238E27FC236}">
                <a16:creationId xmlns:a16="http://schemas.microsoft.com/office/drawing/2014/main" id="{DAB83C87-1A77-4D49-AFEF-47715FDBA3EE}"/>
              </a:ext>
            </a:extLst>
          </p:cNvPr>
          <p:cNvSpPr>
            <a:spLocks noEditPoints="1"/>
          </p:cNvSpPr>
          <p:nvPr/>
        </p:nvSpPr>
        <p:spPr bwMode="auto">
          <a:xfrm>
            <a:off x="1528720" y="3046538"/>
            <a:ext cx="1092232" cy="1093660"/>
          </a:xfrm>
          <a:custGeom>
            <a:avLst/>
            <a:gdLst>
              <a:gd name="T0" fmla="*/ 644 w 644"/>
              <a:gd name="T1" fmla="*/ 312 h 645"/>
              <a:gd name="T2" fmla="*/ 636 w 644"/>
              <a:gd name="T3" fmla="*/ 279 h 645"/>
              <a:gd name="T4" fmla="*/ 635 w 644"/>
              <a:gd name="T5" fmla="*/ 262 h 645"/>
              <a:gd name="T6" fmla="*/ 625 w 644"/>
              <a:gd name="T7" fmla="*/ 229 h 645"/>
              <a:gd name="T8" fmla="*/ 589 w 644"/>
              <a:gd name="T9" fmla="*/ 209 h 645"/>
              <a:gd name="T10" fmla="*/ 603 w 644"/>
              <a:gd name="T11" fmla="*/ 165 h 645"/>
              <a:gd name="T12" fmla="*/ 574 w 644"/>
              <a:gd name="T13" fmla="*/ 122 h 645"/>
              <a:gd name="T14" fmla="*/ 539 w 644"/>
              <a:gd name="T15" fmla="*/ 85 h 645"/>
              <a:gd name="T16" fmla="*/ 499 w 644"/>
              <a:gd name="T17" fmla="*/ 53 h 645"/>
              <a:gd name="T18" fmla="*/ 454 w 644"/>
              <a:gd name="T19" fmla="*/ 28 h 645"/>
              <a:gd name="T20" fmla="*/ 420 w 644"/>
              <a:gd name="T21" fmla="*/ 20 h 645"/>
              <a:gd name="T22" fmla="*/ 404 w 644"/>
              <a:gd name="T23" fmla="*/ 17 h 645"/>
              <a:gd name="T24" fmla="*/ 372 w 644"/>
              <a:gd name="T25" fmla="*/ 4 h 645"/>
              <a:gd name="T26" fmla="*/ 337 w 644"/>
              <a:gd name="T27" fmla="*/ 32 h 645"/>
              <a:gd name="T28" fmla="*/ 305 w 644"/>
              <a:gd name="T29" fmla="*/ 7 h 645"/>
              <a:gd name="T30" fmla="*/ 270 w 644"/>
              <a:gd name="T31" fmla="*/ 7 h 645"/>
              <a:gd name="T32" fmla="*/ 245 w 644"/>
              <a:gd name="T33" fmla="*/ 41 h 645"/>
              <a:gd name="T34" fmla="*/ 205 w 644"/>
              <a:gd name="T35" fmla="*/ 22 h 645"/>
              <a:gd name="T36" fmla="*/ 176 w 644"/>
              <a:gd name="T37" fmla="*/ 42 h 645"/>
              <a:gd name="T38" fmla="*/ 159 w 644"/>
              <a:gd name="T39" fmla="*/ 45 h 645"/>
              <a:gd name="T40" fmla="*/ 131 w 644"/>
              <a:gd name="T41" fmla="*/ 63 h 645"/>
              <a:gd name="T42" fmla="*/ 92 w 644"/>
              <a:gd name="T43" fmla="*/ 97 h 645"/>
              <a:gd name="T44" fmla="*/ 65 w 644"/>
              <a:gd name="T45" fmla="*/ 138 h 645"/>
              <a:gd name="T46" fmla="*/ 55 w 644"/>
              <a:gd name="T47" fmla="*/ 152 h 645"/>
              <a:gd name="T48" fmla="*/ 27 w 644"/>
              <a:gd name="T49" fmla="*/ 193 h 645"/>
              <a:gd name="T50" fmla="*/ 18 w 644"/>
              <a:gd name="T51" fmla="*/ 226 h 645"/>
              <a:gd name="T52" fmla="*/ 16 w 644"/>
              <a:gd name="T53" fmla="*/ 242 h 645"/>
              <a:gd name="T54" fmla="*/ 3 w 644"/>
              <a:gd name="T55" fmla="*/ 274 h 645"/>
              <a:gd name="T56" fmla="*/ 5 w 644"/>
              <a:gd name="T57" fmla="*/ 323 h 645"/>
              <a:gd name="T58" fmla="*/ 6 w 644"/>
              <a:gd name="T59" fmla="*/ 340 h 645"/>
              <a:gd name="T60" fmla="*/ 7 w 644"/>
              <a:gd name="T61" fmla="*/ 389 h 645"/>
              <a:gd name="T62" fmla="*/ 20 w 644"/>
              <a:gd name="T63" fmla="*/ 419 h 645"/>
              <a:gd name="T64" fmla="*/ 48 w 644"/>
              <a:gd name="T65" fmla="*/ 443 h 645"/>
              <a:gd name="T66" fmla="*/ 47 w 644"/>
              <a:gd name="T67" fmla="*/ 480 h 645"/>
              <a:gd name="T68" fmla="*/ 70 w 644"/>
              <a:gd name="T69" fmla="*/ 523 h 645"/>
              <a:gd name="T70" fmla="*/ 94 w 644"/>
              <a:gd name="T71" fmla="*/ 545 h 645"/>
              <a:gd name="T72" fmla="*/ 132 w 644"/>
              <a:gd name="T73" fmla="*/ 577 h 645"/>
              <a:gd name="T74" fmla="*/ 168 w 644"/>
              <a:gd name="T75" fmla="*/ 580 h 645"/>
              <a:gd name="T76" fmla="*/ 189 w 644"/>
              <a:gd name="T77" fmla="*/ 610 h 645"/>
              <a:gd name="T78" fmla="*/ 233 w 644"/>
              <a:gd name="T79" fmla="*/ 632 h 645"/>
              <a:gd name="T80" fmla="*/ 266 w 644"/>
              <a:gd name="T81" fmla="*/ 640 h 645"/>
              <a:gd name="T82" fmla="*/ 315 w 644"/>
              <a:gd name="T83" fmla="*/ 639 h 645"/>
              <a:gd name="T84" fmla="*/ 332 w 644"/>
              <a:gd name="T85" fmla="*/ 639 h 645"/>
              <a:gd name="T86" fmla="*/ 381 w 644"/>
              <a:gd name="T87" fmla="*/ 639 h 645"/>
              <a:gd name="T88" fmla="*/ 430 w 644"/>
              <a:gd name="T89" fmla="*/ 626 h 645"/>
              <a:gd name="T90" fmla="*/ 476 w 644"/>
              <a:gd name="T91" fmla="*/ 606 h 645"/>
              <a:gd name="T92" fmla="*/ 518 w 644"/>
              <a:gd name="T93" fmla="*/ 578 h 645"/>
              <a:gd name="T94" fmla="*/ 544 w 644"/>
              <a:gd name="T95" fmla="*/ 556 h 645"/>
              <a:gd name="T96" fmla="*/ 578 w 644"/>
              <a:gd name="T97" fmla="*/ 518 h 645"/>
              <a:gd name="T98" fmla="*/ 572 w 644"/>
              <a:gd name="T99" fmla="*/ 476 h 645"/>
              <a:gd name="T100" fmla="*/ 612 w 644"/>
              <a:gd name="T101" fmla="*/ 461 h 645"/>
              <a:gd name="T102" fmla="*/ 624 w 644"/>
              <a:gd name="T103" fmla="*/ 428 h 645"/>
              <a:gd name="T104" fmla="*/ 626 w 644"/>
              <a:gd name="T105" fmla="*/ 412 h 645"/>
              <a:gd name="T106" fmla="*/ 639 w 644"/>
              <a:gd name="T107" fmla="*/ 380 h 645"/>
              <a:gd name="T108" fmla="*/ 639 w 644"/>
              <a:gd name="T109" fmla="*/ 329 h 645"/>
              <a:gd name="T110" fmla="*/ 463 w 644"/>
              <a:gd name="T111" fmla="*/ 165 h 645"/>
              <a:gd name="T112" fmla="*/ 322 w 644"/>
              <a:gd name="T113" fmla="*/ 111 h 645"/>
              <a:gd name="T114" fmla="*/ 124 w 644"/>
              <a:gd name="T115" fmla="*/ 234 h 645"/>
              <a:gd name="T116" fmla="*/ 130 w 644"/>
              <a:gd name="T117" fmla="*/ 498 h 645"/>
              <a:gd name="T118" fmla="*/ 309 w 644"/>
              <a:gd name="T119" fmla="*/ 564 h 645"/>
              <a:gd name="T120" fmla="*/ 391 w 644"/>
              <a:gd name="T121" fmla="*/ 523 h 645"/>
              <a:gd name="T122" fmla="*/ 411 w 644"/>
              <a:gd name="T123" fmla="*/ 514 h 6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44" h="645">
                <a:moveTo>
                  <a:pt x="639" y="329"/>
                </a:moveTo>
                <a:cubicBezTo>
                  <a:pt x="639" y="329"/>
                  <a:pt x="639" y="329"/>
                  <a:pt x="639" y="329"/>
                </a:cubicBezTo>
                <a:cubicBezTo>
                  <a:pt x="639" y="329"/>
                  <a:pt x="640" y="329"/>
                  <a:pt x="641" y="329"/>
                </a:cubicBezTo>
                <a:cubicBezTo>
                  <a:pt x="642" y="329"/>
                  <a:pt x="643" y="329"/>
                  <a:pt x="644" y="329"/>
                </a:cubicBezTo>
                <a:cubicBezTo>
                  <a:pt x="644" y="323"/>
                  <a:pt x="644" y="318"/>
                  <a:pt x="644" y="312"/>
                </a:cubicBezTo>
                <a:cubicBezTo>
                  <a:pt x="643" y="312"/>
                  <a:pt x="642" y="312"/>
                  <a:pt x="641" y="312"/>
                </a:cubicBezTo>
                <a:cubicBezTo>
                  <a:pt x="640" y="313"/>
                  <a:pt x="639" y="313"/>
                  <a:pt x="639" y="313"/>
                </a:cubicBezTo>
                <a:cubicBezTo>
                  <a:pt x="639" y="313"/>
                  <a:pt x="639" y="313"/>
                  <a:pt x="639" y="313"/>
                </a:cubicBezTo>
                <a:cubicBezTo>
                  <a:pt x="624" y="314"/>
                  <a:pt x="612" y="307"/>
                  <a:pt x="611" y="298"/>
                </a:cubicBezTo>
                <a:cubicBezTo>
                  <a:pt x="610" y="289"/>
                  <a:pt x="621" y="281"/>
                  <a:pt x="636" y="279"/>
                </a:cubicBezTo>
                <a:cubicBezTo>
                  <a:pt x="636" y="279"/>
                  <a:pt x="636" y="279"/>
                  <a:pt x="636" y="279"/>
                </a:cubicBezTo>
                <a:cubicBezTo>
                  <a:pt x="636" y="278"/>
                  <a:pt x="637" y="278"/>
                  <a:pt x="637" y="278"/>
                </a:cubicBezTo>
                <a:cubicBezTo>
                  <a:pt x="638" y="278"/>
                  <a:pt x="640" y="278"/>
                  <a:pt x="641" y="278"/>
                </a:cubicBezTo>
                <a:cubicBezTo>
                  <a:pt x="640" y="272"/>
                  <a:pt x="639" y="267"/>
                  <a:pt x="638" y="261"/>
                </a:cubicBezTo>
                <a:cubicBezTo>
                  <a:pt x="637" y="261"/>
                  <a:pt x="636" y="262"/>
                  <a:pt x="635" y="262"/>
                </a:cubicBezTo>
                <a:cubicBezTo>
                  <a:pt x="634" y="262"/>
                  <a:pt x="634" y="262"/>
                  <a:pt x="633" y="263"/>
                </a:cubicBezTo>
                <a:cubicBezTo>
                  <a:pt x="633" y="263"/>
                  <a:pt x="633" y="263"/>
                  <a:pt x="633" y="263"/>
                </a:cubicBezTo>
                <a:cubicBezTo>
                  <a:pt x="619" y="266"/>
                  <a:pt x="606" y="262"/>
                  <a:pt x="604" y="253"/>
                </a:cubicBezTo>
                <a:cubicBezTo>
                  <a:pt x="601" y="244"/>
                  <a:pt x="611" y="234"/>
                  <a:pt x="625" y="229"/>
                </a:cubicBezTo>
                <a:cubicBezTo>
                  <a:pt x="625" y="229"/>
                  <a:pt x="625" y="229"/>
                  <a:pt x="625" y="229"/>
                </a:cubicBezTo>
                <a:cubicBezTo>
                  <a:pt x="625" y="229"/>
                  <a:pt x="625" y="229"/>
                  <a:pt x="626" y="229"/>
                </a:cubicBezTo>
                <a:cubicBezTo>
                  <a:pt x="627" y="229"/>
                  <a:pt x="629" y="228"/>
                  <a:pt x="630" y="228"/>
                </a:cubicBezTo>
                <a:cubicBezTo>
                  <a:pt x="628" y="222"/>
                  <a:pt x="627" y="217"/>
                  <a:pt x="625" y="212"/>
                </a:cubicBezTo>
                <a:cubicBezTo>
                  <a:pt x="623" y="212"/>
                  <a:pt x="622" y="213"/>
                  <a:pt x="621" y="213"/>
                </a:cubicBezTo>
                <a:cubicBezTo>
                  <a:pt x="607" y="220"/>
                  <a:pt x="593" y="218"/>
                  <a:pt x="589" y="209"/>
                </a:cubicBezTo>
                <a:cubicBezTo>
                  <a:pt x="585" y="201"/>
                  <a:pt x="593" y="189"/>
                  <a:pt x="606" y="182"/>
                </a:cubicBezTo>
                <a:cubicBezTo>
                  <a:pt x="606" y="182"/>
                  <a:pt x="606" y="182"/>
                  <a:pt x="606" y="182"/>
                </a:cubicBezTo>
                <a:cubicBezTo>
                  <a:pt x="606" y="182"/>
                  <a:pt x="606" y="182"/>
                  <a:pt x="607" y="182"/>
                </a:cubicBezTo>
                <a:cubicBezTo>
                  <a:pt x="608" y="181"/>
                  <a:pt x="610" y="181"/>
                  <a:pt x="611" y="180"/>
                </a:cubicBezTo>
                <a:cubicBezTo>
                  <a:pt x="609" y="175"/>
                  <a:pt x="606" y="170"/>
                  <a:pt x="603" y="165"/>
                </a:cubicBezTo>
                <a:cubicBezTo>
                  <a:pt x="602" y="166"/>
                  <a:pt x="601" y="167"/>
                  <a:pt x="600" y="167"/>
                </a:cubicBezTo>
                <a:cubicBezTo>
                  <a:pt x="587" y="176"/>
                  <a:pt x="572" y="176"/>
                  <a:pt x="567" y="168"/>
                </a:cubicBezTo>
                <a:cubicBezTo>
                  <a:pt x="562" y="160"/>
                  <a:pt x="568" y="147"/>
                  <a:pt x="581" y="139"/>
                </a:cubicBezTo>
                <a:cubicBezTo>
                  <a:pt x="582" y="138"/>
                  <a:pt x="583" y="137"/>
                  <a:pt x="585" y="136"/>
                </a:cubicBezTo>
                <a:cubicBezTo>
                  <a:pt x="582" y="131"/>
                  <a:pt x="578" y="127"/>
                  <a:pt x="574" y="122"/>
                </a:cubicBezTo>
                <a:cubicBezTo>
                  <a:pt x="573" y="123"/>
                  <a:pt x="572" y="124"/>
                  <a:pt x="571" y="125"/>
                </a:cubicBezTo>
                <a:cubicBezTo>
                  <a:pt x="560" y="136"/>
                  <a:pt x="546" y="138"/>
                  <a:pt x="539" y="131"/>
                </a:cubicBezTo>
                <a:cubicBezTo>
                  <a:pt x="533" y="124"/>
                  <a:pt x="537" y="110"/>
                  <a:pt x="548" y="100"/>
                </a:cubicBezTo>
                <a:cubicBezTo>
                  <a:pt x="549" y="99"/>
                  <a:pt x="551" y="98"/>
                  <a:pt x="552" y="97"/>
                </a:cubicBezTo>
                <a:cubicBezTo>
                  <a:pt x="548" y="93"/>
                  <a:pt x="544" y="89"/>
                  <a:pt x="539" y="85"/>
                </a:cubicBezTo>
                <a:cubicBezTo>
                  <a:pt x="539" y="86"/>
                  <a:pt x="538" y="87"/>
                  <a:pt x="537" y="88"/>
                </a:cubicBezTo>
                <a:cubicBezTo>
                  <a:pt x="527" y="100"/>
                  <a:pt x="513" y="105"/>
                  <a:pt x="506" y="99"/>
                </a:cubicBezTo>
                <a:cubicBezTo>
                  <a:pt x="499" y="93"/>
                  <a:pt x="500" y="79"/>
                  <a:pt x="510" y="67"/>
                </a:cubicBezTo>
                <a:cubicBezTo>
                  <a:pt x="511" y="65"/>
                  <a:pt x="512" y="64"/>
                  <a:pt x="513" y="63"/>
                </a:cubicBezTo>
                <a:cubicBezTo>
                  <a:pt x="508" y="60"/>
                  <a:pt x="504" y="56"/>
                  <a:pt x="499" y="53"/>
                </a:cubicBezTo>
                <a:cubicBezTo>
                  <a:pt x="498" y="54"/>
                  <a:pt x="498" y="56"/>
                  <a:pt x="497" y="57"/>
                </a:cubicBezTo>
                <a:cubicBezTo>
                  <a:pt x="489" y="70"/>
                  <a:pt x="476" y="77"/>
                  <a:pt x="468" y="73"/>
                </a:cubicBezTo>
                <a:cubicBezTo>
                  <a:pt x="460" y="68"/>
                  <a:pt x="459" y="53"/>
                  <a:pt x="467" y="40"/>
                </a:cubicBezTo>
                <a:cubicBezTo>
                  <a:pt x="468" y="39"/>
                  <a:pt x="469" y="37"/>
                  <a:pt x="470" y="36"/>
                </a:cubicBezTo>
                <a:cubicBezTo>
                  <a:pt x="464" y="33"/>
                  <a:pt x="459" y="31"/>
                  <a:pt x="454" y="28"/>
                </a:cubicBezTo>
                <a:cubicBezTo>
                  <a:pt x="453" y="30"/>
                  <a:pt x="453" y="31"/>
                  <a:pt x="453" y="32"/>
                </a:cubicBezTo>
                <a:cubicBezTo>
                  <a:pt x="447" y="47"/>
                  <a:pt x="436" y="56"/>
                  <a:pt x="427" y="52"/>
                </a:cubicBezTo>
                <a:cubicBezTo>
                  <a:pt x="418" y="49"/>
                  <a:pt x="415" y="35"/>
                  <a:pt x="420" y="22"/>
                </a:cubicBezTo>
                <a:cubicBezTo>
                  <a:pt x="420" y="22"/>
                  <a:pt x="420" y="22"/>
                  <a:pt x="420" y="22"/>
                </a:cubicBezTo>
                <a:cubicBezTo>
                  <a:pt x="420" y="21"/>
                  <a:pt x="420" y="21"/>
                  <a:pt x="420" y="20"/>
                </a:cubicBezTo>
                <a:cubicBezTo>
                  <a:pt x="421" y="19"/>
                  <a:pt x="421" y="18"/>
                  <a:pt x="422" y="16"/>
                </a:cubicBezTo>
                <a:cubicBezTo>
                  <a:pt x="417" y="14"/>
                  <a:pt x="411" y="13"/>
                  <a:pt x="405" y="11"/>
                </a:cubicBezTo>
                <a:cubicBezTo>
                  <a:pt x="405" y="13"/>
                  <a:pt x="405" y="14"/>
                  <a:pt x="405" y="15"/>
                </a:cubicBezTo>
                <a:cubicBezTo>
                  <a:pt x="405" y="16"/>
                  <a:pt x="405" y="16"/>
                  <a:pt x="404" y="17"/>
                </a:cubicBezTo>
                <a:cubicBezTo>
                  <a:pt x="404" y="17"/>
                  <a:pt x="404" y="17"/>
                  <a:pt x="404" y="17"/>
                </a:cubicBezTo>
                <a:cubicBezTo>
                  <a:pt x="401" y="31"/>
                  <a:pt x="391" y="40"/>
                  <a:pt x="383" y="39"/>
                </a:cubicBezTo>
                <a:cubicBezTo>
                  <a:pt x="374" y="37"/>
                  <a:pt x="369" y="24"/>
                  <a:pt x="371" y="10"/>
                </a:cubicBezTo>
                <a:cubicBezTo>
                  <a:pt x="371" y="10"/>
                  <a:pt x="371" y="10"/>
                  <a:pt x="371" y="10"/>
                </a:cubicBezTo>
                <a:cubicBezTo>
                  <a:pt x="371" y="9"/>
                  <a:pt x="371" y="9"/>
                  <a:pt x="371" y="8"/>
                </a:cubicBezTo>
                <a:cubicBezTo>
                  <a:pt x="371" y="7"/>
                  <a:pt x="372" y="6"/>
                  <a:pt x="372" y="4"/>
                </a:cubicBezTo>
                <a:cubicBezTo>
                  <a:pt x="367" y="3"/>
                  <a:pt x="361" y="3"/>
                  <a:pt x="355" y="2"/>
                </a:cubicBezTo>
                <a:cubicBezTo>
                  <a:pt x="355" y="3"/>
                  <a:pt x="355" y="4"/>
                  <a:pt x="355" y="5"/>
                </a:cubicBezTo>
                <a:cubicBezTo>
                  <a:pt x="355" y="6"/>
                  <a:pt x="355" y="7"/>
                  <a:pt x="355" y="8"/>
                </a:cubicBezTo>
                <a:cubicBezTo>
                  <a:pt x="355" y="8"/>
                  <a:pt x="355" y="8"/>
                  <a:pt x="355" y="8"/>
                </a:cubicBezTo>
                <a:cubicBezTo>
                  <a:pt x="354" y="22"/>
                  <a:pt x="346" y="32"/>
                  <a:pt x="337" y="32"/>
                </a:cubicBezTo>
                <a:cubicBezTo>
                  <a:pt x="327" y="32"/>
                  <a:pt x="320" y="19"/>
                  <a:pt x="321" y="4"/>
                </a:cubicBezTo>
                <a:cubicBezTo>
                  <a:pt x="321" y="3"/>
                  <a:pt x="321" y="1"/>
                  <a:pt x="321" y="0"/>
                </a:cubicBezTo>
                <a:cubicBezTo>
                  <a:pt x="315" y="0"/>
                  <a:pt x="310" y="1"/>
                  <a:pt x="304" y="1"/>
                </a:cubicBezTo>
                <a:cubicBezTo>
                  <a:pt x="304" y="2"/>
                  <a:pt x="304" y="3"/>
                  <a:pt x="305" y="3"/>
                </a:cubicBezTo>
                <a:cubicBezTo>
                  <a:pt x="305" y="4"/>
                  <a:pt x="305" y="6"/>
                  <a:pt x="305" y="7"/>
                </a:cubicBezTo>
                <a:cubicBezTo>
                  <a:pt x="305" y="7"/>
                  <a:pt x="305" y="7"/>
                  <a:pt x="305" y="7"/>
                </a:cubicBezTo>
                <a:cubicBezTo>
                  <a:pt x="305" y="20"/>
                  <a:pt x="299" y="32"/>
                  <a:pt x="291" y="33"/>
                </a:cubicBezTo>
                <a:cubicBezTo>
                  <a:pt x="282" y="34"/>
                  <a:pt x="273" y="24"/>
                  <a:pt x="271" y="10"/>
                </a:cubicBezTo>
                <a:cubicBezTo>
                  <a:pt x="271" y="10"/>
                  <a:pt x="271" y="10"/>
                  <a:pt x="271" y="10"/>
                </a:cubicBezTo>
                <a:cubicBezTo>
                  <a:pt x="271" y="9"/>
                  <a:pt x="270" y="8"/>
                  <a:pt x="270" y="7"/>
                </a:cubicBezTo>
                <a:cubicBezTo>
                  <a:pt x="270" y="6"/>
                  <a:pt x="270" y="5"/>
                  <a:pt x="270" y="5"/>
                </a:cubicBezTo>
                <a:cubicBezTo>
                  <a:pt x="265" y="5"/>
                  <a:pt x="259" y="6"/>
                  <a:pt x="254" y="8"/>
                </a:cubicBezTo>
                <a:cubicBezTo>
                  <a:pt x="254" y="8"/>
                  <a:pt x="254" y="9"/>
                  <a:pt x="254" y="9"/>
                </a:cubicBezTo>
                <a:cubicBezTo>
                  <a:pt x="255" y="11"/>
                  <a:pt x="255" y="12"/>
                  <a:pt x="255" y="13"/>
                </a:cubicBezTo>
                <a:cubicBezTo>
                  <a:pt x="257" y="27"/>
                  <a:pt x="253" y="38"/>
                  <a:pt x="245" y="41"/>
                </a:cubicBezTo>
                <a:cubicBezTo>
                  <a:pt x="237" y="43"/>
                  <a:pt x="227" y="35"/>
                  <a:pt x="222" y="22"/>
                </a:cubicBezTo>
                <a:cubicBezTo>
                  <a:pt x="222" y="22"/>
                  <a:pt x="222" y="22"/>
                  <a:pt x="222" y="22"/>
                </a:cubicBezTo>
                <a:cubicBezTo>
                  <a:pt x="222" y="21"/>
                  <a:pt x="221" y="20"/>
                  <a:pt x="221" y="19"/>
                </a:cubicBezTo>
                <a:cubicBezTo>
                  <a:pt x="221" y="18"/>
                  <a:pt x="221" y="17"/>
                  <a:pt x="221" y="17"/>
                </a:cubicBezTo>
                <a:cubicBezTo>
                  <a:pt x="215" y="18"/>
                  <a:pt x="210" y="20"/>
                  <a:pt x="205" y="22"/>
                </a:cubicBezTo>
                <a:cubicBezTo>
                  <a:pt x="205" y="23"/>
                  <a:pt x="205" y="23"/>
                  <a:pt x="205" y="23"/>
                </a:cubicBezTo>
                <a:cubicBezTo>
                  <a:pt x="206" y="25"/>
                  <a:pt x="207" y="26"/>
                  <a:pt x="207" y="28"/>
                </a:cubicBezTo>
                <a:cubicBezTo>
                  <a:pt x="207" y="28"/>
                  <a:pt x="207" y="28"/>
                  <a:pt x="207" y="28"/>
                </a:cubicBezTo>
                <a:cubicBezTo>
                  <a:pt x="211" y="40"/>
                  <a:pt x="209" y="52"/>
                  <a:pt x="201" y="56"/>
                </a:cubicBezTo>
                <a:cubicBezTo>
                  <a:pt x="193" y="59"/>
                  <a:pt x="183" y="53"/>
                  <a:pt x="176" y="42"/>
                </a:cubicBezTo>
                <a:cubicBezTo>
                  <a:pt x="176" y="42"/>
                  <a:pt x="176" y="42"/>
                  <a:pt x="176" y="42"/>
                </a:cubicBezTo>
                <a:cubicBezTo>
                  <a:pt x="175" y="40"/>
                  <a:pt x="175" y="39"/>
                  <a:pt x="174" y="38"/>
                </a:cubicBezTo>
                <a:cubicBezTo>
                  <a:pt x="174" y="37"/>
                  <a:pt x="174" y="37"/>
                  <a:pt x="174" y="36"/>
                </a:cubicBezTo>
                <a:cubicBezTo>
                  <a:pt x="169" y="39"/>
                  <a:pt x="164" y="42"/>
                  <a:pt x="159" y="44"/>
                </a:cubicBezTo>
                <a:cubicBezTo>
                  <a:pt x="159" y="45"/>
                  <a:pt x="159" y="45"/>
                  <a:pt x="159" y="45"/>
                </a:cubicBezTo>
                <a:cubicBezTo>
                  <a:pt x="168" y="58"/>
                  <a:pt x="168" y="72"/>
                  <a:pt x="160" y="77"/>
                </a:cubicBezTo>
                <a:cubicBezTo>
                  <a:pt x="153" y="82"/>
                  <a:pt x="142" y="78"/>
                  <a:pt x="134" y="68"/>
                </a:cubicBezTo>
                <a:cubicBezTo>
                  <a:pt x="134" y="68"/>
                  <a:pt x="134" y="68"/>
                  <a:pt x="134" y="68"/>
                </a:cubicBezTo>
                <a:cubicBezTo>
                  <a:pt x="133" y="67"/>
                  <a:pt x="132" y="65"/>
                  <a:pt x="131" y="64"/>
                </a:cubicBezTo>
                <a:cubicBezTo>
                  <a:pt x="131" y="64"/>
                  <a:pt x="131" y="63"/>
                  <a:pt x="131" y="63"/>
                </a:cubicBezTo>
                <a:cubicBezTo>
                  <a:pt x="126" y="67"/>
                  <a:pt x="122" y="70"/>
                  <a:pt x="118" y="73"/>
                </a:cubicBezTo>
                <a:cubicBezTo>
                  <a:pt x="119" y="75"/>
                  <a:pt x="120" y="76"/>
                  <a:pt x="121" y="78"/>
                </a:cubicBezTo>
                <a:cubicBezTo>
                  <a:pt x="128" y="88"/>
                  <a:pt x="129" y="100"/>
                  <a:pt x="123" y="105"/>
                </a:cubicBezTo>
                <a:cubicBezTo>
                  <a:pt x="117" y="111"/>
                  <a:pt x="106" y="108"/>
                  <a:pt x="97" y="101"/>
                </a:cubicBezTo>
                <a:cubicBezTo>
                  <a:pt x="95" y="99"/>
                  <a:pt x="94" y="98"/>
                  <a:pt x="92" y="97"/>
                </a:cubicBezTo>
                <a:cubicBezTo>
                  <a:pt x="89" y="100"/>
                  <a:pt x="85" y="104"/>
                  <a:pt x="81" y="108"/>
                </a:cubicBezTo>
                <a:cubicBezTo>
                  <a:pt x="83" y="110"/>
                  <a:pt x="84" y="111"/>
                  <a:pt x="85" y="112"/>
                </a:cubicBezTo>
                <a:cubicBezTo>
                  <a:pt x="85" y="112"/>
                  <a:pt x="85" y="112"/>
                  <a:pt x="85" y="112"/>
                </a:cubicBezTo>
                <a:cubicBezTo>
                  <a:pt x="93" y="121"/>
                  <a:pt x="96" y="132"/>
                  <a:pt x="91" y="138"/>
                </a:cubicBezTo>
                <a:cubicBezTo>
                  <a:pt x="86" y="145"/>
                  <a:pt x="75" y="144"/>
                  <a:pt x="65" y="138"/>
                </a:cubicBezTo>
                <a:cubicBezTo>
                  <a:pt x="64" y="138"/>
                  <a:pt x="64" y="138"/>
                  <a:pt x="64" y="138"/>
                </a:cubicBezTo>
                <a:cubicBezTo>
                  <a:pt x="62" y="137"/>
                  <a:pt x="61" y="136"/>
                  <a:pt x="60" y="135"/>
                </a:cubicBezTo>
                <a:cubicBezTo>
                  <a:pt x="57" y="140"/>
                  <a:pt x="54" y="144"/>
                  <a:pt x="51" y="149"/>
                </a:cubicBezTo>
                <a:cubicBezTo>
                  <a:pt x="52" y="150"/>
                  <a:pt x="54" y="151"/>
                  <a:pt x="55" y="152"/>
                </a:cubicBezTo>
                <a:cubicBezTo>
                  <a:pt x="55" y="152"/>
                  <a:pt x="55" y="152"/>
                  <a:pt x="55" y="152"/>
                </a:cubicBezTo>
                <a:cubicBezTo>
                  <a:pt x="64" y="159"/>
                  <a:pt x="68" y="169"/>
                  <a:pt x="65" y="176"/>
                </a:cubicBezTo>
                <a:cubicBezTo>
                  <a:pt x="61" y="183"/>
                  <a:pt x="50" y="184"/>
                  <a:pt x="39" y="181"/>
                </a:cubicBezTo>
                <a:cubicBezTo>
                  <a:pt x="39" y="180"/>
                  <a:pt x="38" y="180"/>
                  <a:pt x="38" y="180"/>
                </a:cubicBezTo>
                <a:cubicBezTo>
                  <a:pt x="37" y="180"/>
                  <a:pt x="35" y="179"/>
                  <a:pt x="34" y="178"/>
                </a:cubicBezTo>
                <a:cubicBezTo>
                  <a:pt x="31" y="183"/>
                  <a:pt x="29" y="188"/>
                  <a:pt x="27" y="193"/>
                </a:cubicBezTo>
                <a:cubicBezTo>
                  <a:pt x="29" y="194"/>
                  <a:pt x="30" y="195"/>
                  <a:pt x="32" y="196"/>
                </a:cubicBezTo>
                <a:cubicBezTo>
                  <a:pt x="42" y="202"/>
                  <a:pt x="47" y="210"/>
                  <a:pt x="44" y="218"/>
                </a:cubicBezTo>
                <a:cubicBezTo>
                  <a:pt x="42" y="225"/>
                  <a:pt x="32" y="228"/>
                  <a:pt x="21" y="226"/>
                </a:cubicBezTo>
                <a:cubicBezTo>
                  <a:pt x="21" y="226"/>
                  <a:pt x="21" y="226"/>
                  <a:pt x="21" y="226"/>
                </a:cubicBezTo>
                <a:cubicBezTo>
                  <a:pt x="20" y="226"/>
                  <a:pt x="19" y="226"/>
                  <a:pt x="18" y="226"/>
                </a:cubicBezTo>
                <a:cubicBezTo>
                  <a:pt x="18" y="226"/>
                  <a:pt x="18" y="226"/>
                  <a:pt x="18" y="226"/>
                </a:cubicBezTo>
                <a:cubicBezTo>
                  <a:pt x="17" y="225"/>
                  <a:pt x="16" y="225"/>
                  <a:pt x="15" y="225"/>
                </a:cubicBezTo>
                <a:cubicBezTo>
                  <a:pt x="13" y="230"/>
                  <a:pt x="12" y="235"/>
                  <a:pt x="10" y="240"/>
                </a:cubicBezTo>
                <a:cubicBezTo>
                  <a:pt x="12" y="241"/>
                  <a:pt x="14" y="241"/>
                  <a:pt x="16" y="242"/>
                </a:cubicBezTo>
                <a:cubicBezTo>
                  <a:pt x="16" y="242"/>
                  <a:pt x="16" y="242"/>
                  <a:pt x="16" y="242"/>
                </a:cubicBezTo>
                <a:cubicBezTo>
                  <a:pt x="26" y="247"/>
                  <a:pt x="32" y="254"/>
                  <a:pt x="31" y="262"/>
                </a:cubicBezTo>
                <a:cubicBezTo>
                  <a:pt x="29" y="269"/>
                  <a:pt x="20" y="274"/>
                  <a:pt x="9" y="274"/>
                </a:cubicBezTo>
                <a:cubicBezTo>
                  <a:pt x="8" y="274"/>
                  <a:pt x="8" y="274"/>
                  <a:pt x="7" y="274"/>
                </a:cubicBezTo>
                <a:cubicBezTo>
                  <a:pt x="7" y="274"/>
                  <a:pt x="6" y="274"/>
                  <a:pt x="6" y="274"/>
                </a:cubicBezTo>
                <a:cubicBezTo>
                  <a:pt x="5" y="274"/>
                  <a:pt x="4" y="274"/>
                  <a:pt x="3" y="274"/>
                </a:cubicBezTo>
                <a:cubicBezTo>
                  <a:pt x="3" y="279"/>
                  <a:pt x="2" y="284"/>
                  <a:pt x="1" y="290"/>
                </a:cubicBezTo>
                <a:cubicBezTo>
                  <a:pt x="3" y="290"/>
                  <a:pt x="5" y="290"/>
                  <a:pt x="7" y="291"/>
                </a:cubicBezTo>
                <a:cubicBezTo>
                  <a:pt x="17" y="294"/>
                  <a:pt x="24" y="300"/>
                  <a:pt x="24" y="308"/>
                </a:cubicBezTo>
                <a:cubicBezTo>
                  <a:pt x="24" y="315"/>
                  <a:pt x="16" y="321"/>
                  <a:pt x="5" y="323"/>
                </a:cubicBezTo>
                <a:cubicBezTo>
                  <a:pt x="5" y="323"/>
                  <a:pt x="5" y="323"/>
                  <a:pt x="5" y="323"/>
                </a:cubicBezTo>
                <a:cubicBezTo>
                  <a:pt x="4" y="323"/>
                  <a:pt x="2" y="323"/>
                  <a:pt x="0" y="323"/>
                </a:cubicBezTo>
                <a:cubicBezTo>
                  <a:pt x="0" y="329"/>
                  <a:pt x="0" y="334"/>
                  <a:pt x="0" y="340"/>
                </a:cubicBezTo>
                <a:cubicBezTo>
                  <a:pt x="1" y="340"/>
                  <a:pt x="2" y="340"/>
                  <a:pt x="3" y="340"/>
                </a:cubicBezTo>
                <a:cubicBezTo>
                  <a:pt x="3" y="340"/>
                  <a:pt x="3" y="340"/>
                  <a:pt x="3" y="340"/>
                </a:cubicBezTo>
                <a:cubicBezTo>
                  <a:pt x="4" y="340"/>
                  <a:pt x="5" y="340"/>
                  <a:pt x="6" y="340"/>
                </a:cubicBezTo>
                <a:cubicBezTo>
                  <a:pt x="6" y="340"/>
                  <a:pt x="6" y="340"/>
                  <a:pt x="6" y="340"/>
                </a:cubicBezTo>
                <a:cubicBezTo>
                  <a:pt x="16" y="341"/>
                  <a:pt x="24" y="347"/>
                  <a:pt x="25" y="354"/>
                </a:cubicBezTo>
                <a:cubicBezTo>
                  <a:pt x="26" y="361"/>
                  <a:pt x="19" y="368"/>
                  <a:pt x="9" y="372"/>
                </a:cubicBezTo>
                <a:cubicBezTo>
                  <a:pt x="7" y="372"/>
                  <a:pt x="6" y="373"/>
                  <a:pt x="4" y="373"/>
                </a:cubicBezTo>
                <a:cubicBezTo>
                  <a:pt x="5" y="379"/>
                  <a:pt x="6" y="384"/>
                  <a:pt x="7" y="389"/>
                </a:cubicBezTo>
                <a:cubicBezTo>
                  <a:pt x="8" y="389"/>
                  <a:pt x="9" y="389"/>
                  <a:pt x="11" y="389"/>
                </a:cubicBezTo>
                <a:cubicBezTo>
                  <a:pt x="11" y="389"/>
                  <a:pt x="11" y="389"/>
                  <a:pt x="12" y="389"/>
                </a:cubicBezTo>
                <a:cubicBezTo>
                  <a:pt x="22" y="388"/>
                  <a:pt x="31" y="392"/>
                  <a:pt x="33" y="399"/>
                </a:cubicBezTo>
                <a:cubicBezTo>
                  <a:pt x="35" y="406"/>
                  <a:pt x="29" y="414"/>
                  <a:pt x="20" y="419"/>
                </a:cubicBezTo>
                <a:cubicBezTo>
                  <a:pt x="20" y="419"/>
                  <a:pt x="20" y="419"/>
                  <a:pt x="20" y="419"/>
                </a:cubicBezTo>
                <a:cubicBezTo>
                  <a:pt x="19" y="420"/>
                  <a:pt x="17" y="421"/>
                  <a:pt x="15" y="422"/>
                </a:cubicBezTo>
                <a:cubicBezTo>
                  <a:pt x="17" y="427"/>
                  <a:pt x="19" y="432"/>
                  <a:pt x="21" y="437"/>
                </a:cubicBezTo>
                <a:cubicBezTo>
                  <a:pt x="22" y="436"/>
                  <a:pt x="23" y="436"/>
                  <a:pt x="24" y="436"/>
                </a:cubicBezTo>
                <a:cubicBezTo>
                  <a:pt x="25" y="436"/>
                  <a:pt x="25" y="436"/>
                  <a:pt x="26" y="436"/>
                </a:cubicBezTo>
                <a:cubicBezTo>
                  <a:pt x="36" y="434"/>
                  <a:pt x="45" y="437"/>
                  <a:pt x="48" y="443"/>
                </a:cubicBezTo>
                <a:cubicBezTo>
                  <a:pt x="51" y="450"/>
                  <a:pt x="47" y="458"/>
                  <a:pt x="39" y="465"/>
                </a:cubicBezTo>
                <a:cubicBezTo>
                  <a:pt x="37" y="466"/>
                  <a:pt x="36" y="467"/>
                  <a:pt x="34" y="468"/>
                </a:cubicBezTo>
                <a:cubicBezTo>
                  <a:pt x="37" y="473"/>
                  <a:pt x="39" y="477"/>
                  <a:pt x="42" y="482"/>
                </a:cubicBezTo>
                <a:cubicBezTo>
                  <a:pt x="43" y="481"/>
                  <a:pt x="44" y="481"/>
                  <a:pt x="45" y="480"/>
                </a:cubicBezTo>
                <a:cubicBezTo>
                  <a:pt x="46" y="480"/>
                  <a:pt x="46" y="480"/>
                  <a:pt x="47" y="480"/>
                </a:cubicBezTo>
                <a:cubicBezTo>
                  <a:pt x="56" y="477"/>
                  <a:pt x="65" y="478"/>
                  <a:pt x="69" y="484"/>
                </a:cubicBezTo>
                <a:cubicBezTo>
                  <a:pt x="73" y="490"/>
                  <a:pt x="71" y="499"/>
                  <a:pt x="64" y="507"/>
                </a:cubicBezTo>
                <a:cubicBezTo>
                  <a:pt x="63" y="507"/>
                  <a:pt x="63" y="507"/>
                  <a:pt x="63" y="508"/>
                </a:cubicBezTo>
                <a:cubicBezTo>
                  <a:pt x="62" y="509"/>
                  <a:pt x="61" y="509"/>
                  <a:pt x="60" y="510"/>
                </a:cubicBezTo>
                <a:cubicBezTo>
                  <a:pt x="63" y="515"/>
                  <a:pt x="66" y="519"/>
                  <a:pt x="70" y="523"/>
                </a:cubicBezTo>
                <a:cubicBezTo>
                  <a:pt x="71" y="522"/>
                  <a:pt x="72" y="522"/>
                  <a:pt x="73" y="521"/>
                </a:cubicBezTo>
                <a:cubicBezTo>
                  <a:pt x="73" y="521"/>
                  <a:pt x="74" y="521"/>
                  <a:pt x="74" y="521"/>
                </a:cubicBezTo>
                <a:cubicBezTo>
                  <a:pt x="83" y="516"/>
                  <a:pt x="92" y="516"/>
                  <a:pt x="97" y="521"/>
                </a:cubicBezTo>
                <a:cubicBezTo>
                  <a:pt x="102" y="526"/>
                  <a:pt x="101" y="536"/>
                  <a:pt x="95" y="544"/>
                </a:cubicBezTo>
                <a:cubicBezTo>
                  <a:pt x="95" y="545"/>
                  <a:pt x="95" y="545"/>
                  <a:pt x="94" y="545"/>
                </a:cubicBezTo>
                <a:cubicBezTo>
                  <a:pt x="94" y="546"/>
                  <a:pt x="93" y="547"/>
                  <a:pt x="92" y="548"/>
                </a:cubicBezTo>
                <a:cubicBezTo>
                  <a:pt x="96" y="552"/>
                  <a:pt x="100" y="556"/>
                  <a:pt x="104" y="560"/>
                </a:cubicBezTo>
                <a:cubicBezTo>
                  <a:pt x="105" y="558"/>
                  <a:pt x="106" y="557"/>
                  <a:pt x="108" y="556"/>
                </a:cubicBezTo>
                <a:cubicBezTo>
                  <a:pt x="116" y="550"/>
                  <a:pt x="125" y="549"/>
                  <a:pt x="130" y="553"/>
                </a:cubicBezTo>
                <a:cubicBezTo>
                  <a:pt x="136" y="558"/>
                  <a:pt x="136" y="567"/>
                  <a:pt x="132" y="577"/>
                </a:cubicBezTo>
                <a:cubicBezTo>
                  <a:pt x="132" y="577"/>
                  <a:pt x="132" y="577"/>
                  <a:pt x="131" y="578"/>
                </a:cubicBezTo>
                <a:cubicBezTo>
                  <a:pt x="131" y="579"/>
                  <a:pt x="130" y="580"/>
                  <a:pt x="130" y="581"/>
                </a:cubicBezTo>
                <a:cubicBezTo>
                  <a:pt x="134" y="584"/>
                  <a:pt x="138" y="587"/>
                  <a:pt x="143" y="590"/>
                </a:cubicBezTo>
                <a:cubicBezTo>
                  <a:pt x="144" y="589"/>
                  <a:pt x="145" y="588"/>
                  <a:pt x="146" y="586"/>
                </a:cubicBezTo>
                <a:cubicBezTo>
                  <a:pt x="153" y="579"/>
                  <a:pt x="162" y="576"/>
                  <a:pt x="168" y="580"/>
                </a:cubicBezTo>
                <a:cubicBezTo>
                  <a:pt x="174" y="583"/>
                  <a:pt x="176" y="593"/>
                  <a:pt x="173" y="603"/>
                </a:cubicBezTo>
                <a:cubicBezTo>
                  <a:pt x="173" y="603"/>
                  <a:pt x="173" y="604"/>
                  <a:pt x="173" y="604"/>
                </a:cubicBezTo>
                <a:cubicBezTo>
                  <a:pt x="173" y="605"/>
                  <a:pt x="172" y="607"/>
                  <a:pt x="172" y="608"/>
                </a:cubicBezTo>
                <a:cubicBezTo>
                  <a:pt x="176" y="610"/>
                  <a:pt x="181" y="613"/>
                  <a:pt x="186" y="615"/>
                </a:cubicBezTo>
                <a:cubicBezTo>
                  <a:pt x="187" y="613"/>
                  <a:pt x="188" y="612"/>
                  <a:pt x="189" y="610"/>
                </a:cubicBezTo>
                <a:cubicBezTo>
                  <a:pt x="195" y="602"/>
                  <a:pt x="203" y="598"/>
                  <a:pt x="210" y="600"/>
                </a:cubicBezTo>
                <a:cubicBezTo>
                  <a:pt x="217" y="603"/>
                  <a:pt x="220" y="612"/>
                  <a:pt x="218" y="622"/>
                </a:cubicBezTo>
                <a:cubicBezTo>
                  <a:pt x="218" y="623"/>
                  <a:pt x="218" y="623"/>
                  <a:pt x="218" y="624"/>
                </a:cubicBezTo>
                <a:cubicBezTo>
                  <a:pt x="218" y="625"/>
                  <a:pt x="218" y="626"/>
                  <a:pt x="217" y="628"/>
                </a:cubicBezTo>
                <a:cubicBezTo>
                  <a:pt x="222" y="629"/>
                  <a:pt x="228" y="631"/>
                  <a:pt x="233" y="632"/>
                </a:cubicBezTo>
                <a:cubicBezTo>
                  <a:pt x="233" y="631"/>
                  <a:pt x="234" y="629"/>
                  <a:pt x="235" y="627"/>
                </a:cubicBezTo>
                <a:cubicBezTo>
                  <a:pt x="235" y="627"/>
                  <a:pt x="235" y="627"/>
                  <a:pt x="235" y="627"/>
                </a:cubicBezTo>
                <a:cubicBezTo>
                  <a:pt x="239" y="618"/>
                  <a:pt x="247" y="612"/>
                  <a:pt x="254" y="614"/>
                </a:cubicBezTo>
                <a:cubicBezTo>
                  <a:pt x="261" y="615"/>
                  <a:pt x="266" y="624"/>
                  <a:pt x="266" y="635"/>
                </a:cubicBezTo>
                <a:cubicBezTo>
                  <a:pt x="266" y="636"/>
                  <a:pt x="266" y="638"/>
                  <a:pt x="266" y="640"/>
                </a:cubicBezTo>
                <a:cubicBezTo>
                  <a:pt x="271" y="641"/>
                  <a:pt x="276" y="642"/>
                  <a:pt x="282" y="642"/>
                </a:cubicBezTo>
                <a:cubicBezTo>
                  <a:pt x="282" y="640"/>
                  <a:pt x="282" y="639"/>
                  <a:pt x="283" y="637"/>
                </a:cubicBezTo>
                <a:cubicBezTo>
                  <a:pt x="283" y="637"/>
                  <a:pt x="283" y="637"/>
                  <a:pt x="283" y="637"/>
                </a:cubicBezTo>
                <a:cubicBezTo>
                  <a:pt x="286" y="627"/>
                  <a:pt x="292" y="620"/>
                  <a:pt x="300" y="620"/>
                </a:cubicBezTo>
                <a:cubicBezTo>
                  <a:pt x="307" y="621"/>
                  <a:pt x="313" y="628"/>
                  <a:pt x="315" y="639"/>
                </a:cubicBezTo>
                <a:cubicBezTo>
                  <a:pt x="315" y="639"/>
                  <a:pt x="315" y="639"/>
                  <a:pt x="315" y="639"/>
                </a:cubicBezTo>
                <a:cubicBezTo>
                  <a:pt x="315" y="641"/>
                  <a:pt x="315" y="643"/>
                  <a:pt x="316" y="645"/>
                </a:cubicBezTo>
                <a:cubicBezTo>
                  <a:pt x="321" y="645"/>
                  <a:pt x="326" y="645"/>
                  <a:pt x="332" y="645"/>
                </a:cubicBezTo>
                <a:cubicBezTo>
                  <a:pt x="332" y="643"/>
                  <a:pt x="332" y="641"/>
                  <a:pt x="332" y="639"/>
                </a:cubicBezTo>
                <a:cubicBezTo>
                  <a:pt x="332" y="639"/>
                  <a:pt x="332" y="639"/>
                  <a:pt x="332" y="639"/>
                </a:cubicBezTo>
                <a:cubicBezTo>
                  <a:pt x="333" y="628"/>
                  <a:pt x="338" y="620"/>
                  <a:pt x="346" y="619"/>
                </a:cubicBezTo>
                <a:cubicBezTo>
                  <a:pt x="353" y="619"/>
                  <a:pt x="361" y="626"/>
                  <a:pt x="364" y="637"/>
                </a:cubicBezTo>
                <a:cubicBezTo>
                  <a:pt x="364" y="637"/>
                  <a:pt x="364" y="637"/>
                  <a:pt x="364" y="637"/>
                </a:cubicBezTo>
                <a:cubicBezTo>
                  <a:pt x="365" y="638"/>
                  <a:pt x="365" y="640"/>
                  <a:pt x="366" y="642"/>
                </a:cubicBezTo>
                <a:cubicBezTo>
                  <a:pt x="371" y="641"/>
                  <a:pt x="376" y="640"/>
                  <a:pt x="381" y="639"/>
                </a:cubicBezTo>
                <a:cubicBezTo>
                  <a:pt x="381" y="638"/>
                  <a:pt x="381" y="636"/>
                  <a:pt x="381" y="634"/>
                </a:cubicBezTo>
                <a:cubicBezTo>
                  <a:pt x="380" y="623"/>
                  <a:pt x="384" y="614"/>
                  <a:pt x="391" y="612"/>
                </a:cubicBezTo>
                <a:cubicBezTo>
                  <a:pt x="399" y="609"/>
                  <a:pt x="407" y="616"/>
                  <a:pt x="413" y="626"/>
                </a:cubicBezTo>
                <a:cubicBezTo>
                  <a:pt x="413" y="628"/>
                  <a:pt x="414" y="630"/>
                  <a:pt x="415" y="631"/>
                </a:cubicBezTo>
                <a:cubicBezTo>
                  <a:pt x="420" y="630"/>
                  <a:pt x="425" y="628"/>
                  <a:pt x="430" y="626"/>
                </a:cubicBezTo>
                <a:cubicBezTo>
                  <a:pt x="429" y="625"/>
                  <a:pt x="429" y="623"/>
                  <a:pt x="428" y="621"/>
                </a:cubicBezTo>
                <a:cubicBezTo>
                  <a:pt x="426" y="610"/>
                  <a:pt x="428" y="600"/>
                  <a:pt x="435" y="597"/>
                </a:cubicBezTo>
                <a:cubicBezTo>
                  <a:pt x="442" y="593"/>
                  <a:pt x="452" y="598"/>
                  <a:pt x="459" y="609"/>
                </a:cubicBezTo>
                <a:cubicBezTo>
                  <a:pt x="460" y="610"/>
                  <a:pt x="461" y="612"/>
                  <a:pt x="462" y="613"/>
                </a:cubicBezTo>
                <a:cubicBezTo>
                  <a:pt x="466" y="611"/>
                  <a:pt x="471" y="608"/>
                  <a:pt x="476" y="606"/>
                </a:cubicBezTo>
                <a:cubicBezTo>
                  <a:pt x="475" y="604"/>
                  <a:pt x="474" y="603"/>
                  <a:pt x="473" y="601"/>
                </a:cubicBezTo>
                <a:cubicBezTo>
                  <a:pt x="469" y="590"/>
                  <a:pt x="469" y="579"/>
                  <a:pt x="476" y="575"/>
                </a:cubicBezTo>
                <a:cubicBezTo>
                  <a:pt x="483" y="570"/>
                  <a:pt x="493" y="574"/>
                  <a:pt x="502" y="584"/>
                </a:cubicBezTo>
                <a:cubicBezTo>
                  <a:pt x="503" y="585"/>
                  <a:pt x="504" y="586"/>
                  <a:pt x="505" y="588"/>
                </a:cubicBezTo>
                <a:cubicBezTo>
                  <a:pt x="510" y="585"/>
                  <a:pt x="514" y="582"/>
                  <a:pt x="518" y="578"/>
                </a:cubicBezTo>
                <a:cubicBezTo>
                  <a:pt x="517" y="577"/>
                  <a:pt x="516" y="575"/>
                  <a:pt x="515" y="574"/>
                </a:cubicBezTo>
                <a:cubicBezTo>
                  <a:pt x="508" y="564"/>
                  <a:pt x="507" y="553"/>
                  <a:pt x="513" y="547"/>
                </a:cubicBezTo>
                <a:cubicBezTo>
                  <a:pt x="519" y="542"/>
                  <a:pt x="531" y="544"/>
                  <a:pt x="540" y="552"/>
                </a:cubicBezTo>
                <a:cubicBezTo>
                  <a:pt x="540" y="552"/>
                  <a:pt x="540" y="552"/>
                  <a:pt x="540" y="552"/>
                </a:cubicBezTo>
                <a:cubicBezTo>
                  <a:pt x="542" y="553"/>
                  <a:pt x="543" y="555"/>
                  <a:pt x="544" y="556"/>
                </a:cubicBezTo>
                <a:cubicBezTo>
                  <a:pt x="548" y="552"/>
                  <a:pt x="552" y="548"/>
                  <a:pt x="556" y="544"/>
                </a:cubicBezTo>
                <a:cubicBezTo>
                  <a:pt x="554" y="543"/>
                  <a:pt x="553" y="542"/>
                  <a:pt x="552" y="541"/>
                </a:cubicBezTo>
                <a:cubicBezTo>
                  <a:pt x="543" y="532"/>
                  <a:pt x="540" y="520"/>
                  <a:pt x="545" y="514"/>
                </a:cubicBezTo>
                <a:cubicBezTo>
                  <a:pt x="551" y="507"/>
                  <a:pt x="566" y="508"/>
                  <a:pt x="578" y="518"/>
                </a:cubicBezTo>
                <a:cubicBezTo>
                  <a:pt x="578" y="518"/>
                  <a:pt x="578" y="518"/>
                  <a:pt x="578" y="518"/>
                </a:cubicBezTo>
                <a:cubicBezTo>
                  <a:pt x="581" y="514"/>
                  <a:pt x="585" y="510"/>
                  <a:pt x="588" y="505"/>
                </a:cubicBezTo>
                <a:cubicBezTo>
                  <a:pt x="588" y="505"/>
                  <a:pt x="587" y="505"/>
                  <a:pt x="587" y="505"/>
                </a:cubicBezTo>
                <a:cubicBezTo>
                  <a:pt x="586" y="504"/>
                  <a:pt x="584" y="503"/>
                  <a:pt x="583" y="502"/>
                </a:cubicBezTo>
                <a:cubicBezTo>
                  <a:pt x="583" y="502"/>
                  <a:pt x="583" y="502"/>
                  <a:pt x="583" y="502"/>
                </a:cubicBezTo>
                <a:cubicBezTo>
                  <a:pt x="573" y="494"/>
                  <a:pt x="568" y="484"/>
                  <a:pt x="572" y="476"/>
                </a:cubicBezTo>
                <a:cubicBezTo>
                  <a:pt x="576" y="469"/>
                  <a:pt x="589" y="468"/>
                  <a:pt x="601" y="473"/>
                </a:cubicBezTo>
                <a:cubicBezTo>
                  <a:pt x="602" y="474"/>
                  <a:pt x="603" y="474"/>
                  <a:pt x="604" y="475"/>
                </a:cubicBezTo>
                <a:cubicBezTo>
                  <a:pt x="605" y="475"/>
                  <a:pt x="605" y="475"/>
                  <a:pt x="606" y="476"/>
                </a:cubicBezTo>
                <a:cubicBezTo>
                  <a:pt x="608" y="471"/>
                  <a:pt x="611" y="466"/>
                  <a:pt x="613" y="461"/>
                </a:cubicBezTo>
                <a:cubicBezTo>
                  <a:pt x="613" y="461"/>
                  <a:pt x="612" y="461"/>
                  <a:pt x="612" y="461"/>
                </a:cubicBezTo>
                <a:cubicBezTo>
                  <a:pt x="611" y="460"/>
                  <a:pt x="609" y="459"/>
                  <a:pt x="608" y="459"/>
                </a:cubicBezTo>
                <a:cubicBezTo>
                  <a:pt x="596" y="453"/>
                  <a:pt x="589" y="443"/>
                  <a:pt x="592" y="435"/>
                </a:cubicBezTo>
                <a:cubicBezTo>
                  <a:pt x="595" y="426"/>
                  <a:pt x="608" y="423"/>
                  <a:pt x="621" y="427"/>
                </a:cubicBezTo>
                <a:cubicBezTo>
                  <a:pt x="621" y="427"/>
                  <a:pt x="621" y="427"/>
                  <a:pt x="621" y="427"/>
                </a:cubicBezTo>
                <a:cubicBezTo>
                  <a:pt x="622" y="428"/>
                  <a:pt x="623" y="428"/>
                  <a:pt x="624" y="428"/>
                </a:cubicBezTo>
                <a:cubicBezTo>
                  <a:pt x="625" y="429"/>
                  <a:pt x="626" y="429"/>
                  <a:pt x="626" y="429"/>
                </a:cubicBezTo>
                <a:cubicBezTo>
                  <a:pt x="628" y="424"/>
                  <a:pt x="630" y="419"/>
                  <a:pt x="631" y="413"/>
                </a:cubicBezTo>
                <a:cubicBezTo>
                  <a:pt x="631" y="413"/>
                  <a:pt x="630" y="413"/>
                  <a:pt x="629" y="413"/>
                </a:cubicBezTo>
                <a:cubicBezTo>
                  <a:pt x="628" y="413"/>
                  <a:pt x="627" y="412"/>
                  <a:pt x="626" y="412"/>
                </a:cubicBezTo>
                <a:cubicBezTo>
                  <a:pt x="626" y="412"/>
                  <a:pt x="626" y="412"/>
                  <a:pt x="626" y="412"/>
                </a:cubicBezTo>
                <a:cubicBezTo>
                  <a:pt x="613" y="408"/>
                  <a:pt x="604" y="399"/>
                  <a:pt x="606" y="390"/>
                </a:cubicBezTo>
                <a:cubicBezTo>
                  <a:pt x="607" y="382"/>
                  <a:pt x="620" y="377"/>
                  <a:pt x="634" y="379"/>
                </a:cubicBezTo>
                <a:cubicBezTo>
                  <a:pt x="634" y="379"/>
                  <a:pt x="634" y="379"/>
                  <a:pt x="634" y="379"/>
                </a:cubicBezTo>
                <a:cubicBezTo>
                  <a:pt x="635" y="379"/>
                  <a:pt x="635" y="379"/>
                  <a:pt x="636" y="379"/>
                </a:cubicBezTo>
                <a:cubicBezTo>
                  <a:pt x="637" y="379"/>
                  <a:pt x="638" y="380"/>
                  <a:pt x="639" y="380"/>
                </a:cubicBezTo>
                <a:cubicBezTo>
                  <a:pt x="640" y="374"/>
                  <a:pt x="641" y="369"/>
                  <a:pt x="642" y="363"/>
                </a:cubicBezTo>
                <a:cubicBezTo>
                  <a:pt x="641" y="363"/>
                  <a:pt x="640" y="363"/>
                  <a:pt x="639" y="363"/>
                </a:cubicBezTo>
                <a:cubicBezTo>
                  <a:pt x="638" y="363"/>
                  <a:pt x="637" y="363"/>
                  <a:pt x="636" y="363"/>
                </a:cubicBezTo>
                <a:cubicBezTo>
                  <a:pt x="622" y="361"/>
                  <a:pt x="612" y="354"/>
                  <a:pt x="612" y="345"/>
                </a:cubicBezTo>
                <a:cubicBezTo>
                  <a:pt x="613" y="336"/>
                  <a:pt x="624" y="329"/>
                  <a:pt x="639" y="329"/>
                </a:cubicBezTo>
                <a:close/>
                <a:moveTo>
                  <a:pt x="468" y="158"/>
                </a:moveTo>
                <a:cubicBezTo>
                  <a:pt x="477" y="149"/>
                  <a:pt x="492" y="150"/>
                  <a:pt x="501" y="160"/>
                </a:cubicBezTo>
                <a:cubicBezTo>
                  <a:pt x="510" y="169"/>
                  <a:pt x="509" y="184"/>
                  <a:pt x="499" y="193"/>
                </a:cubicBezTo>
                <a:cubicBezTo>
                  <a:pt x="497" y="195"/>
                  <a:pt x="495" y="196"/>
                  <a:pt x="492" y="197"/>
                </a:cubicBezTo>
                <a:cubicBezTo>
                  <a:pt x="483" y="185"/>
                  <a:pt x="474" y="175"/>
                  <a:pt x="463" y="165"/>
                </a:cubicBezTo>
                <a:cubicBezTo>
                  <a:pt x="464" y="162"/>
                  <a:pt x="466" y="160"/>
                  <a:pt x="468" y="158"/>
                </a:cubicBezTo>
                <a:close/>
                <a:moveTo>
                  <a:pt x="266" y="69"/>
                </a:moveTo>
                <a:cubicBezTo>
                  <a:pt x="351" y="50"/>
                  <a:pt x="441" y="74"/>
                  <a:pt x="451" y="118"/>
                </a:cubicBezTo>
                <a:cubicBezTo>
                  <a:pt x="453" y="129"/>
                  <a:pt x="450" y="140"/>
                  <a:pt x="444" y="150"/>
                </a:cubicBezTo>
                <a:cubicBezTo>
                  <a:pt x="409" y="125"/>
                  <a:pt x="367" y="111"/>
                  <a:pt x="322" y="111"/>
                </a:cubicBezTo>
                <a:cubicBezTo>
                  <a:pt x="244" y="111"/>
                  <a:pt x="176" y="154"/>
                  <a:pt x="139" y="217"/>
                </a:cubicBezTo>
                <a:cubicBezTo>
                  <a:pt x="129" y="210"/>
                  <a:pt x="122" y="202"/>
                  <a:pt x="120" y="191"/>
                </a:cubicBezTo>
                <a:cubicBezTo>
                  <a:pt x="110" y="147"/>
                  <a:pt x="182" y="88"/>
                  <a:pt x="266" y="69"/>
                </a:cubicBezTo>
                <a:close/>
                <a:moveTo>
                  <a:pt x="94" y="249"/>
                </a:moveTo>
                <a:cubicBezTo>
                  <a:pt x="98" y="237"/>
                  <a:pt x="111" y="230"/>
                  <a:pt x="124" y="234"/>
                </a:cubicBezTo>
                <a:cubicBezTo>
                  <a:pt x="126" y="234"/>
                  <a:pt x="127" y="235"/>
                  <a:pt x="129" y="236"/>
                </a:cubicBezTo>
                <a:cubicBezTo>
                  <a:pt x="123" y="250"/>
                  <a:pt x="118" y="264"/>
                  <a:pt x="115" y="279"/>
                </a:cubicBezTo>
                <a:cubicBezTo>
                  <a:pt x="113" y="279"/>
                  <a:pt x="111" y="279"/>
                  <a:pt x="110" y="278"/>
                </a:cubicBezTo>
                <a:cubicBezTo>
                  <a:pt x="97" y="274"/>
                  <a:pt x="90" y="261"/>
                  <a:pt x="94" y="249"/>
                </a:cubicBezTo>
                <a:close/>
                <a:moveTo>
                  <a:pt x="130" y="498"/>
                </a:moveTo>
                <a:cubicBezTo>
                  <a:pt x="72" y="434"/>
                  <a:pt x="47" y="344"/>
                  <a:pt x="81" y="314"/>
                </a:cubicBezTo>
                <a:cubicBezTo>
                  <a:pt x="89" y="306"/>
                  <a:pt x="99" y="303"/>
                  <a:pt x="111" y="304"/>
                </a:cubicBezTo>
                <a:cubicBezTo>
                  <a:pt x="111" y="310"/>
                  <a:pt x="111" y="316"/>
                  <a:pt x="111" y="323"/>
                </a:cubicBezTo>
                <a:cubicBezTo>
                  <a:pt x="111" y="439"/>
                  <a:pt x="205" y="534"/>
                  <a:pt x="322" y="534"/>
                </a:cubicBezTo>
                <a:cubicBezTo>
                  <a:pt x="321" y="546"/>
                  <a:pt x="317" y="557"/>
                  <a:pt x="309" y="564"/>
                </a:cubicBezTo>
                <a:cubicBezTo>
                  <a:pt x="276" y="595"/>
                  <a:pt x="188" y="562"/>
                  <a:pt x="130" y="498"/>
                </a:cubicBezTo>
                <a:close/>
                <a:moveTo>
                  <a:pt x="375" y="556"/>
                </a:moveTo>
                <a:cubicBezTo>
                  <a:pt x="362" y="559"/>
                  <a:pt x="350" y="551"/>
                  <a:pt x="347" y="538"/>
                </a:cubicBezTo>
                <a:cubicBezTo>
                  <a:pt x="347" y="536"/>
                  <a:pt x="347" y="535"/>
                  <a:pt x="347" y="533"/>
                </a:cubicBezTo>
                <a:cubicBezTo>
                  <a:pt x="362" y="531"/>
                  <a:pt x="377" y="527"/>
                  <a:pt x="391" y="523"/>
                </a:cubicBezTo>
                <a:cubicBezTo>
                  <a:pt x="392" y="524"/>
                  <a:pt x="392" y="526"/>
                  <a:pt x="393" y="528"/>
                </a:cubicBezTo>
                <a:cubicBezTo>
                  <a:pt x="396" y="541"/>
                  <a:pt x="388" y="554"/>
                  <a:pt x="375" y="556"/>
                </a:cubicBezTo>
                <a:close/>
                <a:moveTo>
                  <a:pt x="570" y="401"/>
                </a:moveTo>
                <a:cubicBezTo>
                  <a:pt x="544" y="484"/>
                  <a:pt x="478" y="550"/>
                  <a:pt x="435" y="537"/>
                </a:cubicBezTo>
                <a:cubicBezTo>
                  <a:pt x="425" y="533"/>
                  <a:pt x="417" y="525"/>
                  <a:pt x="411" y="514"/>
                </a:cubicBezTo>
                <a:cubicBezTo>
                  <a:pt x="483" y="481"/>
                  <a:pt x="533" y="408"/>
                  <a:pt x="533" y="323"/>
                </a:cubicBezTo>
                <a:cubicBezTo>
                  <a:pt x="533" y="284"/>
                  <a:pt x="523" y="248"/>
                  <a:pt x="505" y="217"/>
                </a:cubicBezTo>
                <a:cubicBezTo>
                  <a:pt x="516" y="212"/>
                  <a:pt x="527" y="210"/>
                  <a:pt x="538" y="213"/>
                </a:cubicBezTo>
                <a:cubicBezTo>
                  <a:pt x="581" y="227"/>
                  <a:pt x="596" y="319"/>
                  <a:pt x="570" y="401"/>
                </a:cubicBezTo>
                <a:close/>
              </a:path>
            </a:pathLst>
          </a:custGeom>
          <a:solidFill>
            <a:schemeClr val="accent1">
              <a:lumMod val="50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19" name="Freeform 19">
            <a:extLst>
              <a:ext uri="{FF2B5EF4-FFF2-40B4-BE49-F238E27FC236}">
                <a16:creationId xmlns:a16="http://schemas.microsoft.com/office/drawing/2014/main" id="{FB2177F9-012C-1A44-9967-131FFE42E3B1}"/>
              </a:ext>
            </a:extLst>
          </p:cNvPr>
          <p:cNvSpPr>
            <a:spLocks noEditPoints="1"/>
          </p:cNvSpPr>
          <p:nvPr/>
        </p:nvSpPr>
        <p:spPr bwMode="auto">
          <a:xfrm>
            <a:off x="1309407" y="5494039"/>
            <a:ext cx="1069036" cy="1072390"/>
          </a:xfrm>
          <a:custGeom>
            <a:avLst/>
            <a:gdLst>
              <a:gd name="T0" fmla="*/ 380 w 402"/>
              <a:gd name="T1" fmla="*/ 242 h 403"/>
              <a:gd name="T2" fmla="*/ 385 w 402"/>
              <a:gd name="T3" fmla="*/ 209 h 403"/>
              <a:gd name="T4" fmla="*/ 383 w 402"/>
              <a:gd name="T5" fmla="*/ 175 h 403"/>
              <a:gd name="T6" fmla="*/ 375 w 402"/>
              <a:gd name="T7" fmla="*/ 142 h 403"/>
              <a:gd name="T8" fmla="*/ 361 w 402"/>
              <a:gd name="T9" fmla="*/ 111 h 403"/>
              <a:gd name="T10" fmla="*/ 342 w 402"/>
              <a:gd name="T11" fmla="*/ 83 h 403"/>
              <a:gd name="T12" fmla="*/ 318 w 402"/>
              <a:gd name="T13" fmla="*/ 59 h 403"/>
              <a:gd name="T14" fmla="*/ 289 w 402"/>
              <a:gd name="T15" fmla="*/ 40 h 403"/>
              <a:gd name="T16" fmla="*/ 258 w 402"/>
              <a:gd name="T17" fmla="*/ 26 h 403"/>
              <a:gd name="T18" fmla="*/ 225 w 402"/>
              <a:gd name="T19" fmla="*/ 19 h 403"/>
              <a:gd name="T20" fmla="*/ 191 w 402"/>
              <a:gd name="T21" fmla="*/ 18 h 403"/>
              <a:gd name="T22" fmla="*/ 158 w 402"/>
              <a:gd name="T23" fmla="*/ 23 h 403"/>
              <a:gd name="T24" fmla="*/ 125 w 402"/>
              <a:gd name="T25" fmla="*/ 34 h 403"/>
              <a:gd name="T26" fmla="*/ 96 w 402"/>
              <a:gd name="T27" fmla="*/ 50 h 403"/>
              <a:gd name="T28" fmla="*/ 70 w 402"/>
              <a:gd name="T29" fmla="*/ 72 h 403"/>
              <a:gd name="T30" fmla="*/ 48 w 402"/>
              <a:gd name="T31" fmla="*/ 98 h 403"/>
              <a:gd name="T32" fmla="*/ 32 w 402"/>
              <a:gd name="T33" fmla="*/ 128 h 403"/>
              <a:gd name="T34" fmla="*/ 21 w 402"/>
              <a:gd name="T35" fmla="*/ 161 h 403"/>
              <a:gd name="T36" fmla="*/ 17 w 402"/>
              <a:gd name="T37" fmla="*/ 194 h 403"/>
              <a:gd name="T38" fmla="*/ 19 w 402"/>
              <a:gd name="T39" fmla="*/ 228 h 403"/>
              <a:gd name="T40" fmla="*/ 27 w 402"/>
              <a:gd name="T41" fmla="*/ 261 h 403"/>
              <a:gd name="T42" fmla="*/ 41 w 402"/>
              <a:gd name="T43" fmla="*/ 292 h 403"/>
              <a:gd name="T44" fmla="*/ 60 w 402"/>
              <a:gd name="T45" fmla="*/ 320 h 403"/>
              <a:gd name="T46" fmla="*/ 84 w 402"/>
              <a:gd name="T47" fmla="*/ 344 h 403"/>
              <a:gd name="T48" fmla="*/ 112 w 402"/>
              <a:gd name="T49" fmla="*/ 363 h 403"/>
              <a:gd name="T50" fmla="*/ 144 w 402"/>
              <a:gd name="T51" fmla="*/ 376 h 403"/>
              <a:gd name="T52" fmla="*/ 177 w 402"/>
              <a:gd name="T53" fmla="*/ 384 h 403"/>
              <a:gd name="T54" fmla="*/ 211 w 402"/>
              <a:gd name="T55" fmla="*/ 385 h 403"/>
              <a:gd name="T56" fmla="*/ 244 w 402"/>
              <a:gd name="T57" fmla="*/ 380 h 403"/>
              <a:gd name="T58" fmla="*/ 276 w 402"/>
              <a:gd name="T59" fmla="*/ 369 h 403"/>
              <a:gd name="T60" fmla="*/ 306 w 402"/>
              <a:gd name="T61" fmla="*/ 353 h 403"/>
              <a:gd name="T62" fmla="*/ 332 w 402"/>
              <a:gd name="T63" fmla="*/ 331 h 403"/>
              <a:gd name="T64" fmla="*/ 354 w 402"/>
              <a:gd name="T65" fmla="*/ 304 h 403"/>
              <a:gd name="T66" fmla="*/ 370 w 402"/>
              <a:gd name="T67" fmla="*/ 275 h 403"/>
              <a:gd name="T68" fmla="*/ 119 w 402"/>
              <a:gd name="T69" fmla="*/ 71 h 403"/>
              <a:gd name="T70" fmla="*/ 213 w 402"/>
              <a:gd name="T71" fmla="*/ 69 h 403"/>
              <a:gd name="T72" fmla="*/ 80 w 402"/>
              <a:gd name="T73" fmla="*/ 257 h 403"/>
              <a:gd name="T74" fmla="*/ 337 w 402"/>
              <a:gd name="T75" fmla="*/ 272 h 403"/>
              <a:gd name="T76" fmla="*/ 98 w 402"/>
              <a:gd name="T77" fmla="*/ 294 h 403"/>
              <a:gd name="T78" fmla="*/ 324 w 402"/>
              <a:gd name="T79" fmla="*/ 253 h 403"/>
              <a:gd name="T80" fmla="*/ 339 w 402"/>
              <a:gd name="T81" fmla="*/ 214 h 403"/>
              <a:gd name="T82" fmla="*/ 252 w 402"/>
              <a:gd name="T83" fmla="*/ 79 h 403"/>
              <a:gd name="T84" fmla="*/ 331 w 402"/>
              <a:gd name="T85" fmla="*/ 12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2" h="403">
                <a:moveTo>
                  <a:pt x="376" y="259"/>
                </a:moveTo>
                <a:cubicBezTo>
                  <a:pt x="396" y="256"/>
                  <a:pt x="396" y="256"/>
                  <a:pt x="396" y="256"/>
                </a:cubicBezTo>
                <a:cubicBezTo>
                  <a:pt x="380" y="242"/>
                  <a:pt x="380" y="242"/>
                  <a:pt x="380" y="242"/>
                </a:cubicBezTo>
                <a:cubicBezTo>
                  <a:pt x="375" y="238"/>
                  <a:pt x="377" y="229"/>
                  <a:pt x="383" y="226"/>
                </a:cubicBezTo>
                <a:cubicBezTo>
                  <a:pt x="402" y="219"/>
                  <a:pt x="402" y="219"/>
                  <a:pt x="402" y="219"/>
                </a:cubicBezTo>
                <a:cubicBezTo>
                  <a:pt x="385" y="209"/>
                  <a:pt x="385" y="209"/>
                  <a:pt x="385" y="209"/>
                </a:cubicBezTo>
                <a:cubicBezTo>
                  <a:pt x="379" y="205"/>
                  <a:pt x="379" y="196"/>
                  <a:pt x="385" y="192"/>
                </a:cubicBezTo>
                <a:cubicBezTo>
                  <a:pt x="402" y="182"/>
                  <a:pt x="402" y="182"/>
                  <a:pt x="402" y="182"/>
                </a:cubicBezTo>
                <a:cubicBezTo>
                  <a:pt x="383" y="175"/>
                  <a:pt x="383" y="175"/>
                  <a:pt x="383" y="175"/>
                </a:cubicBezTo>
                <a:cubicBezTo>
                  <a:pt x="376" y="172"/>
                  <a:pt x="375" y="163"/>
                  <a:pt x="380" y="158"/>
                </a:cubicBezTo>
                <a:cubicBezTo>
                  <a:pt x="395" y="145"/>
                  <a:pt x="395" y="145"/>
                  <a:pt x="395" y="145"/>
                </a:cubicBezTo>
                <a:cubicBezTo>
                  <a:pt x="375" y="142"/>
                  <a:pt x="375" y="142"/>
                  <a:pt x="375" y="142"/>
                </a:cubicBezTo>
                <a:cubicBezTo>
                  <a:pt x="368" y="141"/>
                  <a:pt x="365" y="132"/>
                  <a:pt x="369" y="126"/>
                </a:cubicBezTo>
                <a:cubicBezTo>
                  <a:pt x="381" y="110"/>
                  <a:pt x="381" y="110"/>
                  <a:pt x="381" y="110"/>
                </a:cubicBezTo>
                <a:cubicBezTo>
                  <a:pt x="361" y="111"/>
                  <a:pt x="361" y="111"/>
                  <a:pt x="361" y="111"/>
                </a:cubicBezTo>
                <a:cubicBezTo>
                  <a:pt x="354" y="111"/>
                  <a:pt x="349" y="103"/>
                  <a:pt x="352" y="97"/>
                </a:cubicBezTo>
                <a:cubicBezTo>
                  <a:pt x="361" y="79"/>
                  <a:pt x="361" y="79"/>
                  <a:pt x="361" y="79"/>
                </a:cubicBezTo>
                <a:cubicBezTo>
                  <a:pt x="342" y="83"/>
                  <a:pt x="342" y="83"/>
                  <a:pt x="342" y="83"/>
                </a:cubicBezTo>
                <a:cubicBezTo>
                  <a:pt x="335" y="84"/>
                  <a:pt x="328" y="78"/>
                  <a:pt x="330" y="71"/>
                </a:cubicBezTo>
                <a:cubicBezTo>
                  <a:pt x="336" y="51"/>
                  <a:pt x="336" y="51"/>
                  <a:pt x="336" y="51"/>
                </a:cubicBezTo>
                <a:cubicBezTo>
                  <a:pt x="318" y="59"/>
                  <a:pt x="318" y="59"/>
                  <a:pt x="318" y="59"/>
                </a:cubicBezTo>
                <a:cubicBezTo>
                  <a:pt x="311" y="62"/>
                  <a:pt x="303" y="56"/>
                  <a:pt x="304" y="49"/>
                </a:cubicBezTo>
                <a:cubicBezTo>
                  <a:pt x="306" y="29"/>
                  <a:pt x="306" y="29"/>
                  <a:pt x="306" y="29"/>
                </a:cubicBezTo>
                <a:cubicBezTo>
                  <a:pt x="289" y="40"/>
                  <a:pt x="289" y="40"/>
                  <a:pt x="289" y="40"/>
                </a:cubicBezTo>
                <a:cubicBezTo>
                  <a:pt x="283" y="44"/>
                  <a:pt x="275" y="40"/>
                  <a:pt x="274" y="33"/>
                </a:cubicBezTo>
                <a:cubicBezTo>
                  <a:pt x="273" y="13"/>
                  <a:pt x="273" y="13"/>
                  <a:pt x="273" y="13"/>
                </a:cubicBezTo>
                <a:cubicBezTo>
                  <a:pt x="258" y="26"/>
                  <a:pt x="258" y="26"/>
                  <a:pt x="258" y="26"/>
                </a:cubicBezTo>
                <a:cubicBezTo>
                  <a:pt x="253" y="32"/>
                  <a:pt x="244" y="29"/>
                  <a:pt x="242" y="22"/>
                </a:cubicBezTo>
                <a:cubicBezTo>
                  <a:pt x="237" y="3"/>
                  <a:pt x="237" y="3"/>
                  <a:pt x="237" y="3"/>
                </a:cubicBezTo>
                <a:cubicBezTo>
                  <a:pt x="225" y="19"/>
                  <a:pt x="225" y="19"/>
                  <a:pt x="225" y="19"/>
                </a:cubicBezTo>
                <a:cubicBezTo>
                  <a:pt x="221" y="25"/>
                  <a:pt x="212" y="24"/>
                  <a:pt x="209" y="17"/>
                </a:cubicBezTo>
                <a:cubicBezTo>
                  <a:pt x="200" y="0"/>
                  <a:pt x="200" y="0"/>
                  <a:pt x="200" y="0"/>
                </a:cubicBezTo>
                <a:cubicBezTo>
                  <a:pt x="191" y="18"/>
                  <a:pt x="191" y="18"/>
                  <a:pt x="191" y="18"/>
                </a:cubicBezTo>
                <a:cubicBezTo>
                  <a:pt x="188" y="24"/>
                  <a:pt x="179" y="25"/>
                  <a:pt x="175" y="19"/>
                </a:cubicBezTo>
                <a:cubicBezTo>
                  <a:pt x="163" y="3"/>
                  <a:pt x="163" y="3"/>
                  <a:pt x="163" y="3"/>
                </a:cubicBezTo>
                <a:cubicBezTo>
                  <a:pt x="158" y="23"/>
                  <a:pt x="158" y="23"/>
                  <a:pt x="158" y="23"/>
                </a:cubicBezTo>
                <a:cubicBezTo>
                  <a:pt x="156" y="30"/>
                  <a:pt x="147" y="32"/>
                  <a:pt x="142" y="27"/>
                </a:cubicBezTo>
                <a:cubicBezTo>
                  <a:pt x="127" y="14"/>
                  <a:pt x="127" y="14"/>
                  <a:pt x="127" y="14"/>
                </a:cubicBezTo>
                <a:cubicBezTo>
                  <a:pt x="125" y="34"/>
                  <a:pt x="125" y="34"/>
                  <a:pt x="125" y="34"/>
                </a:cubicBezTo>
                <a:cubicBezTo>
                  <a:pt x="125" y="41"/>
                  <a:pt x="117" y="45"/>
                  <a:pt x="111" y="41"/>
                </a:cubicBezTo>
                <a:cubicBezTo>
                  <a:pt x="94" y="30"/>
                  <a:pt x="94" y="30"/>
                  <a:pt x="94" y="30"/>
                </a:cubicBezTo>
                <a:cubicBezTo>
                  <a:pt x="96" y="50"/>
                  <a:pt x="96" y="50"/>
                  <a:pt x="96" y="50"/>
                </a:cubicBezTo>
                <a:cubicBezTo>
                  <a:pt x="97" y="58"/>
                  <a:pt x="89" y="63"/>
                  <a:pt x="83" y="60"/>
                </a:cubicBezTo>
                <a:cubicBezTo>
                  <a:pt x="64" y="53"/>
                  <a:pt x="64" y="53"/>
                  <a:pt x="64" y="53"/>
                </a:cubicBezTo>
                <a:cubicBezTo>
                  <a:pt x="70" y="72"/>
                  <a:pt x="70" y="72"/>
                  <a:pt x="70" y="72"/>
                </a:cubicBezTo>
                <a:cubicBezTo>
                  <a:pt x="72" y="79"/>
                  <a:pt x="66" y="86"/>
                  <a:pt x="59" y="85"/>
                </a:cubicBezTo>
                <a:cubicBezTo>
                  <a:pt x="39" y="81"/>
                  <a:pt x="39" y="81"/>
                  <a:pt x="39" y="81"/>
                </a:cubicBezTo>
                <a:cubicBezTo>
                  <a:pt x="48" y="98"/>
                  <a:pt x="48" y="98"/>
                  <a:pt x="48" y="98"/>
                </a:cubicBezTo>
                <a:cubicBezTo>
                  <a:pt x="52" y="105"/>
                  <a:pt x="47" y="113"/>
                  <a:pt x="40" y="113"/>
                </a:cubicBezTo>
                <a:cubicBezTo>
                  <a:pt x="20" y="113"/>
                  <a:pt x="20" y="113"/>
                  <a:pt x="20" y="113"/>
                </a:cubicBezTo>
                <a:cubicBezTo>
                  <a:pt x="32" y="128"/>
                  <a:pt x="32" y="128"/>
                  <a:pt x="32" y="128"/>
                </a:cubicBezTo>
                <a:cubicBezTo>
                  <a:pt x="37" y="134"/>
                  <a:pt x="33" y="143"/>
                  <a:pt x="26" y="144"/>
                </a:cubicBezTo>
                <a:cubicBezTo>
                  <a:pt x="6" y="147"/>
                  <a:pt x="6" y="147"/>
                  <a:pt x="6" y="147"/>
                </a:cubicBezTo>
                <a:cubicBezTo>
                  <a:pt x="21" y="161"/>
                  <a:pt x="21" y="161"/>
                  <a:pt x="21" y="161"/>
                </a:cubicBezTo>
                <a:cubicBezTo>
                  <a:pt x="27" y="165"/>
                  <a:pt x="25" y="174"/>
                  <a:pt x="18" y="177"/>
                </a:cubicBezTo>
                <a:cubicBezTo>
                  <a:pt x="0" y="184"/>
                  <a:pt x="0" y="184"/>
                  <a:pt x="0" y="184"/>
                </a:cubicBezTo>
                <a:cubicBezTo>
                  <a:pt x="17" y="194"/>
                  <a:pt x="17" y="194"/>
                  <a:pt x="17" y="194"/>
                </a:cubicBezTo>
                <a:cubicBezTo>
                  <a:pt x="23" y="198"/>
                  <a:pt x="23" y="207"/>
                  <a:pt x="17" y="211"/>
                </a:cubicBezTo>
                <a:cubicBezTo>
                  <a:pt x="0" y="221"/>
                  <a:pt x="0" y="221"/>
                  <a:pt x="0" y="221"/>
                </a:cubicBezTo>
                <a:cubicBezTo>
                  <a:pt x="19" y="228"/>
                  <a:pt x="19" y="228"/>
                  <a:pt x="19" y="228"/>
                </a:cubicBezTo>
                <a:cubicBezTo>
                  <a:pt x="26" y="231"/>
                  <a:pt x="27" y="240"/>
                  <a:pt x="22" y="245"/>
                </a:cubicBezTo>
                <a:cubicBezTo>
                  <a:pt x="7" y="258"/>
                  <a:pt x="7" y="258"/>
                  <a:pt x="7" y="258"/>
                </a:cubicBezTo>
                <a:cubicBezTo>
                  <a:pt x="27" y="261"/>
                  <a:pt x="27" y="261"/>
                  <a:pt x="27" y="261"/>
                </a:cubicBezTo>
                <a:cubicBezTo>
                  <a:pt x="34" y="262"/>
                  <a:pt x="37" y="271"/>
                  <a:pt x="33" y="277"/>
                </a:cubicBezTo>
                <a:cubicBezTo>
                  <a:pt x="21" y="293"/>
                  <a:pt x="21" y="293"/>
                  <a:pt x="21" y="293"/>
                </a:cubicBezTo>
                <a:cubicBezTo>
                  <a:pt x="41" y="292"/>
                  <a:pt x="41" y="292"/>
                  <a:pt x="41" y="292"/>
                </a:cubicBezTo>
                <a:cubicBezTo>
                  <a:pt x="48" y="292"/>
                  <a:pt x="53" y="300"/>
                  <a:pt x="50" y="306"/>
                </a:cubicBezTo>
                <a:cubicBezTo>
                  <a:pt x="41" y="324"/>
                  <a:pt x="41" y="324"/>
                  <a:pt x="41" y="324"/>
                </a:cubicBezTo>
                <a:cubicBezTo>
                  <a:pt x="60" y="320"/>
                  <a:pt x="60" y="320"/>
                  <a:pt x="60" y="320"/>
                </a:cubicBezTo>
                <a:cubicBezTo>
                  <a:pt x="67" y="319"/>
                  <a:pt x="73" y="325"/>
                  <a:pt x="71" y="332"/>
                </a:cubicBezTo>
                <a:cubicBezTo>
                  <a:pt x="66" y="352"/>
                  <a:pt x="66" y="352"/>
                  <a:pt x="66" y="352"/>
                </a:cubicBezTo>
                <a:cubicBezTo>
                  <a:pt x="84" y="344"/>
                  <a:pt x="84" y="344"/>
                  <a:pt x="84" y="344"/>
                </a:cubicBezTo>
                <a:cubicBezTo>
                  <a:pt x="91" y="341"/>
                  <a:pt x="98" y="347"/>
                  <a:pt x="98" y="354"/>
                </a:cubicBezTo>
                <a:cubicBezTo>
                  <a:pt x="96" y="374"/>
                  <a:pt x="96" y="374"/>
                  <a:pt x="96" y="374"/>
                </a:cubicBezTo>
                <a:cubicBezTo>
                  <a:pt x="112" y="363"/>
                  <a:pt x="112" y="363"/>
                  <a:pt x="112" y="363"/>
                </a:cubicBezTo>
                <a:cubicBezTo>
                  <a:pt x="119" y="359"/>
                  <a:pt x="127" y="363"/>
                  <a:pt x="127" y="370"/>
                </a:cubicBezTo>
                <a:cubicBezTo>
                  <a:pt x="129" y="390"/>
                  <a:pt x="129" y="390"/>
                  <a:pt x="129" y="390"/>
                </a:cubicBezTo>
                <a:cubicBezTo>
                  <a:pt x="144" y="376"/>
                  <a:pt x="144" y="376"/>
                  <a:pt x="144" y="376"/>
                </a:cubicBezTo>
                <a:cubicBezTo>
                  <a:pt x="149" y="371"/>
                  <a:pt x="158" y="374"/>
                  <a:pt x="160" y="381"/>
                </a:cubicBezTo>
                <a:cubicBezTo>
                  <a:pt x="165" y="400"/>
                  <a:pt x="165" y="400"/>
                  <a:pt x="165" y="400"/>
                </a:cubicBezTo>
                <a:cubicBezTo>
                  <a:pt x="177" y="384"/>
                  <a:pt x="177" y="384"/>
                  <a:pt x="177" y="384"/>
                </a:cubicBezTo>
                <a:cubicBezTo>
                  <a:pt x="181" y="378"/>
                  <a:pt x="190" y="379"/>
                  <a:pt x="193" y="385"/>
                </a:cubicBezTo>
                <a:cubicBezTo>
                  <a:pt x="202" y="403"/>
                  <a:pt x="202" y="403"/>
                  <a:pt x="202" y="403"/>
                </a:cubicBezTo>
                <a:cubicBezTo>
                  <a:pt x="211" y="385"/>
                  <a:pt x="211" y="385"/>
                  <a:pt x="211" y="385"/>
                </a:cubicBezTo>
                <a:cubicBezTo>
                  <a:pt x="214" y="379"/>
                  <a:pt x="223" y="378"/>
                  <a:pt x="227" y="384"/>
                </a:cubicBezTo>
                <a:cubicBezTo>
                  <a:pt x="239" y="400"/>
                  <a:pt x="239" y="400"/>
                  <a:pt x="239" y="400"/>
                </a:cubicBezTo>
                <a:cubicBezTo>
                  <a:pt x="244" y="380"/>
                  <a:pt x="244" y="380"/>
                  <a:pt x="244" y="380"/>
                </a:cubicBezTo>
                <a:cubicBezTo>
                  <a:pt x="246" y="373"/>
                  <a:pt x="255" y="371"/>
                  <a:pt x="260" y="376"/>
                </a:cubicBezTo>
                <a:cubicBezTo>
                  <a:pt x="275" y="389"/>
                  <a:pt x="275" y="389"/>
                  <a:pt x="275" y="389"/>
                </a:cubicBezTo>
                <a:cubicBezTo>
                  <a:pt x="276" y="369"/>
                  <a:pt x="276" y="369"/>
                  <a:pt x="276" y="369"/>
                </a:cubicBezTo>
                <a:cubicBezTo>
                  <a:pt x="277" y="362"/>
                  <a:pt x="285" y="358"/>
                  <a:pt x="291" y="362"/>
                </a:cubicBezTo>
                <a:cubicBezTo>
                  <a:pt x="308" y="373"/>
                  <a:pt x="308" y="373"/>
                  <a:pt x="308" y="373"/>
                </a:cubicBezTo>
                <a:cubicBezTo>
                  <a:pt x="306" y="353"/>
                  <a:pt x="306" y="353"/>
                  <a:pt x="306" y="353"/>
                </a:cubicBezTo>
                <a:cubicBezTo>
                  <a:pt x="305" y="345"/>
                  <a:pt x="312" y="340"/>
                  <a:pt x="319" y="343"/>
                </a:cubicBezTo>
                <a:cubicBezTo>
                  <a:pt x="338" y="350"/>
                  <a:pt x="338" y="350"/>
                  <a:pt x="338" y="350"/>
                </a:cubicBezTo>
                <a:cubicBezTo>
                  <a:pt x="332" y="331"/>
                  <a:pt x="332" y="331"/>
                  <a:pt x="332" y="331"/>
                </a:cubicBezTo>
                <a:cubicBezTo>
                  <a:pt x="330" y="324"/>
                  <a:pt x="336" y="317"/>
                  <a:pt x="343" y="318"/>
                </a:cubicBezTo>
                <a:cubicBezTo>
                  <a:pt x="363" y="322"/>
                  <a:pt x="363" y="322"/>
                  <a:pt x="363" y="322"/>
                </a:cubicBezTo>
                <a:cubicBezTo>
                  <a:pt x="354" y="304"/>
                  <a:pt x="354" y="304"/>
                  <a:pt x="354" y="304"/>
                </a:cubicBezTo>
                <a:cubicBezTo>
                  <a:pt x="350" y="298"/>
                  <a:pt x="355" y="290"/>
                  <a:pt x="362" y="290"/>
                </a:cubicBezTo>
                <a:cubicBezTo>
                  <a:pt x="382" y="290"/>
                  <a:pt x="382" y="290"/>
                  <a:pt x="382" y="290"/>
                </a:cubicBezTo>
                <a:cubicBezTo>
                  <a:pt x="370" y="275"/>
                  <a:pt x="370" y="275"/>
                  <a:pt x="370" y="275"/>
                </a:cubicBezTo>
                <a:cubicBezTo>
                  <a:pt x="365" y="269"/>
                  <a:pt x="369" y="260"/>
                  <a:pt x="376" y="259"/>
                </a:cubicBezTo>
                <a:close/>
                <a:moveTo>
                  <a:pt x="56" y="253"/>
                </a:moveTo>
                <a:cubicBezTo>
                  <a:pt x="33" y="187"/>
                  <a:pt x="57" y="110"/>
                  <a:pt x="119" y="71"/>
                </a:cubicBezTo>
                <a:cubicBezTo>
                  <a:pt x="145" y="55"/>
                  <a:pt x="173" y="48"/>
                  <a:pt x="201" y="48"/>
                </a:cubicBezTo>
                <a:cubicBezTo>
                  <a:pt x="210" y="48"/>
                  <a:pt x="216" y="56"/>
                  <a:pt x="214" y="64"/>
                </a:cubicBezTo>
                <a:cubicBezTo>
                  <a:pt x="213" y="69"/>
                  <a:pt x="213" y="69"/>
                  <a:pt x="213" y="69"/>
                </a:cubicBezTo>
                <a:cubicBezTo>
                  <a:pt x="209" y="69"/>
                  <a:pt x="205" y="68"/>
                  <a:pt x="201" y="68"/>
                </a:cubicBezTo>
                <a:cubicBezTo>
                  <a:pt x="127" y="68"/>
                  <a:pt x="68" y="128"/>
                  <a:pt x="68" y="201"/>
                </a:cubicBezTo>
                <a:cubicBezTo>
                  <a:pt x="68" y="221"/>
                  <a:pt x="72" y="240"/>
                  <a:pt x="80" y="257"/>
                </a:cubicBezTo>
                <a:cubicBezTo>
                  <a:pt x="75" y="260"/>
                  <a:pt x="75" y="260"/>
                  <a:pt x="75" y="260"/>
                </a:cubicBezTo>
                <a:cubicBezTo>
                  <a:pt x="68" y="264"/>
                  <a:pt x="59" y="261"/>
                  <a:pt x="56" y="253"/>
                </a:cubicBezTo>
                <a:close/>
                <a:moveTo>
                  <a:pt x="337" y="272"/>
                </a:moveTo>
                <a:cubicBezTo>
                  <a:pt x="325" y="296"/>
                  <a:pt x="307" y="316"/>
                  <a:pt x="283" y="332"/>
                </a:cubicBezTo>
                <a:cubicBezTo>
                  <a:pt x="222" y="369"/>
                  <a:pt x="146" y="360"/>
                  <a:pt x="97" y="314"/>
                </a:cubicBezTo>
                <a:cubicBezTo>
                  <a:pt x="90" y="308"/>
                  <a:pt x="91" y="298"/>
                  <a:pt x="98" y="294"/>
                </a:cubicBezTo>
                <a:cubicBezTo>
                  <a:pt x="103" y="291"/>
                  <a:pt x="103" y="291"/>
                  <a:pt x="103" y="291"/>
                </a:cubicBezTo>
                <a:cubicBezTo>
                  <a:pt x="127" y="318"/>
                  <a:pt x="162" y="335"/>
                  <a:pt x="201" y="335"/>
                </a:cubicBezTo>
                <a:cubicBezTo>
                  <a:pt x="256" y="335"/>
                  <a:pt x="304" y="301"/>
                  <a:pt x="324" y="253"/>
                </a:cubicBezTo>
                <a:cubicBezTo>
                  <a:pt x="329" y="254"/>
                  <a:pt x="329" y="254"/>
                  <a:pt x="329" y="254"/>
                </a:cubicBezTo>
                <a:cubicBezTo>
                  <a:pt x="337" y="256"/>
                  <a:pt x="341" y="265"/>
                  <a:pt x="337" y="272"/>
                </a:cubicBezTo>
                <a:close/>
                <a:moveTo>
                  <a:pt x="339" y="214"/>
                </a:moveTo>
                <a:cubicBezTo>
                  <a:pt x="334" y="213"/>
                  <a:pt x="334" y="213"/>
                  <a:pt x="334" y="213"/>
                </a:cubicBezTo>
                <a:cubicBezTo>
                  <a:pt x="334" y="209"/>
                  <a:pt x="334" y="205"/>
                  <a:pt x="334" y="201"/>
                </a:cubicBezTo>
                <a:cubicBezTo>
                  <a:pt x="334" y="146"/>
                  <a:pt x="300" y="99"/>
                  <a:pt x="252" y="79"/>
                </a:cubicBezTo>
                <a:cubicBezTo>
                  <a:pt x="253" y="74"/>
                  <a:pt x="253" y="74"/>
                  <a:pt x="253" y="74"/>
                </a:cubicBezTo>
                <a:cubicBezTo>
                  <a:pt x="255" y="66"/>
                  <a:pt x="264" y="61"/>
                  <a:pt x="272" y="65"/>
                </a:cubicBezTo>
                <a:cubicBezTo>
                  <a:pt x="295" y="77"/>
                  <a:pt x="316" y="96"/>
                  <a:pt x="331" y="120"/>
                </a:cubicBezTo>
                <a:cubicBezTo>
                  <a:pt x="347" y="145"/>
                  <a:pt x="355" y="174"/>
                  <a:pt x="355" y="202"/>
                </a:cubicBezTo>
                <a:cubicBezTo>
                  <a:pt x="354" y="210"/>
                  <a:pt x="347" y="216"/>
                  <a:pt x="339" y="214"/>
                </a:cubicBezTo>
                <a:close/>
              </a:path>
            </a:pathLst>
          </a:custGeom>
          <a:solidFill>
            <a:schemeClr val="accent1">
              <a:lumMod val="50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20" name="Freeform 23">
            <a:extLst>
              <a:ext uri="{FF2B5EF4-FFF2-40B4-BE49-F238E27FC236}">
                <a16:creationId xmlns:a16="http://schemas.microsoft.com/office/drawing/2014/main" id="{C8CFBF41-B921-874F-A149-0679D41BF72D}"/>
              </a:ext>
            </a:extLst>
          </p:cNvPr>
          <p:cNvSpPr>
            <a:spLocks noEditPoints="1"/>
          </p:cNvSpPr>
          <p:nvPr/>
        </p:nvSpPr>
        <p:spPr bwMode="auto">
          <a:xfrm>
            <a:off x="883644" y="4258821"/>
            <a:ext cx="996150" cy="1000462"/>
          </a:xfrm>
          <a:custGeom>
            <a:avLst/>
            <a:gdLst>
              <a:gd name="T0" fmla="*/ 469 w 486"/>
              <a:gd name="T1" fmla="*/ 225 h 488"/>
              <a:gd name="T2" fmla="*/ 470 w 486"/>
              <a:gd name="T3" fmla="*/ 194 h 488"/>
              <a:gd name="T4" fmla="*/ 459 w 486"/>
              <a:gd name="T5" fmla="*/ 161 h 488"/>
              <a:gd name="T6" fmla="*/ 441 w 486"/>
              <a:gd name="T7" fmla="*/ 135 h 488"/>
              <a:gd name="T8" fmla="*/ 429 w 486"/>
              <a:gd name="T9" fmla="*/ 87 h 488"/>
              <a:gd name="T10" fmla="*/ 380 w 486"/>
              <a:gd name="T11" fmla="*/ 87 h 488"/>
              <a:gd name="T12" fmla="*/ 369 w 486"/>
              <a:gd name="T13" fmla="*/ 35 h 488"/>
              <a:gd name="T14" fmla="*/ 319 w 486"/>
              <a:gd name="T15" fmla="*/ 31 h 488"/>
              <a:gd name="T16" fmla="*/ 291 w 486"/>
              <a:gd name="T17" fmla="*/ 17 h 488"/>
              <a:gd name="T18" fmla="*/ 256 w 486"/>
              <a:gd name="T19" fmla="*/ 13 h 488"/>
              <a:gd name="T20" fmla="*/ 226 w 486"/>
              <a:gd name="T21" fmla="*/ 19 h 488"/>
              <a:gd name="T22" fmla="*/ 177 w 486"/>
              <a:gd name="T23" fmla="*/ 10 h 488"/>
              <a:gd name="T24" fmla="*/ 151 w 486"/>
              <a:gd name="T25" fmla="*/ 57 h 488"/>
              <a:gd name="T26" fmla="*/ 113 w 486"/>
              <a:gd name="T27" fmla="*/ 38 h 488"/>
              <a:gd name="T28" fmla="*/ 107 w 486"/>
              <a:gd name="T29" fmla="*/ 86 h 488"/>
              <a:gd name="T30" fmla="*/ 54 w 486"/>
              <a:gd name="T31" fmla="*/ 90 h 488"/>
              <a:gd name="T32" fmla="*/ 42 w 486"/>
              <a:gd name="T33" fmla="*/ 139 h 488"/>
              <a:gd name="T34" fmla="*/ 25 w 486"/>
              <a:gd name="T35" fmla="*/ 164 h 488"/>
              <a:gd name="T36" fmla="*/ 16 w 486"/>
              <a:gd name="T37" fmla="*/ 198 h 488"/>
              <a:gd name="T38" fmla="*/ 17 w 486"/>
              <a:gd name="T39" fmla="*/ 229 h 488"/>
              <a:gd name="T40" fmla="*/ 1 w 486"/>
              <a:gd name="T41" fmla="*/ 276 h 488"/>
              <a:gd name="T42" fmla="*/ 44 w 486"/>
              <a:gd name="T43" fmla="*/ 305 h 488"/>
              <a:gd name="T44" fmla="*/ 20 w 486"/>
              <a:gd name="T45" fmla="*/ 343 h 488"/>
              <a:gd name="T46" fmla="*/ 69 w 486"/>
              <a:gd name="T47" fmla="*/ 359 h 488"/>
              <a:gd name="T48" fmla="*/ 63 w 486"/>
              <a:gd name="T49" fmla="*/ 409 h 488"/>
              <a:gd name="T50" fmla="*/ 110 w 486"/>
              <a:gd name="T51" fmla="*/ 428 h 488"/>
              <a:gd name="T52" fmla="*/ 133 w 486"/>
              <a:gd name="T53" fmla="*/ 449 h 488"/>
              <a:gd name="T54" fmla="*/ 167 w 486"/>
              <a:gd name="T55" fmla="*/ 458 h 488"/>
              <a:gd name="T56" fmla="*/ 195 w 486"/>
              <a:gd name="T57" fmla="*/ 471 h 488"/>
              <a:gd name="T58" fmla="*/ 230 w 486"/>
              <a:gd name="T59" fmla="*/ 476 h 488"/>
              <a:gd name="T60" fmla="*/ 260 w 486"/>
              <a:gd name="T61" fmla="*/ 470 h 488"/>
              <a:gd name="T62" fmla="*/ 295 w 486"/>
              <a:gd name="T63" fmla="*/ 470 h 488"/>
              <a:gd name="T64" fmla="*/ 323 w 486"/>
              <a:gd name="T65" fmla="*/ 456 h 488"/>
              <a:gd name="T66" fmla="*/ 372 w 486"/>
              <a:gd name="T67" fmla="*/ 451 h 488"/>
              <a:gd name="T68" fmla="*/ 379 w 486"/>
              <a:gd name="T69" fmla="*/ 425 h 488"/>
              <a:gd name="T70" fmla="*/ 426 w 486"/>
              <a:gd name="T71" fmla="*/ 406 h 488"/>
              <a:gd name="T72" fmla="*/ 419 w 486"/>
              <a:gd name="T73" fmla="*/ 355 h 488"/>
              <a:gd name="T74" fmla="*/ 468 w 486"/>
              <a:gd name="T75" fmla="*/ 339 h 488"/>
              <a:gd name="T76" fmla="*/ 455 w 486"/>
              <a:gd name="T77" fmla="*/ 286 h 488"/>
              <a:gd name="T78" fmla="*/ 475 w 486"/>
              <a:gd name="T79" fmla="*/ 260 h 488"/>
              <a:gd name="T80" fmla="*/ 366 w 486"/>
              <a:gd name="T81" fmla="*/ 153 h 488"/>
              <a:gd name="T82" fmla="*/ 183 w 486"/>
              <a:gd name="T83" fmla="*/ 87 h 488"/>
              <a:gd name="T84" fmla="*/ 243 w 486"/>
              <a:gd name="T85" fmla="*/ 102 h 488"/>
              <a:gd name="T86" fmla="*/ 89 w 486"/>
              <a:gd name="T87" fmla="*/ 176 h 488"/>
              <a:gd name="T88" fmla="*/ 108 w 486"/>
              <a:gd name="T89" fmla="*/ 198 h 488"/>
              <a:gd name="T90" fmla="*/ 87 w 486"/>
              <a:gd name="T91" fmla="*/ 308 h 488"/>
              <a:gd name="T92" fmla="*/ 101 w 486"/>
              <a:gd name="T93" fmla="*/ 244 h 488"/>
              <a:gd name="T94" fmla="*/ 118 w 486"/>
              <a:gd name="T95" fmla="*/ 357 h 488"/>
              <a:gd name="T96" fmla="*/ 201 w 486"/>
              <a:gd name="T97" fmla="*/ 391 h 488"/>
              <a:gd name="T98" fmla="*/ 223 w 486"/>
              <a:gd name="T99" fmla="*/ 396 h 488"/>
              <a:gd name="T100" fmla="*/ 318 w 486"/>
              <a:gd name="T101" fmla="*/ 377 h 488"/>
              <a:gd name="T102" fmla="*/ 337 w 486"/>
              <a:gd name="T103" fmla="*/ 365 h 488"/>
              <a:gd name="T104" fmla="*/ 400 w 486"/>
              <a:gd name="T105" fmla="*/ 307 h 488"/>
              <a:gd name="T106" fmla="*/ 369 w 486"/>
              <a:gd name="T107" fmla="*/ 179 h 488"/>
              <a:gd name="T108" fmla="*/ 395 w 486"/>
              <a:gd name="T109" fmla="*/ 264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86" h="488">
                <a:moveTo>
                  <a:pt x="475" y="260"/>
                </a:moveTo>
                <a:cubicBezTo>
                  <a:pt x="469" y="260"/>
                  <a:pt x="469" y="260"/>
                  <a:pt x="469" y="260"/>
                </a:cubicBezTo>
                <a:cubicBezTo>
                  <a:pt x="460" y="260"/>
                  <a:pt x="453" y="254"/>
                  <a:pt x="451" y="245"/>
                </a:cubicBezTo>
                <a:cubicBezTo>
                  <a:pt x="450" y="234"/>
                  <a:pt x="458" y="225"/>
                  <a:pt x="469" y="225"/>
                </a:cubicBezTo>
                <a:cubicBezTo>
                  <a:pt x="474" y="225"/>
                  <a:pt x="474" y="225"/>
                  <a:pt x="474" y="225"/>
                </a:cubicBezTo>
                <a:cubicBezTo>
                  <a:pt x="480" y="225"/>
                  <a:pt x="486" y="219"/>
                  <a:pt x="485" y="212"/>
                </a:cubicBezTo>
                <a:cubicBezTo>
                  <a:pt x="484" y="209"/>
                  <a:pt x="484" y="206"/>
                  <a:pt x="483" y="203"/>
                </a:cubicBezTo>
                <a:cubicBezTo>
                  <a:pt x="482" y="196"/>
                  <a:pt x="476" y="192"/>
                  <a:pt x="470" y="194"/>
                </a:cubicBezTo>
                <a:cubicBezTo>
                  <a:pt x="464" y="195"/>
                  <a:pt x="464" y="195"/>
                  <a:pt x="464" y="195"/>
                </a:cubicBezTo>
                <a:cubicBezTo>
                  <a:pt x="456" y="198"/>
                  <a:pt x="447" y="194"/>
                  <a:pt x="443" y="187"/>
                </a:cubicBezTo>
                <a:cubicBezTo>
                  <a:pt x="438" y="176"/>
                  <a:pt x="444" y="165"/>
                  <a:pt x="454" y="162"/>
                </a:cubicBezTo>
                <a:cubicBezTo>
                  <a:pt x="459" y="161"/>
                  <a:pt x="459" y="161"/>
                  <a:pt x="459" y="161"/>
                </a:cubicBezTo>
                <a:cubicBezTo>
                  <a:pt x="465" y="159"/>
                  <a:pt x="469" y="152"/>
                  <a:pt x="466" y="146"/>
                </a:cubicBezTo>
                <a:cubicBezTo>
                  <a:pt x="465" y="143"/>
                  <a:pt x="463" y="140"/>
                  <a:pt x="462" y="137"/>
                </a:cubicBezTo>
                <a:cubicBezTo>
                  <a:pt x="459" y="131"/>
                  <a:pt x="452" y="129"/>
                  <a:pt x="446" y="132"/>
                </a:cubicBezTo>
                <a:cubicBezTo>
                  <a:pt x="441" y="135"/>
                  <a:pt x="441" y="135"/>
                  <a:pt x="441" y="135"/>
                </a:cubicBezTo>
                <a:cubicBezTo>
                  <a:pt x="433" y="140"/>
                  <a:pt x="422" y="138"/>
                  <a:pt x="417" y="130"/>
                </a:cubicBezTo>
                <a:cubicBezTo>
                  <a:pt x="412" y="122"/>
                  <a:pt x="414" y="111"/>
                  <a:pt x="422" y="106"/>
                </a:cubicBezTo>
                <a:cubicBezTo>
                  <a:pt x="426" y="103"/>
                  <a:pt x="426" y="103"/>
                  <a:pt x="426" y="103"/>
                </a:cubicBezTo>
                <a:cubicBezTo>
                  <a:pt x="432" y="100"/>
                  <a:pt x="433" y="92"/>
                  <a:pt x="429" y="87"/>
                </a:cubicBezTo>
                <a:cubicBezTo>
                  <a:pt x="427" y="84"/>
                  <a:pt x="425" y="82"/>
                  <a:pt x="423" y="79"/>
                </a:cubicBezTo>
                <a:cubicBezTo>
                  <a:pt x="418" y="75"/>
                  <a:pt x="411" y="75"/>
                  <a:pt x="406" y="79"/>
                </a:cubicBezTo>
                <a:cubicBezTo>
                  <a:pt x="403" y="84"/>
                  <a:pt x="403" y="84"/>
                  <a:pt x="403" y="84"/>
                </a:cubicBezTo>
                <a:cubicBezTo>
                  <a:pt x="397" y="90"/>
                  <a:pt x="387" y="92"/>
                  <a:pt x="380" y="87"/>
                </a:cubicBezTo>
                <a:cubicBezTo>
                  <a:pt x="371" y="81"/>
                  <a:pt x="369" y="69"/>
                  <a:pt x="376" y="61"/>
                </a:cubicBezTo>
                <a:cubicBezTo>
                  <a:pt x="379" y="57"/>
                  <a:pt x="379" y="57"/>
                  <a:pt x="379" y="57"/>
                </a:cubicBezTo>
                <a:cubicBezTo>
                  <a:pt x="384" y="52"/>
                  <a:pt x="383" y="44"/>
                  <a:pt x="377" y="41"/>
                </a:cubicBezTo>
                <a:cubicBezTo>
                  <a:pt x="374" y="39"/>
                  <a:pt x="372" y="37"/>
                  <a:pt x="369" y="35"/>
                </a:cubicBezTo>
                <a:cubicBezTo>
                  <a:pt x="363" y="32"/>
                  <a:pt x="356" y="34"/>
                  <a:pt x="353" y="40"/>
                </a:cubicBezTo>
                <a:cubicBezTo>
                  <a:pt x="351" y="45"/>
                  <a:pt x="351" y="45"/>
                  <a:pt x="351" y="45"/>
                </a:cubicBezTo>
                <a:cubicBezTo>
                  <a:pt x="347" y="53"/>
                  <a:pt x="338" y="57"/>
                  <a:pt x="330" y="55"/>
                </a:cubicBezTo>
                <a:cubicBezTo>
                  <a:pt x="319" y="52"/>
                  <a:pt x="314" y="40"/>
                  <a:pt x="319" y="31"/>
                </a:cubicBezTo>
                <a:cubicBezTo>
                  <a:pt x="321" y="26"/>
                  <a:pt x="321" y="26"/>
                  <a:pt x="321" y="26"/>
                </a:cubicBezTo>
                <a:cubicBezTo>
                  <a:pt x="324" y="20"/>
                  <a:pt x="321" y="13"/>
                  <a:pt x="314" y="11"/>
                </a:cubicBezTo>
                <a:cubicBezTo>
                  <a:pt x="311" y="10"/>
                  <a:pt x="308" y="9"/>
                  <a:pt x="305" y="8"/>
                </a:cubicBezTo>
                <a:cubicBezTo>
                  <a:pt x="298" y="7"/>
                  <a:pt x="292" y="11"/>
                  <a:pt x="291" y="17"/>
                </a:cubicBezTo>
                <a:cubicBezTo>
                  <a:pt x="290" y="23"/>
                  <a:pt x="290" y="23"/>
                  <a:pt x="290" y="23"/>
                </a:cubicBezTo>
                <a:cubicBezTo>
                  <a:pt x="289" y="31"/>
                  <a:pt x="282" y="38"/>
                  <a:pt x="273" y="38"/>
                </a:cubicBezTo>
                <a:cubicBezTo>
                  <a:pt x="262" y="38"/>
                  <a:pt x="254" y="28"/>
                  <a:pt x="256" y="18"/>
                </a:cubicBezTo>
                <a:cubicBezTo>
                  <a:pt x="256" y="13"/>
                  <a:pt x="256" y="13"/>
                  <a:pt x="256" y="13"/>
                </a:cubicBezTo>
                <a:cubicBezTo>
                  <a:pt x="257" y="7"/>
                  <a:pt x="252" y="1"/>
                  <a:pt x="246" y="0"/>
                </a:cubicBezTo>
                <a:cubicBezTo>
                  <a:pt x="242" y="0"/>
                  <a:pt x="239" y="0"/>
                  <a:pt x="236" y="1"/>
                </a:cubicBezTo>
                <a:cubicBezTo>
                  <a:pt x="229" y="1"/>
                  <a:pt x="224" y="7"/>
                  <a:pt x="225" y="13"/>
                </a:cubicBezTo>
                <a:cubicBezTo>
                  <a:pt x="226" y="19"/>
                  <a:pt x="226" y="19"/>
                  <a:pt x="226" y="19"/>
                </a:cubicBezTo>
                <a:cubicBezTo>
                  <a:pt x="227" y="28"/>
                  <a:pt x="220" y="37"/>
                  <a:pt x="211" y="39"/>
                </a:cubicBezTo>
                <a:cubicBezTo>
                  <a:pt x="203" y="43"/>
                  <a:pt x="193" y="39"/>
                  <a:pt x="192" y="30"/>
                </a:cubicBezTo>
                <a:cubicBezTo>
                  <a:pt x="191" y="19"/>
                  <a:pt x="191" y="19"/>
                  <a:pt x="191" y="19"/>
                </a:cubicBezTo>
                <a:cubicBezTo>
                  <a:pt x="190" y="12"/>
                  <a:pt x="183" y="8"/>
                  <a:pt x="177" y="10"/>
                </a:cubicBezTo>
                <a:cubicBezTo>
                  <a:pt x="174" y="10"/>
                  <a:pt x="170" y="11"/>
                  <a:pt x="167" y="12"/>
                </a:cubicBezTo>
                <a:cubicBezTo>
                  <a:pt x="161" y="14"/>
                  <a:pt x="158" y="21"/>
                  <a:pt x="161" y="27"/>
                </a:cubicBezTo>
                <a:cubicBezTo>
                  <a:pt x="163" y="33"/>
                  <a:pt x="163" y="33"/>
                  <a:pt x="163" y="33"/>
                </a:cubicBezTo>
                <a:cubicBezTo>
                  <a:pt x="167" y="42"/>
                  <a:pt x="162" y="54"/>
                  <a:pt x="151" y="57"/>
                </a:cubicBezTo>
                <a:cubicBezTo>
                  <a:pt x="143" y="59"/>
                  <a:pt x="134" y="54"/>
                  <a:pt x="131" y="47"/>
                </a:cubicBezTo>
                <a:cubicBezTo>
                  <a:pt x="129" y="43"/>
                  <a:pt x="129" y="43"/>
                  <a:pt x="129" y="43"/>
                </a:cubicBezTo>
                <a:cubicBezTo>
                  <a:pt x="126" y="37"/>
                  <a:pt x="119" y="34"/>
                  <a:pt x="113" y="38"/>
                </a:cubicBezTo>
                <a:cubicBezTo>
                  <a:pt x="113" y="38"/>
                  <a:pt x="113" y="38"/>
                  <a:pt x="113" y="38"/>
                </a:cubicBezTo>
                <a:cubicBezTo>
                  <a:pt x="110" y="40"/>
                  <a:pt x="108" y="41"/>
                  <a:pt x="105" y="43"/>
                </a:cubicBezTo>
                <a:cubicBezTo>
                  <a:pt x="100" y="47"/>
                  <a:pt x="99" y="54"/>
                  <a:pt x="103" y="59"/>
                </a:cubicBezTo>
                <a:cubicBezTo>
                  <a:pt x="106" y="63"/>
                  <a:pt x="106" y="63"/>
                  <a:pt x="106" y="63"/>
                </a:cubicBezTo>
                <a:cubicBezTo>
                  <a:pt x="112" y="70"/>
                  <a:pt x="112" y="80"/>
                  <a:pt x="107" y="86"/>
                </a:cubicBezTo>
                <a:cubicBezTo>
                  <a:pt x="100" y="95"/>
                  <a:pt x="87" y="95"/>
                  <a:pt x="80" y="86"/>
                </a:cubicBezTo>
                <a:cubicBezTo>
                  <a:pt x="77" y="83"/>
                  <a:pt x="77" y="83"/>
                  <a:pt x="77" y="83"/>
                </a:cubicBezTo>
                <a:cubicBezTo>
                  <a:pt x="73" y="78"/>
                  <a:pt x="65" y="78"/>
                  <a:pt x="60" y="83"/>
                </a:cubicBezTo>
                <a:cubicBezTo>
                  <a:pt x="58" y="85"/>
                  <a:pt x="56" y="88"/>
                  <a:pt x="54" y="90"/>
                </a:cubicBezTo>
                <a:cubicBezTo>
                  <a:pt x="50" y="95"/>
                  <a:pt x="51" y="103"/>
                  <a:pt x="56" y="106"/>
                </a:cubicBezTo>
                <a:cubicBezTo>
                  <a:pt x="61" y="109"/>
                  <a:pt x="61" y="109"/>
                  <a:pt x="61" y="109"/>
                </a:cubicBezTo>
                <a:cubicBezTo>
                  <a:pt x="68" y="114"/>
                  <a:pt x="71" y="123"/>
                  <a:pt x="68" y="131"/>
                </a:cubicBezTo>
                <a:cubicBezTo>
                  <a:pt x="63" y="141"/>
                  <a:pt x="51" y="145"/>
                  <a:pt x="42" y="139"/>
                </a:cubicBezTo>
                <a:cubicBezTo>
                  <a:pt x="38" y="136"/>
                  <a:pt x="38" y="136"/>
                  <a:pt x="38" y="136"/>
                </a:cubicBezTo>
                <a:cubicBezTo>
                  <a:pt x="33" y="132"/>
                  <a:pt x="25" y="135"/>
                  <a:pt x="22" y="141"/>
                </a:cubicBezTo>
                <a:cubicBezTo>
                  <a:pt x="21" y="144"/>
                  <a:pt x="19" y="147"/>
                  <a:pt x="18" y="150"/>
                </a:cubicBezTo>
                <a:cubicBezTo>
                  <a:pt x="16" y="156"/>
                  <a:pt x="19" y="162"/>
                  <a:pt x="25" y="164"/>
                </a:cubicBezTo>
                <a:cubicBezTo>
                  <a:pt x="31" y="166"/>
                  <a:pt x="31" y="166"/>
                  <a:pt x="31" y="166"/>
                </a:cubicBezTo>
                <a:cubicBezTo>
                  <a:pt x="40" y="169"/>
                  <a:pt x="45" y="179"/>
                  <a:pt x="42" y="188"/>
                </a:cubicBezTo>
                <a:cubicBezTo>
                  <a:pt x="47" y="196"/>
                  <a:pt x="40" y="206"/>
                  <a:pt x="31" y="203"/>
                </a:cubicBezTo>
                <a:cubicBezTo>
                  <a:pt x="16" y="198"/>
                  <a:pt x="16" y="198"/>
                  <a:pt x="16" y="198"/>
                </a:cubicBezTo>
                <a:cubicBezTo>
                  <a:pt x="10" y="196"/>
                  <a:pt x="3" y="200"/>
                  <a:pt x="2" y="207"/>
                </a:cubicBezTo>
                <a:cubicBezTo>
                  <a:pt x="1" y="210"/>
                  <a:pt x="1" y="214"/>
                  <a:pt x="1" y="217"/>
                </a:cubicBezTo>
                <a:cubicBezTo>
                  <a:pt x="0" y="223"/>
                  <a:pt x="5" y="229"/>
                  <a:pt x="11" y="229"/>
                </a:cubicBezTo>
                <a:cubicBezTo>
                  <a:pt x="17" y="229"/>
                  <a:pt x="17" y="229"/>
                  <a:pt x="17" y="229"/>
                </a:cubicBezTo>
                <a:cubicBezTo>
                  <a:pt x="27" y="229"/>
                  <a:pt x="35" y="237"/>
                  <a:pt x="35" y="247"/>
                </a:cubicBezTo>
                <a:cubicBezTo>
                  <a:pt x="35" y="256"/>
                  <a:pt x="27" y="264"/>
                  <a:pt x="17" y="264"/>
                </a:cubicBezTo>
                <a:cubicBezTo>
                  <a:pt x="12" y="264"/>
                  <a:pt x="12" y="264"/>
                  <a:pt x="12" y="264"/>
                </a:cubicBezTo>
                <a:cubicBezTo>
                  <a:pt x="5" y="264"/>
                  <a:pt x="0" y="270"/>
                  <a:pt x="1" y="276"/>
                </a:cubicBezTo>
                <a:cubicBezTo>
                  <a:pt x="1" y="280"/>
                  <a:pt x="2" y="283"/>
                  <a:pt x="3" y="286"/>
                </a:cubicBezTo>
                <a:cubicBezTo>
                  <a:pt x="4" y="293"/>
                  <a:pt x="10" y="297"/>
                  <a:pt x="16" y="295"/>
                </a:cubicBezTo>
                <a:cubicBezTo>
                  <a:pt x="22" y="293"/>
                  <a:pt x="22" y="293"/>
                  <a:pt x="22" y="293"/>
                </a:cubicBezTo>
                <a:cubicBezTo>
                  <a:pt x="31" y="291"/>
                  <a:pt x="41" y="296"/>
                  <a:pt x="44" y="305"/>
                </a:cubicBezTo>
                <a:cubicBezTo>
                  <a:pt x="44" y="305"/>
                  <a:pt x="44" y="305"/>
                  <a:pt x="44" y="305"/>
                </a:cubicBezTo>
                <a:cubicBezTo>
                  <a:pt x="46" y="315"/>
                  <a:pt x="41" y="324"/>
                  <a:pt x="32" y="327"/>
                </a:cubicBezTo>
                <a:cubicBezTo>
                  <a:pt x="27" y="328"/>
                  <a:pt x="27" y="328"/>
                  <a:pt x="27" y="328"/>
                </a:cubicBezTo>
                <a:cubicBezTo>
                  <a:pt x="21" y="330"/>
                  <a:pt x="17" y="337"/>
                  <a:pt x="20" y="343"/>
                </a:cubicBezTo>
                <a:cubicBezTo>
                  <a:pt x="21" y="346"/>
                  <a:pt x="23" y="349"/>
                  <a:pt x="24" y="352"/>
                </a:cubicBezTo>
                <a:cubicBezTo>
                  <a:pt x="27" y="358"/>
                  <a:pt x="34" y="360"/>
                  <a:pt x="40" y="357"/>
                </a:cubicBezTo>
                <a:cubicBezTo>
                  <a:pt x="45" y="353"/>
                  <a:pt x="45" y="353"/>
                  <a:pt x="45" y="353"/>
                </a:cubicBezTo>
                <a:cubicBezTo>
                  <a:pt x="53" y="348"/>
                  <a:pt x="64" y="351"/>
                  <a:pt x="69" y="359"/>
                </a:cubicBezTo>
                <a:cubicBezTo>
                  <a:pt x="74" y="367"/>
                  <a:pt x="72" y="378"/>
                  <a:pt x="63" y="383"/>
                </a:cubicBezTo>
                <a:cubicBezTo>
                  <a:pt x="59" y="386"/>
                  <a:pt x="59" y="386"/>
                  <a:pt x="59" y="386"/>
                </a:cubicBezTo>
                <a:cubicBezTo>
                  <a:pt x="54" y="389"/>
                  <a:pt x="52" y="397"/>
                  <a:pt x="57" y="402"/>
                </a:cubicBezTo>
                <a:cubicBezTo>
                  <a:pt x="59" y="405"/>
                  <a:pt x="61" y="407"/>
                  <a:pt x="63" y="409"/>
                </a:cubicBezTo>
                <a:cubicBezTo>
                  <a:pt x="68" y="414"/>
                  <a:pt x="75" y="414"/>
                  <a:pt x="80" y="409"/>
                </a:cubicBezTo>
                <a:cubicBezTo>
                  <a:pt x="83" y="405"/>
                  <a:pt x="83" y="405"/>
                  <a:pt x="83" y="405"/>
                </a:cubicBezTo>
                <a:cubicBezTo>
                  <a:pt x="89" y="399"/>
                  <a:pt x="99" y="397"/>
                  <a:pt x="106" y="402"/>
                </a:cubicBezTo>
                <a:cubicBezTo>
                  <a:pt x="115" y="407"/>
                  <a:pt x="117" y="420"/>
                  <a:pt x="110" y="428"/>
                </a:cubicBezTo>
                <a:cubicBezTo>
                  <a:pt x="107" y="432"/>
                  <a:pt x="107" y="432"/>
                  <a:pt x="107" y="432"/>
                </a:cubicBezTo>
                <a:cubicBezTo>
                  <a:pt x="102" y="437"/>
                  <a:pt x="103" y="445"/>
                  <a:pt x="109" y="448"/>
                </a:cubicBezTo>
                <a:cubicBezTo>
                  <a:pt x="112" y="450"/>
                  <a:pt x="114" y="452"/>
                  <a:pt x="117" y="453"/>
                </a:cubicBezTo>
                <a:cubicBezTo>
                  <a:pt x="123" y="457"/>
                  <a:pt x="130" y="455"/>
                  <a:pt x="133" y="449"/>
                </a:cubicBezTo>
                <a:cubicBezTo>
                  <a:pt x="135" y="443"/>
                  <a:pt x="135" y="443"/>
                  <a:pt x="135" y="443"/>
                </a:cubicBezTo>
                <a:cubicBezTo>
                  <a:pt x="139" y="435"/>
                  <a:pt x="150" y="431"/>
                  <a:pt x="159" y="435"/>
                </a:cubicBezTo>
                <a:cubicBezTo>
                  <a:pt x="159" y="435"/>
                  <a:pt x="159" y="435"/>
                  <a:pt x="159" y="435"/>
                </a:cubicBezTo>
                <a:cubicBezTo>
                  <a:pt x="167" y="439"/>
                  <a:pt x="171" y="449"/>
                  <a:pt x="167" y="458"/>
                </a:cubicBezTo>
                <a:cubicBezTo>
                  <a:pt x="165" y="463"/>
                  <a:pt x="165" y="463"/>
                  <a:pt x="165" y="463"/>
                </a:cubicBezTo>
                <a:cubicBezTo>
                  <a:pt x="162" y="469"/>
                  <a:pt x="165" y="476"/>
                  <a:pt x="172" y="478"/>
                </a:cubicBezTo>
                <a:cubicBezTo>
                  <a:pt x="175" y="479"/>
                  <a:pt x="178" y="480"/>
                  <a:pt x="181" y="480"/>
                </a:cubicBezTo>
                <a:cubicBezTo>
                  <a:pt x="187" y="482"/>
                  <a:pt x="194" y="478"/>
                  <a:pt x="195" y="471"/>
                </a:cubicBezTo>
                <a:cubicBezTo>
                  <a:pt x="196" y="466"/>
                  <a:pt x="196" y="466"/>
                  <a:pt x="196" y="466"/>
                </a:cubicBezTo>
                <a:cubicBezTo>
                  <a:pt x="197" y="456"/>
                  <a:pt x="206" y="449"/>
                  <a:pt x="216" y="451"/>
                </a:cubicBezTo>
                <a:cubicBezTo>
                  <a:pt x="225" y="452"/>
                  <a:pt x="232" y="461"/>
                  <a:pt x="230" y="471"/>
                </a:cubicBezTo>
                <a:cubicBezTo>
                  <a:pt x="230" y="476"/>
                  <a:pt x="230" y="476"/>
                  <a:pt x="230" y="476"/>
                </a:cubicBezTo>
                <a:cubicBezTo>
                  <a:pt x="229" y="482"/>
                  <a:pt x="234" y="488"/>
                  <a:pt x="240" y="488"/>
                </a:cubicBezTo>
                <a:cubicBezTo>
                  <a:pt x="244" y="488"/>
                  <a:pt x="247" y="488"/>
                  <a:pt x="250" y="488"/>
                </a:cubicBezTo>
                <a:cubicBezTo>
                  <a:pt x="257" y="488"/>
                  <a:pt x="261" y="482"/>
                  <a:pt x="261" y="476"/>
                </a:cubicBezTo>
                <a:cubicBezTo>
                  <a:pt x="260" y="470"/>
                  <a:pt x="260" y="470"/>
                  <a:pt x="260" y="470"/>
                </a:cubicBezTo>
                <a:cubicBezTo>
                  <a:pt x="259" y="460"/>
                  <a:pt x="265" y="452"/>
                  <a:pt x="275" y="450"/>
                </a:cubicBezTo>
                <a:cubicBezTo>
                  <a:pt x="275" y="450"/>
                  <a:pt x="275" y="450"/>
                  <a:pt x="275" y="450"/>
                </a:cubicBezTo>
                <a:cubicBezTo>
                  <a:pt x="284" y="449"/>
                  <a:pt x="293" y="456"/>
                  <a:pt x="295" y="465"/>
                </a:cubicBezTo>
                <a:cubicBezTo>
                  <a:pt x="295" y="470"/>
                  <a:pt x="295" y="470"/>
                  <a:pt x="295" y="470"/>
                </a:cubicBezTo>
                <a:cubicBezTo>
                  <a:pt x="296" y="477"/>
                  <a:pt x="303" y="481"/>
                  <a:pt x="309" y="479"/>
                </a:cubicBezTo>
                <a:cubicBezTo>
                  <a:pt x="312" y="478"/>
                  <a:pt x="315" y="477"/>
                  <a:pt x="318" y="476"/>
                </a:cubicBezTo>
                <a:cubicBezTo>
                  <a:pt x="325" y="474"/>
                  <a:pt x="328" y="467"/>
                  <a:pt x="325" y="461"/>
                </a:cubicBezTo>
                <a:cubicBezTo>
                  <a:pt x="323" y="456"/>
                  <a:pt x="323" y="456"/>
                  <a:pt x="323" y="456"/>
                </a:cubicBezTo>
                <a:cubicBezTo>
                  <a:pt x="319" y="447"/>
                  <a:pt x="323" y="437"/>
                  <a:pt x="332" y="433"/>
                </a:cubicBezTo>
                <a:cubicBezTo>
                  <a:pt x="340" y="429"/>
                  <a:pt x="351" y="433"/>
                  <a:pt x="355" y="442"/>
                </a:cubicBezTo>
                <a:cubicBezTo>
                  <a:pt x="357" y="446"/>
                  <a:pt x="357" y="446"/>
                  <a:pt x="357" y="446"/>
                </a:cubicBezTo>
                <a:cubicBezTo>
                  <a:pt x="359" y="452"/>
                  <a:pt x="367" y="455"/>
                  <a:pt x="372" y="451"/>
                </a:cubicBezTo>
                <a:cubicBezTo>
                  <a:pt x="373" y="451"/>
                  <a:pt x="373" y="451"/>
                  <a:pt x="373" y="451"/>
                </a:cubicBezTo>
                <a:cubicBezTo>
                  <a:pt x="375" y="449"/>
                  <a:pt x="378" y="447"/>
                  <a:pt x="381" y="446"/>
                </a:cubicBezTo>
                <a:cubicBezTo>
                  <a:pt x="386" y="442"/>
                  <a:pt x="387" y="434"/>
                  <a:pt x="383" y="430"/>
                </a:cubicBezTo>
                <a:cubicBezTo>
                  <a:pt x="379" y="425"/>
                  <a:pt x="379" y="425"/>
                  <a:pt x="379" y="425"/>
                </a:cubicBezTo>
                <a:cubicBezTo>
                  <a:pt x="373" y="418"/>
                  <a:pt x="374" y="407"/>
                  <a:pt x="381" y="400"/>
                </a:cubicBezTo>
                <a:cubicBezTo>
                  <a:pt x="388" y="394"/>
                  <a:pt x="400" y="395"/>
                  <a:pt x="406" y="402"/>
                </a:cubicBezTo>
                <a:cubicBezTo>
                  <a:pt x="409" y="406"/>
                  <a:pt x="409" y="406"/>
                  <a:pt x="409" y="406"/>
                </a:cubicBezTo>
                <a:cubicBezTo>
                  <a:pt x="413" y="411"/>
                  <a:pt x="421" y="411"/>
                  <a:pt x="426" y="406"/>
                </a:cubicBezTo>
                <a:cubicBezTo>
                  <a:pt x="428" y="404"/>
                  <a:pt x="430" y="401"/>
                  <a:pt x="432" y="399"/>
                </a:cubicBezTo>
                <a:cubicBezTo>
                  <a:pt x="436" y="394"/>
                  <a:pt x="435" y="386"/>
                  <a:pt x="429" y="383"/>
                </a:cubicBezTo>
                <a:cubicBezTo>
                  <a:pt x="424" y="379"/>
                  <a:pt x="424" y="379"/>
                  <a:pt x="424" y="379"/>
                </a:cubicBezTo>
                <a:cubicBezTo>
                  <a:pt x="416" y="374"/>
                  <a:pt x="414" y="363"/>
                  <a:pt x="419" y="355"/>
                </a:cubicBezTo>
                <a:cubicBezTo>
                  <a:pt x="425" y="347"/>
                  <a:pt x="436" y="345"/>
                  <a:pt x="444" y="350"/>
                </a:cubicBezTo>
                <a:cubicBezTo>
                  <a:pt x="448" y="353"/>
                  <a:pt x="448" y="353"/>
                  <a:pt x="448" y="353"/>
                </a:cubicBezTo>
                <a:cubicBezTo>
                  <a:pt x="453" y="356"/>
                  <a:pt x="461" y="354"/>
                  <a:pt x="464" y="348"/>
                </a:cubicBezTo>
                <a:cubicBezTo>
                  <a:pt x="465" y="345"/>
                  <a:pt x="466" y="342"/>
                  <a:pt x="468" y="339"/>
                </a:cubicBezTo>
                <a:cubicBezTo>
                  <a:pt x="470" y="333"/>
                  <a:pt x="467" y="326"/>
                  <a:pt x="461" y="324"/>
                </a:cubicBezTo>
                <a:cubicBezTo>
                  <a:pt x="455" y="323"/>
                  <a:pt x="455" y="323"/>
                  <a:pt x="455" y="323"/>
                </a:cubicBezTo>
                <a:cubicBezTo>
                  <a:pt x="446" y="320"/>
                  <a:pt x="441" y="310"/>
                  <a:pt x="443" y="301"/>
                </a:cubicBezTo>
                <a:cubicBezTo>
                  <a:pt x="439" y="293"/>
                  <a:pt x="446" y="283"/>
                  <a:pt x="455" y="286"/>
                </a:cubicBezTo>
                <a:cubicBezTo>
                  <a:pt x="470" y="291"/>
                  <a:pt x="470" y="291"/>
                  <a:pt x="470" y="291"/>
                </a:cubicBezTo>
                <a:cubicBezTo>
                  <a:pt x="476" y="293"/>
                  <a:pt x="483" y="288"/>
                  <a:pt x="484" y="282"/>
                </a:cubicBezTo>
                <a:cubicBezTo>
                  <a:pt x="484" y="279"/>
                  <a:pt x="485" y="275"/>
                  <a:pt x="485" y="272"/>
                </a:cubicBezTo>
                <a:cubicBezTo>
                  <a:pt x="486" y="266"/>
                  <a:pt x="481" y="260"/>
                  <a:pt x="475" y="260"/>
                </a:cubicBezTo>
                <a:close/>
                <a:moveTo>
                  <a:pt x="291" y="99"/>
                </a:moveTo>
                <a:cubicBezTo>
                  <a:pt x="294" y="90"/>
                  <a:pt x="303" y="85"/>
                  <a:pt x="311" y="90"/>
                </a:cubicBezTo>
                <a:cubicBezTo>
                  <a:pt x="368" y="131"/>
                  <a:pt x="368" y="131"/>
                  <a:pt x="368" y="131"/>
                </a:cubicBezTo>
                <a:cubicBezTo>
                  <a:pt x="375" y="138"/>
                  <a:pt x="374" y="148"/>
                  <a:pt x="366" y="153"/>
                </a:cubicBezTo>
                <a:cubicBezTo>
                  <a:pt x="357" y="159"/>
                  <a:pt x="357" y="159"/>
                  <a:pt x="357" y="159"/>
                </a:cubicBezTo>
                <a:cubicBezTo>
                  <a:pt x="340" y="137"/>
                  <a:pt x="316" y="119"/>
                  <a:pt x="289" y="110"/>
                </a:cubicBezTo>
                <a:lnTo>
                  <a:pt x="291" y="99"/>
                </a:lnTo>
                <a:close/>
                <a:moveTo>
                  <a:pt x="183" y="87"/>
                </a:moveTo>
                <a:cubicBezTo>
                  <a:pt x="255" y="76"/>
                  <a:pt x="255" y="76"/>
                  <a:pt x="255" y="76"/>
                </a:cubicBezTo>
                <a:cubicBezTo>
                  <a:pt x="265" y="76"/>
                  <a:pt x="271" y="84"/>
                  <a:pt x="269" y="94"/>
                </a:cubicBezTo>
                <a:cubicBezTo>
                  <a:pt x="266" y="104"/>
                  <a:pt x="266" y="104"/>
                  <a:pt x="266" y="104"/>
                </a:cubicBezTo>
                <a:cubicBezTo>
                  <a:pt x="259" y="103"/>
                  <a:pt x="251" y="102"/>
                  <a:pt x="243" y="102"/>
                </a:cubicBezTo>
                <a:cubicBezTo>
                  <a:pt x="221" y="102"/>
                  <a:pt x="200" y="107"/>
                  <a:pt x="181" y="116"/>
                </a:cubicBezTo>
                <a:cubicBezTo>
                  <a:pt x="176" y="107"/>
                  <a:pt x="176" y="107"/>
                  <a:pt x="176" y="107"/>
                </a:cubicBezTo>
                <a:cubicBezTo>
                  <a:pt x="170" y="99"/>
                  <a:pt x="174" y="89"/>
                  <a:pt x="183" y="87"/>
                </a:cubicBezTo>
                <a:close/>
                <a:moveTo>
                  <a:pt x="89" y="176"/>
                </a:moveTo>
                <a:cubicBezTo>
                  <a:pt x="133" y="116"/>
                  <a:pt x="133" y="116"/>
                  <a:pt x="133" y="116"/>
                </a:cubicBezTo>
                <a:cubicBezTo>
                  <a:pt x="140" y="109"/>
                  <a:pt x="151" y="111"/>
                  <a:pt x="156" y="119"/>
                </a:cubicBezTo>
                <a:cubicBezTo>
                  <a:pt x="161" y="128"/>
                  <a:pt x="161" y="128"/>
                  <a:pt x="161" y="128"/>
                </a:cubicBezTo>
                <a:cubicBezTo>
                  <a:pt x="137" y="145"/>
                  <a:pt x="118" y="170"/>
                  <a:pt x="108" y="198"/>
                </a:cubicBezTo>
                <a:cubicBezTo>
                  <a:pt x="98" y="196"/>
                  <a:pt x="98" y="196"/>
                  <a:pt x="98" y="196"/>
                </a:cubicBezTo>
                <a:cubicBezTo>
                  <a:pt x="88" y="194"/>
                  <a:pt x="84" y="185"/>
                  <a:pt x="89" y="176"/>
                </a:cubicBezTo>
                <a:close/>
                <a:moveTo>
                  <a:pt x="108" y="315"/>
                </a:moveTo>
                <a:cubicBezTo>
                  <a:pt x="99" y="321"/>
                  <a:pt x="90" y="317"/>
                  <a:pt x="87" y="308"/>
                </a:cubicBezTo>
                <a:cubicBezTo>
                  <a:pt x="75" y="233"/>
                  <a:pt x="75" y="233"/>
                  <a:pt x="75" y="233"/>
                </a:cubicBezTo>
                <a:cubicBezTo>
                  <a:pt x="75" y="223"/>
                  <a:pt x="83" y="216"/>
                  <a:pt x="92" y="219"/>
                </a:cubicBezTo>
                <a:cubicBezTo>
                  <a:pt x="103" y="221"/>
                  <a:pt x="103" y="221"/>
                  <a:pt x="103" y="221"/>
                </a:cubicBezTo>
                <a:cubicBezTo>
                  <a:pt x="101" y="229"/>
                  <a:pt x="101" y="236"/>
                  <a:pt x="101" y="244"/>
                </a:cubicBezTo>
                <a:cubicBezTo>
                  <a:pt x="101" y="268"/>
                  <a:pt x="107" y="290"/>
                  <a:pt x="117" y="310"/>
                </a:cubicBezTo>
                <a:lnTo>
                  <a:pt x="108" y="315"/>
                </a:lnTo>
                <a:close/>
                <a:moveTo>
                  <a:pt x="180" y="401"/>
                </a:moveTo>
                <a:cubicBezTo>
                  <a:pt x="118" y="357"/>
                  <a:pt x="118" y="357"/>
                  <a:pt x="118" y="357"/>
                </a:cubicBezTo>
                <a:cubicBezTo>
                  <a:pt x="111" y="350"/>
                  <a:pt x="112" y="340"/>
                  <a:pt x="120" y="335"/>
                </a:cubicBezTo>
                <a:cubicBezTo>
                  <a:pt x="129" y="330"/>
                  <a:pt x="129" y="330"/>
                  <a:pt x="129" y="330"/>
                </a:cubicBezTo>
                <a:cubicBezTo>
                  <a:pt x="147" y="354"/>
                  <a:pt x="173" y="372"/>
                  <a:pt x="203" y="381"/>
                </a:cubicBezTo>
                <a:cubicBezTo>
                  <a:pt x="201" y="391"/>
                  <a:pt x="201" y="391"/>
                  <a:pt x="201" y="391"/>
                </a:cubicBezTo>
                <a:cubicBezTo>
                  <a:pt x="198" y="401"/>
                  <a:pt x="189" y="405"/>
                  <a:pt x="180" y="401"/>
                </a:cubicBezTo>
                <a:close/>
                <a:moveTo>
                  <a:pt x="311" y="399"/>
                </a:moveTo>
                <a:cubicBezTo>
                  <a:pt x="237" y="413"/>
                  <a:pt x="237" y="413"/>
                  <a:pt x="237" y="413"/>
                </a:cubicBezTo>
                <a:cubicBezTo>
                  <a:pt x="228" y="413"/>
                  <a:pt x="221" y="406"/>
                  <a:pt x="223" y="396"/>
                </a:cubicBezTo>
                <a:cubicBezTo>
                  <a:pt x="226" y="386"/>
                  <a:pt x="226" y="386"/>
                  <a:pt x="226" y="386"/>
                </a:cubicBezTo>
                <a:cubicBezTo>
                  <a:pt x="231" y="386"/>
                  <a:pt x="237" y="387"/>
                  <a:pt x="243" y="387"/>
                </a:cubicBezTo>
                <a:cubicBezTo>
                  <a:pt x="268" y="387"/>
                  <a:pt x="292" y="380"/>
                  <a:pt x="312" y="368"/>
                </a:cubicBezTo>
                <a:cubicBezTo>
                  <a:pt x="318" y="377"/>
                  <a:pt x="318" y="377"/>
                  <a:pt x="318" y="377"/>
                </a:cubicBezTo>
                <a:cubicBezTo>
                  <a:pt x="323" y="386"/>
                  <a:pt x="320" y="395"/>
                  <a:pt x="311" y="399"/>
                </a:cubicBezTo>
                <a:close/>
                <a:moveTo>
                  <a:pt x="400" y="307"/>
                </a:moveTo>
                <a:cubicBezTo>
                  <a:pt x="359" y="367"/>
                  <a:pt x="359" y="367"/>
                  <a:pt x="359" y="367"/>
                </a:cubicBezTo>
                <a:cubicBezTo>
                  <a:pt x="352" y="374"/>
                  <a:pt x="343" y="373"/>
                  <a:pt x="337" y="365"/>
                </a:cubicBezTo>
                <a:cubicBezTo>
                  <a:pt x="332" y="355"/>
                  <a:pt x="332" y="355"/>
                  <a:pt x="332" y="355"/>
                </a:cubicBezTo>
                <a:cubicBezTo>
                  <a:pt x="354" y="337"/>
                  <a:pt x="371" y="313"/>
                  <a:pt x="379" y="284"/>
                </a:cubicBezTo>
                <a:cubicBezTo>
                  <a:pt x="390" y="287"/>
                  <a:pt x="390" y="287"/>
                  <a:pt x="390" y="287"/>
                </a:cubicBezTo>
                <a:cubicBezTo>
                  <a:pt x="400" y="289"/>
                  <a:pt x="404" y="298"/>
                  <a:pt x="400" y="307"/>
                </a:cubicBezTo>
                <a:close/>
                <a:moveTo>
                  <a:pt x="395" y="264"/>
                </a:moveTo>
                <a:cubicBezTo>
                  <a:pt x="384" y="262"/>
                  <a:pt x="384" y="262"/>
                  <a:pt x="384" y="262"/>
                </a:cubicBezTo>
                <a:cubicBezTo>
                  <a:pt x="385" y="256"/>
                  <a:pt x="385" y="250"/>
                  <a:pt x="385" y="244"/>
                </a:cubicBezTo>
                <a:cubicBezTo>
                  <a:pt x="385" y="221"/>
                  <a:pt x="379" y="199"/>
                  <a:pt x="369" y="179"/>
                </a:cubicBezTo>
                <a:cubicBezTo>
                  <a:pt x="378" y="173"/>
                  <a:pt x="378" y="173"/>
                  <a:pt x="378" y="173"/>
                </a:cubicBezTo>
                <a:cubicBezTo>
                  <a:pt x="387" y="168"/>
                  <a:pt x="396" y="171"/>
                  <a:pt x="399" y="181"/>
                </a:cubicBezTo>
                <a:cubicBezTo>
                  <a:pt x="412" y="250"/>
                  <a:pt x="412" y="250"/>
                  <a:pt x="412" y="250"/>
                </a:cubicBezTo>
                <a:cubicBezTo>
                  <a:pt x="412" y="260"/>
                  <a:pt x="404" y="266"/>
                  <a:pt x="395" y="264"/>
                </a:cubicBezTo>
                <a:close/>
              </a:path>
            </a:pathLst>
          </a:custGeom>
          <a:solidFill>
            <a:schemeClr val="accent1">
              <a:lumMod val="50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sp>
        <p:nvSpPr>
          <p:cNvPr id="21" name="Freeform 19">
            <a:extLst>
              <a:ext uri="{FF2B5EF4-FFF2-40B4-BE49-F238E27FC236}">
                <a16:creationId xmlns:a16="http://schemas.microsoft.com/office/drawing/2014/main" id="{554759E1-ECE8-F243-BEB8-E7DA68682B39}"/>
              </a:ext>
            </a:extLst>
          </p:cNvPr>
          <p:cNvSpPr>
            <a:spLocks noEditPoints="1"/>
          </p:cNvSpPr>
          <p:nvPr/>
        </p:nvSpPr>
        <p:spPr bwMode="auto">
          <a:xfrm>
            <a:off x="1709455" y="1341889"/>
            <a:ext cx="996564" cy="999691"/>
          </a:xfrm>
          <a:custGeom>
            <a:avLst/>
            <a:gdLst>
              <a:gd name="T0" fmla="*/ 380 w 402"/>
              <a:gd name="T1" fmla="*/ 242 h 403"/>
              <a:gd name="T2" fmla="*/ 385 w 402"/>
              <a:gd name="T3" fmla="*/ 209 h 403"/>
              <a:gd name="T4" fmla="*/ 383 w 402"/>
              <a:gd name="T5" fmla="*/ 175 h 403"/>
              <a:gd name="T6" fmla="*/ 375 w 402"/>
              <a:gd name="T7" fmla="*/ 142 h 403"/>
              <a:gd name="T8" fmla="*/ 361 w 402"/>
              <a:gd name="T9" fmla="*/ 111 h 403"/>
              <a:gd name="T10" fmla="*/ 342 w 402"/>
              <a:gd name="T11" fmla="*/ 83 h 403"/>
              <a:gd name="T12" fmla="*/ 318 w 402"/>
              <a:gd name="T13" fmla="*/ 59 h 403"/>
              <a:gd name="T14" fmla="*/ 289 w 402"/>
              <a:gd name="T15" fmla="*/ 40 h 403"/>
              <a:gd name="T16" fmla="*/ 258 w 402"/>
              <a:gd name="T17" fmla="*/ 26 h 403"/>
              <a:gd name="T18" fmla="*/ 225 w 402"/>
              <a:gd name="T19" fmla="*/ 19 h 403"/>
              <a:gd name="T20" fmla="*/ 191 w 402"/>
              <a:gd name="T21" fmla="*/ 18 h 403"/>
              <a:gd name="T22" fmla="*/ 158 w 402"/>
              <a:gd name="T23" fmla="*/ 23 h 403"/>
              <a:gd name="T24" fmla="*/ 125 w 402"/>
              <a:gd name="T25" fmla="*/ 34 h 403"/>
              <a:gd name="T26" fmla="*/ 96 w 402"/>
              <a:gd name="T27" fmla="*/ 50 h 403"/>
              <a:gd name="T28" fmla="*/ 70 w 402"/>
              <a:gd name="T29" fmla="*/ 72 h 403"/>
              <a:gd name="T30" fmla="*/ 48 w 402"/>
              <a:gd name="T31" fmla="*/ 98 h 403"/>
              <a:gd name="T32" fmla="*/ 32 w 402"/>
              <a:gd name="T33" fmla="*/ 128 h 403"/>
              <a:gd name="T34" fmla="*/ 21 w 402"/>
              <a:gd name="T35" fmla="*/ 161 h 403"/>
              <a:gd name="T36" fmla="*/ 17 w 402"/>
              <a:gd name="T37" fmla="*/ 194 h 403"/>
              <a:gd name="T38" fmla="*/ 19 w 402"/>
              <a:gd name="T39" fmla="*/ 228 h 403"/>
              <a:gd name="T40" fmla="*/ 27 w 402"/>
              <a:gd name="T41" fmla="*/ 261 h 403"/>
              <a:gd name="T42" fmla="*/ 41 w 402"/>
              <a:gd name="T43" fmla="*/ 292 h 403"/>
              <a:gd name="T44" fmla="*/ 60 w 402"/>
              <a:gd name="T45" fmla="*/ 320 h 403"/>
              <a:gd name="T46" fmla="*/ 84 w 402"/>
              <a:gd name="T47" fmla="*/ 344 h 403"/>
              <a:gd name="T48" fmla="*/ 112 w 402"/>
              <a:gd name="T49" fmla="*/ 363 h 403"/>
              <a:gd name="T50" fmla="*/ 144 w 402"/>
              <a:gd name="T51" fmla="*/ 376 h 403"/>
              <a:gd name="T52" fmla="*/ 177 w 402"/>
              <a:gd name="T53" fmla="*/ 384 h 403"/>
              <a:gd name="T54" fmla="*/ 211 w 402"/>
              <a:gd name="T55" fmla="*/ 385 h 403"/>
              <a:gd name="T56" fmla="*/ 244 w 402"/>
              <a:gd name="T57" fmla="*/ 380 h 403"/>
              <a:gd name="T58" fmla="*/ 276 w 402"/>
              <a:gd name="T59" fmla="*/ 369 h 403"/>
              <a:gd name="T60" fmla="*/ 306 w 402"/>
              <a:gd name="T61" fmla="*/ 353 h 403"/>
              <a:gd name="T62" fmla="*/ 332 w 402"/>
              <a:gd name="T63" fmla="*/ 331 h 403"/>
              <a:gd name="T64" fmla="*/ 354 w 402"/>
              <a:gd name="T65" fmla="*/ 304 h 403"/>
              <a:gd name="T66" fmla="*/ 370 w 402"/>
              <a:gd name="T67" fmla="*/ 275 h 403"/>
              <a:gd name="T68" fmla="*/ 119 w 402"/>
              <a:gd name="T69" fmla="*/ 71 h 403"/>
              <a:gd name="T70" fmla="*/ 213 w 402"/>
              <a:gd name="T71" fmla="*/ 69 h 403"/>
              <a:gd name="T72" fmla="*/ 80 w 402"/>
              <a:gd name="T73" fmla="*/ 257 h 403"/>
              <a:gd name="T74" fmla="*/ 337 w 402"/>
              <a:gd name="T75" fmla="*/ 272 h 403"/>
              <a:gd name="T76" fmla="*/ 98 w 402"/>
              <a:gd name="T77" fmla="*/ 294 h 403"/>
              <a:gd name="T78" fmla="*/ 324 w 402"/>
              <a:gd name="T79" fmla="*/ 253 h 403"/>
              <a:gd name="T80" fmla="*/ 339 w 402"/>
              <a:gd name="T81" fmla="*/ 214 h 403"/>
              <a:gd name="T82" fmla="*/ 252 w 402"/>
              <a:gd name="T83" fmla="*/ 79 h 403"/>
              <a:gd name="T84" fmla="*/ 331 w 402"/>
              <a:gd name="T85" fmla="*/ 12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2" h="403">
                <a:moveTo>
                  <a:pt x="376" y="259"/>
                </a:moveTo>
                <a:cubicBezTo>
                  <a:pt x="396" y="256"/>
                  <a:pt x="396" y="256"/>
                  <a:pt x="396" y="256"/>
                </a:cubicBezTo>
                <a:cubicBezTo>
                  <a:pt x="380" y="242"/>
                  <a:pt x="380" y="242"/>
                  <a:pt x="380" y="242"/>
                </a:cubicBezTo>
                <a:cubicBezTo>
                  <a:pt x="375" y="238"/>
                  <a:pt x="377" y="229"/>
                  <a:pt x="383" y="226"/>
                </a:cubicBezTo>
                <a:cubicBezTo>
                  <a:pt x="402" y="219"/>
                  <a:pt x="402" y="219"/>
                  <a:pt x="402" y="219"/>
                </a:cubicBezTo>
                <a:cubicBezTo>
                  <a:pt x="385" y="209"/>
                  <a:pt x="385" y="209"/>
                  <a:pt x="385" y="209"/>
                </a:cubicBezTo>
                <a:cubicBezTo>
                  <a:pt x="379" y="205"/>
                  <a:pt x="379" y="196"/>
                  <a:pt x="385" y="192"/>
                </a:cubicBezTo>
                <a:cubicBezTo>
                  <a:pt x="402" y="182"/>
                  <a:pt x="402" y="182"/>
                  <a:pt x="402" y="182"/>
                </a:cubicBezTo>
                <a:cubicBezTo>
                  <a:pt x="383" y="175"/>
                  <a:pt x="383" y="175"/>
                  <a:pt x="383" y="175"/>
                </a:cubicBezTo>
                <a:cubicBezTo>
                  <a:pt x="376" y="172"/>
                  <a:pt x="375" y="163"/>
                  <a:pt x="380" y="158"/>
                </a:cubicBezTo>
                <a:cubicBezTo>
                  <a:pt x="395" y="145"/>
                  <a:pt x="395" y="145"/>
                  <a:pt x="395" y="145"/>
                </a:cubicBezTo>
                <a:cubicBezTo>
                  <a:pt x="375" y="142"/>
                  <a:pt x="375" y="142"/>
                  <a:pt x="375" y="142"/>
                </a:cubicBezTo>
                <a:cubicBezTo>
                  <a:pt x="368" y="141"/>
                  <a:pt x="365" y="132"/>
                  <a:pt x="369" y="126"/>
                </a:cubicBezTo>
                <a:cubicBezTo>
                  <a:pt x="381" y="110"/>
                  <a:pt x="381" y="110"/>
                  <a:pt x="381" y="110"/>
                </a:cubicBezTo>
                <a:cubicBezTo>
                  <a:pt x="361" y="111"/>
                  <a:pt x="361" y="111"/>
                  <a:pt x="361" y="111"/>
                </a:cubicBezTo>
                <a:cubicBezTo>
                  <a:pt x="354" y="111"/>
                  <a:pt x="349" y="103"/>
                  <a:pt x="352" y="97"/>
                </a:cubicBezTo>
                <a:cubicBezTo>
                  <a:pt x="361" y="79"/>
                  <a:pt x="361" y="79"/>
                  <a:pt x="361" y="79"/>
                </a:cubicBezTo>
                <a:cubicBezTo>
                  <a:pt x="342" y="83"/>
                  <a:pt x="342" y="83"/>
                  <a:pt x="342" y="83"/>
                </a:cubicBezTo>
                <a:cubicBezTo>
                  <a:pt x="335" y="84"/>
                  <a:pt x="328" y="78"/>
                  <a:pt x="330" y="71"/>
                </a:cubicBezTo>
                <a:cubicBezTo>
                  <a:pt x="336" y="51"/>
                  <a:pt x="336" y="51"/>
                  <a:pt x="336" y="51"/>
                </a:cubicBezTo>
                <a:cubicBezTo>
                  <a:pt x="318" y="59"/>
                  <a:pt x="318" y="59"/>
                  <a:pt x="318" y="59"/>
                </a:cubicBezTo>
                <a:cubicBezTo>
                  <a:pt x="311" y="62"/>
                  <a:pt x="303" y="56"/>
                  <a:pt x="304" y="49"/>
                </a:cubicBezTo>
                <a:cubicBezTo>
                  <a:pt x="306" y="29"/>
                  <a:pt x="306" y="29"/>
                  <a:pt x="306" y="29"/>
                </a:cubicBezTo>
                <a:cubicBezTo>
                  <a:pt x="289" y="40"/>
                  <a:pt x="289" y="40"/>
                  <a:pt x="289" y="40"/>
                </a:cubicBezTo>
                <a:cubicBezTo>
                  <a:pt x="283" y="44"/>
                  <a:pt x="275" y="40"/>
                  <a:pt x="274" y="33"/>
                </a:cubicBezTo>
                <a:cubicBezTo>
                  <a:pt x="273" y="13"/>
                  <a:pt x="273" y="13"/>
                  <a:pt x="273" y="13"/>
                </a:cubicBezTo>
                <a:cubicBezTo>
                  <a:pt x="258" y="26"/>
                  <a:pt x="258" y="26"/>
                  <a:pt x="258" y="26"/>
                </a:cubicBezTo>
                <a:cubicBezTo>
                  <a:pt x="253" y="32"/>
                  <a:pt x="244" y="29"/>
                  <a:pt x="242" y="22"/>
                </a:cubicBezTo>
                <a:cubicBezTo>
                  <a:pt x="237" y="3"/>
                  <a:pt x="237" y="3"/>
                  <a:pt x="237" y="3"/>
                </a:cubicBezTo>
                <a:cubicBezTo>
                  <a:pt x="225" y="19"/>
                  <a:pt x="225" y="19"/>
                  <a:pt x="225" y="19"/>
                </a:cubicBezTo>
                <a:cubicBezTo>
                  <a:pt x="221" y="25"/>
                  <a:pt x="212" y="24"/>
                  <a:pt x="209" y="17"/>
                </a:cubicBezTo>
                <a:cubicBezTo>
                  <a:pt x="200" y="0"/>
                  <a:pt x="200" y="0"/>
                  <a:pt x="200" y="0"/>
                </a:cubicBezTo>
                <a:cubicBezTo>
                  <a:pt x="191" y="18"/>
                  <a:pt x="191" y="18"/>
                  <a:pt x="191" y="18"/>
                </a:cubicBezTo>
                <a:cubicBezTo>
                  <a:pt x="188" y="24"/>
                  <a:pt x="179" y="25"/>
                  <a:pt x="175" y="19"/>
                </a:cubicBezTo>
                <a:cubicBezTo>
                  <a:pt x="163" y="3"/>
                  <a:pt x="163" y="3"/>
                  <a:pt x="163" y="3"/>
                </a:cubicBezTo>
                <a:cubicBezTo>
                  <a:pt x="158" y="23"/>
                  <a:pt x="158" y="23"/>
                  <a:pt x="158" y="23"/>
                </a:cubicBezTo>
                <a:cubicBezTo>
                  <a:pt x="156" y="30"/>
                  <a:pt x="147" y="32"/>
                  <a:pt x="142" y="27"/>
                </a:cubicBezTo>
                <a:cubicBezTo>
                  <a:pt x="127" y="14"/>
                  <a:pt x="127" y="14"/>
                  <a:pt x="127" y="14"/>
                </a:cubicBezTo>
                <a:cubicBezTo>
                  <a:pt x="125" y="34"/>
                  <a:pt x="125" y="34"/>
                  <a:pt x="125" y="34"/>
                </a:cubicBezTo>
                <a:cubicBezTo>
                  <a:pt x="125" y="41"/>
                  <a:pt x="117" y="45"/>
                  <a:pt x="111" y="41"/>
                </a:cubicBezTo>
                <a:cubicBezTo>
                  <a:pt x="94" y="30"/>
                  <a:pt x="94" y="30"/>
                  <a:pt x="94" y="30"/>
                </a:cubicBezTo>
                <a:cubicBezTo>
                  <a:pt x="96" y="50"/>
                  <a:pt x="96" y="50"/>
                  <a:pt x="96" y="50"/>
                </a:cubicBezTo>
                <a:cubicBezTo>
                  <a:pt x="97" y="58"/>
                  <a:pt x="89" y="63"/>
                  <a:pt x="83" y="60"/>
                </a:cubicBezTo>
                <a:cubicBezTo>
                  <a:pt x="64" y="53"/>
                  <a:pt x="64" y="53"/>
                  <a:pt x="64" y="53"/>
                </a:cubicBezTo>
                <a:cubicBezTo>
                  <a:pt x="70" y="72"/>
                  <a:pt x="70" y="72"/>
                  <a:pt x="70" y="72"/>
                </a:cubicBezTo>
                <a:cubicBezTo>
                  <a:pt x="72" y="79"/>
                  <a:pt x="66" y="86"/>
                  <a:pt x="59" y="85"/>
                </a:cubicBezTo>
                <a:cubicBezTo>
                  <a:pt x="39" y="81"/>
                  <a:pt x="39" y="81"/>
                  <a:pt x="39" y="81"/>
                </a:cubicBezTo>
                <a:cubicBezTo>
                  <a:pt x="48" y="98"/>
                  <a:pt x="48" y="98"/>
                  <a:pt x="48" y="98"/>
                </a:cubicBezTo>
                <a:cubicBezTo>
                  <a:pt x="52" y="105"/>
                  <a:pt x="47" y="113"/>
                  <a:pt x="40" y="113"/>
                </a:cubicBezTo>
                <a:cubicBezTo>
                  <a:pt x="20" y="113"/>
                  <a:pt x="20" y="113"/>
                  <a:pt x="20" y="113"/>
                </a:cubicBezTo>
                <a:cubicBezTo>
                  <a:pt x="32" y="128"/>
                  <a:pt x="32" y="128"/>
                  <a:pt x="32" y="128"/>
                </a:cubicBezTo>
                <a:cubicBezTo>
                  <a:pt x="37" y="134"/>
                  <a:pt x="33" y="143"/>
                  <a:pt x="26" y="144"/>
                </a:cubicBezTo>
                <a:cubicBezTo>
                  <a:pt x="6" y="147"/>
                  <a:pt x="6" y="147"/>
                  <a:pt x="6" y="147"/>
                </a:cubicBezTo>
                <a:cubicBezTo>
                  <a:pt x="21" y="161"/>
                  <a:pt x="21" y="161"/>
                  <a:pt x="21" y="161"/>
                </a:cubicBezTo>
                <a:cubicBezTo>
                  <a:pt x="27" y="165"/>
                  <a:pt x="25" y="174"/>
                  <a:pt x="18" y="177"/>
                </a:cubicBezTo>
                <a:cubicBezTo>
                  <a:pt x="0" y="184"/>
                  <a:pt x="0" y="184"/>
                  <a:pt x="0" y="184"/>
                </a:cubicBezTo>
                <a:cubicBezTo>
                  <a:pt x="17" y="194"/>
                  <a:pt x="17" y="194"/>
                  <a:pt x="17" y="194"/>
                </a:cubicBezTo>
                <a:cubicBezTo>
                  <a:pt x="23" y="198"/>
                  <a:pt x="23" y="207"/>
                  <a:pt x="17" y="211"/>
                </a:cubicBezTo>
                <a:cubicBezTo>
                  <a:pt x="0" y="221"/>
                  <a:pt x="0" y="221"/>
                  <a:pt x="0" y="221"/>
                </a:cubicBezTo>
                <a:cubicBezTo>
                  <a:pt x="19" y="228"/>
                  <a:pt x="19" y="228"/>
                  <a:pt x="19" y="228"/>
                </a:cubicBezTo>
                <a:cubicBezTo>
                  <a:pt x="26" y="231"/>
                  <a:pt x="27" y="240"/>
                  <a:pt x="22" y="245"/>
                </a:cubicBezTo>
                <a:cubicBezTo>
                  <a:pt x="7" y="258"/>
                  <a:pt x="7" y="258"/>
                  <a:pt x="7" y="258"/>
                </a:cubicBezTo>
                <a:cubicBezTo>
                  <a:pt x="27" y="261"/>
                  <a:pt x="27" y="261"/>
                  <a:pt x="27" y="261"/>
                </a:cubicBezTo>
                <a:cubicBezTo>
                  <a:pt x="34" y="262"/>
                  <a:pt x="37" y="271"/>
                  <a:pt x="33" y="277"/>
                </a:cubicBezTo>
                <a:cubicBezTo>
                  <a:pt x="21" y="293"/>
                  <a:pt x="21" y="293"/>
                  <a:pt x="21" y="293"/>
                </a:cubicBezTo>
                <a:cubicBezTo>
                  <a:pt x="41" y="292"/>
                  <a:pt x="41" y="292"/>
                  <a:pt x="41" y="292"/>
                </a:cubicBezTo>
                <a:cubicBezTo>
                  <a:pt x="48" y="292"/>
                  <a:pt x="53" y="300"/>
                  <a:pt x="50" y="306"/>
                </a:cubicBezTo>
                <a:cubicBezTo>
                  <a:pt x="41" y="324"/>
                  <a:pt x="41" y="324"/>
                  <a:pt x="41" y="324"/>
                </a:cubicBezTo>
                <a:cubicBezTo>
                  <a:pt x="60" y="320"/>
                  <a:pt x="60" y="320"/>
                  <a:pt x="60" y="320"/>
                </a:cubicBezTo>
                <a:cubicBezTo>
                  <a:pt x="67" y="319"/>
                  <a:pt x="73" y="325"/>
                  <a:pt x="71" y="332"/>
                </a:cubicBezTo>
                <a:cubicBezTo>
                  <a:pt x="66" y="352"/>
                  <a:pt x="66" y="352"/>
                  <a:pt x="66" y="352"/>
                </a:cubicBezTo>
                <a:cubicBezTo>
                  <a:pt x="84" y="344"/>
                  <a:pt x="84" y="344"/>
                  <a:pt x="84" y="344"/>
                </a:cubicBezTo>
                <a:cubicBezTo>
                  <a:pt x="91" y="341"/>
                  <a:pt x="98" y="347"/>
                  <a:pt x="98" y="354"/>
                </a:cubicBezTo>
                <a:cubicBezTo>
                  <a:pt x="96" y="374"/>
                  <a:pt x="96" y="374"/>
                  <a:pt x="96" y="374"/>
                </a:cubicBezTo>
                <a:cubicBezTo>
                  <a:pt x="112" y="363"/>
                  <a:pt x="112" y="363"/>
                  <a:pt x="112" y="363"/>
                </a:cubicBezTo>
                <a:cubicBezTo>
                  <a:pt x="119" y="359"/>
                  <a:pt x="127" y="363"/>
                  <a:pt x="127" y="370"/>
                </a:cubicBezTo>
                <a:cubicBezTo>
                  <a:pt x="129" y="390"/>
                  <a:pt x="129" y="390"/>
                  <a:pt x="129" y="390"/>
                </a:cubicBezTo>
                <a:cubicBezTo>
                  <a:pt x="144" y="376"/>
                  <a:pt x="144" y="376"/>
                  <a:pt x="144" y="376"/>
                </a:cubicBezTo>
                <a:cubicBezTo>
                  <a:pt x="149" y="371"/>
                  <a:pt x="158" y="374"/>
                  <a:pt x="160" y="381"/>
                </a:cubicBezTo>
                <a:cubicBezTo>
                  <a:pt x="165" y="400"/>
                  <a:pt x="165" y="400"/>
                  <a:pt x="165" y="400"/>
                </a:cubicBezTo>
                <a:cubicBezTo>
                  <a:pt x="177" y="384"/>
                  <a:pt x="177" y="384"/>
                  <a:pt x="177" y="384"/>
                </a:cubicBezTo>
                <a:cubicBezTo>
                  <a:pt x="181" y="378"/>
                  <a:pt x="190" y="379"/>
                  <a:pt x="193" y="385"/>
                </a:cubicBezTo>
                <a:cubicBezTo>
                  <a:pt x="202" y="403"/>
                  <a:pt x="202" y="403"/>
                  <a:pt x="202" y="403"/>
                </a:cubicBezTo>
                <a:cubicBezTo>
                  <a:pt x="211" y="385"/>
                  <a:pt x="211" y="385"/>
                  <a:pt x="211" y="385"/>
                </a:cubicBezTo>
                <a:cubicBezTo>
                  <a:pt x="214" y="379"/>
                  <a:pt x="223" y="378"/>
                  <a:pt x="227" y="384"/>
                </a:cubicBezTo>
                <a:cubicBezTo>
                  <a:pt x="239" y="400"/>
                  <a:pt x="239" y="400"/>
                  <a:pt x="239" y="400"/>
                </a:cubicBezTo>
                <a:cubicBezTo>
                  <a:pt x="244" y="380"/>
                  <a:pt x="244" y="380"/>
                  <a:pt x="244" y="380"/>
                </a:cubicBezTo>
                <a:cubicBezTo>
                  <a:pt x="246" y="373"/>
                  <a:pt x="255" y="371"/>
                  <a:pt x="260" y="376"/>
                </a:cubicBezTo>
                <a:cubicBezTo>
                  <a:pt x="275" y="389"/>
                  <a:pt x="275" y="389"/>
                  <a:pt x="275" y="389"/>
                </a:cubicBezTo>
                <a:cubicBezTo>
                  <a:pt x="276" y="369"/>
                  <a:pt x="276" y="369"/>
                  <a:pt x="276" y="369"/>
                </a:cubicBezTo>
                <a:cubicBezTo>
                  <a:pt x="277" y="362"/>
                  <a:pt x="285" y="358"/>
                  <a:pt x="291" y="362"/>
                </a:cubicBezTo>
                <a:cubicBezTo>
                  <a:pt x="308" y="373"/>
                  <a:pt x="308" y="373"/>
                  <a:pt x="308" y="373"/>
                </a:cubicBezTo>
                <a:cubicBezTo>
                  <a:pt x="306" y="353"/>
                  <a:pt x="306" y="353"/>
                  <a:pt x="306" y="353"/>
                </a:cubicBezTo>
                <a:cubicBezTo>
                  <a:pt x="305" y="345"/>
                  <a:pt x="312" y="340"/>
                  <a:pt x="319" y="343"/>
                </a:cubicBezTo>
                <a:cubicBezTo>
                  <a:pt x="338" y="350"/>
                  <a:pt x="338" y="350"/>
                  <a:pt x="338" y="350"/>
                </a:cubicBezTo>
                <a:cubicBezTo>
                  <a:pt x="332" y="331"/>
                  <a:pt x="332" y="331"/>
                  <a:pt x="332" y="331"/>
                </a:cubicBezTo>
                <a:cubicBezTo>
                  <a:pt x="330" y="324"/>
                  <a:pt x="336" y="317"/>
                  <a:pt x="343" y="318"/>
                </a:cubicBezTo>
                <a:cubicBezTo>
                  <a:pt x="363" y="322"/>
                  <a:pt x="363" y="322"/>
                  <a:pt x="363" y="322"/>
                </a:cubicBezTo>
                <a:cubicBezTo>
                  <a:pt x="354" y="304"/>
                  <a:pt x="354" y="304"/>
                  <a:pt x="354" y="304"/>
                </a:cubicBezTo>
                <a:cubicBezTo>
                  <a:pt x="350" y="298"/>
                  <a:pt x="355" y="290"/>
                  <a:pt x="362" y="290"/>
                </a:cubicBezTo>
                <a:cubicBezTo>
                  <a:pt x="382" y="290"/>
                  <a:pt x="382" y="290"/>
                  <a:pt x="382" y="290"/>
                </a:cubicBezTo>
                <a:cubicBezTo>
                  <a:pt x="370" y="275"/>
                  <a:pt x="370" y="275"/>
                  <a:pt x="370" y="275"/>
                </a:cubicBezTo>
                <a:cubicBezTo>
                  <a:pt x="365" y="269"/>
                  <a:pt x="369" y="260"/>
                  <a:pt x="376" y="259"/>
                </a:cubicBezTo>
                <a:close/>
                <a:moveTo>
                  <a:pt x="56" y="253"/>
                </a:moveTo>
                <a:cubicBezTo>
                  <a:pt x="33" y="187"/>
                  <a:pt x="57" y="110"/>
                  <a:pt x="119" y="71"/>
                </a:cubicBezTo>
                <a:cubicBezTo>
                  <a:pt x="145" y="55"/>
                  <a:pt x="173" y="48"/>
                  <a:pt x="201" y="48"/>
                </a:cubicBezTo>
                <a:cubicBezTo>
                  <a:pt x="210" y="48"/>
                  <a:pt x="216" y="56"/>
                  <a:pt x="214" y="64"/>
                </a:cubicBezTo>
                <a:cubicBezTo>
                  <a:pt x="213" y="69"/>
                  <a:pt x="213" y="69"/>
                  <a:pt x="213" y="69"/>
                </a:cubicBezTo>
                <a:cubicBezTo>
                  <a:pt x="209" y="69"/>
                  <a:pt x="205" y="68"/>
                  <a:pt x="201" y="68"/>
                </a:cubicBezTo>
                <a:cubicBezTo>
                  <a:pt x="127" y="68"/>
                  <a:pt x="68" y="128"/>
                  <a:pt x="68" y="201"/>
                </a:cubicBezTo>
                <a:cubicBezTo>
                  <a:pt x="68" y="221"/>
                  <a:pt x="72" y="240"/>
                  <a:pt x="80" y="257"/>
                </a:cubicBezTo>
                <a:cubicBezTo>
                  <a:pt x="75" y="260"/>
                  <a:pt x="75" y="260"/>
                  <a:pt x="75" y="260"/>
                </a:cubicBezTo>
                <a:cubicBezTo>
                  <a:pt x="68" y="264"/>
                  <a:pt x="59" y="261"/>
                  <a:pt x="56" y="253"/>
                </a:cubicBezTo>
                <a:close/>
                <a:moveTo>
                  <a:pt x="337" y="272"/>
                </a:moveTo>
                <a:cubicBezTo>
                  <a:pt x="325" y="296"/>
                  <a:pt x="307" y="316"/>
                  <a:pt x="283" y="332"/>
                </a:cubicBezTo>
                <a:cubicBezTo>
                  <a:pt x="222" y="369"/>
                  <a:pt x="146" y="360"/>
                  <a:pt x="97" y="314"/>
                </a:cubicBezTo>
                <a:cubicBezTo>
                  <a:pt x="90" y="308"/>
                  <a:pt x="91" y="298"/>
                  <a:pt x="98" y="294"/>
                </a:cubicBezTo>
                <a:cubicBezTo>
                  <a:pt x="103" y="291"/>
                  <a:pt x="103" y="291"/>
                  <a:pt x="103" y="291"/>
                </a:cubicBezTo>
                <a:cubicBezTo>
                  <a:pt x="127" y="318"/>
                  <a:pt x="162" y="335"/>
                  <a:pt x="201" y="335"/>
                </a:cubicBezTo>
                <a:cubicBezTo>
                  <a:pt x="256" y="335"/>
                  <a:pt x="304" y="301"/>
                  <a:pt x="324" y="253"/>
                </a:cubicBezTo>
                <a:cubicBezTo>
                  <a:pt x="329" y="254"/>
                  <a:pt x="329" y="254"/>
                  <a:pt x="329" y="254"/>
                </a:cubicBezTo>
                <a:cubicBezTo>
                  <a:pt x="337" y="256"/>
                  <a:pt x="341" y="265"/>
                  <a:pt x="337" y="272"/>
                </a:cubicBezTo>
                <a:close/>
                <a:moveTo>
                  <a:pt x="339" y="214"/>
                </a:moveTo>
                <a:cubicBezTo>
                  <a:pt x="334" y="213"/>
                  <a:pt x="334" y="213"/>
                  <a:pt x="334" y="213"/>
                </a:cubicBezTo>
                <a:cubicBezTo>
                  <a:pt x="334" y="209"/>
                  <a:pt x="334" y="205"/>
                  <a:pt x="334" y="201"/>
                </a:cubicBezTo>
                <a:cubicBezTo>
                  <a:pt x="334" y="146"/>
                  <a:pt x="300" y="99"/>
                  <a:pt x="252" y="79"/>
                </a:cubicBezTo>
                <a:cubicBezTo>
                  <a:pt x="253" y="74"/>
                  <a:pt x="253" y="74"/>
                  <a:pt x="253" y="74"/>
                </a:cubicBezTo>
                <a:cubicBezTo>
                  <a:pt x="255" y="66"/>
                  <a:pt x="264" y="61"/>
                  <a:pt x="272" y="65"/>
                </a:cubicBezTo>
                <a:cubicBezTo>
                  <a:pt x="295" y="77"/>
                  <a:pt x="316" y="96"/>
                  <a:pt x="331" y="120"/>
                </a:cubicBezTo>
                <a:cubicBezTo>
                  <a:pt x="347" y="145"/>
                  <a:pt x="355" y="174"/>
                  <a:pt x="355" y="202"/>
                </a:cubicBezTo>
                <a:cubicBezTo>
                  <a:pt x="354" y="210"/>
                  <a:pt x="347" y="216"/>
                  <a:pt x="339" y="214"/>
                </a:cubicBezTo>
                <a:close/>
              </a:path>
            </a:pathLst>
          </a:custGeom>
          <a:solidFill>
            <a:schemeClr val="accent2">
              <a:lumMod val="75000"/>
            </a:schemeClr>
          </a:solidFill>
          <a:ln>
            <a:noFill/>
          </a:ln>
        </p:spPr>
        <p:txBody>
          <a:bodyPr vert="horz" wrap="square" lIns="91416" tIns="45708" rIns="91416" bIns="45708" numCol="1" anchor="t" anchorCtr="0" compatLnSpc="1">
            <a:prstTxWarp prst="textNoShape">
              <a:avLst/>
            </a:prstTxWarp>
          </a:bodyPr>
          <a:lstStyle/>
          <a:p>
            <a:endParaRPr lang="en-US" sz="3599" dirty="0">
              <a:latin typeface="Lato Light" panose="020F0502020204030203" pitchFamily="34" charset="0"/>
            </a:endParaRPr>
          </a:p>
        </p:txBody>
      </p:sp>
      <p:cxnSp>
        <p:nvCxnSpPr>
          <p:cNvPr id="23" name="Straight Connector 22">
            <a:extLst>
              <a:ext uri="{FF2B5EF4-FFF2-40B4-BE49-F238E27FC236}">
                <a16:creationId xmlns:a16="http://schemas.microsoft.com/office/drawing/2014/main" id="{033D2914-C493-5B47-BAD8-C07FBD45F198}"/>
              </a:ext>
            </a:extLst>
          </p:cNvPr>
          <p:cNvCxnSpPr>
            <a:stCxn id="5" idx="19"/>
            <a:endCxn id="9" idx="18"/>
          </p:cNvCxnSpPr>
          <p:nvPr/>
        </p:nvCxnSpPr>
        <p:spPr>
          <a:xfrm>
            <a:off x="7090612" y="4973041"/>
            <a:ext cx="664890" cy="174948"/>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545230C-865C-5249-A86F-30B19CA9C79C}"/>
              </a:ext>
            </a:extLst>
          </p:cNvPr>
          <p:cNvCxnSpPr>
            <a:stCxn id="5" idx="6"/>
            <a:endCxn id="10" idx="3"/>
          </p:cNvCxnSpPr>
          <p:nvPr/>
        </p:nvCxnSpPr>
        <p:spPr>
          <a:xfrm flipH="1">
            <a:off x="4102474" y="4462914"/>
            <a:ext cx="984739" cy="469359"/>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9373D74-FF67-6B44-B6EE-7E6D4FD07BEC}"/>
              </a:ext>
            </a:extLst>
          </p:cNvPr>
          <p:cNvCxnSpPr>
            <a:stCxn id="5" idx="2"/>
            <a:endCxn id="11" idx="25"/>
          </p:cNvCxnSpPr>
          <p:nvPr/>
        </p:nvCxnSpPr>
        <p:spPr>
          <a:xfrm flipV="1">
            <a:off x="7061451" y="3186344"/>
            <a:ext cx="787016" cy="648384"/>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8E5DBEF-1ACF-254E-971B-22C13FF5CD5C}"/>
              </a:ext>
            </a:extLst>
          </p:cNvPr>
          <p:cNvCxnSpPr>
            <a:stCxn id="5" idx="5"/>
            <a:endCxn id="12" idx="36"/>
          </p:cNvCxnSpPr>
          <p:nvPr/>
        </p:nvCxnSpPr>
        <p:spPr>
          <a:xfrm flipH="1" flipV="1">
            <a:off x="4416620" y="3017174"/>
            <a:ext cx="954918" cy="778202"/>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D3C271B6-A8BC-404A-B404-C4D8E8D5C800}"/>
              </a:ext>
            </a:extLst>
          </p:cNvPr>
          <p:cNvCxnSpPr>
            <a:stCxn id="11" idx="1"/>
            <a:endCxn id="7" idx="21"/>
          </p:cNvCxnSpPr>
          <p:nvPr/>
        </p:nvCxnSpPr>
        <p:spPr>
          <a:xfrm flipV="1">
            <a:off x="8877476" y="2024462"/>
            <a:ext cx="387201" cy="464957"/>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A44B000-A7AF-3648-8B09-92AF9BCFB2FB}"/>
              </a:ext>
            </a:extLst>
          </p:cNvPr>
          <p:cNvCxnSpPr>
            <a:stCxn id="11" idx="38"/>
            <a:endCxn id="8" idx="20"/>
          </p:cNvCxnSpPr>
          <p:nvPr/>
        </p:nvCxnSpPr>
        <p:spPr>
          <a:xfrm>
            <a:off x="8929070" y="2801953"/>
            <a:ext cx="730766" cy="87702"/>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5CB50EA-0DFA-3948-A535-9258EA940671}"/>
              </a:ext>
            </a:extLst>
          </p:cNvPr>
          <p:cNvCxnSpPr>
            <a:stCxn id="9" idx="3"/>
            <a:endCxn id="14" idx="33"/>
          </p:cNvCxnSpPr>
          <p:nvPr/>
        </p:nvCxnSpPr>
        <p:spPr>
          <a:xfrm flipV="1">
            <a:off x="8927827" y="4595543"/>
            <a:ext cx="914010" cy="314287"/>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2671BA07-1A2A-964D-B977-C8A61E16C269}"/>
              </a:ext>
            </a:extLst>
          </p:cNvPr>
          <p:cNvCxnSpPr>
            <a:stCxn id="9" idx="0"/>
            <a:endCxn id="16" idx="19"/>
          </p:cNvCxnSpPr>
          <p:nvPr/>
        </p:nvCxnSpPr>
        <p:spPr>
          <a:xfrm>
            <a:off x="9053946" y="5196559"/>
            <a:ext cx="1337181" cy="77375"/>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50BB4E6-3AA5-4A48-9F2E-1333E6A3C976}"/>
              </a:ext>
            </a:extLst>
          </p:cNvPr>
          <p:cNvCxnSpPr>
            <a:stCxn id="9" idx="36"/>
            <a:endCxn id="15" idx="16"/>
          </p:cNvCxnSpPr>
          <p:nvPr/>
        </p:nvCxnSpPr>
        <p:spPr>
          <a:xfrm>
            <a:off x="8959357" y="5589379"/>
            <a:ext cx="669240" cy="272042"/>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6034BA5-C1E0-E741-9C20-3BB954946369}"/>
              </a:ext>
            </a:extLst>
          </p:cNvPr>
          <p:cNvCxnSpPr>
            <a:cxnSpLocks/>
            <a:stCxn id="12" idx="16"/>
            <a:endCxn id="21" idx="32"/>
          </p:cNvCxnSpPr>
          <p:nvPr/>
        </p:nvCxnSpPr>
        <p:spPr>
          <a:xfrm flipH="1" flipV="1">
            <a:off x="2587026" y="2095998"/>
            <a:ext cx="668735" cy="247361"/>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46CD89F-179F-904D-BC6B-F4E117108574}"/>
              </a:ext>
            </a:extLst>
          </p:cNvPr>
          <p:cNvCxnSpPr>
            <a:cxnSpLocks/>
            <a:stCxn id="10" idx="13"/>
            <a:endCxn id="18" idx="47"/>
          </p:cNvCxnSpPr>
          <p:nvPr/>
        </p:nvCxnSpPr>
        <p:spPr>
          <a:xfrm flipH="1" flipV="1">
            <a:off x="2451350" y="3989290"/>
            <a:ext cx="768297" cy="811087"/>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BAB34A6-764E-F645-A374-1CF95B1C453F}"/>
              </a:ext>
            </a:extLst>
          </p:cNvPr>
          <p:cNvCxnSpPr>
            <a:cxnSpLocks/>
            <a:stCxn id="10" idx="18"/>
            <a:endCxn id="20" idx="38"/>
          </p:cNvCxnSpPr>
          <p:nvPr/>
        </p:nvCxnSpPr>
        <p:spPr>
          <a:xfrm flipH="1" flipV="1">
            <a:off x="1816253" y="4845157"/>
            <a:ext cx="1113896" cy="310765"/>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2C3947D-5FBC-0243-A124-AF254B768C33}"/>
              </a:ext>
            </a:extLst>
          </p:cNvPr>
          <p:cNvCxnSpPr>
            <a:stCxn id="10" idx="23"/>
            <a:endCxn id="19" idx="4"/>
          </p:cNvCxnSpPr>
          <p:nvPr/>
        </p:nvCxnSpPr>
        <p:spPr>
          <a:xfrm flipH="1">
            <a:off x="2269411" y="5640495"/>
            <a:ext cx="735262" cy="148917"/>
          </a:xfrm>
          <a:prstGeom prst="line">
            <a:avLst/>
          </a:prstGeom>
          <a:ln w="381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7F13E853-E4B5-3547-88E3-3353D50B39BF}"/>
              </a:ext>
            </a:extLst>
          </p:cNvPr>
          <p:cNvSpPr txBox="1"/>
          <p:nvPr/>
        </p:nvSpPr>
        <p:spPr>
          <a:xfrm>
            <a:off x="5625444" y="3893598"/>
            <a:ext cx="1348446" cy="1015663"/>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YOUR </a:t>
            </a:r>
          </a:p>
          <a:p>
            <a:pPr algn="ctr"/>
            <a:r>
              <a:rPr lang="en-US" sz="3000" b="1" dirty="0">
                <a:solidFill>
                  <a:schemeClr val="bg1"/>
                </a:solidFill>
                <a:latin typeface="Poppins" pitchFamily="2" charset="77"/>
                <a:ea typeface="League Spartan" charset="0"/>
                <a:cs typeface="Poppins" pitchFamily="2" charset="77"/>
              </a:rPr>
              <a:t>TITLE</a:t>
            </a:r>
          </a:p>
        </p:txBody>
      </p:sp>
      <p:sp>
        <p:nvSpPr>
          <p:cNvPr id="52" name="TextBox 51">
            <a:extLst>
              <a:ext uri="{FF2B5EF4-FFF2-40B4-BE49-F238E27FC236}">
                <a16:creationId xmlns:a16="http://schemas.microsoft.com/office/drawing/2014/main" id="{07C79C3B-BB27-C64F-90D8-51DBDEBA55F8}"/>
              </a:ext>
            </a:extLst>
          </p:cNvPr>
          <p:cNvSpPr txBox="1"/>
          <p:nvPr/>
        </p:nvSpPr>
        <p:spPr>
          <a:xfrm>
            <a:off x="3378825" y="2407188"/>
            <a:ext cx="929062" cy="523220"/>
          </a:xfrm>
          <a:prstGeom prst="rect">
            <a:avLst/>
          </a:prstGeom>
          <a:noFill/>
        </p:spPr>
        <p:txBody>
          <a:bodyPr wrap="squar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YOUR TITLE 01</a:t>
            </a:r>
          </a:p>
        </p:txBody>
      </p:sp>
      <p:sp>
        <p:nvSpPr>
          <p:cNvPr id="53" name="TextBox 52">
            <a:extLst>
              <a:ext uri="{FF2B5EF4-FFF2-40B4-BE49-F238E27FC236}">
                <a16:creationId xmlns:a16="http://schemas.microsoft.com/office/drawing/2014/main" id="{57714B29-6455-4844-8BC1-B484CFC0E6F3}"/>
              </a:ext>
            </a:extLst>
          </p:cNvPr>
          <p:cNvSpPr txBox="1"/>
          <p:nvPr/>
        </p:nvSpPr>
        <p:spPr>
          <a:xfrm>
            <a:off x="3094763" y="5001836"/>
            <a:ext cx="929062" cy="523220"/>
          </a:xfrm>
          <a:prstGeom prst="rect">
            <a:avLst/>
          </a:prstGeom>
          <a:noFill/>
        </p:spPr>
        <p:txBody>
          <a:bodyPr wrap="squar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YOUR TITLE 03</a:t>
            </a:r>
          </a:p>
        </p:txBody>
      </p:sp>
      <p:sp>
        <p:nvSpPr>
          <p:cNvPr id="56" name="TextBox 55">
            <a:extLst>
              <a:ext uri="{FF2B5EF4-FFF2-40B4-BE49-F238E27FC236}">
                <a16:creationId xmlns:a16="http://schemas.microsoft.com/office/drawing/2014/main" id="{DB0F66CB-C67C-E34E-BBA9-622EA21D4C1F}"/>
              </a:ext>
            </a:extLst>
          </p:cNvPr>
          <p:cNvSpPr txBox="1"/>
          <p:nvPr/>
        </p:nvSpPr>
        <p:spPr>
          <a:xfrm>
            <a:off x="7811017" y="2407188"/>
            <a:ext cx="929062" cy="523220"/>
          </a:xfrm>
          <a:prstGeom prst="rect">
            <a:avLst/>
          </a:prstGeom>
          <a:noFill/>
        </p:spPr>
        <p:txBody>
          <a:bodyPr wrap="squar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YOUR TITLE 02</a:t>
            </a:r>
          </a:p>
        </p:txBody>
      </p:sp>
      <p:sp>
        <p:nvSpPr>
          <p:cNvPr id="57" name="TextBox 56">
            <a:extLst>
              <a:ext uri="{FF2B5EF4-FFF2-40B4-BE49-F238E27FC236}">
                <a16:creationId xmlns:a16="http://schemas.microsoft.com/office/drawing/2014/main" id="{038E1A70-0797-0A47-9062-13667F04DA8E}"/>
              </a:ext>
            </a:extLst>
          </p:cNvPr>
          <p:cNvSpPr txBox="1"/>
          <p:nvPr/>
        </p:nvSpPr>
        <p:spPr>
          <a:xfrm>
            <a:off x="7920129" y="4993903"/>
            <a:ext cx="929062" cy="523220"/>
          </a:xfrm>
          <a:prstGeom prst="rect">
            <a:avLst/>
          </a:prstGeom>
          <a:noFill/>
        </p:spPr>
        <p:txBody>
          <a:bodyPr wrap="squar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YOUR TITLE 04</a:t>
            </a:r>
          </a:p>
        </p:txBody>
      </p:sp>
      <p:sp>
        <p:nvSpPr>
          <p:cNvPr id="70" name="Subtitle 2">
            <a:extLst>
              <a:ext uri="{FF2B5EF4-FFF2-40B4-BE49-F238E27FC236}">
                <a16:creationId xmlns:a16="http://schemas.microsoft.com/office/drawing/2014/main" id="{5DF35EF6-038E-364A-BA87-0B37D33C6A28}"/>
              </a:ext>
            </a:extLst>
          </p:cNvPr>
          <p:cNvSpPr txBox="1">
            <a:spLocks/>
          </p:cNvSpPr>
          <p:nvPr/>
        </p:nvSpPr>
        <p:spPr>
          <a:xfrm>
            <a:off x="1834687" y="1610902"/>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1" name="Subtitle 2">
            <a:extLst>
              <a:ext uri="{FF2B5EF4-FFF2-40B4-BE49-F238E27FC236}">
                <a16:creationId xmlns:a16="http://schemas.microsoft.com/office/drawing/2014/main" id="{8380D33D-5FA3-6849-9868-91A79A01C0F6}"/>
              </a:ext>
            </a:extLst>
          </p:cNvPr>
          <p:cNvSpPr txBox="1">
            <a:spLocks/>
          </p:cNvSpPr>
          <p:nvPr/>
        </p:nvSpPr>
        <p:spPr>
          <a:xfrm>
            <a:off x="1701786" y="3362536"/>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2" name="Subtitle 2">
            <a:extLst>
              <a:ext uri="{FF2B5EF4-FFF2-40B4-BE49-F238E27FC236}">
                <a16:creationId xmlns:a16="http://schemas.microsoft.com/office/drawing/2014/main" id="{6B3967C3-9157-3A4D-9627-2A7E34AE19A2}"/>
              </a:ext>
            </a:extLst>
          </p:cNvPr>
          <p:cNvSpPr txBox="1">
            <a:spLocks/>
          </p:cNvSpPr>
          <p:nvPr/>
        </p:nvSpPr>
        <p:spPr>
          <a:xfrm>
            <a:off x="1009683" y="4528219"/>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3" name="Subtitle 2">
            <a:extLst>
              <a:ext uri="{FF2B5EF4-FFF2-40B4-BE49-F238E27FC236}">
                <a16:creationId xmlns:a16="http://schemas.microsoft.com/office/drawing/2014/main" id="{B11BB73A-F730-8E4C-AAA7-FCEE6CF2BB8D}"/>
              </a:ext>
            </a:extLst>
          </p:cNvPr>
          <p:cNvSpPr txBox="1">
            <a:spLocks/>
          </p:cNvSpPr>
          <p:nvPr/>
        </p:nvSpPr>
        <p:spPr>
          <a:xfrm>
            <a:off x="1470875" y="5799401"/>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4" name="Subtitle 2">
            <a:extLst>
              <a:ext uri="{FF2B5EF4-FFF2-40B4-BE49-F238E27FC236}">
                <a16:creationId xmlns:a16="http://schemas.microsoft.com/office/drawing/2014/main" id="{D4ECDFF4-7025-7549-9DF7-4F22155F430A}"/>
              </a:ext>
            </a:extLst>
          </p:cNvPr>
          <p:cNvSpPr txBox="1">
            <a:spLocks/>
          </p:cNvSpPr>
          <p:nvPr/>
        </p:nvSpPr>
        <p:spPr>
          <a:xfrm>
            <a:off x="9704968" y="5839713"/>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Green marketing is a practice</a:t>
            </a:r>
          </a:p>
        </p:txBody>
      </p:sp>
      <p:sp>
        <p:nvSpPr>
          <p:cNvPr id="75" name="Subtitle 2">
            <a:extLst>
              <a:ext uri="{FF2B5EF4-FFF2-40B4-BE49-F238E27FC236}">
                <a16:creationId xmlns:a16="http://schemas.microsoft.com/office/drawing/2014/main" id="{0F338A19-A8A8-2142-B375-31802D288BF5}"/>
              </a:ext>
            </a:extLst>
          </p:cNvPr>
          <p:cNvSpPr txBox="1">
            <a:spLocks/>
          </p:cNvSpPr>
          <p:nvPr/>
        </p:nvSpPr>
        <p:spPr>
          <a:xfrm>
            <a:off x="9935192" y="4114764"/>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6" name="Subtitle 2">
            <a:extLst>
              <a:ext uri="{FF2B5EF4-FFF2-40B4-BE49-F238E27FC236}">
                <a16:creationId xmlns:a16="http://schemas.microsoft.com/office/drawing/2014/main" id="{4358E38F-EAB9-9742-92BE-D1E6846AED3C}"/>
              </a:ext>
            </a:extLst>
          </p:cNvPr>
          <p:cNvSpPr txBox="1">
            <a:spLocks/>
          </p:cNvSpPr>
          <p:nvPr/>
        </p:nvSpPr>
        <p:spPr>
          <a:xfrm>
            <a:off x="10481307" y="5088364"/>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7" name="Subtitle 2">
            <a:extLst>
              <a:ext uri="{FF2B5EF4-FFF2-40B4-BE49-F238E27FC236}">
                <a16:creationId xmlns:a16="http://schemas.microsoft.com/office/drawing/2014/main" id="{A6C341DC-3F3F-9741-BAF9-846289E8D008}"/>
              </a:ext>
            </a:extLst>
          </p:cNvPr>
          <p:cNvSpPr txBox="1">
            <a:spLocks/>
          </p:cNvSpPr>
          <p:nvPr/>
        </p:nvSpPr>
        <p:spPr>
          <a:xfrm>
            <a:off x="9782812" y="2607729"/>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
        <p:nvSpPr>
          <p:cNvPr id="78" name="Subtitle 2">
            <a:extLst>
              <a:ext uri="{FF2B5EF4-FFF2-40B4-BE49-F238E27FC236}">
                <a16:creationId xmlns:a16="http://schemas.microsoft.com/office/drawing/2014/main" id="{668BD9DC-0FF4-D448-8535-FE8A7566D01A}"/>
              </a:ext>
            </a:extLst>
          </p:cNvPr>
          <p:cNvSpPr txBox="1">
            <a:spLocks/>
          </p:cNvSpPr>
          <p:nvPr/>
        </p:nvSpPr>
        <p:spPr>
          <a:xfrm>
            <a:off x="9284737" y="1589937"/>
            <a:ext cx="746099" cy="4616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9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Pink marketing is a practice</a:t>
            </a:r>
          </a:p>
        </p:txBody>
      </p:sp>
    </p:spTree>
    <p:extLst>
      <p:ext uri="{BB962C8B-B14F-4D97-AF65-F5344CB8AC3E}">
        <p14:creationId xmlns:p14="http://schemas.microsoft.com/office/powerpoint/2010/main" val="2681804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39F5E83-9BF2-3146-873C-98F7C283837A}"/>
              </a:ext>
            </a:extLst>
          </p:cNvPr>
          <p:cNvSpPr txBox="1"/>
          <p:nvPr/>
        </p:nvSpPr>
        <p:spPr>
          <a:xfrm>
            <a:off x="2711907" y="306186"/>
            <a:ext cx="6768199"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CYCLE PROCESS DIAGRAM</a:t>
            </a:r>
          </a:p>
        </p:txBody>
      </p:sp>
      <p:sp>
        <p:nvSpPr>
          <p:cNvPr id="9" name="TextBox 8">
            <a:extLst>
              <a:ext uri="{FF2B5EF4-FFF2-40B4-BE49-F238E27FC236}">
                <a16:creationId xmlns:a16="http://schemas.microsoft.com/office/drawing/2014/main" id="{9BA42895-3E44-8749-8A17-04B76EEBA0FD}"/>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11" name="Block Arc 10">
            <a:extLst>
              <a:ext uri="{FF2B5EF4-FFF2-40B4-BE49-F238E27FC236}">
                <a16:creationId xmlns:a16="http://schemas.microsoft.com/office/drawing/2014/main" id="{D57AC84A-F2E6-EC4B-9FF9-1078DA384397}"/>
              </a:ext>
            </a:extLst>
          </p:cNvPr>
          <p:cNvSpPr/>
          <p:nvPr/>
        </p:nvSpPr>
        <p:spPr>
          <a:xfrm rot="16200000">
            <a:off x="3695604" y="1584768"/>
            <a:ext cx="4800792" cy="4800792"/>
          </a:xfrm>
          <a:prstGeom prst="blockArc">
            <a:avLst>
              <a:gd name="adj1" fmla="val 16207525"/>
              <a:gd name="adj2" fmla="val 0"/>
              <a:gd name="adj3" fmla="val 25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502020204030203" pitchFamily="34" charset="0"/>
            </a:endParaRPr>
          </a:p>
        </p:txBody>
      </p:sp>
      <p:sp>
        <p:nvSpPr>
          <p:cNvPr id="14" name="Subtitle 2">
            <a:extLst>
              <a:ext uri="{FF2B5EF4-FFF2-40B4-BE49-F238E27FC236}">
                <a16:creationId xmlns:a16="http://schemas.microsoft.com/office/drawing/2014/main" id="{680FB679-DA36-804F-B131-F803E1E25A94}"/>
              </a:ext>
            </a:extLst>
          </p:cNvPr>
          <p:cNvSpPr txBox="1">
            <a:spLocks/>
          </p:cNvSpPr>
          <p:nvPr/>
        </p:nvSpPr>
        <p:spPr>
          <a:xfrm>
            <a:off x="8645088" y="2666216"/>
            <a:ext cx="286137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5" name="TextBox 14">
            <a:extLst>
              <a:ext uri="{FF2B5EF4-FFF2-40B4-BE49-F238E27FC236}">
                <a16:creationId xmlns:a16="http://schemas.microsoft.com/office/drawing/2014/main" id="{FB12D972-6EA5-734B-A757-243503D79529}"/>
              </a:ext>
            </a:extLst>
          </p:cNvPr>
          <p:cNvSpPr txBox="1"/>
          <p:nvPr/>
        </p:nvSpPr>
        <p:spPr>
          <a:xfrm>
            <a:off x="8651104" y="2343108"/>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16" name="Subtitle 2">
            <a:extLst>
              <a:ext uri="{FF2B5EF4-FFF2-40B4-BE49-F238E27FC236}">
                <a16:creationId xmlns:a16="http://schemas.microsoft.com/office/drawing/2014/main" id="{4FD9C53B-D913-BE44-8230-0F71D1F34D97}"/>
              </a:ext>
            </a:extLst>
          </p:cNvPr>
          <p:cNvSpPr txBox="1">
            <a:spLocks/>
          </p:cNvSpPr>
          <p:nvPr/>
        </p:nvSpPr>
        <p:spPr>
          <a:xfrm>
            <a:off x="8645088" y="4890698"/>
            <a:ext cx="286137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7" name="TextBox 16">
            <a:extLst>
              <a:ext uri="{FF2B5EF4-FFF2-40B4-BE49-F238E27FC236}">
                <a16:creationId xmlns:a16="http://schemas.microsoft.com/office/drawing/2014/main" id="{683EAE3E-636D-174F-95B7-20B2A8283187}"/>
              </a:ext>
            </a:extLst>
          </p:cNvPr>
          <p:cNvSpPr txBox="1"/>
          <p:nvPr/>
        </p:nvSpPr>
        <p:spPr>
          <a:xfrm>
            <a:off x="8651104" y="4567589"/>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18" name="Subtitle 2">
            <a:extLst>
              <a:ext uri="{FF2B5EF4-FFF2-40B4-BE49-F238E27FC236}">
                <a16:creationId xmlns:a16="http://schemas.microsoft.com/office/drawing/2014/main" id="{D3BAD8BB-5506-B744-AB21-1318EDFDF61F}"/>
              </a:ext>
            </a:extLst>
          </p:cNvPr>
          <p:cNvSpPr txBox="1">
            <a:spLocks/>
          </p:cNvSpPr>
          <p:nvPr/>
        </p:nvSpPr>
        <p:spPr>
          <a:xfrm>
            <a:off x="697888" y="2666216"/>
            <a:ext cx="286137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9" name="TextBox 18">
            <a:extLst>
              <a:ext uri="{FF2B5EF4-FFF2-40B4-BE49-F238E27FC236}">
                <a16:creationId xmlns:a16="http://schemas.microsoft.com/office/drawing/2014/main" id="{28108C72-4E6C-8C4C-A9D2-DDCF76C94BCB}"/>
              </a:ext>
            </a:extLst>
          </p:cNvPr>
          <p:cNvSpPr txBox="1"/>
          <p:nvPr/>
        </p:nvSpPr>
        <p:spPr>
          <a:xfrm>
            <a:off x="2244980" y="2343108"/>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20" name="Subtitle 2">
            <a:extLst>
              <a:ext uri="{FF2B5EF4-FFF2-40B4-BE49-F238E27FC236}">
                <a16:creationId xmlns:a16="http://schemas.microsoft.com/office/drawing/2014/main" id="{171F3C1D-83D2-4045-AF9C-08CB61C2DFD9}"/>
              </a:ext>
            </a:extLst>
          </p:cNvPr>
          <p:cNvSpPr txBox="1">
            <a:spLocks/>
          </p:cNvSpPr>
          <p:nvPr/>
        </p:nvSpPr>
        <p:spPr>
          <a:xfrm>
            <a:off x="697888" y="4890698"/>
            <a:ext cx="286137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1" name="TextBox 20">
            <a:extLst>
              <a:ext uri="{FF2B5EF4-FFF2-40B4-BE49-F238E27FC236}">
                <a16:creationId xmlns:a16="http://schemas.microsoft.com/office/drawing/2014/main" id="{E1BB0D48-1ACD-1F4C-9D13-A7536F9FFE40}"/>
              </a:ext>
            </a:extLst>
          </p:cNvPr>
          <p:cNvSpPr txBox="1"/>
          <p:nvPr/>
        </p:nvSpPr>
        <p:spPr>
          <a:xfrm>
            <a:off x="2244980" y="4567589"/>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5" name="Freeform 34">
            <a:extLst>
              <a:ext uri="{FF2B5EF4-FFF2-40B4-BE49-F238E27FC236}">
                <a16:creationId xmlns:a16="http://schemas.microsoft.com/office/drawing/2014/main" id="{9E7A4984-670F-1B49-ADB3-B3BBC0769819}"/>
              </a:ext>
            </a:extLst>
          </p:cNvPr>
          <p:cNvSpPr/>
          <p:nvPr/>
        </p:nvSpPr>
        <p:spPr>
          <a:xfrm>
            <a:off x="3695604" y="3715923"/>
            <a:ext cx="2397769" cy="2669631"/>
          </a:xfrm>
          <a:custGeom>
            <a:avLst/>
            <a:gdLst>
              <a:gd name="connsiteX0" fmla="*/ 1200797 w 4795538"/>
              <a:gd name="connsiteY0" fmla="*/ 0 h 5339262"/>
              <a:gd name="connsiteX1" fmla="*/ 1559785 w 4795538"/>
              <a:gd name="connsiteY1" fmla="*/ 538482 h 5339262"/>
              <a:gd name="connsiteX2" fmla="*/ 2400396 w 4795538"/>
              <a:gd name="connsiteY2" fmla="*/ 538482 h 5339262"/>
              <a:gd name="connsiteX3" fmla="*/ 4795538 w 4795538"/>
              <a:gd name="connsiteY3" fmla="*/ 2938872 h 5339262"/>
              <a:gd name="connsiteX4" fmla="*/ 4790283 w 4795538"/>
              <a:gd name="connsiteY4" fmla="*/ 5339262 h 5339262"/>
              <a:gd name="connsiteX5" fmla="*/ 0 w 4795538"/>
              <a:gd name="connsiteY5" fmla="*/ 538482 h 5339262"/>
              <a:gd name="connsiteX6" fmla="*/ 841809 w 4795538"/>
              <a:gd name="connsiteY6" fmla="*/ 538482 h 5339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95538" h="5339262">
                <a:moveTo>
                  <a:pt x="1200797" y="0"/>
                </a:moveTo>
                <a:lnTo>
                  <a:pt x="1559785" y="538482"/>
                </a:lnTo>
                <a:lnTo>
                  <a:pt x="2400396" y="538482"/>
                </a:lnTo>
                <a:cubicBezTo>
                  <a:pt x="2400396" y="1862133"/>
                  <a:pt x="3471890" y="2935975"/>
                  <a:pt x="4795538" y="2938872"/>
                </a:cubicBezTo>
                <a:cubicBezTo>
                  <a:pt x="4793786" y="3739002"/>
                  <a:pt x="4792035" y="4539132"/>
                  <a:pt x="4790283" y="5339262"/>
                </a:cubicBezTo>
                <a:cubicBezTo>
                  <a:pt x="2142988" y="5333467"/>
                  <a:pt x="0" y="3185783"/>
                  <a:pt x="0" y="538482"/>
                </a:cubicBezTo>
                <a:lnTo>
                  <a:pt x="841809" y="538482"/>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8" name="Freeform 37">
            <a:extLst>
              <a:ext uri="{FF2B5EF4-FFF2-40B4-BE49-F238E27FC236}">
                <a16:creationId xmlns:a16="http://schemas.microsoft.com/office/drawing/2014/main" id="{A5F388BF-4173-DB43-9B3B-A0B727BE9087}"/>
              </a:ext>
            </a:extLst>
          </p:cNvPr>
          <p:cNvSpPr/>
          <p:nvPr/>
        </p:nvSpPr>
        <p:spPr>
          <a:xfrm rot="5400000">
            <a:off x="5961463" y="3850634"/>
            <a:ext cx="2397769" cy="2672082"/>
          </a:xfrm>
          <a:custGeom>
            <a:avLst/>
            <a:gdLst>
              <a:gd name="connsiteX0" fmla="*/ 0 w 4795538"/>
              <a:gd name="connsiteY0" fmla="*/ 2400390 h 5344164"/>
              <a:gd name="connsiteX1" fmla="*/ 5255 w 4795538"/>
              <a:gd name="connsiteY1" fmla="*/ 0 h 5344164"/>
              <a:gd name="connsiteX2" fmla="*/ 4795538 w 4795538"/>
              <a:gd name="connsiteY2" fmla="*/ 4800780 h 5344164"/>
              <a:gd name="connsiteX3" fmla="*/ 3926007 w 4795538"/>
              <a:gd name="connsiteY3" fmla="*/ 4800780 h 5344164"/>
              <a:gd name="connsiteX4" fmla="*/ 3563751 w 4795538"/>
              <a:gd name="connsiteY4" fmla="*/ 5344164 h 5344164"/>
              <a:gd name="connsiteX5" fmla="*/ 3201495 w 4795538"/>
              <a:gd name="connsiteY5" fmla="*/ 4800780 h 5344164"/>
              <a:gd name="connsiteX6" fmla="*/ 2395142 w 4795538"/>
              <a:gd name="connsiteY6" fmla="*/ 4800780 h 5344164"/>
              <a:gd name="connsiteX7" fmla="*/ 0 w 4795538"/>
              <a:gd name="connsiteY7" fmla="*/ 2400390 h 5344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95538" h="5344164">
                <a:moveTo>
                  <a:pt x="0" y="2400390"/>
                </a:moveTo>
                <a:cubicBezTo>
                  <a:pt x="1752" y="1600260"/>
                  <a:pt x="3503" y="800130"/>
                  <a:pt x="5255" y="0"/>
                </a:cubicBezTo>
                <a:cubicBezTo>
                  <a:pt x="2652550" y="5794"/>
                  <a:pt x="4795538" y="2153479"/>
                  <a:pt x="4795538" y="4800780"/>
                </a:cubicBezTo>
                <a:lnTo>
                  <a:pt x="3926007" y="4800780"/>
                </a:lnTo>
                <a:lnTo>
                  <a:pt x="3563751" y="5344164"/>
                </a:lnTo>
                <a:lnTo>
                  <a:pt x="3201495" y="4800780"/>
                </a:lnTo>
                <a:lnTo>
                  <a:pt x="2395142" y="4800780"/>
                </a:lnTo>
                <a:cubicBezTo>
                  <a:pt x="2395142" y="3477129"/>
                  <a:pt x="1323648" y="2403287"/>
                  <a:pt x="0" y="240039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502020204030203" pitchFamily="34" charset="0"/>
            </a:endParaRPr>
          </a:p>
        </p:txBody>
      </p:sp>
      <p:sp>
        <p:nvSpPr>
          <p:cNvPr id="36" name="Freeform 35">
            <a:extLst>
              <a:ext uri="{FF2B5EF4-FFF2-40B4-BE49-F238E27FC236}">
                <a16:creationId xmlns:a16="http://schemas.microsoft.com/office/drawing/2014/main" id="{158E75D9-4563-0144-B294-71663A158E52}"/>
              </a:ext>
            </a:extLst>
          </p:cNvPr>
          <p:cNvSpPr/>
          <p:nvPr/>
        </p:nvSpPr>
        <p:spPr>
          <a:xfrm>
            <a:off x="6098627" y="1584774"/>
            <a:ext cx="2397769" cy="2674709"/>
          </a:xfrm>
          <a:custGeom>
            <a:avLst/>
            <a:gdLst>
              <a:gd name="connsiteX0" fmla="*/ 5255 w 4795538"/>
              <a:gd name="connsiteY0" fmla="*/ 0 h 5349418"/>
              <a:gd name="connsiteX1" fmla="*/ 4795538 w 4795538"/>
              <a:gd name="connsiteY1" fmla="*/ 4800780 h 5349418"/>
              <a:gd name="connsiteX2" fmla="*/ 3960503 w 4795538"/>
              <a:gd name="connsiteY2" fmla="*/ 4800780 h 5349418"/>
              <a:gd name="connsiteX3" fmla="*/ 3594744 w 4795538"/>
              <a:gd name="connsiteY3" fmla="*/ 5349418 h 5349418"/>
              <a:gd name="connsiteX4" fmla="*/ 3228985 w 4795538"/>
              <a:gd name="connsiteY4" fmla="*/ 4800780 h 5349418"/>
              <a:gd name="connsiteX5" fmla="*/ 2395142 w 4795538"/>
              <a:gd name="connsiteY5" fmla="*/ 4800780 h 5349418"/>
              <a:gd name="connsiteX6" fmla="*/ 0 w 4795538"/>
              <a:gd name="connsiteY6" fmla="*/ 2400390 h 5349418"/>
              <a:gd name="connsiteX7" fmla="*/ 5255 w 4795538"/>
              <a:gd name="connsiteY7" fmla="*/ 0 h 5349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95538" h="5349418">
                <a:moveTo>
                  <a:pt x="5255" y="0"/>
                </a:moveTo>
                <a:cubicBezTo>
                  <a:pt x="2652550" y="5795"/>
                  <a:pt x="4795538" y="2153479"/>
                  <a:pt x="4795538" y="4800780"/>
                </a:cubicBezTo>
                <a:lnTo>
                  <a:pt x="3960503" y="4800780"/>
                </a:lnTo>
                <a:lnTo>
                  <a:pt x="3594744" y="5349418"/>
                </a:lnTo>
                <a:lnTo>
                  <a:pt x="3228985" y="4800780"/>
                </a:lnTo>
                <a:lnTo>
                  <a:pt x="2395142" y="4800780"/>
                </a:lnTo>
                <a:cubicBezTo>
                  <a:pt x="2395142" y="3477129"/>
                  <a:pt x="1323648" y="2403287"/>
                  <a:pt x="0" y="2400390"/>
                </a:cubicBezTo>
                <a:cubicBezTo>
                  <a:pt x="1752" y="1600260"/>
                  <a:pt x="3503" y="800130"/>
                  <a:pt x="5255"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502020204030203" pitchFamily="34" charset="0"/>
            </a:endParaRPr>
          </a:p>
        </p:txBody>
      </p:sp>
      <p:sp>
        <p:nvSpPr>
          <p:cNvPr id="39" name="Triangle 38">
            <a:extLst>
              <a:ext uri="{FF2B5EF4-FFF2-40B4-BE49-F238E27FC236}">
                <a16:creationId xmlns:a16="http://schemas.microsoft.com/office/drawing/2014/main" id="{0A9726B6-6B88-024A-BE79-C108F5B02B59}"/>
              </a:ext>
            </a:extLst>
          </p:cNvPr>
          <p:cNvSpPr/>
          <p:nvPr/>
        </p:nvSpPr>
        <p:spPr>
          <a:xfrm rot="5400000">
            <a:off x="6047653" y="2023068"/>
            <a:ext cx="365760" cy="27432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41" name="Freeform 814">
            <a:extLst>
              <a:ext uri="{FF2B5EF4-FFF2-40B4-BE49-F238E27FC236}">
                <a16:creationId xmlns:a16="http://schemas.microsoft.com/office/drawing/2014/main" id="{C5320C0B-EC77-984F-912F-AEB0CC26FCA9}"/>
              </a:ext>
            </a:extLst>
          </p:cNvPr>
          <p:cNvSpPr>
            <a:spLocks noChangeArrowheads="1"/>
          </p:cNvSpPr>
          <p:nvPr/>
        </p:nvSpPr>
        <p:spPr bwMode="auto">
          <a:xfrm>
            <a:off x="4542044" y="2294989"/>
            <a:ext cx="725959" cy="729761"/>
          </a:xfrm>
          <a:custGeom>
            <a:avLst/>
            <a:gdLst/>
            <a:ahLst/>
            <a:cxnLst/>
            <a:rect l="0" t="0" r="r" b="b"/>
            <a:pathLst>
              <a:path w="302852" h="304441">
                <a:moveTo>
                  <a:pt x="217311" y="241300"/>
                </a:moveTo>
                <a:cubicBezTo>
                  <a:pt x="219781" y="241300"/>
                  <a:pt x="221897" y="243417"/>
                  <a:pt x="221897" y="245886"/>
                </a:cubicBezTo>
                <a:cubicBezTo>
                  <a:pt x="221897" y="248356"/>
                  <a:pt x="219781" y="250472"/>
                  <a:pt x="217311" y="250472"/>
                </a:cubicBezTo>
                <a:cubicBezTo>
                  <a:pt x="214842" y="250472"/>
                  <a:pt x="212725" y="248356"/>
                  <a:pt x="212725" y="245886"/>
                </a:cubicBezTo>
                <a:cubicBezTo>
                  <a:pt x="212725" y="243417"/>
                  <a:pt x="214842" y="241300"/>
                  <a:pt x="217311" y="241300"/>
                </a:cubicBezTo>
                <a:close/>
                <a:moveTo>
                  <a:pt x="67796" y="236537"/>
                </a:moveTo>
                <a:lnTo>
                  <a:pt x="131513" y="236537"/>
                </a:lnTo>
                <a:cubicBezTo>
                  <a:pt x="134019" y="236537"/>
                  <a:pt x="136167" y="238654"/>
                  <a:pt x="136167" y="241123"/>
                </a:cubicBezTo>
                <a:cubicBezTo>
                  <a:pt x="136167" y="243593"/>
                  <a:pt x="134019" y="245709"/>
                  <a:pt x="131513" y="245709"/>
                </a:cubicBezTo>
                <a:lnTo>
                  <a:pt x="67796" y="245709"/>
                </a:lnTo>
                <a:cubicBezTo>
                  <a:pt x="65290" y="245709"/>
                  <a:pt x="63500" y="243593"/>
                  <a:pt x="63500" y="241123"/>
                </a:cubicBezTo>
                <a:cubicBezTo>
                  <a:pt x="63500" y="238654"/>
                  <a:pt x="65290" y="236537"/>
                  <a:pt x="67796" y="236537"/>
                </a:cubicBezTo>
                <a:close/>
                <a:moveTo>
                  <a:pt x="39813" y="236537"/>
                </a:moveTo>
                <a:lnTo>
                  <a:pt x="43948" y="236537"/>
                </a:lnTo>
                <a:cubicBezTo>
                  <a:pt x="46580" y="236537"/>
                  <a:pt x="48836" y="238654"/>
                  <a:pt x="48836" y="241123"/>
                </a:cubicBezTo>
                <a:cubicBezTo>
                  <a:pt x="48836" y="243593"/>
                  <a:pt x="46580" y="245709"/>
                  <a:pt x="43948" y="245709"/>
                </a:cubicBezTo>
                <a:lnTo>
                  <a:pt x="39813" y="245709"/>
                </a:lnTo>
                <a:cubicBezTo>
                  <a:pt x="37181" y="245709"/>
                  <a:pt x="34925" y="243593"/>
                  <a:pt x="34925" y="241123"/>
                </a:cubicBezTo>
                <a:cubicBezTo>
                  <a:pt x="34925" y="238654"/>
                  <a:pt x="37181" y="236537"/>
                  <a:pt x="39813" y="236537"/>
                </a:cubicBezTo>
                <a:close/>
                <a:moveTo>
                  <a:pt x="188502" y="233308"/>
                </a:moveTo>
                <a:cubicBezTo>
                  <a:pt x="191012" y="234841"/>
                  <a:pt x="191728" y="237523"/>
                  <a:pt x="190295" y="240205"/>
                </a:cubicBezTo>
                <a:cubicBezTo>
                  <a:pt x="189578" y="241738"/>
                  <a:pt x="188144" y="242504"/>
                  <a:pt x="186352" y="242504"/>
                </a:cubicBezTo>
                <a:cubicBezTo>
                  <a:pt x="185635" y="242504"/>
                  <a:pt x="184918" y="242504"/>
                  <a:pt x="183843" y="241738"/>
                </a:cubicBezTo>
                <a:cubicBezTo>
                  <a:pt x="181692" y="240205"/>
                  <a:pt x="180975" y="237523"/>
                  <a:pt x="182409" y="235224"/>
                </a:cubicBezTo>
                <a:cubicBezTo>
                  <a:pt x="183484" y="232542"/>
                  <a:pt x="186352" y="231775"/>
                  <a:pt x="188502" y="233308"/>
                </a:cubicBezTo>
                <a:close/>
                <a:moveTo>
                  <a:pt x="246113" y="232925"/>
                </a:moveTo>
                <a:cubicBezTo>
                  <a:pt x="248264" y="231775"/>
                  <a:pt x="251132" y="232542"/>
                  <a:pt x="252208" y="234841"/>
                </a:cubicBezTo>
                <a:cubicBezTo>
                  <a:pt x="253642" y="237523"/>
                  <a:pt x="252925" y="240205"/>
                  <a:pt x="250415" y="241738"/>
                </a:cubicBezTo>
                <a:cubicBezTo>
                  <a:pt x="250057" y="242121"/>
                  <a:pt x="249340" y="242504"/>
                  <a:pt x="248264" y="242504"/>
                </a:cubicBezTo>
                <a:cubicBezTo>
                  <a:pt x="246830" y="242504"/>
                  <a:pt x="245038" y="241355"/>
                  <a:pt x="244321" y="239822"/>
                </a:cubicBezTo>
                <a:cubicBezTo>
                  <a:pt x="242887" y="237523"/>
                  <a:pt x="243963" y="234841"/>
                  <a:pt x="246113" y="232925"/>
                </a:cubicBezTo>
                <a:close/>
                <a:moveTo>
                  <a:pt x="161713" y="211083"/>
                </a:moveTo>
                <a:cubicBezTo>
                  <a:pt x="163936" y="209550"/>
                  <a:pt x="166899" y="210317"/>
                  <a:pt x="168010" y="212616"/>
                </a:cubicBezTo>
                <a:cubicBezTo>
                  <a:pt x="169492" y="214915"/>
                  <a:pt x="168751" y="217980"/>
                  <a:pt x="166528" y="219513"/>
                </a:cubicBezTo>
                <a:cubicBezTo>
                  <a:pt x="165788" y="219896"/>
                  <a:pt x="165047" y="220279"/>
                  <a:pt x="163936" y="220279"/>
                </a:cubicBezTo>
                <a:cubicBezTo>
                  <a:pt x="162454" y="220279"/>
                  <a:pt x="160972" y="219130"/>
                  <a:pt x="159861" y="217597"/>
                </a:cubicBezTo>
                <a:cubicBezTo>
                  <a:pt x="158750" y="215298"/>
                  <a:pt x="159491" y="212232"/>
                  <a:pt x="161713" y="211083"/>
                </a:cubicBezTo>
                <a:close/>
                <a:moveTo>
                  <a:pt x="274478" y="210571"/>
                </a:moveTo>
                <a:cubicBezTo>
                  <a:pt x="276701" y="211931"/>
                  <a:pt x="277442" y="214653"/>
                  <a:pt x="276330" y="216694"/>
                </a:cubicBezTo>
                <a:cubicBezTo>
                  <a:pt x="275219" y="218055"/>
                  <a:pt x="273738" y="218735"/>
                  <a:pt x="272256" y="218735"/>
                </a:cubicBezTo>
                <a:cubicBezTo>
                  <a:pt x="271145" y="218735"/>
                  <a:pt x="270404" y="218395"/>
                  <a:pt x="269663" y="218055"/>
                </a:cubicBezTo>
                <a:cubicBezTo>
                  <a:pt x="267441" y="217034"/>
                  <a:pt x="266700" y="214313"/>
                  <a:pt x="267811" y="212272"/>
                </a:cubicBezTo>
                <a:cubicBezTo>
                  <a:pt x="269293" y="210231"/>
                  <a:pt x="272256" y="209550"/>
                  <a:pt x="274478" y="210571"/>
                </a:cubicBezTo>
                <a:close/>
                <a:moveTo>
                  <a:pt x="67772" y="201612"/>
                </a:moveTo>
                <a:lnTo>
                  <a:pt x="117609" y="201612"/>
                </a:lnTo>
                <a:cubicBezTo>
                  <a:pt x="120101" y="201612"/>
                  <a:pt x="121881" y="203729"/>
                  <a:pt x="121881" y="206198"/>
                </a:cubicBezTo>
                <a:cubicBezTo>
                  <a:pt x="121881" y="208668"/>
                  <a:pt x="120101" y="210784"/>
                  <a:pt x="117609" y="210784"/>
                </a:cubicBezTo>
                <a:lnTo>
                  <a:pt x="67772" y="210784"/>
                </a:lnTo>
                <a:cubicBezTo>
                  <a:pt x="65280" y="210784"/>
                  <a:pt x="63500" y="208668"/>
                  <a:pt x="63500" y="206198"/>
                </a:cubicBezTo>
                <a:cubicBezTo>
                  <a:pt x="63500" y="203729"/>
                  <a:pt x="65280" y="201612"/>
                  <a:pt x="67772" y="201612"/>
                </a:cubicBezTo>
                <a:close/>
                <a:moveTo>
                  <a:pt x="279033" y="179387"/>
                </a:moveTo>
                <a:cubicBezTo>
                  <a:pt x="281964" y="179387"/>
                  <a:pt x="283796" y="181428"/>
                  <a:pt x="283796" y="183810"/>
                </a:cubicBezTo>
                <a:lnTo>
                  <a:pt x="283796" y="184150"/>
                </a:lnTo>
                <a:cubicBezTo>
                  <a:pt x="283796" y="186531"/>
                  <a:pt x="281964" y="188572"/>
                  <a:pt x="279400" y="188572"/>
                </a:cubicBezTo>
                <a:cubicBezTo>
                  <a:pt x="276835" y="188572"/>
                  <a:pt x="274637" y="186531"/>
                  <a:pt x="274637" y="184150"/>
                </a:cubicBezTo>
                <a:lnTo>
                  <a:pt x="274637" y="183810"/>
                </a:lnTo>
                <a:cubicBezTo>
                  <a:pt x="274637" y="181428"/>
                  <a:pt x="276469" y="179387"/>
                  <a:pt x="279033" y="179387"/>
                </a:cubicBezTo>
                <a:close/>
                <a:moveTo>
                  <a:pt x="155574" y="179387"/>
                </a:moveTo>
                <a:cubicBezTo>
                  <a:pt x="158139" y="179387"/>
                  <a:pt x="159971" y="181219"/>
                  <a:pt x="159971" y="184150"/>
                </a:cubicBezTo>
                <a:cubicBezTo>
                  <a:pt x="159971" y="186348"/>
                  <a:pt x="158139" y="188546"/>
                  <a:pt x="155574" y="188546"/>
                </a:cubicBezTo>
                <a:cubicBezTo>
                  <a:pt x="152644" y="188546"/>
                  <a:pt x="150812" y="186348"/>
                  <a:pt x="150812" y="184150"/>
                </a:cubicBezTo>
                <a:cubicBezTo>
                  <a:pt x="150812" y="181219"/>
                  <a:pt x="152644" y="179387"/>
                  <a:pt x="155574" y="179387"/>
                </a:cubicBezTo>
                <a:close/>
                <a:moveTo>
                  <a:pt x="67772" y="168275"/>
                </a:moveTo>
                <a:lnTo>
                  <a:pt x="117609" y="168275"/>
                </a:lnTo>
                <a:cubicBezTo>
                  <a:pt x="120101" y="168275"/>
                  <a:pt x="121881" y="170473"/>
                  <a:pt x="121881" y="173038"/>
                </a:cubicBezTo>
                <a:cubicBezTo>
                  <a:pt x="121881" y="175602"/>
                  <a:pt x="120101" y="177434"/>
                  <a:pt x="117609" y="177434"/>
                </a:cubicBezTo>
                <a:lnTo>
                  <a:pt x="67772" y="177434"/>
                </a:lnTo>
                <a:cubicBezTo>
                  <a:pt x="65280" y="177434"/>
                  <a:pt x="63500" y="175602"/>
                  <a:pt x="63500" y="173038"/>
                </a:cubicBezTo>
                <a:cubicBezTo>
                  <a:pt x="63500" y="170473"/>
                  <a:pt x="65280" y="168275"/>
                  <a:pt x="67772" y="168275"/>
                </a:cubicBezTo>
                <a:close/>
                <a:moveTo>
                  <a:pt x="39813" y="168275"/>
                </a:moveTo>
                <a:lnTo>
                  <a:pt x="43948" y="168275"/>
                </a:lnTo>
                <a:cubicBezTo>
                  <a:pt x="46580" y="168275"/>
                  <a:pt x="48836" y="170473"/>
                  <a:pt x="48836" y="173038"/>
                </a:cubicBezTo>
                <a:cubicBezTo>
                  <a:pt x="48836" y="175602"/>
                  <a:pt x="46580" y="177434"/>
                  <a:pt x="43948" y="177434"/>
                </a:cubicBezTo>
                <a:lnTo>
                  <a:pt x="39813" y="177434"/>
                </a:lnTo>
                <a:cubicBezTo>
                  <a:pt x="37181" y="177434"/>
                  <a:pt x="34925" y="175602"/>
                  <a:pt x="34925" y="173038"/>
                </a:cubicBezTo>
                <a:cubicBezTo>
                  <a:pt x="34925" y="170473"/>
                  <a:pt x="37181" y="168275"/>
                  <a:pt x="39813" y="168275"/>
                </a:cubicBezTo>
                <a:close/>
                <a:moveTo>
                  <a:pt x="269382" y="148998"/>
                </a:moveTo>
                <a:cubicBezTo>
                  <a:pt x="272064" y="147637"/>
                  <a:pt x="275130" y="148318"/>
                  <a:pt x="276279" y="150359"/>
                </a:cubicBezTo>
                <a:cubicBezTo>
                  <a:pt x="277429" y="152400"/>
                  <a:pt x="277046" y="155121"/>
                  <a:pt x="274364" y="156142"/>
                </a:cubicBezTo>
                <a:cubicBezTo>
                  <a:pt x="273980" y="156822"/>
                  <a:pt x="272831" y="156822"/>
                  <a:pt x="272448" y="156822"/>
                </a:cubicBezTo>
                <a:cubicBezTo>
                  <a:pt x="270532" y="156822"/>
                  <a:pt x="268999" y="156142"/>
                  <a:pt x="267850" y="155121"/>
                </a:cubicBezTo>
                <a:cubicBezTo>
                  <a:pt x="266700" y="152740"/>
                  <a:pt x="267466" y="150018"/>
                  <a:pt x="269382" y="148998"/>
                </a:cubicBezTo>
                <a:close/>
                <a:moveTo>
                  <a:pt x="166528" y="148658"/>
                </a:moveTo>
                <a:cubicBezTo>
                  <a:pt x="168751" y="150018"/>
                  <a:pt x="169492" y="152740"/>
                  <a:pt x="168010" y="154781"/>
                </a:cubicBezTo>
                <a:cubicBezTo>
                  <a:pt x="167269" y="156142"/>
                  <a:pt x="165788" y="156822"/>
                  <a:pt x="163936" y="156822"/>
                </a:cubicBezTo>
                <a:cubicBezTo>
                  <a:pt x="163195" y="156822"/>
                  <a:pt x="162454" y="156822"/>
                  <a:pt x="161713" y="156482"/>
                </a:cubicBezTo>
                <a:cubicBezTo>
                  <a:pt x="159120" y="155121"/>
                  <a:pt x="158750" y="152400"/>
                  <a:pt x="159861" y="150359"/>
                </a:cubicBezTo>
                <a:cubicBezTo>
                  <a:pt x="161343" y="148318"/>
                  <a:pt x="163936" y="147637"/>
                  <a:pt x="166528" y="148658"/>
                </a:cubicBezTo>
                <a:close/>
                <a:moveTo>
                  <a:pt x="217442" y="136525"/>
                </a:moveTo>
                <a:cubicBezTo>
                  <a:pt x="219982" y="136525"/>
                  <a:pt x="221796" y="138663"/>
                  <a:pt x="221796" y="141158"/>
                </a:cubicBezTo>
                <a:lnTo>
                  <a:pt x="221796" y="179290"/>
                </a:lnTo>
                <a:lnTo>
                  <a:pt x="245745" y="179290"/>
                </a:lnTo>
                <a:cubicBezTo>
                  <a:pt x="248285" y="179290"/>
                  <a:pt x="250462" y="181428"/>
                  <a:pt x="250462" y="183923"/>
                </a:cubicBezTo>
                <a:cubicBezTo>
                  <a:pt x="250462" y="186418"/>
                  <a:pt x="248285" y="188556"/>
                  <a:pt x="245745" y="188556"/>
                </a:cubicBezTo>
                <a:lnTo>
                  <a:pt x="217442" y="188556"/>
                </a:lnTo>
                <a:cubicBezTo>
                  <a:pt x="214539" y="188556"/>
                  <a:pt x="212725" y="186418"/>
                  <a:pt x="212725" y="183923"/>
                </a:cubicBezTo>
                <a:lnTo>
                  <a:pt x="212725" y="141158"/>
                </a:lnTo>
                <a:cubicBezTo>
                  <a:pt x="212725" y="138663"/>
                  <a:pt x="214539" y="136525"/>
                  <a:pt x="217442" y="136525"/>
                </a:cubicBezTo>
                <a:close/>
                <a:moveTo>
                  <a:pt x="67789" y="133350"/>
                </a:moveTo>
                <a:lnTo>
                  <a:pt x="126758" y="133350"/>
                </a:lnTo>
                <a:cubicBezTo>
                  <a:pt x="129260" y="133350"/>
                  <a:pt x="131405" y="135466"/>
                  <a:pt x="131405" y="137936"/>
                </a:cubicBezTo>
                <a:cubicBezTo>
                  <a:pt x="131405" y="140406"/>
                  <a:pt x="129260" y="142522"/>
                  <a:pt x="126758" y="142522"/>
                </a:cubicBezTo>
                <a:lnTo>
                  <a:pt x="67789" y="142522"/>
                </a:lnTo>
                <a:cubicBezTo>
                  <a:pt x="65287" y="142522"/>
                  <a:pt x="63500" y="140406"/>
                  <a:pt x="63500" y="137936"/>
                </a:cubicBezTo>
                <a:cubicBezTo>
                  <a:pt x="63500" y="135466"/>
                  <a:pt x="65287" y="133350"/>
                  <a:pt x="67789" y="133350"/>
                </a:cubicBezTo>
                <a:close/>
                <a:moveTo>
                  <a:pt x="183938" y="125357"/>
                </a:moveTo>
                <a:cubicBezTo>
                  <a:pt x="186161" y="123825"/>
                  <a:pt x="189124" y="124591"/>
                  <a:pt x="190235" y="127273"/>
                </a:cubicBezTo>
                <a:cubicBezTo>
                  <a:pt x="191717" y="129572"/>
                  <a:pt x="190976" y="132638"/>
                  <a:pt x="188753" y="133787"/>
                </a:cubicBezTo>
                <a:cubicBezTo>
                  <a:pt x="188013" y="134170"/>
                  <a:pt x="187272" y="134554"/>
                  <a:pt x="186161" y="134554"/>
                </a:cubicBezTo>
                <a:cubicBezTo>
                  <a:pt x="184679" y="134554"/>
                  <a:pt x="183197" y="133787"/>
                  <a:pt x="182086" y="132255"/>
                </a:cubicBezTo>
                <a:cubicBezTo>
                  <a:pt x="180975" y="129572"/>
                  <a:pt x="181716" y="126507"/>
                  <a:pt x="183938" y="125357"/>
                </a:cubicBezTo>
                <a:close/>
                <a:moveTo>
                  <a:pt x="250666" y="124845"/>
                </a:moveTo>
                <a:cubicBezTo>
                  <a:pt x="253259" y="126206"/>
                  <a:pt x="253630" y="128927"/>
                  <a:pt x="252518" y="130969"/>
                </a:cubicBezTo>
                <a:cubicBezTo>
                  <a:pt x="251407" y="132329"/>
                  <a:pt x="249925" y="133010"/>
                  <a:pt x="248444" y="133010"/>
                </a:cubicBezTo>
                <a:cubicBezTo>
                  <a:pt x="247332" y="133010"/>
                  <a:pt x="246591" y="133010"/>
                  <a:pt x="245851" y="132669"/>
                </a:cubicBezTo>
                <a:cubicBezTo>
                  <a:pt x="243628" y="131309"/>
                  <a:pt x="242887" y="128587"/>
                  <a:pt x="243998" y="126546"/>
                </a:cubicBezTo>
                <a:cubicBezTo>
                  <a:pt x="245480" y="124505"/>
                  <a:pt x="248444" y="123825"/>
                  <a:pt x="250666" y="124845"/>
                </a:cubicBezTo>
                <a:close/>
                <a:moveTo>
                  <a:pt x="217311" y="117475"/>
                </a:moveTo>
                <a:cubicBezTo>
                  <a:pt x="219781" y="117475"/>
                  <a:pt x="221897" y="119591"/>
                  <a:pt x="221897" y="122061"/>
                </a:cubicBezTo>
                <a:cubicBezTo>
                  <a:pt x="221897" y="124530"/>
                  <a:pt x="219781" y="126647"/>
                  <a:pt x="217311" y="126647"/>
                </a:cubicBezTo>
                <a:cubicBezTo>
                  <a:pt x="214842" y="126647"/>
                  <a:pt x="212725" y="124530"/>
                  <a:pt x="212725" y="122061"/>
                </a:cubicBezTo>
                <a:cubicBezTo>
                  <a:pt x="212725" y="119591"/>
                  <a:pt x="214489" y="117475"/>
                  <a:pt x="217311" y="117475"/>
                </a:cubicBezTo>
                <a:close/>
                <a:moveTo>
                  <a:pt x="217404" y="108189"/>
                </a:moveTo>
                <a:cubicBezTo>
                  <a:pt x="175221" y="108189"/>
                  <a:pt x="140970" y="142336"/>
                  <a:pt x="140970" y="184390"/>
                </a:cubicBezTo>
                <a:cubicBezTo>
                  <a:pt x="140970" y="226444"/>
                  <a:pt x="175221" y="260230"/>
                  <a:pt x="217404" y="260230"/>
                </a:cubicBezTo>
                <a:cubicBezTo>
                  <a:pt x="259227" y="260230"/>
                  <a:pt x="293478" y="226444"/>
                  <a:pt x="293478" y="184390"/>
                </a:cubicBezTo>
                <a:cubicBezTo>
                  <a:pt x="293478" y="142336"/>
                  <a:pt x="259227" y="108189"/>
                  <a:pt x="217404" y="108189"/>
                </a:cubicBezTo>
                <a:close/>
                <a:moveTo>
                  <a:pt x="67836" y="98425"/>
                </a:moveTo>
                <a:lnTo>
                  <a:pt x="155278" y="98425"/>
                </a:lnTo>
                <a:cubicBezTo>
                  <a:pt x="157808" y="98425"/>
                  <a:pt x="159976" y="100541"/>
                  <a:pt x="159976" y="103011"/>
                </a:cubicBezTo>
                <a:cubicBezTo>
                  <a:pt x="159976" y="105480"/>
                  <a:pt x="157808" y="107597"/>
                  <a:pt x="155278" y="107597"/>
                </a:cubicBezTo>
                <a:lnTo>
                  <a:pt x="67836" y="107597"/>
                </a:lnTo>
                <a:cubicBezTo>
                  <a:pt x="65307" y="107597"/>
                  <a:pt x="63500" y="105480"/>
                  <a:pt x="63500" y="103011"/>
                </a:cubicBezTo>
                <a:cubicBezTo>
                  <a:pt x="63500" y="100541"/>
                  <a:pt x="65307" y="98425"/>
                  <a:pt x="67836" y="98425"/>
                </a:cubicBezTo>
                <a:close/>
                <a:moveTo>
                  <a:pt x="39813" y="98425"/>
                </a:moveTo>
                <a:lnTo>
                  <a:pt x="43948" y="98425"/>
                </a:lnTo>
                <a:cubicBezTo>
                  <a:pt x="46580" y="98425"/>
                  <a:pt x="48836" y="100541"/>
                  <a:pt x="48836" y="103011"/>
                </a:cubicBezTo>
                <a:cubicBezTo>
                  <a:pt x="48836" y="105480"/>
                  <a:pt x="46580" y="107597"/>
                  <a:pt x="43948" y="107597"/>
                </a:cubicBezTo>
                <a:lnTo>
                  <a:pt x="39813" y="107597"/>
                </a:lnTo>
                <a:cubicBezTo>
                  <a:pt x="37181" y="107597"/>
                  <a:pt x="34925" y="105480"/>
                  <a:pt x="34925" y="103011"/>
                </a:cubicBezTo>
                <a:cubicBezTo>
                  <a:pt x="34925" y="100541"/>
                  <a:pt x="37181" y="98425"/>
                  <a:pt x="39813" y="98425"/>
                </a:cubicBezTo>
                <a:close/>
                <a:moveTo>
                  <a:pt x="67829" y="65087"/>
                </a:moveTo>
                <a:lnTo>
                  <a:pt x="201324" y="65087"/>
                </a:lnTo>
                <a:cubicBezTo>
                  <a:pt x="203849" y="65087"/>
                  <a:pt x="206014" y="67203"/>
                  <a:pt x="206014" y="69673"/>
                </a:cubicBezTo>
                <a:cubicBezTo>
                  <a:pt x="206014" y="72142"/>
                  <a:pt x="203849" y="74259"/>
                  <a:pt x="201324" y="74259"/>
                </a:cubicBezTo>
                <a:lnTo>
                  <a:pt x="67829" y="74259"/>
                </a:lnTo>
                <a:cubicBezTo>
                  <a:pt x="65304" y="74259"/>
                  <a:pt x="63500" y="72142"/>
                  <a:pt x="63500" y="69673"/>
                </a:cubicBezTo>
                <a:cubicBezTo>
                  <a:pt x="63500" y="67203"/>
                  <a:pt x="65304" y="65087"/>
                  <a:pt x="67829" y="65087"/>
                </a:cubicBezTo>
                <a:close/>
                <a:moveTo>
                  <a:pt x="39813" y="65087"/>
                </a:moveTo>
                <a:lnTo>
                  <a:pt x="43948" y="65087"/>
                </a:lnTo>
                <a:cubicBezTo>
                  <a:pt x="46580" y="65087"/>
                  <a:pt x="48836" y="67203"/>
                  <a:pt x="48836" y="69673"/>
                </a:cubicBezTo>
                <a:cubicBezTo>
                  <a:pt x="48836" y="72142"/>
                  <a:pt x="46580" y="74259"/>
                  <a:pt x="43948" y="74259"/>
                </a:cubicBezTo>
                <a:lnTo>
                  <a:pt x="39813" y="74259"/>
                </a:lnTo>
                <a:cubicBezTo>
                  <a:pt x="37181" y="74259"/>
                  <a:pt x="34925" y="72142"/>
                  <a:pt x="34925" y="69673"/>
                </a:cubicBezTo>
                <a:cubicBezTo>
                  <a:pt x="34925" y="67203"/>
                  <a:pt x="37181" y="65087"/>
                  <a:pt x="39813" y="65087"/>
                </a:cubicBezTo>
                <a:close/>
                <a:moveTo>
                  <a:pt x="69223" y="8986"/>
                </a:moveTo>
                <a:lnTo>
                  <a:pt x="69223" y="13658"/>
                </a:lnTo>
                <a:cubicBezTo>
                  <a:pt x="69223" y="21206"/>
                  <a:pt x="75352" y="27676"/>
                  <a:pt x="82924" y="27676"/>
                </a:cubicBezTo>
                <a:lnTo>
                  <a:pt x="157194" y="27676"/>
                </a:lnTo>
                <a:cubicBezTo>
                  <a:pt x="164766" y="27676"/>
                  <a:pt x="170895" y="21206"/>
                  <a:pt x="170895" y="13658"/>
                </a:cubicBezTo>
                <a:lnTo>
                  <a:pt x="170895" y="8986"/>
                </a:lnTo>
                <a:lnTo>
                  <a:pt x="69223" y="8986"/>
                </a:lnTo>
                <a:close/>
                <a:moveTo>
                  <a:pt x="13700" y="8986"/>
                </a:moveTo>
                <a:cubicBezTo>
                  <a:pt x="11177" y="8986"/>
                  <a:pt x="9013" y="11142"/>
                  <a:pt x="9013" y="13658"/>
                </a:cubicBezTo>
                <a:lnTo>
                  <a:pt x="9013" y="290423"/>
                </a:lnTo>
                <a:cubicBezTo>
                  <a:pt x="9013" y="292939"/>
                  <a:pt x="11177" y="295096"/>
                  <a:pt x="13700" y="295096"/>
                </a:cubicBezTo>
                <a:lnTo>
                  <a:pt x="226418" y="295096"/>
                </a:lnTo>
                <a:cubicBezTo>
                  <a:pt x="228941" y="295096"/>
                  <a:pt x="231105" y="292939"/>
                  <a:pt x="231105" y="290423"/>
                </a:cubicBezTo>
                <a:lnTo>
                  <a:pt x="231105" y="268497"/>
                </a:lnTo>
                <a:cubicBezTo>
                  <a:pt x="226778" y="269216"/>
                  <a:pt x="222091" y="269576"/>
                  <a:pt x="217404" y="269576"/>
                </a:cubicBezTo>
                <a:cubicBezTo>
                  <a:pt x="170174" y="269576"/>
                  <a:pt x="131596" y="231476"/>
                  <a:pt x="131596" y="184390"/>
                </a:cubicBezTo>
                <a:cubicBezTo>
                  <a:pt x="131596" y="137304"/>
                  <a:pt x="170174" y="98844"/>
                  <a:pt x="217404" y="98844"/>
                </a:cubicBezTo>
                <a:cubicBezTo>
                  <a:pt x="222091" y="98844"/>
                  <a:pt x="226778" y="99563"/>
                  <a:pt x="231105" y="100282"/>
                </a:cubicBezTo>
                <a:lnTo>
                  <a:pt x="231105" y="13658"/>
                </a:lnTo>
                <a:cubicBezTo>
                  <a:pt x="231105" y="11142"/>
                  <a:pt x="228941" y="8986"/>
                  <a:pt x="226418" y="8986"/>
                </a:cubicBezTo>
                <a:lnTo>
                  <a:pt x="180269" y="8986"/>
                </a:lnTo>
                <a:lnTo>
                  <a:pt x="180269" y="13658"/>
                </a:lnTo>
                <a:cubicBezTo>
                  <a:pt x="180269" y="26238"/>
                  <a:pt x="169813" y="36662"/>
                  <a:pt x="157194" y="36662"/>
                </a:cubicBezTo>
                <a:lnTo>
                  <a:pt x="82924" y="36662"/>
                </a:lnTo>
                <a:cubicBezTo>
                  <a:pt x="70305" y="36662"/>
                  <a:pt x="59849" y="26238"/>
                  <a:pt x="59849" y="13658"/>
                </a:cubicBezTo>
                <a:lnTo>
                  <a:pt x="59849" y="8986"/>
                </a:lnTo>
                <a:lnTo>
                  <a:pt x="13700" y="8986"/>
                </a:lnTo>
                <a:close/>
                <a:moveTo>
                  <a:pt x="13700" y="0"/>
                </a:moveTo>
                <a:lnTo>
                  <a:pt x="226418" y="0"/>
                </a:lnTo>
                <a:cubicBezTo>
                  <a:pt x="233989" y="0"/>
                  <a:pt x="240479" y="6110"/>
                  <a:pt x="240479" y="13658"/>
                </a:cubicBezTo>
                <a:lnTo>
                  <a:pt x="240479" y="102079"/>
                </a:lnTo>
                <a:cubicBezTo>
                  <a:pt x="276172" y="112503"/>
                  <a:pt x="302852" y="145212"/>
                  <a:pt x="302852" y="184390"/>
                </a:cubicBezTo>
                <a:cubicBezTo>
                  <a:pt x="302852" y="223209"/>
                  <a:pt x="276172" y="256277"/>
                  <a:pt x="240479" y="266341"/>
                </a:cubicBezTo>
                <a:lnTo>
                  <a:pt x="240479" y="290423"/>
                </a:lnTo>
                <a:cubicBezTo>
                  <a:pt x="240479" y="297971"/>
                  <a:pt x="233989" y="304441"/>
                  <a:pt x="226418" y="304441"/>
                </a:cubicBezTo>
                <a:lnTo>
                  <a:pt x="13700" y="304441"/>
                </a:lnTo>
                <a:cubicBezTo>
                  <a:pt x="6129" y="304441"/>
                  <a:pt x="0" y="297971"/>
                  <a:pt x="0" y="290423"/>
                </a:cubicBezTo>
                <a:lnTo>
                  <a:pt x="0" y="13658"/>
                </a:lnTo>
                <a:cubicBezTo>
                  <a:pt x="0" y="6110"/>
                  <a:pt x="6129" y="0"/>
                  <a:pt x="13700"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2" name="Freeform 813">
            <a:extLst>
              <a:ext uri="{FF2B5EF4-FFF2-40B4-BE49-F238E27FC236}">
                <a16:creationId xmlns:a16="http://schemas.microsoft.com/office/drawing/2014/main" id="{1E978169-29FB-1949-AC0A-AAA2C520DE26}"/>
              </a:ext>
            </a:extLst>
          </p:cNvPr>
          <p:cNvSpPr>
            <a:spLocks noChangeArrowheads="1"/>
          </p:cNvSpPr>
          <p:nvPr/>
        </p:nvSpPr>
        <p:spPr bwMode="auto">
          <a:xfrm>
            <a:off x="4545411" y="4939780"/>
            <a:ext cx="729761" cy="729761"/>
          </a:xfrm>
          <a:custGeom>
            <a:avLst/>
            <a:gdLst/>
            <a:ahLst/>
            <a:cxnLst/>
            <a:rect l="0" t="0" r="r" b="b"/>
            <a:pathLst>
              <a:path w="304441" h="305370">
                <a:moveTo>
                  <a:pt x="58202" y="197423"/>
                </a:moveTo>
                <a:lnTo>
                  <a:pt x="58202" y="216091"/>
                </a:lnTo>
                <a:lnTo>
                  <a:pt x="76898" y="216091"/>
                </a:lnTo>
                <a:lnTo>
                  <a:pt x="76898" y="206757"/>
                </a:lnTo>
                <a:lnTo>
                  <a:pt x="76898" y="197423"/>
                </a:lnTo>
                <a:lnTo>
                  <a:pt x="58202" y="197423"/>
                </a:lnTo>
                <a:close/>
                <a:moveTo>
                  <a:pt x="193880" y="155800"/>
                </a:moveTo>
                <a:cubicBezTo>
                  <a:pt x="195673" y="153988"/>
                  <a:pt x="198540" y="153988"/>
                  <a:pt x="200333" y="155800"/>
                </a:cubicBezTo>
                <a:lnTo>
                  <a:pt x="208577" y="164134"/>
                </a:lnTo>
                <a:lnTo>
                  <a:pt x="216822" y="155800"/>
                </a:lnTo>
                <a:cubicBezTo>
                  <a:pt x="218614" y="153988"/>
                  <a:pt x="221482" y="153988"/>
                  <a:pt x="223274" y="155800"/>
                </a:cubicBezTo>
                <a:cubicBezTo>
                  <a:pt x="225067" y="157612"/>
                  <a:pt x="225067" y="160511"/>
                  <a:pt x="223274" y="162685"/>
                </a:cubicBezTo>
                <a:lnTo>
                  <a:pt x="215030" y="171019"/>
                </a:lnTo>
                <a:lnTo>
                  <a:pt x="223274" y="179353"/>
                </a:lnTo>
                <a:cubicBezTo>
                  <a:pt x="225067" y="180803"/>
                  <a:pt x="225067" y="183702"/>
                  <a:pt x="223274" y="185876"/>
                </a:cubicBezTo>
                <a:cubicBezTo>
                  <a:pt x="222557" y="186601"/>
                  <a:pt x="221124" y="186963"/>
                  <a:pt x="220048" y="186963"/>
                </a:cubicBezTo>
                <a:cubicBezTo>
                  <a:pt x="218973" y="186963"/>
                  <a:pt x="217897" y="186601"/>
                  <a:pt x="216822" y="185876"/>
                </a:cubicBezTo>
                <a:lnTo>
                  <a:pt x="208577" y="177542"/>
                </a:lnTo>
                <a:lnTo>
                  <a:pt x="200333" y="185876"/>
                </a:lnTo>
                <a:cubicBezTo>
                  <a:pt x="199616" y="186601"/>
                  <a:pt x="198182" y="186963"/>
                  <a:pt x="197107" y="186963"/>
                </a:cubicBezTo>
                <a:cubicBezTo>
                  <a:pt x="196031" y="186963"/>
                  <a:pt x="194597" y="186601"/>
                  <a:pt x="193880" y="185876"/>
                </a:cubicBezTo>
                <a:cubicBezTo>
                  <a:pt x="192088" y="183702"/>
                  <a:pt x="192088" y="180803"/>
                  <a:pt x="193880" y="179353"/>
                </a:cubicBezTo>
                <a:lnTo>
                  <a:pt x="202125" y="171019"/>
                </a:lnTo>
                <a:lnTo>
                  <a:pt x="193880" y="162685"/>
                </a:lnTo>
                <a:cubicBezTo>
                  <a:pt x="192088" y="160511"/>
                  <a:pt x="192088" y="157612"/>
                  <a:pt x="193880" y="155800"/>
                </a:cubicBezTo>
                <a:close/>
                <a:moveTo>
                  <a:pt x="109723" y="84343"/>
                </a:moveTo>
                <a:cubicBezTo>
                  <a:pt x="111497" y="82550"/>
                  <a:pt x="114334" y="82550"/>
                  <a:pt x="116107" y="84343"/>
                </a:cubicBezTo>
                <a:lnTo>
                  <a:pt x="124264" y="92587"/>
                </a:lnTo>
                <a:lnTo>
                  <a:pt x="132422" y="84343"/>
                </a:lnTo>
                <a:cubicBezTo>
                  <a:pt x="134195" y="82550"/>
                  <a:pt x="137387" y="82550"/>
                  <a:pt x="138806" y="84343"/>
                </a:cubicBezTo>
                <a:cubicBezTo>
                  <a:pt x="140933" y="86135"/>
                  <a:pt x="140933" y="89003"/>
                  <a:pt x="138806" y="91154"/>
                </a:cubicBezTo>
                <a:lnTo>
                  <a:pt x="130648" y="99398"/>
                </a:lnTo>
                <a:lnTo>
                  <a:pt x="138806" y="107285"/>
                </a:lnTo>
                <a:cubicBezTo>
                  <a:pt x="140933" y="109436"/>
                  <a:pt x="140933" y="112304"/>
                  <a:pt x="138806" y="114096"/>
                </a:cubicBezTo>
                <a:cubicBezTo>
                  <a:pt x="138096" y="114813"/>
                  <a:pt x="136678" y="115530"/>
                  <a:pt x="135968" y="115530"/>
                </a:cubicBezTo>
                <a:cubicBezTo>
                  <a:pt x="134550" y="115530"/>
                  <a:pt x="133486" y="114813"/>
                  <a:pt x="132422" y="114096"/>
                </a:cubicBezTo>
                <a:lnTo>
                  <a:pt x="124264" y="105851"/>
                </a:lnTo>
                <a:lnTo>
                  <a:pt x="116107" y="114096"/>
                </a:lnTo>
                <a:cubicBezTo>
                  <a:pt x="115398" y="114813"/>
                  <a:pt x="113979" y="115530"/>
                  <a:pt x="112915" y="115530"/>
                </a:cubicBezTo>
                <a:cubicBezTo>
                  <a:pt x="111851" y="115530"/>
                  <a:pt x="110433" y="114813"/>
                  <a:pt x="109723" y="114096"/>
                </a:cubicBezTo>
                <a:cubicBezTo>
                  <a:pt x="107950" y="112304"/>
                  <a:pt x="107950" y="109436"/>
                  <a:pt x="109723" y="107285"/>
                </a:cubicBezTo>
                <a:lnTo>
                  <a:pt x="117881" y="99398"/>
                </a:lnTo>
                <a:lnTo>
                  <a:pt x="109723" y="91154"/>
                </a:lnTo>
                <a:cubicBezTo>
                  <a:pt x="107950" y="89003"/>
                  <a:pt x="107950" y="86135"/>
                  <a:pt x="109723" y="84343"/>
                </a:cubicBezTo>
                <a:close/>
                <a:moveTo>
                  <a:pt x="210344" y="53470"/>
                </a:moveTo>
                <a:cubicBezTo>
                  <a:pt x="204571" y="53470"/>
                  <a:pt x="199881" y="58161"/>
                  <a:pt x="199881" y="63933"/>
                </a:cubicBezTo>
                <a:cubicBezTo>
                  <a:pt x="199881" y="69706"/>
                  <a:pt x="204571" y="74397"/>
                  <a:pt x="210344" y="74397"/>
                </a:cubicBezTo>
                <a:cubicBezTo>
                  <a:pt x="215756" y="74397"/>
                  <a:pt x="220447" y="69706"/>
                  <a:pt x="220447" y="63933"/>
                </a:cubicBezTo>
                <a:cubicBezTo>
                  <a:pt x="220447" y="58161"/>
                  <a:pt x="215756" y="53470"/>
                  <a:pt x="210344" y="53470"/>
                </a:cubicBezTo>
                <a:close/>
                <a:moveTo>
                  <a:pt x="166063" y="52388"/>
                </a:moveTo>
                <a:lnTo>
                  <a:pt x="186197" y="63876"/>
                </a:lnTo>
                <a:lnTo>
                  <a:pt x="166063" y="75364"/>
                </a:lnTo>
                <a:lnTo>
                  <a:pt x="166063" y="68543"/>
                </a:lnTo>
                <a:lnTo>
                  <a:pt x="116087" y="68543"/>
                </a:lnTo>
                <a:cubicBezTo>
                  <a:pt x="99189" y="68543"/>
                  <a:pt x="85167" y="82544"/>
                  <a:pt x="85167" y="99776"/>
                </a:cubicBezTo>
                <a:cubicBezTo>
                  <a:pt x="85167" y="116649"/>
                  <a:pt x="99189" y="130650"/>
                  <a:pt x="116087" y="130650"/>
                </a:cubicBezTo>
                <a:lnTo>
                  <a:pt x="214960" y="130650"/>
                </a:lnTo>
                <a:cubicBezTo>
                  <a:pt x="237611" y="130650"/>
                  <a:pt x="255229" y="148600"/>
                  <a:pt x="255229" y="171217"/>
                </a:cubicBezTo>
                <a:cubicBezTo>
                  <a:pt x="255229" y="193115"/>
                  <a:pt x="237611" y="211424"/>
                  <a:pt x="214960" y="211424"/>
                </a:cubicBezTo>
                <a:lnTo>
                  <a:pt x="85886" y="211424"/>
                </a:lnTo>
                <a:lnTo>
                  <a:pt x="85886" y="216091"/>
                </a:lnTo>
                <a:cubicBezTo>
                  <a:pt x="85886" y="221117"/>
                  <a:pt x="81931" y="225066"/>
                  <a:pt x="76898" y="225066"/>
                </a:cubicBezTo>
                <a:lnTo>
                  <a:pt x="58202" y="225066"/>
                </a:lnTo>
                <a:cubicBezTo>
                  <a:pt x="53168" y="225066"/>
                  <a:pt x="49213" y="221117"/>
                  <a:pt x="49213" y="216091"/>
                </a:cubicBezTo>
                <a:lnTo>
                  <a:pt x="49213" y="197423"/>
                </a:lnTo>
                <a:cubicBezTo>
                  <a:pt x="49213" y="192397"/>
                  <a:pt x="53168" y="188448"/>
                  <a:pt x="58202" y="188448"/>
                </a:cubicBezTo>
                <a:lnTo>
                  <a:pt x="76898" y="188448"/>
                </a:lnTo>
                <a:cubicBezTo>
                  <a:pt x="81931" y="188448"/>
                  <a:pt x="85886" y="192397"/>
                  <a:pt x="85886" y="197423"/>
                </a:cubicBezTo>
                <a:lnTo>
                  <a:pt x="85886" y="202090"/>
                </a:lnTo>
                <a:lnTo>
                  <a:pt x="214960" y="202090"/>
                </a:lnTo>
                <a:cubicBezTo>
                  <a:pt x="232218" y="202090"/>
                  <a:pt x="246240" y="188089"/>
                  <a:pt x="246240" y="171217"/>
                </a:cubicBezTo>
                <a:cubicBezTo>
                  <a:pt x="246240" y="153985"/>
                  <a:pt x="232218" y="139984"/>
                  <a:pt x="214960" y="139984"/>
                </a:cubicBezTo>
                <a:lnTo>
                  <a:pt x="116087" y="139984"/>
                </a:lnTo>
                <a:cubicBezTo>
                  <a:pt x="94155" y="139984"/>
                  <a:pt x="75819" y="121675"/>
                  <a:pt x="75819" y="99776"/>
                </a:cubicBezTo>
                <a:cubicBezTo>
                  <a:pt x="75819" y="77518"/>
                  <a:pt x="94155" y="59209"/>
                  <a:pt x="116087" y="59209"/>
                </a:cubicBezTo>
                <a:lnTo>
                  <a:pt x="166063" y="59209"/>
                </a:lnTo>
                <a:lnTo>
                  <a:pt x="166063" y="52388"/>
                </a:lnTo>
                <a:close/>
                <a:moveTo>
                  <a:pt x="210344" y="44450"/>
                </a:moveTo>
                <a:cubicBezTo>
                  <a:pt x="221168" y="44450"/>
                  <a:pt x="229827" y="53109"/>
                  <a:pt x="229827" y="63933"/>
                </a:cubicBezTo>
                <a:cubicBezTo>
                  <a:pt x="229827" y="74757"/>
                  <a:pt x="221168" y="83777"/>
                  <a:pt x="210344" y="83777"/>
                </a:cubicBezTo>
                <a:cubicBezTo>
                  <a:pt x="199159" y="83777"/>
                  <a:pt x="190500" y="74757"/>
                  <a:pt x="190500" y="63933"/>
                </a:cubicBezTo>
                <a:cubicBezTo>
                  <a:pt x="190500" y="53109"/>
                  <a:pt x="199159" y="44450"/>
                  <a:pt x="210344" y="44450"/>
                </a:cubicBezTo>
                <a:close/>
                <a:moveTo>
                  <a:pt x="23363" y="27755"/>
                </a:moveTo>
                <a:lnTo>
                  <a:pt x="23363" y="240425"/>
                </a:lnTo>
                <a:lnTo>
                  <a:pt x="281437" y="240425"/>
                </a:lnTo>
                <a:lnTo>
                  <a:pt x="281437" y="27755"/>
                </a:lnTo>
                <a:lnTo>
                  <a:pt x="23363" y="27755"/>
                </a:lnTo>
                <a:close/>
                <a:moveTo>
                  <a:pt x="152400" y="0"/>
                </a:moveTo>
                <a:cubicBezTo>
                  <a:pt x="154916" y="0"/>
                  <a:pt x="157073" y="2163"/>
                  <a:pt x="157073" y="4686"/>
                </a:cubicBezTo>
                <a:lnTo>
                  <a:pt x="157073" y="18384"/>
                </a:lnTo>
                <a:lnTo>
                  <a:pt x="286110" y="18384"/>
                </a:lnTo>
                <a:lnTo>
                  <a:pt x="299768" y="18384"/>
                </a:lnTo>
                <a:cubicBezTo>
                  <a:pt x="302284" y="18384"/>
                  <a:pt x="304441" y="20546"/>
                  <a:pt x="304441" y="23069"/>
                </a:cubicBezTo>
                <a:cubicBezTo>
                  <a:pt x="304441" y="25593"/>
                  <a:pt x="302284" y="27755"/>
                  <a:pt x="299768" y="27755"/>
                </a:cubicBezTo>
                <a:lnTo>
                  <a:pt x="290423" y="27755"/>
                </a:lnTo>
                <a:lnTo>
                  <a:pt x="290423" y="240425"/>
                </a:lnTo>
                <a:lnTo>
                  <a:pt x="299768" y="240425"/>
                </a:lnTo>
                <a:cubicBezTo>
                  <a:pt x="302284" y="240425"/>
                  <a:pt x="304441" y="242587"/>
                  <a:pt x="304441" y="245111"/>
                </a:cubicBezTo>
                <a:cubicBezTo>
                  <a:pt x="304441" y="247634"/>
                  <a:pt x="302284" y="249797"/>
                  <a:pt x="299768" y="249797"/>
                </a:cubicBezTo>
                <a:lnTo>
                  <a:pt x="286110" y="249797"/>
                </a:lnTo>
                <a:lnTo>
                  <a:pt x="217817" y="249797"/>
                </a:lnTo>
                <a:lnTo>
                  <a:pt x="239383" y="298819"/>
                </a:lnTo>
                <a:cubicBezTo>
                  <a:pt x="240461" y="301342"/>
                  <a:pt x="239383" y="303865"/>
                  <a:pt x="237227" y="304946"/>
                </a:cubicBezTo>
                <a:cubicBezTo>
                  <a:pt x="236508" y="305307"/>
                  <a:pt x="235789" y="305307"/>
                  <a:pt x="235429" y="305307"/>
                </a:cubicBezTo>
                <a:cubicBezTo>
                  <a:pt x="233632" y="305307"/>
                  <a:pt x="231835" y="304225"/>
                  <a:pt x="231116" y="302784"/>
                </a:cubicBezTo>
                <a:lnTo>
                  <a:pt x="208112" y="249797"/>
                </a:lnTo>
                <a:lnTo>
                  <a:pt x="157073" y="249797"/>
                </a:lnTo>
                <a:lnTo>
                  <a:pt x="157073" y="300621"/>
                </a:lnTo>
                <a:cubicBezTo>
                  <a:pt x="157073" y="303144"/>
                  <a:pt x="154916" y="305307"/>
                  <a:pt x="152400" y="305307"/>
                </a:cubicBezTo>
                <a:cubicBezTo>
                  <a:pt x="149884" y="305307"/>
                  <a:pt x="147727" y="303144"/>
                  <a:pt x="147727" y="300621"/>
                </a:cubicBezTo>
                <a:lnTo>
                  <a:pt x="147727" y="249797"/>
                </a:lnTo>
                <a:lnTo>
                  <a:pt x="96688" y="249797"/>
                </a:lnTo>
                <a:lnTo>
                  <a:pt x="73325" y="302784"/>
                </a:lnTo>
                <a:cubicBezTo>
                  <a:pt x="72606" y="304946"/>
                  <a:pt x="69730" y="306028"/>
                  <a:pt x="67574" y="304946"/>
                </a:cubicBezTo>
                <a:cubicBezTo>
                  <a:pt x="65058" y="303865"/>
                  <a:pt x="63979" y="301342"/>
                  <a:pt x="65058" y="298819"/>
                </a:cubicBezTo>
                <a:lnTo>
                  <a:pt x="86624" y="249797"/>
                </a:lnTo>
                <a:lnTo>
                  <a:pt x="18331" y="249797"/>
                </a:lnTo>
                <a:lnTo>
                  <a:pt x="4673" y="249797"/>
                </a:lnTo>
                <a:cubicBezTo>
                  <a:pt x="2157" y="249797"/>
                  <a:pt x="0" y="247634"/>
                  <a:pt x="0" y="245111"/>
                </a:cubicBezTo>
                <a:cubicBezTo>
                  <a:pt x="0" y="242587"/>
                  <a:pt x="2157" y="240425"/>
                  <a:pt x="4673" y="240425"/>
                </a:cubicBezTo>
                <a:lnTo>
                  <a:pt x="13659" y="240425"/>
                </a:lnTo>
                <a:lnTo>
                  <a:pt x="13659" y="27755"/>
                </a:lnTo>
                <a:lnTo>
                  <a:pt x="4673" y="27755"/>
                </a:lnTo>
                <a:cubicBezTo>
                  <a:pt x="2157" y="27755"/>
                  <a:pt x="0" y="25593"/>
                  <a:pt x="0" y="23069"/>
                </a:cubicBezTo>
                <a:cubicBezTo>
                  <a:pt x="0" y="20546"/>
                  <a:pt x="2157" y="18384"/>
                  <a:pt x="4673" y="18384"/>
                </a:cubicBezTo>
                <a:lnTo>
                  <a:pt x="18331" y="18384"/>
                </a:lnTo>
                <a:lnTo>
                  <a:pt x="147727" y="18384"/>
                </a:lnTo>
                <a:lnTo>
                  <a:pt x="147727" y="4686"/>
                </a:lnTo>
                <a:cubicBezTo>
                  <a:pt x="147727" y="2163"/>
                  <a:pt x="149884" y="0"/>
                  <a:pt x="152400"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3" name="Freeform 812">
            <a:extLst>
              <a:ext uri="{FF2B5EF4-FFF2-40B4-BE49-F238E27FC236}">
                <a16:creationId xmlns:a16="http://schemas.microsoft.com/office/drawing/2014/main" id="{6E0D7361-3FAF-DD4E-BDC5-C7FBA50A9074}"/>
              </a:ext>
            </a:extLst>
          </p:cNvPr>
          <p:cNvSpPr>
            <a:spLocks noChangeArrowheads="1"/>
          </p:cNvSpPr>
          <p:nvPr/>
        </p:nvSpPr>
        <p:spPr bwMode="auto">
          <a:xfrm>
            <a:off x="6932212" y="2300374"/>
            <a:ext cx="733561" cy="733563"/>
          </a:xfrm>
          <a:custGeom>
            <a:avLst/>
            <a:gdLst/>
            <a:ahLst/>
            <a:cxnLst/>
            <a:rect l="0" t="0" r="r" b="b"/>
            <a:pathLst>
              <a:path w="305769" h="305669">
                <a:moveTo>
                  <a:pt x="91520" y="193338"/>
                </a:moveTo>
                <a:lnTo>
                  <a:pt x="91520" y="241276"/>
                </a:lnTo>
                <a:lnTo>
                  <a:pt x="122378" y="217307"/>
                </a:lnTo>
                <a:lnTo>
                  <a:pt x="91520" y="193338"/>
                </a:lnTo>
                <a:close/>
                <a:moveTo>
                  <a:pt x="85062" y="179744"/>
                </a:moveTo>
                <a:cubicBezTo>
                  <a:pt x="86497" y="179028"/>
                  <a:pt x="88291" y="179028"/>
                  <a:pt x="89726" y="180101"/>
                </a:cubicBezTo>
                <a:lnTo>
                  <a:pt x="132784" y="213730"/>
                </a:lnTo>
                <a:cubicBezTo>
                  <a:pt x="133860" y="214445"/>
                  <a:pt x="134578" y="215876"/>
                  <a:pt x="134578" y="217307"/>
                </a:cubicBezTo>
                <a:cubicBezTo>
                  <a:pt x="134578" y="218738"/>
                  <a:pt x="133860" y="219811"/>
                  <a:pt x="132784" y="220885"/>
                </a:cubicBezTo>
                <a:lnTo>
                  <a:pt x="89726" y="254155"/>
                </a:lnTo>
                <a:cubicBezTo>
                  <a:pt x="89009" y="254870"/>
                  <a:pt x="87932" y="254870"/>
                  <a:pt x="86856" y="254870"/>
                </a:cubicBezTo>
                <a:cubicBezTo>
                  <a:pt x="86138" y="254870"/>
                  <a:pt x="85779" y="254870"/>
                  <a:pt x="85062" y="254513"/>
                </a:cubicBezTo>
                <a:cubicBezTo>
                  <a:pt x="83268" y="253797"/>
                  <a:pt x="82550" y="252366"/>
                  <a:pt x="82550" y="250220"/>
                </a:cubicBezTo>
                <a:lnTo>
                  <a:pt x="82550" y="183679"/>
                </a:lnTo>
                <a:cubicBezTo>
                  <a:pt x="82550" y="182248"/>
                  <a:pt x="83268" y="180459"/>
                  <a:pt x="85062" y="179744"/>
                </a:cubicBezTo>
                <a:close/>
                <a:moveTo>
                  <a:pt x="97272" y="153628"/>
                </a:moveTo>
                <a:cubicBezTo>
                  <a:pt x="99784" y="153628"/>
                  <a:pt x="101938" y="155785"/>
                  <a:pt x="101938" y="158301"/>
                </a:cubicBezTo>
                <a:cubicBezTo>
                  <a:pt x="101938" y="160817"/>
                  <a:pt x="99784" y="162974"/>
                  <a:pt x="97272" y="162974"/>
                </a:cubicBezTo>
                <a:cubicBezTo>
                  <a:pt x="71787" y="162974"/>
                  <a:pt x="46662" y="165849"/>
                  <a:pt x="25484" y="171241"/>
                </a:cubicBezTo>
                <a:cubicBezTo>
                  <a:pt x="20100" y="172678"/>
                  <a:pt x="15793" y="176632"/>
                  <a:pt x="13998" y="182024"/>
                </a:cubicBezTo>
                <a:cubicBezTo>
                  <a:pt x="11127" y="193166"/>
                  <a:pt x="9332" y="205387"/>
                  <a:pt x="9332" y="218326"/>
                </a:cubicBezTo>
                <a:cubicBezTo>
                  <a:pt x="9332" y="230547"/>
                  <a:pt x="11127" y="243487"/>
                  <a:pt x="13998" y="254270"/>
                </a:cubicBezTo>
                <a:cubicBezTo>
                  <a:pt x="15793" y="259661"/>
                  <a:pt x="20100" y="263615"/>
                  <a:pt x="25484" y="265412"/>
                </a:cubicBezTo>
                <a:cubicBezTo>
                  <a:pt x="46662" y="270444"/>
                  <a:pt x="71787" y="273320"/>
                  <a:pt x="97272" y="273320"/>
                </a:cubicBezTo>
                <a:cubicBezTo>
                  <a:pt x="115219" y="273320"/>
                  <a:pt x="132807" y="272241"/>
                  <a:pt x="148959" y="269366"/>
                </a:cubicBezTo>
                <a:cubicBezTo>
                  <a:pt x="150036" y="269007"/>
                  <a:pt x="151471" y="269366"/>
                  <a:pt x="152189" y="270085"/>
                </a:cubicBezTo>
                <a:lnTo>
                  <a:pt x="185571" y="292370"/>
                </a:lnTo>
                <a:lnTo>
                  <a:pt x="185571" y="217248"/>
                </a:lnTo>
                <a:lnTo>
                  <a:pt x="185571" y="216889"/>
                </a:lnTo>
                <a:cubicBezTo>
                  <a:pt x="185571" y="204668"/>
                  <a:pt x="183776" y="192807"/>
                  <a:pt x="180545" y="182024"/>
                </a:cubicBezTo>
                <a:cubicBezTo>
                  <a:pt x="179110" y="176632"/>
                  <a:pt x="174802" y="172678"/>
                  <a:pt x="169418" y="171241"/>
                </a:cubicBezTo>
                <a:cubicBezTo>
                  <a:pt x="166906" y="170522"/>
                  <a:pt x="164752" y="170162"/>
                  <a:pt x="162240" y="169443"/>
                </a:cubicBezTo>
                <a:cubicBezTo>
                  <a:pt x="159727" y="169084"/>
                  <a:pt x="158291" y="166568"/>
                  <a:pt x="158650" y="164052"/>
                </a:cubicBezTo>
                <a:cubicBezTo>
                  <a:pt x="159368" y="161536"/>
                  <a:pt x="161881" y="160098"/>
                  <a:pt x="164393" y="160457"/>
                </a:cubicBezTo>
                <a:cubicBezTo>
                  <a:pt x="166906" y="160817"/>
                  <a:pt x="169059" y="161536"/>
                  <a:pt x="171572" y="162255"/>
                </a:cubicBezTo>
                <a:cubicBezTo>
                  <a:pt x="180186" y="164411"/>
                  <a:pt x="187365" y="170881"/>
                  <a:pt x="189519" y="179507"/>
                </a:cubicBezTo>
                <a:cubicBezTo>
                  <a:pt x="193108" y="190650"/>
                  <a:pt x="194544" y="203230"/>
                  <a:pt x="194903" y="216170"/>
                </a:cubicBezTo>
                <a:cubicBezTo>
                  <a:pt x="194903" y="216170"/>
                  <a:pt x="194903" y="216529"/>
                  <a:pt x="194903" y="216889"/>
                </a:cubicBezTo>
                <a:lnTo>
                  <a:pt x="194903" y="300996"/>
                </a:lnTo>
                <a:cubicBezTo>
                  <a:pt x="194903" y="302793"/>
                  <a:pt x="193826" y="304231"/>
                  <a:pt x="192390" y="304950"/>
                </a:cubicBezTo>
                <a:cubicBezTo>
                  <a:pt x="191672" y="305309"/>
                  <a:pt x="190955" y="305669"/>
                  <a:pt x="190237" y="305669"/>
                </a:cubicBezTo>
                <a:cubicBezTo>
                  <a:pt x="189519" y="305669"/>
                  <a:pt x="188442" y="305309"/>
                  <a:pt x="187724" y="304950"/>
                </a:cubicBezTo>
                <a:lnTo>
                  <a:pt x="148600" y="278711"/>
                </a:lnTo>
                <a:cubicBezTo>
                  <a:pt x="132089" y="281227"/>
                  <a:pt x="115219" y="282665"/>
                  <a:pt x="97272" y="282665"/>
                </a:cubicBezTo>
                <a:cubicBezTo>
                  <a:pt x="70711" y="282665"/>
                  <a:pt x="45226" y="279790"/>
                  <a:pt x="23331" y="274039"/>
                </a:cubicBezTo>
                <a:cubicBezTo>
                  <a:pt x="14716" y="272241"/>
                  <a:pt x="7538" y="265412"/>
                  <a:pt x="5384" y="256786"/>
                </a:cubicBezTo>
                <a:cubicBezTo>
                  <a:pt x="1795" y="244924"/>
                  <a:pt x="0" y="231625"/>
                  <a:pt x="0" y="218326"/>
                </a:cubicBezTo>
                <a:cubicBezTo>
                  <a:pt x="0" y="204668"/>
                  <a:pt x="1795" y="191369"/>
                  <a:pt x="5384" y="179507"/>
                </a:cubicBezTo>
                <a:cubicBezTo>
                  <a:pt x="7538" y="170881"/>
                  <a:pt x="14716" y="164411"/>
                  <a:pt x="23331" y="162255"/>
                </a:cubicBezTo>
                <a:cubicBezTo>
                  <a:pt x="45226" y="156863"/>
                  <a:pt x="70711" y="153628"/>
                  <a:pt x="97272" y="153628"/>
                </a:cubicBezTo>
                <a:close/>
                <a:moveTo>
                  <a:pt x="269679" y="75516"/>
                </a:moveTo>
                <a:cubicBezTo>
                  <a:pt x="227557" y="89540"/>
                  <a:pt x="200196" y="91698"/>
                  <a:pt x="189756" y="91698"/>
                </a:cubicBezTo>
                <a:lnTo>
                  <a:pt x="189756" y="135569"/>
                </a:lnTo>
                <a:cubicBezTo>
                  <a:pt x="200196" y="137727"/>
                  <a:pt x="229717" y="146717"/>
                  <a:pt x="269679" y="179800"/>
                </a:cubicBezTo>
                <a:lnTo>
                  <a:pt x="269679" y="75516"/>
                </a:lnTo>
                <a:close/>
                <a:moveTo>
                  <a:pt x="288748" y="71621"/>
                </a:moveTo>
                <a:cubicBezTo>
                  <a:pt x="290865" y="69490"/>
                  <a:pt x="293687" y="69490"/>
                  <a:pt x="295451" y="71621"/>
                </a:cubicBezTo>
                <a:cubicBezTo>
                  <a:pt x="309209" y="85470"/>
                  <a:pt x="309209" y="107841"/>
                  <a:pt x="295451" y="122045"/>
                </a:cubicBezTo>
                <a:cubicBezTo>
                  <a:pt x="294393" y="122755"/>
                  <a:pt x="293334" y="123110"/>
                  <a:pt x="292276" y="123110"/>
                </a:cubicBezTo>
                <a:cubicBezTo>
                  <a:pt x="290865" y="123110"/>
                  <a:pt x="289807" y="122755"/>
                  <a:pt x="288748" y="122045"/>
                </a:cubicBezTo>
                <a:cubicBezTo>
                  <a:pt x="287337" y="119914"/>
                  <a:pt x="287337" y="117073"/>
                  <a:pt x="288748" y="115298"/>
                </a:cubicBezTo>
                <a:cubicBezTo>
                  <a:pt x="299332" y="105000"/>
                  <a:pt x="299332" y="88310"/>
                  <a:pt x="288748" y="78013"/>
                </a:cubicBezTo>
                <a:cubicBezTo>
                  <a:pt x="287337" y="75882"/>
                  <a:pt x="287337" y="73396"/>
                  <a:pt x="288748" y="71621"/>
                </a:cubicBezTo>
                <a:close/>
                <a:moveTo>
                  <a:pt x="136113" y="59693"/>
                </a:moveTo>
                <a:cubicBezTo>
                  <a:pt x="128193" y="59693"/>
                  <a:pt x="122072" y="65806"/>
                  <a:pt x="122072" y="73358"/>
                </a:cubicBezTo>
                <a:lnTo>
                  <a:pt x="122072" y="122264"/>
                </a:lnTo>
                <a:cubicBezTo>
                  <a:pt x="122072" y="122983"/>
                  <a:pt x="122072" y="123343"/>
                  <a:pt x="122072" y="124062"/>
                </a:cubicBezTo>
                <a:lnTo>
                  <a:pt x="122072" y="160382"/>
                </a:lnTo>
                <a:lnTo>
                  <a:pt x="158794" y="135929"/>
                </a:lnTo>
                <a:cubicBezTo>
                  <a:pt x="159514" y="135210"/>
                  <a:pt x="160594" y="134850"/>
                  <a:pt x="161314" y="134850"/>
                </a:cubicBezTo>
                <a:lnTo>
                  <a:pt x="180395" y="134850"/>
                </a:lnTo>
                <a:lnTo>
                  <a:pt x="180395" y="59693"/>
                </a:lnTo>
                <a:lnTo>
                  <a:pt x="136113" y="59693"/>
                </a:lnTo>
                <a:close/>
                <a:moveTo>
                  <a:pt x="269679" y="14743"/>
                </a:moveTo>
                <a:cubicBezTo>
                  <a:pt x="229717" y="48186"/>
                  <a:pt x="200196" y="56816"/>
                  <a:pt x="189756" y="58974"/>
                </a:cubicBezTo>
                <a:lnTo>
                  <a:pt x="189756" y="82708"/>
                </a:lnTo>
                <a:cubicBezTo>
                  <a:pt x="199836" y="82348"/>
                  <a:pt x="227197" y="79831"/>
                  <a:pt x="269679" y="65447"/>
                </a:cubicBezTo>
                <a:lnTo>
                  <a:pt x="269679" y="14743"/>
                </a:lnTo>
                <a:close/>
                <a:moveTo>
                  <a:pt x="276160" y="359"/>
                </a:moveTo>
                <a:cubicBezTo>
                  <a:pt x="277960" y="1438"/>
                  <a:pt x="279040" y="2876"/>
                  <a:pt x="279040" y="4674"/>
                </a:cubicBezTo>
                <a:lnTo>
                  <a:pt x="279040" y="189869"/>
                </a:lnTo>
                <a:cubicBezTo>
                  <a:pt x="279040" y="191667"/>
                  <a:pt x="277960" y="193465"/>
                  <a:pt x="276160" y="194184"/>
                </a:cubicBezTo>
                <a:cubicBezTo>
                  <a:pt x="275440" y="194544"/>
                  <a:pt x="275080" y="194544"/>
                  <a:pt x="274360" y="194544"/>
                </a:cubicBezTo>
                <a:cubicBezTo>
                  <a:pt x="273280" y="194544"/>
                  <a:pt x="271840" y="194184"/>
                  <a:pt x="271119" y="193465"/>
                </a:cubicBezTo>
                <a:cubicBezTo>
                  <a:pt x="221797" y="149234"/>
                  <a:pt x="186875" y="144559"/>
                  <a:pt x="184715" y="144200"/>
                </a:cubicBezTo>
                <a:lnTo>
                  <a:pt x="162754" y="144200"/>
                </a:lnTo>
                <a:lnTo>
                  <a:pt x="119912" y="173327"/>
                </a:lnTo>
                <a:cubicBezTo>
                  <a:pt x="119192" y="173687"/>
                  <a:pt x="118112" y="173687"/>
                  <a:pt x="117392" y="173687"/>
                </a:cubicBezTo>
                <a:cubicBezTo>
                  <a:pt x="116672" y="173687"/>
                  <a:pt x="115952" y="173687"/>
                  <a:pt x="115232" y="173327"/>
                </a:cubicBezTo>
                <a:cubicBezTo>
                  <a:pt x="113792" y="172608"/>
                  <a:pt x="112712" y="170810"/>
                  <a:pt x="112712" y="169372"/>
                </a:cubicBezTo>
                <a:lnTo>
                  <a:pt x="112712" y="122624"/>
                </a:lnTo>
                <a:lnTo>
                  <a:pt x="112712" y="122264"/>
                </a:lnTo>
                <a:cubicBezTo>
                  <a:pt x="112712" y="121545"/>
                  <a:pt x="112712" y="121545"/>
                  <a:pt x="112712" y="121185"/>
                </a:cubicBezTo>
                <a:lnTo>
                  <a:pt x="112712" y="73358"/>
                </a:lnTo>
                <a:cubicBezTo>
                  <a:pt x="112712" y="60772"/>
                  <a:pt x="123152" y="50343"/>
                  <a:pt x="136113" y="50343"/>
                </a:cubicBezTo>
                <a:lnTo>
                  <a:pt x="184715" y="50343"/>
                </a:lnTo>
                <a:cubicBezTo>
                  <a:pt x="186515" y="50343"/>
                  <a:pt x="221437" y="45309"/>
                  <a:pt x="271119" y="1438"/>
                </a:cubicBezTo>
                <a:cubicBezTo>
                  <a:pt x="272560" y="-1"/>
                  <a:pt x="274360" y="-360"/>
                  <a:pt x="276160" y="359"/>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4" name="Freeform 811">
            <a:extLst>
              <a:ext uri="{FF2B5EF4-FFF2-40B4-BE49-F238E27FC236}">
                <a16:creationId xmlns:a16="http://schemas.microsoft.com/office/drawing/2014/main" id="{36696918-2115-0F42-AFDC-286F3C1C9BBB}"/>
              </a:ext>
            </a:extLst>
          </p:cNvPr>
          <p:cNvSpPr>
            <a:spLocks noChangeArrowheads="1"/>
          </p:cNvSpPr>
          <p:nvPr/>
        </p:nvSpPr>
        <p:spPr bwMode="auto">
          <a:xfrm>
            <a:off x="6937372" y="4939780"/>
            <a:ext cx="729761" cy="729761"/>
          </a:xfrm>
          <a:custGeom>
            <a:avLst/>
            <a:gdLst/>
            <a:ahLst/>
            <a:cxnLst/>
            <a:rect l="0" t="0" r="r" b="b"/>
            <a:pathLst>
              <a:path w="304441" h="304441">
                <a:moveTo>
                  <a:pt x="9345" y="276778"/>
                </a:moveTo>
                <a:lnTo>
                  <a:pt x="9345" y="286118"/>
                </a:lnTo>
                <a:cubicBezTo>
                  <a:pt x="9345" y="291148"/>
                  <a:pt x="13658" y="295100"/>
                  <a:pt x="18690" y="295100"/>
                </a:cubicBezTo>
                <a:lnTo>
                  <a:pt x="286110" y="295100"/>
                </a:lnTo>
                <a:cubicBezTo>
                  <a:pt x="291142" y="295100"/>
                  <a:pt x="295096" y="291148"/>
                  <a:pt x="295096" y="286118"/>
                </a:cubicBezTo>
                <a:lnTo>
                  <a:pt x="295096" y="276778"/>
                </a:lnTo>
                <a:lnTo>
                  <a:pt x="9345" y="276778"/>
                </a:lnTo>
                <a:close/>
                <a:moveTo>
                  <a:pt x="30911" y="235462"/>
                </a:moveTo>
                <a:lnTo>
                  <a:pt x="12580" y="267437"/>
                </a:lnTo>
                <a:lnTo>
                  <a:pt x="292220" y="267437"/>
                </a:lnTo>
                <a:lnTo>
                  <a:pt x="273529" y="235462"/>
                </a:lnTo>
                <a:lnTo>
                  <a:pt x="30911" y="235462"/>
                </a:lnTo>
                <a:close/>
                <a:moveTo>
                  <a:pt x="185249" y="184264"/>
                </a:moveTo>
                <a:cubicBezTo>
                  <a:pt x="187081" y="182563"/>
                  <a:pt x="190378" y="182563"/>
                  <a:pt x="191843" y="184264"/>
                </a:cubicBezTo>
                <a:cubicBezTo>
                  <a:pt x="192943" y="184944"/>
                  <a:pt x="193309" y="186305"/>
                  <a:pt x="193309" y="187326"/>
                </a:cubicBezTo>
                <a:cubicBezTo>
                  <a:pt x="193309" y="188346"/>
                  <a:pt x="192943" y="189707"/>
                  <a:pt x="191843" y="190387"/>
                </a:cubicBezTo>
                <a:cubicBezTo>
                  <a:pt x="191111" y="191068"/>
                  <a:pt x="190012" y="191748"/>
                  <a:pt x="188913" y="191748"/>
                </a:cubicBezTo>
                <a:cubicBezTo>
                  <a:pt x="187447" y="191748"/>
                  <a:pt x="185982" y="191068"/>
                  <a:pt x="185249" y="190387"/>
                </a:cubicBezTo>
                <a:cubicBezTo>
                  <a:pt x="184516" y="189707"/>
                  <a:pt x="184150" y="188346"/>
                  <a:pt x="184150" y="187326"/>
                </a:cubicBezTo>
                <a:cubicBezTo>
                  <a:pt x="184150" y="186305"/>
                  <a:pt x="184516" y="184944"/>
                  <a:pt x="185249" y="184264"/>
                </a:cubicBezTo>
                <a:close/>
                <a:moveTo>
                  <a:pt x="166511" y="184150"/>
                </a:moveTo>
                <a:cubicBezTo>
                  <a:pt x="168981" y="184150"/>
                  <a:pt x="171097" y="186267"/>
                  <a:pt x="171097" y="188736"/>
                </a:cubicBezTo>
                <a:cubicBezTo>
                  <a:pt x="171097" y="191206"/>
                  <a:pt x="168981" y="193322"/>
                  <a:pt x="166511" y="193322"/>
                </a:cubicBezTo>
                <a:cubicBezTo>
                  <a:pt x="164042" y="193322"/>
                  <a:pt x="161925" y="191206"/>
                  <a:pt x="161925" y="188736"/>
                </a:cubicBezTo>
                <a:cubicBezTo>
                  <a:pt x="161925" y="186267"/>
                  <a:pt x="164042" y="184150"/>
                  <a:pt x="166511" y="184150"/>
                </a:cubicBezTo>
                <a:close/>
                <a:moveTo>
                  <a:pt x="144286" y="184150"/>
                </a:moveTo>
                <a:cubicBezTo>
                  <a:pt x="146756" y="184150"/>
                  <a:pt x="148872" y="186267"/>
                  <a:pt x="148872" y="188736"/>
                </a:cubicBezTo>
                <a:cubicBezTo>
                  <a:pt x="148872" y="191206"/>
                  <a:pt x="146756" y="193322"/>
                  <a:pt x="144286" y="193322"/>
                </a:cubicBezTo>
                <a:cubicBezTo>
                  <a:pt x="141817" y="193322"/>
                  <a:pt x="139700" y="191206"/>
                  <a:pt x="139700" y="188736"/>
                </a:cubicBezTo>
                <a:cubicBezTo>
                  <a:pt x="139700" y="186267"/>
                  <a:pt x="141817" y="184150"/>
                  <a:pt x="144286" y="184150"/>
                </a:cubicBezTo>
                <a:close/>
                <a:moveTo>
                  <a:pt x="122238" y="184150"/>
                </a:moveTo>
                <a:cubicBezTo>
                  <a:pt x="124436" y="184150"/>
                  <a:pt x="126634" y="186267"/>
                  <a:pt x="126634" y="188736"/>
                </a:cubicBezTo>
                <a:cubicBezTo>
                  <a:pt x="126634" y="191206"/>
                  <a:pt x="124436" y="193322"/>
                  <a:pt x="122238" y="193322"/>
                </a:cubicBezTo>
                <a:cubicBezTo>
                  <a:pt x="119307" y="193322"/>
                  <a:pt x="117475" y="191206"/>
                  <a:pt x="117475" y="188736"/>
                </a:cubicBezTo>
                <a:cubicBezTo>
                  <a:pt x="117475" y="186267"/>
                  <a:pt x="119307" y="184150"/>
                  <a:pt x="122238" y="184150"/>
                </a:cubicBezTo>
                <a:close/>
                <a:moveTo>
                  <a:pt x="99836" y="184150"/>
                </a:moveTo>
                <a:cubicBezTo>
                  <a:pt x="102306" y="184150"/>
                  <a:pt x="104422" y="186267"/>
                  <a:pt x="104422" y="188736"/>
                </a:cubicBezTo>
                <a:cubicBezTo>
                  <a:pt x="104422" y="191206"/>
                  <a:pt x="102306" y="193322"/>
                  <a:pt x="99836" y="193322"/>
                </a:cubicBezTo>
                <a:cubicBezTo>
                  <a:pt x="97367" y="193322"/>
                  <a:pt x="95250" y="191206"/>
                  <a:pt x="95250" y="188736"/>
                </a:cubicBezTo>
                <a:cubicBezTo>
                  <a:pt x="95250" y="186267"/>
                  <a:pt x="97367" y="184150"/>
                  <a:pt x="99836" y="184150"/>
                </a:cubicBezTo>
                <a:close/>
                <a:moveTo>
                  <a:pt x="77611" y="184150"/>
                </a:moveTo>
                <a:cubicBezTo>
                  <a:pt x="80080" y="184150"/>
                  <a:pt x="82197" y="186267"/>
                  <a:pt x="82197" y="188736"/>
                </a:cubicBezTo>
                <a:cubicBezTo>
                  <a:pt x="82197" y="191206"/>
                  <a:pt x="80080" y="193322"/>
                  <a:pt x="77611" y="193322"/>
                </a:cubicBezTo>
                <a:cubicBezTo>
                  <a:pt x="75142" y="193322"/>
                  <a:pt x="73025" y="191206"/>
                  <a:pt x="73025" y="188736"/>
                </a:cubicBezTo>
                <a:cubicBezTo>
                  <a:pt x="73025" y="186267"/>
                  <a:pt x="75142" y="184150"/>
                  <a:pt x="77611" y="184150"/>
                </a:cubicBezTo>
                <a:close/>
                <a:moveTo>
                  <a:pt x="59823" y="176213"/>
                </a:moveTo>
                <a:lnTo>
                  <a:pt x="59823" y="199659"/>
                </a:lnTo>
                <a:lnTo>
                  <a:pt x="244255" y="199659"/>
                </a:lnTo>
                <a:lnTo>
                  <a:pt x="244255" y="176213"/>
                </a:lnTo>
                <a:lnTo>
                  <a:pt x="59823" y="176213"/>
                </a:lnTo>
                <a:close/>
                <a:moveTo>
                  <a:pt x="59823" y="166688"/>
                </a:moveTo>
                <a:lnTo>
                  <a:pt x="244255" y="166688"/>
                </a:lnTo>
                <a:cubicBezTo>
                  <a:pt x="249308" y="166688"/>
                  <a:pt x="253639" y="171084"/>
                  <a:pt x="253639" y="176213"/>
                </a:cubicBezTo>
                <a:lnTo>
                  <a:pt x="253639" y="199659"/>
                </a:lnTo>
                <a:cubicBezTo>
                  <a:pt x="253639" y="204788"/>
                  <a:pt x="249308" y="209184"/>
                  <a:pt x="244255" y="209184"/>
                </a:cubicBezTo>
                <a:lnTo>
                  <a:pt x="59823" y="209184"/>
                </a:lnTo>
                <a:cubicBezTo>
                  <a:pt x="54770" y="209184"/>
                  <a:pt x="50800" y="204788"/>
                  <a:pt x="50800" y="199659"/>
                </a:cubicBezTo>
                <a:lnTo>
                  <a:pt x="50800" y="176213"/>
                </a:lnTo>
                <a:cubicBezTo>
                  <a:pt x="50800" y="171084"/>
                  <a:pt x="54770" y="166688"/>
                  <a:pt x="59823" y="166688"/>
                </a:cubicBezTo>
                <a:close/>
                <a:moveTo>
                  <a:pt x="176200" y="139700"/>
                </a:moveTo>
                <a:lnTo>
                  <a:pt x="212372" y="139700"/>
                </a:lnTo>
                <a:cubicBezTo>
                  <a:pt x="215295" y="139700"/>
                  <a:pt x="217122" y="141817"/>
                  <a:pt x="217122" y="144286"/>
                </a:cubicBezTo>
                <a:cubicBezTo>
                  <a:pt x="217122" y="146756"/>
                  <a:pt x="215295" y="148872"/>
                  <a:pt x="212372" y="148872"/>
                </a:cubicBezTo>
                <a:lnTo>
                  <a:pt x="176200" y="148872"/>
                </a:lnTo>
                <a:cubicBezTo>
                  <a:pt x="173642" y="148872"/>
                  <a:pt x="171450" y="146756"/>
                  <a:pt x="171450" y="144286"/>
                </a:cubicBezTo>
                <a:cubicBezTo>
                  <a:pt x="171450" y="141817"/>
                  <a:pt x="173642" y="139700"/>
                  <a:pt x="176200" y="139700"/>
                </a:cubicBezTo>
                <a:close/>
                <a:moveTo>
                  <a:pt x="176136" y="111125"/>
                </a:moveTo>
                <a:lnTo>
                  <a:pt x="248954" y="111125"/>
                </a:lnTo>
                <a:cubicBezTo>
                  <a:pt x="251477" y="111125"/>
                  <a:pt x="253640" y="113242"/>
                  <a:pt x="253640" y="115711"/>
                </a:cubicBezTo>
                <a:cubicBezTo>
                  <a:pt x="253640" y="118181"/>
                  <a:pt x="251477" y="120297"/>
                  <a:pt x="248954" y="120297"/>
                </a:cubicBezTo>
                <a:lnTo>
                  <a:pt x="176136" y="120297"/>
                </a:lnTo>
                <a:cubicBezTo>
                  <a:pt x="173613" y="120297"/>
                  <a:pt x="171450" y="118181"/>
                  <a:pt x="171450" y="115711"/>
                </a:cubicBezTo>
                <a:cubicBezTo>
                  <a:pt x="171450" y="113242"/>
                  <a:pt x="173613" y="111125"/>
                  <a:pt x="176136" y="111125"/>
                </a:cubicBezTo>
                <a:close/>
                <a:moveTo>
                  <a:pt x="176136" y="84138"/>
                </a:moveTo>
                <a:lnTo>
                  <a:pt x="248954" y="84138"/>
                </a:lnTo>
                <a:cubicBezTo>
                  <a:pt x="251477" y="84138"/>
                  <a:pt x="253640" y="86255"/>
                  <a:pt x="253640" y="88724"/>
                </a:cubicBezTo>
                <a:cubicBezTo>
                  <a:pt x="253640" y="91194"/>
                  <a:pt x="251477" y="93310"/>
                  <a:pt x="248954" y="93310"/>
                </a:cubicBezTo>
                <a:lnTo>
                  <a:pt x="176136" y="93310"/>
                </a:lnTo>
                <a:cubicBezTo>
                  <a:pt x="173613" y="93310"/>
                  <a:pt x="171450" y="91194"/>
                  <a:pt x="171450" y="88724"/>
                </a:cubicBezTo>
                <a:cubicBezTo>
                  <a:pt x="171450" y="86255"/>
                  <a:pt x="173613" y="84138"/>
                  <a:pt x="176136" y="84138"/>
                </a:cubicBezTo>
                <a:close/>
                <a:moveTo>
                  <a:pt x="101600" y="65088"/>
                </a:moveTo>
                <a:cubicBezTo>
                  <a:pt x="104146" y="65088"/>
                  <a:pt x="105965" y="66871"/>
                  <a:pt x="105965" y="69367"/>
                </a:cubicBezTo>
                <a:lnTo>
                  <a:pt x="105965" y="71863"/>
                </a:lnTo>
                <a:cubicBezTo>
                  <a:pt x="111422" y="72932"/>
                  <a:pt x="115424" y="76498"/>
                  <a:pt x="117607" y="81133"/>
                </a:cubicBezTo>
                <a:cubicBezTo>
                  <a:pt x="118698" y="83272"/>
                  <a:pt x="117607" y="86125"/>
                  <a:pt x="115060" y="87194"/>
                </a:cubicBezTo>
                <a:cubicBezTo>
                  <a:pt x="112877" y="87908"/>
                  <a:pt x="109967" y="86838"/>
                  <a:pt x="108876" y="84699"/>
                </a:cubicBezTo>
                <a:cubicBezTo>
                  <a:pt x="107784" y="81846"/>
                  <a:pt x="104874" y="80063"/>
                  <a:pt x="101600" y="80063"/>
                </a:cubicBezTo>
                <a:cubicBezTo>
                  <a:pt x="97234" y="80063"/>
                  <a:pt x="93596" y="83272"/>
                  <a:pt x="93596" y="86838"/>
                </a:cubicBezTo>
                <a:cubicBezTo>
                  <a:pt x="93596" y="91473"/>
                  <a:pt x="96143" y="93612"/>
                  <a:pt x="101600" y="93612"/>
                </a:cubicBezTo>
                <a:cubicBezTo>
                  <a:pt x="111786" y="93612"/>
                  <a:pt x="118698" y="99674"/>
                  <a:pt x="118698" y="109301"/>
                </a:cubicBezTo>
                <a:cubicBezTo>
                  <a:pt x="118698" y="116788"/>
                  <a:pt x="113241" y="122849"/>
                  <a:pt x="105965" y="124632"/>
                </a:cubicBezTo>
                <a:lnTo>
                  <a:pt x="105965" y="126772"/>
                </a:lnTo>
                <a:cubicBezTo>
                  <a:pt x="105965" y="129267"/>
                  <a:pt x="104146" y="131407"/>
                  <a:pt x="101600" y="131407"/>
                </a:cubicBezTo>
                <a:cubicBezTo>
                  <a:pt x="98689" y="131407"/>
                  <a:pt x="96870" y="129267"/>
                  <a:pt x="96870" y="126772"/>
                </a:cubicBezTo>
                <a:lnTo>
                  <a:pt x="96870" y="124632"/>
                </a:lnTo>
                <a:cubicBezTo>
                  <a:pt x="91413" y="123206"/>
                  <a:pt x="87411" y="119641"/>
                  <a:pt x="85592" y="115362"/>
                </a:cubicBezTo>
                <a:cubicBezTo>
                  <a:pt x="84137" y="112866"/>
                  <a:pt x="85592" y="110370"/>
                  <a:pt x="87775" y="108944"/>
                </a:cubicBezTo>
                <a:cubicBezTo>
                  <a:pt x="90322" y="108231"/>
                  <a:pt x="93232" y="109301"/>
                  <a:pt x="93960" y="111796"/>
                </a:cubicBezTo>
                <a:cubicBezTo>
                  <a:pt x="95051" y="114292"/>
                  <a:pt x="98325" y="116075"/>
                  <a:pt x="101600" y="116075"/>
                </a:cubicBezTo>
                <a:cubicBezTo>
                  <a:pt x="105965" y="116075"/>
                  <a:pt x="109603" y="113223"/>
                  <a:pt x="109603" y="109301"/>
                </a:cubicBezTo>
                <a:cubicBezTo>
                  <a:pt x="109603" y="104665"/>
                  <a:pt x="107057" y="102526"/>
                  <a:pt x="101600" y="102526"/>
                </a:cubicBezTo>
                <a:cubicBezTo>
                  <a:pt x="91049" y="102526"/>
                  <a:pt x="84137" y="96465"/>
                  <a:pt x="84137" y="86838"/>
                </a:cubicBezTo>
                <a:cubicBezTo>
                  <a:pt x="84137" y="79707"/>
                  <a:pt x="89594" y="73645"/>
                  <a:pt x="96870" y="71863"/>
                </a:cubicBezTo>
                <a:lnTo>
                  <a:pt x="96870" y="69367"/>
                </a:lnTo>
                <a:cubicBezTo>
                  <a:pt x="96870" y="66871"/>
                  <a:pt x="98689" y="65088"/>
                  <a:pt x="101600" y="65088"/>
                </a:cubicBezTo>
                <a:close/>
                <a:moveTo>
                  <a:pt x="101421" y="56927"/>
                </a:moveTo>
                <a:cubicBezTo>
                  <a:pt x="78444" y="56927"/>
                  <a:pt x="60134" y="75529"/>
                  <a:pt x="60134" y="98068"/>
                </a:cubicBezTo>
                <a:cubicBezTo>
                  <a:pt x="60134" y="120963"/>
                  <a:pt x="78444" y="139566"/>
                  <a:pt x="101421" y="139566"/>
                </a:cubicBezTo>
                <a:cubicBezTo>
                  <a:pt x="124038" y="139566"/>
                  <a:pt x="142707" y="120963"/>
                  <a:pt x="142707" y="98068"/>
                </a:cubicBezTo>
                <a:cubicBezTo>
                  <a:pt x="142707" y="75529"/>
                  <a:pt x="124038" y="56927"/>
                  <a:pt x="101421" y="56927"/>
                </a:cubicBezTo>
                <a:close/>
                <a:moveTo>
                  <a:pt x="42054" y="50800"/>
                </a:moveTo>
                <a:cubicBezTo>
                  <a:pt x="44570" y="50800"/>
                  <a:pt x="46726" y="52956"/>
                  <a:pt x="46726" y="55471"/>
                </a:cubicBezTo>
                <a:cubicBezTo>
                  <a:pt x="46726" y="57986"/>
                  <a:pt x="44570" y="60141"/>
                  <a:pt x="42054" y="60141"/>
                </a:cubicBezTo>
                <a:cubicBezTo>
                  <a:pt x="37022" y="60141"/>
                  <a:pt x="32708" y="64093"/>
                  <a:pt x="32708" y="69482"/>
                </a:cubicBezTo>
                <a:lnTo>
                  <a:pt x="32708" y="226121"/>
                </a:lnTo>
                <a:lnTo>
                  <a:pt x="271732" y="226121"/>
                </a:lnTo>
                <a:lnTo>
                  <a:pt x="271732" y="69482"/>
                </a:lnTo>
                <a:cubicBezTo>
                  <a:pt x="271732" y="64093"/>
                  <a:pt x="267779" y="60141"/>
                  <a:pt x="262746" y="60141"/>
                </a:cubicBezTo>
                <a:lnTo>
                  <a:pt x="161745" y="60141"/>
                </a:lnTo>
                <a:cubicBezTo>
                  <a:pt x="159229" y="60141"/>
                  <a:pt x="157073" y="57986"/>
                  <a:pt x="157073" y="55471"/>
                </a:cubicBezTo>
                <a:cubicBezTo>
                  <a:pt x="157073" y="52956"/>
                  <a:pt x="159229" y="50800"/>
                  <a:pt x="161745" y="50800"/>
                </a:cubicBezTo>
                <a:lnTo>
                  <a:pt x="262746" y="50800"/>
                </a:lnTo>
                <a:cubicBezTo>
                  <a:pt x="272811" y="50800"/>
                  <a:pt x="281078" y="59063"/>
                  <a:pt x="281078" y="69482"/>
                </a:cubicBezTo>
                <a:lnTo>
                  <a:pt x="281078" y="229714"/>
                </a:lnTo>
                <a:lnTo>
                  <a:pt x="304081" y="269952"/>
                </a:lnTo>
                <a:cubicBezTo>
                  <a:pt x="304081" y="270311"/>
                  <a:pt x="304081" y="270311"/>
                  <a:pt x="304081" y="270311"/>
                </a:cubicBezTo>
                <a:lnTo>
                  <a:pt x="304081" y="270670"/>
                </a:lnTo>
                <a:cubicBezTo>
                  <a:pt x="304441" y="271029"/>
                  <a:pt x="304441" y="271748"/>
                  <a:pt x="304441" y="272107"/>
                </a:cubicBezTo>
                <a:lnTo>
                  <a:pt x="304441" y="286118"/>
                </a:lnTo>
                <a:cubicBezTo>
                  <a:pt x="304441" y="296178"/>
                  <a:pt x="296174" y="304441"/>
                  <a:pt x="286110" y="304441"/>
                </a:cubicBezTo>
                <a:lnTo>
                  <a:pt x="18690" y="304441"/>
                </a:lnTo>
                <a:cubicBezTo>
                  <a:pt x="8267" y="304441"/>
                  <a:pt x="0" y="296178"/>
                  <a:pt x="0" y="286118"/>
                </a:cubicBezTo>
                <a:lnTo>
                  <a:pt x="0" y="272107"/>
                </a:lnTo>
                <a:cubicBezTo>
                  <a:pt x="0" y="271748"/>
                  <a:pt x="0" y="271029"/>
                  <a:pt x="359" y="270670"/>
                </a:cubicBezTo>
                <a:lnTo>
                  <a:pt x="719" y="270311"/>
                </a:lnTo>
                <a:cubicBezTo>
                  <a:pt x="719" y="270311"/>
                  <a:pt x="719" y="270311"/>
                  <a:pt x="719" y="269952"/>
                </a:cubicBezTo>
                <a:lnTo>
                  <a:pt x="23723" y="229714"/>
                </a:lnTo>
                <a:lnTo>
                  <a:pt x="23723" y="69482"/>
                </a:lnTo>
                <a:cubicBezTo>
                  <a:pt x="23723" y="59063"/>
                  <a:pt x="31989" y="50800"/>
                  <a:pt x="42054" y="50800"/>
                </a:cubicBezTo>
                <a:close/>
                <a:moveTo>
                  <a:pt x="101421" y="47625"/>
                </a:moveTo>
                <a:cubicBezTo>
                  <a:pt x="129423" y="47625"/>
                  <a:pt x="152041" y="70521"/>
                  <a:pt x="152041" y="98068"/>
                </a:cubicBezTo>
                <a:cubicBezTo>
                  <a:pt x="152041" y="126329"/>
                  <a:pt x="129423" y="148867"/>
                  <a:pt x="101421" y="148867"/>
                </a:cubicBezTo>
                <a:cubicBezTo>
                  <a:pt x="73418" y="148867"/>
                  <a:pt x="50800" y="126329"/>
                  <a:pt x="50800" y="98068"/>
                </a:cubicBezTo>
                <a:cubicBezTo>
                  <a:pt x="50800" y="70521"/>
                  <a:pt x="73418" y="47625"/>
                  <a:pt x="101421" y="47625"/>
                </a:cubicBezTo>
                <a:close/>
                <a:moveTo>
                  <a:pt x="75833" y="14288"/>
                </a:moveTo>
                <a:cubicBezTo>
                  <a:pt x="78764" y="14288"/>
                  <a:pt x="80596" y="16405"/>
                  <a:pt x="80596" y="18874"/>
                </a:cubicBezTo>
                <a:lnTo>
                  <a:pt x="80596" y="37924"/>
                </a:lnTo>
                <a:cubicBezTo>
                  <a:pt x="80596" y="40394"/>
                  <a:pt x="78764" y="42510"/>
                  <a:pt x="75833" y="42510"/>
                </a:cubicBezTo>
                <a:cubicBezTo>
                  <a:pt x="73269" y="42510"/>
                  <a:pt x="71437" y="40394"/>
                  <a:pt x="71437" y="37924"/>
                </a:cubicBezTo>
                <a:lnTo>
                  <a:pt x="71437" y="18874"/>
                </a:lnTo>
                <a:cubicBezTo>
                  <a:pt x="71437" y="16405"/>
                  <a:pt x="73269" y="14288"/>
                  <a:pt x="75833" y="14288"/>
                </a:cubicBezTo>
                <a:close/>
                <a:moveTo>
                  <a:pt x="122238" y="9525"/>
                </a:moveTo>
                <a:cubicBezTo>
                  <a:pt x="124436" y="9525"/>
                  <a:pt x="126634" y="11311"/>
                  <a:pt x="126634" y="13811"/>
                </a:cubicBezTo>
                <a:lnTo>
                  <a:pt x="126634" y="33100"/>
                </a:lnTo>
                <a:cubicBezTo>
                  <a:pt x="126634" y="35600"/>
                  <a:pt x="124436" y="37743"/>
                  <a:pt x="122238" y="37743"/>
                </a:cubicBezTo>
                <a:cubicBezTo>
                  <a:pt x="119307" y="37743"/>
                  <a:pt x="117475" y="35600"/>
                  <a:pt x="117475" y="33100"/>
                </a:cubicBezTo>
                <a:lnTo>
                  <a:pt x="117475" y="13811"/>
                </a:lnTo>
                <a:cubicBezTo>
                  <a:pt x="117475" y="11311"/>
                  <a:pt x="119307" y="9525"/>
                  <a:pt x="122238" y="9525"/>
                </a:cubicBezTo>
                <a:close/>
                <a:moveTo>
                  <a:pt x="98058" y="0"/>
                </a:moveTo>
                <a:cubicBezTo>
                  <a:pt x="100989" y="0"/>
                  <a:pt x="102821" y="2143"/>
                  <a:pt x="102821" y="4644"/>
                </a:cubicBezTo>
                <a:lnTo>
                  <a:pt x="102821" y="23932"/>
                </a:lnTo>
                <a:cubicBezTo>
                  <a:pt x="102821" y="26432"/>
                  <a:pt x="100989" y="28218"/>
                  <a:pt x="98058" y="28218"/>
                </a:cubicBezTo>
                <a:cubicBezTo>
                  <a:pt x="95860" y="28218"/>
                  <a:pt x="93662" y="26432"/>
                  <a:pt x="93662" y="23932"/>
                </a:cubicBezTo>
                <a:lnTo>
                  <a:pt x="93662" y="4644"/>
                </a:lnTo>
                <a:cubicBezTo>
                  <a:pt x="93662" y="2143"/>
                  <a:pt x="95860" y="0"/>
                  <a:pt x="98058"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Tree>
    <p:extLst>
      <p:ext uri="{BB962C8B-B14F-4D97-AF65-F5344CB8AC3E}">
        <p14:creationId xmlns:p14="http://schemas.microsoft.com/office/powerpoint/2010/main" val="3553890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52796E44-6202-9C41-B139-D869FDE78DAE}"/>
              </a:ext>
            </a:extLst>
          </p:cNvPr>
          <p:cNvCxnSpPr>
            <a:cxnSpLocks/>
            <a:endCxn id="10" idx="0"/>
          </p:cNvCxnSpPr>
          <p:nvPr/>
        </p:nvCxnSpPr>
        <p:spPr>
          <a:xfrm>
            <a:off x="3357300" y="3957061"/>
            <a:ext cx="1794355" cy="5825"/>
          </a:xfrm>
          <a:prstGeom prst="line">
            <a:avLst/>
          </a:prstGeom>
          <a:ln w="38100">
            <a:headEnd type="ova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E0C31EC-4AC6-F848-9E36-5386152A0646}"/>
              </a:ext>
            </a:extLst>
          </p:cNvPr>
          <p:cNvCxnSpPr>
            <a:cxnSpLocks/>
            <a:endCxn id="13" idx="0"/>
          </p:cNvCxnSpPr>
          <p:nvPr/>
        </p:nvCxnSpPr>
        <p:spPr>
          <a:xfrm flipH="1">
            <a:off x="7043822" y="3955067"/>
            <a:ext cx="1790880" cy="7819"/>
          </a:xfrm>
          <a:prstGeom prst="line">
            <a:avLst/>
          </a:prstGeom>
          <a:ln w="38100">
            <a:solidFill>
              <a:schemeClr val="accent4"/>
            </a:solidFill>
            <a:headEnd type="ova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349E849-D552-3C4B-9594-DB6EFDFBA855}"/>
              </a:ext>
            </a:extLst>
          </p:cNvPr>
          <p:cNvSpPr txBox="1"/>
          <p:nvPr/>
        </p:nvSpPr>
        <p:spPr>
          <a:xfrm>
            <a:off x="2711907" y="306186"/>
            <a:ext cx="6768199"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CYCLE PROCESS DIAGRAM</a:t>
            </a:r>
          </a:p>
        </p:txBody>
      </p:sp>
      <p:sp>
        <p:nvSpPr>
          <p:cNvPr id="3" name="TextBox 2">
            <a:extLst>
              <a:ext uri="{FF2B5EF4-FFF2-40B4-BE49-F238E27FC236}">
                <a16:creationId xmlns:a16="http://schemas.microsoft.com/office/drawing/2014/main" id="{D4181600-9566-4144-8554-2B9B191453F3}"/>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16" name="Shape 23">
            <a:extLst>
              <a:ext uri="{FF2B5EF4-FFF2-40B4-BE49-F238E27FC236}">
                <a16:creationId xmlns:a16="http://schemas.microsoft.com/office/drawing/2014/main" id="{3823931D-7814-814A-85E6-9B85B42CCC73}"/>
              </a:ext>
            </a:extLst>
          </p:cNvPr>
          <p:cNvSpPr/>
          <p:nvPr/>
        </p:nvSpPr>
        <p:spPr>
          <a:xfrm>
            <a:off x="6997156" y="2305138"/>
            <a:ext cx="1837546" cy="24787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914" y="0"/>
                </a:lnTo>
                <a:lnTo>
                  <a:pt x="21600" y="0"/>
                </a:lnTo>
              </a:path>
            </a:pathLst>
          </a:custGeom>
          <a:noFill/>
          <a:ln w="38100" cap="flat">
            <a:solidFill>
              <a:schemeClr val="accent5"/>
            </a:solidFill>
            <a:prstDash val="solid"/>
            <a:miter lim="400000"/>
            <a:tailEnd type="oval"/>
          </a:ln>
          <a:effectLst/>
        </p:spPr>
        <p:txBody>
          <a:bodyPr wrap="square" lIns="50787" tIns="50787" rIns="50787" bIns="50787" numCol="1" anchor="ctr">
            <a:noAutofit/>
          </a:bodyPr>
          <a:lstStyle/>
          <a:p>
            <a:pPr lvl="0"/>
            <a:endParaRPr sz="3599" dirty="0">
              <a:latin typeface="Lato Light" panose="020F0502020204030203" pitchFamily="34" charset="0"/>
            </a:endParaRPr>
          </a:p>
        </p:txBody>
      </p:sp>
      <p:sp>
        <p:nvSpPr>
          <p:cNvPr id="17" name="Shape 24">
            <a:extLst>
              <a:ext uri="{FF2B5EF4-FFF2-40B4-BE49-F238E27FC236}">
                <a16:creationId xmlns:a16="http://schemas.microsoft.com/office/drawing/2014/main" id="{039BE1B2-F6BE-2F41-9FC2-7CB35575932B}"/>
              </a:ext>
            </a:extLst>
          </p:cNvPr>
          <p:cNvSpPr/>
          <p:nvPr/>
        </p:nvSpPr>
        <p:spPr>
          <a:xfrm rot="10800000" flipH="1">
            <a:off x="6997156" y="5427436"/>
            <a:ext cx="1837546" cy="24788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914" y="0"/>
                </a:lnTo>
                <a:lnTo>
                  <a:pt x="21600" y="0"/>
                </a:lnTo>
              </a:path>
            </a:pathLst>
          </a:custGeom>
          <a:noFill/>
          <a:ln w="38100" cap="flat">
            <a:solidFill>
              <a:schemeClr val="accent3"/>
            </a:solidFill>
            <a:prstDash val="solid"/>
            <a:miter lim="400000"/>
            <a:tailEnd type="oval"/>
          </a:ln>
          <a:effectLst/>
        </p:spPr>
        <p:txBody>
          <a:bodyPr wrap="square" lIns="50787" tIns="50787" rIns="50787" bIns="50787" numCol="1" anchor="ctr">
            <a:noAutofit/>
          </a:bodyPr>
          <a:lstStyle/>
          <a:p>
            <a:pPr lvl="0"/>
            <a:endParaRPr sz="3599" dirty="0">
              <a:latin typeface="Lato Light" panose="020F0502020204030203" pitchFamily="34" charset="0"/>
            </a:endParaRPr>
          </a:p>
        </p:txBody>
      </p:sp>
      <p:sp>
        <p:nvSpPr>
          <p:cNvPr id="19" name="Shape 26">
            <a:extLst>
              <a:ext uri="{FF2B5EF4-FFF2-40B4-BE49-F238E27FC236}">
                <a16:creationId xmlns:a16="http://schemas.microsoft.com/office/drawing/2014/main" id="{0527CFF2-CD9F-E948-B700-DFB6E9DEF1A2}"/>
              </a:ext>
            </a:extLst>
          </p:cNvPr>
          <p:cNvSpPr/>
          <p:nvPr/>
        </p:nvSpPr>
        <p:spPr>
          <a:xfrm>
            <a:off x="3357300" y="2305138"/>
            <a:ext cx="1837545" cy="247879"/>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8686" y="0"/>
                </a:lnTo>
                <a:lnTo>
                  <a:pt x="0" y="0"/>
                </a:lnTo>
              </a:path>
            </a:pathLst>
          </a:custGeom>
          <a:noFill/>
          <a:ln w="38100" cap="flat">
            <a:solidFill>
              <a:schemeClr val="accent6"/>
            </a:solidFill>
            <a:prstDash val="solid"/>
            <a:miter lim="400000"/>
            <a:tailEnd type="oval"/>
          </a:ln>
          <a:effectLst/>
        </p:spPr>
        <p:txBody>
          <a:bodyPr wrap="square" lIns="50787" tIns="50787" rIns="50787" bIns="50787" numCol="1" anchor="ctr">
            <a:noAutofit/>
          </a:bodyPr>
          <a:lstStyle/>
          <a:p>
            <a:pPr lvl="0"/>
            <a:endParaRPr sz="3599" dirty="0">
              <a:latin typeface="Lato Light" panose="020F0502020204030203" pitchFamily="34" charset="0"/>
            </a:endParaRPr>
          </a:p>
        </p:txBody>
      </p:sp>
      <p:sp>
        <p:nvSpPr>
          <p:cNvPr id="20" name="Shape 27">
            <a:extLst>
              <a:ext uri="{FF2B5EF4-FFF2-40B4-BE49-F238E27FC236}">
                <a16:creationId xmlns:a16="http://schemas.microsoft.com/office/drawing/2014/main" id="{CF56C402-AB80-C24A-AA5D-9C24C86D5F49}"/>
              </a:ext>
            </a:extLst>
          </p:cNvPr>
          <p:cNvSpPr/>
          <p:nvPr/>
        </p:nvSpPr>
        <p:spPr>
          <a:xfrm>
            <a:off x="3357300" y="5427436"/>
            <a:ext cx="1837545" cy="24788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8686" y="21600"/>
                </a:lnTo>
                <a:lnTo>
                  <a:pt x="0" y="21600"/>
                </a:lnTo>
              </a:path>
            </a:pathLst>
          </a:custGeom>
          <a:noFill/>
          <a:ln w="38100" cap="flat">
            <a:solidFill>
              <a:schemeClr val="accent2"/>
            </a:solidFill>
            <a:prstDash val="solid"/>
            <a:miter lim="400000"/>
            <a:tailEnd type="oval"/>
          </a:ln>
          <a:effectLst/>
        </p:spPr>
        <p:txBody>
          <a:bodyPr wrap="square" lIns="50787" tIns="50787" rIns="50787" bIns="50787" numCol="1" anchor="ctr">
            <a:noAutofit/>
          </a:bodyPr>
          <a:lstStyle/>
          <a:p>
            <a:pPr lvl="0"/>
            <a:endParaRPr sz="3599" dirty="0">
              <a:latin typeface="Lato Light" panose="020F0502020204030203" pitchFamily="34" charset="0"/>
            </a:endParaRPr>
          </a:p>
        </p:txBody>
      </p:sp>
      <p:sp>
        <p:nvSpPr>
          <p:cNvPr id="9" name="Shape 6">
            <a:extLst>
              <a:ext uri="{FF2B5EF4-FFF2-40B4-BE49-F238E27FC236}">
                <a16:creationId xmlns:a16="http://schemas.microsoft.com/office/drawing/2014/main" id="{FA121374-F8BD-2649-8088-99DB17D30EEC}"/>
              </a:ext>
            </a:extLst>
          </p:cNvPr>
          <p:cNvSpPr/>
          <p:nvPr/>
        </p:nvSpPr>
        <p:spPr>
          <a:xfrm>
            <a:off x="4198407" y="1780551"/>
            <a:ext cx="1896834" cy="219065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10802"/>
                </a:lnTo>
                <a:lnTo>
                  <a:pt x="21600" y="21600"/>
                </a:lnTo>
                <a:lnTo>
                  <a:pt x="21600" y="0"/>
                </a:lnTo>
                <a:close/>
              </a:path>
            </a:pathLst>
          </a:custGeom>
          <a:solidFill>
            <a:schemeClr val="accent6"/>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0" name="Shape 7">
            <a:extLst>
              <a:ext uri="{FF2B5EF4-FFF2-40B4-BE49-F238E27FC236}">
                <a16:creationId xmlns:a16="http://schemas.microsoft.com/office/drawing/2014/main" id="{5D4A88EC-DE8A-A94C-BC14-585E653A1DDA}"/>
              </a:ext>
            </a:extLst>
          </p:cNvPr>
          <p:cNvSpPr/>
          <p:nvPr/>
        </p:nvSpPr>
        <p:spPr>
          <a:xfrm>
            <a:off x="4203074" y="2867654"/>
            <a:ext cx="1897162" cy="219046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4" y="21600"/>
                </a:lnTo>
                <a:lnTo>
                  <a:pt x="21600" y="10801"/>
                </a:lnTo>
                <a:lnTo>
                  <a:pt x="0" y="0"/>
                </a:lnTo>
                <a:close/>
              </a:path>
            </a:pathLst>
          </a:custGeom>
          <a:solidFill>
            <a:schemeClr val="accent1"/>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1" name="Shape 8">
            <a:extLst>
              <a:ext uri="{FF2B5EF4-FFF2-40B4-BE49-F238E27FC236}">
                <a16:creationId xmlns:a16="http://schemas.microsoft.com/office/drawing/2014/main" id="{B5FC2F9E-F6D2-4448-856A-46F1B77BCA85}"/>
              </a:ext>
            </a:extLst>
          </p:cNvPr>
          <p:cNvSpPr/>
          <p:nvPr/>
        </p:nvSpPr>
        <p:spPr>
          <a:xfrm>
            <a:off x="4198407" y="3959165"/>
            <a:ext cx="1896834" cy="219065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10798"/>
                </a:lnTo>
                <a:lnTo>
                  <a:pt x="21600" y="0"/>
                </a:lnTo>
                <a:lnTo>
                  <a:pt x="21600" y="21600"/>
                </a:lnTo>
                <a:close/>
              </a:path>
            </a:pathLst>
          </a:custGeom>
          <a:solidFill>
            <a:schemeClr val="accent2"/>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2" name="Shape 9">
            <a:extLst>
              <a:ext uri="{FF2B5EF4-FFF2-40B4-BE49-F238E27FC236}">
                <a16:creationId xmlns:a16="http://schemas.microsoft.com/office/drawing/2014/main" id="{14A1A508-408A-B84C-9CBA-05B41BBE3441}"/>
              </a:ext>
            </a:extLst>
          </p:cNvPr>
          <p:cNvSpPr/>
          <p:nvPr/>
        </p:nvSpPr>
        <p:spPr>
          <a:xfrm>
            <a:off x="6100235" y="1780551"/>
            <a:ext cx="1896835" cy="219065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10802"/>
                </a:lnTo>
                <a:lnTo>
                  <a:pt x="0" y="21600"/>
                </a:lnTo>
                <a:lnTo>
                  <a:pt x="0" y="0"/>
                </a:lnTo>
                <a:close/>
              </a:path>
            </a:pathLst>
          </a:custGeom>
          <a:solidFill>
            <a:schemeClr val="accent5"/>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3" name="Shape 10">
            <a:extLst>
              <a:ext uri="{FF2B5EF4-FFF2-40B4-BE49-F238E27FC236}">
                <a16:creationId xmlns:a16="http://schemas.microsoft.com/office/drawing/2014/main" id="{13F9ED47-07D5-EC4D-95FA-4FD3167B335B}"/>
              </a:ext>
            </a:extLst>
          </p:cNvPr>
          <p:cNvSpPr/>
          <p:nvPr/>
        </p:nvSpPr>
        <p:spPr>
          <a:xfrm>
            <a:off x="6095241" y="2867654"/>
            <a:ext cx="1897162" cy="2190465"/>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596" y="21600"/>
                </a:lnTo>
                <a:lnTo>
                  <a:pt x="0" y="10801"/>
                </a:lnTo>
                <a:lnTo>
                  <a:pt x="21600" y="0"/>
                </a:lnTo>
                <a:close/>
              </a:path>
            </a:pathLst>
          </a:custGeom>
          <a:solidFill>
            <a:schemeClr val="accent4"/>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14" name="Shape 11">
            <a:extLst>
              <a:ext uri="{FF2B5EF4-FFF2-40B4-BE49-F238E27FC236}">
                <a16:creationId xmlns:a16="http://schemas.microsoft.com/office/drawing/2014/main" id="{2FB5D029-68E0-9E4F-AB7E-60A0D5CCAA4C}"/>
              </a:ext>
            </a:extLst>
          </p:cNvPr>
          <p:cNvSpPr/>
          <p:nvPr/>
        </p:nvSpPr>
        <p:spPr>
          <a:xfrm>
            <a:off x="6100235" y="3959165"/>
            <a:ext cx="1896835" cy="219065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10798"/>
                </a:lnTo>
                <a:lnTo>
                  <a:pt x="0" y="0"/>
                </a:lnTo>
                <a:lnTo>
                  <a:pt x="0" y="21600"/>
                </a:lnTo>
                <a:close/>
              </a:path>
            </a:pathLst>
          </a:custGeom>
          <a:solidFill>
            <a:schemeClr val="accent1">
              <a:lumMod val="50000"/>
            </a:schemeClr>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8" name="Shape 13">
            <a:extLst>
              <a:ext uri="{FF2B5EF4-FFF2-40B4-BE49-F238E27FC236}">
                <a16:creationId xmlns:a16="http://schemas.microsoft.com/office/drawing/2014/main" id="{F3535990-637B-BF40-8861-534080F66C93}"/>
              </a:ext>
            </a:extLst>
          </p:cNvPr>
          <p:cNvSpPr/>
          <p:nvPr/>
        </p:nvSpPr>
        <p:spPr>
          <a:xfrm>
            <a:off x="5146660" y="2875877"/>
            <a:ext cx="1897162" cy="2190654"/>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5400"/>
                </a:lnTo>
                <a:lnTo>
                  <a:pt x="21600" y="16200"/>
                </a:lnTo>
                <a:lnTo>
                  <a:pt x="10800" y="21600"/>
                </a:lnTo>
                <a:lnTo>
                  <a:pt x="0" y="16200"/>
                </a:lnTo>
                <a:lnTo>
                  <a:pt x="0" y="5400"/>
                </a:lnTo>
                <a:close/>
              </a:path>
            </a:pathLst>
          </a:custGeom>
          <a:solidFill>
            <a:srgbClr val="FFFFFF">
              <a:alpha val="50000"/>
            </a:srgbClr>
          </a:solidFill>
          <a:ln w="12700" cap="flat">
            <a:noFill/>
            <a:miter lim="400000"/>
          </a:ln>
          <a:effectLst/>
        </p:spPr>
        <p:txBody>
          <a:bodyPr wrap="square" lIns="0" tIns="0" rIns="0" bIns="0" numCol="1" anchor="t">
            <a:noAutofit/>
          </a:bodyPr>
          <a:lstStyle/>
          <a:p>
            <a:pPr lvl="0"/>
            <a:endParaRPr sz="3599" dirty="0">
              <a:latin typeface="Lato Light" panose="020F0502020204030203" pitchFamily="34" charset="0"/>
            </a:endParaRPr>
          </a:p>
        </p:txBody>
      </p:sp>
      <p:sp>
        <p:nvSpPr>
          <p:cNvPr id="29" name="Subtitle 2">
            <a:extLst>
              <a:ext uri="{FF2B5EF4-FFF2-40B4-BE49-F238E27FC236}">
                <a16:creationId xmlns:a16="http://schemas.microsoft.com/office/drawing/2014/main" id="{87B4A472-BDA7-454A-8CFF-B4B4F307C2CF}"/>
              </a:ext>
            </a:extLst>
          </p:cNvPr>
          <p:cNvSpPr txBox="1">
            <a:spLocks/>
          </p:cNvSpPr>
          <p:nvPr/>
        </p:nvSpPr>
        <p:spPr>
          <a:xfrm>
            <a:off x="8948432" y="2128532"/>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0" name="TextBox 29">
            <a:extLst>
              <a:ext uri="{FF2B5EF4-FFF2-40B4-BE49-F238E27FC236}">
                <a16:creationId xmlns:a16="http://schemas.microsoft.com/office/drawing/2014/main" id="{BB991154-26AA-A34E-9323-5D9AA17BDFE7}"/>
              </a:ext>
            </a:extLst>
          </p:cNvPr>
          <p:cNvSpPr txBox="1"/>
          <p:nvPr/>
        </p:nvSpPr>
        <p:spPr>
          <a:xfrm>
            <a:off x="8954448" y="1880898"/>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698F7FD5-F64C-A74B-A886-AD8A6D8B0B15}"/>
              </a:ext>
            </a:extLst>
          </p:cNvPr>
          <p:cNvSpPr txBox="1">
            <a:spLocks/>
          </p:cNvSpPr>
          <p:nvPr/>
        </p:nvSpPr>
        <p:spPr>
          <a:xfrm>
            <a:off x="8948432" y="3765173"/>
            <a:ext cx="2244044" cy="981487"/>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2" name="TextBox 31">
            <a:extLst>
              <a:ext uri="{FF2B5EF4-FFF2-40B4-BE49-F238E27FC236}">
                <a16:creationId xmlns:a16="http://schemas.microsoft.com/office/drawing/2014/main" id="{5A0E46B2-BFBC-7A40-B3E6-D164E77B9F7D}"/>
              </a:ext>
            </a:extLst>
          </p:cNvPr>
          <p:cNvSpPr txBox="1"/>
          <p:nvPr/>
        </p:nvSpPr>
        <p:spPr>
          <a:xfrm>
            <a:off x="8954448" y="3517539"/>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3" name="Subtitle 2">
            <a:extLst>
              <a:ext uri="{FF2B5EF4-FFF2-40B4-BE49-F238E27FC236}">
                <a16:creationId xmlns:a16="http://schemas.microsoft.com/office/drawing/2014/main" id="{6CDCF709-28C9-994B-9B47-B5C54CD0CD82}"/>
              </a:ext>
            </a:extLst>
          </p:cNvPr>
          <p:cNvSpPr txBox="1">
            <a:spLocks/>
          </p:cNvSpPr>
          <p:nvPr/>
        </p:nvSpPr>
        <p:spPr>
          <a:xfrm>
            <a:off x="8948432" y="5514004"/>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4" name="TextBox 33">
            <a:extLst>
              <a:ext uri="{FF2B5EF4-FFF2-40B4-BE49-F238E27FC236}">
                <a16:creationId xmlns:a16="http://schemas.microsoft.com/office/drawing/2014/main" id="{F82E8D0B-3658-8248-A018-D44039271388}"/>
              </a:ext>
            </a:extLst>
          </p:cNvPr>
          <p:cNvSpPr txBox="1"/>
          <p:nvPr/>
        </p:nvSpPr>
        <p:spPr>
          <a:xfrm>
            <a:off x="8954448" y="5266370"/>
            <a:ext cx="1317990" cy="338554"/>
          </a:xfrm>
          <a:prstGeom prst="rect">
            <a:avLst/>
          </a:prstGeom>
          <a:noFill/>
        </p:spPr>
        <p:txBody>
          <a:bodyPr wrap="none" rtlCol="0" anchor="t"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6" name="Subtitle 2">
            <a:extLst>
              <a:ext uri="{FF2B5EF4-FFF2-40B4-BE49-F238E27FC236}">
                <a16:creationId xmlns:a16="http://schemas.microsoft.com/office/drawing/2014/main" id="{152FD747-E436-444C-8158-06A45D3DBDEA}"/>
              </a:ext>
            </a:extLst>
          </p:cNvPr>
          <p:cNvSpPr txBox="1">
            <a:spLocks/>
          </p:cNvSpPr>
          <p:nvPr/>
        </p:nvSpPr>
        <p:spPr>
          <a:xfrm>
            <a:off x="1001114" y="2128532"/>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7" name="TextBox 36">
            <a:extLst>
              <a:ext uri="{FF2B5EF4-FFF2-40B4-BE49-F238E27FC236}">
                <a16:creationId xmlns:a16="http://schemas.microsoft.com/office/drawing/2014/main" id="{7C823201-0659-834F-A28F-B7A29C23BB94}"/>
              </a:ext>
            </a:extLst>
          </p:cNvPr>
          <p:cNvSpPr txBox="1"/>
          <p:nvPr/>
        </p:nvSpPr>
        <p:spPr>
          <a:xfrm>
            <a:off x="1930989" y="1880898"/>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63EA91AF-861B-194F-9369-219991C3B7EA}"/>
              </a:ext>
            </a:extLst>
          </p:cNvPr>
          <p:cNvSpPr txBox="1">
            <a:spLocks/>
          </p:cNvSpPr>
          <p:nvPr/>
        </p:nvSpPr>
        <p:spPr>
          <a:xfrm>
            <a:off x="1001114" y="3765173"/>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9" name="TextBox 38">
            <a:extLst>
              <a:ext uri="{FF2B5EF4-FFF2-40B4-BE49-F238E27FC236}">
                <a16:creationId xmlns:a16="http://schemas.microsoft.com/office/drawing/2014/main" id="{B3848753-A518-BC45-A6E7-55B101F533F6}"/>
              </a:ext>
            </a:extLst>
          </p:cNvPr>
          <p:cNvSpPr txBox="1"/>
          <p:nvPr/>
        </p:nvSpPr>
        <p:spPr>
          <a:xfrm>
            <a:off x="1930989" y="3517539"/>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40" name="Subtitle 2">
            <a:extLst>
              <a:ext uri="{FF2B5EF4-FFF2-40B4-BE49-F238E27FC236}">
                <a16:creationId xmlns:a16="http://schemas.microsoft.com/office/drawing/2014/main" id="{362015BB-E9FA-F949-9ED5-F1EC37E4250D}"/>
              </a:ext>
            </a:extLst>
          </p:cNvPr>
          <p:cNvSpPr txBox="1">
            <a:spLocks/>
          </p:cNvSpPr>
          <p:nvPr/>
        </p:nvSpPr>
        <p:spPr>
          <a:xfrm>
            <a:off x="1001114" y="5514004"/>
            <a:ext cx="22440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41" name="TextBox 40">
            <a:extLst>
              <a:ext uri="{FF2B5EF4-FFF2-40B4-BE49-F238E27FC236}">
                <a16:creationId xmlns:a16="http://schemas.microsoft.com/office/drawing/2014/main" id="{9866E135-95AB-C24F-BA94-5252DDC1C21E}"/>
              </a:ext>
            </a:extLst>
          </p:cNvPr>
          <p:cNvSpPr txBox="1"/>
          <p:nvPr/>
        </p:nvSpPr>
        <p:spPr>
          <a:xfrm>
            <a:off x="1930989" y="5266370"/>
            <a:ext cx="1317990" cy="338554"/>
          </a:xfrm>
          <a:prstGeom prst="rect">
            <a:avLst/>
          </a:prstGeom>
          <a:noFill/>
        </p:spPr>
        <p:txBody>
          <a:bodyPr wrap="none" rtlCol="0" anchor="t"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42" name="Freeform 816">
            <a:extLst>
              <a:ext uri="{FF2B5EF4-FFF2-40B4-BE49-F238E27FC236}">
                <a16:creationId xmlns:a16="http://schemas.microsoft.com/office/drawing/2014/main" id="{C7988118-931F-0D4D-9640-C8057426B1CD}"/>
              </a:ext>
            </a:extLst>
          </p:cNvPr>
          <p:cNvSpPr>
            <a:spLocks noChangeArrowheads="1"/>
          </p:cNvSpPr>
          <p:nvPr/>
        </p:nvSpPr>
        <p:spPr bwMode="auto">
          <a:xfrm>
            <a:off x="4417069" y="3719243"/>
            <a:ext cx="527589" cy="481116"/>
          </a:xfrm>
          <a:custGeom>
            <a:avLst/>
            <a:gdLst/>
            <a:ahLst/>
            <a:cxnLst/>
            <a:rect l="0" t="0" r="r" b="b"/>
            <a:pathLst>
              <a:path w="305661" h="279041">
                <a:moveTo>
                  <a:pt x="204835" y="221507"/>
                </a:moveTo>
                <a:lnTo>
                  <a:pt x="210248" y="269691"/>
                </a:lnTo>
                <a:lnTo>
                  <a:pt x="294694" y="269691"/>
                </a:lnTo>
                <a:lnTo>
                  <a:pt x="288559" y="250633"/>
                </a:lnTo>
                <a:lnTo>
                  <a:pt x="204835" y="221507"/>
                </a:lnTo>
                <a:close/>
                <a:moveTo>
                  <a:pt x="110284" y="218989"/>
                </a:moveTo>
                <a:lnTo>
                  <a:pt x="104510" y="269691"/>
                </a:lnTo>
                <a:lnTo>
                  <a:pt x="200865" y="269691"/>
                </a:lnTo>
                <a:lnTo>
                  <a:pt x="195091" y="218989"/>
                </a:lnTo>
                <a:lnTo>
                  <a:pt x="110284" y="218989"/>
                </a:lnTo>
                <a:close/>
                <a:moveTo>
                  <a:pt x="26559" y="218989"/>
                </a:moveTo>
                <a:lnTo>
                  <a:pt x="10680" y="269691"/>
                </a:lnTo>
                <a:lnTo>
                  <a:pt x="95488" y="269691"/>
                </a:lnTo>
                <a:lnTo>
                  <a:pt x="101262" y="218989"/>
                </a:lnTo>
                <a:lnTo>
                  <a:pt x="26559" y="218989"/>
                </a:lnTo>
                <a:close/>
                <a:moveTo>
                  <a:pt x="199782" y="177277"/>
                </a:moveTo>
                <a:lnTo>
                  <a:pt x="203391" y="211078"/>
                </a:lnTo>
                <a:lnTo>
                  <a:pt x="285311" y="239846"/>
                </a:lnTo>
                <a:lnTo>
                  <a:pt x="273763" y="203168"/>
                </a:lnTo>
                <a:lnTo>
                  <a:pt x="199782" y="177277"/>
                </a:lnTo>
                <a:close/>
                <a:moveTo>
                  <a:pt x="194730" y="131250"/>
                </a:moveTo>
                <a:lnTo>
                  <a:pt x="198700" y="167209"/>
                </a:lnTo>
                <a:lnTo>
                  <a:pt x="270515" y="192380"/>
                </a:lnTo>
                <a:lnTo>
                  <a:pt x="251027" y="131250"/>
                </a:lnTo>
                <a:lnTo>
                  <a:pt x="194730" y="131250"/>
                </a:lnTo>
                <a:close/>
                <a:moveTo>
                  <a:pt x="54347" y="131250"/>
                </a:moveTo>
                <a:lnTo>
                  <a:pt x="43520" y="165770"/>
                </a:lnTo>
                <a:lnTo>
                  <a:pt x="83217" y="165770"/>
                </a:lnTo>
                <a:cubicBezTo>
                  <a:pt x="85744" y="165770"/>
                  <a:pt x="87909" y="167928"/>
                  <a:pt x="87909" y="170445"/>
                </a:cubicBezTo>
                <a:cubicBezTo>
                  <a:pt x="87909" y="172962"/>
                  <a:pt x="85744" y="175120"/>
                  <a:pt x="83217" y="175120"/>
                </a:cubicBezTo>
                <a:lnTo>
                  <a:pt x="40633" y="175120"/>
                </a:lnTo>
                <a:lnTo>
                  <a:pt x="29807" y="210000"/>
                </a:lnTo>
                <a:lnTo>
                  <a:pt x="101983" y="210000"/>
                </a:lnTo>
                <a:lnTo>
                  <a:pt x="104149" y="191661"/>
                </a:lnTo>
                <a:cubicBezTo>
                  <a:pt x="104510" y="189144"/>
                  <a:pt x="106675" y="186986"/>
                  <a:pt x="109201" y="187346"/>
                </a:cubicBezTo>
                <a:cubicBezTo>
                  <a:pt x="111727" y="187705"/>
                  <a:pt x="113532" y="189863"/>
                  <a:pt x="113532" y="192380"/>
                </a:cubicBezTo>
                <a:lnTo>
                  <a:pt x="111366" y="210000"/>
                </a:lnTo>
                <a:lnTo>
                  <a:pt x="194008" y="210000"/>
                </a:lnTo>
                <a:lnTo>
                  <a:pt x="190038" y="175120"/>
                </a:lnTo>
                <a:lnTo>
                  <a:pt x="138793" y="175120"/>
                </a:lnTo>
                <a:cubicBezTo>
                  <a:pt x="136267" y="175120"/>
                  <a:pt x="134102" y="172962"/>
                  <a:pt x="134102" y="170445"/>
                </a:cubicBezTo>
                <a:cubicBezTo>
                  <a:pt x="134102" y="167928"/>
                  <a:pt x="136267" y="165770"/>
                  <a:pt x="138793" y="165770"/>
                </a:cubicBezTo>
                <a:lnTo>
                  <a:pt x="188956" y="165770"/>
                </a:lnTo>
                <a:lnTo>
                  <a:pt x="185347" y="131250"/>
                </a:lnTo>
                <a:lnTo>
                  <a:pt x="125802" y="131250"/>
                </a:lnTo>
                <a:lnTo>
                  <a:pt x="115336" y="171524"/>
                </a:lnTo>
                <a:cubicBezTo>
                  <a:pt x="114975" y="173681"/>
                  <a:pt x="113171" y="175120"/>
                  <a:pt x="111005" y="175120"/>
                </a:cubicBezTo>
                <a:cubicBezTo>
                  <a:pt x="108840" y="175120"/>
                  <a:pt x="107036" y="173681"/>
                  <a:pt x="106675" y="171524"/>
                </a:cubicBezTo>
                <a:lnTo>
                  <a:pt x="96570" y="131250"/>
                </a:lnTo>
                <a:lnTo>
                  <a:pt x="54347" y="131250"/>
                </a:lnTo>
                <a:close/>
                <a:moveTo>
                  <a:pt x="110007" y="36267"/>
                </a:moveTo>
                <a:cubicBezTo>
                  <a:pt x="102513" y="36267"/>
                  <a:pt x="96446" y="42334"/>
                  <a:pt x="96446" y="50185"/>
                </a:cubicBezTo>
                <a:cubicBezTo>
                  <a:pt x="96446" y="57680"/>
                  <a:pt x="102513" y="63746"/>
                  <a:pt x="110007" y="63746"/>
                </a:cubicBezTo>
                <a:cubicBezTo>
                  <a:pt x="117502" y="63746"/>
                  <a:pt x="123925" y="57680"/>
                  <a:pt x="123925" y="50185"/>
                </a:cubicBezTo>
                <a:cubicBezTo>
                  <a:pt x="123925" y="42334"/>
                  <a:pt x="117502" y="36267"/>
                  <a:pt x="110007" y="36267"/>
                </a:cubicBezTo>
                <a:close/>
                <a:moveTo>
                  <a:pt x="110007" y="26988"/>
                </a:moveTo>
                <a:cubicBezTo>
                  <a:pt x="122498" y="26988"/>
                  <a:pt x="132847" y="37338"/>
                  <a:pt x="132847" y="50185"/>
                </a:cubicBezTo>
                <a:cubicBezTo>
                  <a:pt x="132847" y="62676"/>
                  <a:pt x="122498" y="72668"/>
                  <a:pt x="110007" y="72668"/>
                </a:cubicBezTo>
                <a:cubicBezTo>
                  <a:pt x="97517" y="72668"/>
                  <a:pt x="87167" y="62676"/>
                  <a:pt x="87167" y="50185"/>
                </a:cubicBezTo>
                <a:cubicBezTo>
                  <a:pt x="87167" y="37338"/>
                  <a:pt x="97517" y="26988"/>
                  <a:pt x="110007" y="26988"/>
                </a:cubicBezTo>
                <a:close/>
                <a:moveTo>
                  <a:pt x="111005" y="8989"/>
                </a:moveTo>
                <a:cubicBezTo>
                  <a:pt x="87909" y="8989"/>
                  <a:pt x="69143" y="27689"/>
                  <a:pt x="69143" y="51062"/>
                </a:cubicBezTo>
                <a:cubicBezTo>
                  <a:pt x="69143" y="66884"/>
                  <a:pt x="78526" y="81986"/>
                  <a:pt x="93322" y="88819"/>
                </a:cubicBezTo>
                <a:cubicBezTo>
                  <a:pt x="94766" y="89178"/>
                  <a:pt x="95848" y="90616"/>
                  <a:pt x="96209" y="91695"/>
                </a:cubicBezTo>
                <a:lnTo>
                  <a:pt x="111005" y="151387"/>
                </a:lnTo>
                <a:lnTo>
                  <a:pt x="126162" y="91695"/>
                </a:lnTo>
                <a:cubicBezTo>
                  <a:pt x="126523" y="90616"/>
                  <a:pt x="127245" y="89178"/>
                  <a:pt x="128689" y="88819"/>
                </a:cubicBezTo>
                <a:cubicBezTo>
                  <a:pt x="143485" y="81986"/>
                  <a:pt x="152868" y="66884"/>
                  <a:pt x="152868" y="51062"/>
                </a:cubicBezTo>
                <a:cubicBezTo>
                  <a:pt x="152868" y="27689"/>
                  <a:pt x="134102" y="8989"/>
                  <a:pt x="111005" y="8989"/>
                </a:cubicBezTo>
                <a:close/>
                <a:moveTo>
                  <a:pt x="111005" y="0"/>
                </a:moveTo>
                <a:cubicBezTo>
                  <a:pt x="139154" y="0"/>
                  <a:pt x="162251" y="22654"/>
                  <a:pt x="162251" y="51062"/>
                </a:cubicBezTo>
                <a:cubicBezTo>
                  <a:pt x="162251" y="69760"/>
                  <a:pt x="151424" y="87380"/>
                  <a:pt x="134463" y="96010"/>
                </a:cubicBezTo>
                <a:lnTo>
                  <a:pt x="127967" y="121901"/>
                </a:lnTo>
                <a:lnTo>
                  <a:pt x="254636" y="121901"/>
                </a:lnTo>
                <a:cubicBezTo>
                  <a:pt x="256801" y="121901"/>
                  <a:pt x="258245" y="123339"/>
                  <a:pt x="258967" y="125137"/>
                </a:cubicBezTo>
                <a:lnTo>
                  <a:pt x="305520" y="272928"/>
                </a:lnTo>
                <a:cubicBezTo>
                  <a:pt x="305881" y="274366"/>
                  <a:pt x="305520" y="275804"/>
                  <a:pt x="304799" y="277243"/>
                </a:cubicBezTo>
                <a:cubicBezTo>
                  <a:pt x="303716" y="278321"/>
                  <a:pt x="302272" y="279041"/>
                  <a:pt x="300829" y="279041"/>
                </a:cubicBezTo>
                <a:lnTo>
                  <a:pt x="4545" y="279041"/>
                </a:lnTo>
                <a:cubicBezTo>
                  <a:pt x="3102" y="279041"/>
                  <a:pt x="1658" y="278321"/>
                  <a:pt x="937" y="277243"/>
                </a:cubicBezTo>
                <a:cubicBezTo>
                  <a:pt x="-146" y="275804"/>
                  <a:pt x="-146" y="274366"/>
                  <a:pt x="215" y="272928"/>
                </a:cubicBezTo>
                <a:lnTo>
                  <a:pt x="46408" y="125137"/>
                </a:lnTo>
                <a:cubicBezTo>
                  <a:pt x="47129" y="123339"/>
                  <a:pt x="48934" y="121901"/>
                  <a:pt x="50738" y="121901"/>
                </a:cubicBezTo>
                <a:lnTo>
                  <a:pt x="94044" y="121901"/>
                </a:lnTo>
                <a:lnTo>
                  <a:pt x="87548" y="96010"/>
                </a:lnTo>
                <a:cubicBezTo>
                  <a:pt x="70587" y="87380"/>
                  <a:pt x="59760" y="69760"/>
                  <a:pt x="59760" y="51062"/>
                </a:cubicBezTo>
                <a:cubicBezTo>
                  <a:pt x="59760" y="22654"/>
                  <a:pt x="82857" y="0"/>
                  <a:pt x="11100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3" name="Freeform 817">
            <a:extLst>
              <a:ext uri="{FF2B5EF4-FFF2-40B4-BE49-F238E27FC236}">
                <a16:creationId xmlns:a16="http://schemas.microsoft.com/office/drawing/2014/main" id="{5C3FE274-8E9C-B840-84C5-F5AC0BBECEF1}"/>
              </a:ext>
            </a:extLst>
          </p:cNvPr>
          <p:cNvSpPr>
            <a:spLocks noChangeArrowheads="1"/>
          </p:cNvSpPr>
          <p:nvPr/>
        </p:nvSpPr>
        <p:spPr bwMode="auto">
          <a:xfrm>
            <a:off x="5112170" y="4938584"/>
            <a:ext cx="527587" cy="470182"/>
          </a:xfrm>
          <a:custGeom>
            <a:avLst/>
            <a:gdLst/>
            <a:ahLst/>
            <a:cxnLst/>
            <a:rect l="0" t="0" r="r" b="b"/>
            <a:pathLst>
              <a:path w="306027" h="272691">
                <a:moveTo>
                  <a:pt x="71731" y="166624"/>
                </a:moveTo>
                <a:lnTo>
                  <a:pt x="21519" y="263342"/>
                </a:lnTo>
                <a:lnTo>
                  <a:pt x="81774" y="263342"/>
                </a:lnTo>
                <a:lnTo>
                  <a:pt x="122661" y="184601"/>
                </a:lnTo>
                <a:lnTo>
                  <a:pt x="112977" y="166624"/>
                </a:lnTo>
                <a:cubicBezTo>
                  <a:pt x="106880" y="170938"/>
                  <a:pt x="99707" y="173096"/>
                  <a:pt x="92533" y="173096"/>
                </a:cubicBezTo>
                <a:cubicBezTo>
                  <a:pt x="85002" y="173096"/>
                  <a:pt x="77829" y="170938"/>
                  <a:pt x="71731" y="166624"/>
                </a:cubicBezTo>
                <a:close/>
                <a:moveTo>
                  <a:pt x="92533" y="126714"/>
                </a:moveTo>
                <a:lnTo>
                  <a:pt x="76035" y="158354"/>
                </a:lnTo>
                <a:cubicBezTo>
                  <a:pt x="85719" y="165905"/>
                  <a:pt x="98989" y="165905"/>
                  <a:pt x="108673" y="158354"/>
                </a:cubicBezTo>
                <a:lnTo>
                  <a:pt x="92533" y="126714"/>
                </a:lnTo>
                <a:close/>
                <a:moveTo>
                  <a:pt x="178612" y="87163"/>
                </a:moveTo>
                <a:cubicBezTo>
                  <a:pt x="180763" y="88242"/>
                  <a:pt x="181481" y="91118"/>
                  <a:pt x="180763" y="93276"/>
                </a:cubicBezTo>
                <a:lnTo>
                  <a:pt x="91816" y="263342"/>
                </a:lnTo>
                <a:lnTo>
                  <a:pt x="159603" y="263342"/>
                </a:lnTo>
                <a:lnTo>
                  <a:pt x="183633" y="217680"/>
                </a:lnTo>
                <a:lnTo>
                  <a:pt x="168569" y="188556"/>
                </a:lnTo>
                <a:cubicBezTo>
                  <a:pt x="167852" y="187118"/>
                  <a:pt x="167852" y="185680"/>
                  <a:pt x="168569" y="184242"/>
                </a:cubicBezTo>
                <a:lnTo>
                  <a:pt x="182557" y="157275"/>
                </a:lnTo>
                <a:lnTo>
                  <a:pt x="173590" y="140017"/>
                </a:lnTo>
                <a:cubicBezTo>
                  <a:pt x="172873" y="138579"/>
                  <a:pt x="172873" y="137141"/>
                  <a:pt x="173590" y="135703"/>
                </a:cubicBezTo>
                <a:lnTo>
                  <a:pt x="182557" y="118444"/>
                </a:lnTo>
                <a:lnTo>
                  <a:pt x="182557" y="109096"/>
                </a:lnTo>
                <a:cubicBezTo>
                  <a:pt x="182557" y="106579"/>
                  <a:pt x="184709" y="104422"/>
                  <a:pt x="187219" y="104422"/>
                </a:cubicBezTo>
                <a:cubicBezTo>
                  <a:pt x="189730" y="104422"/>
                  <a:pt x="191882" y="106579"/>
                  <a:pt x="191882" y="109096"/>
                </a:cubicBezTo>
                <a:lnTo>
                  <a:pt x="191882" y="119523"/>
                </a:lnTo>
                <a:cubicBezTo>
                  <a:pt x="191882" y="120242"/>
                  <a:pt x="191523" y="120601"/>
                  <a:pt x="191523" y="120961"/>
                </a:cubicBezTo>
                <a:cubicBezTo>
                  <a:pt x="191523" y="121321"/>
                  <a:pt x="191523" y="121321"/>
                  <a:pt x="191523" y="121321"/>
                </a:cubicBezTo>
                <a:cubicBezTo>
                  <a:pt x="191523" y="121321"/>
                  <a:pt x="191523" y="121321"/>
                  <a:pt x="191165" y="121680"/>
                </a:cubicBezTo>
                <a:lnTo>
                  <a:pt x="182915" y="137860"/>
                </a:lnTo>
                <a:lnTo>
                  <a:pt x="191882" y="155118"/>
                </a:lnTo>
                <a:cubicBezTo>
                  <a:pt x="192241" y="156556"/>
                  <a:pt x="192241" y="157995"/>
                  <a:pt x="191882" y="159433"/>
                </a:cubicBezTo>
                <a:lnTo>
                  <a:pt x="177536" y="186399"/>
                </a:lnTo>
                <a:lnTo>
                  <a:pt x="192958" y="215163"/>
                </a:lnTo>
                <a:cubicBezTo>
                  <a:pt x="193316" y="216601"/>
                  <a:pt x="193316" y="218399"/>
                  <a:pt x="192958" y="219837"/>
                </a:cubicBezTo>
                <a:lnTo>
                  <a:pt x="166417" y="270174"/>
                </a:lnTo>
                <a:cubicBezTo>
                  <a:pt x="166417" y="270533"/>
                  <a:pt x="166059" y="270893"/>
                  <a:pt x="166059" y="270893"/>
                </a:cubicBezTo>
                <a:cubicBezTo>
                  <a:pt x="165700" y="271252"/>
                  <a:pt x="165700" y="271252"/>
                  <a:pt x="165700" y="271252"/>
                </a:cubicBezTo>
                <a:cubicBezTo>
                  <a:pt x="165341" y="271612"/>
                  <a:pt x="164983" y="271972"/>
                  <a:pt x="164624" y="271972"/>
                </a:cubicBezTo>
                <a:cubicBezTo>
                  <a:pt x="164265" y="271972"/>
                  <a:pt x="164265" y="271972"/>
                  <a:pt x="164265" y="271972"/>
                </a:cubicBezTo>
                <a:cubicBezTo>
                  <a:pt x="163548" y="272331"/>
                  <a:pt x="163189" y="272691"/>
                  <a:pt x="162472" y="272691"/>
                </a:cubicBezTo>
                <a:lnTo>
                  <a:pt x="4662" y="272691"/>
                </a:lnTo>
                <a:cubicBezTo>
                  <a:pt x="2152" y="272691"/>
                  <a:pt x="0" y="270533"/>
                  <a:pt x="0" y="267657"/>
                </a:cubicBezTo>
                <a:cubicBezTo>
                  <a:pt x="0" y="265500"/>
                  <a:pt x="2152" y="263342"/>
                  <a:pt x="4662" y="263342"/>
                </a:cubicBezTo>
                <a:lnTo>
                  <a:pt x="10760" y="263342"/>
                </a:lnTo>
                <a:lnTo>
                  <a:pt x="88230" y="114849"/>
                </a:lnTo>
                <a:cubicBezTo>
                  <a:pt x="89664" y="111613"/>
                  <a:pt x="95044" y="111613"/>
                  <a:pt x="96479" y="114849"/>
                </a:cubicBezTo>
                <a:lnTo>
                  <a:pt x="127682" y="174893"/>
                </a:lnTo>
                <a:lnTo>
                  <a:pt x="172514" y="88961"/>
                </a:lnTo>
                <a:cubicBezTo>
                  <a:pt x="173590" y="86804"/>
                  <a:pt x="176460" y="85725"/>
                  <a:pt x="178612" y="87163"/>
                </a:cubicBezTo>
                <a:close/>
                <a:moveTo>
                  <a:pt x="117736" y="9341"/>
                </a:moveTo>
                <a:lnTo>
                  <a:pt x="127456" y="25509"/>
                </a:lnTo>
                <a:cubicBezTo>
                  <a:pt x="128177" y="26946"/>
                  <a:pt x="128177" y="28742"/>
                  <a:pt x="127456" y="30179"/>
                </a:cubicBezTo>
                <a:lnTo>
                  <a:pt x="117736" y="46347"/>
                </a:lnTo>
                <a:lnTo>
                  <a:pt x="184340" y="46347"/>
                </a:lnTo>
                <a:lnTo>
                  <a:pt x="184340" y="9341"/>
                </a:lnTo>
                <a:lnTo>
                  <a:pt x="117736" y="9341"/>
                </a:lnTo>
                <a:close/>
                <a:moveTo>
                  <a:pt x="109815" y="0"/>
                </a:moveTo>
                <a:lnTo>
                  <a:pt x="189020" y="0"/>
                </a:lnTo>
                <a:cubicBezTo>
                  <a:pt x="191540" y="0"/>
                  <a:pt x="193700" y="2156"/>
                  <a:pt x="193700" y="4671"/>
                </a:cubicBezTo>
                <a:lnTo>
                  <a:pt x="193700" y="51017"/>
                </a:lnTo>
                <a:lnTo>
                  <a:pt x="193700" y="69700"/>
                </a:lnTo>
                <a:lnTo>
                  <a:pt x="294866" y="263350"/>
                </a:lnTo>
                <a:lnTo>
                  <a:pt x="301347" y="263350"/>
                </a:lnTo>
                <a:cubicBezTo>
                  <a:pt x="303867" y="263350"/>
                  <a:pt x="306027" y="265505"/>
                  <a:pt x="306027" y="267661"/>
                </a:cubicBezTo>
                <a:cubicBezTo>
                  <a:pt x="306027" y="270535"/>
                  <a:pt x="303867" y="272691"/>
                  <a:pt x="301347" y="272691"/>
                </a:cubicBezTo>
                <a:lnTo>
                  <a:pt x="187220" y="272691"/>
                </a:lnTo>
                <a:cubicBezTo>
                  <a:pt x="184700" y="272691"/>
                  <a:pt x="182900" y="270535"/>
                  <a:pt x="182900" y="267661"/>
                </a:cubicBezTo>
                <a:cubicBezTo>
                  <a:pt x="182900" y="265505"/>
                  <a:pt x="184700" y="263350"/>
                  <a:pt x="187220" y="263350"/>
                </a:cubicBezTo>
                <a:lnTo>
                  <a:pt x="284426" y="263350"/>
                </a:lnTo>
                <a:lnTo>
                  <a:pt x="185060" y="72933"/>
                </a:lnTo>
                <a:cubicBezTo>
                  <a:pt x="184700" y="72933"/>
                  <a:pt x="184700" y="72933"/>
                  <a:pt x="184700" y="72574"/>
                </a:cubicBezTo>
                <a:cubicBezTo>
                  <a:pt x="184700" y="72574"/>
                  <a:pt x="184700" y="72215"/>
                  <a:pt x="184700" y="71856"/>
                </a:cubicBezTo>
                <a:cubicBezTo>
                  <a:pt x="184700" y="71496"/>
                  <a:pt x="184340" y="71137"/>
                  <a:pt x="184340" y="70778"/>
                </a:cubicBezTo>
                <a:lnTo>
                  <a:pt x="184340" y="55688"/>
                </a:lnTo>
                <a:lnTo>
                  <a:pt x="109815" y="55688"/>
                </a:lnTo>
                <a:cubicBezTo>
                  <a:pt x="108015" y="55688"/>
                  <a:pt x="106215" y="54610"/>
                  <a:pt x="105495" y="53173"/>
                </a:cubicBezTo>
                <a:cubicBezTo>
                  <a:pt x="104775" y="51736"/>
                  <a:pt x="104775" y="49940"/>
                  <a:pt x="105495" y="48503"/>
                </a:cubicBezTo>
                <a:lnTo>
                  <a:pt x="118096" y="28024"/>
                </a:lnTo>
                <a:lnTo>
                  <a:pt x="105495" y="7186"/>
                </a:lnTo>
                <a:cubicBezTo>
                  <a:pt x="104775" y="5749"/>
                  <a:pt x="104775" y="3952"/>
                  <a:pt x="105495" y="2515"/>
                </a:cubicBezTo>
                <a:cubicBezTo>
                  <a:pt x="106215" y="1078"/>
                  <a:pt x="108015" y="0"/>
                  <a:pt x="10981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4" name="Freeform 818">
            <a:extLst>
              <a:ext uri="{FF2B5EF4-FFF2-40B4-BE49-F238E27FC236}">
                <a16:creationId xmlns:a16="http://schemas.microsoft.com/office/drawing/2014/main" id="{F0D51B1A-5FD0-894C-A6A2-2FBF8B98982D}"/>
              </a:ext>
            </a:extLst>
          </p:cNvPr>
          <p:cNvSpPr>
            <a:spLocks noChangeArrowheads="1"/>
          </p:cNvSpPr>
          <p:nvPr/>
        </p:nvSpPr>
        <p:spPr bwMode="auto">
          <a:xfrm>
            <a:off x="6555720" y="4931303"/>
            <a:ext cx="502985" cy="524854"/>
          </a:xfrm>
          <a:custGeom>
            <a:avLst/>
            <a:gdLst/>
            <a:ahLst/>
            <a:cxnLst/>
            <a:rect l="0" t="0" r="r" b="b"/>
            <a:pathLst>
              <a:path w="291740" h="304440">
                <a:moveTo>
                  <a:pt x="57508" y="96838"/>
                </a:moveTo>
                <a:lnTo>
                  <a:pt x="68620" y="116711"/>
                </a:lnTo>
                <a:lnTo>
                  <a:pt x="61810" y="116711"/>
                </a:lnTo>
                <a:lnTo>
                  <a:pt x="61810" y="152481"/>
                </a:lnTo>
                <a:cubicBezTo>
                  <a:pt x="61810" y="198730"/>
                  <a:pt x="99449" y="236669"/>
                  <a:pt x="145333" y="236669"/>
                </a:cubicBezTo>
                <a:cubicBezTo>
                  <a:pt x="167558" y="236669"/>
                  <a:pt x="188349" y="227636"/>
                  <a:pt x="204122" y="211738"/>
                </a:cubicBezTo>
                <a:cubicBezTo>
                  <a:pt x="205914" y="209931"/>
                  <a:pt x="208782" y="209931"/>
                  <a:pt x="210574" y="211738"/>
                </a:cubicBezTo>
                <a:cubicBezTo>
                  <a:pt x="212367" y="213544"/>
                  <a:pt x="212367" y="216435"/>
                  <a:pt x="210574" y="218242"/>
                </a:cubicBezTo>
                <a:cubicBezTo>
                  <a:pt x="193009" y="235946"/>
                  <a:pt x="170067" y="245702"/>
                  <a:pt x="145333" y="245702"/>
                </a:cubicBezTo>
                <a:cubicBezTo>
                  <a:pt x="94430" y="245341"/>
                  <a:pt x="52848" y="203789"/>
                  <a:pt x="52848" y="152481"/>
                </a:cubicBezTo>
                <a:lnTo>
                  <a:pt x="52848" y="116711"/>
                </a:lnTo>
                <a:lnTo>
                  <a:pt x="46037" y="116711"/>
                </a:lnTo>
                <a:lnTo>
                  <a:pt x="57508" y="96838"/>
                </a:lnTo>
                <a:close/>
                <a:moveTo>
                  <a:pt x="145870" y="92075"/>
                </a:moveTo>
                <a:cubicBezTo>
                  <a:pt x="148386" y="92075"/>
                  <a:pt x="150184" y="94249"/>
                  <a:pt x="150184" y="96423"/>
                </a:cubicBezTo>
                <a:lnTo>
                  <a:pt x="150184" y="104394"/>
                </a:lnTo>
                <a:cubicBezTo>
                  <a:pt x="160248" y="105843"/>
                  <a:pt x="168515" y="112002"/>
                  <a:pt x="172109" y="120698"/>
                </a:cubicBezTo>
                <a:cubicBezTo>
                  <a:pt x="173187" y="123234"/>
                  <a:pt x="172109" y="125770"/>
                  <a:pt x="169593" y="126857"/>
                </a:cubicBezTo>
                <a:cubicBezTo>
                  <a:pt x="167436" y="127582"/>
                  <a:pt x="164920" y="126857"/>
                  <a:pt x="163842" y="124321"/>
                </a:cubicBezTo>
                <a:cubicBezTo>
                  <a:pt x="160967" y="117437"/>
                  <a:pt x="153778" y="113089"/>
                  <a:pt x="145511" y="113089"/>
                </a:cubicBezTo>
                <a:cubicBezTo>
                  <a:pt x="135087" y="113089"/>
                  <a:pt x="126461" y="120698"/>
                  <a:pt x="126461" y="130480"/>
                </a:cubicBezTo>
                <a:cubicBezTo>
                  <a:pt x="126461" y="141712"/>
                  <a:pt x="133290" y="147509"/>
                  <a:pt x="145870" y="147509"/>
                </a:cubicBezTo>
                <a:cubicBezTo>
                  <a:pt x="166718" y="147509"/>
                  <a:pt x="174266" y="161277"/>
                  <a:pt x="174266" y="173958"/>
                </a:cubicBezTo>
                <a:cubicBezTo>
                  <a:pt x="174266" y="187001"/>
                  <a:pt x="163842" y="197870"/>
                  <a:pt x="150184" y="200044"/>
                </a:cubicBezTo>
                <a:lnTo>
                  <a:pt x="150184" y="207653"/>
                </a:lnTo>
                <a:cubicBezTo>
                  <a:pt x="150184" y="210189"/>
                  <a:pt x="148386" y="212363"/>
                  <a:pt x="145870" y="212363"/>
                </a:cubicBezTo>
                <a:cubicBezTo>
                  <a:pt x="143354" y="212363"/>
                  <a:pt x="141557" y="210189"/>
                  <a:pt x="141557" y="207653"/>
                </a:cubicBezTo>
                <a:lnTo>
                  <a:pt x="141557" y="200044"/>
                </a:lnTo>
                <a:cubicBezTo>
                  <a:pt x="131493" y="198595"/>
                  <a:pt x="123226" y="192436"/>
                  <a:pt x="119632" y="183378"/>
                </a:cubicBezTo>
                <a:cubicBezTo>
                  <a:pt x="118194" y="181204"/>
                  <a:pt x="119632" y="178668"/>
                  <a:pt x="121788" y="177581"/>
                </a:cubicBezTo>
                <a:cubicBezTo>
                  <a:pt x="123945" y="176494"/>
                  <a:pt x="126820" y="177581"/>
                  <a:pt x="127539" y="180117"/>
                </a:cubicBezTo>
                <a:cubicBezTo>
                  <a:pt x="130415" y="186639"/>
                  <a:pt x="137963" y="191349"/>
                  <a:pt x="145870" y="191349"/>
                </a:cubicBezTo>
                <a:cubicBezTo>
                  <a:pt x="156294" y="191349"/>
                  <a:pt x="164920" y="183378"/>
                  <a:pt x="164920" y="173958"/>
                </a:cubicBezTo>
                <a:cubicBezTo>
                  <a:pt x="164920" y="165987"/>
                  <a:pt x="161686" y="156567"/>
                  <a:pt x="145870" y="156567"/>
                </a:cubicBezTo>
                <a:cubicBezTo>
                  <a:pt x="125023" y="156567"/>
                  <a:pt x="117475" y="143161"/>
                  <a:pt x="117475" y="130480"/>
                </a:cubicBezTo>
                <a:cubicBezTo>
                  <a:pt x="117475" y="117437"/>
                  <a:pt x="127539" y="106205"/>
                  <a:pt x="141557" y="104394"/>
                </a:cubicBezTo>
                <a:lnTo>
                  <a:pt x="141557" y="96423"/>
                </a:lnTo>
                <a:cubicBezTo>
                  <a:pt x="141557" y="94249"/>
                  <a:pt x="143354" y="92075"/>
                  <a:pt x="145870" y="92075"/>
                </a:cubicBezTo>
                <a:close/>
                <a:moveTo>
                  <a:pt x="145179" y="58738"/>
                </a:moveTo>
                <a:cubicBezTo>
                  <a:pt x="196082" y="58738"/>
                  <a:pt x="237306" y="100306"/>
                  <a:pt x="237306" y="151191"/>
                </a:cubicBezTo>
                <a:lnTo>
                  <a:pt x="237306" y="186666"/>
                </a:lnTo>
                <a:lnTo>
                  <a:pt x="244117" y="186666"/>
                </a:lnTo>
                <a:lnTo>
                  <a:pt x="233004" y="206017"/>
                </a:lnTo>
                <a:lnTo>
                  <a:pt x="221892" y="186666"/>
                </a:lnTo>
                <a:lnTo>
                  <a:pt x="228703" y="186666"/>
                </a:lnTo>
                <a:lnTo>
                  <a:pt x="228703" y="151191"/>
                </a:lnTo>
                <a:cubicBezTo>
                  <a:pt x="228703" y="105323"/>
                  <a:pt x="191063" y="67697"/>
                  <a:pt x="145179" y="67697"/>
                </a:cubicBezTo>
                <a:cubicBezTo>
                  <a:pt x="122954" y="67697"/>
                  <a:pt x="102163" y="76297"/>
                  <a:pt x="86390" y="92064"/>
                </a:cubicBezTo>
                <a:cubicBezTo>
                  <a:pt x="85315" y="93139"/>
                  <a:pt x="84240" y="93497"/>
                  <a:pt x="83164" y="93497"/>
                </a:cubicBezTo>
                <a:cubicBezTo>
                  <a:pt x="81730" y="93497"/>
                  <a:pt x="80655" y="93139"/>
                  <a:pt x="79938" y="92064"/>
                </a:cubicBezTo>
                <a:cubicBezTo>
                  <a:pt x="77787" y="90272"/>
                  <a:pt x="77787" y="87406"/>
                  <a:pt x="79938" y="85972"/>
                </a:cubicBezTo>
                <a:cubicBezTo>
                  <a:pt x="97144" y="68413"/>
                  <a:pt x="120445" y="58738"/>
                  <a:pt x="145179" y="58738"/>
                </a:cubicBezTo>
                <a:close/>
                <a:moveTo>
                  <a:pt x="242410" y="43075"/>
                </a:moveTo>
                <a:cubicBezTo>
                  <a:pt x="273737" y="70796"/>
                  <a:pt x="291740" y="110397"/>
                  <a:pt x="291740" y="152157"/>
                </a:cubicBezTo>
                <a:cubicBezTo>
                  <a:pt x="291740" y="232439"/>
                  <a:pt x="226207" y="297960"/>
                  <a:pt x="145911" y="297960"/>
                </a:cubicBezTo>
                <a:lnTo>
                  <a:pt x="24206" y="297960"/>
                </a:lnTo>
                <a:lnTo>
                  <a:pt x="24206" y="304440"/>
                </a:lnTo>
                <a:lnTo>
                  <a:pt x="4762" y="293280"/>
                </a:lnTo>
                <a:lnTo>
                  <a:pt x="24206" y="281760"/>
                </a:lnTo>
                <a:lnTo>
                  <a:pt x="24206" y="288600"/>
                </a:lnTo>
                <a:lnTo>
                  <a:pt x="145911" y="288600"/>
                </a:lnTo>
                <a:cubicBezTo>
                  <a:pt x="221166" y="288600"/>
                  <a:pt x="282378" y="227399"/>
                  <a:pt x="282378" y="152157"/>
                </a:cubicBezTo>
                <a:cubicBezTo>
                  <a:pt x="282378" y="112917"/>
                  <a:pt x="265815" y="75836"/>
                  <a:pt x="236649" y="49915"/>
                </a:cubicBezTo>
                <a:cubicBezTo>
                  <a:pt x="234489" y="48115"/>
                  <a:pt x="234489" y="45235"/>
                  <a:pt x="236289" y="43435"/>
                </a:cubicBezTo>
                <a:cubicBezTo>
                  <a:pt x="237729" y="41635"/>
                  <a:pt x="240610" y="41275"/>
                  <a:pt x="242410" y="43075"/>
                </a:cubicBezTo>
                <a:close/>
                <a:moveTo>
                  <a:pt x="267173" y="0"/>
                </a:moveTo>
                <a:lnTo>
                  <a:pt x="286977" y="11191"/>
                </a:lnTo>
                <a:lnTo>
                  <a:pt x="267173" y="22381"/>
                </a:lnTo>
                <a:lnTo>
                  <a:pt x="267173" y="15522"/>
                </a:lnTo>
                <a:lnTo>
                  <a:pt x="145829" y="15522"/>
                </a:lnTo>
                <a:cubicBezTo>
                  <a:pt x="70214" y="15522"/>
                  <a:pt x="9002" y="76892"/>
                  <a:pt x="9002" y="152700"/>
                </a:cubicBezTo>
                <a:cubicBezTo>
                  <a:pt x="9002" y="191688"/>
                  <a:pt x="25925" y="229231"/>
                  <a:pt x="55091" y="255222"/>
                </a:cubicBezTo>
                <a:cubicBezTo>
                  <a:pt x="56891" y="256666"/>
                  <a:pt x="56891" y="259915"/>
                  <a:pt x="55451" y="261720"/>
                </a:cubicBezTo>
                <a:cubicBezTo>
                  <a:pt x="54371" y="262442"/>
                  <a:pt x="53290" y="263164"/>
                  <a:pt x="52210" y="263164"/>
                </a:cubicBezTo>
                <a:cubicBezTo>
                  <a:pt x="50770" y="263164"/>
                  <a:pt x="49690" y="262803"/>
                  <a:pt x="48970" y="261720"/>
                </a:cubicBezTo>
                <a:cubicBezTo>
                  <a:pt x="18003" y="234285"/>
                  <a:pt x="0" y="194576"/>
                  <a:pt x="0" y="152700"/>
                </a:cubicBezTo>
                <a:cubicBezTo>
                  <a:pt x="0" y="72199"/>
                  <a:pt x="65533" y="6498"/>
                  <a:pt x="145829" y="6498"/>
                </a:cubicBezTo>
                <a:lnTo>
                  <a:pt x="267173" y="6498"/>
                </a:lnTo>
                <a:lnTo>
                  <a:pt x="267173"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5" name="Freeform 826">
            <a:extLst>
              <a:ext uri="{FF2B5EF4-FFF2-40B4-BE49-F238E27FC236}">
                <a16:creationId xmlns:a16="http://schemas.microsoft.com/office/drawing/2014/main" id="{C9B712EF-C7CE-3F46-B5E1-EF6ED9BD68F9}"/>
              </a:ext>
            </a:extLst>
          </p:cNvPr>
          <p:cNvSpPr>
            <a:spLocks noChangeArrowheads="1"/>
          </p:cNvSpPr>
          <p:nvPr/>
        </p:nvSpPr>
        <p:spPr bwMode="auto">
          <a:xfrm>
            <a:off x="5150254" y="2458472"/>
            <a:ext cx="445580" cy="524854"/>
          </a:xfrm>
          <a:custGeom>
            <a:avLst/>
            <a:gdLst/>
            <a:ahLst/>
            <a:cxnLst/>
            <a:rect l="0" t="0" r="r" b="b"/>
            <a:pathLst>
              <a:path w="258404" h="304080">
                <a:moveTo>
                  <a:pt x="249060" y="272127"/>
                </a:moveTo>
                <a:cubicBezTo>
                  <a:pt x="237559" y="274281"/>
                  <a:pt x="228215" y="283257"/>
                  <a:pt x="226418" y="295105"/>
                </a:cubicBezTo>
                <a:lnTo>
                  <a:pt x="249060" y="295105"/>
                </a:lnTo>
                <a:lnTo>
                  <a:pt x="249060" y="272127"/>
                </a:lnTo>
                <a:close/>
                <a:moveTo>
                  <a:pt x="9344" y="272127"/>
                </a:moveTo>
                <a:lnTo>
                  <a:pt x="9344" y="295105"/>
                </a:lnTo>
                <a:lnTo>
                  <a:pt x="31986" y="295105"/>
                </a:lnTo>
                <a:cubicBezTo>
                  <a:pt x="30189" y="283257"/>
                  <a:pt x="20845" y="274281"/>
                  <a:pt x="9344" y="272127"/>
                </a:cubicBezTo>
                <a:close/>
                <a:moveTo>
                  <a:pt x="193218" y="234445"/>
                </a:moveTo>
                <a:cubicBezTo>
                  <a:pt x="188212" y="234445"/>
                  <a:pt x="183921" y="238775"/>
                  <a:pt x="183921" y="243826"/>
                </a:cubicBezTo>
                <a:lnTo>
                  <a:pt x="183921" y="245991"/>
                </a:lnTo>
                <a:cubicBezTo>
                  <a:pt x="183921" y="251403"/>
                  <a:pt x="188212" y="255371"/>
                  <a:pt x="193218" y="255371"/>
                </a:cubicBezTo>
                <a:lnTo>
                  <a:pt x="195363" y="255371"/>
                </a:lnTo>
                <a:cubicBezTo>
                  <a:pt x="200369" y="255371"/>
                  <a:pt x="204659" y="251403"/>
                  <a:pt x="204659" y="245991"/>
                </a:cubicBezTo>
                <a:lnTo>
                  <a:pt x="204659" y="243826"/>
                </a:lnTo>
                <a:cubicBezTo>
                  <a:pt x="204659" y="238775"/>
                  <a:pt x="200369" y="234445"/>
                  <a:pt x="195363" y="234445"/>
                </a:cubicBezTo>
                <a:lnTo>
                  <a:pt x="193218" y="234445"/>
                </a:lnTo>
                <a:close/>
                <a:moveTo>
                  <a:pt x="64438" y="234445"/>
                </a:moveTo>
                <a:cubicBezTo>
                  <a:pt x="59387" y="234445"/>
                  <a:pt x="55419" y="238775"/>
                  <a:pt x="55419" y="243826"/>
                </a:cubicBezTo>
                <a:lnTo>
                  <a:pt x="55419" y="245991"/>
                </a:lnTo>
                <a:cubicBezTo>
                  <a:pt x="55419" y="251403"/>
                  <a:pt x="59387" y="255371"/>
                  <a:pt x="64438" y="255371"/>
                </a:cubicBezTo>
                <a:lnTo>
                  <a:pt x="66964" y="255371"/>
                </a:lnTo>
                <a:cubicBezTo>
                  <a:pt x="72015" y="255371"/>
                  <a:pt x="75984" y="251403"/>
                  <a:pt x="75984" y="245991"/>
                </a:cubicBezTo>
                <a:lnTo>
                  <a:pt x="75984" y="243826"/>
                </a:lnTo>
                <a:cubicBezTo>
                  <a:pt x="75984" y="238775"/>
                  <a:pt x="72015" y="234445"/>
                  <a:pt x="66964" y="234445"/>
                </a:cubicBezTo>
                <a:lnTo>
                  <a:pt x="64438" y="234445"/>
                </a:lnTo>
                <a:close/>
                <a:moveTo>
                  <a:pt x="193218" y="225064"/>
                </a:moveTo>
                <a:lnTo>
                  <a:pt x="195363" y="225064"/>
                </a:lnTo>
                <a:cubicBezTo>
                  <a:pt x="205374" y="225064"/>
                  <a:pt x="213956" y="233363"/>
                  <a:pt x="213956" y="243826"/>
                </a:cubicBezTo>
                <a:lnTo>
                  <a:pt x="213956" y="245991"/>
                </a:lnTo>
                <a:cubicBezTo>
                  <a:pt x="213956" y="256454"/>
                  <a:pt x="205374" y="264391"/>
                  <a:pt x="195363" y="264391"/>
                </a:cubicBezTo>
                <a:lnTo>
                  <a:pt x="193218" y="264391"/>
                </a:lnTo>
                <a:cubicBezTo>
                  <a:pt x="182849" y="264391"/>
                  <a:pt x="174625" y="256454"/>
                  <a:pt x="174625" y="245991"/>
                </a:cubicBezTo>
                <a:lnTo>
                  <a:pt x="174625" y="243826"/>
                </a:lnTo>
                <a:cubicBezTo>
                  <a:pt x="174625" y="233363"/>
                  <a:pt x="182849" y="225064"/>
                  <a:pt x="193218" y="225064"/>
                </a:cubicBezTo>
                <a:close/>
                <a:moveTo>
                  <a:pt x="64438" y="225064"/>
                </a:moveTo>
                <a:lnTo>
                  <a:pt x="66964" y="225064"/>
                </a:lnTo>
                <a:cubicBezTo>
                  <a:pt x="77066" y="225064"/>
                  <a:pt x="85364" y="233363"/>
                  <a:pt x="85364" y="243826"/>
                </a:cubicBezTo>
                <a:lnTo>
                  <a:pt x="85364" y="245991"/>
                </a:lnTo>
                <a:cubicBezTo>
                  <a:pt x="85364" y="256454"/>
                  <a:pt x="77066" y="264391"/>
                  <a:pt x="66964" y="264391"/>
                </a:cubicBezTo>
                <a:lnTo>
                  <a:pt x="64438" y="264391"/>
                </a:lnTo>
                <a:cubicBezTo>
                  <a:pt x="54336" y="264391"/>
                  <a:pt x="46038" y="256454"/>
                  <a:pt x="46038" y="245991"/>
                </a:cubicBezTo>
                <a:lnTo>
                  <a:pt x="46038" y="243826"/>
                </a:lnTo>
                <a:cubicBezTo>
                  <a:pt x="46038" y="233363"/>
                  <a:pt x="54336" y="225064"/>
                  <a:pt x="64438" y="225064"/>
                </a:cubicBezTo>
                <a:close/>
                <a:moveTo>
                  <a:pt x="129996" y="202839"/>
                </a:moveTo>
                <a:cubicBezTo>
                  <a:pt x="132867" y="202839"/>
                  <a:pt x="134662" y="205015"/>
                  <a:pt x="134662" y="207554"/>
                </a:cubicBezTo>
                <a:lnTo>
                  <a:pt x="134662" y="211543"/>
                </a:lnTo>
                <a:cubicBezTo>
                  <a:pt x="143994" y="213356"/>
                  <a:pt x="150454" y="221335"/>
                  <a:pt x="150454" y="230402"/>
                </a:cubicBezTo>
                <a:cubicBezTo>
                  <a:pt x="150454" y="232940"/>
                  <a:pt x="148660" y="234754"/>
                  <a:pt x="145788" y="234754"/>
                </a:cubicBezTo>
                <a:cubicBezTo>
                  <a:pt x="143635" y="234754"/>
                  <a:pt x="141481" y="232940"/>
                  <a:pt x="141481" y="230402"/>
                </a:cubicBezTo>
                <a:cubicBezTo>
                  <a:pt x="141481" y="224962"/>
                  <a:pt x="136457" y="220247"/>
                  <a:pt x="129996" y="220247"/>
                </a:cubicBezTo>
                <a:cubicBezTo>
                  <a:pt x="123895" y="220247"/>
                  <a:pt x="118870" y="224962"/>
                  <a:pt x="118870" y="230402"/>
                </a:cubicBezTo>
                <a:cubicBezTo>
                  <a:pt x="118870" y="236930"/>
                  <a:pt x="122459" y="240194"/>
                  <a:pt x="129996" y="240194"/>
                </a:cubicBezTo>
                <a:cubicBezTo>
                  <a:pt x="145429" y="240194"/>
                  <a:pt x="150454" y="249986"/>
                  <a:pt x="150454" y="259777"/>
                </a:cubicBezTo>
                <a:cubicBezTo>
                  <a:pt x="150454" y="268844"/>
                  <a:pt x="143994" y="276097"/>
                  <a:pt x="134662" y="278273"/>
                </a:cubicBezTo>
                <a:lnTo>
                  <a:pt x="134662" y="282263"/>
                </a:lnTo>
                <a:cubicBezTo>
                  <a:pt x="134662" y="284801"/>
                  <a:pt x="132867" y="286615"/>
                  <a:pt x="129996" y="286615"/>
                </a:cubicBezTo>
                <a:cubicBezTo>
                  <a:pt x="127484" y="286615"/>
                  <a:pt x="125689" y="284801"/>
                  <a:pt x="125689" y="282263"/>
                </a:cubicBezTo>
                <a:lnTo>
                  <a:pt x="125689" y="278273"/>
                </a:lnTo>
                <a:cubicBezTo>
                  <a:pt x="116357" y="276097"/>
                  <a:pt x="109538" y="268844"/>
                  <a:pt x="109538" y="259777"/>
                </a:cubicBezTo>
                <a:cubicBezTo>
                  <a:pt x="109538" y="256876"/>
                  <a:pt x="111692" y="255063"/>
                  <a:pt x="114204" y="255063"/>
                </a:cubicBezTo>
                <a:cubicBezTo>
                  <a:pt x="116716" y="255063"/>
                  <a:pt x="118870" y="256876"/>
                  <a:pt x="118870" y="259777"/>
                </a:cubicBezTo>
                <a:cubicBezTo>
                  <a:pt x="118870" y="264855"/>
                  <a:pt x="123895" y="269207"/>
                  <a:pt x="129996" y="269207"/>
                </a:cubicBezTo>
                <a:cubicBezTo>
                  <a:pt x="136457" y="269207"/>
                  <a:pt x="141481" y="264855"/>
                  <a:pt x="141481" y="259777"/>
                </a:cubicBezTo>
                <a:cubicBezTo>
                  <a:pt x="141481" y="252887"/>
                  <a:pt x="137533" y="249623"/>
                  <a:pt x="129996" y="249623"/>
                </a:cubicBezTo>
                <a:cubicBezTo>
                  <a:pt x="114922" y="249623"/>
                  <a:pt x="109538" y="239468"/>
                  <a:pt x="109538" y="230402"/>
                </a:cubicBezTo>
                <a:cubicBezTo>
                  <a:pt x="109538" y="221335"/>
                  <a:pt x="116357" y="213356"/>
                  <a:pt x="125689" y="211543"/>
                </a:cubicBezTo>
                <a:lnTo>
                  <a:pt x="125689" y="207554"/>
                </a:lnTo>
                <a:cubicBezTo>
                  <a:pt x="125689" y="205015"/>
                  <a:pt x="127484" y="202839"/>
                  <a:pt x="129996" y="202839"/>
                </a:cubicBezTo>
                <a:close/>
                <a:moveTo>
                  <a:pt x="226418" y="193500"/>
                </a:moveTo>
                <a:cubicBezTo>
                  <a:pt x="228215" y="204989"/>
                  <a:pt x="237559" y="214324"/>
                  <a:pt x="249060" y="216119"/>
                </a:cubicBezTo>
                <a:lnTo>
                  <a:pt x="249060" y="193500"/>
                </a:lnTo>
                <a:lnTo>
                  <a:pt x="226418" y="193500"/>
                </a:lnTo>
                <a:close/>
                <a:moveTo>
                  <a:pt x="41330" y="193500"/>
                </a:moveTo>
                <a:cubicBezTo>
                  <a:pt x="39174" y="210015"/>
                  <a:pt x="25876" y="223299"/>
                  <a:pt x="9344" y="225454"/>
                </a:cubicBezTo>
                <a:lnTo>
                  <a:pt x="9344" y="262792"/>
                </a:lnTo>
                <a:cubicBezTo>
                  <a:pt x="25876" y="264946"/>
                  <a:pt x="39174" y="278230"/>
                  <a:pt x="41330" y="295105"/>
                </a:cubicBezTo>
                <a:lnTo>
                  <a:pt x="217074" y="295105"/>
                </a:lnTo>
                <a:cubicBezTo>
                  <a:pt x="219230" y="278230"/>
                  <a:pt x="232527" y="264946"/>
                  <a:pt x="249060" y="262792"/>
                </a:cubicBezTo>
                <a:lnTo>
                  <a:pt x="249060" y="225454"/>
                </a:lnTo>
                <a:cubicBezTo>
                  <a:pt x="232527" y="223299"/>
                  <a:pt x="219230" y="210015"/>
                  <a:pt x="217074" y="193500"/>
                </a:cubicBezTo>
                <a:lnTo>
                  <a:pt x="41330" y="193500"/>
                </a:lnTo>
                <a:close/>
                <a:moveTo>
                  <a:pt x="9344" y="193500"/>
                </a:moveTo>
                <a:lnTo>
                  <a:pt x="9344" y="216119"/>
                </a:lnTo>
                <a:cubicBezTo>
                  <a:pt x="20845" y="214324"/>
                  <a:pt x="30189" y="204989"/>
                  <a:pt x="31986" y="193500"/>
                </a:cubicBezTo>
                <a:lnTo>
                  <a:pt x="9344" y="193500"/>
                </a:lnTo>
                <a:close/>
                <a:moveTo>
                  <a:pt x="202698" y="52762"/>
                </a:moveTo>
                <a:cubicBezTo>
                  <a:pt x="195151" y="62097"/>
                  <a:pt x="176462" y="86152"/>
                  <a:pt x="180415" y="107334"/>
                </a:cubicBezTo>
                <a:cubicBezTo>
                  <a:pt x="182212" y="116669"/>
                  <a:pt x="187963" y="124208"/>
                  <a:pt x="198385" y="130312"/>
                </a:cubicBezTo>
                <a:lnTo>
                  <a:pt x="198385" y="87588"/>
                </a:lnTo>
                <a:cubicBezTo>
                  <a:pt x="198385" y="84715"/>
                  <a:pt x="200182" y="82920"/>
                  <a:pt x="202698" y="82920"/>
                </a:cubicBezTo>
                <a:cubicBezTo>
                  <a:pt x="205573" y="82920"/>
                  <a:pt x="207370" y="84715"/>
                  <a:pt x="207370" y="87588"/>
                </a:cubicBezTo>
                <a:lnTo>
                  <a:pt x="207370" y="130312"/>
                </a:lnTo>
                <a:cubicBezTo>
                  <a:pt x="217792" y="124208"/>
                  <a:pt x="223902" y="116669"/>
                  <a:pt x="225340" y="107334"/>
                </a:cubicBezTo>
                <a:cubicBezTo>
                  <a:pt x="229293" y="86152"/>
                  <a:pt x="210604" y="62097"/>
                  <a:pt x="202698" y="52762"/>
                </a:cubicBezTo>
                <a:close/>
                <a:moveTo>
                  <a:pt x="199823" y="42709"/>
                </a:moveTo>
                <a:cubicBezTo>
                  <a:pt x="201260" y="40914"/>
                  <a:pt x="204495" y="40914"/>
                  <a:pt x="206292" y="42709"/>
                </a:cubicBezTo>
                <a:cubicBezTo>
                  <a:pt x="207729" y="44145"/>
                  <a:pt x="240075" y="77535"/>
                  <a:pt x="234684" y="109129"/>
                </a:cubicBezTo>
                <a:cubicBezTo>
                  <a:pt x="232168" y="122413"/>
                  <a:pt x="222824" y="133184"/>
                  <a:pt x="207370" y="141082"/>
                </a:cubicBezTo>
                <a:lnTo>
                  <a:pt x="207370" y="148622"/>
                </a:lnTo>
                <a:cubicBezTo>
                  <a:pt x="207370" y="159034"/>
                  <a:pt x="199104" y="167291"/>
                  <a:pt x="189041" y="167291"/>
                </a:cubicBezTo>
                <a:lnTo>
                  <a:pt x="143039" y="167291"/>
                </a:lnTo>
                <a:cubicBezTo>
                  <a:pt x="137648" y="167291"/>
                  <a:pt x="133694" y="171241"/>
                  <a:pt x="133694" y="176267"/>
                </a:cubicBezTo>
                <a:lnTo>
                  <a:pt x="133694" y="184166"/>
                </a:lnTo>
                <a:lnTo>
                  <a:pt x="249060" y="184166"/>
                </a:lnTo>
                <a:cubicBezTo>
                  <a:pt x="254091" y="184166"/>
                  <a:pt x="258404" y="188474"/>
                  <a:pt x="258404" y="193500"/>
                </a:cubicBezTo>
                <a:lnTo>
                  <a:pt x="258404" y="295105"/>
                </a:lnTo>
                <a:cubicBezTo>
                  <a:pt x="258404" y="299772"/>
                  <a:pt x="254091" y="304080"/>
                  <a:pt x="249060" y="304080"/>
                </a:cubicBezTo>
                <a:lnTo>
                  <a:pt x="9344" y="304080"/>
                </a:lnTo>
                <a:cubicBezTo>
                  <a:pt x="3953" y="304080"/>
                  <a:pt x="0" y="299772"/>
                  <a:pt x="0" y="295105"/>
                </a:cubicBezTo>
                <a:lnTo>
                  <a:pt x="0" y="193500"/>
                </a:lnTo>
                <a:cubicBezTo>
                  <a:pt x="0" y="188474"/>
                  <a:pt x="3953" y="184166"/>
                  <a:pt x="9344" y="184166"/>
                </a:cubicBezTo>
                <a:lnTo>
                  <a:pt x="124710" y="184166"/>
                </a:lnTo>
                <a:lnTo>
                  <a:pt x="124710" y="176267"/>
                </a:lnTo>
                <a:cubicBezTo>
                  <a:pt x="124710" y="166214"/>
                  <a:pt x="132616" y="157957"/>
                  <a:pt x="143039" y="157957"/>
                </a:cubicBezTo>
                <a:lnTo>
                  <a:pt x="189041" y="157957"/>
                </a:lnTo>
                <a:cubicBezTo>
                  <a:pt x="194072" y="157957"/>
                  <a:pt x="198385" y="154007"/>
                  <a:pt x="198385" y="148622"/>
                </a:cubicBezTo>
                <a:lnTo>
                  <a:pt x="198385" y="141082"/>
                </a:lnTo>
                <a:cubicBezTo>
                  <a:pt x="182931" y="133184"/>
                  <a:pt x="173587" y="122413"/>
                  <a:pt x="171431" y="109129"/>
                </a:cubicBezTo>
                <a:cubicBezTo>
                  <a:pt x="165680" y="77535"/>
                  <a:pt x="198385" y="44145"/>
                  <a:pt x="199823" y="42709"/>
                </a:cubicBezTo>
                <a:close/>
                <a:moveTo>
                  <a:pt x="46644" y="25852"/>
                </a:moveTo>
                <a:cubicBezTo>
                  <a:pt x="38716" y="34885"/>
                  <a:pt x="20337" y="59457"/>
                  <a:pt x="24301" y="80777"/>
                </a:cubicBezTo>
                <a:cubicBezTo>
                  <a:pt x="25742" y="90172"/>
                  <a:pt x="31869" y="97760"/>
                  <a:pt x="42320" y="103903"/>
                </a:cubicBezTo>
                <a:lnTo>
                  <a:pt x="42320" y="60902"/>
                </a:lnTo>
                <a:cubicBezTo>
                  <a:pt x="42320" y="58373"/>
                  <a:pt x="44122" y="56205"/>
                  <a:pt x="46644" y="56205"/>
                </a:cubicBezTo>
                <a:cubicBezTo>
                  <a:pt x="49167" y="56205"/>
                  <a:pt x="51329" y="58373"/>
                  <a:pt x="51329" y="60902"/>
                </a:cubicBezTo>
                <a:lnTo>
                  <a:pt x="51329" y="103903"/>
                </a:lnTo>
                <a:cubicBezTo>
                  <a:pt x="61781" y="97760"/>
                  <a:pt x="67547" y="90172"/>
                  <a:pt x="69349" y="80777"/>
                </a:cubicBezTo>
                <a:cubicBezTo>
                  <a:pt x="73313" y="59457"/>
                  <a:pt x="54573" y="34885"/>
                  <a:pt x="46644" y="25852"/>
                </a:cubicBezTo>
                <a:close/>
                <a:moveTo>
                  <a:pt x="43401" y="15734"/>
                </a:moveTo>
                <a:cubicBezTo>
                  <a:pt x="45203" y="13927"/>
                  <a:pt x="48446" y="13927"/>
                  <a:pt x="49888" y="15734"/>
                </a:cubicBezTo>
                <a:cubicBezTo>
                  <a:pt x="51690" y="17179"/>
                  <a:pt x="84124" y="51146"/>
                  <a:pt x="78358" y="82222"/>
                </a:cubicBezTo>
                <a:cubicBezTo>
                  <a:pt x="76196" y="95953"/>
                  <a:pt x="66826" y="106794"/>
                  <a:pt x="51329" y="114743"/>
                </a:cubicBezTo>
                <a:lnTo>
                  <a:pt x="51329" y="122332"/>
                </a:lnTo>
                <a:cubicBezTo>
                  <a:pt x="51329" y="127390"/>
                  <a:pt x="55654" y="131727"/>
                  <a:pt x="60699" y="131727"/>
                </a:cubicBezTo>
                <a:lnTo>
                  <a:pt x="116198" y="131727"/>
                </a:lnTo>
                <a:cubicBezTo>
                  <a:pt x="126289" y="131727"/>
                  <a:pt x="134578" y="140038"/>
                  <a:pt x="134578" y="150155"/>
                </a:cubicBezTo>
                <a:cubicBezTo>
                  <a:pt x="134578" y="152685"/>
                  <a:pt x="132776" y="154853"/>
                  <a:pt x="129893" y="154853"/>
                </a:cubicBezTo>
                <a:cubicBezTo>
                  <a:pt x="127370" y="154853"/>
                  <a:pt x="125568" y="152685"/>
                  <a:pt x="125568" y="150155"/>
                </a:cubicBezTo>
                <a:cubicBezTo>
                  <a:pt x="125568" y="145097"/>
                  <a:pt x="121244" y="141122"/>
                  <a:pt x="116198" y="141122"/>
                </a:cubicBezTo>
                <a:lnTo>
                  <a:pt x="60699" y="141122"/>
                </a:lnTo>
                <a:cubicBezTo>
                  <a:pt x="50609" y="141122"/>
                  <a:pt x="42320" y="132811"/>
                  <a:pt x="42320" y="122332"/>
                </a:cubicBezTo>
                <a:lnTo>
                  <a:pt x="42320" y="114743"/>
                </a:lnTo>
                <a:cubicBezTo>
                  <a:pt x="26823" y="106794"/>
                  <a:pt x="17454" y="95953"/>
                  <a:pt x="15291" y="82222"/>
                </a:cubicBezTo>
                <a:cubicBezTo>
                  <a:pt x="9525" y="51146"/>
                  <a:pt x="41960" y="17179"/>
                  <a:pt x="43401" y="15734"/>
                </a:cubicBezTo>
                <a:close/>
                <a:moveTo>
                  <a:pt x="129023" y="11545"/>
                </a:moveTo>
                <a:cubicBezTo>
                  <a:pt x="121490" y="20565"/>
                  <a:pt x="102837" y="45099"/>
                  <a:pt x="106782" y="66386"/>
                </a:cubicBezTo>
                <a:cubicBezTo>
                  <a:pt x="108217" y="75406"/>
                  <a:pt x="114316" y="83344"/>
                  <a:pt x="124718" y="89477"/>
                </a:cubicBezTo>
                <a:lnTo>
                  <a:pt x="124718" y="46182"/>
                </a:lnTo>
                <a:cubicBezTo>
                  <a:pt x="124718" y="43656"/>
                  <a:pt x="126512" y="41492"/>
                  <a:pt x="129023" y="41492"/>
                </a:cubicBezTo>
                <a:cubicBezTo>
                  <a:pt x="131893" y="41492"/>
                  <a:pt x="133686" y="43656"/>
                  <a:pt x="133686" y="46182"/>
                </a:cubicBezTo>
                <a:lnTo>
                  <a:pt x="133686" y="89477"/>
                </a:lnTo>
                <a:cubicBezTo>
                  <a:pt x="144089" y="83344"/>
                  <a:pt x="150187" y="75406"/>
                  <a:pt x="151622" y="66386"/>
                </a:cubicBezTo>
                <a:cubicBezTo>
                  <a:pt x="155568" y="44739"/>
                  <a:pt x="136915" y="20565"/>
                  <a:pt x="129023" y="11545"/>
                </a:cubicBezTo>
                <a:close/>
                <a:moveTo>
                  <a:pt x="125794" y="1082"/>
                </a:moveTo>
                <a:cubicBezTo>
                  <a:pt x="127588" y="-361"/>
                  <a:pt x="130458" y="-361"/>
                  <a:pt x="132251" y="1082"/>
                </a:cubicBezTo>
                <a:cubicBezTo>
                  <a:pt x="133686" y="2525"/>
                  <a:pt x="166329" y="36801"/>
                  <a:pt x="160949" y="67830"/>
                </a:cubicBezTo>
                <a:cubicBezTo>
                  <a:pt x="158438" y="81179"/>
                  <a:pt x="149111" y="92003"/>
                  <a:pt x="133686" y="99940"/>
                </a:cubicBezTo>
                <a:lnTo>
                  <a:pt x="133686" y="121588"/>
                </a:lnTo>
                <a:cubicBezTo>
                  <a:pt x="133686" y="124114"/>
                  <a:pt x="131893" y="126278"/>
                  <a:pt x="129023" y="126278"/>
                </a:cubicBezTo>
                <a:cubicBezTo>
                  <a:pt x="126512" y="126278"/>
                  <a:pt x="124718" y="124114"/>
                  <a:pt x="124718" y="121588"/>
                </a:cubicBezTo>
                <a:lnTo>
                  <a:pt x="124718" y="99940"/>
                </a:lnTo>
                <a:cubicBezTo>
                  <a:pt x="109294" y="92003"/>
                  <a:pt x="99967" y="81179"/>
                  <a:pt x="97456" y="67830"/>
                </a:cubicBezTo>
                <a:cubicBezTo>
                  <a:pt x="92075" y="36801"/>
                  <a:pt x="124718" y="2525"/>
                  <a:pt x="125794" y="1082"/>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6" name="Freeform 827">
            <a:extLst>
              <a:ext uri="{FF2B5EF4-FFF2-40B4-BE49-F238E27FC236}">
                <a16:creationId xmlns:a16="http://schemas.microsoft.com/office/drawing/2014/main" id="{F7F4407F-104B-BA43-AA16-1291F1E68623}"/>
              </a:ext>
            </a:extLst>
          </p:cNvPr>
          <p:cNvSpPr>
            <a:spLocks noChangeArrowheads="1"/>
          </p:cNvSpPr>
          <p:nvPr/>
        </p:nvSpPr>
        <p:spPr bwMode="auto">
          <a:xfrm>
            <a:off x="6593991" y="2467787"/>
            <a:ext cx="426444" cy="524854"/>
          </a:xfrm>
          <a:custGeom>
            <a:avLst/>
            <a:gdLst/>
            <a:ahLst/>
            <a:cxnLst/>
            <a:rect l="0" t="0" r="r" b="b"/>
            <a:pathLst>
              <a:path w="247290" h="304441">
                <a:moveTo>
                  <a:pt x="152224" y="277813"/>
                </a:moveTo>
                <a:cubicBezTo>
                  <a:pt x="154694" y="277813"/>
                  <a:pt x="156810" y="279930"/>
                  <a:pt x="156810" y="282399"/>
                </a:cubicBezTo>
                <a:cubicBezTo>
                  <a:pt x="156810" y="284869"/>
                  <a:pt x="154694" y="286985"/>
                  <a:pt x="152224" y="286985"/>
                </a:cubicBezTo>
                <a:cubicBezTo>
                  <a:pt x="149755" y="286985"/>
                  <a:pt x="147638" y="284869"/>
                  <a:pt x="147638" y="282399"/>
                </a:cubicBezTo>
                <a:cubicBezTo>
                  <a:pt x="147638" y="279930"/>
                  <a:pt x="149755" y="277813"/>
                  <a:pt x="152224" y="277813"/>
                </a:cubicBezTo>
                <a:close/>
                <a:moveTo>
                  <a:pt x="106363" y="277813"/>
                </a:moveTo>
                <a:cubicBezTo>
                  <a:pt x="108927" y="277813"/>
                  <a:pt x="110759" y="279930"/>
                  <a:pt x="110759" y="282399"/>
                </a:cubicBezTo>
                <a:cubicBezTo>
                  <a:pt x="110759" y="284869"/>
                  <a:pt x="108927" y="286985"/>
                  <a:pt x="106363" y="286985"/>
                </a:cubicBezTo>
                <a:cubicBezTo>
                  <a:pt x="103432" y="286985"/>
                  <a:pt x="101600" y="284869"/>
                  <a:pt x="101600" y="282399"/>
                </a:cubicBezTo>
                <a:cubicBezTo>
                  <a:pt x="101600" y="279930"/>
                  <a:pt x="103432" y="277813"/>
                  <a:pt x="106363" y="277813"/>
                </a:cubicBezTo>
                <a:close/>
                <a:moveTo>
                  <a:pt x="60149" y="277813"/>
                </a:moveTo>
                <a:cubicBezTo>
                  <a:pt x="62619" y="277813"/>
                  <a:pt x="64735" y="279930"/>
                  <a:pt x="64735" y="282399"/>
                </a:cubicBezTo>
                <a:cubicBezTo>
                  <a:pt x="64735" y="284869"/>
                  <a:pt x="62619" y="286985"/>
                  <a:pt x="60149" y="286985"/>
                </a:cubicBezTo>
                <a:cubicBezTo>
                  <a:pt x="57327" y="286985"/>
                  <a:pt x="55563" y="284869"/>
                  <a:pt x="55563" y="282399"/>
                </a:cubicBezTo>
                <a:cubicBezTo>
                  <a:pt x="55563" y="279930"/>
                  <a:pt x="57327" y="277813"/>
                  <a:pt x="60149" y="277813"/>
                </a:cubicBezTo>
                <a:close/>
                <a:moveTo>
                  <a:pt x="161135" y="123646"/>
                </a:moveTo>
                <a:cubicBezTo>
                  <a:pt x="153565" y="123646"/>
                  <a:pt x="145995" y="126162"/>
                  <a:pt x="140227" y="131913"/>
                </a:cubicBezTo>
                <a:cubicBezTo>
                  <a:pt x="134820" y="137663"/>
                  <a:pt x="131936" y="144852"/>
                  <a:pt x="131936" y="152760"/>
                </a:cubicBezTo>
                <a:cubicBezTo>
                  <a:pt x="131936" y="160667"/>
                  <a:pt x="134820" y="167856"/>
                  <a:pt x="140227" y="173607"/>
                </a:cubicBezTo>
                <a:cubicBezTo>
                  <a:pt x="145634" y="178998"/>
                  <a:pt x="153204" y="181874"/>
                  <a:pt x="161135" y="181874"/>
                </a:cubicBezTo>
                <a:cubicBezTo>
                  <a:pt x="168705" y="181874"/>
                  <a:pt x="176275" y="178998"/>
                  <a:pt x="182043" y="173607"/>
                </a:cubicBezTo>
                <a:cubicBezTo>
                  <a:pt x="193578" y="162105"/>
                  <a:pt x="193578" y="143414"/>
                  <a:pt x="182043" y="131913"/>
                </a:cubicBezTo>
                <a:cubicBezTo>
                  <a:pt x="176275" y="126162"/>
                  <a:pt x="168705" y="123646"/>
                  <a:pt x="161135" y="123646"/>
                </a:cubicBezTo>
                <a:close/>
                <a:moveTo>
                  <a:pt x="212323" y="95610"/>
                </a:moveTo>
                <a:lnTo>
                  <a:pt x="188531" y="125802"/>
                </a:lnTo>
                <a:cubicBezTo>
                  <a:pt x="195020" y="131913"/>
                  <a:pt x="198625" y="140179"/>
                  <a:pt x="199346" y="148087"/>
                </a:cubicBezTo>
                <a:lnTo>
                  <a:pt x="237917" y="148087"/>
                </a:lnTo>
                <a:cubicBezTo>
                  <a:pt x="236836" y="127240"/>
                  <a:pt x="227103" y="108549"/>
                  <a:pt x="212323" y="95610"/>
                </a:cubicBezTo>
                <a:close/>
                <a:moveTo>
                  <a:pt x="165821" y="76200"/>
                </a:moveTo>
                <a:lnTo>
                  <a:pt x="165821" y="114660"/>
                </a:lnTo>
                <a:cubicBezTo>
                  <a:pt x="171228" y="115379"/>
                  <a:pt x="176636" y="116816"/>
                  <a:pt x="181322" y="120051"/>
                </a:cubicBezTo>
                <a:lnTo>
                  <a:pt x="205113" y="89859"/>
                </a:lnTo>
                <a:cubicBezTo>
                  <a:pt x="193939" y="81951"/>
                  <a:pt x="180240" y="76919"/>
                  <a:pt x="165821" y="76200"/>
                </a:cubicBezTo>
                <a:close/>
                <a:moveTo>
                  <a:pt x="156449" y="76200"/>
                </a:moveTo>
                <a:cubicBezTo>
                  <a:pt x="116075" y="78716"/>
                  <a:pt x="84353" y="111784"/>
                  <a:pt x="84353" y="152760"/>
                </a:cubicBezTo>
                <a:lnTo>
                  <a:pt x="84353" y="249088"/>
                </a:lnTo>
                <a:lnTo>
                  <a:pt x="108865" y="215661"/>
                </a:lnTo>
                <a:cubicBezTo>
                  <a:pt x="109586" y="214582"/>
                  <a:pt x="110668" y="213863"/>
                  <a:pt x="112110" y="213504"/>
                </a:cubicBezTo>
                <a:cubicBezTo>
                  <a:pt x="113191" y="213504"/>
                  <a:pt x="114272" y="213863"/>
                  <a:pt x="115354" y="214582"/>
                </a:cubicBezTo>
                <a:cubicBezTo>
                  <a:pt x="128692" y="224287"/>
                  <a:pt x="144553" y="229319"/>
                  <a:pt x="161135" y="229319"/>
                </a:cubicBezTo>
                <a:cubicBezTo>
                  <a:pt x="202230" y="229319"/>
                  <a:pt x="235394" y="197689"/>
                  <a:pt x="237917" y="157432"/>
                </a:cubicBezTo>
                <a:lnTo>
                  <a:pt x="199346" y="157432"/>
                </a:lnTo>
                <a:cubicBezTo>
                  <a:pt x="198625" y="165699"/>
                  <a:pt x="194660" y="173607"/>
                  <a:pt x="188531" y="180077"/>
                </a:cubicBezTo>
                <a:cubicBezTo>
                  <a:pt x="181322" y="187265"/>
                  <a:pt x="171589" y="191219"/>
                  <a:pt x="161135" y="191219"/>
                </a:cubicBezTo>
                <a:cubicBezTo>
                  <a:pt x="154286" y="191219"/>
                  <a:pt x="147797" y="189422"/>
                  <a:pt x="142029" y="186187"/>
                </a:cubicBezTo>
                <a:lnTo>
                  <a:pt x="127971" y="205237"/>
                </a:lnTo>
                <a:cubicBezTo>
                  <a:pt x="127250" y="206315"/>
                  <a:pt x="125808" y="207034"/>
                  <a:pt x="124366" y="207034"/>
                </a:cubicBezTo>
                <a:cubicBezTo>
                  <a:pt x="123284" y="207034"/>
                  <a:pt x="122563" y="206675"/>
                  <a:pt x="121482" y="205956"/>
                </a:cubicBezTo>
                <a:cubicBezTo>
                  <a:pt x="119680" y="204518"/>
                  <a:pt x="119319" y="201643"/>
                  <a:pt x="120761" y="199846"/>
                </a:cubicBezTo>
                <a:lnTo>
                  <a:pt x="134459" y="180796"/>
                </a:lnTo>
                <a:cubicBezTo>
                  <a:pt x="134459" y="180436"/>
                  <a:pt x="134099" y="180436"/>
                  <a:pt x="133738" y="180077"/>
                </a:cubicBezTo>
                <a:cubicBezTo>
                  <a:pt x="126529" y="172888"/>
                  <a:pt x="122563" y="162824"/>
                  <a:pt x="122563" y="152760"/>
                </a:cubicBezTo>
                <a:cubicBezTo>
                  <a:pt x="122563" y="142336"/>
                  <a:pt x="126529" y="132991"/>
                  <a:pt x="133738" y="125443"/>
                </a:cubicBezTo>
                <a:cubicBezTo>
                  <a:pt x="139867" y="118973"/>
                  <a:pt x="148158" y="115379"/>
                  <a:pt x="156449" y="114660"/>
                </a:cubicBezTo>
                <a:lnTo>
                  <a:pt x="156449" y="76200"/>
                </a:lnTo>
                <a:close/>
                <a:moveTo>
                  <a:pt x="9012" y="46367"/>
                </a:moveTo>
                <a:lnTo>
                  <a:pt x="9012" y="258433"/>
                </a:lnTo>
                <a:lnTo>
                  <a:pt x="51909" y="258433"/>
                </a:lnTo>
                <a:cubicBezTo>
                  <a:pt x="54433" y="258433"/>
                  <a:pt x="56596" y="260590"/>
                  <a:pt x="56596" y="263106"/>
                </a:cubicBezTo>
                <a:cubicBezTo>
                  <a:pt x="56596" y="265622"/>
                  <a:pt x="54433" y="267779"/>
                  <a:pt x="51909" y="267779"/>
                </a:cubicBezTo>
                <a:lnTo>
                  <a:pt x="9012" y="267779"/>
                </a:lnTo>
                <a:lnTo>
                  <a:pt x="9012" y="277124"/>
                </a:lnTo>
                <a:cubicBezTo>
                  <a:pt x="9012" y="287188"/>
                  <a:pt x="17303" y="295455"/>
                  <a:pt x="27397" y="295455"/>
                </a:cubicBezTo>
                <a:lnTo>
                  <a:pt x="185287" y="295455"/>
                </a:lnTo>
                <a:cubicBezTo>
                  <a:pt x="195020" y="295455"/>
                  <a:pt x="203311" y="287188"/>
                  <a:pt x="203311" y="277124"/>
                </a:cubicBezTo>
                <a:lnTo>
                  <a:pt x="203311" y="267779"/>
                </a:lnTo>
                <a:lnTo>
                  <a:pt x="112110" y="267779"/>
                </a:lnTo>
                <a:cubicBezTo>
                  <a:pt x="109226" y="267779"/>
                  <a:pt x="107063" y="265622"/>
                  <a:pt x="107063" y="263106"/>
                </a:cubicBezTo>
                <a:cubicBezTo>
                  <a:pt x="107063" y="260590"/>
                  <a:pt x="109226" y="258433"/>
                  <a:pt x="112110" y="258433"/>
                </a:cubicBezTo>
                <a:lnTo>
                  <a:pt x="203311" y="258433"/>
                </a:lnTo>
                <a:lnTo>
                  <a:pt x="203311" y="227522"/>
                </a:lnTo>
                <a:cubicBezTo>
                  <a:pt x="190694" y="234711"/>
                  <a:pt x="176636" y="238664"/>
                  <a:pt x="161135" y="238664"/>
                </a:cubicBezTo>
                <a:cubicBezTo>
                  <a:pt x="144192" y="238664"/>
                  <a:pt x="127971" y="233992"/>
                  <a:pt x="113551" y="224646"/>
                </a:cubicBezTo>
                <a:lnTo>
                  <a:pt x="83271" y="265622"/>
                </a:lnTo>
                <a:cubicBezTo>
                  <a:pt x="82190" y="266700"/>
                  <a:pt x="81108" y="267779"/>
                  <a:pt x="79666" y="267779"/>
                </a:cubicBezTo>
                <a:cubicBezTo>
                  <a:pt x="79306" y="267779"/>
                  <a:pt x="78585" y="267419"/>
                  <a:pt x="77864" y="267419"/>
                </a:cubicBezTo>
                <a:cubicBezTo>
                  <a:pt x="76061" y="266700"/>
                  <a:pt x="74980" y="264903"/>
                  <a:pt x="74980" y="263106"/>
                </a:cubicBezTo>
                <a:lnTo>
                  <a:pt x="74980" y="152760"/>
                </a:lnTo>
                <a:cubicBezTo>
                  <a:pt x="74980" y="105314"/>
                  <a:pt x="113551" y="66855"/>
                  <a:pt x="161135" y="66855"/>
                </a:cubicBezTo>
                <a:cubicBezTo>
                  <a:pt x="176636" y="66855"/>
                  <a:pt x="190694" y="70809"/>
                  <a:pt x="203311" y="77997"/>
                </a:cubicBezTo>
                <a:lnTo>
                  <a:pt x="203311" y="46367"/>
                </a:lnTo>
                <a:lnTo>
                  <a:pt x="9012" y="46367"/>
                </a:lnTo>
                <a:close/>
                <a:moveTo>
                  <a:pt x="125236" y="20751"/>
                </a:moveTo>
                <a:cubicBezTo>
                  <a:pt x="127000" y="19050"/>
                  <a:pt x="129822" y="19050"/>
                  <a:pt x="131586" y="20751"/>
                </a:cubicBezTo>
                <a:cubicBezTo>
                  <a:pt x="132292" y="21772"/>
                  <a:pt x="132997" y="22792"/>
                  <a:pt x="132997" y="24153"/>
                </a:cubicBezTo>
                <a:cubicBezTo>
                  <a:pt x="132997" y="25173"/>
                  <a:pt x="132292" y="26194"/>
                  <a:pt x="131586" y="26874"/>
                </a:cubicBezTo>
                <a:cubicBezTo>
                  <a:pt x="130881" y="27895"/>
                  <a:pt x="129470" y="28235"/>
                  <a:pt x="128411" y="28235"/>
                </a:cubicBezTo>
                <a:cubicBezTo>
                  <a:pt x="127353" y="28235"/>
                  <a:pt x="125942" y="27895"/>
                  <a:pt x="125236" y="26874"/>
                </a:cubicBezTo>
                <a:cubicBezTo>
                  <a:pt x="124178" y="26194"/>
                  <a:pt x="123825" y="25173"/>
                  <a:pt x="123825" y="24153"/>
                </a:cubicBezTo>
                <a:cubicBezTo>
                  <a:pt x="123825" y="22792"/>
                  <a:pt x="124178" y="21772"/>
                  <a:pt x="125236" y="20751"/>
                </a:cubicBezTo>
                <a:close/>
                <a:moveTo>
                  <a:pt x="78846" y="20751"/>
                </a:moveTo>
                <a:cubicBezTo>
                  <a:pt x="80610" y="19050"/>
                  <a:pt x="83785" y="19050"/>
                  <a:pt x="85196" y="20751"/>
                </a:cubicBezTo>
                <a:cubicBezTo>
                  <a:pt x="86255" y="21772"/>
                  <a:pt x="86960" y="22792"/>
                  <a:pt x="86960" y="24153"/>
                </a:cubicBezTo>
                <a:cubicBezTo>
                  <a:pt x="86960" y="25173"/>
                  <a:pt x="86255" y="26194"/>
                  <a:pt x="85196" y="26874"/>
                </a:cubicBezTo>
                <a:cubicBezTo>
                  <a:pt x="84491" y="27895"/>
                  <a:pt x="83433" y="28235"/>
                  <a:pt x="82374" y="28235"/>
                </a:cubicBezTo>
                <a:cubicBezTo>
                  <a:pt x="80963" y="28235"/>
                  <a:pt x="79905" y="27895"/>
                  <a:pt x="78846" y="26874"/>
                </a:cubicBezTo>
                <a:cubicBezTo>
                  <a:pt x="78141" y="26194"/>
                  <a:pt x="77788" y="25173"/>
                  <a:pt x="77788" y="24153"/>
                </a:cubicBezTo>
                <a:cubicBezTo>
                  <a:pt x="77788" y="22792"/>
                  <a:pt x="78141" y="21772"/>
                  <a:pt x="78846" y="20751"/>
                </a:cubicBezTo>
                <a:close/>
                <a:moveTo>
                  <a:pt x="106363" y="19050"/>
                </a:moveTo>
                <a:cubicBezTo>
                  <a:pt x="108927" y="19050"/>
                  <a:pt x="110759" y="20882"/>
                  <a:pt x="110759" y="23813"/>
                </a:cubicBezTo>
                <a:cubicBezTo>
                  <a:pt x="110759" y="26011"/>
                  <a:pt x="108927" y="28209"/>
                  <a:pt x="106363" y="28209"/>
                </a:cubicBezTo>
                <a:cubicBezTo>
                  <a:pt x="103432" y="28209"/>
                  <a:pt x="101600" y="26011"/>
                  <a:pt x="101600" y="23813"/>
                </a:cubicBezTo>
                <a:cubicBezTo>
                  <a:pt x="101600" y="20882"/>
                  <a:pt x="103432" y="19050"/>
                  <a:pt x="106363" y="19050"/>
                </a:cubicBezTo>
                <a:close/>
                <a:moveTo>
                  <a:pt x="27397" y="9346"/>
                </a:moveTo>
                <a:cubicBezTo>
                  <a:pt x="17303" y="9346"/>
                  <a:pt x="9012" y="17253"/>
                  <a:pt x="9012" y="27677"/>
                </a:cubicBezTo>
                <a:lnTo>
                  <a:pt x="9012" y="37022"/>
                </a:lnTo>
                <a:lnTo>
                  <a:pt x="203311" y="37022"/>
                </a:lnTo>
                <a:lnTo>
                  <a:pt x="203311" y="27677"/>
                </a:lnTo>
                <a:cubicBezTo>
                  <a:pt x="203311" y="17253"/>
                  <a:pt x="195020" y="9346"/>
                  <a:pt x="185287" y="9346"/>
                </a:cubicBezTo>
                <a:lnTo>
                  <a:pt x="27397" y="9346"/>
                </a:lnTo>
                <a:close/>
                <a:moveTo>
                  <a:pt x="27397" y="0"/>
                </a:moveTo>
                <a:lnTo>
                  <a:pt x="185287" y="0"/>
                </a:lnTo>
                <a:cubicBezTo>
                  <a:pt x="200427" y="0"/>
                  <a:pt x="212684" y="12221"/>
                  <a:pt x="212684" y="27677"/>
                </a:cubicBezTo>
                <a:lnTo>
                  <a:pt x="212684" y="84108"/>
                </a:lnTo>
                <a:cubicBezTo>
                  <a:pt x="233591" y="99563"/>
                  <a:pt x="247290" y="124364"/>
                  <a:pt x="247290" y="152760"/>
                </a:cubicBezTo>
                <a:cubicBezTo>
                  <a:pt x="247290" y="180796"/>
                  <a:pt x="233591" y="205956"/>
                  <a:pt x="212684" y="221771"/>
                </a:cubicBezTo>
                <a:lnTo>
                  <a:pt x="212684" y="277124"/>
                </a:lnTo>
                <a:cubicBezTo>
                  <a:pt x="212684" y="292220"/>
                  <a:pt x="200427" y="304441"/>
                  <a:pt x="185287" y="304441"/>
                </a:cubicBezTo>
                <a:lnTo>
                  <a:pt x="27397" y="304441"/>
                </a:lnTo>
                <a:cubicBezTo>
                  <a:pt x="12256" y="304441"/>
                  <a:pt x="0" y="292220"/>
                  <a:pt x="0" y="277124"/>
                </a:cubicBezTo>
                <a:lnTo>
                  <a:pt x="0" y="27677"/>
                </a:lnTo>
                <a:cubicBezTo>
                  <a:pt x="0" y="12221"/>
                  <a:pt x="12256" y="0"/>
                  <a:pt x="27397"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7" name="Freeform 467">
            <a:extLst>
              <a:ext uri="{FF2B5EF4-FFF2-40B4-BE49-F238E27FC236}">
                <a16:creationId xmlns:a16="http://schemas.microsoft.com/office/drawing/2014/main" id="{C8EE8C0D-FB29-C049-968D-515BF5FB8C32}"/>
              </a:ext>
            </a:extLst>
          </p:cNvPr>
          <p:cNvSpPr>
            <a:spLocks noChangeArrowheads="1"/>
          </p:cNvSpPr>
          <p:nvPr/>
        </p:nvSpPr>
        <p:spPr bwMode="auto">
          <a:xfrm>
            <a:off x="7255685" y="3697931"/>
            <a:ext cx="524854" cy="524854"/>
          </a:xfrm>
          <a:custGeom>
            <a:avLst/>
            <a:gdLst>
              <a:gd name="T0" fmla="*/ 254120 w 848"/>
              <a:gd name="T1" fmla="*/ 152041 h 848"/>
              <a:gd name="T2" fmla="*/ 292579 w 848"/>
              <a:gd name="T3" fmla="*/ 124005 h 848"/>
              <a:gd name="T4" fmla="*/ 295095 w 848"/>
              <a:gd name="T5" fmla="*/ 152041 h 848"/>
              <a:gd name="T6" fmla="*/ 152400 w 848"/>
              <a:gd name="T7" fmla="*/ 295095 h 848"/>
              <a:gd name="T8" fmla="*/ 92734 w 848"/>
              <a:gd name="T9" fmla="*/ 233992 h 848"/>
              <a:gd name="T10" fmla="*/ 152400 w 848"/>
              <a:gd name="T11" fmla="*/ 253760 h 848"/>
              <a:gd name="T12" fmla="*/ 257714 w 848"/>
              <a:gd name="T13" fmla="*/ 249088 h 848"/>
              <a:gd name="T14" fmla="*/ 9345 w 848"/>
              <a:gd name="T15" fmla="*/ 152041 h 848"/>
              <a:gd name="T16" fmla="*/ 147727 w 848"/>
              <a:gd name="T17" fmla="*/ 50680 h 848"/>
              <a:gd name="T18" fmla="*/ 85545 w 848"/>
              <a:gd name="T19" fmla="*/ 228241 h 848"/>
              <a:gd name="T20" fmla="*/ 9345 w 848"/>
              <a:gd name="T21" fmla="*/ 152041 h 848"/>
              <a:gd name="T22" fmla="*/ 107471 w 848"/>
              <a:gd name="T23" fmla="*/ 94172 h 848"/>
              <a:gd name="T24" fmla="*/ 107471 w 848"/>
              <a:gd name="T25" fmla="*/ 112143 h 848"/>
              <a:gd name="T26" fmla="*/ 102798 w 848"/>
              <a:gd name="T27" fmla="*/ 116457 h 848"/>
              <a:gd name="T28" fmla="*/ 127240 w 848"/>
              <a:gd name="T29" fmla="*/ 121129 h 848"/>
              <a:gd name="T30" fmla="*/ 127240 w 848"/>
              <a:gd name="T31" fmla="*/ 139101 h 848"/>
              <a:gd name="T32" fmla="*/ 83029 w 848"/>
              <a:gd name="T33" fmla="*/ 143774 h 848"/>
              <a:gd name="T34" fmla="*/ 87702 w 848"/>
              <a:gd name="T35" fmla="*/ 148446 h 848"/>
              <a:gd name="T36" fmla="*/ 87702 w 848"/>
              <a:gd name="T37" fmla="*/ 166418 h 848"/>
              <a:gd name="T38" fmla="*/ 83029 w 848"/>
              <a:gd name="T39" fmla="*/ 171091 h 848"/>
              <a:gd name="T40" fmla="*/ 149525 w 848"/>
              <a:gd name="T41" fmla="*/ 175763 h 848"/>
              <a:gd name="T42" fmla="*/ 158870 w 848"/>
              <a:gd name="T43" fmla="*/ 184749 h 848"/>
              <a:gd name="T44" fmla="*/ 70090 w 848"/>
              <a:gd name="T45" fmla="*/ 193735 h 848"/>
              <a:gd name="T46" fmla="*/ 60025 w 848"/>
              <a:gd name="T47" fmla="*/ 152041 h 848"/>
              <a:gd name="T48" fmla="*/ 195892 w 848"/>
              <a:gd name="T49" fmla="*/ 221052 h 848"/>
              <a:gd name="T50" fmla="*/ 186906 w 848"/>
              <a:gd name="T51" fmla="*/ 212066 h 848"/>
              <a:gd name="T52" fmla="*/ 229319 w 848"/>
              <a:gd name="T53" fmla="*/ 203080 h 848"/>
              <a:gd name="T54" fmla="*/ 190859 w 848"/>
              <a:gd name="T55" fmla="*/ 112143 h 848"/>
              <a:gd name="T56" fmla="*/ 172528 w 848"/>
              <a:gd name="T57" fmla="*/ 130475 h 848"/>
              <a:gd name="T58" fmla="*/ 204518 w 848"/>
              <a:gd name="T59" fmla="*/ 148446 h 848"/>
              <a:gd name="T60" fmla="*/ 220692 w 848"/>
              <a:gd name="T61" fmla="*/ 175763 h 848"/>
              <a:gd name="T62" fmla="*/ 234351 w 848"/>
              <a:gd name="T63" fmla="*/ 193735 h 848"/>
              <a:gd name="T64" fmla="*/ 177560 w 848"/>
              <a:gd name="T65" fmla="*/ 212066 h 848"/>
              <a:gd name="T66" fmla="*/ 201283 w 848"/>
              <a:gd name="T67" fmla="*/ 230038 h 848"/>
              <a:gd name="T68" fmla="*/ 152400 w 848"/>
              <a:gd name="T69" fmla="*/ 244415 h 848"/>
              <a:gd name="T70" fmla="*/ 149525 w 848"/>
              <a:gd name="T71" fmla="*/ 203080 h 848"/>
              <a:gd name="T72" fmla="*/ 149525 w 848"/>
              <a:gd name="T73" fmla="*/ 166777 h 848"/>
              <a:gd name="T74" fmla="*/ 106033 w 848"/>
              <a:gd name="T75" fmla="*/ 157432 h 848"/>
              <a:gd name="T76" fmla="*/ 127240 w 848"/>
              <a:gd name="T77" fmla="*/ 148446 h 848"/>
              <a:gd name="T78" fmla="*/ 145571 w 848"/>
              <a:gd name="T79" fmla="*/ 130475 h 848"/>
              <a:gd name="T80" fmla="*/ 123286 w 848"/>
              <a:gd name="T81" fmla="*/ 112143 h 848"/>
              <a:gd name="T82" fmla="*/ 107471 w 848"/>
              <a:gd name="T83" fmla="*/ 84826 h 848"/>
              <a:gd name="T84" fmla="*/ 152400 w 848"/>
              <a:gd name="T85" fmla="*/ 59666 h 848"/>
              <a:gd name="T86" fmla="*/ 157073 w 848"/>
              <a:gd name="T87" fmla="*/ 8986 h 848"/>
              <a:gd name="T88" fmla="*/ 205956 w 848"/>
              <a:gd name="T89" fmla="*/ 66136 h 848"/>
              <a:gd name="T90" fmla="*/ 157073 w 848"/>
              <a:gd name="T91" fmla="*/ 8986 h 848"/>
              <a:gd name="T92" fmla="*/ 190859 w 848"/>
              <a:gd name="T93" fmla="*/ 139460 h 848"/>
              <a:gd name="T94" fmla="*/ 190859 w 848"/>
              <a:gd name="T95" fmla="*/ 121489 h 848"/>
              <a:gd name="T96" fmla="*/ 239383 w 848"/>
              <a:gd name="T97" fmla="*/ 121848 h 848"/>
              <a:gd name="T98" fmla="*/ 239742 w 848"/>
              <a:gd name="T99" fmla="*/ 122208 h 848"/>
              <a:gd name="T100" fmla="*/ 244415 w 848"/>
              <a:gd name="T101" fmla="*/ 152041 h 848"/>
              <a:gd name="T102" fmla="*/ 220692 w 848"/>
              <a:gd name="T103" fmla="*/ 166418 h 848"/>
              <a:gd name="T104" fmla="*/ 211347 w 848"/>
              <a:gd name="T105" fmla="*/ 157432 h 848"/>
              <a:gd name="T106" fmla="*/ 225006 w 848"/>
              <a:gd name="T107" fmla="*/ 143774 h 848"/>
              <a:gd name="T108" fmla="*/ 290423 w 848"/>
              <a:gd name="T109" fmla="*/ 115019 h 848"/>
              <a:gd name="T110" fmla="*/ 213504 w 848"/>
              <a:gd name="T111" fmla="*/ 71527 h 848"/>
              <a:gd name="T112" fmla="*/ 290423 w 848"/>
              <a:gd name="T113" fmla="*/ 115019 h 848"/>
              <a:gd name="T114" fmla="*/ 0 w 848"/>
              <a:gd name="T115" fmla="*/ 152041 h 848"/>
              <a:gd name="T116" fmla="*/ 152400 w 848"/>
              <a:gd name="T117" fmla="*/ 304441 h 848"/>
              <a:gd name="T118" fmla="*/ 152400 w 848"/>
              <a:gd name="T119" fmla="*/ 0 h 84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848" h="848">
                <a:moveTo>
                  <a:pt x="646" y="598"/>
                </a:moveTo>
                <a:lnTo>
                  <a:pt x="646" y="598"/>
                </a:lnTo>
                <a:cubicBezTo>
                  <a:pt x="684" y="549"/>
                  <a:pt x="707" y="489"/>
                  <a:pt x="707" y="423"/>
                </a:cubicBezTo>
                <a:cubicBezTo>
                  <a:pt x="707" y="405"/>
                  <a:pt x="705" y="388"/>
                  <a:pt x="701" y="372"/>
                </a:cubicBezTo>
                <a:lnTo>
                  <a:pt x="814" y="345"/>
                </a:lnTo>
                <a:cubicBezTo>
                  <a:pt x="819" y="370"/>
                  <a:pt x="821" y="397"/>
                  <a:pt x="821" y="423"/>
                </a:cubicBezTo>
                <a:cubicBezTo>
                  <a:pt x="821" y="518"/>
                  <a:pt x="789" y="605"/>
                  <a:pt x="733" y="673"/>
                </a:cubicBezTo>
                <a:lnTo>
                  <a:pt x="646" y="598"/>
                </a:lnTo>
                <a:close/>
                <a:moveTo>
                  <a:pt x="424" y="821"/>
                </a:moveTo>
                <a:lnTo>
                  <a:pt x="424" y="821"/>
                </a:lnTo>
                <a:cubicBezTo>
                  <a:pt x="335" y="821"/>
                  <a:pt x="252" y="791"/>
                  <a:pt x="185" y="741"/>
                </a:cubicBezTo>
                <a:lnTo>
                  <a:pt x="258" y="651"/>
                </a:lnTo>
                <a:cubicBezTo>
                  <a:pt x="304" y="686"/>
                  <a:pt x="362" y="706"/>
                  <a:pt x="424" y="706"/>
                </a:cubicBezTo>
                <a:cubicBezTo>
                  <a:pt x="504" y="706"/>
                  <a:pt x="577" y="671"/>
                  <a:pt x="629" y="617"/>
                </a:cubicBezTo>
                <a:lnTo>
                  <a:pt x="717" y="693"/>
                </a:lnTo>
                <a:cubicBezTo>
                  <a:pt x="644" y="771"/>
                  <a:pt x="539" y="821"/>
                  <a:pt x="424" y="821"/>
                </a:cubicBezTo>
                <a:close/>
                <a:moveTo>
                  <a:pt x="26" y="423"/>
                </a:moveTo>
                <a:lnTo>
                  <a:pt x="26" y="423"/>
                </a:lnTo>
                <a:cubicBezTo>
                  <a:pt x="26" y="208"/>
                  <a:pt x="198" y="32"/>
                  <a:pt x="411" y="25"/>
                </a:cubicBezTo>
                <a:lnTo>
                  <a:pt x="411" y="141"/>
                </a:lnTo>
                <a:cubicBezTo>
                  <a:pt x="261" y="148"/>
                  <a:pt x="141" y="272"/>
                  <a:pt x="141" y="423"/>
                </a:cubicBezTo>
                <a:cubicBezTo>
                  <a:pt x="141" y="508"/>
                  <a:pt x="179" y="583"/>
                  <a:pt x="238" y="635"/>
                </a:cubicBezTo>
                <a:lnTo>
                  <a:pt x="165" y="726"/>
                </a:lnTo>
                <a:cubicBezTo>
                  <a:pt x="80" y="653"/>
                  <a:pt x="26" y="544"/>
                  <a:pt x="26" y="423"/>
                </a:cubicBezTo>
                <a:close/>
                <a:moveTo>
                  <a:pt x="224" y="262"/>
                </a:moveTo>
                <a:lnTo>
                  <a:pt x="299" y="262"/>
                </a:lnTo>
                <a:cubicBezTo>
                  <a:pt x="313" y="262"/>
                  <a:pt x="324" y="273"/>
                  <a:pt x="324" y="287"/>
                </a:cubicBezTo>
                <a:cubicBezTo>
                  <a:pt x="324" y="301"/>
                  <a:pt x="313" y="312"/>
                  <a:pt x="299" y="312"/>
                </a:cubicBezTo>
                <a:cubicBezTo>
                  <a:pt x="292" y="312"/>
                  <a:pt x="286" y="317"/>
                  <a:pt x="286" y="324"/>
                </a:cubicBezTo>
                <a:cubicBezTo>
                  <a:pt x="286" y="332"/>
                  <a:pt x="292" y="337"/>
                  <a:pt x="299" y="337"/>
                </a:cubicBezTo>
                <a:lnTo>
                  <a:pt x="354" y="337"/>
                </a:lnTo>
                <a:cubicBezTo>
                  <a:pt x="368" y="337"/>
                  <a:pt x="379" y="348"/>
                  <a:pt x="379" y="363"/>
                </a:cubicBezTo>
                <a:cubicBezTo>
                  <a:pt x="379" y="376"/>
                  <a:pt x="368" y="387"/>
                  <a:pt x="354" y="387"/>
                </a:cubicBezTo>
                <a:lnTo>
                  <a:pt x="244" y="387"/>
                </a:lnTo>
                <a:cubicBezTo>
                  <a:pt x="237" y="387"/>
                  <a:pt x="231" y="393"/>
                  <a:pt x="231" y="400"/>
                </a:cubicBezTo>
                <a:cubicBezTo>
                  <a:pt x="231" y="407"/>
                  <a:pt x="237" y="413"/>
                  <a:pt x="244" y="413"/>
                </a:cubicBezTo>
                <a:cubicBezTo>
                  <a:pt x="258" y="413"/>
                  <a:pt x="270" y="424"/>
                  <a:pt x="270" y="438"/>
                </a:cubicBezTo>
                <a:cubicBezTo>
                  <a:pt x="270" y="452"/>
                  <a:pt x="258" y="463"/>
                  <a:pt x="244" y="463"/>
                </a:cubicBezTo>
                <a:cubicBezTo>
                  <a:pt x="237" y="463"/>
                  <a:pt x="231" y="469"/>
                  <a:pt x="231" y="476"/>
                </a:cubicBezTo>
                <a:cubicBezTo>
                  <a:pt x="231" y="483"/>
                  <a:pt x="237" y="489"/>
                  <a:pt x="244" y="489"/>
                </a:cubicBezTo>
                <a:lnTo>
                  <a:pt x="416" y="489"/>
                </a:lnTo>
                <a:cubicBezTo>
                  <a:pt x="430" y="489"/>
                  <a:pt x="442" y="500"/>
                  <a:pt x="442" y="514"/>
                </a:cubicBezTo>
                <a:cubicBezTo>
                  <a:pt x="442" y="528"/>
                  <a:pt x="430" y="539"/>
                  <a:pt x="416" y="539"/>
                </a:cubicBezTo>
                <a:lnTo>
                  <a:pt x="195" y="539"/>
                </a:lnTo>
                <a:cubicBezTo>
                  <a:pt x="177" y="504"/>
                  <a:pt x="167" y="465"/>
                  <a:pt x="167" y="423"/>
                </a:cubicBezTo>
                <a:cubicBezTo>
                  <a:pt x="167" y="362"/>
                  <a:pt x="188" y="306"/>
                  <a:pt x="224" y="262"/>
                </a:cubicBezTo>
                <a:close/>
                <a:moveTo>
                  <a:pt x="594" y="615"/>
                </a:moveTo>
                <a:lnTo>
                  <a:pt x="545" y="615"/>
                </a:lnTo>
                <a:cubicBezTo>
                  <a:pt x="531" y="615"/>
                  <a:pt x="520" y="603"/>
                  <a:pt x="520" y="590"/>
                </a:cubicBezTo>
                <a:cubicBezTo>
                  <a:pt x="520" y="576"/>
                  <a:pt x="531" y="565"/>
                  <a:pt x="545" y="565"/>
                </a:cubicBezTo>
                <a:lnTo>
                  <a:pt x="638" y="565"/>
                </a:lnTo>
                <a:cubicBezTo>
                  <a:pt x="625" y="583"/>
                  <a:pt x="611" y="600"/>
                  <a:pt x="594" y="615"/>
                </a:cubicBezTo>
                <a:close/>
                <a:moveTo>
                  <a:pt x="655" y="312"/>
                </a:moveTo>
                <a:lnTo>
                  <a:pt x="531" y="312"/>
                </a:lnTo>
                <a:cubicBezTo>
                  <a:pt x="503" y="312"/>
                  <a:pt x="480" y="335"/>
                  <a:pt x="480" y="363"/>
                </a:cubicBezTo>
                <a:cubicBezTo>
                  <a:pt x="480" y="391"/>
                  <a:pt x="503" y="413"/>
                  <a:pt x="531" y="413"/>
                </a:cubicBezTo>
                <a:lnTo>
                  <a:pt x="569" y="413"/>
                </a:lnTo>
                <a:cubicBezTo>
                  <a:pt x="565" y="421"/>
                  <a:pt x="563" y="429"/>
                  <a:pt x="563" y="438"/>
                </a:cubicBezTo>
                <a:cubicBezTo>
                  <a:pt x="563" y="466"/>
                  <a:pt x="586" y="489"/>
                  <a:pt x="614" y="489"/>
                </a:cubicBezTo>
                <a:lnTo>
                  <a:pt x="672" y="489"/>
                </a:lnTo>
                <a:cubicBezTo>
                  <a:pt x="667" y="507"/>
                  <a:pt x="660" y="523"/>
                  <a:pt x="652" y="539"/>
                </a:cubicBezTo>
                <a:lnTo>
                  <a:pt x="545" y="539"/>
                </a:lnTo>
                <a:cubicBezTo>
                  <a:pt x="517" y="539"/>
                  <a:pt x="494" y="562"/>
                  <a:pt x="494" y="590"/>
                </a:cubicBezTo>
                <a:cubicBezTo>
                  <a:pt x="494" y="618"/>
                  <a:pt x="517" y="640"/>
                  <a:pt x="545" y="640"/>
                </a:cubicBezTo>
                <a:lnTo>
                  <a:pt x="560" y="640"/>
                </a:lnTo>
                <a:cubicBezTo>
                  <a:pt x="521" y="665"/>
                  <a:pt x="474" y="680"/>
                  <a:pt x="424" y="680"/>
                </a:cubicBezTo>
                <a:cubicBezTo>
                  <a:pt x="335" y="680"/>
                  <a:pt x="256" y="634"/>
                  <a:pt x="210" y="565"/>
                </a:cubicBezTo>
                <a:lnTo>
                  <a:pt x="416" y="565"/>
                </a:lnTo>
                <a:cubicBezTo>
                  <a:pt x="445" y="565"/>
                  <a:pt x="467" y="542"/>
                  <a:pt x="467" y="514"/>
                </a:cubicBezTo>
                <a:cubicBezTo>
                  <a:pt x="467" y="486"/>
                  <a:pt x="445" y="464"/>
                  <a:pt x="416" y="464"/>
                </a:cubicBezTo>
                <a:lnTo>
                  <a:pt x="288" y="463"/>
                </a:lnTo>
                <a:cubicBezTo>
                  <a:pt x="292" y="456"/>
                  <a:pt x="295" y="447"/>
                  <a:pt x="295" y="438"/>
                </a:cubicBezTo>
                <a:cubicBezTo>
                  <a:pt x="295" y="429"/>
                  <a:pt x="292" y="421"/>
                  <a:pt x="288" y="413"/>
                </a:cubicBezTo>
                <a:lnTo>
                  <a:pt x="354" y="413"/>
                </a:lnTo>
                <a:cubicBezTo>
                  <a:pt x="382" y="413"/>
                  <a:pt x="405" y="390"/>
                  <a:pt x="405" y="363"/>
                </a:cubicBezTo>
                <a:cubicBezTo>
                  <a:pt x="405" y="334"/>
                  <a:pt x="382" y="312"/>
                  <a:pt x="354" y="312"/>
                </a:cubicBezTo>
                <a:lnTo>
                  <a:pt x="343" y="312"/>
                </a:lnTo>
                <a:cubicBezTo>
                  <a:pt x="347" y="304"/>
                  <a:pt x="350" y="296"/>
                  <a:pt x="350" y="287"/>
                </a:cubicBezTo>
                <a:cubicBezTo>
                  <a:pt x="350" y="259"/>
                  <a:pt x="327" y="236"/>
                  <a:pt x="299" y="236"/>
                </a:cubicBezTo>
                <a:lnTo>
                  <a:pt x="248" y="236"/>
                </a:lnTo>
                <a:cubicBezTo>
                  <a:pt x="295" y="193"/>
                  <a:pt x="356" y="166"/>
                  <a:pt x="424" y="166"/>
                </a:cubicBezTo>
                <a:cubicBezTo>
                  <a:pt x="526" y="166"/>
                  <a:pt x="613" y="226"/>
                  <a:pt x="655" y="312"/>
                </a:cubicBezTo>
                <a:close/>
                <a:moveTo>
                  <a:pt x="437" y="25"/>
                </a:moveTo>
                <a:lnTo>
                  <a:pt x="437" y="25"/>
                </a:lnTo>
                <a:cubicBezTo>
                  <a:pt x="511" y="29"/>
                  <a:pt x="580" y="51"/>
                  <a:pt x="639" y="89"/>
                </a:cubicBezTo>
                <a:lnTo>
                  <a:pt x="573" y="184"/>
                </a:lnTo>
                <a:cubicBezTo>
                  <a:pt x="533" y="159"/>
                  <a:pt x="487" y="143"/>
                  <a:pt x="437" y="141"/>
                </a:cubicBezTo>
                <a:lnTo>
                  <a:pt x="437" y="25"/>
                </a:lnTo>
                <a:close/>
                <a:moveTo>
                  <a:pt x="614" y="388"/>
                </a:moveTo>
                <a:lnTo>
                  <a:pt x="531" y="388"/>
                </a:lnTo>
                <a:cubicBezTo>
                  <a:pt x="517" y="388"/>
                  <a:pt x="506" y="377"/>
                  <a:pt x="506" y="363"/>
                </a:cubicBezTo>
                <a:cubicBezTo>
                  <a:pt x="506" y="349"/>
                  <a:pt x="517" y="338"/>
                  <a:pt x="531" y="338"/>
                </a:cubicBezTo>
                <a:lnTo>
                  <a:pt x="665" y="338"/>
                </a:lnTo>
                <a:cubicBezTo>
                  <a:pt x="666" y="338"/>
                  <a:pt x="666" y="338"/>
                  <a:pt x="666" y="339"/>
                </a:cubicBezTo>
                <a:cubicBezTo>
                  <a:pt x="666" y="340"/>
                  <a:pt x="667" y="340"/>
                  <a:pt x="667" y="340"/>
                </a:cubicBezTo>
                <a:cubicBezTo>
                  <a:pt x="675" y="367"/>
                  <a:pt x="680" y="394"/>
                  <a:pt x="680" y="423"/>
                </a:cubicBezTo>
                <a:cubicBezTo>
                  <a:pt x="680" y="437"/>
                  <a:pt x="679" y="450"/>
                  <a:pt x="677" y="463"/>
                </a:cubicBezTo>
                <a:lnTo>
                  <a:pt x="614" y="463"/>
                </a:lnTo>
                <a:cubicBezTo>
                  <a:pt x="599" y="463"/>
                  <a:pt x="588" y="452"/>
                  <a:pt x="588" y="438"/>
                </a:cubicBezTo>
                <a:cubicBezTo>
                  <a:pt x="588" y="424"/>
                  <a:pt x="599" y="413"/>
                  <a:pt x="614" y="413"/>
                </a:cubicBezTo>
                <a:cubicBezTo>
                  <a:pt x="621" y="413"/>
                  <a:pt x="626" y="408"/>
                  <a:pt x="626" y="400"/>
                </a:cubicBezTo>
                <a:cubicBezTo>
                  <a:pt x="626" y="393"/>
                  <a:pt x="621" y="388"/>
                  <a:pt x="614" y="388"/>
                </a:cubicBezTo>
                <a:close/>
                <a:moveTo>
                  <a:pt x="808" y="320"/>
                </a:moveTo>
                <a:lnTo>
                  <a:pt x="695" y="346"/>
                </a:lnTo>
                <a:cubicBezTo>
                  <a:pt x="678" y="287"/>
                  <a:pt x="642" y="235"/>
                  <a:pt x="594" y="199"/>
                </a:cubicBezTo>
                <a:lnTo>
                  <a:pt x="660" y="104"/>
                </a:lnTo>
                <a:cubicBezTo>
                  <a:pt x="731" y="156"/>
                  <a:pt x="785" y="232"/>
                  <a:pt x="808" y="320"/>
                </a:cubicBezTo>
                <a:close/>
                <a:moveTo>
                  <a:pt x="424" y="0"/>
                </a:moveTo>
                <a:lnTo>
                  <a:pt x="424" y="0"/>
                </a:lnTo>
                <a:cubicBezTo>
                  <a:pt x="190" y="0"/>
                  <a:pt x="0" y="190"/>
                  <a:pt x="0" y="423"/>
                </a:cubicBezTo>
                <a:cubicBezTo>
                  <a:pt x="0" y="657"/>
                  <a:pt x="190" y="847"/>
                  <a:pt x="424" y="847"/>
                </a:cubicBezTo>
                <a:cubicBezTo>
                  <a:pt x="657" y="847"/>
                  <a:pt x="847" y="657"/>
                  <a:pt x="847" y="423"/>
                </a:cubicBezTo>
                <a:cubicBezTo>
                  <a:pt x="847" y="190"/>
                  <a:pt x="657" y="0"/>
                  <a:pt x="424" y="0"/>
                </a:cubicBezTo>
                <a:close/>
              </a:path>
            </a:pathLst>
          </a:custGeom>
          <a:solidFill>
            <a:schemeClr val="bg1"/>
          </a:solidFill>
          <a:ln>
            <a:noFill/>
          </a:ln>
          <a:effectLst/>
        </p:spPr>
        <p:txBody>
          <a:bodyPr wrap="none" anchor="ctr"/>
          <a:lstStyle/>
          <a:p>
            <a:endParaRPr lang="en-US" sz="900" dirty="0">
              <a:latin typeface="Lato Light" panose="020F0502020204030203" pitchFamily="34" charset="0"/>
            </a:endParaRPr>
          </a:p>
        </p:txBody>
      </p:sp>
    </p:spTree>
    <p:extLst>
      <p:ext uri="{BB962C8B-B14F-4D97-AF65-F5344CB8AC3E}">
        <p14:creationId xmlns:p14="http://schemas.microsoft.com/office/powerpoint/2010/main" val="4100759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Oval 84">
            <a:extLst>
              <a:ext uri="{FF2B5EF4-FFF2-40B4-BE49-F238E27FC236}">
                <a16:creationId xmlns:a16="http://schemas.microsoft.com/office/drawing/2014/main" id="{6202BF24-6514-4D15-863C-DEC1F61D391C}"/>
              </a:ext>
            </a:extLst>
          </p:cNvPr>
          <p:cNvSpPr/>
          <p:nvPr/>
        </p:nvSpPr>
        <p:spPr>
          <a:xfrm>
            <a:off x="2784322" y="677789"/>
            <a:ext cx="3067050" cy="3067050"/>
          </a:xfrm>
          <a:prstGeom prst="ellipse">
            <a:avLst/>
          </a:prstGeom>
          <a:solidFill>
            <a:schemeClr val="accent1">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91397AA9-E181-4D2B-A49A-20A1B195FD49}"/>
              </a:ext>
            </a:extLst>
          </p:cNvPr>
          <p:cNvSpPr/>
          <p:nvPr/>
        </p:nvSpPr>
        <p:spPr>
          <a:xfrm>
            <a:off x="925642" y="1156059"/>
            <a:ext cx="10127032" cy="4579723"/>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68928E7C-EE91-4F22-B3DF-C796E2A881F5}"/>
              </a:ext>
            </a:extLst>
          </p:cNvPr>
          <p:cNvSpPr/>
          <p:nvPr/>
        </p:nvSpPr>
        <p:spPr>
          <a:xfrm>
            <a:off x="5528599" y="1151655"/>
            <a:ext cx="747713" cy="747713"/>
          </a:xfrm>
          <a:prstGeom prst="ellipse">
            <a:avLst/>
          </a:prstGeom>
          <a:solidFill>
            <a:schemeClr val="accent4">
              <a:lumMod val="50000"/>
              <a:alpha val="83922"/>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C67B423F-4B89-4310-A28F-D838CBA165F9}"/>
              </a:ext>
            </a:extLst>
          </p:cNvPr>
          <p:cNvSpPr/>
          <p:nvPr/>
        </p:nvSpPr>
        <p:spPr>
          <a:xfrm>
            <a:off x="6727031" y="1403644"/>
            <a:ext cx="1568154" cy="1568154"/>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C495C8B8-1CA0-4E8F-851E-1489F16127F7}"/>
              </a:ext>
            </a:extLst>
          </p:cNvPr>
          <p:cNvSpPr/>
          <p:nvPr/>
        </p:nvSpPr>
        <p:spPr>
          <a:xfrm>
            <a:off x="4966198" y="4159399"/>
            <a:ext cx="1568154" cy="1568154"/>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5B0D9B4-F48E-49A5-B7F9-50F4CDFC8C3E}"/>
              </a:ext>
            </a:extLst>
          </p:cNvPr>
          <p:cNvSpPr/>
          <p:nvPr/>
        </p:nvSpPr>
        <p:spPr>
          <a:xfrm>
            <a:off x="2553790" y="2733673"/>
            <a:ext cx="3067050" cy="3067050"/>
          </a:xfrm>
          <a:prstGeom prst="ellipse">
            <a:avLst/>
          </a:prstGeom>
          <a:pattFill prst="wdUpDiag">
            <a:fgClr>
              <a:schemeClr val="accent2"/>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3B707182-A3C7-4C4C-8688-ED7066BF160F}"/>
              </a:ext>
            </a:extLst>
          </p:cNvPr>
          <p:cNvSpPr/>
          <p:nvPr/>
        </p:nvSpPr>
        <p:spPr>
          <a:xfrm>
            <a:off x="4695825" y="1762125"/>
            <a:ext cx="3067050" cy="3067050"/>
          </a:xfrm>
          <a:prstGeom prst="ellipse">
            <a:avLst/>
          </a:prstGeom>
          <a:solidFill>
            <a:schemeClr val="accent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19B90224-1F39-43B5-BB5B-11FF48D780BA}"/>
              </a:ext>
            </a:extLst>
          </p:cNvPr>
          <p:cNvSpPr/>
          <p:nvPr/>
        </p:nvSpPr>
        <p:spPr>
          <a:xfrm>
            <a:off x="5942954" y="716330"/>
            <a:ext cx="1568154" cy="1568154"/>
          </a:xfrm>
          <a:prstGeom prst="ellipse">
            <a:avLst/>
          </a:prstGeom>
          <a:solidFill>
            <a:srgbClr val="FEC4C3">
              <a:alpha val="83922"/>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Block Arc 52">
            <a:extLst>
              <a:ext uri="{FF2B5EF4-FFF2-40B4-BE49-F238E27FC236}">
                <a16:creationId xmlns:a16="http://schemas.microsoft.com/office/drawing/2014/main" id="{835CB563-50FD-4761-9048-F6BD18DE24D1}"/>
              </a:ext>
            </a:extLst>
          </p:cNvPr>
          <p:cNvSpPr/>
          <p:nvPr/>
        </p:nvSpPr>
        <p:spPr>
          <a:xfrm>
            <a:off x="89554" y="2726858"/>
            <a:ext cx="1502775" cy="1502775"/>
          </a:xfrm>
          <a:prstGeom prst="blockArc">
            <a:avLst>
              <a:gd name="adj1" fmla="val 10800000"/>
              <a:gd name="adj2" fmla="val 314307"/>
              <a:gd name="adj3" fmla="val 834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4" name="Circle: Hollow 53">
            <a:extLst>
              <a:ext uri="{FF2B5EF4-FFF2-40B4-BE49-F238E27FC236}">
                <a16:creationId xmlns:a16="http://schemas.microsoft.com/office/drawing/2014/main" id="{AD3B9A4A-2B17-4E48-AC7B-255EB5032FCC}"/>
              </a:ext>
            </a:extLst>
          </p:cNvPr>
          <p:cNvSpPr/>
          <p:nvPr/>
        </p:nvSpPr>
        <p:spPr>
          <a:xfrm>
            <a:off x="11052674" y="193361"/>
            <a:ext cx="1310776" cy="1310776"/>
          </a:xfrm>
          <a:prstGeom prst="donut">
            <a:avLst>
              <a:gd name="adj" fmla="val 89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7" name="Circle: Hollow 56">
            <a:extLst>
              <a:ext uri="{FF2B5EF4-FFF2-40B4-BE49-F238E27FC236}">
                <a16:creationId xmlns:a16="http://schemas.microsoft.com/office/drawing/2014/main" id="{CB992A1B-AED3-4398-B13A-3C5451BEB807}"/>
              </a:ext>
            </a:extLst>
          </p:cNvPr>
          <p:cNvSpPr/>
          <p:nvPr/>
        </p:nvSpPr>
        <p:spPr>
          <a:xfrm>
            <a:off x="11052674" y="6029324"/>
            <a:ext cx="405901" cy="405901"/>
          </a:xfrm>
          <a:prstGeom prst="donut">
            <a:avLst>
              <a:gd name="adj" fmla="val 89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1" name="Oval 70">
            <a:extLst>
              <a:ext uri="{FF2B5EF4-FFF2-40B4-BE49-F238E27FC236}">
                <a16:creationId xmlns:a16="http://schemas.microsoft.com/office/drawing/2014/main" id="{2A2D4DE6-5B3F-49D0-B0F7-145206E246D3}"/>
              </a:ext>
            </a:extLst>
          </p:cNvPr>
          <p:cNvSpPr/>
          <p:nvPr/>
        </p:nvSpPr>
        <p:spPr>
          <a:xfrm>
            <a:off x="1042544" y="420510"/>
            <a:ext cx="290956" cy="290956"/>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8DB66551-03DD-4C2F-AB58-F65FF924F36D}"/>
              </a:ext>
            </a:extLst>
          </p:cNvPr>
          <p:cNvSpPr/>
          <p:nvPr/>
        </p:nvSpPr>
        <p:spPr>
          <a:xfrm>
            <a:off x="10194979" y="3609975"/>
            <a:ext cx="290956" cy="290956"/>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F8D182EF-F039-44B6-91C4-B664E1D02ED9}"/>
              </a:ext>
            </a:extLst>
          </p:cNvPr>
          <p:cNvSpPr/>
          <p:nvPr/>
        </p:nvSpPr>
        <p:spPr>
          <a:xfrm>
            <a:off x="9742126" y="1599341"/>
            <a:ext cx="325568" cy="32556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55CA5976-0780-4276-A714-D426F1BFC87E}"/>
              </a:ext>
            </a:extLst>
          </p:cNvPr>
          <p:cNvSpPr/>
          <p:nvPr/>
        </p:nvSpPr>
        <p:spPr>
          <a:xfrm>
            <a:off x="2034608" y="6029324"/>
            <a:ext cx="325568" cy="32556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C050096B-CA7B-458F-98D9-BF2F9B709B19}"/>
              </a:ext>
            </a:extLst>
          </p:cNvPr>
          <p:cNvCxnSpPr/>
          <p:nvPr/>
        </p:nvCxnSpPr>
        <p:spPr>
          <a:xfrm>
            <a:off x="9003438" y="981075"/>
            <a:ext cx="19312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FDF99AA3-2958-4FB9-A4C6-7E1B37F3E0BD}"/>
              </a:ext>
            </a:extLst>
          </p:cNvPr>
          <p:cNvCxnSpPr>
            <a:cxnSpLocks/>
          </p:cNvCxnSpPr>
          <p:nvPr/>
        </p:nvCxnSpPr>
        <p:spPr>
          <a:xfrm>
            <a:off x="8037807" y="981075"/>
            <a:ext cx="82044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E4BBEF8-C0C7-4323-BB42-4DEBBF18EE12}"/>
              </a:ext>
            </a:extLst>
          </p:cNvPr>
          <p:cNvCxnSpPr/>
          <p:nvPr/>
        </p:nvCxnSpPr>
        <p:spPr>
          <a:xfrm>
            <a:off x="1914814" y="5924550"/>
            <a:ext cx="19312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50B261B5-8898-4087-9E47-96F1A05D97AA}"/>
              </a:ext>
            </a:extLst>
          </p:cNvPr>
          <p:cNvCxnSpPr>
            <a:cxnSpLocks/>
          </p:cNvCxnSpPr>
          <p:nvPr/>
        </p:nvCxnSpPr>
        <p:spPr>
          <a:xfrm>
            <a:off x="949183" y="5924550"/>
            <a:ext cx="820443"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AEC41F0B-8C31-472D-AE6E-7F6A278A1AFF}"/>
              </a:ext>
            </a:extLst>
          </p:cNvPr>
          <p:cNvSpPr/>
          <p:nvPr/>
        </p:nvSpPr>
        <p:spPr>
          <a:xfrm>
            <a:off x="6709885" y="2733673"/>
            <a:ext cx="3067050" cy="3067050"/>
          </a:xfrm>
          <a:prstGeom prst="ellipse">
            <a:avLst/>
          </a:prstGeom>
          <a:solidFill>
            <a:schemeClr val="accent6">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714A0A11-DA9A-43E7-B8DC-FDBF21946D83}"/>
              </a:ext>
            </a:extLst>
          </p:cNvPr>
          <p:cNvSpPr txBox="1"/>
          <p:nvPr/>
        </p:nvSpPr>
        <p:spPr>
          <a:xfrm>
            <a:off x="3304184" y="3010105"/>
            <a:ext cx="6096000" cy="1446550"/>
          </a:xfrm>
          <a:prstGeom prst="rect">
            <a:avLst/>
          </a:prstGeom>
          <a:noFill/>
        </p:spPr>
        <p:txBody>
          <a:bodyPr wrap="square">
            <a:spAutoFit/>
          </a:bodyPr>
          <a:lstStyle/>
          <a:p>
            <a:pPr algn="ctr"/>
            <a:r>
              <a:rPr lang="en-US" sz="8800" b="1" dirty="0">
                <a:solidFill>
                  <a:schemeClr val="bg1"/>
                </a:solidFill>
                <a:effectLst>
                  <a:outerShdw blurRad="38100" dist="38100" dir="2700000" algn="tl">
                    <a:srgbClr val="000000">
                      <a:alpha val="43137"/>
                    </a:srgbClr>
                  </a:outerShdw>
                </a:effectLst>
                <a:latin typeface="Lato" panose="020F0502020204030203" pitchFamily="34" charset="0"/>
              </a:rPr>
              <a:t>NKS</a:t>
            </a:r>
          </a:p>
        </p:txBody>
      </p:sp>
      <p:sp>
        <p:nvSpPr>
          <p:cNvPr id="10" name="TextBox 9">
            <a:extLst>
              <a:ext uri="{FF2B5EF4-FFF2-40B4-BE49-F238E27FC236}">
                <a16:creationId xmlns:a16="http://schemas.microsoft.com/office/drawing/2014/main" id="{F104FE31-C471-4907-8877-B2B3B4EF6A82}"/>
              </a:ext>
            </a:extLst>
          </p:cNvPr>
          <p:cNvSpPr txBox="1"/>
          <p:nvPr/>
        </p:nvSpPr>
        <p:spPr>
          <a:xfrm>
            <a:off x="4526918" y="2076296"/>
            <a:ext cx="3409950" cy="1446550"/>
          </a:xfrm>
          <a:prstGeom prst="rect">
            <a:avLst/>
          </a:prstGeom>
          <a:noFill/>
        </p:spPr>
        <p:txBody>
          <a:bodyPr wrap="square" rtlCol="0">
            <a:spAutoFit/>
          </a:bodyPr>
          <a:lstStyle/>
          <a:p>
            <a:pPr algn="ctr"/>
            <a:r>
              <a:rPr lang="en-US" sz="8800" b="1" dirty="0">
                <a:solidFill>
                  <a:schemeClr val="bg1"/>
                </a:solidFill>
                <a:effectLst>
                  <a:outerShdw blurRad="38100" dist="38100" dir="2700000" algn="tl">
                    <a:srgbClr val="000000">
                      <a:alpha val="43137"/>
                    </a:srgbClr>
                  </a:outerShdw>
                </a:effectLst>
                <a:latin typeface="Lato" panose="020F0502020204030203" pitchFamily="34" charset="0"/>
              </a:rPr>
              <a:t>THA</a:t>
            </a:r>
          </a:p>
        </p:txBody>
      </p:sp>
    </p:spTree>
    <p:extLst>
      <p:ext uri="{BB962C8B-B14F-4D97-AF65-F5344CB8AC3E}">
        <p14:creationId xmlns:p14="http://schemas.microsoft.com/office/powerpoint/2010/main" val="3360793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0" y="0"/>
            <a:ext cx="12192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タイトル 15"/>
          <p:cNvSpPr>
            <a:spLocks noGrp="1"/>
          </p:cNvSpPr>
          <p:nvPr>
            <p:ph type="ctrTitle" idx="4294967295"/>
          </p:nvPr>
        </p:nvSpPr>
        <p:spPr>
          <a:xfrm>
            <a:off x="0" y="1674813"/>
            <a:ext cx="12192000" cy="1057275"/>
          </a:xfrm>
          <a:prstGeom prst="rect">
            <a:avLst/>
          </a:prstGeom>
        </p:spPr>
        <p:txBody>
          <a:bodyPr/>
          <a:lstStyle/>
          <a:p>
            <a:pPr algn="ctr"/>
            <a:r>
              <a:rPr kumimoji="1" lang="en-US" altLang="ja-JP" b="1" dirty="0">
                <a:solidFill>
                  <a:schemeClr val="bg1"/>
                </a:solidFill>
                <a:latin typeface="Lato Light" panose="020F0302020204030203" pitchFamily="34" charset="0"/>
              </a:rPr>
              <a:t>Thanks for downloading this template</a:t>
            </a:r>
          </a:p>
        </p:txBody>
      </p:sp>
      <p:sp>
        <p:nvSpPr>
          <p:cNvPr id="17" name="サブタイトル 16"/>
          <p:cNvSpPr>
            <a:spLocks noGrp="1"/>
          </p:cNvSpPr>
          <p:nvPr>
            <p:ph type="subTitle" idx="4294967295"/>
          </p:nvPr>
        </p:nvSpPr>
        <p:spPr>
          <a:xfrm>
            <a:off x="1909482" y="2430440"/>
            <a:ext cx="8229600" cy="2149475"/>
          </a:xfrm>
        </p:spPr>
        <p:txBody>
          <a:bodyPr/>
          <a:lstStyle/>
          <a:p>
            <a:pPr marL="0" indent="0" algn="ctr">
              <a:buNone/>
            </a:pPr>
            <a:r>
              <a:rPr lang="en-US" sz="2400" dirty="0">
                <a:solidFill>
                  <a:schemeClr val="bg1"/>
                </a:solidFill>
                <a:hlinkClick r:id="rId2">
                  <a:extLst>
                    <a:ext uri="{A12FA001-AC4F-418D-AE19-62706E023703}">
                      <ahyp:hlinkClr xmlns:ahyp="http://schemas.microsoft.com/office/drawing/2018/hyperlinkcolor" val="tx"/>
                    </a:ext>
                  </a:extLst>
                </a:hlinkClick>
              </a:rPr>
              <a:t>https://ppthemes.com/</a:t>
            </a:r>
            <a:r>
              <a:rPr lang="en-US" sz="2400" dirty="0">
                <a:solidFill>
                  <a:schemeClr val="bg1"/>
                </a:solidFill>
              </a:rPr>
              <a:t> </a:t>
            </a:r>
          </a:p>
          <a:p>
            <a:pPr marL="0" indent="0" algn="ctr">
              <a:buNone/>
            </a:pPr>
            <a:r>
              <a:rPr lang="en-US" sz="2400" dirty="0">
                <a:solidFill>
                  <a:schemeClr val="bg1"/>
                </a:solidFill>
                <a:hlinkClick r:id="rId3">
                  <a:extLst>
                    <a:ext uri="{A12FA001-AC4F-418D-AE19-62706E023703}">
                      <ahyp:hlinkClr xmlns:ahyp="http://schemas.microsoft.com/office/drawing/2018/hyperlinkcolor" val="tx"/>
                    </a:ext>
                  </a:extLst>
                </a:hlinkClick>
              </a:rPr>
              <a:t>www.slidesgratis.com</a:t>
            </a:r>
            <a:r>
              <a:rPr lang="en-US" sz="2400" dirty="0">
                <a:solidFill>
                  <a:schemeClr val="bg1"/>
                </a:solidFill>
              </a:rPr>
              <a:t>  </a:t>
            </a:r>
          </a:p>
          <a:p>
            <a:pPr marL="0" indent="0" algn="ctr">
              <a:buNone/>
            </a:pPr>
            <a:r>
              <a:rPr lang="en-US" altLang="ja-JP" sz="2400" dirty="0">
                <a:solidFill>
                  <a:schemeClr val="bg1"/>
                </a:solidFill>
                <a:cs typeface="Arial" panose="020B0604020202020204" pitchFamily="34" charset="0"/>
              </a:rPr>
              <a:t>Pics: </a:t>
            </a:r>
            <a:r>
              <a:rPr lang="en-US" altLang="ja-JP" sz="2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https://www.freepik.es/</a:t>
            </a:r>
            <a:r>
              <a:rPr lang="en-US" altLang="ja-JP" sz="2400" dirty="0">
                <a:solidFill>
                  <a:schemeClr val="bg1"/>
                </a:solidFill>
                <a:cs typeface="Arial" panose="020B0604020202020204" pitchFamily="34" charset="0"/>
              </a:rPr>
              <a:t>   </a:t>
            </a:r>
            <a:r>
              <a:rPr lang="en-US" altLang="ja-JP" sz="2400" dirty="0">
                <a:solidFill>
                  <a:schemeClr val="bg1"/>
                </a:solidFill>
                <a:cs typeface="Arial" panose="020B0604020202020204" pitchFamily="34" charset="0"/>
                <a:hlinkClick r:id="rId5">
                  <a:extLst>
                    <a:ext uri="{A12FA001-AC4F-418D-AE19-62706E023703}">
                      <ahyp:hlinkClr xmlns:ahyp="http://schemas.microsoft.com/office/drawing/2018/hyperlinkcolor" val="tx"/>
                    </a:ext>
                  </a:extLst>
                </a:hlinkClick>
              </a:rPr>
              <a:t>www.Pixabay.com</a:t>
            </a:r>
            <a:r>
              <a:rPr lang="en-US" altLang="ja-JP" sz="2400" dirty="0">
                <a:solidFill>
                  <a:schemeClr val="bg1"/>
                </a:solidFill>
                <a:cs typeface="Arial" panose="020B0604020202020204" pitchFamily="34" charset="0"/>
              </a:rPr>
              <a:t> </a:t>
            </a:r>
          </a:p>
          <a:p>
            <a:pPr marL="0" indent="0" algn="ctr">
              <a:buNone/>
            </a:pPr>
            <a:br>
              <a:rPr lang="en-US" altLang="ja-JP" sz="1600" dirty="0">
                <a:solidFill>
                  <a:schemeClr val="bg1"/>
                </a:solidFill>
                <a:cs typeface="Arial" panose="020B0604020202020204" pitchFamily="34" charset="0"/>
              </a:rPr>
            </a:br>
            <a:endParaRPr lang="en-US" altLang="ja-JP" sz="1600" dirty="0">
              <a:solidFill>
                <a:schemeClr val="bg1"/>
              </a:solidFill>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506980" y="4256134"/>
            <a:ext cx="7178040" cy="2031325"/>
          </a:xfrm>
          <a:prstGeom prst="rect">
            <a:avLst/>
          </a:prstGeom>
          <a:noFill/>
        </p:spPr>
        <p:txBody>
          <a:bodyPr wrap="square" rtlCol="0">
            <a:spAutoFit/>
          </a:bodyPr>
          <a:lstStyle/>
          <a:p>
            <a:pPr marL="0" indent="0" algn="ctr">
              <a:buNone/>
            </a:pPr>
            <a:r>
              <a:rPr lang="en-US" altLang="ja-JP" sz="1800" dirty="0">
                <a:solidFill>
                  <a:schemeClr val="bg1"/>
                </a:solidFill>
                <a:cs typeface="Arial" panose="020B0604020202020204" pitchFamily="34" charset="0"/>
              </a:rPr>
              <a:t>If you liked the presentation and want to thank, you can follow me on social networks </a:t>
            </a:r>
            <a:r>
              <a:rPr lang="es-CO" altLang="ja-JP" sz="1800" dirty="0">
                <a:solidFill>
                  <a:schemeClr val="bg1"/>
                </a:solidFill>
                <a:cs typeface="Arial" panose="020B0604020202020204" pitchFamily="34" charset="0"/>
                <a:sym typeface="Wingdings" panose="05000000000000000000" pitchFamily="2" charset="2"/>
              </a:rPr>
              <a:t></a:t>
            </a:r>
            <a:endParaRPr lang="es-CO" altLang="ja-JP" dirty="0">
              <a:solidFill>
                <a:schemeClr val="bg1"/>
              </a:solidFill>
              <a:cs typeface="Arial" panose="020B0604020202020204" pitchFamily="34" charset="0"/>
            </a:endParaRPr>
          </a:p>
          <a:p>
            <a:pPr marL="0" indent="0" algn="ctr">
              <a:buNone/>
            </a:pPr>
            <a:r>
              <a:rPr lang="es-CO" altLang="ja-JP" sz="1800" dirty="0">
                <a:solidFill>
                  <a:schemeClr val="bg1"/>
                </a:solidFill>
                <a:cs typeface="Arial" panose="020B0604020202020204" pitchFamily="34" charset="0"/>
                <a:hlinkClick r:id="rId6">
                  <a:extLst>
                    <a:ext uri="{A12FA001-AC4F-418D-AE19-62706E023703}">
                      <ahyp:hlinkClr xmlns:ahyp="http://schemas.microsoft.com/office/drawing/2018/hyperlinkcolor" val="tx"/>
                    </a:ext>
                  </a:extLst>
                </a:hlinkClick>
              </a:rPr>
              <a:t>https://www.instagram.com/ppthemes/</a:t>
            </a:r>
            <a:r>
              <a:rPr lang="es-CO" altLang="ja-JP" sz="1800" dirty="0">
                <a:solidFill>
                  <a:schemeClr val="bg1"/>
                </a:solidFill>
                <a:cs typeface="Arial" panose="020B0604020202020204" pitchFamily="34" charset="0"/>
              </a:rPr>
              <a:t> </a:t>
            </a:r>
          </a:p>
          <a:p>
            <a:pPr marL="0" indent="0" algn="ctr">
              <a:buNone/>
            </a:pPr>
            <a:r>
              <a:rPr lang="es-CO" altLang="ja-JP" sz="1800" dirty="0">
                <a:solidFill>
                  <a:schemeClr val="bg1"/>
                </a:solidFill>
                <a:cs typeface="Arial" panose="020B0604020202020204" pitchFamily="34" charset="0"/>
                <a:hlinkClick r:id="rId7"/>
              </a:rPr>
              <a:t>https://www.facebook.com/Freeppthemes</a:t>
            </a:r>
            <a:r>
              <a:rPr lang="es-CO" altLang="ja-JP" sz="1800" dirty="0">
                <a:solidFill>
                  <a:schemeClr val="bg1"/>
                </a:solidFill>
                <a:cs typeface="Arial" panose="020B0604020202020204" pitchFamily="34" charset="0"/>
              </a:rPr>
              <a:t> </a:t>
            </a:r>
          </a:p>
          <a:p>
            <a:pPr marL="0" indent="0" algn="ctr">
              <a:buNone/>
            </a:pPr>
            <a:r>
              <a:rPr lang="es-CO" altLang="ja-JP" dirty="0">
                <a:solidFill>
                  <a:schemeClr val="bg1"/>
                </a:solidFill>
                <a:cs typeface="Arial" panose="020B0604020202020204" pitchFamily="34" charset="0"/>
                <a:hlinkClick r:id="rId8">
                  <a:extLst>
                    <a:ext uri="{A12FA001-AC4F-418D-AE19-62706E023703}">
                      <ahyp:hlinkClr xmlns:ahyp="http://schemas.microsoft.com/office/drawing/2018/hyperlinkcolor" val="tx"/>
                    </a:ext>
                  </a:extLst>
                </a:hlinkClick>
              </a:rPr>
              <a:t>https://www.youtube.com/channel/UC-43Jmwyva1Ju7Jkluos39Q</a:t>
            </a:r>
            <a:r>
              <a:rPr lang="es-CO" altLang="ja-JP" dirty="0">
                <a:solidFill>
                  <a:schemeClr val="bg1"/>
                </a:solidFill>
                <a:cs typeface="Arial" panose="020B0604020202020204" pitchFamily="34" charset="0"/>
              </a:rPr>
              <a:t> </a:t>
            </a:r>
            <a:endParaRPr lang="es-CO" altLang="ja-JP" sz="1800" dirty="0">
              <a:solidFill>
                <a:schemeClr val="bg1"/>
              </a:solidFill>
              <a:cs typeface="Arial" panose="020B0604020202020204" pitchFamily="34" charset="0"/>
            </a:endParaRPr>
          </a:p>
          <a:p>
            <a:pPr marL="0" indent="0" algn="ctr">
              <a:buNone/>
            </a:pPr>
            <a:endParaRPr lang="es-CO" altLang="ja-JP" sz="1800" dirty="0">
              <a:solidFill>
                <a:schemeClr val="bg1"/>
              </a:solidFill>
              <a:cs typeface="Arial" panose="020B0604020202020204" pitchFamily="34" charset="0"/>
            </a:endParaRPr>
          </a:p>
          <a:p>
            <a:pPr marL="0" indent="0" algn="ctr">
              <a:buNone/>
            </a:pPr>
            <a:endParaRPr lang="es-CO" altLang="ja-JP" sz="1800" dirty="0">
              <a:solidFill>
                <a:schemeClr val="bg1"/>
              </a:solidFill>
              <a:cs typeface="Arial" panose="020B0604020202020204"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Rectangle 111">
            <a:extLst>
              <a:ext uri="{FF2B5EF4-FFF2-40B4-BE49-F238E27FC236}">
                <a16:creationId xmlns:a16="http://schemas.microsoft.com/office/drawing/2014/main" id="{53B962E3-3025-43CD-922F-F98EA2999ED1}"/>
              </a:ext>
            </a:extLst>
          </p:cNvPr>
          <p:cNvSpPr/>
          <p:nvPr/>
        </p:nvSpPr>
        <p:spPr>
          <a:xfrm>
            <a:off x="925642" y="1156059"/>
            <a:ext cx="10127032" cy="4579723"/>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CB28CC2F-3A0A-484A-92D4-B707569F1D8C}"/>
              </a:ext>
            </a:extLst>
          </p:cNvPr>
          <p:cNvSpPr/>
          <p:nvPr/>
        </p:nvSpPr>
        <p:spPr>
          <a:xfrm>
            <a:off x="5528599" y="1151655"/>
            <a:ext cx="747713" cy="747713"/>
          </a:xfrm>
          <a:prstGeom prst="ellipse">
            <a:avLst/>
          </a:prstGeom>
          <a:solidFill>
            <a:schemeClr val="accent4">
              <a:lumMod val="50000"/>
              <a:alpha val="83922"/>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7B07583C-1C77-4DB5-B20C-B286F4846D45}"/>
              </a:ext>
            </a:extLst>
          </p:cNvPr>
          <p:cNvSpPr/>
          <p:nvPr/>
        </p:nvSpPr>
        <p:spPr>
          <a:xfrm>
            <a:off x="6727031" y="1403644"/>
            <a:ext cx="1568154" cy="1568154"/>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4C72E8AD-5D73-4284-B7ED-8556DC94CEC1}"/>
              </a:ext>
            </a:extLst>
          </p:cNvPr>
          <p:cNvSpPr/>
          <p:nvPr/>
        </p:nvSpPr>
        <p:spPr>
          <a:xfrm>
            <a:off x="4966198" y="4159399"/>
            <a:ext cx="1568154" cy="1568154"/>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A934F5B9-DC72-4C58-84B2-4CB32044781C}"/>
              </a:ext>
            </a:extLst>
          </p:cNvPr>
          <p:cNvSpPr/>
          <p:nvPr/>
        </p:nvSpPr>
        <p:spPr>
          <a:xfrm>
            <a:off x="2553790" y="2733673"/>
            <a:ext cx="3067050" cy="3067050"/>
          </a:xfrm>
          <a:prstGeom prst="ellipse">
            <a:avLst/>
          </a:prstGeom>
          <a:pattFill prst="wdUpDiag">
            <a:fgClr>
              <a:schemeClr val="accent2"/>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5BCBF2ED-D591-4B57-A03A-1F735525EB12}"/>
              </a:ext>
            </a:extLst>
          </p:cNvPr>
          <p:cNvGrpSpPr/>
          <p:nvPr/>
        </p:nvGrpSpPr>
        <p:grpSpPr>
          <a:xfrm>
            <a:off x="2818311" y="552449"/>
            <a:ext cx="3057526" cy="3057526"/>
            <a:chOff x="2357438" y="1905000"/>
            <a:chExt cx="3057526" cy="3057526"/>
          </a:xfrm>
          <a:blipFill dpi="0" rotWithShape="1">
            <a:blip r:embed="rId2">
              <a:extLst>
                <a:ext uri="{28A0092B-C50C-407E-A947-70E740481C1C}">
                  <a14:useLocalDpi xmlns:a14="http://schemas.microsoft.com/office/drawing/2010/main" val="0"/>
                </a:ext>
              </a:extLst>
            </a:blip>
            <a:srcRect/>
            <a:stretch>
              <a:fillRect/>
            </a:stretch>
          </a:blipFill>
        </p:grpSpPr>
        <p:sp>
          <p:nvSpPr>
            <p:cNvPr id="82" name="Freeform: Shape 81">
              <a:extLst>
                <a:ext uri="{FF2B5EF4-FFF2-40B4-BE49-F238E27FC236}">
                  <a16:creationId xmlns:a16="http://schemas.microsoft.com/office/drawing/2014/main" id="{91060E21-398C-4184-9AB1-2826C0CD0135}"/>
                </a:ext>
              </a:extLst>
            </p:cNvPr>
            <p:cNvSpPr/>
            <p:nvPr/>
          </p:nvSpPr>
          <p:spPr>
            <a:xfrm>
              <a:off x="2617155" y="1905000"/>
              <a:ext cx="1811970" cy="676275"/>
            </a:xfrm>
            <a:custGeom>
              <a:avLst/>
              <a:gdLst>
                <a:gd name="connsiteX0" fmla="*/ 1269046 w 1811970"/>
                <a:gd name="connsiteY0" fmla="*/ 0 h 676275"/>
                <a:gd name="connsiteX1" fmla="*/ 1723653 w 1811970"/>
                <a:gd name="connsiteY1" fmla="*/ 68730 h 676275"/>
                <a:gd name="connsiteX2" fmla="*/ 1811970 w 1811970"/>
                <a:gd name="connsiteY2" fmla="*/ 101055 h 676275"/>
                <a:gd name="connsiteX3" fmla="*/ 1811970 w 1811970"/>
                <a:gd name="connsiteY3" fmla="*/ 676275 h 676275"/>
                <a:gd name="connsiteX4" fmla="*/ 0 w 1811970"/>
                <a:gd name="connsiteY4" fmla="*/ 676275 h 676275"/>
                <a:gd name="connsiteX5" fmla="*/ 1372 w 1811970"/>
                <a:gd name="connsiteY5" fmla="*/ 674017 h 676275"/>
                <a:gd name="connsiteX6" fmla="*/ 1269046 w 1811970"/>
                <a:gd name="connsiteY6" fmla="*/ 0 h 67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1970" h="676275">
                  <a:moveTo>
                    <a:pt x="1269046" y="0"/>
                  </a:moveTo>
                  <a:cubicBezTo>
                    <a:pt x="1427355" y="0"/>
                    <a:pt x="1580043" y="24063"/>
                    <a:pt x="1723653" y="68730"/>
                  </a:cubicBezTo>
                  <a:lnTo>
                    <a:pt x="1811970" y="101055"/>
                  </a:lnTo>
                  <a:lnTo>
                    <a:pt x="1811970" y="676275"/>
                  </a:lnTo>
                  <a:lnTo>
                    <a:pt x="0" y="676275"/>
                  </a:lnTo>
                  <a:lnTo>
                    <a:pt x="1372" y="674017"/>
                  </a:lnTo>
                  <a:cubicBezTo>
                    <a:pt x="276102" y="267364"/>
                    <a:pt x="741351" y="0"/>
                    <a:pt x="1269046"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Shape 80">
              <a:extLst>
                <a:ext uri="{FF2B5EF4-FFF2-40B4-BE49-F238E27FC236}">
                  <a16:creationId xmlns:a16="http://schemas.microsoft.com/office/drawing/2014/main" id="{09D4192C-F13D-40BE-A394-87AC0324F682}"/>
                </a:ext>
              </a:extLst>
            </p:cNvPr>
            <p:cNvSpPr/>
            <p:nvPr/>
          </p:nvSpPr>
          <p:spPr>
            <a:xfrm>
              <a:off x="4505325" y="2036729"/>
              <a:ext cx="909639" cy="1678021"/>
            </a:xfrm>
            <a:custGeom>
              <a:avLst/>
              <a:gdLst>
                <a:gd name="connsiteX0" fmla="*/ 0 w 909639"/>
                <a:gd name="connsiteY0" fmla="*/ 0 h 1678021"/>
                <a:gd name="connsiteX1" fmla="*/ 109575 w 909639"/>
                <a:gd name="connsiteY1" fmla="*/ 52785 h 1678021"/>
                <a:gd name="connsiteX2" fmla="*/ 909639 w 909639"/>
                <a:gd name="connsiteY2" fmla="*/ 1397034 h 1678021"/>
                <a:gd name="connsiteX3" fmla="*/ 901746 w 909639"/>
                <a:gd name="connsiteY3" fmla="*/ 1553341 h 1678021"/>
                <a:gd name="connsiteX4" fmla="*/ 882718 w 909639"/>
                <a:gd name="connsiteY4" fmla="*/ 1678021 h 1678021"/>
                <a:gd name="connsiteX5" fmla="*/ 0 w 909639"/>
                <a:gd name="connsiteY5" fmla="*/ 1678021 h 1678021"/>
                <a:gd name="connsiteX6" fmla="*/ 0 w 909639"/>
                <a:gd name="connsiteY6" fmla="*/ 0 h 1678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9639" h="1678021">
                  <a:moveTo>
                    <a:pt x="0" y="0"/>
                  </a:moveTo>
                  <a:lnTo>
                    <a:pt x="109575" y="52785"/>
                  </a:lnTo>
                  <a:cubicBezTo>
                    <a:pt x="586129" y="311664"/>
                    <a:pt x="909639" y="816570"/>
                    <a:pt x="909639" y="1397034"/>
                  </a:cubicBezTo>
                  <a:cubicBezTo>
                    <a:pt x="909639" y="1449804"/>
                    <a:pt x="906966" y="1501949"/>
                    <a:pt x="901746" y="1553341"/>
                  </a:cubicBezTo>
                  <a:lnTo>
                    <a:pt x="882718" y="1678021"/>
                  </a:lnTo>
                  <a:lnTo>
                    <a:pt x="0" y="1678021"/>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Shape 79">
              <a:extLst>
                <a:ext uri="{FF2B5EF4-FFF2-40B4-BE49-F238E27FC236}">
                  <a16:creationId xmlns:a16="http://schemas.microsoft.com/office/drawing/2014/main" id="{D300371D-0A62-4FE6-A8B0-E6B781D0CF2D}"/>
                </a:ext>
              </a:extLst>
            </p:cNvPr>
            <p:cNvSpPr/>
            <p:nvPr/>
          </p:nvSpPr>
          <p:spPr>
            <a:xfrm>
              <a:off x="2357438" y="2686050"/>
              <a:ext cx="795337" cy="2089091"/>
            </a:xfrm>
            <a:custGeom>
              <a:avLst/>
              <a:gdLst>
                <a:gd name="connsiteX0" fmla="*/ 196065 w 795337"/>
                <a:gd name="connsiteY0" fmla="*/ 0 h 2089091"/>
                <a:gd name="connsiteX1" fmla="*/ 795337 w 795337"/>
                <a:gd name="connsiteY1" fmla="*/ 0 h 2089091"/>
                <a:gd name="connsiteX2" fmla="*/ 795337 w 795337"/>
                <a:gd name="connsiteY2" fmla="*/ 2089091 h 2089091"/>
                <a:gd name="connsiteX3" fmla="*/ 674017 w 795337"/>
                <a:gd name="connsiteY3" fmla="*/ 2015387 h 2089091"/>
                <a:gd name="connsiteX4" fmla="*/ 0 w 795337"/>
                <a:gd name="connsiteY4" fmla="*/ 747713 h 2089091"/>
                <a:gd name="connsiteX5" fmla="*/ 184514 w 795337"/>
                <a:gd name="connsiteY5" fmla="*/ 19014 h 2089091"/>
                <a:gd name="connsiteX6" fmla="*/ 196065 w 795337"/>
                <a:gd name="connsiteY6" fmla="*/ 0 h 2089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5337" h="2089091">
                  <a:moveTo>
                    <a:pt x="196065" y="0"/>
                  </a:moveTo>
                  <a:lnTo>
                    <a:pt x="795337" y="0"/>
                  </a:lnTo>
                  <a:lnTo>
                    <a:pt x="795337" y="2089091"/>
                  </a:lnTo>
                  <a:lnTo>
                    <a:pt x="674017" y="2015387"/>
                  </a:lnTo>
                  <a:cubicBezTo>
                    <a:pt x="267364" y="1740658"/>
                    <a:pt x="0" y="1275408"/>
                    <a:pt x="0" y="747713"/>
                  </a:cubicBezTo>
                  <a:cubicBezTo>
                    <a:pt x="0" y="483866"/>
                    <a:pt x="66841" y="235630"/>
                    <a:pt x="184514" y="19014"/>
                  </a:cubicBezTo>
                  <a:lnTo>
                    <a:pt x="196065"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Shape 78">
              <a:extLst>
                <a:ext uri="{FF2B5EF4-FFF2-40B4-BE49-F238E27FC236}">
                  <a16:creationId xmlns:a16="http://schemas.microsoft.com/office/drawing/2014/main" id="{F4CC23E6-DAAC-4700-A1EC-69D3D9CE3E36}"/>
                </a:ext>
              </a:extLst>
            </p:cNvPr>
            <p:cNvSpPr/>
            <p:nvPr/>
          </p:nvSpPr>
          <p:spPr>
            <a:xfrm>
              <a:off x="3228975" y="2686050"/>
              <a:ext cx="1200150" cy="1590675"/>
            </a:xfrm>
            <a:custGeom>
              <a:avLst/>
              <a:gdLst>
                <a:gd name="connsiteX0" fmla="*/ 0 w 1200150"/>
                <a:gd name="connsiteY0" fmla="*/ 0 h 1590675"/>
                <a:gd name="connsiteX1" fmla="*/ 1200150 w 1200150"/>
                <a:gd name="connsiteY1" fmla="*/ 0 h 1590675"/>
                <a:gd name="connsiteX2" fmla="*/ 1200150 w 1200150"/>
                <a:gd name="connsiteY2" fmla="*/ 1590675 h 1590675"/>
                <a:gd name="connsiteX3" fmla="*/ 0 w 1200150"/>
                <a:gd name="connsiteY3" fmla="*/ 1590675 h 1590675"/>
                <a:gd name="connsiteX4" fmla="*/ 0 w 1200150"/>
                <a:gd name="connsiteY4" fmla="*/ 0 h 1590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150" h="1590675">
                  <a:moveTo>
                    <a:pt x="0" y="0"/>
                  </a:moveTo>
                  <a:lnTo>
                    <a:pt x="1200150" y="0"/>
                  </a:lnTo>
                  <a:lnTo>
                    <a:pt x="1200150" y="1590675"/>
                  </a:lnTo>
                  <a:lnTo>
                    <a:pt x="0" y="159067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Shape 77">
              <a:extLst>
                <a:ext uri="{FF2B5EF4-FFF2-40B4-BE49-F238E27FC236}">
                  <a16:creationId xmlns:a16="http://schemas.microsoft.com/office/drawing/2014/main" id="{7C230FBA-3766-477C-8D52-B9A65D9DC26B}"/>
                </a:ext>
              </a:extLst>
            </p:cNvPr>
            <p:cNvSpPr/>
            <p:nvPr/>
          </p:nvSpPr>
          <p:spPr>
            <a:xfrm>
              <a:off x="4505325" y="3829051"/>
              <a:ext cx="856162" cy="1001746"/>
            </a:xfrm>
            <a:custGeom>
              <a:avLst/>
              <a:gdLst>
                <a:gd name="connsiteX0" fmla="*/ 0 w 856162"/>
                <a:gd name="connsiteY0" fmla="*/ 0 h 1001746"/>
                <a:gd name="connsiteX1" fmla="*/ 856162 w 856162"/>
                <a:gd name="connsiteY1" fmla="*/ 0 h 1001746"/>
                <a:gd name="connsiteX2" fmla="*/ 840909 w 856162"/>
                <a:gd name="connsiteY2" fmla="*/ 59319 h 1001746"/>
                <a:gd name="connsiteX3" fmla="*/ 109575 w 856162"/>
                <a:gd name="connsiteY3" fmla="*/ 948961 h 1001746"/>
                <a:gd name="connsiteX4" fmla="*/ 0 w 856162"/>
                <a:gd name="connsiteY4" fmla="*/ 1001746 h 1001746"/>
                <a:gd name="connsiteX5" fmla="*/ 0 w 856162"/>
                <a:gd name="connsiteY5" fmla="*/ 0 h 10017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6162" h="1001746">
                  <a:moveTo>
                    <a:pt x="0" y="0"/>
                  </a:moveTo>
                  <a:lnTo>
                    <a:pt x="856162" y="0"/>
                  </a:lnTo>
                  <a:lnTo>
                    <a:pt x="840909" y="59319"/>
                  </a:lnTo>
                  <a:cubicBezTo>
                    <a:pt x="721796" y="442280"/>
                    <a:pt x="456160" y="760686"/>
                    <a:pt x="109575" y="948961"/>
                  </a:cubicBezTo>
                  <a:lnTo>
                    <a:pt x="0" y="100174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Shape 76">
              <a:extLst>
                <a:ext uri="{FF2B5EF4-FFF2-40B4-BE49-F238E27FC236}">
                  <a16:creationId xmlns:a16="http://schemas.microsoft.com/office/drawing/2014/main" id="{13357248-5EEE-4D4F-B5CD-1FD7E3B223BB}"/>
                </a:ext>
              </a:extLst>
            </p:cNvPr>
            <p:cNvSpPr/>
            <p:nvPr/>
          </p:nvSpPr>
          <p:spPr>
            <a:xfrm>
              <a:off x="3228975" y="4324349"/>
              <a:ext cx="1200150" cy="638177"/>
            </a:xfrm>
            <a:custGeom>
              <a:avLst/>
              <a:gdLst>
                <a:gd name="connsiteX0" fmla="*/ 0 w 1200150"/>
                <a:gd name="connsiteY0" fmla="*/ 0 h 638177"/>
                <a:gd name="connsiteX1" fmla="*/ 1200150 w 1200150"/>
                <a:gd name="connsiteY1" fmla="*/ 0 h 638177"/>
                <a:gd name="connsiteX2" fmla="*/ 1200150 w 1200150"/>
                <a:gd name="connsiteY2" fmla="*/ 537123 h 638177"/>
                <a:gd name="connsiteX3" fmla="*/ 1111833 w 1200150"/>
                <a:gd name="connsiteY3" fmla="*/ 569447 h 638177"/>
                <a:gd name="connsiteX4" fmla="*/ 657226 w 1200150"/>
                <a:gd name="connsiteY4" fmla="*/ 638177 h 638177"/>
                <a:gd name="connsiteX5" fmla="*/ 62163 w 1200150"/>
                <a:gd name="connsiteY5" fmla="*/ 518039 h 638177"/>
                <a:gd name="connsiteX6" fmla="*/ 0 w 1200150"/>
                <a:gd name="connsiteY6" fmla="*/ 488094 h 638177"/>
                <a:gd name="connsiteX7" fmla="*/ 0 w 1200150"/>
                <a:gd name="connsiteY7" fmla="*/ 0 h 638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0150" h="638177">
                  <a:moveTo>
                    <a:pt x="0" y="0"/>
                  </a:moveTo>
                  <a:lnTo>
                    <a:pt x="1200150" y="0"/>
                  </a:lnTo>
                  <a:lnTo>
                    <a:pt x="1200150" y="537123"/>
                  </a:lnTo>
                  <a:lnTo>
                    <a:pt x="1111833" y="569447"/>
                  </a:lnTo>
                  <a:cubicBezTo>
                    <a:pt x="968223" y="614115"/>
                    <a:pt x="815535" y="638177"/>
                    <a:pt x="657226" y="638177"/>
                  </a:cubicBezTo>
                  <a:cubicBezTo>
                    <a:pt x="446148" y="638177"/>
                    <a:pt x="245061" y="595399"/>
                    <a:pt x="62163" y="518039"/>
                  </a:cubicBezTo>
                  <a:lnTo>
                    <a:pt x="0" y="488094"/>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6" name="Oval 25">
            <a:extLst>
              <a:ext uri="{FF2B5EF4-FFF2-40B4-BE49-F238E27FC236}">
                <a16:creationId xmlns:a16="http://schemas.microsoft.com/office/drawing/2014/main" id="{8D60B276-A537-4E61-8AA2-ED9C30FB4606}"/>
              </a:ext>
            </a:extLst>
          </p:cNvPr>
          <p:cNvSpPr/>
          <p:nvPr/>
        </p:nvSpPr>
        <p:spPr>
          <a:xfrm>
            <a:off x="4695825" y="1762125"/>
            <a:ext cx="3067050" cy="3067050"/>
          </a:xfrm>
          <a:prstGeom prst="ellipse">
            <a:avLst/>
          </a:prstGeom>
          <a:solidFill>
            <a:schemeClr val="accent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B9D10FE6-55BE-4FB1-BF49-3A7C15E5C6E9}"/>
              </a:ext>
            </a:extLst>
          </p:cNvPr>
          <p:cNvSpPr/>
          <p:nvPr/>
        </p:nvSpPr>
        <p:spPr>
          <a:xfrm>
            <a:off x="5942954" y="716330"/>
            <a:ext cx="1568154" cy="1568154"/>
          </a:xfrm>
          <a:prstGeom prst="ellipse">
            <a:avLst/>
          </a:prstGeom>
          <a:solidFill>
            <a:srgbClr val="FEC4C3">
              <a:alpha val="83922"/>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5D20C5E9-BC69-4230-A767-10A678D62BB1}"/>
              </a:ext>
            </a:extLst>
          </p:cNvPr>
          <p:cNvSpPr/>
          <p:nvPr/>
        </p:nvSpPr>
        <p:spPr>
          <a:xfrm>
            <a:off x="5799210" y="183151"/>
            <a:ext cx="1088438" cy="108843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Block Arc 29">
            <a:extLst>
              <a:ext uri="{FF2B5EF4-FFF2-40B4-BE49-F238E27FC236}">
                <a16:creationId xmlns:a16="http://schemas.microsoft.com/office/drawing/2014/main" id="{6223DAD2-C568-4128-A804-FB8FE83E839A}"/>
              </a:ext>
            </a:extLst>
          </p:cNvPr>
          <p:cNvSpPr/>
          <p:nvPr/>
        </p:nvSpPr>
        <p:spPr>
          <a:xfrm>
            <a:off x="89554" y="2726858"/>
            <a:ext cx="1502775" cy="1502775"/>
          </a:xfrm>
          <a:prstGeom prst="blockArc">
            <a:avLst>
              <a:gd name="adj1" fmla="val 10800000"/>
              <a:gd name="adj2" fmla="val 314307"/>
              <a:gd name="adj3" fmla="val 834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Circle: Hollow 31">
            <a:extLst>
              <a:ext uri="{FF2B5EF4-FFF2-40B4-BE49-F238E27FC236}">
                <a16:creationId xmlns:a16="http://schemas.microsoft.com/office/drawing/2014/main" id="{07A3EDA3-B439-42C5-985B-6D4B6918D5D3}"/>
              </a:ext>
            </a:extLst>
          </p:cNvPr>
          <p:cNvSpPr/>
          <p:nvPr/>
        </p:nvSpPr>
        <p:spPr>
          <a:xfrm>
            <a:off x="11052674" y="193361"/>
            <a:ext cx="1310776" cy="1310776"/>
          </a:xfrm>
          <a:prstGeom prst="donut">
            <a:avLst>
              <a:gd name="adj" fmla="val 89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1" name="Circle: Hollow 100">
            <a:extLst>
              <a:ext uri="{FF2B5EF4-FFF2-40B4-BE49-F238E27FC236}">
                <a16:creationId xmlns:a16="http://schemas.microsoft.com/office/drawing/2014/main" id="{66C1F802-8F5E-46A3-B7F0-AA016B7143A4}"/>
              </a:ext>
            </a:extLst>
          </p:cNvPr>
          <p:cNvSpPr/>
          <p:nvPr/>
        </p:nvSpPr>
        <p:spPr>
          <a:xfrm>
            <a:off x="11052674" y="6029324"/>
            <a:ext cx="405901" cy="405901"/>
          </a:xfrm>
          <a:prstGeom prst="donut">
            <a:avLst>
              <a:gd name="adj" fmla="val 89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5" name="Group 24">
            <a:extLst>
              <a:ext uri="{FF2B5EF4-FFF2-40B4-BE49-F238E27FC236}">
                <a16:creationId xmlns:a16="http://schemas.microsoft.com/office/drawing/2014/main" id="{C3033813-DD8D-48D7-B511-42275FC39164}"/>
              </a:ext>
            </a:extLst>
          </p:cNvPr>
          <p:cNvGrpSpPr/>
          <p:nvPr/>
        </p:nvGrpSpPr>
        <p:grpSpPr>
          <a:xfrm>
            <a:off x="6310312" y="2997124"/>
            <a:ext cx="3057526" cy="3057526"/>
            <a:chOff x="6605588" y="1905001"/>
            <a:chExt cx="3057526" cy="3057526"/>
          </a:xfrm>
          <a:blipFill dpi="0" rotWithShape="1">
            <a:blip r:embed="rId3">
              <a:extLst>
                <a:ext uri="{28A0092B-C50C-407E-A947-70E740481C1C}">
                  <a14:useLocalDpi xmlns:a14="http://schemas.microsoft.com/office/drawing/2010/main" val="0"/>
                </a:ext>
              </a:extLst>
            </a:blip>
            <a:srcRect/>
            <a:stretch>
              <a:fillRect/>
            </a:stretch>
          </a:blipFill>
        </p:grpSpPr>
        <p:sp>
          <p:nvSpPr>
            <p:cNvPr id="94" name="Freeform: Shape 93">
              <a:extLst>
                <a:ext uri="{FF2B5EF4-FFF2-40B4-BE49-F238E27FC236}">
                  <a16:creationId xmlns:a16="http://schemas.microsoft.com/office/drawing/2014/main" id="{CD4CFFCA-E24D-4974-8C0A-8555BE085F09}"/>
                </a:ext>
              </a:extLst>
            </p:cNvPr>
            <p:cNvSpPr/>
            <p:nvPr/>
          </p:nvSpPr>
          <p:spPr>
            <a:xfrm>
              <a:off x="6865306" y="1905001"/>
              <a:ext cx="1792919" cy="676274"/>
            </a:xfrm>
            <a:custGeom>
              <a:avLst/>
              <a:gdLst>
                <a:gd name="connsiteX0" fmla="*/ 1269045 w 1792919"/>
                <a:gd name="connsiteY0" fmla="*/ 0 h 676274"/>
                <a:gd name="connsiteX1" fmla="*/ 1723652 w 1792919"/>
                <a:gd name="connsiteY1" fmla="*/ 68730 h 676274"/>
                <a:gd name="connsiteX2" fmla="*/ 1792919 w 1792919"/>
                <a:gd name="connsiteY2" fmla="*/ 94082 h 676274"/>
                <a:gd name="connsiteX3" fmla="*/ 1792919 w 1792919"/>
                <a:gd name="connsiteY3" fmla="*/ 676274 h 676274"/>
                <a:gd name="connsiteX4" fmla="*/ 0 w 1792919"/>
                <a:gd name="connsiteY4" fmla="*/ 676274 h 676274"/>
                <a:gd name="connsiteX5" fmla="*/ 1371 w 1792919"/>
                <a:gd name="connsiteY5" fmla="*/ 674017 h 676274"/>
                <a:gd name="connsiteX6" fmla="*/ 1269045 w 1792919"/>
                <a:gd name="connsiteY6" fmla="*/ 0 h 676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92919" h="676274">
                  <a:moveTo>
                    <a:pt x="1269045" y="0"/>
                  </a:moveTo>
                  <a:cubicBezTo>
                    <a:pt x="1427354" y="0"/>
                    <a:pt x="1580042" y="24063"/>
                    <a:pt x="1723652" y="68730"/>
                  </a:cubicBezTo>
                  <a:lnTo>
                    <a:pt x="1792919" y="94082"/>
                  </a:lnTo>
                  <a:lnTo>
                    <a:pt x="1792919" y="676274"/>
                  </a:lnTo>
                  <a:lnTo>
                    <a:pt x="0" y="676274"/>
                  </a:lnTo>
                  <a:lnTo>
                    <a:pt x="1371" y="674017"/>
                  </a:lnTo>
                  <a:cubicBezTo>
                    <a:pt x="276101" y="267364"/>
                    <a:pt x="741350" y="0"/>
                    <a:pt x="126904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3" name="Freeform: Shape 92">
              <a:extLst>
                <a:ext uri="{FF2B5EF4-FFF2-40B4-BE49-F238E27FC236}">
                  <a16:creationId xmlns:a16="http://schemas.microsoft.com/office/drawing/2014/main" id="{3B1872A0-F650-45ED-ACB6-0E4583D3FEA5}"/>
                </a:ext>
              </a:extLst>
            </p:cNvPr>
            <p:cNvSpPr/>
            <p:nvPr/>
          </p:nvSpPr>
          <p:spPr>
            <a:xfrm>
              <a:off x="8734425" y="2027553"/>
              <a:ext cx="668972" cy="553723"/>
            </a:xfrm>
            <a:custGeom>
              <a:avLst/>
              <a:gdLst>
                <a:gd name="connsiteX0" fmla="*/ 0 w 668972"/>
                <a:gd name="connsiteY0" fmla="*/ 0 h 553723"/>
                <a:gd name="connsiteX1" fmla="*/ 128625 w 668972"/>
                <a:gd name="connsiteY1" fmla="*/ 61962 h 553723"/>
                <a:gd name="connsiteX2" fmla="*/ 667600 w 668972"/>
                <a:gd name="connsiteY2" fmla="*/ 551465 h 553723"/>
                <a:gd name="connsiteX3" fmla="*/ 668972 w 668972"/>
                <a:gd name="connsiteY3" fmla="*/ 553723 h 553723"/>
                <a:gd name="connsiteX4" fmla="*/ 0 w 668972"/>
                <a:gd name="connsiteY4" fmla="*/ 553723 h 553723"/>
                <a:gd name="connsiteX5" fmla="*/ 0 w 668972"/>
                <a:gd name="connsiteY5" fmla="*/ 0 h 553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8972" h="553723">
                  <a:moveTo>
                    <a:pt x="0" y="0"/>
                  </a:moveTo>
                  <a:lnTo>
                    <a:pt x="128625" y="61962"/>
                  </a:lnTo>
                  <a:cubicBezTo>
                    <a:pt x="345240" y="179634"/>
                    <a:pt x="530235" y="348139"/>
                    <a:pt x="667600" y="551465"/>
                  </a:cubicBezTo>
                  <a:lnTo>
                    <a:pt x="668972" y="553723"/>
                  </a:lnTo>
                  <a:lnTo>
                    <a:pt x="0" y="553723"/>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2" name="Freeform: Shape 91">
              <a:extLst>
                <a:ext uri="{FF2B5EF4-FFF2-40B4-BE49-F238E27FC236}">
                  <a16:creationId xmlns:a16="http://schemas.microsoft.com/office/drawing/2014/main" id="{0808F542-EAD2-4986-839D-8294D42AAC85}"/>
                </a:ext>
              </a:extLst>
            </p:cNvPr>
            <p:cNvSpPr/>
            <p:nvPr/>
          </p:nvSpPr>
          <p:spPr>
            <a:xfrm>
              <a:off x="6605588" y="2686050"/>
              <a:ext cx="776287" cy="2077518"/>
            </a:xfrm>
            <a:custGeom>
              <a:avLst/>
              <a:gdLst>
                <a:gd name="connsiteX0" fmla="*/ 196066 w 776287"/>
                <a:gd name="connsiteY0" fmla="*/ 0 h 2077518"/>
                <a:gd name="connsiteX1" fmla="*/ 776287 w 776287"/>
                <a:gd name="connsiteY1" fmla="*/ 0 h 2077518"/>
                <a:gd name="connsiteX2" fmla="*/ 776287 w 776287"/>
                <a:gd name="connsiteY2" fmla="*/ 2077518 h 2077518"/>
                <a:gd name="connsiteX3" fmla="*/ 674017 w 776287"/>
                <a:gd name="connsiteY3" fmla="*/ 2015388 h 2077518"/>
                <a:gd name="connsiteX4" fmla="*/ 0 w 776287"/>
                <a:gd name="connsiteY4" fmla="*/ 747714 h 2077518"/>
                <a:gd name="connsiteX5" fmla="*/ 184514 w 776287"/>
                <a:gd name="connsiteY5" fmla="*/ 19015 h 2077518"/>
                <a:gd name="connsiteX6" fmla="*/ 196066 w 776287"/>
                <a:gd name="connsiteY6" fmla="*/ 0 h 2077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287" h="2077518">
                  <a:moveTo>
                    <a:pt x="196066" y="0"/>
                  </a:moveTo>
                  <a:lnTo>
                    <a:pt x="776287" y="0"/>
                  </a:lnTo>
                  <a:lnTo>
                    <a:pt x="776287" y="2077518"/>
                  </a:lnTo>
                  <a:lnTo>
                    <a:pt x="674017" y="2015388"/>
                  </a:lnTo>
                  <a:cubicBezTo>
                    <a:pt x="267364" y="1740659"/>
                    <a:pt x="0" y="1275409"/>
                    <a:pt x="0" y="747714"/>
                  </a:cubicBezTo>
                  <a:cubicBezTo>
                    <a:pt x="0" y="483867"/>
                    <a:pt x="66841" y="235631"/>
                    <a:pt x="184514" y="19015"/>
                  </a:cubicBezTo>
                  <a:lnTo>
                    <a:pt x="196066"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1" name="Freeform: Shape 90">
              <a:extLst>
                <a:ext uri="{FF2B5EF4-FFF2-40B4-BE49-F238E27FC236}">
                  <a16:creationId xmlns:a16="http://schemas.microsoft.com/office/drawing/2014/main" id="{5E442848-560B-4F11-858F-F4416DCD9F02}"/>
                </a:ext>
              </a:extLst>
            </p:cNvPr>
            <p:cNvSpPr/>
            <p:nvPr/>
          </p:nvSpPr>
          <p:spPr>
            <a:xfrm>
              <a:off x="7458075" y="2686051"/>
              <a:ext cx="2205039" cy="1028700"/>
            </a:xfrm>
            <a:custGeom>
              <a:avLst/>
              <a:gdLst>
                <a:gd name="connsiteX0" fmla="*/ 0 w 2205039"/>
                <a:gd name="connsiteY0" fmla="*/ 0 h 1028700"/>
                <a:gd name="connsiteX1" fmla="*/ 2008974 w 2205039"/>
                <a:gd name="connsiteY1" fmla="*/ 0 h 1028700"/>
                <a:gd name="connsiteX2" fmla="*/ 2020525 w 2205039"/>
                <a:gd name="connsiteY2" fmla="*/ 19014 h 1028700"/>
                <a:gd name="connsiteX3" fmla="*/ 2205039 w 2205039"/>
                <a:gd name="connsiteY3" fmla="*/ 747713 h 1028700"/>
                <a:gd name="connsiteX4" fmla="*/ 2197146 w 2205039"/>
                <a:gd name="connsiteY4" fmla="*/ 904020 h 1028700"/>
                <a:gd name="connsiteX5" fmla="*/ 2178118 w 2205039"/>
                <a:gd name="connsiteY5" fmla="*/ 1028700 h 1028700"/>
                <a:gd name="connsiteX6" fmla="*/ 0 w 2205039"/>
                <a:gd name="connsiteY6" fmla="*/ 1028700 h 1028700"/>
                <a:gd name="connsiteX7" fmla="*/ 0 w 2205039"/>
                <a:gd name="connsiteY7" fmla="*/ 0 h 102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9" h="1028700">
                  <a:moveTo>
                    <a:pt x="0" y="0"/>
                  </a:moveTo>
                  <a:lnTo>
                    <a:pt x="2008974" y="0"/>
                  </a:lnTo>
                  <a:lnTo>
                    <a:pt x="2020525" y="19014"/>
                  </a:lnTo>
                  <a:cubicBezTo>
                    <a:pt x="2138198" y="235630"/>
                    <a:pt x="2205039" y="483866"/>
                    <a:pt x="2205039" y="747713"/>
                  </a:cubicBezTo>
                  <a:cubicBezTo>
                    <a:pt x="2205039" y="800483"/>
                    <a:pt x="2202365" y="852628"/>
                    <a:pt x="2197146" y="904020"/>
                  </a:cubicBezTo>
                  <a:lnTo>
                    <a:pt x="2178118" y="1028700"/>
                  </a:lnTo>
                  <a:lnTo>
                    <a:pt x="0" y="102870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0" name="Freeform: Shape 89">
              <a:extLst>
                <a:ext uri="{FF2B5EF4-FFF2-40B4-BE49-F238E27FC236}">
                  <a16:creationId xmlns:a16="http://schemas.microsoft.com/office/drawing/2014/main" id="{A0297320-FB13-4510-8F5A-50A52310F333}"/>
                </a:ext>
              </a:extLst>
            </p:cNvPr>
            <p:cNvSpPr/>
            <p:nvPr/>
          </p:nvSpPr>
          <p:spPr>
            <a:xfrm>
              <a:off x="7458075" y="3819527"/>
              <a:ext cx="2154011" cy="1143000"/>
            </a:xfrm>
            <a:custGeom>
              <a:avLst/>
              <a:gdLst>
                <a:gd name="connsiteX0" fmla="*/ 0 w 2154011"/>
                <a:gd name="connsiteY0" fmla="*/ 0 h 1143000"/>
                <a:gd name="connsiteX1" fmla="*/ 2154011 w 2154011"/>
                <a:gd name="connsiteY1" fmla="*/ 0 h 1143000"/>
                <a:gd name="connsiteX2" fmla="*/ 2136309 w 2154011"/>
                <a:gd name="connsiteY2" fmla="*/ 68844 h 1143000"/>
                <a:gd name="connsiteX3" fmla="*/ 676276 w 2154011"/>
                <a:gd name="connsiteY3" fmla="*/ 1143000 h 1143000"/>
                <a:gd name="connsiteX4" fmla="*/ 81213 w 2154011"/>
                <a:gd name="connsiteY4" fmla="*/ 1022862 h 1143000"/>
                <a:gd name="connsiteX5" fmla="*/ 0 w 2154011"/>
                <a:gd name="connsiteY5" fmla="*/ 983740 h 1143000"/>
                <a:gd name="connsiteX6" fmla="*/ 0 w 2154011"/>
                <a:gd name="connsiteY6" fmla="*/ 0 h 1143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54011" h="1143000">
                  <a:moveTo>
                    <a:pt x="0" y="0"/>
                  </a:moveTo>
                  <a:lnTo>
                    <a:pt x="2154011" y="0"/>
                  </a:lnTo>
                  <a:lnTo>
                    <a:pt x="2136309" y="68844"/>
                  </a:lnTo>
                  <a:cubicBezTo>
                    <a:pt x="1942750" y="691156"/>
                    <a:pt x="1362279" y="1143000"/>
                    <a:pt x="676276" y="1143000"/>
                  </a:cubicBezTo>
                  <a:cubicBezTo>
                    <a:pt x="465198" y="1143000"/>
                    <a:pt x="264112" y="1100222"/>
                    <a:pt x="81213" y="1022862"/>
                  </a:cubicBezTo>
                  <a:lnTo>
                    <a:pt x="0" y="98374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07" name="Oval 106">
            <a:extLst>
              <a:ext uri="{FF2B5EF4-FFF2-40B4-BE49-F238E27FC236}">
                <a16:creationId xmlns:a16="http://schemas.microsoft.com/office/drawing/2014/main" id="{16A7A3E5-BE0D-464E-9403-1194AF2FA747}"/>
              </a:ext>
            </a:extLst>
          </p:cNvPr>
          <p:cNvSpPr/>
          <p:nvPr/>
        </p:nvSpPr>
        <p:spPr>
          <a:xfrm>
            <a:off x="1042544" y="420510"/>
            <a:ext cx="290956" cy="290956"/>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5397F600-10EF-4287-B5B0-318F3289C70E}"/>
              </a:ext>
            </a:extLst>
          </p:cNvPr>
          <p:cNvSpPr/>
          <p:nvPr/>
        </p:nvSpPr>
        <p:spPr>
          <a:xfrm>
            <a:off x="10194979" y="3609975"/>
            <a:ext cx="290956" cy="290956"/>
          </a:xfrm>
          <a:prstGeom prst="ellipse">
            <a:avLst/>
          </a:prstGeom>
          <a:pattFill prst="wdDnDiag">
            <a:fgClr>
              <a:schemeClr val="accent4">
                <a:lumMod val="50000"/>
              </a:schemeClr>
            </a:fgClr>
            <a:bgClr>
              <a:schemeClr val="bg1"/>
            </a:bgClr>
          </a:patt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195DDD4D-390E-4468-9981-634964EC9845}"/>
              </a:ext>
            </a:extLst>
          </p:cNvPr>
          <p:cNvSpPr/>
          <p:nvPr/>
        </p:nvSpPr>
        <p:spPr>
          <a:xfrm>
            <a:off x="9742126" y="1599341"/>
            <a:ext cx="325568" cy="32556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907D8838-5CF0-4857-8558-C46966698E28}"/>
              </a:ext>
            </a:extLst>
          </p:cNvPr>
          <p:cNvSpPr/>
          <p:nvPr/>
        </p:nvSpPr>
        <p:spPr>
          <a:xfrm>
            <a:off x="2034608" y="6029324"/>
            <a:ext cx="325568" cy="325568"/>
          </a:xfrm>
          <a:prstGeom prst="ellipse">
            <a:avLst/>
          </a:prstGeom>
          <a:solidFill>
            <a:srgbClr val="E40052">
              <a:alpha val="7098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A31CA63A-A9AE-47DD-AE0B-A72A69037BCB}"/>
              </a:ext>
            </a:extLst>
          </p:cNvPr>
          <p:cNvSpPr txBox="1"/>
          <p:nvPr/>
        </p:nvSpPr>
        <p:spPr>
          <a:xfrm>
            <a:off x="4562838" y="2494254"/>
            <a:ext cx="3357119" cy="923330"/>
          </a:xfrm>
          <a:prstGeom prst="rect">
            <a:avLst/>
          </a:prstGeom>
          <a:noFill/>
        </p:spPr>
        <p:txBody>
          <a:bodyPr wrap="square" rtlCol="0">
            <a:spAutoFit/>
          </a:bodyPr>
          <a:lstStyle/>
          <a:p>
            <a:pPr algn="ctr"/>
            <a:r>
              <a:rPr lang="en-US" sz="5400" dirty="0">
                <a:solidFill>
                  <a:schemeClr val="bg1"/>
                </a:solidFill>
                <a:effectLst>
                  <a:outerShdw blurRad="38100" dist="38100" dir="2700000" algn="tl">
                    <a:srgbClr val="000000">
                      <a:alpha val="43137"/>
                    </a:srgbClr>
                  </a:outerShdw>
                </a:effectLst>
                <a:latin typeface="Montserrat ExtraBold" panose="00000900000000000000" pitchFamily="50" charset="0"/>
              </a:rPr>
              <a:t>PINK</a:t>
            </a:r>
          </a:p>
        </p:txBody>
      </p:sp>
      <p:sp>
        <p:nvSpPr>
          <p:cNvPr id="111" name="TextBox 110">
            <a:extLst>
              <a:ext uri="{FF2B5EF4-FFF2-40B4-BE49-F238E27FC236}">
                <a16:creationId xmlns:a16="http://schemas.microsoft.com/office/drawing/2014/main" id="{B3B5838A-728A-4047-9E13-5C460388E5E7}"/>
              </a:ext>
            </a:extLst>
          </p:cNvPr>
          <p:cNvSpPr txBox="1"/>
          <p:nvPr/>
        </p:nvSpPr>
        <p:spPr>
          <a:xfrm>
            <a:off x="3309393" y="2853877"/>
            <a:ext cx="6181724" cy="1323439"/>
          </a:xfrm>
          <a:prstGeom prst="rect">
            <a:avLst/>
          </a:prstGeom>
          <a:noFill/>
        </p:spPr>
        <p:txBody>
          <a:bodyPr wrap="square">
            <a:spAutoFit/>
          </a:bodyPr>
          <a:lstStyle/>
          <a:p>
            <a:pPr algn="ctr"/>
            <a:r>
              <a:rPr lang="en-US" sz="8000" dirty="0">
                <a:solidFill>
                  <a:schemeClr val="bg1"/>
                </a:solidFill>
                <a:effectLst>
                  <a:outerShdw blurRad="38100" dist="38100" dir="2700000" algn="tl">
                    <a:srgbClr val="000000">
                      <a:alpha val="43137"/>
                    </a:srgbClr>
                  </a:outerShdw>
                </a:effectLst>
                <a:latin typeface="Another day in Paradise" pitchFamily="2" charset="0"/>
              </a:rPr>
              <a:t>Presentation</a:t>
            </a:r>
          </a:p>
        </p:txBody>
      </p:sp>
      <p:cxnSp>
        <p:nvCxnSpPr>
          <p:cNvPr id="114" name="Straight Connector 113">
            <a:extLst>
              <a:ext uri="{FF2B5EF4-FFF2-40B4-BE49-F238E27FC236}">
                <a16:creationId xmlns:a16="http://schemas.microsoft.com/office/drawing/2014/main" id="{94C3EA6C-F7B8-4739-9C92-3019060C89DA}"/>
              </a:ext>
            </a:extLst>
          </p:cNvPr>
          <p:cNvCxnSpPr/>
          <p:nvPr/>
        </p:nvCxnSpPr>
        <p:spPr>
          <a:xfrm>
            <a:off x="9003438" y="981075"/>
            <a:ext cx="19312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CBD8468A-2D37-46E3-B3CB-863C02FD59CD}"/>
              </a:ext>
            </a:extLst>
          </p:cNvPr>
          <p:cNvCxnSpPr>
            <a:cxnSpLocks/>
          </p:cNvCxnSpPr>
          <p:nvPr/>
        </p:nvCxnSpPr>
        <p:spPr>
          <a:xfrm>
            <a:off x="8037807" y="981075"/>
            <a:ext cx="82044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54D26564-3F4B-4C1F-8EAC-B99201477E5E}"/>
              </a:ext>
            </a:extLst>
          </p:cNvPr>
          <p:cNvCxnSpPr/>
          <p:nvPr/>
        </p:nvCxnSpPr>
        <p:spPr>
          <a:xfrm>
            <a:off x="1914814" y="5924550"/>
            <a:ext cx="19312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DF28A10A-51F9-431B-9681-BC7625603D64}"/>
              </a:ext>
            </a:extLst>
          </p:cNvPr>
          <p:cNvCxnSpPr>
            <a:cxnSpLocks/>
          </p:cNvCxnSpPr>
          <p:nvPr/>
        </p:nvCxnSpPr>
        <p:spPr>
          <a:xfrm>
            <a:off x="949183" y="5924550"/>
            <a:ext cx="820443"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20" name="TextBox 119">
            <a:extLst>
              <a:ext uri="{FF2B5EF4-FFF2-40B4-BE49-F238E27FC236}">
                <a16:creationId xmlns:a16="http://schemas.microsoft.com/office/drawing/2014/main" id="{399F710B-24BE-436E-8D1E-CACE0F0B3559}"/>
              </a:ext>
            </a:extLst>
          </p:cNvPr>
          <p:cNvSpPr txBox="1"/>
          <p:nvPr/>
        </p:nvSpPr>
        <p:spPr>
          <a:xfrm>
            <a:off x="4503039" y="6148161"/>
            <a:ext cx="3185921" cy="369332"/>
          </a:xfrm>
          <a:prstGeom prst="rect">
            <a:avLst/>
          </a:prstGeom>
          <a:noFill/>
        </p:spPr>
        <p:txBody>
          <a:bodyPr wrap="square" rtlCol="0">
            <a:spAutoFit/>
          </a:bodyPr>
          <a:lstStyle/>
          <a:p>
            <a:pPr algn="ctr"/>
            <a:r>
              <a:rPr lang="en-US" b="1" dirty="0">
                <a:solidFill>
                  <a:schemeClr val="bg2">
                    <a:lumMod val="25000"/>
                  </a:schemeClr>
                </a:solidFill>
                <a:latin typeface="Lato" panose="020F0502020204030203" pitchFamily="34" charset="0"/>
              </a:rPr>
              <a:t>www.ppthemes.com</a:t>
            </a:r>
          </a:p>
        </p:txBody>
      </p:sp>
    </p:spTree>
    <p:extLst>
      <p:ext uri="{BB962C8B-B14F-4D97-AF65-F5344CB8AC3E}">
        <p14:creationId xmlns:p14="http://schemas.microsoft.com/office/powerpoint/2010/main" val="8620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8A717D6-8142-2340-BE52-612274782C79}"/>
              </a:ext>
            </a:extLst>
          </p:cNvPr>
          <p:cNvSpPr txBox="1"/>
          <p:nvPr/>
        </p:nvSpPr>
        <p:spPr>
          <a:xfrm>
            <a:off x="4494455" y="306186"/>
            <a:ext cx="3203121" cy="553998"/>
          </a:xfrm>
          <a:prstGeom prst="rect">
            <a:avLst/>
          </a:prstGeom>
          <a:noFill/>
        </p:spPr>
        <p:txBody>
          <a:bodyPr wrap="none" rtlCol="0">
            <a:spAutoFit/>
          </a:bodyPr>
          <a:lstStyle/>
          <a:p>
            <a:pPr algn="ctr"/>
            <a:r>
              <a:rPr lang="en-US" sz="3000" b="1" dirty="0">
                <a:solidFill>
                  <a:schemeClr val="tx1">
                    <a:lumMod val="65000"/>
                    <a:lumOff val="35000"/>
                  </a:schemeClr>
                </a:solidFill>
                <a:latin typeface="Montserrat ExtraBold" panose="00000900000000000000" pitchFamily="50" charset="0"/>
                <a:cs typeface="Poppins" pitchFamily="2" charset="77"/>
              </a:rPr>
              <a:t>AGENDA SLIDE</a:t>
            </a:r>
          </a:p>
        </p:txBody>
      </p:sp>
      <p:sp>
        <p:nvSpPr>
          <p:cNvPr id="3" name="TextBox 2">
            <a:extLst>
              <a:ext uri="{FF2B5EF4-FFF2-40B4-BE49-F238E27FC236}">
                <a16:creationId xmlns:a16="http://schemas.microsoft.com/office/drawing/2014/main" id="{A836197C-29EE-B34A-BDED-E6A2A78757D7}"/>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54" name="4-Point Star 53">
            <a:extLst>
              <a:ext uri="{FF2B5EF4-FFF2-40B4-BE49-F238E27FC236}">
                <a16:creationId xmlns:a16="http://schemas.microsoft.com/office/drawing/2014/main" id="{9E4904C1-0F98-B444-92C8-51C3B1A021A5}"/>
              </a:ext>
            </a:extLst>
          </p:cNvPr>
          <p:cNvSpPr/>
          <p:nvPr/>
        </p:nvSpPr>
        <p:spPr>
          <a:xfrm>
            <a:off x="758676" y="1320427"/>
            <a:ext cx="1560440" cy="1560440"/>
          </a:xfrm>
          <a:prstGeom prst="star4">
            <a:avLst>
              <a:gd name="adj" fmla="val 225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5" name="4-Point Star 54">
            <a:extLst>
              <a:ext uri="{FF2B5EF4-FFF2-40B4-BE49-F238E27FC236}">
                <a16:creationId xmlns:a16="http://schemas.microsoft.com/office/drawing/2014/main" id="{975A9C97-E479-AE4C-970F-50DDC5A4EA2D}"/>
              </a:ext>
            </a:extLst>
          </p:cNvPr>
          <p:cNvSpPr/>
          <p:nvPr/>
        </p:nvSpPr>
        <p:spPr>
          <a:xfrm>
            <a:off x="6418071" y="1320427"/>
            <a:ext cx="1560440" cy="1560440"/>
          </a:xfrm>
          <a:prstGeom prst="star4">
            <a:avLst>
              <a:gd name="adj" fmla="val 2250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 name="4-Point Star 3">
            <a:extLst>
              <a:ext uri="{FF2B5EF4-FFF2-40B4-BE49-F238E27FC236}">
                <a16:creationId xmlns:a16="http://schemas.microsoft.com/office/drawing/2014/main" id="{1E9CF58B-786F-BE4D-B204-8C01DDE7D835}"/>
              </a:ext>
            </a:extLst>
          </p:cNvPr>
          <p:cNvSpPr/>
          <p:nvPr/>
        </p:nvSpPr>
        <p:spPr>
          <a:xfrm rot="2700000">
            <a:off x="758676" y="1320427"/>
            <a:ext cx="1560440" cy="1560440"/>
          </a:xfrm>
          <a:prstGeom prst="star4">
            <a:avLst>
              <a:gd name="adj" fmla="val 225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4-Point Star 13">
            <a:extLst>
              <a:ext uri="{FF2B5EF4-FFF2-40B4-BE49-F238E27FC236}">
                <a16:creationId xmlns:a16="http://schemas.microsoft.com/office/drawing/2014/main" id="{60AA27C8-ED39-E348-8077-2E3D92E73AD4}"/>
              </a:ext>
            </a:extLst>
          </p:cNvPr>
          <p:cNvSpPr/>
          <p:nvPr/>
        </p:nvSpPr>
        <p:spPr>
          <a:xfrm rot="2700000">
            <a:off x="6418071" y="1320427"/>
            <a:ext cx="1560440" cy="1560440"/>
          </a:xfrm>
          <a:prstGeom prst="star4">
            <a:avLst>
              <a:gd name="adj" fmla="val 225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4" name="TextBox 23">
            <a:extLst>
              <a:ext uri="{FF2B5EF4-FFF2-40B4-BE49-F238E27FC236}">
                <a16:creationId xmlns:a16="http://schemas.microsoft.com/office/drawing/2014/main" id="{9178B237-98DD-8341-A065-71BB2CCF8929}"/>
              </a:ext>
            </a:extLst>
          </p:cNvPr>
          <p:cNvSpPr txBox="1"/>
          <p:nvPr/>
        </p:nvSpPr>
        <p:spPr>
          <a:xfrm>
            <a:off x="1249394" y="1823648"/>
            <a:ext cx="579006"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01</a:t>
            </a:r>
          </a:p>
        </p:txBody>
      </p:sp>
      <p:sp>
        <p:nvSpPr>
          <p:cNvPr id="27" name="TextBox 26">
            <a:extLst>
              <a:ext uri="{FF2B5EF4-FFF2-40B4-BE49-F238E27FC236}">
                <a16:creationId xmlns:a16="http://schemas.microsoft.com/office/drawing/2014/main" id="{BBB56725-881D-9A4E-BC9B-60024A0DB9FD}"/>
              </a:ext>
            </a:extLst>
          </p:cNvPr>
          <p:cNvSpPr txBox="1"/>
          <p:nvPr/>
        </p:nvSpPr>
        <p:spPr>
          <a:xfrm>
            <a:off x="6851080" y="1823648"/>
            <a:ext cx="694422"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04</a:t>
            </a:r>
          </a:p>
        </p:txBody>
      </p:sp>
      <p:sp>
        <p:nvSpPr>
          <p:cNvPr id="37" name="TextBox 36">
            <a:extLst>
              <a:ext uri="{FF2B5EF4-FFF2-40B4-BE49-F238E27FC236}">
                <a16:creationId xmlns:a16="http://schemas.microsoft.com/office/drawing/2014/main" id="{687B3FBE-E6CD-E44E-95B2-1D98D56090C6}"/>
              </a:ext>
            </a:extLst>
          </p:cNvPr>
          <p:cNvSpPr txBox="1"/>
          <p:nvPr/>
        </p:nvSpPr>
        <p:spPr>
          <a:xfrm>
            <a:off x="2523711" y="1647691"/>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01</a:t>
            </a:r>
          </a:p>
        </p:txBody>
      </p:sp>
      <p:sp>
        <p:nvSpPr>
          <p:cNvPr id="38" name="Subtitle 2">
            <a:extLst>
              <a:ext uri="{FF2B5EF4-FFF2-40B4-BE49-F238E27FC236}">
                <a16:creationId xmlns:a16="http://schemas.microsoft.com/office/drawing/2014/main" id="{0DD18181-F29A-CC4C-B640-ACBF9C3AD7C4}"/>
              </a:ext>
            </a:extLst>
          </p:cNvPr>
          <p:cNvSpPr txBox="1">
            <a:spLocks/>
          </p:cNvSpPr>
          <p:nvPr/>
        </p:nvSpPr>
        <p:spPr>
          <a:xfrm>
            <a:off x="2523711" y="2035770"/>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46" name="TextBox 45">
            <a:extLst>
              <a:ext uri="{FF2B5EF4-FFF2-40B4-BE49-F238E27FC236}">
                <a16:creationId xmlns:a16="http://schemas.microsoft.com/office/drawing/2014/main" id="{DA551DC0-1214-9742-88F1-DD719A6276AA}"/>
              </a:ext>
            </a:extLst>
          </p:cNvPr>
          <p:cNvSpPr txBox="1"/>
          <p:nvPr/>
        </p:nvSpPr>
        <p:spPr>
          <a:xfrm>
            <a:off x="8183105" y="1647691"/>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04</a:t>
            </a:r>
          </a:p>
        </p:txBody>
      </p:sp>
      <p:sp>
        <p:nvSpPr>
          <p:cNvPr id="47" name="Subtitle 2">
            <a:extLst>
              <a:ext uri="{FF2B5EF4-FFF2-40B4-BE49-F238E27FC236}">
                <a16:creationId xmlns:a16="http://schemas.microsoft.com/office/drawing/2014/main" id="{DDBBB619-B7E2-334B-A234-F54FB903E0B8}"/>
              </a:ext>
            </a:extLst>
          </p:cNvPr>
          <p:cNvSpPr txBox="1">
            <a:spLocks/>
          </p:cNvSpPr>
          <p:nvPr/>
        </p:nvSpPr>
        <p:spPr>
          <a:xfrm>
            <a:off x="8183105" y="2035770"/>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56" name="4-Point Star 55">
            <a:extLst>
              <a:ext uri="{FF2B5EF4-FFF2-40B4-BE49-F238E27FC236}">
                <a16:creationId xmlns:a16="http://schemas.microsoft.com/office/drawing/2014/main" id="{77C27192-409D-C147-88C6-130BE7BB5841}"/>
              </a:ext>
            </a:extLst>
          </p:cNvPr>
          <p:cNvSpPr/>
          <p:nvPr/>
        </p:nvSpPr>
        <p:spPr>
          <a:xfrm>
            <a:off x="758676" y="3105979"/>
            <a:ext cx="1560440" cy="1560440"/>
          </a:xfrm>
          <a:prstGeom prst="star4">
            <a:avLst>
              <a:gd name="adj" fmla="val 2250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8" name="4-Point Star 57">
            <a:extLst>
              <a:ext uri="{FF2B5EF4-FFF2-40B4-BE49-F238E27FC236}">
                <a16:creationId xmlns:a16="http://schemas.microsoft.com/office/drawing/2014/main" id="{FFFA591C-7229-254B-AB2A-7D6661026967}"/>
              </a:ext>
            </a:extLst>
          </p:cNvPr>
          <p:cNvSpPr/>
          <p:nvPr/>
        </p:nvSpPr>
        <p:spPr>
          <a:xfrm>
            <a:off x="6418071" y="3105979"/>
            <a:ext cx="1560440" cy="1560440"/>
          </a:xfrm>
          <a:prstGeom prst="star4">
            <a:avLst>
              <a:gd name="adj" fmla="val 2250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 name="4-Point Star 7">
            <a:extLst>
              <a:ext uri="{FF2B5EF4-FFF2-40B4-BE49-F238E27FC236}">
                <a16:creationId xmlns:a16="http://schemas.microsoft.com/office/drawing/2014/main" id="{C6477A78-D59A-6F4A-9D00-DE14957B21C4}"/>
              </a:ext>
            </a:extLst>
          </p:cNvPr>
          <p:cNvSpPr/>
          <p:nvPr/>
        </p:nvSpPr>
        <p:spPr>
          <a:xfrm rot="2700000">
            <a:off x="758676" y="3105979"/>
            <a:ext cx="1560440" cy="1560440"/>
          </a:xfrm>
          <a:prstGeom prst="star4">
            <a:avLst>
              <a:gd name="adj" fmla="val 225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7" name="4-Point Star 16">
            <a:extLst>
              <a:ext uri="{FF2B5EF4-FFF2-40B4-BE49-F238E27FC236}">
                <a16:creationId xmlns:a16="http://schemas.microsoft.com/office/drawing/2014/main" id="{344B63A6-A175-B54E-A8BC-62D9CD818269}"/>
              </a:ext>
            </a:extLst>
          </p:cNvPr>
          <p:cNvSpPr/>
          <p:nvPr/>
        </p:nvSpPr>
        <p:spPr>
          <a:xfrm rot="2700000">
            <a:off x="6418071" y="3105979"/>
            <a:ext cx="1560440" cy="1560440"/>
          </a:xfrm>
          <a:prstGeom prst="star4">
            <a:avLst>
              <a:gd name="adj" fmla="val 225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5" name="TextBox 24">
            <a:extLst>
              <a:ext uri="{FF2B5EF4-FFF2-40B4-BE49-F238E27FC236}">
                <a16:creationId xmlns:a16="http://schemas.microsoft.com/office/drawing/2014/main" id="{98B41859-A43E-294E-A0D0-AD03CF5A0C12}"/>
              </a:ext>
            </a:extLst>
          </p:cNvPr>
          <p:cNvSpPr txBox="1"/>
          <p:nvPr/>
        </p:nvSpPr>
        <p:spPr>
          <a:xfrm>
            <a:off x="1211723" y="3608249"/>
            <a:ext cx="654346"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02</a:t>
            </a:r>
          </a:p>
        </p:txBody>
      </p:sp>
      <p:sp>
        <p:nvSpPr>
          <p:cNvPr id="28" name="TextBox 27">
            <a:extLst>
              <a:ext uri="{FF2B5EF4-FFF2-40B4-BE49-F238E27FC236}">
                <a16:creationId xmlns:a16="http://schemas.microsoft.com/office/drawing/2014/main" id="{35B81A81-C0F5-3046-9952-7EEFE6050388}"/>
              </a:ext>
            </a:extLst>
          </p:cNvPr>
          <p:cNvSpPr txBox="1"/>
          <p:nvPr/>
        </p:nvSpPr>
        <p:spPr>
          <a:xfrm>
            <a:off x="6855890" y="3608249"/>
            <a:ext cx="684803"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05</a:t>
            </a:r>
          </a:p>
        </p:txBody>
      </p:sp>
      <p:sp>
        <p:nvSpPr>
          <p:cNvPr id="40" name="TextBox 39">
            <a:extLst>
              <a:ext uri="{FF2B5EF4-FFF2-40B4-BE49-F238E27FC236}">
                <a16:creationId xmlns:a16="http://schemas.microsoft.com/office/drawing/2014/main" id="{E1C3B15E-F238-C547-A490-64BE911B2892}"/>
              </a:ext>
            </a:extLst>
          </p:cNvPr>
          <p:cNvSpPr txBox="1"/>
          <p:nvPr/>
        </p:nvSpPr>
        <p:spPr>
          <a:xfrm>
            <a:off x="2523711" y="3433242"/>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02</a:t>
            </a:r>
          </a:p>
        </p:txBody>
      </p:sp>
      <p:sp>
        <p:nvSpPr>
          <p:cNvPr id="41" name="Subtitle 2">
            <a:extLst>
              <a:ext uri="{FF2B5EF4-FFF2-40B4-BE49-F238E27FC236}">
                <a16:creationId xmlns:a16="http://schemas.microsoft.com/office/drawing/2014/main" id="{E800BE0B-74E0-294E-9AF7-A8C3C4CFBBB2}"/>
              </a:ext>
            </a:extLst>
          </p:cNvPr>
          <p:cNvSpPr txBox="1">
            <a:spLocks/>
          </p:cNvSpPr>
          <p:nvPr/>
        </p:nvSpPr>
        <p:spPr>
          <a:xfrm>
            <a:off x="2523711" y="3821322"/>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49" name="TextBox 48">
            <a:extLst>
              <a:ext uri="{FF2B5EF4-FFF2-40B4-BE49-F238E27FC236}">
                <a16:creationId xmlns:a16="http://schemas.microsoft.com/office/drawing/2014/main" id="{8FF4D3A7-EC49-6844-98A1-1F233EBFE56D}"/>
              </a:ext>
            </a:extLst>
          </p:cNvPr>
          <p:cNvSpPr txBox="1"/>
          <p:nvPr/>
        </p:nvSpPr>
        <p:spPr>
          <a:xfrm>
            <a:off x="8183105" y="3433242"/>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05</a:t>
            </a:r>
          </a:p>
        </p:txBody>
      </p:sp>
      <p:sp>
        <p:nvSpPr>
          <p:cNvPr id="50" name="Subtitle 2">
            <a:extLst>
              <a:ext uri="{FF2B5EF4-FFF2-40B4-BE49-F238E27FC236}">
                <a16:creationId xmlns:a16="http://schemas.microsoft.com/office/drawing/2014/main" id="{1FF378DF-50AE-FD45-9A00-8BE4AE142297}"/>
              </a:ext>
            </a:extLst>
          </p:cNvPr>
          <p:cNvSpPr txBox="1">
            <a:spLocks/>
          </p:cNvSpPr>
          <p:nvPr/>
        </p:nvSpPr>
        <p:spPr>
          <a:xfrm>
            <a:off x="8183105" y="3821322"/>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57" name="4-Point Star 56">
            <a:extLst>
              <a:ext uri="{FF2B5EF4-FFF2-40B4-BE49-F238E27FC236}">
                <a16:creationId xmlns:a16="http://schemas.microsoft.com/office/drawing/2014/main" id="{F5D8DFEC-3FE0-5248-8B6E-FF841150B7BB}"/>
              </a:ext>
            </a:extLst>
          </p:cNvPr>
          <p:cNvSpPr/>
          <p:nvPr/>
        </p:nvSpPr>
        <p:spPr>
          <a:xfrm>
            <a:off x="758676" y="4891532"/>
            <a:ext cx="1560440" cy="1560440"/>
          </a:xfrm>
          <a:prstGeom prst="star4">
            <a:avLst>
              <a:gd name="adj" fmla="val 225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9" name="4-Point Star 58">
            <a:extLst>
              <a:ext uri="{FF2B5EF4-FFF2-40B4-BE49-F238E27FC236}">
                <a16:creationId xmlns:a16="http://schemas.microsoft.com/office/drawing/2014/main" id="{0A4A0407-DE35-914E-B78A-1C3D4BBF5BA7}"/>
              </a:ext>
            </a:extLst>
          </p:cNvPr>
          <p:cNvSpPr/>
          <p:nvPr/>
        </p:nvSpPr>
        <p:spPr>
          <a:xfrm>
            <a:off x="6418071" y="4891532"/>
            <a:ext cx="1560440" cy="1560440"/>
          </a:xfrm>
          <a:prstGeom prst="star4">
            <a:avLst>
              <a:gd name="adj" fmla="val 225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 name="4-Point Star 10">
            <a:extLst>
              <a:ext uri="{FF2B5EF4-FFF2-40B4-BE49-F238E27FC236}">
                <a16:creationId xmlns:a16="http://schemas.microsoft.com/office/drawing/2014/main" id="{EFE48BF4-8C6B-B748-8105-6870DE59DBB5}"/>
              </a:ext>
            </a:extLst>
          </p:cNvPr>
          <p:cNvSpPr/>
          <p:nvPr/>
        </p:nvSpPr>
        <p:spPr>
          <a:xfrm rot="2700000">
            <a:off x="758676" y="4891532"/>
            <a:ext cx="1560440" cy="1560440"/>
          </a:xfrm>
          <a:prstGeom prst="star4">
            <a:avLst>
              <a:gd name="adj" fmla="val 225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0" name="4-Point Star 19">
            <a:extLst>
              <a:ext uri="{FF2B5EF4-FFF2-40B4-BE49-F238E27FC236}">
                <a16:creationId xmlns:a16="http://schemas.microsoft.com/office/drawing/2014/main" id="{CB5DE734-D481-444E-9D3D-FC2C0CDFD636}"/>
              </a:ext>
            </a:extLst>
          </p:cNvPr>
          <p:cNvSpPr/>
          <p:nvPr/>
        </p:nvSpPr>
        <p:spPr>
          <a:xfrm rot="2700000">
            <a:off x="6418071" y="4891532"/>
            <a:ext cx="1560440" cy="1560440"/>
          </a:xfrm>
          <a:prstGeom prst="star4">
            <a:avLst>
              <a:gd name="adj" fmla="val 225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6" name="TextBox 25">
            <a:extLst>
              <a:ext uri="{FF2B5EF4-FFF2-40B4-BE49-F238E27FC236}">
                <a16:creationId xmlns:a16="http://schemas.microsoft.com/office/drawing/2014/main" id="{9447933D-04B1-454C-AF07-FCB6EE453A01}"/>
              </a:ext>
            </a:extLst>
          </p:cNvPr>
          <p:cNvSpPr txBox="1"/>
          <p:nvPr/>
        </p:nvSpPr>
        <p:spPr>
          <a:xfrm>
            <a:off x="1205311" y="5394754"/>
            <a:ext cx="667170"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03</a:t>
            </a:r>
          </a:p>
        </p:txBody>
      </p:sp>
      <p:sp>
        <p:nvSpPr>
          <p:cNvPr id="29" name="TextBox 28">
            <a:extLst>
              <a:ext uri="{FF2B5EF4-FFF2-40B4-BE49-F238E27FC236}">
                <a16:creationId xmlns:a16="http://schemas.microsoft.com/office/drawing/2014/main" id="{834B5961-02B5-864C-9037-3BAC3745F65D}"/>
              </a:ext>
            </a:extLst>
          </p:cNvPr>
          <p:cNvSpPr txBox="1"/>
          <p:nvPr/>
        </p:nvSpPr>
        <p:spPr>
          <a:xfrm>
            <a:off x="6858294" y="5394754"/>
            <a:ext cx="679994" cy="553998"/>
          </a:xfrm>
          <a:prstGeom prst="rect">
            <a:avLst/>
          </a:prstGeom>
          <a:noFill/>
        </p:spPr>
        <p:txBody>
          <a:bodyPr wrap="none" rtlCol="0" anchor="ctr" anchorCtr="0">
            <a:spAutoFit/>
          </a:bodyPr>
          <a:lstStyle/>
          <a:p>
            <a:pPr algn="ctr"/>
            <a:r>
              <a:rPr lang="en-US" sz="3000" b="1" dirty="0">
                <a:solidFill>
                  <a:schemeClr val="bg1"/>
                </a:solidFill>
                <a:latin typeface="Poppins" pitchFamily="2" charset="77"/>
                <a:ea typeface="League Spartan" charset="0"/>
                <a:cs typeface="Poppins" pitchFamily="2" charset="77"/>
              </a:rPr>
              <a:t>06</a:t>
            </a:r>
          </a:p>
        </p:txBody>
      </p:sp>
      <p:sp>
        <p:nvSpPr>
          <p:cNvPr id="43" name="TextBox 42">
            <a:extLst>
              <a:ext uri="{FF2B5EF4-FFF2-40B4-BE49-F238E27FC236}">
                <a16:creationId xmlns:a16="http://schemas.microsoft.com/office/drawing/2014/main" id="{9C8ADA31-B65B-0145-A428-018B482A36D6}"/>
              </a:ext>
            </a:extLst>
          </p:cNvPr>
          <p:cNvSpPr txBox="1"/>
          <p:nvPr/>
        </p:nvSpPr>
        <p:spPr>
          <a:xfrm>
            <a:off x="2523711" y="5218795"/>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03</a:t>
            </a:r>
          </a:p>
        </p:txBody>
      </p:sp>
      <p:sp>
        <p:nvSpPr>
          <p:cNvPr id="44" name="Subtitle 2">
            <a:extLst>
              <a:ext uri="{FF2B5EF4-FFF2-40B4-BE49-F238E27FC236}">
                <a16:creationId xmlns:a16="http://schemas.microsoft.com/office/drawing/2014/main" id="{A42D13F8-CD22-0348-A7B4-AA7D19D10C7F}"/>
              </a:ext>
            </a:extLst>
          </p:cNvPr>
          <p:cNvSpPr txBox="1">
            <a:spLocks/>
          </p:cNvSpPr>
          <p:nvPr/>
        </p:nvSpPr>
        <p:spPr>
          <a:xfrm>
            <a:off x="2523711" y="5606874"/>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52" name="TextBox 51">
            <a:extLst>
              <a:ext uri="{FF2B5EF4-FFF2-40B4-BE49-F238E27FC236}">
                <a16:creationId xmlns:a16="http://schemas.microsoft.com/office/drawing/2014/main" id="{1F6CDBDA-41DA-034D-B29E-4E825AB5DB63}"/>
              </a:ext>
            </a:extLst>
          </p:cNvPr>
          <p:cNvSpPr txBox="1"/>
          <p:nvPr/>
        </p:nvSpPr>
        <p:spPr>
          <a:xfrm>
            <a:off x="8183105" y="5218795"/>
            <a:ext cx="2012089" cy="338554"/>
          </a:xfrm>
          <a:prstGeom prst="rect">
            <a:avLst/>
          </a:prstGeom>
          <a:noFill/>
        </p:spPr>
        <p:txBody>
          <a:bodyPr wrap="none" rtlCol="0" anchor="b" anchorCtr="0">
            <a:spAutoFit/>
          </a:bodyPr>
          <a:lstStyle/>
          <a:p>
            <a:r>
              <a:rPr lang="en-US" sz="1600" b="1" dirty="0">
                <a:solidFill>
                  <a:schemeClr val="tx1">
                    <a:lumMod val="65000"/>
                    <a:lumOff val="35000"/>
                  </a:schemeClr>
                </a:solidFill>
                <a:latin typeface="Montserrat ExtraBold" panose="00000900000000000000" pitchFamily="50" charset="0"/>
                <a:ea typeface="League Spartan" charset="0"/>
                <a:cs typeface="Poppins" pitchFamily="2" charset="77"/>
              </a:rPr>
              <a:t>AGENDA ITEM 06</a:t>
            </a:r>
          </a:p>
        </p:txBody>
      </p:sp>
      <p:sp>
        <p:nvSpPr>
          <p:cNvPr id="53" name="Subtitle 2">
            <a:extLst>
              <a:ext uri="{FF2B5EF4-FFF2-40B4-BE49-F238E27FC236}">
                <a16:creationId xmlns:a16="http://schemas.microsoft.com/office/drawing/2014/main" id="{1FD6171D-A789-DB43-BBE6-E6F2F0BF4874}"/>
              </a:ext>
            </a:extLst>
          </p:cNvPr>
          <p:cNvSpPr txBox="1">
            <a:spLocks/>
          </p:cNvSpPr>
          <p:nvPr/>
        </p:nvSpPr>
        <p:spPr>
          <a:xfrm>
            <a:off x="8183105" y="5606874"/>
            <a:ext cx="2848917"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Tree>
    <p:extLst>
      <p:ext uri="{BB962C8B-B14F-4D97-AF65-F5344CB8AC3E}">
        <p14:creationId xmlns:p14="http://schemas.microsoft.com/office/powerpoint/2010/main" val="3612496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E45C256-A62B-4CBD-91B8-34F1E7269CF9}"/>
              </a:ext>
            </a:extLst>
          </p:cNvPr>
          <p:cNvSpPr txBox="1"/>
          <p:nvPr/>
        </p:nvSpPr>
        <p:spPr>
          <a:xfrm>
            <a:off x="2676448" y="631800"/>
            <a:ext cx="6868548" cy="523220"/>
          </a:xfrm>
          <a:prstGeom prst="rect">
            <a:avLst/>
          </a:prstGeom>
          <a:noFill/>
        </p:spPr>
        <p:txBody>
          <a:bodyPr wrap="none" lIns="45720" tIns="0" rIns="0" bIns="0"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MEET OUR CREATIVE TEAM</a:t>
            </a:r>
          </a:p>
        </p:txBody>
      </p:sp>
      <p:cxnSp>
        <p:nvCxnSpPr>
          <p:cNvPr id="3" name="Straight Connector 2">
            <a:extLst>
              <a:ext uri="{FF2B5EF4-FFF2-40B4-BE49-F238E27FC236}">
                <a16:creationId xmlns:a16="http://schemas.microsoft.com/office/drawing/2014/main" id="{CAE08473-C7E9-4DE2-8D52-7EE0B4076B5F}"/>
              </a:ext>
            </a:extLst>
          </p:cNvPr>
          <p:cNvCxnSpPr/>
          <p:nvPr/>
        </p:nvCxnSpPr>
        <p:spPr>
          <a:xfrm>
            <a:off x="5761742" y="1311481"/>
            <a:ext cx="682270" cy="0"/>
          </a:xfrm>
          <a:prstGeom prst="line">
            <a:avLst/>
          </a:prstGeom>
          <a:ln w="4572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Subtitle 2">
            <a:extLst>
              <a:ext uri="{FF2B5EF4-FFF2-40B4-BE49-F238E27FC236}">
                <a16:creationId xmlns:a16="http://schemas.microsoft.com/office/drawing/2014/main" id="{08FDE24C-402F-4082-93B3-D0D4F88181C6}"/>
              </a:ext>
            </a:extLst>
          </p:cNvPr>
          <p:cNvSpPr txBox="1">
            <a:spLocks/>
          </p:cNvSpPr>
          <p:nvPr/>
        </p:nvSpPr>
        <p:spPr>
          <a:xfrm>
            <a:off x="5525329" y="5210871"/>
            <a:ext cx="1141341" cy="327625"/>
          </a:xfrm>
          <a:prstGeom prst="rect">
            <a:avLst/>
          </a:prstGeom>
        </p:spPr>
        <p:txBody>
          <a:bodyPr vert="horz" wrap="non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lumMod val="60000"/>
                    <a:lumOff val="40000"/>
                  </a:schemeClr>
                </a:solidFill>
                <a:latin typeface="Open Sans Light" panose="020B0306030504020204" pitchFamily="34" charset="0"/>
                <a:ea typeface="Open Sans Light" panose="020B0306030504020204" pitchFamily="34" charset="0"/>
                <a:cs typeface="Open Sans Light" panose="020B0306030504020204" pitchFamily="34" charset="0"/>
              </a:rPr>
              <a:t>Co-Founder</a:t>
            </a:r>
          </a:p>
        </p:txBody>
      </p:sp>
      <p:sp>
        <p:nvSpPr>
          <p:cNvPr id="5" name="TextBox 4">
            <a:extLst>
              <a:ext uri="{FF2B5EF4-FFF2-40B4-BE49-F238E27FC236}">
                <a16:creationId xmlns:a16="http://schemas.microsoft.com/office/drawing/2014/main" id="{3FF1E482-5002-4355-B29F-0CE4FF2FC0AC}"/>
              </a:ext>
            </a:extLst>
          </p:cNvPr>
          <p:cNvSpPr txBox="1"/>
          <p:nvPr/>
        </p:nvSpPr>
        <p:spPr>
          <a:xfrm>
            <a:off x="5310369" y="4961525"/>
            <a:ext cx="1571264" cy="353943"/>
          </a:xfrm>
          <a:prstGeom prst="rect">
            <a:avLst/>
          </a:prstGeom>
          <a:noFill/>
        </p:spPr>
        <p:txBody>
          <a:bodyPr wrap="none" rtlCol="0">
            <a:spAutoFit/>
          </a:bodyPr>
          <a:lstStyle/>
          <a:p>
            <a:pPr algn="ctr"/>
            <a:r>
              <a:rPr lang="en-US" sz="1700" b="1" dirty="0">
                <a:solidFill>
                  <a:schemeClr val="accent1">
                    <a:lumMod val="50000"/>
                  </a:schemeClr>
                </a:solidFill>
                <a:latin typeface="Montserrat ExtraBold" panose="00000900000000000000" pitchFamily="50" charset="0"/>
                <a:ea typeface="Open Sans Semibold" charset="0"/>
                <a:cs typeface="Open Sans Semibold" charset="0"/>
              </a:rPr>
              <a:t>Jane  White</a:t>
            </a:r>
          </a:p>
        </p:txBody>
      </p:sp>
      <p:sp>
        <p:nvSpPr>
          <p:cNvPr id="6" name="Subtitle 2">
            <a:extLst>
              <a:ext uri="{FF2B5EF4-FFF2-40B4-BE49-F238E27FC236}">
                <a16:creationId xmlns:a16="http://schemas.microsoft.com/office/drawing/2014/main" id="{3909BD90-C7D8-4B6A-8642-19FFB3A30C7D}"/>
              </a:ext>
            </a:extLst>
          </p:cNvPr>
          <p:cNvSpPr txBox="1">
            <a:spLocks/>
          </p:cNvSpPr>
          <p:nvPr/>
        </p:nvSpPr>
        <p:spPr>
          <a:xfrm>
            <a:off x="8664818" y="5210871"/>
            <a:ext cx="1141341" cy="327625"/>
          </a:xfrm>
          <a:prstGeom prst="rect">
            <a:avLst/>
          </a:prstGeom>
        </p:spPr>
        <p:txBody>
          <a:bodyPr vert="horz" wrap="non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lumMod val="60000"/>
                    <a:lumOff val="40000"/>
                  </a:schemeClr>
                </a:solidFill>
                <a:latin typeface="Open Sans Light" panose="020B0306030504020204" pitchFamily="34" charset="0"/>
                <a:ea typeface="Open Sans Light" panose="020B0306030504020204" pitchFamily="34" charset="0"/>
                <a:cs typeface="Open Sans Light" panose="020B0306030504020204" pitchFamily="34" charset="0"/>
              </a:rPr>
              <a:t>Co-Founder</a:t>
            </a:r>
          </a:p>
        </p:txBody>
      </p:sp>
      <p:sp>
        <p:nvSpPr>
          <p:cNvPr id="7" name="TextBox 6">
            <a:extLst>
              <a:ext uri="{FF2B5EF4-FFF2-40B4-BE49-F238E27FC236}">
                <a16:creationId xmlns:a16="http://schemas.microsoft.com/office/drawing/2014/main" id="{491ECE91-B0D0-4B12-A9E3-14E43F9F95D7}"/>
              </a:ext>
            </a:extLst>
          </p:cNvPr>
          <p:cNvSpPr txBox="1"/>
          <p:nvPr/>
        </p:nvSpPr>
        <p:spPr>
          <a:xfrm>
            <a:off x="8289557" y="4961525"/>
            <a:ext cx="1891865" cy="353943"/>
          </a:xfrm>
          <a:prstGeom prst="rect">
            <a:avLst/>
          </a:prstGeom>
          <a:noFill/>
        </p:spPr>
        <p:txBody>
          <a:bodyPr wrap="none" rtlCol="0">
            <a:spAutoFit/>
          </a:bodyPr>
          <a:lstStyle/>
          <a:p>
            <a:pPr algn="ctr"/>
            <a:r>
              <a:rPr lang="en-US" sz="1700" b="1" dirty="0">
                <a:solidFill>
                  <a:schemeClr val="accent1">
                    <a:lumMod val="50000"/>
                  </a:schemeClr>
                </a:solidFill>
                <a:latin typeface="Montserrat ExtraBold" panose="00000900000000000000" pitchFamily="50" charset="0"/>
                <a:ea typeface="Open Sans Semibold" charset="0"/>
                <a:cs typeface="Open Sans Semibold" charset="0"/>
              </a:rPr>
              <a:t>Kimberly Clark</a:t>
            </a:r>
          </a:p>
        </p:txBody>
      </p:sp>
      <p:sp>
        <p:nvSpPr>
          <p:cNvPr id="8" name="Subtitle 2">
            <a:extLst>
              <a:ext uri="{FF2B5EF4-FFF2-40B4-BE49-F238E27FC236}">
                <a16:creationId xmlns:a16="http://schemas.microsoft.com/office/drawing/2014/main" id="{91E56197-D7B1-4EF4-8B44-54EF2D80D852}"/>
              </a:ext>
            </a:extLst>
          </p:cNvPr>
          <p:cNvSpPr txBox="1">
            <a:spLocks/>
          </p:cNvSpPr>
          <p:nvPr/>
        </p:nvSpPr>
        <p:spPr>
          <a:xfrm>
            <a:off x="2408292" y="5210871"/>
            <a:ext cx="1141341" cy="327625"/>
          </a:xfrm>
          <a:prstGeom prst="rect">
            <a:avLst/>
          </a:prstGeom>
        </p:spPr>
        <p:txBody>
          <a:bodyPr vert="horz" wrap="non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lumMod val="60000"/>
                    <a:lumOff val="40000"/>
                  </a:schemeClr>
                </a:solidFill>
                <a:latin typeface="Open Sans Light" panose="020B0306030504020204" pitchFamily="34" charset="0"/>
                <a:ea typeface="Open Sans Light" panose="020B0306030504020204" pitchFamily="34" charset="0"/>
                <a:cs typeface="Open Sans Light" panose="020B0306030504020204" pitchFamily="34" charset="0"/>
              </a:rPr>
              <a:t>Co-Founder</a:t>
            </a:r>
          </a:p>
        </p:txBody>
      </p:sp>
      <p:sp>
        <p:nvSpPr>
          <p:cNvPr id="9" name="TextBox 8">
            <a:extLst>
              <a:ext uri="{FF2B5EF4-FFF2-40B4-BE49-F238E27FC236}">
                <a16:creationId xmlns:a16="http://schemas.microsoft.com/office/drawing/2014/main" id="{500F7310-C3F9-4025-B4AC-C88FCE2B3DD6}"/>
              </a:ext>
            </a:extLst>
          </p:cNvPr>
          <p:cNvSpPr txBox="1"/>
          <p:nvPr/>
        </p:nvSpPr>
        <p:spPr>
          <a:xfrm>
            <a:off x="2244627" y="4961525"/>
            <a:ext cx="1468672" cy="353943"/>
          </a:xfrm>
          <a:prstGeom prst="rect">
            <a:avLst/>
          </a:prstGeom>
          <a:noFill/>
        </p:spPr>
        <p:txBody>
          <a:bodyPr wrap="none" rtlCol="0">
            <a:spAutoFit/>
          </a:bodyPr>
          <a:lstStyle/>
          <a:p>
            <a:pPr algn="ctr"/>
            <a:r>
              <a:rPr lang="en-US" sz="1700" b="1" dirty="0">
                <a:solidFill>
                  <a:schemeClr val="accent1">
                    <a:lumMod val="50000"/>
                  </a:schemeClr>
                </a:solidFill>
                <a:latin typeface="Montserrat ExtraBold" panose="00000900000000000000" pitchFamily="50" charset="0"/>
                <a:ea typeface="Open Sans Semibold" charset="0"/>
                <a:cs typeface="Open Sans Semibold" charset="0"/>
              </a:rPr>
              <a:t>Katy White</a:t>
            </a:r>
          </a:p>
        </p:txBody>
      </p:sp>
      <p:sp>
        <p:nvSpPr>
          <p:cNvPr id="34" name="Oval 33">
            <a:extLst>
              <a:ext uri="{FF2B5EF4-FFF2-40B4-BE49-F238E27FC236}">
                <a16:creationId xmlns:a16="http://schemas.microsoft.com/office/drawing/2014/main" id="{212822A3-6B3E-4BE6-B064-51237F2E8DD2}"/>
              </a:ext>
            </a:extLst>
          </p:cNvPr>
          <p:cNvSpPr/>
          <p:nvPr/>
        </p:nvSpPr>
        <p:spPr>
          <a:xfrm>
            <a:off x="1611009" y="1916080"/>
            <a:ext cx="2735909" cy="2735909"/>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900"/>
          </a:p>
        </p:txBody>
      </p:sp>
      <p:sp>
        <p:nvSpPr>
          <p:cNvPr id="35" name="Oval 34">
            <a:extLst>
              <a:ext uri="{FF2B5EF4-FFF2-40B4-BE49-F238E27FC236}">
                <a16:creationId xmlns:a16="http://schemas.microsoft.com/office/drawing/2014/main" id="{A5BD8BA1-65BC-4D94-B953-18D5BF547068}"/>
              </a:ext>
            </a:extLst>
          </p:cNvPr>
          <p:cNvSpPr/>
          <p:nvPr/>
        </p:nvSpPr>
        <p:spPr>
          <a:xfrm>
            <a:off x="4728046" y="1906016"/>
            <a:ext cx="2735909" cy="2735909"/>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900"/>
          </a:p>
        </p:txBody>
      </p:sp>
      <p:sp>
        <p:nvSpPr>
          <p:cNvPr id="36" name="Oval 35">
            <a:extLst>
              <a:ext uri="{FF2B5EF4-FFF2-40B4-BE49-F238E27FC236}">
                <a16:creationId xmlns:a16="http://schemas.microsoft.com/office/drawing/2014/main" id="{F5DEABEE-EA49-4F2F-B6C1-AF1122EC643F}"/>
              </a:ext>
            </a:extLst>
          </p:cNvPr>
          <p:cNvSpPr/>
          <p:nvPr/>
        </p:nvSpPr>
        <p:spPr>
          <a:xfrm>
            <a:off x="7867534" y="1906015"/>
            <a:ext cx="2735909" cy="2735909"/>
          </a:xfrm>
          <a:prstGeom prst="ellipse">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900"/>
          </a:p>
        </p:txBody>
      </p:sp>
      <p:sp>
        <p:nvSpPr>
          <p:cNvPr id="37" name="Subtitle 2">
            <a:extLst>
              <a:ext uri="{FF2B5EF4-FFF2-40B4-BE49-F238E27FC236}">
                <a16:creationId xmlns:a16="http://schemas.microsoft.com/office/drawing/2014/main" id="{F6635ED2-64D2-42FD-B2FF-6D5043766369}"/>
              </a:ext>
            </a:extLst>
          </p:cNvPr>
          <p:cNvSpPr txBox="1">
            <a:spLocks/>
          </p:cNvSpPr>
          <p:nvPr/>
        </p:nvSpPr>
        <p:spPr>
          <a:xfrm>
            <a:off x="1876618" y="5551511"/>
            <a:ext cx="2204689" cy="102012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8" name="Subtitle 2">
            <a:extLst>
              <a:ext uri="{FF2B5EF4-FFF2-40B4-BE49-F238E27FC236}">
                <a16:creationId xmlns:a16="http://schemas.microsoft.com/office/drawing/2014/main" id="{6A0E4D30-0F30-4375-BA80-7144AD0E5C0E}"/>
              </a:ext>
            </a:extLst>
          </p:cNvPr>
          <p:cNvSpPr txBox="1">
            <a:spLocks/>
          </p:cNvSpPr>
          <p:nvPr/>
        </p:nvSpPr>
        <p:spPr>
          <a:xfrm>
            <a:off x="5008371" y="5546520"/>
            <a:ext cx="2204689" cy="102012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9" name="Subtitle 2">
            <a:extLst>
              <a:ext uri="{FF2B5EF4-FFF2-40B4-BE49-F238E27FC236}">
                <a16:creationId xmlns:a16="http://schemas.microsoft.com/office/drawing/2014/main" id="{C1886C22-2DE1-4D72-A575-914BEE047518}"/>
              </a:ext>
            </a:extLst>
          </p:cNvPr>
          <p:cNvSpPr txBox="1">
            <a:spLocks/>
          </p:cNvSpPr>
          <p:nvPr/>
        </p:nvSpPr>
        <p:spPr>
          <a:xfrm>
            <a:off x="8133144" y="5546519"/>
            <a:ext cx="2204689" cy="102012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350"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11" name="Picture Placeholder 10">
            <a:extLst>
              <a:ext uri="{FF2B5EF4-FFF2-40B4-BE49-F238E27FC236}">
                <a16:creationId xmlns:a16="http://schemas.microsoft.com/office/drawing/2014/main" id="{DC7E8CF4-363D-429B-89CB-80C2402C47B8}"/>
              </a:ext>
            </a:extLst>
          </p:cNvPr>
          <p:cNvSpPr>
            <a:spLocks noGrp="1"/>
          </p:cNvSpPr>
          <p:nvPr>
            <p:ph type="pic" sz="quarter" idx="68"/>
          </p:nvPr>
        </p:nvSpPr>
        <p:spPr/>
      </p:sp>
      <p:sp>
        <p:nvSpPr>
          <p:cNvPr id="13" name="Picture Placeholder 12">
            <a:extLst>
              <a:ext uri="{FF2B5EF4-FFF2-40B4-BE49-F238E27FC236}">
                <a16:creationId xmlns:a16="http://schemas.microsoft.com/office/drawing/2014/main" id="{8B6A381B-7507-4750-B55A-ABB1A02FB5FC}"/>
              </a:ext>
            </a:extLst>
          </p:cNvPr>
          <p:cNvSpPr>
            <a:spLocks noGrp="1"/>
          </p:cNvSpPr>
          <p:nvPr>
            <p:ph type="pic" sz="quarter" idx="66"/>
          </p:nvPr>
        </p:nvSpPr>
        <p:spPr/>
      </p:sp>
      <p:sp>
        <p:nvSpPr>
          <p:cNvPr id="15" name="Picture Placeholder 14">
            <a:extLst>
              <a:ext uri="{FF2B5EF4-FFF2-40B4-BE49-F238E27FC236}">
                <a16:creationId xmlns:a16="http://schemas.microsoft.com/office/drawing/2014/main" id="{9B1F1955-D61B-45E0-A376-AB48A5A9CD63}"/>
              </a:ext>
            </a:extLst>
          </p:cNvPr>
          <p:cNvSpPr>
            <a:spLocks noGrp="1"/>
          </p:cNvSpPr>
          <p:nvPr>
            <p:ph type="pic" sz="quarter" idx="67"/>
          </p:nvPr>
        </p:nvSpPr>
        <p:spPr/>
      </p:sp>
    </p:spTree>
    <p:extLst>
      <p:ext uri="{BB962C8B-B14F-4D97-AF65-F5344CB8AC3E}">
        <p14:creationId xmlns:p14="http://schemas.microsoft.com/office/powerpoint/2010/main" val="219571335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0">
            <a:extLst>
              <a:ext uri="{FF2B5EF4-FFF2-40B4-BE49-F238E27FC236}">
                <a16:creationId xmlns:a16="http://schemas.microsoft.com/office/drawing/2014/main" id="{B7D6623C-72E8-D549-A9AC-1B55B31BABCA}"/>
              </a:ext>
            </a:extLst>
          </p:cNvPr>
          <p:cNvSpPr>
            <a:spLocks noChangeArrowheads="1"/>
          </p:cNvSpPr>
          <p:nvPr/>
        </p:nvSpPr>
        <p:spPr bwMode="auto">
          <a:xfrm>
            <a:off x="4724031" y="2347318"/>
            <a:ext cx="2723327" cy="2723327"/>
          </a:xfrm>
          <a:custGeom>
            <a:avLst/>
            <a:gdLst>
              <a:gd name="T0" fmla="*/ 0 w 8337"/>
              <a:gd name="T1" fmla="*/ 4168 h 8337"/>
              <a:gd name="T2" fmla="*/ 4169 w 8337"/>
              <a:gd name="T3" fmla="*/ 0 h 8337"/>
              <a:gd name="T4" fmla="*/ 4169 w 8337"/>
              <a:gd name="T5" fmla="*/ 0 h 8337"/>
              <a:gd name="T6" fmla="*/ 4169 w 8337"/>
              <a:gd name="T7" fmla="*/ 0 h 8337"/>
              <a:gd name="T8" fmla="*/ 8336 w 8337"/>
              <a:gd name="T9" fmla="*/ 4168 h 8337"/>
              <a:gd name="T10" fmla="*/ 8336 w 8337"/>
              <a:gd name="T11" fmla="*/ 4168 h 8337"/>
              <a:gd name="T12" fmla="*/ 8336 w 8337"/>
              <a:gd name="T13" fmla="*/ 4168 h 8337"/>
              <a:gd name="T14" fmla="*/ 4169 w 8337"/>
              <a:gd name="T15" fmla="*/ 8336 h 8337"/>
              <a:gd name="T16" fmla="*/ 4169 w 8337"/>
              <a:gd name="T17" fmla="*/ 8336 h 8337"/>
              <a:gd name="T18" fmla="*/ 4169 w 8337"/>
              <a:gd name="T19" fmla="*/ 8336 h 8337"/>
              <a:gd name="T20" fmla="*/ 0 w 8337"/>
              <a:gd name="T21" fmla="*/ 4168 h 8337"/>
              <a:gd name="T22" fmla="*/ 0 w 8337"/>
              <a:gd name="T23" fmla="*/ 4168 h 8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337" h="8337">
                <a:moveTo>
                  <a:pt x="0" y="4168"/>
                </a:moveTo>
                <a:cubicBezTo>
                  <a:pt x="0" y="1866"/>
                  <a:pt x="1866" y="0"/>
                  <a:pt x="4169" y="0"/>
                </a:cubicBezTo>
                <a:lnTo>
                  <a:pt x="4169" y="0"/>
                </a:lnTo>
                <a:lnTo>
                  <a:pt x="4169" y="0"/>
                </a:lnTo>
                <a:cubicBezTo>
                  <a:pt x="6470" y="0"/>
                  <a:pt x="8336" y="1866"/>
                  <a:pt x="8336" y="4168"/>
                </a:cubicBezTo>
                <a:lnTo>
                  <a:pt x="8336" y="4168"/>
                </a:lnTo>
                <a:lnTo>
                  <a:pt x="8336" y="4168"/>
                </a:lnTo>
                <a:cubicBezTo>
                  <a:pt x="8336" y="6470"/>
                  <a:pt x="6470" y="8336"/>
                  <a:pt x="4169" y="8336"/>
                </a:cubicBezTo>
                <a:lnTo>
                  <a:pt x="4169" y="8336"/>
                </a:lnTo>
                <a:lnTo>
                  <a:pt x="4169" y="8336"/>
                </a:lnTo>
                <a:cubicBezTo>
                  <a:pt x="1866" y="8336"/>
                  <a:pt x="0" y="6470"/>
                  <a:pt x="0" y="4168"/>
                </a:cubicBezTo>
                <a:lnTo>
                  <a:pt x="0" y="4168"/>
                </a:lnTo>
              </a:path>
            </a:pathLst>
          </a:custGeom>
          <a:solidFill>
            <a:schemeClr val="bg1"/>
          </a:solidFill>
          <a:ln>
            <a:noFill/>
          </a:ln>
          <a:effectLst/>
        </p:spPr>
        <p:txBody>
          <a:bodyPr wrap="none" anchor="ctr"/>
          <a:lstStyle/>
          <a:p>
            <a:endParaRPr lang="en-US" sz="3266" dirty="0">
              <a:latin typeface="Lato Light" panose="020F0502020204030203" pitchFamily="34" charset="0"/>
            </a:endParaRPr>
          </a:p>
        </p:txBody>
      </p:sp>
      <p:sp>
        <p:nvSpPr>
          <p:cNvPr id="16" name="Freeform 15">
            <a:extLst>
              <a:ext uri="{FF2B5EF4-FFF2-40B4-BE49-F238E27FC236}">
                <a16:creationId xmlns:a16="http://schemas.microsoft.com/office/drawing/2014/main" id="{7356601E-4271-0740-A2E1-1B8EBA32BEBE}"/>
              </a:ext>
            </a:extLst>
          </p:cNvPr>
          <p:cNvSpPr>
            <a:spLocks noChangeArrowheads="1"/>
          </p:cNvSpPr>
          <p:nvPr/>
        </p:nvSpPr>
        <p:spPr bwMode="auto">
          <a:xfrm>
            <a:off x="4281906" y="1887910"/>
            <a:ext cx="3643256" cy="3643256"/>
          </a:xfrm>
          <a:custGeom>
            <a:avLst/>
            <a:gdLst>
              <a:gd name="connsiteX0" fmla="*/ 3607904 w 7286512"/>
              <a:gd name="connsiteY0" fmla="*/ 3145290 h 7286512"/>
              <a:gd name="connsiteX1" fmla="*/ 4103777 w 7286512"/>
              <a:gd name="connsiteY1" fmla="*/ 3641489 h 7286512"/>
              <a:gd name="connsiteX2" fmla="*/ 3607904 w 7286512"/>
              <a:gd name="connsiteY2" fmla="*/ 4138340 h 7286512"/>
              <a:gd name="connsiteX3" fmla="*/ 3110726 w 7286512"/>
              <a:gd name="connsiteY3" fmla="*/ 3641489 h 7286512"/>
              <a:gd name="connsiteX4" fmla="*/ 3607904 w 7286512"/>
              <a:gd name="connsiteY4" fmla="*/ 3145290 h 7286512"/>
              <a:gd name="connsiteX5" fmla="*/ 3606791 w 7286512"/>
              <a:gd name="connsiteY5" fmla="*/ 2574990 h 7286512"/>
              <a:gd name="connsiteX6" fmla="*/ 2537545 w 7286512"/>
              <a:gd name="connsiteY6" fmla="*/ 3643256 h 7286512"/>
              <a:gd name="connsiteX7" fmla="*/ 3606791 w 7286512"/>
              <a:gd name="connsiteY7" fmla="*/ 4711521 h 7286512"/>
              <a:gd name="connsiteX8" fmla="*/ 4674076 w 7286512"/>
              <a:gd name="connsiteY8" fmla="*/ 3643256 h 7286512"/>
              <a:gd name="connsiteX9" fmla="*/ 3606791 w 7286512"/>
              <a:gd name="connsiteY9" fmla="*/ 2574990 h 7286512"/>
              <a:gd name="connsiteX10" fmla="*/ 3609016 w 7286512"/>
              <a:gd name="connsiteY10" fmla="*/ 1771384 h 7286512"/>
              <a:gd name="connsiteX11" fmla="*/ 5480560 w 7286512"/>
              <a:gd name="connsiteY11" fmla="*/ 3643254 h 7286512"/>
              <a:gd name="connsiteX12" fmla="*/ 3609016 w 7286512"/>
              <a:gd name="connsiteY12" fmla="*/ 5515124 h 7286512"/>
              <a:gd name="connsiteX13" fmla="*/ 1736820 w 7286512"/>
              <a:gd name="connsiteY13" fmla="*/ 3643254 h 7286512"/>
              <a:gd name="connsiteX14" fmla="*/ 3609016 w 7286512"/>
              <a:gd name="connsiteY14" fmla="*/ 1771384 h 7286512"/>
              <a:gd name="connsiteX15" fmla="*/ 3607904 w 7286512"/>
              <a:gd name="connsiteY15" fmla="*/ 918815 h 7286512"/>
              <a:gd name="connsiteX16" fmla="*/ 884251 w 7286512"/>
              <a:gd name="connsiteY16" fmla="*/ 3641815 h 7286512"/>
              <a:gd name="connsiteX17" fmla="*/ 3607904 w 7286512"/>
              <a:gd name="connsiteY17" fmla="*/ 6364814 h 7286512"/>
              <a:gd name="connsiteX18" fmla="*/ 6330250 w 7286512"/>
              <a:gd name="connsiteY18" fmla="*/ 3641815 h 7286512"/>
              <a:gd name="connsiteX19" fmla="*/ 3607904 w 7286512"/>
              <a:gd name="connsiteY19" fmla="*/ 918815 h 7286512"/>
              <a:gd name="connsiteX20" fmla="*/ 3643256 w 7286512"/>
              <a:gd name="connsiteY20" fmla="*/ 0 h 7286512"/>
              <a:gd name="connsiteX21" fmla="*/ 7286512 w 7286512"/>
              <a:gd name="connsiteY21" fmla="*/ 3642929 h 7286512"/>
              <a:gd name="connsiteX22" fmla="*/ 3643256 w 7286512"/>
              <a:gd name="connsiteY22" fmla="*/ 7286512 h 7286512"/>
              <a:gd name="connsiteX23" fmla="*/ 0 w 7286512"/>
              <a:gd name="connsiteY23" fmla="*/ 3642929 h 7286512"/>
              <a:gd name="connsiteX24" fmla="*/ 3643256 w 7286512"/>
              <a:gd name="connsiteY24" fmla="*/ 0 h 7286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86512" h="7286512">
                <a:moveTo>
                  <a:pt x="3607904" y="3145290"/>
                </a:moveTo>
                <a:cubicBezTo>
                  <a:pt x="3881286" y="3145290"/>
                  <a:pt x="4103777" y="3367274"/>
                  <a:pt x="4103777" y="3641489"/>
                </a:cubicBezTo>
                <a:cubicBezTo>
                  <a:pt x="4103777" y="3915704"/>
                  <a:pt x="3881286" y="4138340"/>
                  <a:pt x="3607904" y="4138340"/>
                </a:cubicBezTo>
                <a:cubicBezTo>
                  <a:pt x="3333216" y="4138340"/>
                  <a:pt x="3110726" y="3915704"/>
                  <a:pt x="3110726" y="3641489"/>
                </a:cubicBezTo>
                <a:cubicBezTo>
                  <a:pt x="3110726" y="3367274"/>
                  <a:pt x="3333216" y="3145290"/>
                  <a:pt x="3607904" y="3145290"/>
                </a:cubicBezTo>
                <a:close/>
                <a:moveTo>
                  <a:pt x="3606791" y="2574990"/>
                </a:moveTo>
                <a:cubicBezTo>
                  <a:pt x="3016614" y="2574990"/>
                  <a:pt x="2537545" y="3053259"/>
                  <a:pt x="2537545" y="3643256"/>
                </a:cubicBezTo>
                <a:cubicBezTo>
                  <a:pt x="2537545" y="4232598"/>
                  <a:pt x="3016614" y="4711521"/>
                  <a:pt x="3606791" y="4711521"/>
                </a:cubicBezTo>
                <a:cubicBezTo>
                  <a:pt x="4196314" y="4711521"/>
                  <a:pt x="4674076" y="4232598"/>
                  <a:pt x="4674076" y="3643256"/>
                </a:cubicBezTo>
                <a:cubicBezTo>
                  <a:pt x="4674076" y="3053259"/>
                  <a:pt x="4196314" y="2574990"/>
                  <a:pt x="3606791" y="2574990"/>
                </a:cubicBezTo>
                <a:close/>
                <a:moveTo>
                  <a:pt x="3609016" y="1771384"/>
                </a:moveTo>
                <a:cubicBezTo>
                  <a:pt x="4641795" y="1771384"/>
                  <a:pt x="5480560" y="2609642"/>
                  <a:pt x="5480560" y="3643254"/>
                </a:cubicBezTo>
                <a:cubicBezTo>
                  <a:pt x="5480560" y="4676866"/>
                  <a:pt x="4641795" y="5515124"/>
                  <a:pt x="3609016" y="5515124"/>
                </a:cubicBezTo>
                <a:cubicBezTo>
                  <a:pt x="2574932" y="5515124"/>
                  <a:pt x="1736820" y="4676866"/>
                  <a:pt x="1736820" y="3643254"/>
                </a:cubicBezTo>
                <a:cubicBezTo>
                  <a:pt x="1736820" y="2609642"/>
                  <a:pt x="2574932" y="1771384"/>
                  <a:pt x="3609016" y="1771384"/>
                </a:cubicBezTo>
                <a:close/>
                <a:moveTo>
                  <a:pt x="3607904" y="918815"/>
                </a:moveTo>
                <a:cubicBezTo>
                  <a:pt x="2103329" y="918815"/>
                  <a:pt x="884251" y="2137893"/>
                  <a:pt x="884251" y="3641815"/>
                </a:cubicBezTo>
                <a:cubicBezTo>
                  <a:pt x="884251" y="5145736"/>
                  <a:pt x="2103329" y="6364814"/>
                  <a:pt x="3607904" y="6364814"/>
                </a:cubicBezTo>
                <a:cubicBezTo>
                  <a:pt x="5111172" y="6364814"/>
                  <a:pt x="6330250" y="5145736"/>
                  <a:pt x="6330250" y="3641815"/>
                </a:cubicBezTo>
                <a:cubicBezTo>
                  <a:pt x="6330250" y="2137893"/>
                  <a:pt x="5111172" y="918815"/>
                  <a:pt x="3607904" y="918815"/>
                </a:cubicBezTo>
                <a:close/>
                <a:moveTo>
                  <a:pt x="3643256" y="0"/>
                </a:moveTo>
                <a:cubicBezTo>
                  <a:pt x="5655310" y="0"/>
                  <a:pt x="7286512" y="1631055"/>
                  <a:pt x="7286512" y="3642929"/>
                </a:cubicBezTo>
                <a:cubicBezTo>
                  <a:pt x="7286512" y="5654804"/>
                  <a:pt x="5655310" y="7286512"/>
                  <a:pt x="3643256" y="7286512"/>
                </a:cubicBezTo>
                <a:cubicBezTo>
                  <a:pt x="1631201" y="7286512"/>
                  <a:pt x="0" y="5654804"/>
                  <a:pt x="0" y="3642929"/>
                </a:cubicBezTo>
                <a:cubicBezTo>
                  <a:pt x="0" y="1631055"/>
                  <a:pt x="1631201" y="0"/>
                  <a:pt x="3643256" y="0"/>
                </a:cubicBezTo>
                <a:close/>
              </a:path>
            </a:pathLst>
          </a:custGeom>
          <a:solidFill>
            <a:schemeClr val="accent5"/>
          </a:solidFill>
          <a:ln>
            <a:noFill/>
          </a:ln>
          <a:effectLst/>
        </p:spPr>
        <p:txBody>
          <a:bodyPr wrap="square" anchor="ctr">
            <a:noAutofit/>
          </a:bodyPr>
          <a:lstStyle/>
          <a:p>
            <a:endParaRPr lang="en-US" sz="3266" dirty="0">
              <a:latin typeface="Lato Light" panose="020F0502020204030203" pitchFamily="34" charset="0"/>
            </a:endParaRPr>
          </a:p>
        </p:txBody>
      </p:sp>
      <p:sp>
        <p:nvSpPr>
          <p:cNvPr id="27" name="L-Shape 26">
            <a:extLst>
              <a:ext uri="{FF2B5EF4-FFF2-40B4-BE49-F238E27FC236}">
                <a16:creationId xmlns:a16="http://schemas.microsoft.com/office/drawing/2014/main" id="{1D6947F1-A097-D847-BAD1-76293A32E17B}"/>
              </a:ext>
            </a:extLst>
          </p:cNvPr>
          <p:cNvSpPr/>
          <p:nvPr/>
        </p:nvSpPr>
        <p:spPr>
          <a:xfrm>
            <a:off x="6425153" y="4590583"/>
            <a:ext cx="2121040" cy="480061"/>
          </a:xfrm>
          <a:prstGeom prst="corner">
            <a:avLst>
              <a:gd name="adj1" fmla="val 12214"/>
              <a:gd name="adj2" fmla="val 10371"/>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5" name="L-Shape 24">
            <a:extLst>
              <a:ext uri="{FF2B5EF4-FFF2-40B4-BE49-F238E27FC236}">
                <a16:creationId xmlns:a16="http://schemas.microsoft.com/office/drawing/2014/main" id="{B5989479-02A1-D942-90D4-A5060B164823}"/>
              </a:ext>
            </a:extLst>
          </p:cNvPr>
          <p:cNvSpPr/>
          <p:nvPr/>
        </p:nvSpPr>
        <p:spPr>
          <a:xfrm rot="10800000">
            <a:off x="3658970" y="2372316"/>
            <a:ext cx="2121040" cy="486157"/>
          </a:xfrm>
          <a:prstGeom prst="corner">
            <a:avLst>
              <a:gd name="adj1" fmla="val 12214"/>
              <a:gd name="adj2" fmla="val 10371"/>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8" name="TextBox 17">
            <a:extLst>
              <a:ext uri="{FF2B5EF4-FFF2-40B4-BE49-F238E27FC236}">
                <a16:creationId xmlns:a16="http://schemas.microsoft.com/office/drawing/2014/main" id="{B9473F11-C5BE-114D-AC36-B5E6E09A610C}"/>
              </a:ext>
            </a:extLst>
          </p:cNvPr>
          <p:cNvSpPr txBox="1"/>
          <p:nvPr/>
        </p:nvSpPr>
        <p:spPr>
          <a:xfrm>
            <a:off x="3419634" y="306186"/>
            <a:ext cx="5352748"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SMART GOALS SLIDE</a:t>
            </a:r>
          </a:p>
        </p:txBody>
      </p:sp>
      <p:sp>
        <p:nvSpPr>
          <p:cNvPr id="28" name="L-Shape 27">
            <a:extLst>
              <a:ext uri="{FF2B5EF4-FFF2-40B4-BE49-F238E27FC236}">
                <a16:creationId xmlns:a16="http://schemas.microsoft.com/office/drawing/2014/main" id="{7671400F-C481-2147-92C8-99DC3CB0D0ED}"/>
              </a:ext>
            </a:extLst>
          </p:cNvPr>
          <p:cNvSpPr/>
          <p:nvPr/>
        </p:nvSpPr>
        <p:spPr>
          <a:xfrm flipV="1">
            <a:off x="6437028" y="2377442"/>
            <a:ext cx="2121040" cy="481031"/>
          </a:xfrm>
          <a:prstGeom prst="corner">
            <a:avLst>
              <a:gd name="adj1" fmla="val 12214"/>
              <a:gd name="adj2" fmla="val 10371"/>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2" name="Oval 21">
            <a:extLst>
              <a:ext uri="{FF2B5EF4-FFF2-40B4-BE49-F238E27FC236}">
                <a16:creationId xmlns:a16="http://schemas.microsoft.com/office/drawing/2014/main" id="{EB839A12-EB1B-1F46-83B0-532E8C6E5045}"/>
              </a:ext>
            </a:extLst>
          </p:cNvPr>
          <p:cNvSpPr/>
          <p:nvPr/>
        </p:nvSpPr>
        <p:spPr>
          <a:xfrm>
            <a:off x="8531125" y="1268159"/>
            <a:ext cx="2212171" cy="2212171"/>
          </a:xfrm>
          <a:prstGeom prst="ellipse">
            <a:avLst/>
          </a:pr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9" name="L-Shape 28">
            <a:extLst>
              <a:ext uri="{FF2B5EF4-FFF2-40B4-BE49-F238E27FC236}">
                <a16:creationId xmlns:a16="http://schemas.microsoft.com/office/drawing/2014/main" id="{1A5F2698-1CE9-9B47-B206-D6D3D76646B4}"/>
              </a:ext>
            </a:extLst>
          </p:cNvPr>
          <p:cNvSpPr/>
          <p:nvPr/>
        </p:nvSpPr>
        <p:spPr>
          <a:xfrm rot="10800000" flipV="1">
            <a:off x="3645808" y="4590583"/>
            <a:ext cx="2121040" cy="480060"/>
          </a:xfrm>
          <a:prstGeom prst="corner">
            <a:avLst>
              <a:gd name="adj1" fmla="val 12214"/>
              <a:gd name="adj2" fmla="val 10371"/>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0" name="Oval 19">
            <a:extLst>
              <a:ext uri="{FF2B5EF4-FFF2-40B4-BE49-F238E27FC236}">
                <a16:creationId xmlns:a16="http://schemas.microsoft.com/office/drawing/2014/main" id="{99544FDE-BFCE-CB47-850C-8C26D9FDBDFD}"/>
              </a:ext>
            </a:extLst>
          </p:cNvPr>
          <p:cNvSpPr/>
          <p:nvPr/>
        </p:nvSpPr>
        <p:spPr>
          <a:xfrm>
            <a:off x="1448705" y="1268159"/>
            <a:ext cx="2212171" cy="221217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1" name="Oval 20">
            <a:extLst>
              <a:ext uri="{FF2B5EF4-FFF2-40B4-BE49-F238E27FC236}">
                <a16:creationId xmlns:a16="http://schemas.microsoft.com/office/drawing/2014/main" id="{A98AB109-E565-DD49-8AFA-9B0273A13A91}"/>
              </a:ext>
            </a:extLst>
          </p:cNvPr>
          <p:cNvSpPr/>
          <p:nvPr/>
        </p:nvSpPr>
        <p:spPr>
          <a:xfrm>
            <a:off x="1448705" y="3964559"/>
            <a:ext cx="2212171" cy="221217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23" name="Oval 22">
            <a:extLst>
              <a:ext uri="{FF2B5EF4-FFF2-40B4-BE49-F238E27FC236}">
                <a16:creationId xmlns:a16="http://schemas.microsoft.com/office/drawing/2014/main" id="{6AAEBC94-FDC7-A349-8BD0-9549E02D8AA1}"/>
              </a:ext>
            </a:extLst>
          </p:cNvPr>
          <p:cNvSpPr/>
          <p:nvPr/>
        </p:nvSpPr>
        <p:spPr>
          <a:xfrm>
            <a:off x="8531125" y="3964559"/>
            <a:ext cx="2212171" cy="221217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9" name="TextBox 18">
            <a:extLst>
              <a:ext uri="{FF2B5EF4-FFF2-40B4-BE49-F238E27FC236}">
                <a16:creationId xmlns:a16="http://schemas.microsoft.com/office/drawing/2014/main" id="{29511DF1-98E7-DC40-979C-FD5A148264BB}"/>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50000"/>
                  </a:schemeClr>
                </a:solidFill>
                <a:latin typeface="Poppins Light" pitchFamily="2" charset="77"/>
                <a:cs typeface="Poppins Light" pitchFamily="2" charset="77"/>
              </a:rPr>
              <a:t>WRITE YOUR SUBTITLE HERE</a:t>
            </a:r>
          </a:p>
        </p:txBody>
      </p:sp>
      <p:sp>
        <p:nvSpPr>
          <p:cNvPr id="30" name="TextBox 29">
            <a:extLst>
              <a:ext uri="{FF2B5EF4-FFF2-40B4-BE49-F238E27FC236}">
                <a16:creationId xmlns:a16="http://schemas.microsoft.com/office/drawing/2014/main" id="{C1310403-4B76-FB4F-9B05-0D04F08CD43C}"/>
              </a:ext>
            </a:extLst>
          </p:cNvPr>
          <p:cNvSpPr txBox="1"/>
          <p:nvPr/>
        </p:nvSpPr>
        <p:spPr>
          <a:xfrm>
            <a:off x="1895797" y="1736680"/>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93922688-AFA0-4045-886D-B33E4970E2A2}"/>
              </a:ext>
            </a:extLst>
          </p:cNvPr>
          <p:cNvSpPr txBox="1">
            <a:spLocks/>
          </p:cNvSpPr>
          <p:nvPr/>
        </p:nvSpPr>
        <p:spPr>
          <a:xfrm>
            <a:off x="1630776" y="2092484"/>
            <a:ext cx="1848027" cy="94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10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3" name="TextBox 32">
            <a:extLst>
              <a:ext uri="{FF2B5EF4-FFF2-40B4-BE49-F238E27FC236}">
                <a16:creationId xmlns:a16="http://schemas.microsoft.com/office/drawing/2014/main" id="{CBCCD90F-6D0D-0448-9D13-651B40214300}"/>
              </a:ext>
            </a:extLst>
          </p:cNvPr>
          <p:cNvSpPr txBox="1"/>
          <p:nvPr/>
        </p:nvSpPr>
        <p:spPr>
          <a:xfrm>
            <a:off x="1895795" y="4412434"/>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34" name="Subtitle 2">
            <a:extLst>
              <a:ext uri="{FF2B5EF4-FFF2-40B4-BE49-F238E27FC236}">
                <a16:creationId xmlns:a16="http://schemas.microsoft.com/office/drawing/2014/main" id="{C5A99A49-F4BF-1745-861B-E19B26F06B87}"/>
              </a:ext>
            </a:extLst>
          </p:cNvPr>
          <p:cNvSpPr txBox="1">
            <a:spLocks/>
          </p:cNvSpPr>
          <p:nvPr/>
        </p:nvSpPr>
        <p:spPr>
          <a:xfrm>
            <a:off x="1630776" y="4768238"/>
            <a:ext cx="1848027" cy="94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10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5" name="TextBox 34">
            <a:extLst>
              <a:ext uri="{FF2B5EF4-FFF2-40B4-BE49-F238E27FC236}">
                <a16:creationId xmlns:a16="http://schemas.microsoft.com/office/drawing/2014/main" id="{7EDC1E33-028F-E74A-A2C2-250F22744E72}"/>
              </a:ext>
            </a:extLst>
          </p:cNvPr>
          <p:cNvSpPr txBox="1"/>
          <p:nvPr/>
        </p:nvSpPr>
        <p:spPr>
          <a:xfrm>
            <a:off x="8984668" y="1736680"/>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36" name="Subtitle 2">
            <a:extLst>
              <a:ext uri="{FF2B5EF4-FFF2-40B4-BE49-F238E27FC236}">
                <a16:creationId xmlns:a16="http://schemas.microsoft.com/office/drawing/2014/main" id="{3EF293E1-C0C7-ED46-A0F1-6298DA3493F2}"/>
              </a:ext>
            </a:extLst>
          </p:cNvPr>
          <p:cNvSpPr txBox="1">
            <a:spLocks/>
          </p:cNvSpPr>
          <p:nvPr/>
        </p:nvSpPr>
        <p:spPr>
          <a:xfrm>
            <a:off x="8719649" y="2092484"/>
            <a:ext cx="1848027" cy="94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10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7" name="TextBox 36">
            <a:extLst>
              <a:ext uri="{FF2B5EF4-FFF2-40B4-BE49-F238E27FC236}">
                <a16:creationId xmlns:a16="http://schemas.microsoft.com/office/drawing/2014/main" id="{106AA48B-C837-3744-AB02-901F28E2BA64}"/>
              </a:ext>
            </a:extLst>
          </p:cNvPr>
          <p:cNvSpPr txBox="1"/>
          <p:nvPr/>
        </p:nvSpPr>
        <p:spPr>
          <a:xfrm>
            <a:off x="8984668" y="4412434"/>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3ECE1869-9275-0044-8626-A79FB735DFF5}"/>
              </a:ext>
            </a:extLst>
          </p:cNvPr>
          <p:cNvSpPr txBox="1">
            <a:spLocks/>
          </p:cNvSpPr>
          <p:nvPr/>
        </p:nvSpPr>
        <p:spPr>
          <a:xfrm>
            <a:off x="8719649" y="4768238"/>
            <a:ext cx="1848027" cy="94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20"/>
              </a:lnSpc>
            </a:pPr>
            <a:r>
              <a:rPr lang="en-US" sz="1100" dirty="0">
                <a:solidFill>
                  <a:schemeClr val="bg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9" name="Freeform 19">
            <a:extLst>
              <a:ext uri="{FF2B5EF4-FFF2-40B4-BE49-F238E27FC236}">
                <a16:creationId xmlns:a16="http://schemas.microsoft.com/office/drawing/2014/main" id="{80BC64D7-A4E8-8B4A-AECA-BD55944DA160}"/>
              </a:ext>
            </a:extLst>
          </p:cNvPr>
          <p:cNvSpPr>
            <a:spLocks noChangeArrowheads="1"/>
          </p:cNvSpPr>
          <p:nvPr/>
        </p:nvSpPr>
        <p:spPr bwMode="auto">
          <a:xfrm>
            <a:off x="7301902" y="2272197"/>
            <a:ext cx="1244291" cy="829527"/>
          </a:xfrm>
          <a:custGeom>
            <a:avLst/>
            <a:gdLst>
              <a:gd name="T0" fmla="*/ 3810 w 3811"/>
              <a:gd name="T1" fmla="*/ 350 h 2540"/>
              <a:gd name="T2" fmla="*/ 3703 w 3811"/>
              <a:gd name="T3" fmla="*/ 766 h 2540"/>
              <a:gd name="T4" fmla="*/ 3198 w 3811"/>
              <a:gd name="T5" fmla="*/ 1007 h 2540"/>
              <a:gd name="T6" fmla="*/ 3198 w 3811"/>
              <a:gd name="T7" fmla="*/ 1008 h 2540"/>
              <a:gd name="T8" fmla="*/ 3168 w 3811"/>
              <a:gd name="T9" fmla="*/ 1022 h 2540"/>
              <a:gd name="T10" fmla="*/ 3168 w 3811"/>
              <a:gd name="T11" fmla="*/ 1023 h 2540"/>
              <a:gd name="T12" fmla="*/ 2329 w 3811"/>
              <a:gd name="T13" fmla="*/ 1424 h 2540"/>
              <a:gd name="T14" fmla="*/ 2308 w 3811"/>
              <a:gd name="T15" fmla="*/ 1434 h 2540"/>
              <a:gd name="T16" fmla="*/ 2308 w 3811"/>
              <a:gd name="T17" fmla="*/ 1435 h 2540"/>
              <a:gd name="T18" fmla="*/ 1529 w 3811"/>
              <a:gd name="T19" fmla="*/ 1807 h 2540"/>
              <a:gd name="T20" fmla="*/ 1511 w 3811"/>
              <a:gd name="T21" fmla="*/ 1816 h 2540"/>
              <a:gd name="T22" fmla="*/ 692 w 3811"/>
              <a:gd name="T23" fmla="*/ 2208 h 2540"/>
              <a:gd name="T24" fmla="*/ 680 w 3811"/>
              <a:gd name="T25" fmla="*/ 2214 h 2540"/>
              <a:gd name="T26" fmla="*/ 0 w 3811"/>
              <a:gd name="T27" fmla="*/ 2539 h 2540"/>
              <a:gd name="T28" fmla="*/ 1290 w 3811"/>
              <a:gd name="T29" fmla="*/ 1155 h 2540"/>
              <a:gd name="T30" fmla="*/ 1290 w 3811"/>
              <a:gd name="T31" fmla="*/ 1154 h 2540"/>
              <a:gd name="T32" fmla="*/ 1525 w 3811"/>
              <a:gd name="T33" fmla="*/ 973 h 2540"/>
              <a:gd name="T34" fmla="*/ 1534 w 3811"/>
              <a:gd name="T35" fmla="*/ 967 h 2540"/>
              <a:gd name="T36" fmla="*/ 1534 w 3811"/>
              <a:gd name="T37" fmla="*/ 966 h 2540"/>
              <a:gd name="T38" fmla="*/ 2287 w 3811"/>
              <a:gd name="T39" fmla="*/ 469 h 2540"/>
              <a:gd name="T40" fmla="*/ 2530 w 3811"/>
              <a:gd name="T41" fmla="*/ 332 h 2540"/>
              <a:gd name="T42" fmla="*/ 2963 w 3811"/>
              <a:gd name="T43" fmla="*/ 115 h 2540"/>
              <a:gd name="T44" fmla="*/ 3093 w 3811"/>
              <a:gd name="T45" fmla="*/ 70 h 2540"/>
              <a:gd name="T46" fmla="*/ 3281 w 3811"/>
              <a:gd name="T47" fmla="*/ 21 h 2540"/>
              <a:gd name="T48" fmla="*/ 3472 w 3811"/>
              <a:gd name="T49" fmla="*/ 0 h 2540"/>
              <a:gd name="T50" fmla="*/ 3714 w 3811"/>
              <a:gd name="T51" fmla="*/ 73 h 2540"/>
              <a:gd name="T52" fmla="*/ 3777 w 3811"/>
              <a:gd name="T53" fmla="*/ 155 h 2540"/>
              <a:gd name="T54" fmla="*/ 3810 w 3811"/>
              <a:gd name="T55" fmla="*/ 306 h 2540"/>
              <a:gd name="T56" fmla="*/ 3810 w 3811"/>
              <a:gd name="T57" fmla="*/ 350 h 2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11" h="2540">
                <a:moveTo>
                  <a:pt x="3810" y="350"/>
                </a:moveTo>
                <a:cubicBezTo>
                  <a:pt x="3803" y="552"/>
                  <a:pt x="3703" y="766"/>
                  <a:pt x="3703" y="766"/>
                </a:cubicBezTo>
                <a:lnTo>
                  <a:pt x="3198" y="1007"/>
                </a:lnTo>
                <a:lnTo>
                  <a:pt x="3198" y="1008"/>
                </a:lnTo>
                <a:lnTo>
                  <a:pt x="3168" y="1022"/>
                </a:lnTo>
                <a:lnTo>
                  <a:pt x="3168" y="1023"/>
                </a:lnTo>
                <a:lnTo>
                  <a:pt x="2329" y="1424"/>
                </a:lnTo>
                <a:lnTo>
                  <a:pt x="2308" y="1434"/>
                </a:lnTo>
                <a:lnTo>
                  <a:pt x="2308" y="1435"/>
                </a:lnTo>
                <a:lnTo>
                  <a:pt x="1529" y="1807"/>
                </a:lnTo>
                <a:lnTo>
                  <a:pt x="1511" y="1816"/>
                </a:lnTo>
                <a:lnTo>
                  <a:pt x="692" y="2208"/>
                </a:lnTo>
                <a:lnTo>
                  <a:pt x="680" y="2214"/>
                </a:lnTo>
                <a:lnTo>
                  <a:pt x="0" y="2539"/>
                </a:lnTo>
                <a:cubicBezTo>
                  <a:pt x="364" y="1984"/>
                  <a:pt x="833" y="1521"/>
                  <a:pt x="1290" y="1155"/>
                </a:cubicBezTo>
                <a:lnTo>
                  <a:pt x="1290" y="1154"/>
                </a:lnTo>
                <a:cubicBezTo>
                  <a:pt x="1369" y="1091"/>
                  <a:pt x="1448" y="1030"/>
                  <a:pt x="1525" y="973"/>
                </a:cubicBezTo>
                <a:lnTo>
                  <a:pt x="1534" y="967"/>
                </a:lnTo>
                <a:lnTo>
                  <a:pt x="1534" y="966"/>
                </a:lnTo>
                <a:cubicBezTo>
                  <a:pt x="1806" y="765"/>
                  <a:pt x="2066" y="599"/>
                  <a:pt x="2287" y="469"/>
                </a:cubicBezTo>
                <a:cubicBezTo>
                  <a:pt x="2374" y="418"/>
                  <a:pt x="2456" y="372"/>
                  <a:pt x="2530" y="332"/>
                </a:cubicBezTo>
                <a:cubicBezTo>
                  <a:pt x="2794" y="187"/>
                  <a:pt x="2963" y="115"/>
                  <a:pt x="2963" y="115"/>
                </a:cubicBezTo>
                <a:cubicBezTo>
                  <a:pt x="3009" y="98"/>
                  <a:pt x="3052" y="83"/>
                  <a:pt x="3093" y="70"/>
                </a:cubicBezTo>
                <a:cubicBezTo>
                  <a:pt x="3162" y="48"/>
                  <a:pt x="3224" y="32"/>
                  <a:pt x="3281" y="21"/>
                </a:cubicBezTo>
                <a:cubicBezTo>
                  <a:pt x="3353" y="6"/>
                  <a:pt x="3417" y="0"/>
                  <a:pt x="3472" y="0"/>
                </a:cubicBezTo>
                <a:cubicBezTo>
                  <a:pt x="3584" y="0"/>
                  <a:pt x="3662" y="28"/>
                  <a:pt x="3714" y="73"/>
                </a:cubicBezTo>
                <a:cubicBezTo>
                  <a:pt x="3742" y="96"/>
                  <a:pt x="3762" y="124"/>
                  <a:pt x="3777" y="155"/>
                </a:cubicBezTo>
                <a:cubicBezTo>
                  <a:pt x="3798" y="200"/>
                  <a:pt x="3808" y="252"/>
                  <a:pt x="3810" y="306"/>
                </a:cubicBezTo>
                <a:lnTo>
                  <a:pt x="3810" y="350"/>
                </a:lnTo>
              </a:path>
            </a:pathLst>
          </a:custGeom>
          <a:solidFill>
            <a:schemeClr val="accent2">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0" name="Freeform 17">
            <a:extLst>
              <a:ext uri="{FF2B5EF4-FFF2-40B4-BE49-F238E27FC236}">
                <a16:creationId xmlns:a16="http://schemas.microsoft.com/office/drawing/2014/main" id="{BCE4B1C0-267E-C043-8011-463FFEE8EABC}"/>
              </a:ext>
            </a:extLst>
          </p:cNvPr>
          <p:cNvSpPr>
            <a:spLocks noChangeArrowheads="1"/>
          </p:cNvSpPr>
          <p:nvPr/>
        </p:nvSpPr>
        <p:spPr bwMode="auto">
          <a:xfrm rot="18519923" flipV="1">
            <a:off x="7403215" y="2437434"/>
            <a:ext cx="1199646" cy="461772"/>
          </a:xfrm>
          <a:custGeom>
            <a:avLst/>
            <a:gdLst>
              <a:gd name="T0" fmla="*/ 2590 w 3672"/>
              <a:gd name="T1" fmla="*/ 38 h 1407"/>
              <a:gd name="T2" fmla="*/ 2363 w 3672"/>
              <a:gd name="T3" fmla="*/ 0 h 1407"/>
              <a:gd name="T4" fmla="*/ 2621 w 3672"/>
              <a:gd name="T5" fmla="*/ 24 h 1407"/>
              <a:gd name="T6" fmla="*/ 2621 w 3672"/>
              <a:gd name="T7" fmla="*/ 24 h 1407"/>
              <a:gd name="T8" fmla="*/ 3647 w 3672"/>
              <a:gd name="T9" fmla="*/ 117 h 1407"/>
              <a:gd name="T10" fmla="*/ 3647 w 3672"/>
              <a:gd name="T11" fmla="*/ 117 h 1407"/>
              <a:gd name="T12" fmla="*/ 3671 w 3672"/>
              <a:gd name="T13" fmla="*/ 218 h 1407"/>
              <a:gd name="T14" fmla="*/ 3671 w 3672"/>
              <a:gd name="T15" fmla="*/ 218 h 1407"/>
              <a:gd name="T16" fmla="*/ 2591 w 3672"/>
              <a:gd name="T17" fmla="*/ 38 h 1407"/>
              <a:gd name="T18" fmla="*/ 2590 w 3672"/>
              <a:gd name="T19" fmla="*/ 38 h 1407"/>
              <a:gd name="T20" fmla="*/ 1726 w 3672"/>
              <a:gd name="T21" fmla="*/ 441 h 1407"/>
              <a:gd name="T22" fmla="*/ 1567 w 3672"/>
              <a:gd name="T23" fmla="*/ 415 h 1407"/>
              <a:gd name="T24" fmla="*/ 1748 w 3672"/>
              <a:gd name="T25" fmla="*/ 431 h 1407"/>
              <a:gd name="T26" fmla="*/ 1748 w 3672"/>
              <a:gd name="T27" fmla="*/ 431 h 1407"/>
              <a:gd name="T28" fmla="*/ 3437 w 3672"/>
              <a:gd name="T29" fmla="*/ 586 h 1407"/>
              <a:gd name="T30" fmla="*/ 3437 w 3672"/>
              <a:gd name="T31" fmla="*/ 586 h 1407"/>
              <a:gd name="T32" fmla="*/ 3280 w 3672"/>
              <a:gd name="T33" fmla="*/ 699 h 1407"/>
              <a:gd name="T34" fmla="*/ 3280 w 3672"/>
              <a:gd name="T35" fmla="*/ 699 h 1407"/>
              <a:gd name="T36" fmla="*/ 1726 w 3672"/>
              <a:gd name="T37" fmla="*/ 441 h 1407"/>
              <a:gd name="T38" fmla="*/ 1726 w 3672"/>
              <a:gd name="T39" fmla="*/ 441 h 1407"/>
              <a:gd name="T40" fmla="*/ 926 w 3672"/>
              <a:gd name="T41" fmla="*/ 815 h 1407"/>
              <a:gd name="T42" fmla="*/ 794 w 3672"/>
              <a:gd name="T43" fmla="*/ 793 h 1407"/>
              <a:gd name="T44" fmla="*/ 944 w 3672"/>
              <a:gd name="T45" fmla="*/ 807 h 1407"/>
              <a:gd name="T46" fmla="*/ 2720 w 3672"/>
              <a:gd name="T47" fmla="*/ 969 h 1407"/>
              <a:gd name="T48" fmla="*/ 2720 w 3672"/>
              <a:gd name="T49" fmla="*/ 969 h 1407"/>
              <a:gd name="T50" fmla="*/ 2460 w 3672"/>
              <a:gd name="T51" fmla="*/ 1070 h 1407"/>
              <a:gd name="T52" fmla="*/ 2460 w 3672"/>
              <a:gd name="T53" fmla="*/ 1070 h 1407"/>
              <a:gd name="T54" fmla="*/ 926 w 3672"/>
              <a:gd name="T55" fmla="*/ 815 h 1407"/>
              <a:gd name="T56" fmla="*/ 91 w 3672"/>
              <a:gd name="T57" fmla="*/ 1206 h 1407"/>
              <a:gd name="T58" fmla="*/ 0 w 3672"/>
              <a:gd name="T59" fmla="*/ 1190 h 1407"/>
              <a:gd name="T60" fmla="*/ 103 w 3672"/>
              <a:gd name="T61" fmla="*/ 1200 h 1407"/>
              <a:gd name="T62" fmla="*/ 1597 w 3672"/>
              <a:gd name="T63" fmla="*/ 1337 h 1407"/>
              <a:gd name="T64" fmla="*/ 1297 w 3672"/>
              <a:gd name="T65" fmla="*/ 1406 h 1407"/>
              <a:gd name="T66" fmla="*/ 91 w 3672"/>
              <a:gd name="T67" fmla="*/ 1206 h 1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72" h="1407">
                <a:moveTo>
                  <a:pt x="2590" y="38"/>
                </a:moveTo>
                <a:lnTo>
                  <a:pt x="2363" y="0"/>
                </a:lnTo>
                <a:lnTo>
                  <a:pt x="2621" y="24"/>
                </a:lnTo>
                <a:lnTo>
                  <a:pt x="2621" y="24"/>
                </a:lnTo>
                <a:lnTo>
                  <a:pt x="3647" y="117"/>
                </a:lnTo>
                <a:lnTo>
                  <a:pt x="3647" y="117"/>
                </a:lnTo>
                <a:cubicBezTo>
                  <a:pt x="3662" y="148"/>
                  <a:pt x="3670" y="182"/>
                  <a:pt x="3671" y="218"/>
                </a:cubicBezTo>
                <a:lnTo>
                  <a:pt x="3671" y="218"/>
                </a:lnTo>
                <a:lnTo>
                  <a:pt x="2591" y="38"/>
                </a:lnTo>
                <a:lnTo>
                  <a:pt x="2590" y="38"/>
                </a:lnTo>
                <a:close/>
                <a:moveTo>
                  <a:pt x="1726" y="441"/>
                </a:moveTo>
                <a:lnTo>
                  <a:pt x="1567" y="415"/>
                </a:lnTo>
                <a:lnTo>
                  <a:pt x="1748" y="431"/>
                </a:lnTo>
                <a:lnTo>
                  <a:pt x="1748" y="431"/>
                </a:lnTo>
                <a:lnTo>
                  <a:pt x="3437" y="586"/>
                </a:lnTo>
                <a:lnTo>
                  <a:pt x="3437" y="586"/>
                </a:lnTo>
                <a:cubicBezTo>
                  <a:pt x="3392" y="622"/>
                  <a:pt x="3340" y="661"/>
                  <a:pt x="3280" y="699"/>
                </a:cubicBezTo>
                <a:lnTo>
                  <a:pt x="3280" y="699"/>
                </a:lnTo>
                <a:lnTo>
                  <a:pt x="1726" y="441"/>
                </a:lnTo>
                <a:lnTo>
                  <a:pt x="1726" y="441"/>
                </a:lnTo>
                <a:close/>
                <a:moveTo>
                  <a:pt x="926" y="815"/>
                </a:moveTo>
                <a:lnTo>
                  <a:pt x="794" y="793"/>
                </a:lnTo>
                <a:lnTo>
                  <a:pt x="944" y="807"/>
                </a:lnTo>
                <a:lnTo>
                  <a:pt x="2720" y="969"/>
                </a:lnTo>
                <a:lnTo>
                  <a:pt x="2720" y="969"/>
                </a:lnTo>
                <a:cubicBezTo>
                  <a:pt x="2641" y="1001"/>
                  <a:pt x="2554" y="1035"/>
                  <a:pt x="2460" y="1070"/>
                </a:cubicBezTo>
                <a:lnTo>
                  <a:pt x="2460" y="1070"/>
                </a:lnTo>
                <a:lnTo>
                  <a:pt x="926" y="815"/>
                </a:lnTo>
                <a:close/>
                <a:moveTo>
                  <a:pt x="91" y="1206"/>
                </a:moveTo>
                <a:lnTo>
                  <a:pt x="0" y="1190"/>
                </a:lnTo>
                <a:lnTo>
                  <a:pt x="103" y="1200"/>
                </a:lnTo>
                <a:lnTo>
                  <a:pt x="1597" y="1337"/>
                </a:lnTo>
                <a:lnTo>
                  <a:pt x="1297" y="1406"/>
                </a:lnTo>
                <a:lnTo>
                  <a:pt x="91" y="1206"/>
                </a:lnTo>
                <a:close/>
              </a:path>
            </a:pathLst>
          </a:custGeom>
          <a:solidFill>
            <a:schemeClr val="accent2">
              <a:lumMod val="60000"/>
              <a:lumOff val="40000"/>
            </a:schemeClr>
          </a:solidFill>
          <a:ln>
            <a:noFill/>
          </a:ln>
          <a:effectLst/>
        </p:spPr>
        <p:txBody>
          <a:bodyPr wrap="none" anchor="ctr"/>
          <a:lstStyle/>
          <a:p>
            <a:endParaRPr lang="en-US" sz="3266" dirty="0">
              <a:latin typeface="Lato Light" panose="020F0502020204030203" pitchFamily="34" charset="0"/>
            </a:endParaRPr>
          </a:p>
        </p:txBody>
      </p:sp>
      <p:sp>
        <p:nvSpPr>
          <p:cNvPr id="8" name="Freeform 16">
            <a:extLst>
              <a:ext uri="{FF2B5EF4-FFF2-40B4-BE49-F238E27FC236}">
                <a16:creationId xmlns:a16="http://schemas.microsoft.com/office/drawing/2014/main" id="{01CE1C75-3814-3C48-9D0C-49AA569989E0}"/>
              </a:ext>
            </a:extLst>
          </p:cNvPr>
          <p:cNvSpPr>
            <a:spLocks noChangeArrowheads="1"/>
          </p:cNvSpPr>
          <p:nvPr/>
        </p:nvSpPr>
        <p:spPr bwMode="auto">
          <a:xfrm>
            <a:off x="7368552" y="2666195"/>
            <a:ext cx="1392627" cy="577501"/>
          </a:xfrm>
          <a:custGeom>
            <a:avLst/>
            <a:gdLst>
              <a:gd name="T0" fmla="*/ 4263 w 4264"/>
              <a:gd name="T1" fmla="*/ 444 h 1767"/>
              <a:gd name="T2" fmla="*/ 4029 w 4264"/>
              <a:gd name="T3" fmla="*/ 799 h 1767"/>
              <a:gd name="T4" fmla="*/ 3872 w 4264"/>
              <a:gd name="T5" fmla="*/ 912 h 1767"/>
              <a:gd name="T6" fmla="*/ 3754 w 4264"/>
              <a:gd name="T7" fmla="*/ 985 h 1767"/>
              <a:gd name="T8" fmla="*/ 3312 w 4264"/>
              <a:gd name="T9" fmla="*/ 1182 h 1767"/>
              <a:gd name="T10" fmla="*/ 3052 w 4264"/>
              <a:gd name="T11" fmla="*/ 1283 h 1767"/>
              <a:gd name="T12" fmla="*/ 2189 w 4264"/>
              <a:gd name="T13" fmla="*/ 1550 h 1767"/>
              <a:gd name="T14" fmla="*/ 2179 w 4264"/>
              <a:gd name="T15" fmla="*/ 1552 h 1767"/>
              <a:gd name="T16" fmla="*/ 1889 w 4264"/>
              <a:gd name="T17" fmla="*/ 1619 h 1767"/>
              <a:gd name="T18" fmla="*/ 618 w 4264"/>
              <a:gd name="T19" fmla="*/ 1766 h 1767"/>
              <a:gd name="T20" fmla="*/ 475 w 4264"/>
              <a:gd name="T21" fmla="*/ 1766 h 1767"/>
              <a:gd name="T22" fmla="*/ 0 w 4264"/>
              <a:gd name="T23" fmla="*/ 1738 h 1767"/>
              <a:gd name="T24" fmla="*/ 683 w 4264"/>
              <a:gd name="T25" fmla="*/ 1419 h 1767"/>
              <a:gd name="T26" fmla="*/ 695 w 4264"/>
              <a:gd name="T27" fmla="*/ 1413 h 1767"/>
              <a:gd name="T28" fmla="*/ 1518 w 4264"/>
              <a:gd name="T29" fmla="*/ 1028 h 1767"/>
              <a:gd name="T30" fmla="*/ 1536 w 4264"/>
              <a:gd name="T31" fmla="*/ 1020 h 1767"/>
              <a:gd name="T32" fmla="*/ 2318 w 4264"/>
              <a:gd name="T33" fmla="*/ 654 h 1767"/>
              <a:gd name="T34" fmla="*/ 2340 w 4264"/>
              <a:gd name="T35" fmla="*/ 644 h 1767"/>
              <a:gd name="T36" fmla="*/ 3182 w 4264"/>
              <a:gd name="T37" fmla="*/ 251 h 1767"/>
              <a:gd name="T38" fmla="*/ 3183 w 4264"/>
              <a:gd name="T39" fmla="*/ 251 h 1767"/>
              <a:gd name="T40" fmla="*/ 3213 w 4264"/>
              <a:gd name="T41" fmla="*/ 237 h 1767"/>
              <a:gd name="T42" fmla="*/ 3720 w 4264"/>
              <a:gd name="T43" fmla="*/ 0 h 1767"/>
              <a:gd name="T44" fmla="*/ 4239 w 4264"/>
              <a:gd name="T45" fmla="*/ 330 h 1767"/>
              <a:gd name="T46" fmla="*/ 4263 w 4264"/>
              <a:gd name="T47" fmla="*/ 431 h 1767"/>
              <a:gd name="T48" fmla="*/ 4263 w 4264"/>
              <a:gd name="T49" fmla="*/ 444 h 1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264" h="1767">
                <a:moveTo>
                  <a:pt x="4263" y="444"/>
                </a:moveTo>
                <a:cubicBezTo>
                  <a:pt x="4260" y="543"/>
                  <a:pt x="4196" y="662"/>
                  <a:pt x="4029" y="799"/>
                </a:cubicBezTo>
                <a:cubicBezTo>
                  <a:pt x="3984" y="835"/>
                  <a:pt x="3932" y="874"/>
                  <a:pt x="3872" y="912"/>
                </a:cubicBezTo>
                <a:cubicBezTo>
                  <a:pt x="3835" y="936"/>
                  <a:pt x="3796" y="960"/>
                  <a:pt x="3754" y="985"/>
                </a:cubicBezTo>
                <a:cubicBezTo>
                  <a:pt x="3754" y="985"/>
                  <a:pt x="3591" y="1069"/>
                  <a:pt x="3312" y="1182"/>
                </a:cubicBezTo>
                <a:cubicBezTo>
                  <a:pt x="3233" y="1214"/>
                  <a:pt x="3146" y="1248"/>
                  <a:pt x="3052" y="1283"/>
                </a:cubicBezTo>
                <a:cubicBezTo>
                  <a:pt x="2810" y="1372"/>
                  <a:pt x="2517" y="1467"/>
                  <a:pt x="2189" y="1550"/>
                </a:cubicBezTo>
                <a:lnTo>
                  <a:pt x="2179" y="1552"/>
                </a:lnTo>
                <a:cubicBezTo>
                  <a:pt x="2085" y="1575"/>
                  <a:pt x="1988" y="1598"/>
                  <a:pt x="1889" y="1619"/>
                </a:cubicBezTo>
                <a:cubicBezTo>
                  <a:pt x="1496" y="1701"/>
                  <a:pt x="1064" y="1760"/>
                  <a:pt x="618" y="1766"/>
                </a:cubicBezTo>
                <a:lnTo>
                  <a:pt x="475" y="1766"/>
                </a:lnTo>
                <a:cubicBezTo>
                  <a:pt x="318" y="1764"/>
                  <a:pt x="159" y="1755"/>
                  <a:pt x="0" y="1738"/>
                </a:cubicBezTo>
                <a:lnTo>
                  <a:pt x="683" y="1419"/>
                </a:lnTo>
                <a:lnTo>
                  <a:pt x="695" y="1413"/>
                </a:lnTo>
                <a:lnTo>
                  <a:pt x="1518" y="1028"/>
                </a:lnTo>
                <a:lnTo>
                  <a:pt x="1536" y="1020"/>
                </a:lnTo>
                <a:lnTo>
                  <a:pt x="2318" y="654"/>
                </a:lnTo>
                <a:lnTo>
                  <a:pt x="2340" y="644"/>
                </a:lnTo>
                <a:lnTo>
                  <a:pt x="3182" y="251"/>
                </a:lnTo>
                <a:lnTo>
                  <a:pt x="3183" y="251"/>
                </a:lnTo>
                <a:lnTo>
                  <a:pt x="3213" y="237"/>
                </a:lnTo>
                <a:lnTo>
                  <a:pt x="3720" y="0"/>
                </a:lnTo>
                <a:cubicBezTo>
                  <a:pt x="3720" y="0"/>
                  <a:pt x="4133" y="106"/>
                  <a:pt x="4239" y="330"/>
                </a:cubicBezTo>
                <a:cubicBezTo>
                  <a:pt x="4254" y="361"/>
                  <a:pt x="4262" y="395"/>
                  <a:pt x="4263" y="431"/>
                </a:cubicBezTo>
                <a:lnTo>
                  <a:pt x="4263" y="444"/>
                </a:lnTo>
              </a:path>
            </a:pathLst>
          </a:custGeom>
          <a:solidFill>
            <a:schemeClr val="accent2">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1" name="Freeform 17">
            <a:extLst>
              <a:ext uri="{FF2B5EF4-FFF2-40B4-BE49-F238E27FC236}">
                <a16:creationId xmlns:a16="http://schemas.microsoft.com/office/drawing/2014/main" id="{D425AD76-A7EC-A540-A805-928C400841A1}"/>
              </a:ext>
            </a:extLst>
          </p:cNvPr>
          <p:cNvSpPr>
            <a:spLocks noChangeArrowheads="1"/>
          </p:cNvSpPr>
          <p:nvPr/>
        </p:nvSpPr>
        <p:spPr bwMode="auto">
          <a:xfrm>
            <a:off x="7562973" y="2736763"/>
            <a:ext cx="1199646" cy="459408"/>
          </a:xfrm>
          <a:custGeom>
            <a:avLst/>
            <a:gdLst>
              <a:gd name="T0" fmla="*/ 2590 w 3672"/>
              <a:gd name="T1" fmla="*/ 38 h 1407"/>
              <a:gd name="T2" fmla="*/ 2363 w 3672"/>
              <a:gd name="T3" fmla="*/ 0 h 1407"/>
              <a:gd name="T4" fmla="*/ 2621 w 3672"/>
              <a:gd name="T5" fmla="*/ 24 h 1407"/>
              <a:gd name="T6" fmla="*/ 2621 w 3672"/>
              <a:gd name="T7" fmla="*/ 24 h 1407"/>
              <a:gd name="T8" fmla="*/ 3647 w 3672"/>
              <a:gd name="T9" fmla="*/ 117 h 1407"/>
              <a:gd name="T10" fmla="*/ 3647 w 3672"/>
              <a:gd name="T11" fmla="*/ 117 h 1407"/>
              <a:gd name="T12" fmla="*/ 3671 w 3672"/>
              <a:gd name="T13" fmla="*/ 218 h 1407"/>
              <a:gd name="T14" fmla="*/ 3671 w 3672"/>
              <a:gd name="T15" fmla="*/ 218 h 1407"/>
              <a:gd name="T16" fmla="*/ 2591 w 3672"/>
              <a:gd name="T17" fmla="*/ 38 h 1407"/>
              <a:gd name="T18" fmla="*/ 2590 w 3672"/>
              <a:gd name="T19" fmla="*/ 38 h 1407"/>
              <a:gd name="T20" fmla="*/ 1726 w 3672"/>
              <a:gd name="T21" fmla="*/ 441 h 1407"/>
              <a:gd name="T22" fmla="*/ 1567 w 3672"/>
              <a:gd name="T23" fmla="*/ 415 h 1407"/>
              <a:gd name="T24" fmla="*/ 1748 w 3672"/>
              <a:gd name="T25" fmla="*/ 431 h 1407"/>
              <a:gd name="T26" fmla="*/ 1748 w 3672"/>
              <a:gd name="T27" fmla="*/ 431 h 1407"/>
              <a:gd name="T28" fmla="*/ 3437 w 3672"/>
              <a:gd name="T29" fmla="*/ 586 h 1407"/>
              <a:gd name="T30" fmla="*/ 3437 w 3672"/>
              <a:gd name="T31" fmla="*/ 586 h 1407"/>
              <a:gd name="T32" fmla="*/ 3280 w 3672"/>
              <a:gd name="T33" fmla="*/ 699 h 1407"/>
              <a:gd name="T34" fmla="*/ 3280 w 3672"/>
              <a:gd name="T35" fmla="*/ 699 h 1407"/>
              <a:gd name="T36" fmla="*/ 1726 w 3672"/>
              <a:gd name="T37" fmla="*/ 441 h 1407"/>
              <a:gd name="T38" fmla="*/ 1726 w 3672"/>
              <a:gd name="T39" fmla="*/ 441 h 1407"/>
              <a:gd name="T40" fmla="*/ 926 w 3672"/>
              <a:gd name="T41" fmla="*/ 815 h 1407"/>
              <a:gd name="T42" fmla="*/ 794 w 3672"/>
              <a:gd name="T43" fmla="*/ 793 h 1407"/>
              <a:gd name="T44" fmla="*/ 944 w 3672"/>
              <a:gd name="T45" fmla="*/ 807 h 1407"/>
              <a:gd name="T46" fmla="*/ 2720 w 3672"/>
              <a:gd name="T47" fmla="*/ 969 h 1407"/>
              <a:gd name="T48" fmla="*/ 2720 w 3672"/>
              <a:gd name="T49" fmla="*/ 969 h 1407"/>
              <a:gd name="T50" fmla="*/ 2460 w 3672"/>
              <a:gd name="T51" fmla="*/ 1070 h 1407"/>
              <a:gd name="T52" fmla="*/ 2460 w 3672"/>
              <a:gd name="T53" fmla="*/ 1070 h 1407"/>
              <a:gd name="T54" fmla="*/ 926 w 3672"/>
              <a:gd name="T55" fmla="*/ 815 h 1407"/>
              <a:gd name="T56" fmla="*/ 91 w 3672"/>
              <a:gd name="T57" fmla="*/ 1206 h 1407"/>
              <a:gd name="T58" fmla="*/ 0 w 3672"/>
              <a:gd name="T59" fmla="*/ 1190 h 1407"/>
              <a:gd name="T60" fmla="*/ 103 w 3672"/>
              <a:gd name="T61" fmla="*/ 1200 h 1407"/>
              <a:gd name="T62" fmla="*/ 1597 w 3672"/>
              <a:gd name="T63" fmla="*/ 1337 h 1407"/>
              <a:gd name="T64" fmla="*/ 1297 w 3672"/>
              <a:gd name="T65" fmla="*/ 1406 h 1407"/>
              <a:gd name="T66" fmla="*/ 91 w 3672"/>
              <a:gd name="T67" fmla="*/ 1206 h 1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72" h="1407">
                <a:moveTo>
                  <a:pt x="2590" y="38"/>
                </a:moveTo>
                <a:lnTo>
                  <a:pt x="2363" y="0"/>
                </a:lnTo>
                <a:lnTo>
                  <a:pt x="2621" y="24"/>
                </a:lnTo>
                <a:lnTo>
                  <a:pt x="2621" y="24"/>
                </a:lnTo>
                <a:lnTo>
                  <a:pt x="3647" y="117"/>
                </a:lnTo>
                <a:lnTo>
                  <a:pt x="3647" y="117"/>
                </a:lnTo>
                <a:cubicBezTo>
                  <a:pt x="3662" y="148"/>
                  <a:pt x="3670" y="182"/>
                  <a:pt x="3671" y="218"/>
                </a:cubicBezTo>
                <a:lnTo>
                  <a:pt x="3671" y="218"/>
                </a:lnTo>
                <a:lnTo>
                  <a:pt x="2591" y="38"/>
                </a:lnTo>
                <a:lnTo>
                  <a:pt x="2590" y="38"/>
                </a:lnTo>
                <a:close/>
                <a:moveTo>
                  <a:pt x="1726" y="441"/>
                </a:moveTo>
                <a:lnTo>
                  <a:pt x="1567" y="415"/>
                </a:lnTo>
                <a:lnTo>
                  <a:pt x="1748" y="431"/>
                </a:lnTo>
                <a:lnTo>
                  <a:pt x="1748" y="431"/>
                </a:lnTo>
                <a:lnTo>
                  <a:pt x="3437" y="586"/>
                </a:lnTo>
                <a:lnTo>
                  <a:pt x="3437" y="586"/>
                </a:lnTo>
                <a:cubicBezTo>
                  <a:pt x="3392" y="622"/>
                  <a:pt x="3340" y="661"/>
                  <a:pt x="3280" y="699"/>
                </a:cubicBezTo>
                <a:lnTo>
                  <a:pt x="3280" y="699"/>
                </a:lnTo>
                <a:lnTo>
                  <a:pt x="1726" y="441"/>
                </a:lnTo>
                <a:lnTo>
                  <a:pt x="1726" y="441"/>
                </a:lnTo>
                <a:close/>
                <a:moveTo>
                  <a:pt x="926" y="815"/>
                </a:moveTo>
                <a:lnTo>
                  <a:pt x="794" y="793"/>
                </a:lnTo>
                <a:lnTo>
                  <a:pt x="944" y="807"/>
                </a:lnTo>
                <a:lnTo>
                  <a:pt x="2720" y="969"/>
                </a:lnTo>
                <a:lnTo>
                  <a:pt x="2720" y="969"/>
                </a:lnTo>
                <a:cubicBezTo>
                  <a:pt x="2641" y="1001"/>
                  <a:pt x="2554" y="1035"/>
                  <a:pt x="2460" y="1070"/>
                </a:cubicBezTo>
                <a:lnTo>
                  <a:pt x="2460" y="1070"/>
                </a:lnTo>
                <a:lnTo>
                  <a:pt x="926" y="815"/>
                </a:lnTo>
                <a:close/>
                <a:moveTo>
                  <a:pt x="91" y="1206"/>
                </a:moveTo>
                <a:lnTo>
                  <a:pt x="0" y="1190"/>
                </a:lnTo>
                <a:lnTo>
                  <a:pt x="103" y="1200"/>
                </a:lnTo>
                <a:lnTo>
                  <a:pt x="1597" y="1337"/>
                </a:lnTo>
                <a:lnTo>
                  <a:pt x="1297" y="1406"/>
                </a:lnTo>
                <a:lnTo>
                  <a:pt x="91" y="1206"/>
                </a:lnTo>
                <a:close/>
              </a:path>
            </a:pathLst>
          </a:custGeom>
          <a:solidFill>
            <a:schemeClr val="accent2">
              <a:lumMod val="60000"/>
              <a:lumOff val="40000"/>
            </a:schemeClr>
          </a:solidFill>
          <a:ln>
            <a:noFill/>
          </a:ln>
          <a:effectLst/>
        </p:spPr>
        <p:txBody>
          <a:bodyPr wrap="none" anchor="ctr"/>
          <a:lstStyle/>
          <a:p>
            <a:endParaRPr lang="en-US" sz="3266" dirty="0">
              <a:latin typeface="Lato Light" panose="020F0502020204030203" pitchFamily="34" charset="0"/>
            </a:endParaRPr>
          </a:p>
        </p:txBody>
      </p:sp>
      <p:sp>
        <p:nvSpPr>
          <p:cNvPr id="7" name="Rounded Rectangle 6">
            <a:extLst>
              <a:ext uri="{FF2B5EF4-FFF2-40B4-BE49-F238E27FC236}">
                <a16:creationId xmlns:a16="http://schemas.microsoft.com/office/drawing/2014/main" id="{9C73E09D-E59E-FC47-9F2A-83D4CE917323}"/>
              </a:ext>
            </a:extLst>
          </p:cNvPr>
          <p:cNvSpPr/>
          <p:nvPr/>
        </p:nvSpPr>
        <p:spPr>
          <a:xfrm rot="20130930">
            <a:off x="5885967" y="3069757"/>
            <a:ext cx="2858445" cy="180661"/>
          </a:xfrm>
          <a:prstGeom prst="roundRect">
            <a:avLst>
              <a:gd name="adj" fmla="val 50000"/>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Tree>
    <p:extLst>
      <p:ext uri="{BB962C8B-B14F-4D97-AF65-F5344CB8AC3E}">
        <p14:creationId xmlns:p14="http://schemas.microsoft.com/office/powerpoint/2010/main" val="1669115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15100">
            <a:extLst>
              <a:ext uri="{FF2B5EF4-FFF2-40B4-BE49-F238E27FC236}">
                <a16:creationId xmlns:a16="http://schemas.microsoft.com/office/drawing/2014/main" id="{49092F2E-851E-2F4A-BAE0-FB33D1F46BA0}"/>
              </a:ext>
            </a:extLst>
          </p:cNvPr>
          <p:cNvSpPr/>
          <p:nvPr/>
        </p:nvSpPr>
        <p:spPr>
          <a:xfrm>
            <a:off x="2337397"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3" name="Shape 15101">
            <a:extLst>
              <a:ext uri="{FF2B5EF4-FFF2-40B4-BE49-F238E27FC236}">
                <a16:creationId xmlns:a16="http://schemas.microsoft.com/office/drawing/2014/main" id="{5B8908C5-F988-FE44-8E01-CF42BE424F1A}"/>
              </a:ext>
            </a:extLst>
          </p:cNvPr>
          <p:cNvSpPr/>
          <p:nvPr/>
        </p:nvSpPr>
        <p:spPr>
          <a:xfrm>
            <a:off x="2847559"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4" name="Shape 15102">
            <a:extLst>
              <a:ext uri="{FF2B5EF4-FFF2-40B4-BE49-F238E27FC236}">
                <a16:creationId xmlns:a16="http://schemas.microsoft.com/office/drawing/2014/main" id="{BBDCA6AD-85D8-394E-AD71-D2ADBE383CD7}"/>
              </a:ext>
            </a:extLst>
          </p:cNvPr>
          <p:cNvSpPr/>
          <p:nvPr/>
        </p:nvSpPr>
        <p:spPr>
          <a:xfrm>
            <a:off x="3357722"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5" name="Shape 15103">
            <a:extLst>
              <a:ext uri="{FF2B5EF4-FFF2-40B4-BE49-F238E27FC236}">
                <a16:creationId xmlns:a16="http://schemas.microsoft.com/office/drawing/2014/main" id="{52336576-4DCB-7641-B5D8-FD136BB48773}"/>
              </a:ext>
            </a:extLst>
          </p:cNvPr>
          <p:cNvSpPr/>
          <p:nvPr/>
        </p:nvSpPr>
        <p:spPr>
          <a:xfrm>
            <a:off x="3867884"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bg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6" name="Shape 15104">
            <a:extLst>
              <a:ext uri="{FF2B5EF4-FFF2-40B4-BE49-F238E27FC236}">
                <a16:creationId xmlns:a16="http://schemas.microsoft.com/office/drawing/2014/main" id="{00A3E63D-7F01-FE44-B978-F4DFE918C41A}"/>
              </a:ext>
            </a:extLst>
          </p:cNvPr>
          <p:cNvSpPr/>
          <p:nvPr/>
        </p:nvSpPr>
        <p:spPr>
          <a:xfrm>
            <a:off x="4388229" y="2859307"/>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bg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7" name="Shape 15105">
            <a:extLst>
              <a:ext uri="{FF2B5EF4-FFF2-40B4-BE49-F238E27FC236}">
                <a16:creationId xmlns:a16="http://schemas.microsoft.com/office/drawing/2014/main" id="{1CB4E1A2-22A4-ED44-B266-8A1708D1581B}"/>
              </a:ext>
            </a:extLst>
          </p:cNvPr>
          <p:cNvSpPr/>
          <p:nvPr/>
        </p:nvSpPr>
        <p:spPr>
          <a:xfrm>
            <a:off x="2337397" y="2156749"/>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8" name="Shape 15106">
            <a:extLst>
              <a:ext uri="{FF2B5EF4-FFF2-40B4-BE49-F238E27FC236}">
                <a16:creationId xmlns:a16="http://schemas.microsoft.com/office/drawing/2014/main" id="{2E3A8FFB-26D7-9C48-8B83-F2B450B62AB3}"/>
              </a:ext>
            </a:extLst>
          </p:cNvPr>
          <p:cNvSpPr/>
          <p:nvPr/>
        </p:nvSpPr>
        <p:spPr>
          <a:xfrm>
            <a:off x="2850105" y="2156749"/>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9" name="Shape 15107">
            <a:extLst>
              <a:ext uri="{FF2B5EF4-FFF2-40B4-BE49-F238E27FC236}">
                <a16:creationId xmlns:a16="http://schemas.microsoft.com/office/drawing/2014/main" id="{A0DD5657-2EAA-3D4F-8D9D-D3E8D5EB3CFD}"/>
              </a:ext>
            </a:extLst>
          </p:cNvPr>
          <p:cNvSpPr/>
          <p:nvPr/>
        </p:nvSpPr>
        <p:spPr>
          <a:xfrm>
            <a:off x="3362813" y="2156749"/>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20" name="Shape 15108">
            <a:extLst>
              <a:ext uri="{FF2B5EF4-FFF2-40B4-BE49-F238E27FC236}">
                <a16:creationId xmlns:a16="http://schemas.microsoft.com/office/drawing/2014/main" id="{C6D65F53-3630-6E44-9C16-C9D0DFB97A6A}"/>
              </a:ext>
            </a:extLst>
          </p:cNvPr>
          <p:cNvSpPr/>
          <p:nvPr/>
        </p:nvSpPr>
        <p:spPr>
          <a:xfrm>
            <a:off x="3875521" y="2156749"/>
            <a:ext cx="389804"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21" name="Shape 15109">
            <a:extLst>
              <a:ext uri="{FF2B5EF4-FFF2-40B4-BE49-F238E27FC236}">
                <a16:creationId xmlns:a16="http://schemas.microsoft.com/office/drawing/2014/main" id="{83FC4800-F322-2847-ADD0-B50CF05970E4}"/>
              </a:ext>
            </a:extLst>
          </p:cNvPr>
          <p:cNvSpPr/>
          <p:nvPr/>
        </p:nvSpPr>
        <p:spPr>
          <a:xfrm>
            <a:off x="4388229" y="2156749"/>
            <a:ext cx="389803" cy="514872"/>
          </a:xfrm>
          <a:custGeom>
            <a:avLst/>
            <a:gdLst/>
            <a:ahLst/>
            <a:cxnLst>
              <a:cxn ang="0">
                <a:pos x="wd2" y="hd2"/>
              </a:cxn>
              <a:cxn ang="5400000">
                <a:pos x="wd2" y="hd2"/>
              </a:cxn>
              <a:cxn ang="10800000">
                <a:pos x="wd2" y="hd2"/>
              </a:cxn>
              <a:cxn ang="16200000">
                <a:pos x="wd2" y="hd2"/>
              </a:cxn>
            </a:cxnLst>
            <a:rect l="0" t="0" r="r" b="b"/>
            <a:pathLst>
              <a:path w="20970" h="21547" extrusionOk="0">
                <a:moveTo>
                  <a:pt x="6131" y="0"/>
                </a:moveTo>
                <a:cubicBezTo>
                  <a:pt x="6447" y="734"/>
                  <a:pt x="6796" y="1447"/>
                  <a:pt x="7132" y="2169"/>
                </a:cubicBezTo>
                <a:cubicBezTo>
                  <a:pt x="7467" y="2890"/>
                  <a:pt x="7821" y="3601"/>
                  <a:pt x="8145" y="4329"/>
                </a:cubicBezTo>
                <a:lnTo>
                  <a:pt x="8154" y="4329"/>
                </a:lnTo>
                <a:cubicBezTo>
                  <a:pt x="8526" y="4329"/>
                  <a:pt x="8898" y="4329"/>
                  <a:pt x="9270" y="4329"/>
                </a:cubicBezTo>
                <a:cubicBezTo>
                  <a:pt x="9663" y="4329"/>
                  <a:pt x="10056" y="4329"/>
                  <a:pt x="10449" y="4329"/>
                </a:cubicBezTo>
                <a:cubicBezTo>
                  <a:pt x="11235" y="4329"/>
                  <a:pt x="12021" y="4329"/>
                  <a:pt x="12807" y="4329"/>
                </a:cubicBezTo>
                <a:cubicBezTo>
                  <a:pt x="13163" y="3616"/>
                  <a:pt x="13511" y="2900"/>
                  <a:pt x="13849" y="2182"/>
                </a:cubicBezTo>
                <a:cubicBezTo>
                  <a:pt x="14191" y="1457"/>
                  <a:pt x="14524" y="730"/>
                  <a:pt x="14848" y="0"/>
                </a:cubicBezTo>
                <a:cubicBezTo>
                  <a:pt x="13386" y="0"/>
                  <a:pt x="11924" y="0"/>
                  <a:pt x="10462" y="0"/>
                </a:cubicBezTo>
                <a:cubicBezTo>
                  <a:pt x="9018" y="0"/>
                  <a:pt x="7574" y="0"/>
                  <a:pt x="6131" y="0"/>
                </a:cubicBezTo>
                <a:close/>
                <a:moveTo>
                  <a:pt x="7958" y="5979"/>
                </a:moveTo>
                <a:cubicBezTo>
                  <a:pt x="5887" y="7962"/>
                  <a:pt x="3708" y="9655"/>
                  <a:pt x="1995" y="11958"/>
                </a:cubicBezTo>
                <a:cubicBezTo>
                  <a:pt x="1212" y="13009"/>
                  <a:pt x="423" y="14323"/>
                  <a:pt x="113" y="15792"/>
                </a:cubicBezTo>
                <a:cubicBezTo>
                  <a:pt x="-630" y="19312"/>
                  <a:pt x="2401" y="21011"/>
                  <a:pt x="6261" y="21400"/>
                </a:cubicBezTo>
                <a:cubicBezTo>
                  <a:pt x="8247" y="21600"/>
                  <a:pt x="10612" y="21554"/>
                  <a:pt x="12966" y="21503"/>
                </a:cubicBezTo>
                <a:cubicBezTo>
                  <a:pt x="17003" y="21416"/>
                  <a:pt x="20765" y="20221"/>
                  <a:pt x="20970" y="17112"/>
                </a:cubicBezTo>
                <a:cubicBezTo>
                  <a:pt x="20970" y="17019"/>
                  <a:pt x="20970" y="16926"/>
                  <a:pt x="20970" y="16833"/>
                </a:cubicBezTo>
                <a:cubicBezTo>
                  <a:pt x="20970" y="16741"/>
                  <a:pt x="20970" y="16648"/>
                  <a:pt x="20970" y="16555"/>
                </a:cubicBezTo>
                <a:cubicBezTo>
                  <a:pt x="20561" y="14074"/>
                  <a:pt x="19342" y="12221"/>
                  <a:pt x="17834" y="10593"/>
                </a:cubicBezTo>
                <a:cubicBezTo>
                  <a:pt x="16327" y="8965"/>
                  <a:pt x="14531" y="7561"/>
                  <a:pt x="12966" y="5979"/>
                </a:cubicBezTo>
                <a:cubicBezTo>
                  <a:pt x="12132" y="5979"/>
                  <a:pt x="11297" y="5979"/>
                  <a:pt x="10462" y="5979"/>
                </a:cubicBezTo>
                <a:cubicBezTo>
                  <a:pt x="9627" y="5979"/>
                  <a:pt x="8792" y="5979"/>
                  <a:pt x="7958" y="5979"/>
                </a:cubicBezTo>
                <a:close/>
                <a:moveTo>
                  <a:pt x="10051" y="9257"/>
                </a:moveTo>
                <a:lnTo>
                  <a:pt x="11032" y="9257"/>
                </a:lnTo>
                <a:lnTo>
                  <a:pt x="11032" y="10432"/>
                </a:lnTo>
                <a:cubicBezTo>
                  <a:pt x="11489" y="10444"/>
                  <a:pt x="11876" y="10496"/>
                  <a:pt x="12207" y="10570"/>
                </a:cubicBezTo>
                <a:cubicBezTo>
                  <a:pt x="12539" y="10645"/>
                  <a:pt x="12813" y="10742"/>
                  <a:pt x="13046" y="10844"/>
                </a:cubicBezTo>
                <a:lnTo>
                  <a:pt x="12648" y="11648"/>
                </a:lnTo>
                <a:cubicBezTo>
                  <a:pt x="12323" y="11504"/>
                  <a:pt x="11679" y="11215"/>
                  <a:pt x="10687" y="11215"/>
                </a:cubicBezTo>
                <a:cubicBezTo>
                  <a:pt x="9494" y="11215"/>
                  <a:pt x="9044" y="11772"/>
                  <a:pt x="9044" y="12267"/>
                </a:cubicBezTo>
                <a:cubicBezTo>
                  <a:pt x="9044" y="12882"/>
                  <a:pt x="9630" y="13202"/>
                  <a:pt x="10979" y="13648"/>
                </a:cubicBezTo>
                <a:cubicBezTo>
                  <a:pt x="12575" y="14155"/>
                  <a:pt x="13390" y="14760"/>
                  <a:pt x="13390" y="15833"/>
                </a:cubicBezTo>
                <a:cubicBezTo>
                  <a:pt x="13390" y="16798"/>
                  <a:pt x="12523" y="17702"/>
                  <a:pt x="10926" y="17895"/>
                </a:cubicBezTo>
                <a:lnTo>
                  <a:pt x="10926" y="19153"/>
                </a:lnTo>
                <a:lnTo>
                  <a:pt x="9945" y="19153"/>
                </a:lnTo>
                <a:lnTo>
                  <a:pt x="9945" y="17936"/>
                </a:lnTo>
                <a:cubicBezTo>
                  <a:pt x="9500" y="17934"/>
                  <a:pt x="9042" y="17872"/>
                  <a:pt x="8632" y="17777"/>
                </a:cubicBezTo>
                <a:cubicBezTo>
                  <a:pt x="8223" y="17682"/>
                  <a:pt x="7858" y="17551"/>
                  <a:pt x="7587" y="17400"/>
                </a:cubicBezTo>
                <a:lnTo>
                  <a:pt x="7958" y="16596"/>
                </a:lnTo>
                <a:cubicBezTo>
                  <a:pt x="8500" y="16874"/>
                  <a:pt x="9316" y="17112"/>
                  <a:pt x="10184" y="17112"/>
                </a:cubicBezTo>
                <a:cubicBezTo>
                  <a:pt x="11284" y="17112"/>
                  <a:pt x="12039" y="16624"/>
                  <a:pt x="12039" y="15937"/>
                </a:cubicBezTo>
                <a:cubicBezTo>
                  <a:pt x="12039" y="15273"/>
                  <a:pt x="11437" y="14855"/>
                  <a:pt x="10290" y="14493"/>
                </a:cubicBezTo>
                <a:cubicBezTo>
                  <a:pt x="8709" y="14011"/>
                  <a:pt x="7719" y="13460"/>
                  <a:pt x="7719" y="12411"/>
                </a:cubicBezTo>
                <a:cubicBezTo>
                  <a:pt x="7719" y="11410"/>
                  <a:pt x="8641" y="10654"/>
                  <a:pt x="10051" y="10473"/>
                </a:cubicBezTo>
                <a:lnTo>
                  <a:pt x="10051" y="9257"/>
                </a:lnTo>
                <a:close/>
              </a:path>
            </a:pathLst>
          </a:custGeom>
          <a:solidFill>
            <a:schemeClr val="accent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10" name="Shape 15111">
            <a:extLst>
              <a:ext uri="{FF2B5EF4-FFF2-40B4-BE49-F238E27FC236}">
                <a16:creationId xmlns:a16="http://schemas.microsoft.com/office/drawing/2014/main" id="{730993C4-7D0F-8647-8A2B-9E9DD4DC726E}"/>
              </a:ext>
            </a:extLst>
          </p:cNvPr>
          <p:cNvSpPr/>
          <p:nvPr/>
        </p:nvSpPr>
        <p:spPr>
          <a:xfrm>
            <a:off x="762000" y="2256363"/>
            <a:ext cx="1018200" cy="1018201"/>
          </a:xfrm>
          <a:prstGeom prst="ellipse">
            <a:avLst/>
          </a:prstGeom>
          <a:solidFill>
            <a:schemeClr val="accent1">
              <a:lumMod val="50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9" name="Freeform 1005">
            <a:extLst>
              <a:ext uri="{FF2B5EF4-FFF2-40B4-BE49-F238E27FC236}">
                <a16:creationId xmlns:a16="http://schemas.microsoft.com/office/drawing/2014/main" id="{2EE35DF7-5175-6F49-A765-3A36EC4061CF}"/>
              </a:ext>
            </a:extLst>
          </p:cNvPr>
          <p:cNvSpPr>
            <a:spLocks noChangeAspect="1" noChangeArrowheads="1"/>
          </p:cNvSpPr>
          <p:nvPr/>
        </p:nvSpPr>
        <p:spPr bwMode="auto">
          <a:xfrm>
            <a:off x="1010376" y="2500678"/>
            <a:ext cx="521448" cy="529571"/>
          </a:xfrm>
          <a:custGeom>
            <a:avLst/>
            <a:gdLst>
              <a:gd name="T0" fmla="*/ 236316 w 280627"/>
              <a:gd name="T1" fmla="*/ 875038 h 285391"/>
              <a:gd name="T2" fmla="*/ 214335 w 280627"/>
              <a:gd name="T3" fmla="*/ 884401 h 285391"/>
              <a:gd name="T4" fmla="*/ 358130 w 280627"/>
              <a:gd name="T5" fmla="*/ 863917 h 285391"/>
              <a:gd name="T6" fmla="*/ 342935 w 280627"/>
              <a:gd name="T7" fmla="*/ 879086 h 285391"/>
              <a:gd name="T8" fmla="*/ 28767 w 280627"/>
              <a:gd name="T9" fmla="*/ 855165 h 285391"/>
              <a:gd name="T10" fmla="*/ 480708 w 280627"/>
              <a:gd name="T11" fmla="*/ 894529 h 285391"/>
              <a:gd name="T12" fmla="*/ 28767 w 280627"/>
              <a:gd name="T13" fmla="*/ 817003 h 285391"/>
              <a:gd name="T14" fmla="*/ 680994 w 280627"/>
              <a:gd name="T15" fmla="*/ 704832 h 285391"/>
              <a:gd name="T16" fmla="*/ 731878 w 280627"/>
              <a:gd name="T17" fmla="*/ 807680 h 285391"/>
              <a:gd name="T18" fmla="*/ 734243 w 280627"/>
              <a:gd name="T19" fmla="*/ 678521 h 285391"/>
              <a:gd name="T20" fmla="*/ 763829 w 280627"/>
              <a:gd name="T21" fmla="*/ 678521 h 285391"/>
              <a:gd name="T22" fmla="*/ 760277 w 280627"/>
              <a:gd name="T23" fmla="*/ 831595 h 285391"/>
              <a:gd name="T24" fmla="*/ 643127 w 280627"/>
              <a:gd name="T25" fmla="*/ 831595 h 285391"/>
              <a:gd name="T26" fmla="*/ 639571 w 280627"/>
              <a:gd name="T27" fmla="*/ 678521 h 285391"/>
              <a:gd name="T28" fmla="*/ 509475 w 280627"/>
              <a:gd name="T29" fmla="*/ 549834 h 285391"/>
              <a:gd name="T30" fmla="*/ 879901 w 280627"/>
              <a:gd name="T31" fmla="*/ 918378 h 285391"/>
              <a:gd name="T32" fmla="*/ 879901 w 280627"/>
              <a:gd name="T33" fmla="*/ 527176 h 285391"/>
              <a:gd name="T34" fmla="*/ 372733 w 280627"/>
              <a:gd name="T35" fmla="*/ 314699 h 285391"/>
              <a:gd name="T36" fmla="*/ 428603 w 280627"/>
              <a:gd name="T37" fmla="*/ 402522 h 285391"/>
              <a:gd name="T38" fmla="*/ 303499 w 280627"/>
              <a:gd name="T39" fmla="*/ 410943 h 285391"/>
              <a:gd name="T40" fmla="*/ 372733 w 280627"/>
              <a:gd name="T41" fmla="*/ 611845 h 285391"/>
              <a:gd name="T42" fmla="*/ 343579 w 280627"/>
              <a:gd name="T43" fmla="*/ 633500 h 285391"/>
              <a:gd name="T44" fmla="*/ 287708 w 280627"/>
              <a:gd name="T45" fmla="*/ 545681 h 285391"/>
              <a:gd name="T46" fmla="*/ 412812 w 280627"/>
              <a:gd name="T47" fmla="*/ 536051 h 285391"/>
              <a:gd name="T48" fmla="*/ 343579 w 280627"/>
              <a:gd name="T49" fmla="*/ 336357 h 285391"/>
              <a:gd name="T50" fmla="*/ 686897 w 280627"/>
              <a:gd name="T51" fmla="*/ 296984 h 285391"/>
              <a:gd name="T52" fmla="*/ 825953 w 280627"/>
              <a:gd name="T53" fmla="*/ 497358 h 285391"/>
              <a:gd name="T54" fmla="*/ 686897 w 280627"/>
              <a:gd name="T55" fmla="*/ 296984 h 285391"/>
              <a:gd name="T56" fmla="*/ 540355 w 280627"/>
              <a:gd name="T57" fmla="*/ 334792 h 285391"/>
              <a:gd name="T58" fmla="*/ 144672 w 280627"/>
              <a:gd name="T59" fmla="*/ 477331 h 285391"/>
              <a:gd name="T60" fmla="*/ 447396 w 280627"/>
              <a:gd name="T61" fmla="*/ 689345 h 285391"/>
              <a:gd name="T62" fmla="*/ 116072 w 280627"/>
              <a:gd name="T63" fmla="*/ 477331 h 285391"/>
              <a:gd name="T64" fmla="*/ 28767 w 280627"/>
              <a:gd name="T65" fmla="*/ 187249 h 285391"/>
              <a:gd name="T66" fmla="*/ 480708 w 280627"/>
              <a:gd name="T67" fmla="*/ 803885 h 285391"/>
              <a:gd name="T68" fmla="*/ 557426 w 280627"/>
              <a:gd name="T69" fmla="*/ 497358 h 285391"/>
              <a:gd name="T70" fmla="*/ 692886 w 280627"/>
              <a:gd name="T71" fmla="*/ 268354 h 285391"/>
              <a:gd name="T72" fmla="*/ 73119 w 280627"/>
              <a:gd name="T73" fmla="*/ 144317 h 285391"/>
              <a:gd name="T74" fmla="*/ 347580 w 280627"/>
              <a:gd name="T75" fmla="*/ 88341 h 285391"/>
              <a:gd name="T76" fmla="*/ 92311 w 280627"/>
              <a:gd name="T77" fmla="*/ 29812 h 285391"/>
              <a:gd name="T78" fmla="*/ 73119 w 280627"/>
              <a:gd name="T79" fmla="*/ 115692 h 285391"/>
              <a:gd name="T80" fmla="*/ 692886 w 280627"/>
              <a:gd name="T81" fmla="*/ 91837 h 285391"/>
              <a:gd name="T82" fmla="*/ 92311 w 280627"/>
              <a:gd name="T83" fmla="*/ 0 h 285391"/>
              <a:gd name="T84" fmla="*/ 720460 w 280627"/>
              <a:gd name="T85" fmla="*/ 268354 h 285391"/>
              <a:gd name="T86" fmla="*/ 854723 w 280627"/>
              <a:gd name="T87" fmla="*/ 497358 h 285391"/>
              <a:gd name="T88" fmla="*/ 932642 w 280627"/>
              <a:gd name="T89" fmla="*/ 894529 h 285391"/>
              <a:gd name="T90" fmla="*/ 0 w 280627"/>
              <a:gd name="T91" fmla="*/ 855165 h 28539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80627" h="285391">
                <a:moveTo>
                  <a:pt x="64492" y="260527"/>
                </a:moveTo>
                <a:cubicBezTo>
                  <a:pt x="66145" y="258763"/>
                  <a:pt x="68791" y="258763"/>
                  <a:pt x="70114" y="260527"/>
                </a:cubicBezTo>
                <a:cubicBezTo>
                  <a:pt x="70775" y="261233"/>
                  <a:pt x="71106" y="262291"/>
                  <a:pt x="71106" y="263702"/>
                </a:cubicBezTo>
                <a:cubicBezTo>
                  <a:pt x="71106" y="264760"/>
                  <a:pt x="70775" y="265819"/>
                  <a:pt x="70114" y="266524"/>
                </a:cubicBezTo>
                <a:cubicBezTo>
                  <a:pt x="69453" y="267583"/>
                  <a:pt x="68460" y="267935"/>
                  <a:pt x="67468" y="267935"/>
                </a:cubicBezTo>
                <a:cubicBezTo>
                  <a:pt x="66476" y="267935"/>
                  <a:pt x="65153" y="267583"/>
                  <a:pt x="64492" y="266524"/>
                </a:cubicBezTo>
                <a:cubicBezTo>
                  <a:pt x="63830" y="265819"/>
                  <a:pt x="63500" y="264760"/>
                  <a:pt x="63500" y="263702"/>
                </a:cubicBezTo>
                <a:cubicBezTo>
                  <a:pt x="63500" y="262291"/>
                  <a:pt x="63830" y="261233"/>
                  <a:pt x="64492" y="260527"/>
                </a:cubicBezTo>
                <a:close/>
                <a:moveTo>
                  <a:pt x="107759" y="260350"/>
                </a:moveTo>
                <a:cubicBezTo>
                  <a:pt x="110426" y="260350"/>
                  <a:pt x="112331" y="262255"/>
                  <a:pt x="112331" y="264922"/>
                </a:cubicBezTo>
                <a:cubicBezTo>
                  <a:pt x="112331" y="267208"/>
                  <a:pt x="110426" y="269494"/>
                  <a:pt x="107759" y="269494"/>
                </a:cubicBezTo>
                <a:cubicBezTo>
                  <a:pt x="105092" y="269494"/>
                  <a:pt x="103187" y="267208"/>
                  <a:pt x="103187" y="264922"/>
                </a:cubicBezTo>
                <a:cubicBezTo>
                  <a:pt x="103187" y="262255"/>
                  <a:pt x="105092" y="260350"/>
                  <a:pt x="107759" y="260350"/>
                </a:cubicBezTo>
                <a:close/>
                <a:moveTo>
                  <a:pt x="8657" y="246213"/>
                </a:moveTo>
                <a:lnTo>
                  <a:pt x="8657" y="257714"/>
                </a:lnTo>
                <a:cubicBezTo>
                  <a:pt x="8657" y="268138"/>
                  <a:pt x="17313" y="276764"/>
                  <a:pt x="27774" y="276764"/>
                </a:cubicBezTo>
                <a:lnTo>
                  <a:pt x="146445" y="276764"/>
                </a:lnTo>
                <a:cubicBezTo>
                  <a:pt x="145363" y="274608"/>
                  <a:pt x="144641" y="272092"/>
                  <a:pt x="144641" y="269576"/>
                </a:cubicBezTo>
                <a:lnTo>
                  <a:pt x="144641" y="250526"/>
                </a:lnTo>
                <a:lnTo>
                  <a:pt x="22003" y="250526"/>
                </a:lnTo>
                <a:cubicBezTo>
                  <a:pt x="16953" y="250526"/>
                  <a:pt x="12264" y="249088"/>
                  <a:pt x="8657" y="246213"/>
                </a:cubicBezTo>
                <a:close/>
                <a:moveTo>
                  <a:pt x="210959" y="194388"/>
                </a:moveTo>
                <a:cubicBezTo>
                  <a:pt x="205262" y="194388"/>
                  <a:pt x="200989" y="199073"/>
                  <a:pt x="200989" y="204479"/>
                </a:cubicBezTo>
                <a:cubicBezTo>
                  <a:pt x="200989" y="207723"/>
                  <a:pt x="202413" y="210606"/>
                  <a:pt x="204906" y="212408"/>
                </a:cubicBezTo>
                <a:cubicBezTo>
                  <a:pt x="206330" y="213489"/>
                  <a:pt x="207042" y="214931"/>
                  <a:pt x="206330" y="216733"/>
                </a:cubicBezTo>
                <a:lnTo>
                  <a:pt x="201701" y="243403"/>
                </a:lnTo>
                <a:lnTo>
                  <a:pt x="220217" y="243403"/>
                </a:lnTo>
                <a:lnTo>
                  <a:pt x="215588" y="216733"/>
                </a:lnTo>
                <a:cubicBezTo>
                  <a:pt x="215232" y="214931"/>
                  <a:pt x="215944" y="213489"/>
                  <a:pt x="217012" y="212408"/>
                </a:cubicBezTo>
                <a:cubicBezTo>
                  <a:pt x="219505" y="210606"/>
                  <a:pt x="220929" y="207723"/>
                  <a:pt x="220929" y="204479"/>
                </a:cubicBezTo>
                <a:cubicBezTo>
                  <a:pt x="220929" y="199073"/>
                  <a:pt x="216656" y="194388"/>
                  <a:pt x="210959" y="194388"/>
                </a:cubicBezTo>
                <a:close/>
                <a:moveTo>
                  <a:pt x="210959" y="185738"/>
                </a:moveTo>
                <a:cubicBezTo>
                  <a:pt x="221285" y="185738"/>
                  <a:pt x="229831" y="194028"/>
                  <a:pt x="229831" y="204479"/>
                </a:cubicBezTo>
                <a:cubicBezTo>
                  <a:pt x="229831" y="209525"/>
                  <a:pt x="227695" y="214210"/>
                  <a:pt x="224490" y="217454"/>
                </a:cubicBezTo>
                <a:lnTo>
                  <a:pt x="229831" y="247007"/>
                </a:lnTo>
                <a:cubicBezTo>
                  <a:pt x="229831" y="248088"/>
                  <a:pt x="229475" y="249530"/>
                  <a:pt x="228763" y="250611"/>
                </a:cubicBezTo>
                <a:cubicBezTo>
                  <a:pt x="227695" y="251332"/>
                  <a:pt x="226627" y="252053"/>
                  <a:pt x="225558" y="252053"/>
                </a:cubicBezTo>
                <a:lnTo>
                  <a:pt x="196716" y="252053"/>
                </a:lnTo>
                <a:cubicBezTo>
                  <a:pt x="195292" y="252053"/>
                  <a:pt x="194224" y="251332"/>
                  <a:pt x="193512" y="250611"/>
                </a:cubicBezTo>
                <a:cubicBezTo>
                  <a:pt x="192799" y="249530"/>
                  <a:pt x="192087" y="248088"/>
                  <a:pt x="192443" y="247007"/>
                </a:cubicBezTo>
                <a:lnTo>
                  <a:pt x="197784" y="217454"/>
                </a:lnTo>
                <a:cubicBezTo>
                  <a:pt x="194224" y="214210"/>
                  <a:pt x="192443" y="209525"/>
                  <a:pt x="192443" y="204479"/>
                </a:cubicBezTo>
                <a:cubicBezTo>
                  <a:pt x="192443" y="194028"/>
                  <a:pt x="200989" y="185738"/>
                  <a:pt x="210959" y="185738"/>
                </a:cubicBezTo>
                <a:close/>
                <a:moveTo>
                  <a:pt x="160512" y="158870"/>
                </a:moveTo>
                <a:cubicBezTo>
                  <a:pt x="156545" y="158870"/>
                  <a:pt x="153298" y="161745"/>
                  <a:pt x="153298" y="165699"/>
                </a:cubicBezTo>
                <a:lnTo>
                  <a:pt x="153298" y="269576"/>
                </a:lnTo>
                <a:cubicBezTo>
                  <a:pt x="153298" y="273529"/>
                  <a:pt x="156545" y="276764"/>
                  <a:pt x="160512" y="276764"/>
                </a:cubicBezTo>
                <a:lnTo>
                  <a:pt x="264756" y="276764"/>
                </a:lnTo>
                <a:cubicBezTo>
                  <a:pt x="268363" y="276764"/>
                  <a:pt x="271970" y="273529"/>
                  <a:pt x="271970" y="269576"/>
                </a:cubicBezTo>
                <a:lnTo>
                  <a:pt x="271970" y="165699"/>
                </a:lnTo>
                <a:cubicBezTo>
                  <a:pt x="271970" y="161745"/>
                  <a:pt x="268363" y="158870"/>
                  <a:pt x="264756" y="158870"/>
                </a:cubicBezTo>
                <a:lnTo>
                  <a:pt x="160512" y="158870"/>
                </a:lnTo>
                <a:close/>
                <a:moveTo>
                  <a:pt x="107767" y="90488"/>
                </a:moveTo>
                <a:cubicBezTo>
                  <a:pt x="110325" y="90488"/>
                  <a:pt x="112153" y="92300"/>
                  <a:pt x="112153" y="94838"/>
                </a:cubicBezTo>
                <a:lnTo>
                  <a:pt x="112153" y="101002"/>
                </a:lnTo>
                <a:cubicBezTo>
                  <a:pt x="120558" y="102814"/>
                  <a:pt x="127868" y="107890"/>
                  <a:pt x="131157" y="115503"/>
                </a:cubicBezTo>
                <a:cubicBezTo>
                  <a:pt x="132253" y="117678"/>
                  <a:pt x="131157" y="120216"/>
                  <a:pt x="128964" y="121304"/>
                </a:cubicBezTo>
                <a:cubicBezTo>
                  <a:pt x="126771" y="122029"/>
                  <a:pt x="124213" y="121304"/>
                  <a:pt x="123117" y="119129"/>
                </a:cubicBezTo>
                <a:cubicBezTo>
                  <a:pt x="120558" y="113328"/>
                  <a:pt x="114711" y="109703"/>
                  <a:pt x="107767" y="109703"/>
                </a:cubicBezTo>
                <a:cubicBezTo>
                  <a:pt x="98630" y="109703"/>
                  <a:pt x="91321" y="115866"/>
                  <a:pt x="91321" y="123842"/>
                </a:cubicBezTo>
                <a:cubicBezTo>
                  <a:pt x="91321" y="130368"/>
                  <a:pt x="93879" y="138343"/>
                  <a:pt x="107767" y="138343"/>
                </a:cubicBezTo>
                <a:cubicBezTo>
                  <a:pt x="126406" y="138343"/>
                  <a:pt x="132984" y="150307"/>
                  <a:pt x="132984" y="161546"/>
                </a:cubicBezTo>
                <a:cubicBezTo>
                  <a:pt x="132984" y="172785"/>
                  <a:pt x="123848" y="182574"/>
                  <a:pt x="112153" y="184386"/>
                </a:cubicBezTo>
                <a:lnTo>
                  <a:pt x="112153" y="190913"/>
                </a:lnTo>
                <a:cubicBezTo>
                  <a:pt x="112153" y="193088"/>
                  <a:pt x="110325" y="194901"/>
                  <a:pt x="107767" y="194901"/>
                </a:cubicBezTo>
                <a:cubicBezTo>
                  <a:pt x="105209" y="194901"/>
                  <a:pt x="103381" y="193088"/>
                  <a:pt x="103381" y="190913"/>
                </a:cubicBezTo>
                <a:lnTo>
                  <a:pt x="103381" y="184386"/>
                </a:lnTo>
                <a:cubicBezTo>
                  <a:pt x="94610" y="182936"/>
                  <a:pt x="87666" y="177498"/>
                  <a:pt x="84012" y="169885"/>
                </a:cubicBezTo>
                <a:cubicBezTo>
                  <a:pt x="83281" y="167709"/>
                  <a:pt x="84377" y="165172"/>
                  <a:pt x="86570" y="164447"/>
                </a:cubicBezTo>
                <a:cubicBezTo>
                  <a:pt x="88763" y="163359"/>
                  <a:pt x="91321" y="164447"/>
                  <a:pt x="92417" y="166622"/>
                </a:cubicBezTo>
                <a:cubicBezTo>
                  <a:pt x="94610" y="172423"/>
                  <a:pt x="100823" y="176048"/>
                  <a:pt x="107767" y="176048"/>
                </a:cubicBezTo>
                <a:cubicBezTo>
                  <a:pt x="116904" y="176048"/>
                  <a:pt x="124213" y="169522"/>
                  <a:pt x="124213" y="161546"/>
                </a:cubicBezTo>
                <a:cubicBezTo>
                  <a:pt x="124213" y="155020"/>
                  <a:pt x="121289" y="147044"/>
                  <a:pt x="107767" y="147044"/>
                </a:cubicBezTo>
                <a:cubicBezTo>
                  <a:pt x="89128" y="147044"/>
                  <a:pt x="82550" y="135081"/>
                  <a:pt x="82550" y="123842"/>
                </a:cubicBezTo>
                <a:cubicBezTo>
                  <a:pt x="82550" y="112603"/>
                  <a:pt x="91321" y="103177"/>
                  <a:pt x="103381" y="101364"/>
                </a:cubicBezTo>
                <a:lnTo>
                  <a:pt x="103381" y="94838"/>
                </a:lnTo>
                <a:cubicBezTo>
                  <a:pt x="103381" y="92300"/>
                  <a:pt x="105209" y="90488"/>
                  <a:pt x="107767" y="90488"/>
                </a:cubicBezTo>
                <a:close/>
                <a:moveTo>
                  <a:pt x="206683" y="89499"/>
                </a:moveTo>
                <a:cubicBezTo>
                  <a:pt x="190090" y="89499"/>
                  <a:pt x="176383" y="103157"/>
                  <a:pt x="176383" y="119691"/>
                </a:cubicBezTo>
                <a:lnTo>
                  <a:pt x="176383" y="149884"/>
                </a:lnTo>
                <a:lnTo>
                  <a:pt x="248524" y="149884"/>
                </a:lnTo>
                <a:lnTo>
                  <a:pt x="248524" y="119691"/>
                </a:lnTo>
                <a:cubicBezTo>
                  <a:pt x="248524" y="103157"/>
                  <a:pt x="235178" y="89499"/>
                  <a:pt x="218225" y="89499"/>
                </a:cubicBezTo>
                <a:lnTo>
                  <a:pt x="206683" y="89499"/>
                </a:lnTo>
                <a:close/>
                <a:moveTo>
                  <a:pt x="108081" y="69850"/>
                </a:moveTo>
                <a:cubicBezTo>
                  <a:pt x="129239" y="69850"/>
                  <a:pt x="148962" y="78874"/>
                  <a:pt x="162948" y="94757"/>
                </a:cubicBezTo>
                <a:cubicBezTo>
                  <a:pt x="164741" y="96923"/>
                  <a:pt x="164383" y="99450"/>
                  <a:pt x="162589" y="100893"/>
                </a:cubicBezTo>
                <a:cubicBezTo>
                  <a:pt x="160796" y="102337"/>
                  <a:pt x="158286" y="102337"/>
                  <a:pt x="156493" y="100532"/>
                </a:cubicBezTo>
                <a:cubicBezTo>
                  <a:pt x="144300" y="86455"/>
                  <a:pt x="126729" y="78513"/>
                  <a:pt x="108081" y="78513"/>
                </a:cubicBezTo>
                <a:cubicBezTo>
                  <a:pt x="72579" y="78513"/>
                  <a:pt x="43531" y="107752"/>
                  <a:pt x="43531" y="143849"/>
                </a:cubicBezTo>
                <a:cubicBezTo>
                  <a:pt x="43531" y="179586"/>
                  <a:pt x="72579" y="208825"/>
                  <a:pt x="108081" y="208825"/>
                </a:cubicBezTo>
                <a:cubicBezTo>
                  <a:pt x="115253" y="208825"/>
                  <a:pt x="122425" y="207381"/>
                  <a:pt x="129239" y="205215"/>
                </a:cubicBezTo>
                <a:cubicBezTo>
                  <a:pt x="131391" y="204132"/>
                  <a:pt x="133901" y="205576"/>
                  <a:pt x="134618" y="207742"/>
                </a:cubicBezTo>
                <a:cubicBezTo>
                  <a:pt x="135335" y="209908"/>
                  <a:pt x="134259" y="212435"/>
                  <a:pt x="132108" y="213157"/>
                </a:cubicBezTo>
                <a:cubicBezTo>
                  <a:pt x="124218" y="216044"/>
                  <a:pt x="116329" y="217127"/>
                  <a:pt x="108081" y="217127"/>
                </a:cubicBezTo>
                <a:cubicBezTo>
                  <a:pt x="67558" y="217127"/>
                  <a:pt x="34925" y="184278"/>
                  <a:pt x="34925" y="143849"/>
                </a:cubicBezTo>
                <a:cubicBezTo>
                  <a:pt x="34925" y="103059"/>
                  <a:pt x="67558" y="69850"/>
                  <a:pt x="108081" y="69850"/>
                </a:cubicBezTo>
                <a:close/>
                <a:moveTo>
                  <a:pt x="22003" y="43491"/>
                </a:moveTo>
                <a:cubicBezTo>
                  <a:pt x="14789" y="43491"/>
                  <a:pt x="8657" y="49242"/>
                  <a:pt x="8657" y="56431"/>
                </a:cubicBezTo>
                <a:lnTo>
                  <a:pt x="8657" y="229319"/>
                </a:lnTo>
                <a:cubicBezTo>
                  <a:pt x="8657" y="236508"/>
                  <a:pt x="14789" y="242259"/>
                  <a:pt x="22003" y="242259"/>
                </a:cubicBezTo>
                <a:lnTo>
                  <a:pt x="144641" y="242259"/>
                </a:lnTo>
                <a:lnTo>
                  <a:pt x="144641" y="165699"/>
                </a:lnTo>
                <a:cubicBezTo>
                  <a:pt x="144641" y="157072"/>
                  <a:pt x="151855" y="149884"/>
                  <a:pt x="160512" y="149884"/>
                </a:cubicBezTo>
                <a:lnTo>
                  <a:pt x="167726" y="149884"/>
                </a:lnTo>
                <a:lnTo>
                  <a:pt x="167726" y="119691"/>
                </a:lnTo>
                <a:cubicBezTo>
                  <a:pt x="167726" y="98125"/>
                  <a:pt x="185040" y="80872"/>
                  <a:pt x="206683" y="80872"/>
                </a:cubicBezTo>
                <a:lnTo>
                  <a:pt x="208486" y="80872"/>
                </a:lnTo>
                <a:lnTo>
                  <a:pt x="208486" y="56431"/>
                </a:lnTo>
                <a:cubicBezTo>
                  <a:pt x="208486" y="49242"/>
                  <a:pt x="202354" y="43491"/>
                  <a:pt x="195140" y="43491"/>
                </a:cubicBezTo>
                <a:lnTo>
                  <a:pt x="22003" y="43491"/>
                </a:lnTo>
                <a:close/>
                <a:moveTo>
                  <a:pt x="104584" y="17463"/>
                </a:moveTo>
                <a:cubicBezTo>
                  <a:pt x="107251" y="17463"/>
                  <a:pt x="109156" y="19661"/>
                  <a:pt x="109156" y="22225"/>
                </a:cubicBezTo>
                <a:cubicBezTo>
                  <a:pt x="109156" y="24423"/>
                  <a:pt x="107251" y="26621"/>
                  <a:pt x="104584" y="26621"/>
                </a:cubicBezTo>
                <a:cubicBezTo>
                  <a:pt x="101917" y="26621"/>
                  <a:pt x="100012" y="24423"/>
                  <a:pt x="100012" y="22225"/>
                </a:cubicBezTo>
                <a:cubicBezTo>
                  <a:pt x="100012" y="19661"/>
                  <a:pt x="101917" y="17463"/>
                  <a:pt x="104584" y="17463"/>
                </a:cubicBezTo>
                <a:close/>
                <a:moveTo>
                  <a:pt x="27774" y="8986"/>
                </a:moveTo>
                <a:cubicBezTo>
                  <a:pt x="17313" y="8986"/>
                  <a:pt x="8657" y="17253"/>
                  <a:pt x="8657" y="27676"/>
                </a:cubicBezTo>
                <a:lnTo>
                  <a:pt x="8657" y="39178"/>
                </a:lnTo>
                <a:cubicBezTo>
                  <a:pt x="12264" y="36303"/>
                  <a:pt x="16953" y="34865"/>
                  <a:pt x="22003" y="34865"/>
                </a:cubicBezTo>
                <a:lnTo>
                  <a:pt x="195140" y="34865"/>
                </a:lnTo>
                <a:cubicBezTo>
                  <a:pt x="200190" y="34865"/>
                  <a:pt x="204518" y="36303"/>
                  <a:pt x="208486" y="39178"/>
                </a:cubicBezTo>
                <a:lnTo>
                  <a:pt x="208486" y="27676"/>
                </a:lnTo>
                <a:cubicBezTo>
                  <a:pt x="208486" y="17253"/>
                  <a:pt x="199829" y="8986"/>
                  <a:pt x="189368" y="8986"/>
                </a:cubicBezTo>
                <a:lnTo>
                  <a:pt x="27774" y="8986"/>
                </a:lnTo>
                <a:close/>
                <a:moveTo>
                  <a:pt x="27774" y="0"/>
                </a:moveTo>
                <a:lnTo>
                  <a:pt x="189368" y="0"/>
                </a:lnTo>
                <a:cubicBezTo>
                  <a:pt x="204518" y="0"/>
                  <a:pt x="216782" y="12580"/>
                  <a:pt x="216782" y="27676"/>
                </a:cubicBezTo>
                <a:lnTo>
                  <a:pt x="216782" y="80872"/>
                </a:lnTo>
                <a:lnTo>
                  <a:pt x="218225" y="80872"/>
                </a:lnTo>
                <a:cubicBezTo>
                  <a:pt x="239867" y="80872"/>
                  <a:pt x="257181" y="98125"/>
                  <a:pt x="257181" y="119691"/>
                </a:cubicBezTo>
                <a:lnTo>
                  <a:pt x="257181" y="149884"/>
                </a:lnTo>
                <a:lnTo>
                  <a:pt x="264756" y="149884"/>
                </a:lnTo>
                <a:cubicBezTo>
                  <a:pt x="273412" y="149884"/>
                  <a:pt x="280627" y="157072"/>
                  <a:pt x="280627" y="165699"/>
                </a:cubicBezTo>
                <a:lnTo>
                  <a:pt x="280627" y="269576"/>
                </a:lnTo>
                <a:cubicBezTo>
                  <a:pt x="280627" y="278202"/>
                  <a:pt x="273412" y="285391"/>
                  <a:pt x="264756" y="285391"/>
                </a:cubicBezTo>
                <a:lnTo>
                  <a:pt x="27774" y="285391"/>
                </a:lnTo>
                <a:cubicBezTo>
                  <a:pt x="12264" y="285391"/>
                  <a:pt x="0" y="273170"/>
                  <a:pt x="0" y="257714"/>
                </a:cubicBezTo>
                <a:lnTo>
                  <a:pt x="0" y="27676"/>
                </a:lnTo>
                <a:cubicBezTo>
                  <a:pt x="0" y="12580"/>
                  <a:pt x="12264" y="0"/>
                  <a:pt x="27774"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29" name="Shape 15082">
            <a:extLst>
              <a:ext uri="{FF2B5EF4-FFF2-40B4-BE49-F238E27FC236}">
                <a16:creationId xmlns:a16="http://schemas.microsoft.com/office/drawing/2014/main" id="{AC1A0326-F67E-5E44-97BC-432AE35E1D74}"/>
              </a:ext>
            </a:extLst>
          </p:cNvPr>
          <p:cNvSpPr/>
          <p:nvPr/>
        </p:nvSpPr>
        <p:spPr>
          <a:xfrm>
            <a:off x="2368186"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0" name="Shape 15083">
            <a:extLst>
              <a:ext uri="{FF2B5EF4-FFF2-40B4-BE49-F238E27FC236}">
                <a16:creationId xmlns:a16="http://schemas.microsoft.com/office/drawing/2014/main" id="{4DE33291-13E6-FF44-A9B1-02E9730F93F8}"/>
              </a:ext>
            </a:extLst>
          </p:cNvPr>
          <p:cNvSpPr/>
          <p:nvPr/>
        </p:nvSpPr>
        <p:spPr>
          <a:xfrm>
            <a:off x="2884180"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1" name="Shape 15084">
            <a:extLst>
              <a:ext uri="{FF2B5EF4-FFF2-40B4-BE49-F238E27FC236}">
                <a16:creationId xmlns:a16="http://schemas.microsoft.com/office/drawing/2014/main" id="{E1A7F5C2-DB4D-5549-8A6B-528799619B46}"/>
              </a:ext>
            </a:extLst>
          </p:cNvPr>
          <p:cNvSpPr/>
          <p:nvPr/>
        </p:nvSpPr>
        <p:spPr>
          <a:xfrm>
            <a:off x="3400174"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2" name="Shape 15085">
            <a:extLst>
              <a:ext uri="{FF2B5EF4-FFF2-40B4-BE49-F238E27FC236}">
                <a16:creationId xmlns:a16="http://schemas.microsoft.com/office/drawing/2014/main" id="{2DDF4784-A72E-A145-9455-153025A42A47}"/>
              </a:ext>
            </a:extLst>
          </p:cNvPr>
          <p:cNvSpPr/>
          <p:nvPr/>
        </p:nvSpPr>
        <p:spPr>
          <a:xfrm>
            <a:off x="3916168"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3" name="Shape 15086">
            <a:extLst>
              <a:ext uri="{FF2B5EF4-FFF2-40B4-BE49-F238E27FC236}">
                <a16:creationId xmlns:a16="http://schemas.microsoft.com/office/drawing/2014/main" id="{20BF37F9-49EB-D74B-9672-8D9C19590C31}"/>
              </a:ext>
            </a:extLst>
          </p:cNvPr>
          <p:cNvSpPr/>
          <p:nvPr/>
        </p:nvSpPr>
        <p:spPr>
          <a:xfrm>
            <a:off x="4432162" y="4568798"/>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accent3">
              <a:lumMod val="9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4" name="Shape 15087">
            <a:extLst>
              <a:ext uri="{FF2B5EF4-FFF2-40B4-BE49-F238E27FC236}">
                <a16:creationId xmlns:a16="http://schemas.microsoft.com/office/drawing/2014/main" id="{084707FF-923B-9D40-8AED-6CA308E39EFE}"/>
              </a:ext>
            </a:extLst>
          </p:cNvPr>
          <p:cNvSpPr/>
          <p:nvPr/>
        </p:nvSpPr>
        <p:spPr>
          <a:xfrm>
            <a:off x="2368186"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5" name="Shape 15088">
            <a:extLst>
              <a:ext uri="{FF2B5EF4-FFF2-40B4-BE49-F238E27FC236}">
                <a16:creationId xmlns:a16="http://schemas.microsoft.com/office/drawing/2014/main" id="{5A607954-CAB0-8C46-A3FF-EAE0D1C0BF81}"/>
              </a:ext>
            </a:extLst>
          </p:cNvPr>
          <p:cNvSpPr/>
          <p:nvPr/>
        </p:nvSpPr>
        <p:spPr>
          <a:xfrm>
            <a:off x="2884180"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6" name="Shape 15089">
            <a:extLst>
              <a:ext uri="{FF2B5EF4-FFF2-40B4-BE49-F238E27FC236}">
                <a16:creationId xmlns:a16="http://schemas.microsoft.com/office/drawing/2014/main" id="{E5BD3777-C297-9C4B-835D-43C0AE946613}"/>
              </a:ext>
            </a:extLst>
          </p:cNvPr>
          <p:cNvSpPr/>
          <p:nvPr/>
        </p:nvSpPr>
        <p:spPr>
          <a:xfrm>
            <a:off x="3400174"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37" name="Shape 15090">
            <a:extLst>
              <a:ext uri="{FF2B5EF4-FFF2-40B4-BE49-F238E27FC236}">
                <a16:creationId xmlns:a16="http://schemas.microsoft.com/office/drawing/2014/main" id="{10A9BCE1-1711-1B4A-8868-C86A7D14BC7A}"/>
              </a:ext>
            </a:extLst>
          </p:cNvPr>
          <p:cNvSpPr/>
          <p:nvPr/>
        </p:nvSpPr>
        <p:spPr>
          <a:xfrm>
            <a:off x="3916168"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8" name="Shape 15091">
            <a:extLst>
              <a:ext uri="{FF2B5EF4-FFF2-40B4-BE49-F238E27FC236}">
                <a16:creationId xmlns:a16="http://schemas.microsoft.com/office/drawing/2014/main" id="{A27FE78C-F0EB-224D-BDF3-4E26B50F317C}"/>
              </a:ext>
            </a:extLst>
          </p:cNvPr>
          <p:cNvSpPr/>
          <p:nvPr/>
        </p:nvSpPr>
        <p:spPr>
          <a:xfrm>
            <a:off x="4432162" y="5213803"/>
            <a:ext cx="376417" cy="374775"/>
          </a:xfrm>
          <a:custGeom>
            <a:avLst/>
            <a:gdLst/>
            <a:ahLst/>
            <a:cxnLst>
              <a:cxn ang="0">
                <a:pos x="wd2" y="hd2"/>
              </a:cxn>
              <a:cxn ang="5400000">
                <a:pos x="wd2" y="hd2"/>
              </a:cxn>
              <a:cxn ang="10800000">
                <a:pos x="wd2" y="hd2"/>
              </a:cxn>
              <a:cxn ang="16200000">
                <a:pos x="wd2" y="hd2"/>
              </a:cxn>
            </a:cxnLst>
            <a:rect l="0" t="0" r="r" b="b"/>
            <a:pathLst>
              <a:path w="21600" h="21600" extrusionOk="0">
                <a:moveTo>
                  <a:pt x="5608" y="0"/>
                </a:moveTo>
                <a:lnTo>
                  <a:pt x="5608" y="3613"/>
                </a:lnTo>
                <a:lnTo>
                  <a:pt x="2781" y="3613"/>
                </a:lnTo>
                <a:cubicBezTo>
                  <a:pt x="1241" y="3613"/>
                  <a:pt x="0" y="4859"/>
                  <a:pt x="0" y="6406"/>
                </a:cubicBezTo>
                <a:lnTo>
                  <a:pt x="0" y="18792"/>
                </a:lnTo>
                <a:cubicBezTo>
                  <a:pt x="0" y="20338"/>
                  <a:pt x="1241" y="21600"/>
                  <a:pt x="2781" y="21600"/>
                </a:cubicBezTo>
                <a:lnTo>
                  <a:pt x="18804" y="21600"/>
                </a:lnTo>
                <a:cubicBezTo>
                  <a:pt x="20344" y="21600"/>
                  <a:pt x="21600" y="20338"/>
                  <a:pt x="21600" y="18792"/>
                </a:cubicBezTo>
                <a:lnTo>
                  <a:pt x="21600" y="6406"/>
                </a:lnTo>
                <a:cubicBezTo>
                  <a:pt x="21600" y="4859"/>
                  <a:pt x="20344" y="3613"/>
                  <a:pt x="18804" y="3613"/>
                </a:cubicBezTo>
                <a:lnTo>
                  <a:pt x="15898" y="3613"/>
                </a:lnTo>
                <a:lnTo>
                  <a:pt x="15898" y="0"/>
                </a:lnTo>
                <a:lnTo>
                  <a:pt x="5608" y="0"/>
                </a:lnTo>
                <a:close/>
                <a:moveTo>
                  <a:pt x="7650" y="2051"/>
                </a:moveTo>
                <a:lnTo>
                  <a:pt x="13855" y="2051"/>
                </a:lnTo>
                <a:lnTo>
                  <a:pt x="13855" y="3613"/>
                </a:lnTo>
                <a:lnTo>
                  <a:pt x="7650" y="3613"/>
                </a:lnTo>
                <a:lnTo>
                  <a:pt x="7650" y="2051"/>
                </a:lnTo>
                <a:close/>
              </a:path>
            </a:pathLst>
          </a:custGeom>
          <a:solidFill>
            <a:schemeClr val="bg1">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27" name="Shape 15093">
            <a:extLst>
              <a:ext uri="{FF2B5EF4-FFF2-40B4-BE49-F238E27FC236}">
                <a16:creationId xmlns:a16="http://schemas.microsoft.com/office/drawing/2014/main" id="{D82295AF-545A-FD4E-BED6-A6D40D522BA5}"/>
              </a:ext>
            </a:extLst>
          </p:cNvPr>
          <p:cNvSpPr/>
          <p:nvPr/>
        </p:nvSpPr>
        <p:spPr>
          <a:xfrm>
            <a:off x="762001" y="4569586"/>
            <a:ext cx="1018199" cy="1018202"/>
          </a:xfrm>
          <a:prstGeom prst="ellipse">
            <a:avLst/>
          </a:prstGeom>
          <a:solidFill>
            <a:schemeClr val="accent3">
              <a:lumMod val="90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0" name="Freeform 1008">
            <a:extLst>
              <a:ext uri="{FF2B5EF4-FFF2-40B4-BE49-F238E27FC236}">
                <a16:creationId xmlns:a16="http://schemas.microsoft.com/office/drawing/2014/main" id="{407532E4-24A0-994D-AEF0-056A3B29F906}"/>
              </a:ext>
            </a:extLst>
          </p:cNvPr>
          <p:cNvSpPr>
            <a:spLocks noChangeAspect="1" noChangeArrowheads="1"/>
          </p:cNvSpPr>
          <p:nvPr/>
        </p:nvSpPr>
        <p:spPr bwMode="auto">
          <a:xfrm>
            <a:off x="1048550" y="4825953"/>
            <a:ext cx="445100" cy="531196"/>
          </a:xfrm>
          <a:custGeom>
            <a:avLst/>
            <a:gdLst>
              <a:gd name="T0" fmla="*/ 797323 w 239352"/>
              <a:gd name="T1" fmla="*/ 935196 h 285369"/>
              <a:gd name="T2" fmla="*/ 0 w 239352"/>
              <a:gd name="T3" fmla="*/ 935196 h 285369"/>
              <a:gd name="T4" fmla="*/ 719406 w 239352"/>
              <a:gd name="T5" fmla="*/ 852051 h 285369"/>
              <a:gd name="T6" fmla="*/ 707988 w 239352"/>
              <a:gd name="T7" fmla="*/ 876454 h 285369"/>
              <a:gd name="T8" fmla="*/ 697833 w 239352"/>
              <a:gd name="T9" fmla="*/ 852051 h 285369"/>
              <a:gd name="T10" fmla="*/ 109787 w 239352"/>
              <a:gd name="T11" fmla="*/ 861810 h 285369"/>
              <a:gd name="T12" fmla="*/ 83136 w 239352"/>
              <a:gd name="T13" fmla="*/ 872794 h 285369"/>
              <a:gd name="T14" fmla="*/ 586360 w 239352"/>
              <a:gd name="T15" fmla="*/ 845950 h 285369"/>
              <a:gd name="T16" fmla="*/ 571127 w 239352"/>
              <a:gd name="T17" fmla="*/ 861181 h 285369"/>
              <a:gd name="T18" fmla="*/ 474838 w 239352"/>
              <a:gd name="T19" fmla="*/ 861181 h 285369"/>
              <a:gd name="T20" fmla="*/ 461615 w 239352"/>
              <a:gd name="T21" fmla="*/ 845950 h 285369"/>
              <a:gd name="T22" fmla="*/ 337811 w 239352"/>
              <a:gd name="T23" fmla="*/ 876405 h 285369"/>
              <a:gd name="T24" fmla="*/ 216183 w 239352"/>
              <a:gd name="T25" fmla="*/ 845950 h 285369"/>
              <a:gd name="T26" fmla="*/ 200952 w 239352"/>
              <a:gd name="T27" fmla="*/ 861181 h 285369"/>
              <a:gd name="T28" fmla="*/ 435333 w 239352"/>
              <a:gd name="T29" fmla="*/ 676759 h 285369"/>
              <a:gd name="T30" fmla="*/ 331460 w 239352"/>
              <a:gd name="T31" fmla="*/ 707216 h 285369"/>
              <a:gd name="T32" fmla="*/ 109434 w 239352"/>
              <a:gd name="T33" fmla="*/ 676759 h 285369"/>
              <a:gd name="T34" fmla="*/ 254262 w 239352"/>
              <a:gd name="T35" fmla="*/ 707216 h 285369"/>
              <a:gd name="T36" fmla="*/ 109434 w 239352"/>
              <a:gd name="T37" fmla="*/ 676759 h 285369"/>
              <a:gd name="T38" fmla="*/ 696874 w 239352"/>
              <a:gd name="T39" fmla="*/ 602104 h 285369"/>
              <a:gd name="T40" fmla="*/ 581706 w 239352"/>
              <a:gd name="T41" fmla="*/ 602104 h 285369"/>
              <a:gd name="T42" fmla="*/ 525297 w 239352"/>
              <a:gd name="T43" fmla="*/ 586880 h 285369"/>
              <a:gd name="T44" fmla="*/ 437159 w 239352"/>
              <a:gd name="T45" fmla="*/ 617328 h 285369"/>
              <a:gd name="T46" fmla="*/ 273222 w 239352"/>
              <a:gd name="T47" fmla="*/ 586880 h 285369"/>
              <a:gd name="T48" fmla="*/ 360188 w 239352"/>
              <a:gd name="T49" fmla="*/ 617328 h 285369"/>
              <a:gd name="T50" fmla="*/ 273222 w 239352"/>
              <a:gd name="T51" fmla="*/ 586880 h 285369"/>
              <a:gd name="T52" fmla="*/ 210353 w 239352"/>
              <a:gd name="T53" fmla="*/ 602104 h 285369"/>
              <a:gd name="T54" fmla="*/ 95185 w 239352"/>
              <a:gd name="T55" fmla="*/ 602104 h 285369"/>
              <a:gd name="T56" fmla="*/ 123904 w 239352"/>
              <a:gd name="T57" fmla="*/ 444743 h 285369"/>
              <a:gd name="T58" fmla="*/ 214845 w 239352"/>
              <a:gd name="T59" fmla="*/ 493624 h 285369"/>
              <a:gd name="T60" fmla="*/ 214845 w 239352"/>
              <a:gd name="T61" fmla="*/ 430439 h 285369"/>
              <a:gd name="T62" fmla="*/ 214845 w 239352"/>
              <a:gd name="T63" fmla="*/ 401827 h 285369"/>
              <a:gd name="T64" fmla="*/ 214845 w 239352"/>
              <a:gd name="T65" fmla="*/ 522236 h 285369"/>
              <a:gd name="T66" fmla="*/ 95185 w 239352"/>
              <a:gd name="T67" fmla="*/ 444743 h 285369"/>
              <a:gd name="T68" fmla="*/ 28773 w 239352"/>
              <a:gd name="T69" fmla="*/ 360823 h 285369"/>
              <a:gd name="T70" fmla="*/ 743371 w 239352"/>
              <a:gd name="T71" fmla="*/ 768394 h 285369"/>
              <a:gd name="T72" fmla="*/ 743371 w 239352"/>
              <a:gd name="T73" fmla="*/ 336849 h 285369"/>
              <a:gd name="T74" fmla="*/ 239793 w 239352"/>
              <a:gd name="T75" fmla="*/ 188203 h 285369"/>
              <a:gd name="T76" fmla="*/ 556325 w 239352"/>
              <a:gd name="T77" fmla="*/ 188203 h 285369"/>
              <a:gd name="T78" fmla="*/ 282961 w 239352"/>
              <a:gd name="T79" fmla="*/ 29968 h 285369"/>
              <a:gd name="T80" fmla="*/ 211020 w 239352"/>
              <a:gd name="T81" fmla="*/ 306877 h 285369"/>
              <a:gd name="T82" fmla="*/ 493977 w 239352"/>
              <a:gd name="T83" fmla="*/ 95901 h 285369"/>
              <a:gd name="T84" fmla="*/ 652243 w 239352"/>
              <a:gd name="T85" fmla="*/ 306877 h 285369"/>
              <a:gd name="T86" fmla="*/ 282961 w 239352"/>
              <a:gd name="T87" fmla="*/ 29968 h 285369"/>
              <a:gd name="T88" fmla="*/ 681018 w 239352"/>
              <a:gd name="T89" fmla="*/ 167824 h 285369"/>
              <a:gd name="T90" fmla="*/ 797323 w 239352"/>
              <a:gd name="T91" fmla="*/ 360823 h 285369"/>
              <a:gd name="T92" fmla="*/ 52758 w 239352"/>
              <a:gd name="T93" fmla="*/ 797165 h 285369"/>
              <a:gd name="T94" fmla="*/ 52758 w 239352"/>
              <a:gd name="T95" fmla="*/ 306877 h 285369"/>
              <a:gd name="T96" fmla="*/ 282961 w 239352"/>
              <a:gd name="T97" fmla="*/ 0 h 28536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9352" h="285369">
                <a:moveTo>
                  <a:pt x="3959" y="276225"/>
                </a:moveTo>
                <a:lnTo>
                  <a:pt x="235033" y="276225"/>
                </a:lnTo>
                <a:cubicBezTo>
                  <a:pt x="237193" y="276225"/>
                  <a:pt x="239352" y="278511"/>
                  <a:pt x="239352" y="280797"/>
                </a:cubicBezTo>
                <a:cubicBezTo>
                  <a:pt x="239352" y="283464"/>
                  <a:pt x="237193" y="285369"/>
                  <a:pt x="235033" y="285369"/>
                </a:cubicBezTo>
                <a:lnTo>
                  <a:pt x="3959" y="285369"/>
                </a:lnTo>
                <a:cubicBezTo>
                  <a:pt x="1799" y="285369"/>
                  <a:pt x="0" y="283464"/>
                  <a:pt x="0" y="280797"/>
                </a:cubicBezTo>
                <a:cubicBezTo>
                  <a:pt x="0" y="278511"/>
                  <a:pt x="1799" y="276225"/>
                  <a:pt x="3959" y="276225"/>
                </a:cubicBezTo>
                <a:close/>
                <a:moveTo>
                  <a:pt x="209486" y="255832"/>
                </a:moveTo>
                <a:cubicBezTo>
                  <a:pt x="211391" y="254000"/>
                  <a:pt x="214058" y="254000"/>
                  <a:pt x="215963" y="255832"/>
                </a:cubicBezTo>
                <a:cubicBezTo>
                  <a:pt x="216725" y="256565"/>
                  <a:pt x="217106" y="257664"/>
                  <a:pt x="217106" y="258763"/>
                </a:cubicBezTo>
                <a:cubicBezTo>
                  <a:pt x="217106" y="259862"/>
                  <a:pt x="216725" y="260961"/>
                  <a:pt x="215963" y="262060"/>
                </a:cubicBezTo>
                <a:cubicBezTo>
                  <a:pt x="215201" y="262793"/>
                  <a:pt x="214058" y="263159"/>
                  <a:pt x="212534" y="263159"/>
                </a:cubicBezTo>
                <a:cubicBezTo>
                  <a:pt x="211391" y="263159"/>
                  <a:pt x="210248" y="262793"/>
                  <a:pt x="209486" y="262060"/>
                </a:cubicBezTo>
                <a:cubicBezTo>
                  <a:pt x="208343" y="260961"/>
                  <a:pt x="207962" y="259862"/>
                  <a:pt x="207962" y="258763"/>
                </a:cubicBezTo>
                <a:cubicBezTo>
                  <a:pt x="207962" y="257664"/>
                  <a:pt x="208343" y="256565"/>
                  <a:pt x="209486" y="255832"/>
                </a:cubicBezTo>
                <a:close/>
                <a:moveTo>
                  <a:pt x="24955" y="255832"/>
                </a:moveTo>
                <a:cubicBezTo>
                  <a:pt x="26860" y="254000"/>
                  <a:pt x="29908" y="254000"/>
                  <a:pt x="31432" y="255832"/>
                </a:cubicBezTo>
                <a:cubicBezTo>
                  <a:pt x="32575" y="256565"/>
                  <a:pt x="32956" y="257664"/>
                  <a:pt x="32956" y="258763"/>
                </a:cubicBezTo>
                <a:cubicBezTo>
                  <a:pt x="32956" y="259862"/>
                  <a:pt x="32575" y="260961"/>
                  <a:pt x="31432" y="262060"/>
                </a:cubicBezTo>
                <a:cubicBezTo>
                  <a:pt x="30670" y="262793"/>
                  <a:pt x="29527" y="263159"/>
                  <a:pt x="28003" y="263159"/>
                </a:cubicBezTo>
                <a:cubicBezTo>
                  <a:pt x="26860" y="263159"/>
                  <a:pt x="26098" y="262793"/>
                  <a:pt x="24955" y="262060"/>
                </a:cubicBezTo>
                <a:cubicBezTo>
                  <a:pt x="24193" y="260961"/>
                  <a:pt x="23812" y="259862"/>
                  <a:pt x="23812" y="258763"/>
                </a:cubicBezTo>
                <a:cubicBezTo>
                  <a:pt x="23812" y="257664"/>
                  <a:pt x="24193" y="256565"/>
                  <a:pt x="24955" y="255832"/>
                </a:cubicBezTo>
                <a:close/>
                <a:moveTo>
                  <a:pt x="176022" y="254000"/>
                </a:moveTo>
                <a:cubicBezTo>
                  <a:pt x="178308" y="254000"/>
                  <a:pt x="180594" y="255905"/>
                  <a:pt x="180594" y="258572"/>
                </a:cubicBezTo>
                <a:cubicBezTo>
                  <a:pt x="180594" y="261239"/>
                  <a:pt x="178308" y="263144"/>
                  <a:pt x="176022" y="263144"/>
                </a:cubicBezTo>
                <a:cubicBezTo>
                  <a:pt x="173355" y="263144"/>
                  <a:pt x="171450" y="261239"/>
                  <a:pt x="171450" y="258572"/>
                </a:cubicBezTo>
                <a:cubicBezTo>
                  <a:pt x="171450" y="255905"/>
                  <a:pt x="173355" y="254000"/>
                  <a:pt x="176022" y="254000"/>
                </a:cubicBezTo>
                <a:close/>
                <a:moveTo>
                  <a:pt x="138575" y="254000"/>
                </a:moveTo>
                <a:cubicBezTo>
                  <a:pt x="140890" y="254000"/>
                  <a:pt x="142544" y="255905"/>
                  <a:pt x="142544" y="258572"/>
                </a:cubicBezTo>
                <a:cubicBezTo>
                  <a:pt x="142544" y="261239"/>
                  <a:pt x="140890" y="263144"/>
                  <a:pt x="138575" y="263144"/>
                </a:cubicBezTo>
                <a:cubicBezTo>
                  <a:pt x="136591" y="263144"/>
                  <a:pt x="134937" y="261239"/>
                  <a:pt x="134937" y="258572"/>
                </a:cubicBezTo>
                <a:cubicBezTo>
                  <a:pt x="134937" y="255905"/>
                  <a:pt x="136591" y="254000"/>
                  <a:pt x="138575" y="254000"/>
                </a:cubicBezTo>
                <a:close/>
                <a:moveTo>
                  <a:pt x="101409" y="254000"/>
                </a:moveTo>
                <a:cubicBezTo>
                  <a:pt x="103695" y="254000"/>
                  <a:pt x="105981" y="255905"/>
                  <a:pt x="105981" y="258572"/>
                </a:cubicBezTo>
                <a:cubicBezTo>
                  <a:pt x="105981" y="261239"/>
                  <a:pt x="103695" y="263144"/>
                  <a:pt x="101409" y="263144"/>
                </a:cubicBezTo>
                <a:cubicBezTo>
                  <a:pt x="98742" y="263144"/>
                  <a:pt x="96837" y="261239"/>
                  <a:pt x="96837" y="258572"/>
                </a:cubicBezTo>
                <a:cubicBezTo>
                  <a:pt x="96837" y="255905"/>
                  <a:pt x="98742" y="254000"/>
                  <a:pt x="101409" y="254000"/>
                </a:cubicBezTo>
                <a:close/>
                <a:moveTo>
                  <a:pt x="64897" y="254000"/>
                </a:moveTo>
                <a:cubicBezTo>
                  <a:pt x="67183" y="254000"/>
                  <a:pt x="69469" y="255905"/>
                  <a:pt x="69469" y="258572"/>
                </a:cubicBezTo>
                <a:cubicBezTo>
                  <a:pt x="69469" y="261239"/>
                  <a:pt x="67183" y="263144"/>
                  <a:pt x="64897" y="263144"/>
                </a:cubicBezTo>
                <a:cubicBezTo>
                  <a:pt x="62611" y="263144"/>
                  <a:pt x="60325" y="261239"/>
                  <a:pt x="60325" y="258572"/>
                </a:cubicBezTo>
                <a:cubicBezTo>
                  <a:pt x="60325" y="255905"/>
                  <a:pt x="62611" y="254000"/>
                  <a:pt x="64897" y="254000"/>
                </a:cubicBezTo>
                <a:close/>
                <a:moveTo>
                  <a:pt x="99502" y="203200"/>
                </a:moveTo>
                <a:lnTo>
                  <a:pt x="130685" y="203200"/>
                </a:lnTo>
                <a:cubicBezTo>
                  <a:pt x="132811" y="203200"/>
                  <a:pt x="134582" y="205105"/>
                  <a:pt x="134582" y="207772"/>
                </a:cubicBezTo>
                <a:cubicBezTo>
                  <a:pt x="134582" y="210439"/>
                  <a:pt x="132811" y="212344"/>
                  <a:pt x="130685" y="212344"/>
                </a:cubicBezTo>
                <a:lnTo>
                  <a:pt x="99502" y="212344"/>
                </a:lnTo>
                <a:cubicBezTo>
                  <a:pt x="97021" y="212344"/>
                  <a:pt x="95250" y="210439"/>
                  <a:pt x="95250" y="207772"/>
                </a:cubicBezTo>
                <a:cubicBezTo>
                  <a:pt x="95250" y="205105"/>
                  <a:pt x="97021" y="203200"/>
                  <a:pt x="99502" y="203200"/>
                </a:cubicBezTo>
                <a:close/>
                <a:moveTo>
                  <a:pt x="32851" y="203200"/>
                </a:moveTo>
                <a:lnTo>
                  <a:pt x="76329" y="203200"/>
                </a:lnTo>
                <a:cubicBezTo>
                  <a:pt x="78824" y="203200"/>
                  <a:pt x="80605" y="205105"/>
                  <a:pt x="80605" y="207772"/>
                </a:cubicBezTo>
                <a:cubicBezTo>
                  <a:pt x="80605" y="210439"/>
                  <a:pt x="78824" y="212344"/>
                  <a:pt x="76329" y="212344"/>
                </a:cubicBezTo>
                <a:lnTo>
                  <a:pt x="32851" y="212344"/>
                </a:lnTo>
                <a:cubicBezTo>
                  <a:pt x="30357" y="212344"/>
                  <a:pt x="28575" y="210439"/>
                  <a:pt x="28575" y="207772"/>
                </a:cubicBezTo>
                <a:cubicBezTo>
                  <a:pt x="28575" y="205105"/>
                  <a:pt x="30357" y="203200"/>
                  <a:pt x="32851" y="203200"/>
                </a:cubicBezTo>
                <a:close/>
                <a:moveTo>
                  <a:pt x="178858" y="176212"/>
                </a:moveTo>
                <a:lnTo>
                  <a:pt x="204964" y="176212"/>
                </a:lnTo>
                <a:cubicBezTo>
                  <a:pt x="207433" y="176212"/>
                  <a:pt x="209197" y="178117"/>
                  <a:pt x="209197" y="180784"/>
                </a:cubicBezTo>
                <a:cubicBezTo>
                  <a:pt x="209197" y="183451"/>
                  <a:pt x="207433" y="185356"/>
                  <a:pt x="204964" y="185356"/>
                </a:cubicBezTo>
                <a:lnTo>
                  <a:pt x="178858" y="185356"/>
                </a:lnTo>
                <a:cubicBezTo>
                  <a:pt x="176389" y="185356"/>
                  <a:pt x="174625" y="183451"/>
                  <a:pt x="174625" y="180784"/>
                </a:cubicBezTo>
                <a:cubicBezTo>
                  <a:pt x="174625" y="178117"/>
                  <a:pt x="176389" y="176212"/>
                  <a:pt x="178858" y="176212"/>
                </a:cubicBezTo>
                <a:close/>
                <a:moveTo>
                  <a:pt x="131233" y="176212"/>
                </a:moveTo>
                <a:lnTo>
                  <a:pt x="157691" y="176212"/>
                </a:lnTo>
                <a:cubicBezTo>
                  <a:pt x="159808" y="176212"/>
                  <a:pt x="161572" y="178117"/>
                  <a:pt x="161572" y="180784"/>
                </a:cubicBezTo>
                <a:cubicBezTo>
                  <a:pt x="161572" y="183451"/>
                  <a:pt x="159808" y="185356"/>
                  <a:pt x="157691" y="185356"/>
                </a:cubicBezTo>
                <a:lnTo>
                  <a:pt x="131233" y="185356"/>
                </a:lnTo>
                <a:cubicBezTo>
                  <a:pt x="128764" y="185356"/>
                  <a:pt x="127000" y="183451"/>
                  <a:pt x="127000" y="180784"/>
                </a:cubicBezTo>
                <a:cubicBezTo>
                  <a:pt x="127000" y="178117"/>
                  <a:pt x="128764" y="176212"/>
                  <a:pt x="131233" y="176212"/>
                </a:cubicBezTo>
                <a:close/>
                <a:moveTo>
                  <a:pt x="82020" y="176212"/>
                </a:moveTo>
                <a:lnTo>
                  <a:pt x="108126" y="176212"/>
                </a:lnTo>
                <a:cubicBezTo>
                  <a:pt x="110595" y="176212"/>
                  <a:pt x="112359" y="178117"/>
                  <a:pt x="112359" y="180784"/>
                </a:cubicBezTo>
                <a:cubicBezTo>
                  <a:pt x="112359" y="183451"/>
                  <a:pt x="110595" y="185356"/>
                  <a:pt x="108126" y="185356"/>
                </a:cubicBezTo>
                <a:lnTo>
                  <a:pt x="82020" y="185356"/>
                </a:lnTo>
                <a:cubicBezTo>
                  <a:pt x="79551" y="185356"/>
                  <a:pt x="77787" y="183451"/>
                  <a:pt x="77787" y="180784"/>
                </a:cubicBezTo>
                <a:cubicBezTo>
                  <a:pt x="77787" y="178117"/>
                  <a:pt x="79551" y="176212"/>
                  <a:pt x="82020" y="176212"/>
                </a:cubicBezTo>
                <a:close/>
                <a:moveTo>
                  <a:pt x="32808" y="176212"/>
                </a:moveTo>
                <a:lnTo>
                  <a:pt x="58914" y="176212"/>
                </a:lnTo>
                <a:cubicBezTo>
                  <a:pt x="61383" y="176212"/>
                  <a:pt x="63147" y="178117"/>
                  <a:pt x="63147" y="180784"/>
                </a:cubicBezTo>
                <a:cubicBezTo>
                  <a:pt x="63147" y="183451"/>
                  <a:pt x="61383" y="185356"/>
                  <a:pt x="58914" y="185356"/>
                </a:cubicBezTo>
                <a:lnTo>
                  <a:pt x="32808" y="185356"/>
                </a:lnTo>
                <a:cubicBezTo>
                  <a:pt x="30339" y="185356"/>
                  <a:pt x="28575" y="183451"/>
                  <a:pt x="28575" y="180784"/>
                </a:cubicBezTo>
                <a:cubicBezTo>
                  <a:pt x="28575" y="178117"/>
                  <a:pt x="30339" y="176212"/>
                  <a:pt x="32808" y="176212"/>
                </a:cubicBezTo>
                <a:close/>
                <a:moveTo>
                  <a:pt x="41147" y="129241"/>
                </a:moveTo>
                <a:cubicBezTo>
                  <a:pt x="38992" y="129241"/>
                  <a:pt x="37196" y="131389"/>
                  <a:pt x="37196" y="133536"/>
                </a:cubicBezTo>
                <a:lnTo>
                  <a:pt x="37196" y="143917"/>
                </a:lnTo>
                <a:cubicBezTo>
                  <a:pt x="37196" y="146423"/>
                  <a:pt x="38992" y="148213"/>
                  <a:pt x="41147" y="148213"/>
                </a:cubicBezTo>
                <a:lnTo>
                  <a:pt x="64496" y="148213"/>
                </a:lnTo>
                <a:cubicBezTo>
                  <a:pt x="66651" y="148213"/>
                  <a:pt x="68806" y="146423"/>
                  <a:pt x="68806" y="143917"/>
                </a:cubicBezTo>
                <a:lnTo>
                  <a:pt x="68806" y="133536"/>
                </a:lnTo>
                <a:cubicBezTo>
                  <a:pt x="68806" y="131389"/>
                  <a:pt x="66651" y="129241"/>
                  <a:pt x="64496" y="129241"/>
                </a:cubicBezTo>
                <a:lnTo>
                  <a:pt x="41147" y="129241"/>
                </a:lnTo>
                <a:close/>
                <a:moveTo>
                  <a:pt x="41147" y="120650"/>
                </a:moveTo>
                <a:lnTo>
                  <a:pt x="64496" y="120650"/>
                </a:lnTo>
                <a:cubicBezTo>
                  <a:pt x="71680" y="120650"/>
                  <a:pt x="77428" y="126735"/>
                  <a:pt x="77428" y="133536"/>
                </a:cubicBezTo>
                <a:lnTo>
                  <a:pt x="77428" y="143917"/>
                </a:lnTo>
                <a:cubicBezTo>
                  <a:pt x="77428" y="151076"/>
                  <a:pt x="71680" y="156804"/>
                  <a:pt x="64496" y="156804"/>
                </a:cubicBezTo>
                <a:lnTo>
                  <a:pt x="41147" y="156804"/>
                </a:lnTo>
                <a:cubicBezTo>
                  <a:pt x="34322" y="156804"/>
                  <a:pt x="28575" y="151076"/>
                  <a:pt x="28575" y="143917"/>
                </a:cubicBezTo>
                <a:lnTo>
                  <a:pt x="28575" y="133536"/>
                </a:lnTo>
                <a:cubicBezTo>
                  <a:pt x="28575" y="126735"/>
                  <a:pt x="34322" y="120650"/>
                  <a:pt x="41147" y="120650"/>
                </a:cubicBezTo>
                <a:close/>
                <a:moveTo>
                  <a:pt x="15837" y="101140"/>
                </a:moveTo>
                <a:cubicBezTo>
                  <a:pt x="11517" y="101140"/>
                  <a:pt x="8638" y="104379"/>
                  <a:pt x="8638" y="108338"/>
                </a:cubicBezTo>
                <a:lnTo>
                  <a:pt x="8638" y="223515"/>
                </a:lnTo>
                <a:cubicBezTo>
                  <a:pt x="8638" y="227474"/>
                  <a:pt x="11517" y="230714"/>
                  <a:pt x="15837" y="230714"/>
                </a:cubicBezTo>
                <a:lnTo>
                  <a:pt x="223156" y="230714"/>
                </a:lnTo>
                <a:cubicBezTo>
                  <a:pt x="227475" y="230714"/>
                  <a:pt x="230354" y="227474"/>
                  <a:pt x="230354" y="223515"/>
                </a:cubicBezTo>
                <a:lnTo>
                  <a:pt x="230354" y="108338"/>
                </a:lnTo>
                <a:cubicBezTo>
                  <a:pt x="230354" y="104379"/>
                  <a:pt x="227475" y="101140"/>
                  <a:pt x="223156" y="101140"/>
                </a:cubicBezTo>
                <a:lnTo>
                  <a:pt x="15837" y="101140"/>
                </a:lnTo>
                <a:close/>
                <a:moveTo>
                  <a:pt x="90702" y="37432"/>
                </a:moveTo>
                <a:cubicBezTo>
                  <a:pt x="80264" y="37432"/>
                  <a:pt x="71985" y="46071"/>
                  <a:pt x="71985" y="56508"/>
                </a:cubicBezTo>
                <a:lnTo>
                  <a:pt x="71985" y="92141"/>
                </a:lnTo>
                <a:lnTo>
                  <a:pt x="167006" y="92141"/>
                </a:lnTo>
                <a:lnTo>
                  <a:pt x="167006" y="56508"/>
                </a:lnTo>
                <a:cubicBezTo>
                  <a:pt x="167006" y="46071"/>
                  <a:pt x="158728" y="37432"/>
                  <a:pt x="148290" y="37432"/>
                </a:cubicBezTo>
                <a:lnTo>
                  <a:pt x="90702" y="37432"/>
                </a:lnTo>
                <a:close/>
                <a:moveTo>
                  <a:pt x="84943" y="8998"/>
                </a:moveTo>
                <a:cubicBezTo>
                  <a:pt x="61907" y="8998"/>
                  <a:pt x="43191" y="27354"/>
                  <a:pt x="43191" y="50390"/>
                </a:cubicBezTo>
                <a:lnTo>
                  <a:pt x="43191" y="92141"/>
                </a:lnTo>
                <a:lnTo>
                  <a:pt x="63347" y="92141"/>
                </a:lnTo>
                <a:lnTo>
                  <a:pt x="63347" y="56508"/>
                </a:lnTo>
                <a:cubicBezTo>
                  <a:pt x="63347" y="41032"/>
                  <a:pt x="75585" y="28794"/>
                  <a:pt x="90702" y="28794"/>
                </a:cubicBezTo>
                <a:lnTo>
                  <a:pt x="148290" y="28794"/>
                </a:lnTo>
                <a:cubicBezTo>
                  <a:pt x="163407" y="28794"/>
                  <a:pt x="175645" y="41032"/>
                  <a:pt x="175645" y="56508"/>
                </a:cubicBezTo>
                <a:lnTo>
                  <a:pt x="175645" y="92141"/>
                </a:lnTo>
                <a:lnTo>
                  <a:pt x="195801" y="92141"/>
                </a:lnTo>
                <a:lnTo>
                  <a:pt x="195801" y="50390"/>
                </a:lnTo>
                <a:cubicBezTo>
                  <a:pt x="195801" y="27354"/>
                  <a:pt x="177084" y="8998"/>
                  <a:pt x="154049" y="8998"/>
                </a:cubicBezTo>
                <a:lnTo>
                  <a:pt x="84943" y="8998"/>
                </a:lnTo>
                <a:close/>
                <a:moveTo>
                  <a:pt x="84943" y="0"/>
                </a:moveTo>
                <a:lnTo>
                  <a:pt x="154049" y="0"/>
                </a:lnTo>
                <a:cubicBezTo>
                  <a:pt x="181763" y="0"/>
                  <a:pt x="204439" y="22675"/>
                  <a:pt x="204439" y="50390"/>
                </a:cubicBezTo>
                <a:lnTo>
                  <a:pt x="204439" y="92141"/>
                </a:lnTo>
                <a:lnTo>
                  <a:pt x="223156" y="92141"/>
                </a:lnTo>
                <a:cubicBezTo>
                  <a:pt x="232154" y="92141"/>
                  <a:pt x="239352" y="99340"/>
                  <a:pt x="239352" y="108338"/>
                </a:cubicBezTo>
                <a:lnTo>
                  <a:pt x="239352" y="223515"/>
                </a:lnTo>
                <a:cubicBezTo>
                  <a:pt x="239352" y="232153"/>
                  <a:pt x="232154" y="239352"/>
                  <a:pt x="223156" y="239352"/>
                </a:cubicBezTo>
                <a:lnTo>
                  <a:pt x="15837" y="239352"/>
                </a:lnTo>
                <a:cubicBezTo>
                  <a:pt x="7198" y="239352"/>
                  <a:pt x="0" y="232153"/>
                  <a:pt x="0" y="223515"/>
                </a:cubicBezTo>
                <a:lnTo>
                  <a:pt x="0" y="108338"/>
                </a:lnTo>
                <a:cubicBezTo>
                  <a:pt x="0" y="99340"/>
                  <a:pt x="7198" y="92141"/>
                  <a:pt x="15837" y="92141"/>
                </a:cubicBezTo>
                <a:lnTo>
                  <a:pt x="34553" y="92141"/>
                </a:lnTo>
                <a:lnTo>
                  <a:pt x="34553" y="50390"/>
                </a:lnTo>
                <a:cubicBezTo>
                  <a:pt x="34553" y="22675"/>
                  <a:pt x="57228" y="0"/>
                  <a:pt x="84943"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2" name="TextBox 41">
            <a:extLst>
              <a:ext uri="{FF2B5EF4-FFF2-40B4-BE49-F238E27FC236}">
                <a16:creationId xmlns:a16="http://schemas.microsoft.com/office/drawing/2014/main" id="{382F2D32-F680-C24D-88DE-44AC2DD12321}"/>
              </a:ext>
            </a:extLst>
          </p:cNvPr>
          <p:cNvSpPr txBox="1"/>
          <p:nvPr/>
        </p:nvSpPr>
        <p:spPr>
          <a:xfrm>
            <a:off x="3091821" y="306186"/>
            <a:ext cx="6008376"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FINANCE INFOGRAPHIC</a:t>
            </a:r>
          </a:p>
        </p:txBody>
      </p:sp>
      <p:sp>
        <p:nvSpPr>
          <p:cNvPr id="43" name="TextBox 42">
            <a:extLst>
              <a:ext uri="{FF2B5EF4-FFF2-40B4-BE49-F238E27FC236}">
                <a16:creationId xmlns:a16="http://schemas.microsoft.com/office/drawing/2014/main" id="{5182C8F0-27E4-AC41-8F04-48AA49D4CE5D}"/>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6" name="TextBox 45">
            <a:extLst>
              <a:ext uri="{FF2B5EF4-FFF2-40B4-BE49-F238E27FC236}">
                <a16:creationId xmlns:a16="http://schemas.microsoft.com/office/drawing/2014/main" id="{FBF452CE-72C5-3D4B-9297-4829E37C3871}"/>
              </a:ext>
            </a:extLst>
          </p:cNvPr>
          <p:cNvSpPr txBox="1"/>
          <p:nvPr/>
        </p:nvSpPr>
        <p:spPr>
          <a:xfrm>
            <a:off x="5265689" y="2411520"/>
            <a:ext cx="1297150" cy="707886"/>
          </a:xfrm>
          <a:prstGeom prst="rect">
            <a:avLst/>
          </a:prstGeom>
          <a:noFill/>
        </p:spPr>
        <p:txBody>
          <a:bodyPr wrap="none" rtlCol="0" anchor="ctr">
            <a:spAutoFit/>
          </a:bodyPr>
          <a:lstStyle/>
          <a:p>
            <a:r>
              <a:rPr lang="en-US" sz="4000" b="1" dirty="0">
                <a:solidFill>
                  <a:srgbClr val="C90726"/>
                </a:solidFill>
                <a:latin typeface="Poppins" pitchFamily="2" charset="77"/>
                <a:cs typeface="Poppins" pitchFamily="2" charset="77"/>
              </a:rPr>
              <a:t>80%</a:t>
            </a:r>
          </a:p>
        </p:txBody>
      </p:sp>
      <p:sp>
        <p:nvSpPr>
          <p:cNvPr id="47" name="TextBox 46">
            <a:extLst>
              <a:ext uri="{FF2B5EF4-FFF2-40B4-BE49-F238E27FC236}">
                <a16:creationId xmlns:a16="http://schemas.microsoft.com/office/drawing/2014/main" id="{B4C34C0D-E23A-7E49-BF47-5089A3F21D1B}"/>
              </a:ext>
            </a:extLst>
          </p:cNvPr>
          <p:cNvSpPr txBox="1"/>
          <p:nvPr/>
        </p:nvSpPr>
        <p:spPr>
          <a:xfrm>
            <a:off x="5265689" y="4724744"/>
            <a:ext cx="1298753" cy="707886"/>
          </a:xfrm>
          <a:prstGeom prst="rect">
            <a:avLst/>
          </a:prstGeom>
          <a:noFill/>
        </p:spPr>
        <p:txBody>
          <a:bodyPr wrap="none" rtlCol="0" anchor="ctr">
            <a:spAutoFit/>
          </a:bodyPr>
          <a:lstStyle/>
          <a:p>
            <a:r>
              <a:rPr lang="en-US" sz="4000" b="1" dirty="0">
                <a:solidFill>
                  <a:schemeClr val="accent3">
                    <a:lumMod val="75000"/>
                  </a:schemeClr>
                </a:solidFill>
                <a:latin typeface="Poppins" pitchFamily="2" charset="77"/>
                <a:cs typeface="Poppins" pitchFamily="2" charset="77"/>
              </a:rPr>
              <a:t>50%</a:t>
            </a:r>
          </a:p>
        </p:txBody>
      </p:sp>
      <p:sp>
        <p:nvSpPr>
          <p:cNvPr id="49" name="TextBox 48">
            <a:extLst>
              <a:ext uri="{FF2B5EF4-FFF2-40B4-BE49-F238E27FC236}">
                <a16:creationId xmlns:a16="http://schemas.microsoft.com/office/drawing/2014/main" id="{0340457D-EC23-5A4F-9E9A-696489D2EF5D}"/>
              </a:ext>
            </a:extLst>
          </p:cNvPr>
          <p:cNvSpPr txBox="1"/>
          <p:nvPr/>
        </p:nvSpPr>
        <p:spPr>
          <a:xfrm>
            <a:off x="7486623" y="2211716"/>
            <a:ext cx="1571264"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01</a:t>
            </a:r>
          </a:p>
        </p:txBody>
      </p:sp>
      <p:sp>
        <p:nvSpPr>
          <p:cNvPr id="50" name="Subtitle 2">
            <a:extLst>
              <a:ext uri="{FF2B5EF4-FFF2-40B4-BE49-F238E27FC236}">
                <a16:creationId xmlns:a16="http://schemas.microsoft.com/office/drawing/2014/main" id="{2302903A-A20A-404B-B743-9E61C25F100D}"/>
              </a:ext>
            </a:extLst>
          </p:cNvPr>
          <p:cNvSpPr txBox="1">
            <a:spLocks/>
          </p:cNvSpPr>
          <p:nvPr/>
        </p:nvSpPr>
        <p:spPr>
          <a:xfrm>
            <a:off x="7486623" y="2623720"/>
            <a:ext cx="3943378"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51" name="TextBox 50">
            <a:extLst>
              <a:ext uri="{FF2B5EF4-FFF2-40B4-BE49-F238E27FC236}">
                <a16:creationId xmlns:a16="http://schemas.microsoft.com/office/drawing/2014/main" id="{6D5736C6-64DD-8E4C-A447-F9D773FE7AF7}"/>
              </a:ext>
            </a:extLst>
          </p:cNvPr>
          <p:cNvSpPr txBox="1"/>
          <p:nvPr/>
        </p:nvSpPr>
        <p:spPr>
          <a:xfrm>
            <a:off x="7486623" y="4513099"/>
            <a:ext cx="1611339"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02</a:t>
            </a:r>
          </a:p>
        </p:txBody>
      </p:sp>
      <p:sp>
        <p:nvSpPr>
          <p:cNvPr id="52" name="Subtitle 2">
            <a:extLst>
              <a:ext uri="{FF2B5EF4-FFF2-40B4-BE49-F238E27FC236}">
                <a16:creationId xmlns:a16="http://schemas.microsoft.com/office/drawing/2014/main" id="{B8C970D2-6994-6A40-85C8-6BEDA07E000D}"/>
              </a:ext>
            </a:extLst>
          </p:cNvPr>
          <p:cNvSpPr txBox="1">
            <a:spLocks/>
          </p:cNvSpPr>
          <p:nvPr/>
        </p:nvSpPr>
        <p:spPr>
          <a:xfrm>
            <a:off x="7486623" y="4925102"/>
            <a:ext cx="3943378"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Tree>
    <p:extLst>
      <p:ext uri="{BB962C8B-B14F-4D97-AF65-F5344CB8AC3E}">
        <p14:creationId xmlns:p14="http://schemas.microsoft.com/office/powerpoint/2010/main" val="2634779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47BAF2-1D31-E24F-B17C-72B997DA9401}"/>
              </a:ext>
            </a:extLst>
          </p:cNvPr>
          <p:cNvSpPr txBox="1"/>
          <p:nvPr/>
        </p:nvSpPr>
        <p:spPr>
          <a:xfrm>
            <a:off x="4195498" y="306186"/>
            <a:ext cx="3801042"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BUDGET SLIDE</a:t>
            </a:r>
          </a:p>
        </p:txBody>
      </p:sp>
      <p:sp>
        <p:nvSpPr>
          <p:cNvPr id="3" name="TextBox 2">
            <a:extLst>
              <a:ext uri="{FF2B5EF4-FFF2-40B4-BE49-F238E27FC236}">
                <a16:creationId xmlns:a16="http://schemas.microsoft.com/office/drawing/2014/main" id="{25BFAF47-D486-7246-9660-CCB7614A8DEC}"/>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graphicFrame>
        <p:nvGraphicFramePr>
          <p:cNvPr id="4" name="Chart 3">
            <a:extLst>
              <a:ext uri="{FF2B5EF4-FFF2-40B4-BE49-F238E27FC236}">
                <a16:creationId xmlns:a16="http://schemas.microsoft.com/office/drawing/2014/main" id="{10F0EBA7-A0D4-B74B-95EC-8E34A3B2FE8A}"/>
              </a:ext>
            </a:extLst>
          </p:cNvPr>
          <p:cNvGraphicFramePr/>
          <p:nvPr>
            <p:extLst>
              <p:ext uri="{D42A27DB-BD31-4B8C-83A1-F6EECF244321}">
                <p14:modId xmlns:p14="http://schemas.microsoft.com/office/powerpoint/2010/main" val="1518580336"/>
              </p:ext>
            </p:extLst>
          </p:nvPr>
        </p:nvGraphicFramePr>
        <p:xfrm>
          <a:off x="755565" y="1499833"/>
          <a:ext cx="2121571" cy="2109029"/>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29644DA6-382B-DD43-9279-0A3CC5ECC7D8}"/>
              </a:ext>
            </a:extLst>
          </p:cNvPr>
          <p:cNvSpPr txBox="1"/>
          <p:nvPr/>
        </p:nvSpPr>
        <p:spPr>
          <a:xfrm>
            <a:off x="3074343" y="1876970"/>
            <a:ext cx="1571264" cy="338554"/>
          </a:xfrm>
          <a:prstGeom prst="rect">
            <a:avLst/>
          </a:prstGeom>
          <a:noFill/>
        </p:spPr>
        <p:txBody>
          <a:bodyPr wrap="none" rtlCol="0" anchor="b"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01</a:t>
            </a:r>
          </a:p>
        </p:txBody>
      </p:sp>
      <p:sp>
        <p:nvSpPr>
          <p:cNvPr id="6" name="Subtitle 2">
            <a:extLst>
              <a:ext uri="{FF2B5EF4-FFF2-40B4-BE49-F238E27FC236}">
                <a16:creationId xmlns:a16="http://schemas.microsoft.com/office/drawing/2014/main" id="{F2453822-B285-6C4A-82DB-8F293502FADD}"/>
              </a:ext>
            </a:extLst>
          </p:cNvPr>
          <p:cNvSpPr txBox="1">
            <a:spLocks/>
          </p:cNvSpPr>
          <p:nvPr/>
        </p:nvSpPr>
        <p:spPr>
          <a:xfrm>
            <a:off x="3074343" y="2265049"/>
            <a:ext cx="272927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8" name="TextBox 7">
            <a:extLst>
              <a:ext uri="{FF2B5EF4-FFF2-40B4-BE49-F238E27FC236}">
                <a16:creationId xmlns:a16="http://schemas.microsoft.com/office/drawing/2014/main" id="{C88A6B0D-E50B-F245-AF62-2B7551D26E61}"/>
              </a:ext>
            </a:extLst>
          </p:cNvPr>
          <p:cNvSpPr txBox="1"/>
          <p:nvPr/>
        </p:nvSpPr>
        <p:spPr>
          <a:xfrm>
            <a:off x="1386635" y="2319710"/>
            <a:ext cx="944489" cy="553998"/>
          </a:xfrm>
          <a:prstGeom prst="rect">
            <a:avLst/>
          </a:prstGeom>
          <a:noFill/>
        </p:spPr>
        <p:txBody>
          <a:bodyPr wrap="none" rtlCol="0" anchor="ctr" anchorCtr="0">
            <a:spAutoFit/>
          </a:bodyPr>
          <a:lstStyle/>
          <a:p>
            <a:pPr algn="ctr"/>
            <a:r>
              <a:rPr lang="en-US" sz="3000" b="1" dirty="0">
                <a:solidFill>
                  <a:schemeClr val="accent1">
                    <a:lumMod val="50000"/>
                  </a:schemeClr>
                </a:solidFill>
                <a:latin typeface="Poppins" pitchFamily="2" charset="77"/>
                <a:ea typeface="League Spartan" charset="0"/>
                <a:cs typeface="Poppins" pitchFamily="2" charset="77"/>
              </a:rPr>
              <a:t>72%</a:t>
            </a:r>
          </a:p>
        </p:txBody>
      </p:sp>
      <p:graphicFrame>
        <p:nvGraphicFramePr>
          <p:cNvPr id="11" name="Chart 10">
            <a:extLst>
              <a:ext uri="{FF2B5EF4-FFF2-40B4-BE49-F238E27FC236}">
                <a16:creationId xmlns:a16="http://schemas.microsoft.com/office/drawing/2014/main" id="{DDC9F6E5-F7B8-5742-B28D-FB928CBFD6D6}"/>
              </a:ext>
            </a:extLst>
          </p:cNvPr>
          <p:cNvGraphicFramePr/>
          <p:nvPr>
            <p:extLst>
              <p:ext uri="{D42A27DB-BD31-4B8C-83A1-F6EECF244321}">
                <p14:modId xmlns:p14="http://schemas.microsoft.com/office/powerpoint/2010/main" val="591404208"/>
              </p:ext>
            </p:extLst>
          </p:nvPr>
        </p:nvGraphicFramePr>
        <p:xfrm>
          <a:off x="755565" y="4086622"/>
          <a:ext cx="2121571" cy="2109029"/>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id="{B38E95F6-E97F-D746-83D6-458B8181EC4A}"/>
              </a:ext>
            </a:extLst>
          </p:cNvPr>
          <p:cNvSpPr txBox="1"/>
          <p:nvPr/>
        </p:nvSpPr>
        <p:spPr>
          <a:xfrm>
            <a:off x="3074343" y="4463759"/>
            <a:ext cx="1617751" cy="338554"/>
          </a:xfrm>
          <a:prstGeom prst="rect">
            <a:avLst/>
          </a:prstGeom>
          <a:noFill/>
        </p:spPr>
        <p:txBody>
          <a:bodyPr wrap="none" rtlCol="0" anchor="b"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03</a:t>
            </a:r>
          </a:p>
        </p:txBody>
      </p:sp>
      <p:sp>
        <p:nvSpPr>
          <p:cNvPr id="15" name="Subtitle 2">
            <a:extLst>
              <a:ext uri="{FF2B5EF4-FFF2-40B4-BE49-F238E27FC236}">
                <a16:creationId xmlns:a16="http://schemas.microsoft.com/office/drawing/2014/main" id="{914E3C68-B0B4-BE46-A72E-DA8DBDAEBDAF}"/>
              </a:ext>
            </a:extLst>
          </p:cNvPr>
          <p:cNvSpPr txBox="1">
            <a:spLocks/>
          </p:cNvSpPr>
          <p:nvPr/>
        </p:nvSpPr>
        <p:spPr>
          <a:xfrm>
            <a:off x="3074343" y="4851838"/>
            <a:ext cx="272927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3" name="TextBox 12">
            <a:extLst>
              <a:ext uri="{FF2B5EF4-FFF2-40B4-BE49-F238E27FC236}">
                <a16:creationId xmlns:a16="http://schemas.microsoft.com/office/drawing/2014/main" id="{9D7F1A0E-1D30-1A4E-B79E-46CDFB4FD752}"/>
              </a:ext>
            </a:extLst>
          </p:cNvPr>
          <p:cNvSpPr txBox="1"/>
          <p:nvPr/>
        </p:nvSpPr>
        <p:spPr>
          <a:xfrm>
            <a:off x="1330104" y="4917300"/>
            <a:ext cx="1015022" cy="553998"/>
          </a:xfrm>
          <a:prstGeom prst="rect">
            <a:avLst/>
          </a:prstGeom>
          <a:noFill/>
        </p:spPr>
        <p:txBody>
          <a:bodyPr wrap="none" rtlCol="0" anchor="ctr" anchorCtr="0">
            <a:spAutoFit/>
          </a:bodyPr>
          <a:lstStyle/>
          <a:p>
            <a:pPr algn="ctr"/>
            <a:r>
              <a:rPr lang="en-US" sz="3000" b="1" dirty="0">
                <a:solidFill>
                  <a:schemeClr val="accent3">
                    <a:lumMod val="75000"/>
                  </a:schemeClr>
                </a:solidFill>
                <a:latin typeface="Poppins" pitchFamily="2" charset="77"/>
                <a:ea typeface="League Spartan" charset="0"/>
                <a:cs typeface="Poppins" pitchFamily="2" charset="77"/>
              </a:rPr>
              <a:t>56%</a:t>
            </a:r>
          </a:p>
        </p:txBody>
      </p:sp>
      <p:graphicFrame>
        <p:nvGraphicFramePr>
          <p:cNvPr id="17" name="Chart 16">
            <a:extLst>
              <a:ext uri="{FF2B5EF4-FFF2-40B4-BE49-F238E27FC236}">
                <a16:creationId xmlns:a16="http://schemas.microsoft.com/office/drawing/2014/main" id="{34511CE3-AC4F-5348-8E6C-0C21A5A33277}"/>
              </a:ext>
            </a:extLst>
          </p:cNvPr>
          <p:cNvGraphicFramePr/>
          <p:nvPr/>
        </p:nvGraphicFramePr>
        <p:xfrm>
          <a:off x="6381949" y="1499833"/>
          <a:ext cx="2121571" cy="2109029"/>
        </p:xfrm>
        <a:graphic>
          <a:graphicData uri="http://schemas.openxmlformats.org/drawingml/2006/chart">
            <c:chart xmlns:c="http://schemas.openxmlformats.org/drawingml/2006/chart" xmlns:r="http://schemas.openxmlformats.org/officeDocument/2006/relationships" r:id="rId4"/>
          </a:graphicData>
        </a:graphic>
      </p:graphicFrame>
      <p:sp>
        <p:nvSpPr>
          <p:cNvPr id="20" name="TextBox 19">
            <a:extLst>
              <a:ext uri="{FF2B5EF4-FFF2-40B4-BE49-F238E27FC236}">
                <a16:creationId xmlns:a16="http://schemas.microsoft.com/office/drawing/2014/main" id="{3D38CE85-7822-714C-B155-E213DDBE3FEC}"/>
              </a:ext>
            </a:extLst>
          </p:cNvPr>
          <p:cNvSpPr txBox="1"/>
          <p:nvPr/>
        </p:nvSpPr>
        <p:spPr>
          <a:xfrm>
            <a:off x="8700727" y="1876970"/>
            <a:ext cx="1611339" cy="338554"/>
          </a:xfrm>
          <a:prstGeom prst="rect">
            <a:avLst/>
          </a:prstGeom>
          <a:noFill/>
        </p:spPr>
        <p:txBody>
          <a:bodyPr wrap="none" rtlCol="0" anchor="b"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02</a:t>
            </a:r>
          </a:p>
        </p:txBody>
      </p:sp>
      <p:sp>
        <p:nvSpPr>
          <p:cNvPr id="21" name="Subtitle 2">
            <a:extLst>
              <a:ext uri="{FF2B5EF4-FFF2-40B4-BE49-F238E27FC236}">
                <a16:creationId xmlns:a16="http://schemas.microsoft.com/office/drawing/2014/main" id="{FC818402-CE6B-C745-BDAD-9A9BCA0ED107}"/>
              </a:ext>
            </a:extLst>
          </p:cNvPr>
          <p:cNvSpPr txBox="1">
            <a:spLocks/>
          </p:cNvSpPr>
          <p:nvPr/>
        </p:nvSpPr>
        <p:spPr>
          <a:xfrm>
            <a:off x="8700727" y="2265049"/>
            <a:ext cx="272927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9" name="TextBox 18">
            <a:extLst>
              <a:ext uri="{FF2B5EF4-FFF2-40B4-BE49-F238E27FC236}">
                <a16:creationId xmlns:a16="http://schemas.microsoft.com/office/drawing/2014/main" id="{45F6C97F-ECC8-7247-8B9A-99AB25F80F32}"/>
              </a:ext>
            </a:extLst>
          </p:cNvPr>
          <p:cNvSpPr txBox="1"/>
          <p:nvPr/>
        </p:nvSpPr>
        <p:spPr>
          <a:xfrm>
            <a:off x="6977753" y="2319710"/>
            <a:ext cx="1015022" cy="553998"/>
          </a:xfrm>
          <a:prstGeom prst="rect">
            <a:avLst/>
          </a:prstGeom>
          <a:noFill/>
        </p:spPr>
        <p:txBody>
          <a:bodyPr wrap="none" rtlCol="0" anchor="ctr" anchorCtr="0">
            <a:spAutoFit/>
          </a:bodyPr>
          <a:lstStyle/>
          <a:p>
            <a:pPr algn="ctr"/>
            <a:r>
              <a:rPr lang="en-US" sz="3000" b="1" dirty="0">
                <a:solidFill>
                  <a:schemeClr val="accent2"/>
                </a:solidFill>
                <a:latin typeface="Poppins" pitchFamily="2" charset="77"/>
                <a:ea typeface="League Spartan" charset="0"/>
                <a:cs typeface="Poppins" pitchFamily="2" charset="77"/>
              </a:rPr>
              <a:t>68%</a:t>
            </a:r>
          </a:p>
        </p:txBody>
      </p:sp>
      <p:graphicFrame>
        <p:nvGraphicFramePr>
          <p:cNvPr id="23" name="Chart 22">
            <a:extLst>
              <a:ext uri="{FF2B5EF4-FFF2-40B4-BE49-F238E27FC236}">
                <a16:creationId xmlns:a16="http://schemas.microsoft.com/office/drawing/2014/main" id="{C73F2C8D-A693-8B4D-868F-FDF5C6943B43}"/>
              </a:ext>
            </a:extLst>
          </p:cNvPr>
          <p:cNvGraphicFramePr/>
          <p:nvPr/>
        </p:nvGraphicFramePr>
        <p:xfrm>
          <a:off x="6381949" y="4086622"/>
          <a:ext cx="2121571" cy="2109029"/>
        </p:xfrm>
        <a:graphic>
          <a:graphicData uri="http://schemas.openxmlformats.org/drawingml/2006/chart">
            <c:chart xmlns:c="http://schemas.openxmlformats.org/drawingml/2006/chart" xmlns:r="http://schemas.openxmlformats.org/officeDocument/2006/relationships" r:id="rId5"/>
          </a:graphicData>
        </a:graphic>
      </p:graphicFrame>
      <p:sp>
        <p:nvSpPr>
          <p:cNvPr id="26" name="TextBox 25">
            <a:extLst>
              <a:ext uri="{FF2B5EF4-FFF2-40B4-BE49-F238E27FC236}">
                <a16:creationId xmlns:a16="http://schemas.microsoft.com/office/drawing/2014/main" id="{1FFAEC84-70DC-7B4E-98EF-06B8CDD43910}"/>
              </a:ext>
            </a:extLst>
          </p:cNvPr>
          <p:cNvSpPr txBox="1"/>
          <p:nvPr/>
        </p:nvSpPr>
        <p:spPr>
          <a:xfrm>
            <a:off x="8700727" y="4463759"/>
            <a:ext cx="1633781" cy="338554"/>
          </a:xfrm>
          <a:prstGeom prst="rect">
            <a:avLst/>
          </a:prstGeom>
          <a:noFill/>
        </p:spPr>
        <p:txBody>
          <a:bodyPr wrap="none" rtlCol="0" anchor="b"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 04</a:t>
            </a:r>
          </a:p>
        </p:txBody>
      </p:sp>
      <p:sp>
        <p:nvSpPr>
          <p:cNvPr id="27" name="Subtitle 2">
            <a:extLst>
              <a:ext uri="{FF2B5EF4-FFF2-40B4-BE49-F238E27FC236}">
                <a16:creationId xmlns:a16="http://schemas.microsoft.com/office/drawing/2014/main" id="{2F2FE16C-1AD7-2F4A-AD29-D0A12F7969A4}"/>
              </a:ext>
            </a:extLst>
          </p:cNvPr>
          <p:cNvSpPr txBox="1">
            <a:spLocks/>
          </p:cNvSpPr>
          <p:nvPr/>
        </p:nvSpPr>
        <p:spPr>
          <a:xfrm>
            <a:off x="8700727" y="4851838"/>
            <a:ext cx="272927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5" name="TextBox 24">
            <a:extLst>
              <a:ext uri="{FF2B5EF4-FFF2-40B4-BE49-F238E27FC236}">
                <a16:creationId xmlns:a16="http://schemas.microsoft.com/office/drawing/2014/main" id="{B167D590-936B-9843-8458-75A0F0BE6AFC}"/>
              </a:ext>
            </a:extLst>
          </p:cNvPr>
          <p:cNvSpPr txBox="1"/>
          <p:nvPr/>
        </p:nvSpPr>
        <p:spPr>
          <a:xfrm>
            <a:off x="6944465" y="4917300"/>
            <a:ext cx="1039067" cy="553998"/>
          </a:xfrm>
          <a:prstGeom prst="rect">
            <a:avLst/>
          </a:prstGeom>
          <a:noFill/>
        </p:spPr>
        <p:txBody>
          <a:bodyPr wrap="none" rtlCol="0" anchor="ctr" anchorCtr="0">
            <a:spAutoFit/>
          </a:bodyPr>
          <a:lstStyle/>
          <a:p>
            <a:pPr algn="ctr"/>
            <a:r>
              <a:rPr lang="en-US" sz="3000" b="1" dirty="0">
                <a:solidFill>
                  <a:schemeClr val="accent4"/>
                </a:solidFill>
                <a:latin typeface="Poppins" pitchFamily="2" charset="77"/>
                <a:ea typeface="League Spartan" charset="0"/>
                <a:cs typeface="Poppins" pitchFamily="2" charset="77"/>
              </a:rPr>
              <a:t>44%</a:t>
            </a:r>
          </a:p>
        </p:txBody>
      </p:sp>
    </p:spTree>
    <p:extLst>
      <p:ext uri="{BB962C8B-B14F-4D97-AF65-F5344CB8AC3E}">
        <p14:creationId xmlns:p14="http://schemas.microsoft.com/office/powerpoint/2010/main" val="3912764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rc 24">
            <a:extLst>
              <a:ext uri="{FF2B5EF4-FFF2-40B4-BE49-F238E27FC236}">
                <a16:creationId xmlns:a16="http://schemas.microsoft.com/office/drawing/2014/main" id="{15C08BDA-185D-764F-9A8E-373FBAFB0D7A}"/>
              </a:ext>
            </a:extLst>
          </p:cNvPr>
          <p:cNvSpPr/>
          <p:nvPr/>
        </p:nvSpPr>
        <p:spPr>
          <a:xfrm rot="10800000">
            <a:off x="3812229" y="1295425"/>
            <a:ext cx="4572000" cy="4881089"/>
          </a:xfrm>
          <a:prstGeom prst="arc">
            <a:avLst>
              <a:gd name="adj1" fmla="val 13616883"/>
              <a:gd name="adj2" fmla="val 18757689"/>
            </a:avLst>
          </a:prstGeom>
          <a:ln w="4445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dirty="0">
              <a:latin typeface="Lato Light" panose="020F0502020204030203" pitchFamily="34" charset="0"/>
            </a:endParaRPr>
          </a:p>
        </p:txBody>
      </p:sp>
      <p:sp>
        <p:nvSpPr>
          <p:cNvPr id="24" name="Arc 23">
            <a:extLst>
              <a:ext uri="{FF2B5EF4-FFF2-40B4-BE49-F238E27FC236}">
                <a16:creationId xmlns:a16="http://schemas.microsoft.com/office/drawing/2014/main" id="{11B3D43E-9D1E-904B-9EF6-29CD04E67E1E}"/>
              </a:ext>
            </a:extLst>
          </p:cNvPr>
          <p:cNvSpPr/>
          <p:nvPr/>
        </p:nvSpPr>
        <p:spPr>
          <a:xfrm>
            <a:off x="3808275" y="1519711"/>
            <a:ext cx="4572000" cy="4881089"/>
          </a:xfrm>
          <a:prstGeom prst="arc">
            <a:avLst>
              <a:gd name="adj1" fmla="val 13616883"/>
              <a:gd name="adj2" fmla="val 18757689"/>
            </a:avLst>
          </a:prstGeom>
          <a:ln w="44450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dirty="0">
              <a:latin typeface="Lato Light" panose="020F0502020204030203" pitchFamily="34" charset="0"/>
            </a:endParaRPr>
          </a:p>
        </p:txBody>
      </p:sp>
      <p:sp>
        <p:nvSpPr>
          <p:cNvPr id="2" name="Freeform 1">
            <a:extLst>
              <a:ext uri="{FF2B5EF4-FFF2-40B4-BE49-F238E27FC236}">
                <a16:creationId xmlns:a16="http://schemas.microsoft.com/office/drawing/2014/main" id="{9F27CE40-AB56-F54A-8308-066987843B48}"/>
              </a:ext>
            </a:extLst>
          </p:cNvPr>
          <p:cNvSpPr>
            <a:spLocks noChangeArrowheads="1"/>
          </p:cNvSpPr>
          <p:nvPr/>
        </p:nvSpPr>
        <p:spPr bwMode="auto">
          <a:xfrm>
            <a:off x="4485782" y="2230754"/>
            <a:ext cx="3203467" cy="3203468"/>
          </a:xfrm>
          <a:custGeom>
            <a:avLst/>
            <a:gdLst>
              <a:gd name="connsiteX0" fmla="*/ 4140761 w 8280215"/>
              <a:gd name="connsiteY0" fmla="*/ 3562934 h 8280217"/>
              <a:gd name="connsiteX1" fmla="*/ 4737444 w 8280215"/>
              <a:gd name="connsiteY1" fmla="*/ 4160270 h 8280217"/>
              <a:gd name="connsiteX2" fmla="*/ 4140761 w 8280215"/>
              <a:gd name="connsiteY2" fmla="*/ 4757606 h 8280217"/>
              <a:gd name="connsiteX3" fmla="*/ 3542772 w 8280215"/>
              <a:gd name="connsiteY3" fmla="*/ 4160270 h 8280217"/>
              <a:gd name="connsiteX4" fmla="*/ 4140761 w 8280215"/>
              <a:gd name="connsiteY4" fmla="*/ 3562934 h 8280217"/>
              <a:gd name="connsiteX5" fmla="*/ 4140761 w 8280215"/>
              <a:gd name="connsiteY5" fmla="*/ 2949871 h 8280217"/>
              <a:gd name="connsiteX6" fmla="*/ 2952207 w 8280215"/>
              <a:gd name="connsiteY6" fmla="*/ 4137555 h 8280217"/>
              <a:gd name="connsiteX7" fmla="*/ 4140761 w 8280215"/>
              <a:gd name="connsiteY7" fmla="*/ 5325238 h 8280217"/>
              <a:gd name="connsiteX8" fmla="*/ 5328009 w 8280215"/>
              <a:gd name="connsiteY8" fmla="*/ 4137555 h 8280217"/>
              <a:gd name="connsiteX9" fmla="*/ 4140761 w 8280215"/>
              <a:gd name="connsiteY9" fmla="*/ 2949871 h 8280217"/>
              <a:gd name="connsiteX10" fmla="*/ 4140761 w 8280215"/>
              <a:gd name="connsiteY10" fmla="*/ 2358968 h 8280217"/>
              <a:gd name="connsiteX11" fmla="*/ 5918368 w 8280215"/>
              <a:gd name="connsiteY11" fmla="*/ 4137555 h 8280217"/>
              <a:gd name="connsiteX12" fmla="*/ 4140761 w 8280215"/>
              <a:gd name="connsiteY12" fmla="*/ 5915488 h 8280217"/>
              <a:gd name="connsiteX13" fmla="*/ 2361848 w 8280215"/>
              <a:gd name="connsiteY13" fmla="*/ 4137555 h 8280217"/>
              <a:gd name="connsiteX14" fmla="*/ 4140761 w 8280215"/>
              <a:gd name="connsiteY14" fmla="*/ 2358968 h 8280217"/>
              <a:gd name="connsiteX15" fmla="*/ 4140434 w 8280215"/>
              <a:gd name="connsiteY15" fmla="*/ 1770736 h 8280217"/>
              <a:gd name="connsiteX16" fmla="*/ 1771259 w 8280215"/>
              <a:gd name="connsiteY16" fmla="*/ 4140435 h 8280217"/>
              <a:gd name="connsiteX17" fmla="*/ 4140434 w 8280215"/>
              <a:gd name="connsiteY17" fmla="*/ 6509481 h 8280217"/>
              <a:gd name="connsiteX18" fmla="*/ 6508304 w 8280215"/>
              <a:gd name="connsiteY18" fmla="*/ 4140435 h 8280217"/>
              <a:gd name="connsiteX19" fmla="*/ 4140434 w 8280215"/>
              <a:gd name="connsiteY19" fmla="*/ 1770736 h 8280217"/>
              <a:gd name="connsiteX20" fmla="*/ 4140434 w 8280215"/>
              <a:gd name="connsiteY20" fmla="*/ 1180924 h 8280217"/>
              <a:gd name="connsiteX21" fmla="*/ 7099292 w 8280215"/>
              <a:gd name="connsiteY21" fmla="*/ 4140435 h 8280217"/>
              <a:gd name="connsiteX22" fmla="*/ 4140434 w 8280215"/>
              <a:gd name="connsiteY22" fmla="*/ 7099293 h 8280217"/>
              <a:gd name="connsiteX23" fmla="*/ 1180924 w 8280215"/>
              <a:gd name="connsiteY23" fmla="*/ 4140435 h 8280217"/>
              <a:gd name="connsiteX24" fmla="*/ 4140434 w 8280215"/>
              <a:gd name="connsiteY24" fmla="*/ 1180924 h 8280217"/>
              <a:gd name="connsiteX25" fmla="*/ 4140760 w 8280215"/>
              <a:gd name="connsiteY25" fmla="*/ 590418 h 8280217"/>
              <a:gd name="connsiteX26" fmla="*/ 589764 w 8280215"/>
              <a:gd name="connsiteY26" fmla="*/ 4140109 h 8280217"/>
              <a:gd name="connsiteX27" fmla="*/ 4140760 w 8280215"/>
              <a:gd name="connsiteY27" fmla="*/ 7689799 h 8280217"/>
              <a:gd name="connsiteX28" fmla="*/ 7689798 w 8280215"/>
              <a:gd name="connsiteY28" fmla="*/ 4140109 h 8280217"/>
              <a:gd name="connsiteX29" fmla="*/ 4140760 w 8280215"/>
              <a:gd name="connsiteY29" fmla="*/ 590418 h 8280217"/>
              <a:gd name="connsiteX30" fmla="*/ 4140760 w 8280215"/>
              <a:gd name="connsiteY30" fmla="*/ 0 h 8280217"/>
              <a:gd name="connsiteX31" fmla="*/ 8280215 w 8280215"/>
              <a:gd name="connsiteY31" fmla="*/ 4140109 h 8280217"/>
              <a:gd name="connsiteX32" fmla="*/ 4140760 w 8280215"/>
              <a:gd name="connsiteY32" fmla="*/ 8280217 h 8280217"/>
              <a:gd name="connsiteX33" fmla="*/ 0 w 8280215"/>
              <a:gd name="connsiteY33" fmla="*/ 4140109 h 8280217"/>
              <a:gd name="connsiteX34" fmla="*/ 4140760 w 8280215"/>
              <a:gd name="connsiteY34" fmla="*/ 0 h 8280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8280215" h="8280217">
                <a:moveTo>
                  <a:pt x="4140761" y="3562934"/>
                </a:moveTo>
                <a:cubicBezTo>
                  <a:pt x="4469785" y="3562934"/>
                  <a:pt x="4737444" y="3830593"/>
                  <a:pt x="4737444" y="4160270"/>
                </a:cubicBezTo>
                <a:cubicBezTo>
                  <a:pt x="4737444" y="4489948"/>
                  <a:pt x="4469785" y="4757606"/>
                  <a:pt x="4140761" y="4757606"/>
                </a:cubicBezTo>
                <a:cubicBezTo>
                  <a:pt x="3810431" y="4757606"/>
                  <a:pt x="3542772" y="4489948"/>
                  <a:pt x="3542772" y="4160270"/>
                </a:cubicBezTo>
                <a:cubicBezTo>
                  <a:pt x="3542772" y="3830593"/>
                  <a:pt x="3810431" y="3562934"/>
                  <a:pt x="4140761" y="3562934"/>
                </a:cubicBezTo>
                <a:close/>
                <a:moveTo>
                  <a:pt x="4140761" y="2949871"/>
                </a:moveTo>
                <a:cubicBezTo>
                  <a:pt x="3485097" y="2949871"/>
                  <a:pt x="2952207" y="3482011"/>
                  <a:pt x="2952207" y="4137555"/>
                </a:cubicBezTo>
                <a:cubicBezTo>
                  <a:pt x="2952207" y="4791792"/>
                  <a:pt x="3485097" y="5325238"/>
                  <a:pt x="4140761" y="5325238"/>
                </a:cubicBezTo>
                <a:cubicBezTo>
                  <a:pt x="4795119" y="5325238"/>
                  <a:pt x="5328009" y="4791792"/>
                  <a:pt x="5328009" y="4137555"/>
                </a:cubicBezTo>
                <a:cubicBezTo>
                  <a:pt x="5328009" y="3482011"/>
                  <a:pt x="4795119" y="2949871"/>
                  <a:pt x="4140761" y="2949871"/>
                </a:cubicBezTo>
                <a:close/>
                <a:moveTo>
                  <a:pt x="4140761" y="2358968"/>
                </a:moveTo>
                <a:cubicBezTo>
                  <a:pt x="5120339" y="2358968"/>
                  <a:pt x="5918368" y="3156851"/>
                  <a:pt x="5918368" y="4137555"/>
                </a:cubicBezTo>
                <a:cubicBezTo>
                  <a:pt x="5918368" y="5117605"/>
                  <a:pt x="5120339" y="5915488"/>
                  <a:pt x="4140761" y="5915488"/>
                </a:cubicBezTo>
                <a:cubicBezTo>
                  <a:pt x="3159877" y="5915488"/>
                  <a:pt x="2361848" y="5117605"/>
                  <a:pt x="2361848" y="4137555"/>
                </a:cubicBezTo>
                <a:cubicBezTo>
                  <a:pt x="2361848" y="3156851"/>
                  <a:pt x="3159877" y="2358968"/>
                  <a:pt x="4140761" y="2358968"/>
                </a:cubicBezTo>
                <a:close/>
                <a:moveTo>
                  <a:pt x="4140434" y="1770736"/>
                </a:moveTo>
                <a:cubicBezTo>
                  <a:pt x="2833731" y="1770736"/>
                  <a:pt x="1771259" y="2834096"/>
                  <a:pt x="1771259" y="4140435"/>
                </a:cubicBezTo>
                <a:cubicBezTo>
                  <a:pt x="1771259" y="5446774"/>
                  <a:pt x="2833731" y="6509481"/>
                  <a:pt x="4140434" y="6509481"/>
                </a:cubicBezTo>
                <a:cubicBezTo>
                  <a:pt x="5445832" y="6509481"/>
                  <a:pt x="6508304" y="5446774"/>
                  <a:pt x="6508304" y="4140435"/>
                </a:cubicBezTo>
                <a:cubicBezTo>
                  <a:pt x="6508304" y="2834096"/>
                  <a:pt x="5445832" y="1770736"/>
                  <a:pt x="4140434" y="1770736"/>
                </a:cubicBezTo>
                <a:close/>
                <a:moveTo>
                  <a:pt x="4140434" y="1180924"/>
                </a:moveTo>
                <a:cubicBezTo>
                  <a:pt x="5771692" y="1180924"/>
                  <a:pt x="7099292" y="2508164"/>
                  <a:pt x="7099292" y="4140435"/>
                </a:cubicBezTo>
                <a:cubicBezTo>
                  <a:pt x="7099292" y="5772053"/>
                  <a:pt x="5771692" y="7099293"/>
                  <a:pt x="4140434" y="7099293"/>
                </a:cubicBezTo>
                <a:cubicBezTo>
                  <a:pt x="2508524" y="7099293"/>
                  <a:pt x="1180924" y="5772053"/>
                  <a:pt x="1180924" y="4140435"/>
                </a:cubicBezTo>
                <a:cubicBezTo>
                  <a:pt x="1180924" y="2508164"/>
                  <a:pt x="2508524" y="1180924"/>
                  <a:pt x="4140434" y="1180924"/>
                </a:cubicBezTo>
                <a:close/>
                <a:moveTo>
                  <a:pt x="4140760" y="590418"/>
                </a:moveTo>
                <a:cubicBezTo>
                  <a:pt x="2183370" y="590418"/>
                  <a:pt x="589764" y="2182717"/>
                  <a:pt x="589764" y="4140109"/>
                </a:cubicBezTo>
                <a:cubicBezTo>
                  <a:pt x="589764" y="6096847"/>
                  <a:pt x="2183370" y="7689799"/>
                  <a:pt x="4140760" y="7689799"/>
                </a:cubicBezTo>
                <a:cubicBezTo>
                  <a:pt x="6097498" y="7689799"/>
                  <a:pt x="7689798" y="6096847"/>
                  <a:pt x="7689798" y="4140109"/>
                </a:cubicBezTo>
                <a:cubicBezTo>
                  <a:pt x="7689798" y="2182717"/>
                  <a:pt x="6097498" y="590418"/>
                  <a:pt x="4140760" y="590418"/>
                </a:cubicBezTo>
                <a:close/>
                <a:moveTo>
                  <a:pt x="4140760" y="0"/>
                </a:moveTo>
                <a:cubicBezTo>
                  <a:pt x="6423404" y="0"/>
                  <a:pt x="8280215" y="1856811"/>
                  <a:pt x="8280215" y="4140109"/>
                </a:cubicBezTo>
                <a:cubicBezTo>
                  <a:pt x="8280215" y="6422752"/>
                  <a:pt x="6423404" y="8280217"/>
                  <a:pt x="4140760" y="8280217"/>
                </a:cubicBezTo>
                <a:cubicBezTo>
                  <a:pt x="1857464" y="8280217"/>
                  <a:pt x="0" y="6422752"/>
                  <a:pt x="0" y="4140109"/>
                </a:cubicBezTo>
                <a:cubicBezTo>
                  <a:pt x="0" y="1856811"/>
                  <a:pt x="1857464" y="0"/>
                  <a:pt x="4140760" y="0"/>
                </a:cubicBezTo>
                <a:close/>
              </a:path>
            </a:pathLst>
          </a:custGeom>
          <a:solidFill>
            <a:schemeClr val="accent5"/>
          </a:solidFill>
          <a:ln>
            <a:noFill/>
          </a:ln>
          <a:effectLst/>
        </p:spPr>
        <p:txBody>
          <a:bodyPr wrap="square" anchor="ctr">
            <a:noAutofit/>
          </a:bodyPr>
          <a:lstStyle/>
          <a:p>
            <a:endParaRPr lang="en-US" sz="3266" dirty="0">
              <a:latin typeface="Lato Light" panose="020F0502020204030203" pitchFamily="34" charset="0"/>
            </a:endParaRPr>
          </a:p>
        </p:txBody>
      </p:sp>
      <p:sp>
        <p:nvSpPr>
          <p:cNvPr id="3" name="Freeform 1">
            <a:extLst>
              <a:ext uri="{FF2B5EF4-FFF2-40B4-BE49-F238E27FC236}">
                <a16:creationId xmlns:a16="http://schemas.microsoft.com/office/drawing/2014/main" id="{291A3160-8DE7-1041-AA4F-C076B5482621}"/>
              </a:ext>
            </a:extLst>
          </p:cNvPr>
          <p:cNvSpPr>
            <a:spLocks noChangeArrowheads="1"/>
          </p:cNvSpPr>
          <p:nvPr/>
        </p:nvSpPr>
        <p:spPr bwMode="auto">
          <a:xfrm>
            <a:off x="3716890" y="2245241"/>
            <a:ext cx="749949" cy="1449753"/>
          </a:xfrm>
          <a:custGeom>
            <a:avLst/>
            <a:gdLst>
              <a:gd name="T0" fmla="*/ 347 w 2969"/>
              <a:gd name="T1" fmla="*/ 5566 h 5736"/>
              <a:gd name="T2" fmla="*/ 347 w 2969"/>
              <a:gd name="T3" fmla="*/ 5566 h 5736"/>
              <a:gd name="T4" fmla="*/ 793 w 2969"/>
              <a:gd name="T5" fmla="*/ 5735 h 5736"/>
              <a:gd name="T6" fmla="*/ 793 w 2969"/>
              <a:gd name="T7" fmla="*/ 5735 h 5736"/>
              <a:gd name="T8" fmla="*/ 2968 w 2969"/>
              <a:gd name="T9" fmla="*/ 556 h 5736"/>
              <a:gd name="T10" fmla="*/ 2968 w 2969"/>
              <a:gd name="T11" fmla="*/ 556 h 5736"/>
              <a:gd name="T12" fmla="*/ 2390 w 2969"/>
              <a:gd name="T13" fmla="*/ 0 h 5736"/>
              <a:gd name="T14" fmla="*/ 2390 w 2969"/>
              <a:gd name="T15" fmla="*/ 0 h 5736"/>
              <a:gd name="T16" fmla="*/ 0 w 2969"/>
              <a:gd name="T17" fmla="*/ 5665 h 5736"/>
              <a:gd name="T18" fmla="*/ 0 w 2969"/>
              <a:gd name="T19" fmla="*/ 5665 h 5736"/>
              <a:gd name="T20" fmla="*/ 347 w 2969"/>
              <a:gd name="T21" fmla="*/ 5566 h 57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69" h="5736">
                <a:moveTo>
                  <a:pt x="347" y="5566"/>
                </a:moveTo>
                <a:lnTo>
                  <a:pt x="347" y="5566"/>
                </a:lnTo>
                <a:cubicBezTo>
                  <a:pt x="517" y="5566"/>
                  <a:pt x="672" y="5631"/>
                  <a:pt x="793" y="5735"/>
                </a:cubicBezTo>
                <a:lnTo>
                  <a:pt x="793" y="5735"/>
                </a:lnTo>
                <a:cubicBezTo>
                  <a:pt x="923" y="3754"/>
                  <a:pt x="1723" y="1953"/>
                  <a:pt x="2968" y="556"/>
                </a:cubicBezTo>
                <a:lnTo>
                  <a:pt x="2968" y="556"/>
                </a:lnTo>
                <a:cubicBezTo>
                  <a:pt x="2678" y="514"/>
                  <a:pt x="2442" y="287"/>
                  <a:pt x="2390" y="0"/>
                </a:cubicBezTo>
                <a:lnTo>
                  <a:pt x="2390" y="0"/>
                </a:lnTo>
                <a:cubicBezTo>
                  <a:pt x="974" y="1577"/>
                  <a:pt x="141" y="3553"/>
                  <a:pt x="0" y="5665"/>
                </a:cubicBezTo>
                <a:lnTo>
                  <a:pt x="0" y="5665"/>
                </a:lnTo>
                <a:cubicBezTo>
                  <a:pt x="102" y="5602"/>
                  <a:pt x="221" y="5566"/>
                  <a:pt x="347" y="5566"/>
                </a:cubicBezTo>
              </a:path>
            </a:pathLst>
          </a:custGeom>
          <a:solidFill>
            <a:schemeClr val="accent1"/>
          </a:solidFill>
          <a:ln>
            <a:noFill/>
          </a:ln>
          <a:effectLst/>
        </p:spPr>
        <p:txBody>
          <a:bodyPr wrap="none" anchor="ctr"/>
          <a:lstStyle/>
          <a:p>
            <a:endParaRPr lang="en-US" sz="3266" dirty="0">
              <a:latin typeface="Lato Light" panose="020F0502020204030203" pitchFamily="34" charset="0"/>
            </a:endParaRPr>
          </a:p>
        </p:txBody>
      </p:sp>
      <p:sp>
        <p:nvSpPr>
          <p:cNvPr id="6" name="Freeform 4">
            <a:extLst>
              <a:ext uri="{FF2B5EF4-FFF2-40B4-BE49-F238E27FC236}">
                <a16:creationId xmlns:a16="http://schemas.microsoft.com/office/drawing/2014/main" id="{805B5AF4-62FF-C54C-85D2-70239B5C12A7}"/>
              </a:ext>
            </a:extLst>
          </p:cNvPr>
          <p:cNvSpPr>
            <a:spLocks noChangeArrowheads="1"/>
          </p:cNvSpPr>
          <p:nvPr/>
        </p:nvSpPr>
        <p:spPr bwMode="auto">
          <a:xfrm>
            <a:off x="7740762" y="2254155"/>
            <a:ext cx="742149" cy="1448639"/>
          </a:xfrm>
          <a:custGeom>
            <a:avLst/>
            <a:gdLst>
              <a:gd name="T0" fmla="*/ 2582 w 2939"/>
              <a:gd name="T1" fmla="*/ 5567 h 5731"/>
              <a:gd name="T2" fmla="*/ 2582 w 2939"/>
              <a:gd name="T3" fmla="*/ 5567 h 5731"/>
              <a:gd name="T4" fmla="*/ 2938 w 2939"/>
              <a:gd name="T5" fmla="*/ 5671 h 5731"/>
              <a:gd name="T6" fmla="*/ 2938 w 2939"/>
              <a:gd name="T7" fmla="*/ 5671 h 5731"/>
              <a:gd name="T8" fmla="*/ 576 w 2939"/>
              <a:gd name="T9" fmla="*/ 0 h 5731"/>
              <a:gd name="T10" fmla="*/ 576 w 2939"/>
              <a:gd name="T11" fmla="*/ 0 h 5731"/>
              <a:gd name="T12" fmla="*/ 0 w 2939"/>
              <a:gd name="T13" fmla="*/ 557 h 5731"/>
              <a:gd name="T14" fmla="*/ 0 w 2939"/>
              <a:gd name="T15" fmla="*/ 557 h 5731"/>
              <a:gd name="T16" fmla="*/ 2145 w 2939"/>
              <a:gd name="T17" fmla="*/ 5730 h 5731"/>
              <a:gd name="T18" fmla="*/ 2145 w 2939"/>
              <a:gd name="T19" fmla="*/ 5730 h 5731"/>
              <a:gd name="T20" fmla="*/ 2582 w 2939"/>
              <a:gd name="T21" fmla="*/ 5567 h 5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39" h="5731">
                <a:moveTo>
                  <a:pt x="2582" y="5567"/>
                </a:moveTo>
                <a:lnTo>
                  <a:pt x="2582" y="5567"/>
                </a:lnTo>
                <a:cubicBezTo>
                  <a:pt x="2712" y="5567"/>
                  <a:pt x="2834" y="5606"/>
                  <a:pt x="2938" y="5671"/>
                </a:cubicBezTo>
                <a:lnTo>
                  <a:pt x="2938" y="5671"/>
                </a:lnTo>
                <a:cubicBezTo>
                  <a:pt x="2807" y="3560"/>
                  <a:pt x="1983" y="1581"/>
                  <a:pt x="576" y="0"/>
                </a:cubicBezTo>
                <a:lnTo>
                  <a:pt x="576" y="0"/>
                </a:lnTo>
                <a:cubicBezTo>
                  <a:pt x="524" y="287"/>
                  <a:pt x="289" y="514"/>
                  <a:pt x="0" y="557"/>
                </a:cubicBezTo>
                <a:lnTo>
                  <a:pt x="0" y="557"/>
                </a:lnTo>
                <a:cubicBezTo>
                  <a:pt x="1233" y="1956"/>
                  <a:pt x="2022" y="3753"/>
                  <a:pt x="2145" y="5730"/>
                </a:cubicBezTo>
                <a:lnTo>
                  <a:pt x="2145" y="5730"/>
                </a:lnTo>
                <a:cubicBezTo>
                  <a:pt x="2264" y="5629"/>
                  <a:pt x="2417" y="5567"/>
                  <a:pt x="2582" y="5567"/>
                </a:cubicBezTo>
              </a:path>
            </a:pathLst>
          </a:custGeom>
          <a:solidFill>
            <a:schemeClr val="accent3"/>
          </a:solidFill>
          <a:ln>
            <a:noFill/>
          </a:ln>
          <a:effectLst/>
        </p:spPr>
        <p:txBody>
          <a:bodyPr wrap="none" anchor="ctr"/>
          <a:lstStyle/>
          <a:p>
            <a:endParaRPr lang="en-US" sz="3266" dirty="0">
              <a:latin typeface="Lato Light" panose="020F0502020204030203" pitchFamily="34" charset="0"/>
            </a:endParaRPr>
          </a:p>
        </p:txBody>
      </p:sp>
      <p:sp>
        <p:nvSpPr>
          <p:cNvPr id="7" name="Freeform 5">
            <a:extLst>
              <a:ext uri="{FF2B5EF4-FFF2-40B4-BE49-F238E27FC236}">
                <a16:creationId xmlns:a16="http://schemas.microsoft.com/office/drawing/2014/main" id="{2629A3BE-FA16-1F4A-88A8-F9EFEB9A17C8}"/>
              </a:ext>
            </a:extLst>
          </p:cNvPr>
          <p:cNvSpPr>
            <a:spLocks noChangeArrowheads="1"/>
          </p:cNvSpPr>
          <p:nvPr/>
        </p:nvSpPr>
        <p:spPr bwMode="auto">
          <a:xfrm>
            <a:off x="7736305" y="3964663"/>
            <a:ext cx="747721" cy="1453096"/>
          </a:xfrm>
          <a:custGeom>
            <a:avLst/>
            <a:gdLst>
              <a:gd name="T0" fmla="*/ 0 w 2959"/>
              <a:gd name="T1" fmla="*/ 5238 h 5750"/>
              <a:gd name="T2" fmla="*/ 0 w 2959"/>
              <a:gd name="T3" fmla="*/ 5238 h 5750"/>
              <a:gd name="T4" fmla="*/ 617 w 2959"/>
              <a:gd name="T5" fmla="*/ 5749 h 5750"/>
              <a:gd name="T6" fmla="*/ 617 w 2959"/>
              <a:gd name="T7" fmla="*/ 5749 h 5750"/>
              <a:gd name="T8" fmla="*/ 2958 w 2959"/>
              <a:gd name="T9" fmla="*/ 54 h 5750"/>
              <a:gd name="T10" fmla="*/ 2958 w 2959"/>
              <a:gd name="T11" fmla="*/ 54 h 5750"/>
              <a:gd name="T12" fmla="*/ 2598 w 2959"/>
              <a:gd name="T13" fmla="*/ 160 h 5750"/>
              <a:gd name="T14" fmla="*/ 2598 w 2959"/>
              <a:gd name="T15" fmla="*/ 160 h 5750"/>
              <a:gd name="T16" fmla="*/ 2164 w 2959"/>
              <a:gd name="T17" fmla="*/ 0 h 5750"/>
              <a:gd name="T18" fmla="*/ 2164 w 2959"/>
              <a:gd name="T19" fmla="*/ 0 h 5750"/>
              <a:gd name="T20" fmla="*/ 0 w 2959"/>
              <a:gd name="T21" fmla="*/ 5238 h 5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59" h="5750">
                <a:moveTo>
                  <a:pt x="0" y="5238"/>
                </a:moveTo>
                <a:lnTo>
                  <a:pt x="0" y="5238"/>
                </a:lnTo>
                <a:cubicBezTo>
                  <a:pt x="295" y="5256"/>
                  <a:pt x="543" y="5470"/>
                  <a:pt x="617" y="5749"/>
                </a:cubicBezTo>
                <a:lnTo>
                  <a:pt x="617" y="5749"/>
                </a:lnTo>
                <a:cubicBezTo>
                  <a:pt x="2020" y="4159"/>
                  <a:pt x="2836" y="2173"/>
                  <a:pt x="2958" y="54"/>
                </a:cubicBezTo>
                <a:lnTo>
                  <a:pt x="2958" y="54"/>
                </a:lnTo>
                <a:cubicBezTo>
                  <a:pt x="2853" y="121"/>
                  <a:pt x="2729" y="160"/>
                  <a:pt x="2598" y="160"/>
                </a:cubicBezTo>
                <a:lnTo>
                  <a:pt x="2598" y="160"/>
                </a:lnTo>
                <a:cubicBezTo>
                  <a:pt x="2434" y="160"/>
                  <a:pt x="2282" y="99"/>
                  <a:pt x="2164" y="0"/>
                </a:cubicBezTo>
                <a:lnTo>
                  <a:pt x="2164" y="0"/>
                </a:lnTo>
                <a:cubicBezTo>
                  <a:pt x="2049" y="2003"/>
                  <a:pt x="1251" y="3825"/>
                  <a:pt x="0" y="5238"/>
                </a:cubicBezTo>
              </a:path>
            </a:pathLst>
          </a:custGeom>
          <a:solidFill>
            <a:schemeClr val="accent2"/>
          </a:solidFill>
          <a:ln>
            <a:noFill/>
          </a:ln>
          <a:effectLst/>
        </p:spPr>
        <p:txBody>
          <a:bodyPr wrap="none" anchor="ctr"/>
          <a:lstStyle/>
          <a:p>
            <a:endParaRPr lang="en-US" sz="3266" dirty="0">
              <a:latin typeface="Lato Light" panose="020F0502020204030203" pitchFamily="34" charset="0"/>
            </a:endParaRPr>
          </a:p>
        </p:txBody>
      </p:sp>
      <p:sp>
        <p:nvSpPr>
          <p:cNvPr id="11" name="Freeform 9">
            <a:extLst>
              <a:ext uri="{FF2B5EF4-FFF2-40B4-BE49-F238E27FC236}">
                <a16:creationId xmlns:a16="http://schemas.microsoft.com/office/drawing/2014/main" id="{510638DB-9591-AC42-9863-4D390F0ED802}"/>
              </a:ext>
            </a:extLst>
          </p:cNvPr>
          <p:cNvSpPr>
            <a:spLocks noChangeArrowheads="1"/>
          </p:cNvSpPr>
          <p:nvPr/>
        </p:nvSpPr>
        <p:spPr bwMode="auto">
          <a:xfrm>
            <a:off x="4301917" y="2041317"/>
            <a:ext cx="358817" cy="358817"/>
          </a:xfrm>
          <a:custGeom>
            <a:avLst/>
            <a:gdLst>
              <a:gd name="T0" fmla="*/ 0 w 1421"/>
              <a:gd name="T1" fmla="*/ 709 h 1421"/>
              <a:gd name="T2" fmla="*/ 710 w 1421"/>
              <a:gd name="T3" fmla="*/ 0 h 1421"/>
              <a:gd name="T4" fmla="*/ 710 w 1421"/>
              <a:gd name="T5" fmla="*/ 0 h 1421"/>
              <a:gd name="T6" fmla="*/ 710 w 1421"/>
              <a:gd name="T7" fmla="*/ 0 h 1421"/>
              <a:gd name="T8" fmla="*/ 1420 w 1421"/>
              <a:gd name="T9" fmla="*/ 709 h 1421"/>
              <a:gd name="T10" fmla="*/ 1420 w 1421"/>
              <a:gd name="T11" fmla="*/ 709 h 1421"/>
              <a:gd name="T12" fmla="*/ 1420 w 1421"/>
              <a:gd name="T13" fmla="*/ 709 h 1421"/>
              <a:gd name="T14" fmla="*/ 710 w 1421"/>
              <a:gd name="T15" fmla="*/ 1420 h 1421"/>
              <a:gd name="T16" fmla="*/ 710 w 1421"/>
              <a:gd name="T17" fmla="*/ 1420 h 1421"/>
              <a:gd name="T18" fmla="*/ 710 w 1421"/>
              <a:gd name="T19" fmla="*/ 1420 h 1421"/>
              <a:gd name="T20" fmla="*/ 0 w 1421"/>
              <a:gd name="T21" fmla="*/ 709 h 1421"/>
              <a:gd name="T22" fmla="*/ 0 w 1421"/>
              <a:gd name="T23" fmla="*/ 709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1" h="1421">
                <a:moveTo>
                  <a:pt x="0" y="709"/>
                </a:moveTo>
                <a:cubicBezTo>
                  <a:pt x="0" y="318"/>
                  <a:pt x="318" y="0"/>
                  <a:pt x="710" y="0"/>
                </a:cubicBezTo>
                <a:lnTo>
                  <a:pt x="710" y="0"/>
                </a:lnTo>
                <a:lnTo>
                  <a:pt x="710" y="0"/>
                </a:lnTo>
                <a:cubicBezTo>
                  <a:pt x="1102" y="0"/>
                  <a:pt x="1420" y="318"/>
                  <a:pt x="1420" y="709"/>
                </a:cubicBezTo>
                <a:lnTo>
                  <a:pt x="1420" y="709"/>
                </a:lnTo>
                <a:lnTo>
                  <a:pt x="1420" y="709"/>
                </a:lnTo>
                <a:cubicBezTo>
                  <a:pt x="1420" y="1102"/>
                  <a:pt x="1102" y="1420"/>
                  <a:pt x="710" y="1420"/>
                </a:cubicBezTo>
                <a:lnTo>
                  <a:pt x="710" y="1420"/>
                </a:lnTo>
                <a:lnTo>
                  <a:pt x="710" y="1420"/>
                </a:lnTo>
                <a:cubicBezTo>
                  <a:pt x="318" y="1420"/>
                  <a:pt x="0" y="1102"/>
                  <a:pt x="0" y="709"/>
                </a:cubicBezTo>
                <a:lnTo>
                  <a:pt x="0" y="709"/>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2" name="Freeform 10">
            <a:extLst>
              <a:ext uri="{FF2B5EF4-FFF2-40B4-BE49-F238E27FC236}">
                <a16:creationId xmlns:a16="http://schemas.microsoft.com/office/drawing/2014/main" id="{281A3DA2-B68E-BA43-B0C6-AD003E4B0E82}"/>
              </a:ext>
            </a:extLst>
          </p:cNvPr>
          <p:cNvSpPr>
            <a:spLocks noChangeArrowheads="1"/>
          </p:cNvSpPr>
          <p:nvPr/>
        </p:nvSpPr>
        <p:spPr bwMode="auto">
          <a:xfrm>
            <a:off x="3624400" y="3651535"/>
            <a:ext cx="358817" cy="358817"/>
          </a:xfrm>
          <a:custGeom>
            <a:avLst/>
            <a:gdLst>
              <a:gd name="T0" fmla="*/ 0 w 1422"/>
              <a:gd name="T1" fmla="*/ 711 h 1421"/>
              <a:gd name="T2" fmla="*/ 710 w 1422"/>
              <a:gd name="T3" fmla="*/ 0 h 1421"/>
              <a:gd name="T4" fmla="*/ 710 w 1422"/>
              <a:gd name="T5" fmla="*/ 0 h 1421"/>
              <a:gd name="T6" fmla="*/ 710 w 1422"/>
              <a:gd name="T7" fmla="*/ 0 h 1421"/>
              <a:gd name="T8" fmla="*/ 1421 w 1422"/>
              <a:gd name="T9" fmla="*/ 711 h 1421"/>
              <a:gd name="T10" fmla="*/ 1421 w 1422"/>
              <a:gd name="T11" fmla="*/ 711 h 1421"/>
              <a:gd name="T12" fmla="*/ 1421 w 1422"/>
              <a:gd name="T13" fmla="*/ 711 h 1421"/>
              <a:gd name="T14" fmla="*/ 710 w 1422"/>
              <a:gd name="T15" fmla="*/ 1420 h 1421"/>
              <a:gd name="T16" fmla="*/ 710 w 1422"/>
              <a:gd name="T17" fmla="*/ 1420 h 1421"/>
              <a:gd name="T18" fmla="*/ 710 w 1422"/>
              <a:gd name="T19" fmla="*/ 1420 h 1421"/>
              <a:gd name="T20" fmla="*/ 0 w 1422"/>
              <a:gd name="T21" fmla="*/ 711 h 1421"/>
              <a:gd name="T22" fmla="*/ 0 w 1422"/>
              <a:gd name="T23" fmla="*/ 711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2" h="1421">
                <a:moveTo>
                  <a:pt x="0" y="711"/>
                </a:moveTo>
                <a:cubicBezTo>
                  <a:pt x="0" y="319"/>
                  <a:pt x="318" y="0"/>
                  <a:pt x="710" y="0"/>
                </a:cubicBezTo>
                <a:lnTo>
                  <a:pt x="710" y="0"/>
                </a:lnTo>
                <a:lnTo>
                  <a:pt x="710" y="0"/>
                </a:lnTo>
                <a:cubicBezTo>
                  <a:pt x="1103" y="0"/>
                  <a:pt x="1421" y="319"/>
                  <a:pt x="1421" y="711"/>
                </a:cubicBezTo>
                <a:lnTo>
                  <a:pt x="1421" y="711"/>
                </a:lnTo>
                <a:lnTo>
                  <a:pt x="1421" y="711"/>
                </a:lnTo>
                <a:cubicBezTo>
                  <a:pt x="1421" y="1102"/>
                  <a:pt x="1103" y="1420"/>
                  <a:pt x="710" y="1420"/>
                </a:cubicBezTo>
                <a:lnTo>
                  <a:pt x="710" y="1420"/>
                </a:lnTo>
                <a:lnTo>
                  <a:pt x="710" y="1420"/>
                </a:lnTo>
                <a:cubicBezTo>
                  <a:pt x="318" y="1420"/>
                  <a:pt x="0" y="1102"/>
                  <a:pt x="0" y="711"/>
                </a:cubicBezTo>
                <a:lnTo>
                  <a:pt x="0" y="711"/>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3" name="Freeform 11">
            <a:extLst>
              <a:ext uri="{FF2B5EF4-FFF2-40B4-BE49-F238E27FC236}">
                <a16:creationId xmlns:a16="http://schemas.microsoft.com/office/drawing/2014/main" id="{57A0F4E9-F6FB-AC4B-BDB3-81F7B9F2789B}"/>
              </a:ext>
            </a:extLst>
          </p:cNvPr>
          <p:cNvSpPr>
            <a:spLocks noChangeArrowheads="1"/>
          </p:cNvSpPr>
          <p:nvPr/>
        </p:nvSpPr>
        <p:spPr bwMode="auto">
          <a:xfrm>
            <a:off x="4301917" y="5277353"/>
            <a:ext cx="358817" cy="358817"/>
          </a:xfrm>
          <a:custGeom>
            <a:avLst/>
            <a:gdLst>
              <a:gd name="T0" fmla="*/ 0 w 1421"/>
              <a:gd name="T1" fmla="*/ 710 h 1422"/>
              <a:gd name="T2" fmla="*/ 710 w 1421"/>
              <a:gd name="T3" fmla="*/ 0 h 1422"/>
              <a:gd name="T4" fmla="*/ 710 w 1421"/>
              <a:gd name="T5" fmla="*/ 0 h 1422"/>
              <a:gd name="T6" fmla="*/ 710 w 1421"/>
              <a:gd name="T7" fmla="*/ 0 h 1422"/>
              <a:gd name="T8" fmla="*/ 1420 w 1421"/>
              <a:gd name="T9" fmla="*/ 710 h 1422"/>
              <a:gd name="T10" fmla="*/ 1420 w 1421"/>
              <a:gd name="T11" fmla="*/ 710 h 1422"/>
              <a:gd name="T12" fmla="*/ 1420 w 1421"/>
              <a:gd name="T13" fmla="*/ 710 h 1422"/>
              <a:gd name="T14" fmla="*/ 710 w 1421"/>
              <a:gd name="T15" fmla="*/ 1421 h 1422"/>
              <a:gd name="T16" fmla="*/ 710 w 1421"/>
              <a:gd name="T17" fmla="*/ 1421 h 1422"/>
              <a:gd name="T18" fmla="*/ 710 w 1421"/>
              <a:gd name="T19" fmla="*/ 1421 h 1422"/>
              <a:gd name="T20" fmla="*/ 0 w 1421"/>
              <a:gd name="T21" fmla="*/ 710 h 1422"/>
              <a:gd name="T22" fmla="*/ 0 w 1421"/>
              <a:gd name="T23" fmla="*/ 710 h 1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1" h="1422">
                <a:moveTo>
                  <a:pt x="0" y="710"/>
                </a:moveTo>
                <a:cubicBezTo>
                  <a:pt x="0" y="318"/>
                  <a:pt x="318" y="0"/>
                  <a:pt x="710" y="0"/>
                </a:cubicBezTo>
                <a:lnTo>
                  <a:pt x="710" y="0"/>
                </a:lnTo>
                <a:lnTo>
                  <a:pt x="710" y="0"/>
                </a:lnTo>
                <a:cubicBezTo>
                  <a:pt x="1102" y="0"/>
                  <a:pt x="1420" y="318"/>
                  <a:pt x="1420" y="710"/>
                </a:cubicBezTo>
                <a:lnTo>
                  <a:pt x="1420" y="710"/>
                </a:lnTo>
                <a:lnTo>
                  <a:pt x="1420" y="710"/>
                </a:lnTo>
                <a:cubicBezTo>
                  <a:pt x="1420" y="1102"/>
                  <a:pt x="1102" y="1421"/>
                  <a:pt x="710" y="1421"/>
                </a:cubicBezTo>
                <a:lnTo>
                  <a:pt x="710" y="1421"/>
                </a:lnTo>
                <a:lnTo>
                  <a:pt x="710" y="1421"/>
                </a:lnTo>
                <a:cubicBezTo>
                  <a:pt x="318" y="1421"/>
                  <a:pt x="0" y="1102"/>
                  <a:pt x="0" y="710"/>
                </a:cubicBezTo>
                <a:lnTo>
                  <a:pt x="0" y="710"/>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5" name="Freeform 13">
            <a:extLst>
              <a:ext uri="{FF2B5EF4-FFF2-40B4-BE49-F238E27FC236}">
                <a16:creationId xmlns:a16="http://schemas.microsoft.com/office/drawing/2014/main" id="{2B1EED9F-A2DC-834E-B870-6C9E371A0183}"/>
              </a:ext>
            </a:extLst>
          </p:cNvPr>
          <p:cNvSpPr>
            <a:spLocks noChangeArrowheads="1"/>
          </p:cNvSpPr>
          <p:nvPr/>
        </p:nvSpPr>
        <p:spPr bwMode="auto">
          <a:xfrm>
            <a:off x="7537953" y="5277353"/>
            <a:ext cx="358817" cy="358817"/>
          </a:xfrm>
          <a:custGeom>
            <a:avLst/>
            <a:gdLst>
              <a:gd name="T0" fmla="*/ 0 w 1422"/>
              <a:gd name="T1" fmla="*/ 710 h 1422"/>
              <a:gd name="T2" fmla="*/ 711 w 1422"/>
              <a:gd name="T3" fmla="*/ 0 h 1422"/>
              <a:gd name="T4" fmla="*/ 711 w 1422"/>
              <a:gd name="T5" fmla="*/ 0 h 1422"/>
              <a:gd name="T6" fmla="*/ 711 w 1422"/>
              <a:gd name="T7" fmla="*/ 0 h 1422"/>
              <a:gd name="T8" fmla="*/ 1421 w 1422"/>
              <a:gd name="T9" fmla="*/ 710 h 1422"/>
              <a:gd name="T10" fmla="*/ 1421 w 1422"/>
              <a:gd name="T11" fmla="*/ 710 h 1422"/>
              <a:gd name="T12" fmla="*/ 1421 w 1422"/>
              <a:gd name="T13" fmla="*/ 710 h 1422"/>
              <a:gd name="T14" fmla="*/ 711 w 1422"/>
              <a:gd name="T15" fmla="*/ 1421 h 1422"/>
              <a:gd name="T16" fmla="*/ 711 w 1422"/>
              <a:gd name="T17" fmla="*/ 1421 h 1422"/>
              <a:gd name="T18" fmla="*/ 711 w 1422"/>
              <a:gd name="T19" fmla="*/ 1421 h 1422"/>
              <a:gd name="T20" fmla="*/ 0 w 1422"/>
              <a:gd name="T21" fmla="*/ 710 h 1422"/>
              <a:gd name="T22" fmla="*/ 0 w 1422"/>
              <a:gd name="T23" fmla="*/ 710 h 1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2" h="1422">
                <a:moveTo>
                  <a:pt x="0" y="710"/>
                </a:moveTo>
                <a:cubicBezTo>
                  <a:pt x="0" y="318"/>
                  <a:pt x="318" y="0"/>
                  <a:pt x="711" y="0"/>
                </a:cubicBezTo>
                <a:lnTo>
                  <a:pt x="711" y="0"/>
                </a:lnTo>
                <a:lnTo>
                  <a:pt x="711" y="0"/>
                </a:lnTo>
                <a:cubicBezTo>
                  <a:pt x="1103" y="0"/>
                  <a:pt x="1421" y="318"/>
                  <a:pt x="1421" y="710"/>
                </a:cubicBezTo>
                <a:lnTo>
                  <a:pt x="1421" y="710"/>
                </a:lnTo>
                <a:lnTo>
                  <a:pt x="1421" y="710"/>
                </a:lnTo>
                <a:cubicBezTo>
                  <a:pt x="1421" y="1102"/>
                  <a:pt x="1103" y="1421"/>
                  <a:pt x="711" y="1421"/>
                </a:cubicBezTo>
                <a:lnTo>
                  <a:pt x="711" y="1421"/>
                </a:lnTo>
                <a:lnTo>
                  <a:pt x="711" y="1421"/>
                </a:lnTo>
                <a:cubicBezTo>
                  <a:pt x="318" y="1421"/>
                  <a:pt x="0" y="1102"/>
                  <a:pt x="0" y="710"/>
                </a:cubicBezTo>
                <a:lnTo>
                  <a:pt x="0" y="710"/>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6" name="Freeform 14">
            <a:extLst>
              <a:ext uri="{FF2B5EF4-FFF2-40B4-BE49-F238E27FC236}">
                <a16:creationId xmlns:a16="http://schemas.microsoft.com/office/drawing/2014/main" id="{EF4F15DD-1999-2B43-874B-CCFB034560B6}"/>
              </a:ext>
            </a:extLst>
          </p:cNvPr>
          <p:cNvSpPr>
            <a:spLocks noChangeArrowheads="1"/>
          </p:cNvSpPr>
          <p:nvPr/>
        </p:nvSpPr>
        <p:spPr bwMode="auto">
          <a:xfrm>
            <a:off x="8208784" y="3659335"/>
            <a:ext cx="358817" cy="358817"/>
          </a:xfrm>
          <a:custGeom>
            <a:avLst/>
            <a:gdLst>
              <a:gd name="T0" fmla="*/ 0 w 1421"/>
              <a:gd name="T1" fmla="*/ 709 h 1420"/>
              <a:gd name="T2" fmla="*/ 710 w 1421"/>
              <a:gd name="T3" fmla="*/ 0 h 1420"/>
              <a:gd name="T4" fmla="*/ 710 w 1421"/>
              <a:gd name="T5" fmla="*/ 0 h 1420"/>
              <a:gd name="T6" fmla="*/ 710 w 1421"/>
              <a:gd name="T7" fmla="*/ 0 h 1420"/>
              <a:gd name="T8" fmla="*/ 1420 w 1421"/>
              <a:gd name="T9" fmla="*/ 709 h 1420"/>
              <a:gd name="T10" fmla="*/ 1420 w 1421"/>
              <a:gd name="T11" fmla="*/ 709 h 1420"/>
              <a:gd name="T12" fmla="*/ 1420 w 1421"/>
              <a:gd name="T13" fmla="*/ 709 h 1420"/>
              <a:gd name="T14" fmla="*/ 710 w 1421"/>
              <a:gd name="T15" fmla="*/ 1419 h 1420"/>
              <a:gd name="T16" fmla="*/ 710 w 1421"/>
              <a:gd name="T17" fmla="*/ 1419 h 1420"/>
              <a:gd name="T18" fmla="*/ 710 w 1421"/>
              <a:gd name="T19" fmla="*/ 1419 h 1420"/>
              <a:gd name="T20" fmla="*/ 0 w 1421"/>
              <a:gd name="T21" fmla="*/ 709 h 1420"/>
              <a:gd name="T22" fmla="*/ 0 w 1421"/>
              <a:gd name="T23" fmla="*/ 709 h 1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1" h="1420">
                <a:moveTo>
                  <a:pt x="0" y="709"/>
                </a:moveTo>
                <a:cubicBezTo>
                  <a:pt x="0" y="318"/>
                  <a:pt x="318" y="0"/>
                  <a:pt x="710" y="0"/>
                </a:cubicBezTo>
                <a:lnTo>
                  <a:pt x="710" y="0"/>
                </a:lnTo>
                <a:lnTo>
                  <a:pt x="710" y="0"/>
                </a:lnTo>
                <a:cubicBezTo>
                  <a:pt x="1102" y="0"/>
                  <a:pt x="1420" y="318"/>
                  <a:pt x="1420" y="709"/>
                </a:cubicBezTo>
                <a:lnTo>
                  <a:pt x="1420" y="709"/>
                </a:lnTo>
                <a:lnTo>
                  <a:pt x="1420" y="709"/>
                </a:lnTo>
                <a:cubicBezTo>
                  <a:pt x="1420" y="1101"/>
                  <a:pt x="1102" y="1419"/>
                  <a:pt x="710" y="1419"/>
                </a:cubicBezTo>
                <a:lnTo>
                  <a:pt x="710" y="1419"/>
                </a:lnTo>
                <a:lnTo>
                  <a:pt x="710" y="1419"/>
                </a:lnTo>
                <a:cubicBezTo>
                  <a:pt x="318" y="1419"/>
                  <a:pt x="0" y="1101"/>
                  <a:pt x="0" y="709"/>
                </a:cubicBezTo>
                <a:lnTo>
                  <a:pt x="0" y="709"/>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7" name="Freeform 15">
            <a:extLst>
              <a:ext uri="{FF2B5EF4-FFF2-40B4-BE49-F238E27FC236}">
                <a16:creationId xmlns:a16="http://schemas.microsoft.com/office/drawing/2014/main" id="{2D6A7DC5-FD11-6D4B-9D10-AE4474A64457}"/>
              </a:ext>
            </a:extLst>
          </p:cNvPr>
          <p:cNvSpPr>
            <a:spLocks noChangeArrowheads="1"/>
          </p:cNvSpPr>
          <p:nvPr/>
        </p:nvSpPr>
        <p:spPr bwMode="auto">
          <a:xfrm>
            <a:off x="7537953" y="2041317"/>
            <a:ext cx="358817" cy="358817"/>
          </a:xfrm>
          <a:custGeom>
            <a:avLst/>
            <a:gdLst>
              <a:gd name="T0" fmla="*/ 0 w 1422"/>
              <a:gd name="T1" fmla="*/ 709 h 1421"/>
              <a:gd name="T2" fmla="*/ 711 w 1422"/>
              <a:gd name="T3" fmla="*/ 0 h 1421"/>
              <a:gd name="T4" fmla="*/ 711 w 1422"/>
              <a:gd name="T5" fmla="*/ 0 h 1421"/>
              <a:gd name="T6" fmla="*/ 711 w 1422"/>
              <a:gd name="T7" fmla="*/ 0 h 1421"/>
              <a:gd name="T8" fmla="*/ 1421 w 1422"/>
              <a:gd name="T9" fmla="*/ 709 h 1421"/>
              <a:gd name="T10" fmla="*/ 1421 w 1422"/>
              <a:gd name="T11" fmla="*/ 709 h 1421"/>
              <a:gd name="T12" fmla="*/ 1421 w 1422"/>
              <a:gd name="T13" fmla="*/ 709 h 1421"/>
              <a:gd name="T14" fmla="*/ 711 w 1422"/>
              <a:gd name="T15" fmla="*/ 1420 h 1421"/>
              <a:gd name="T16" fmla="*/ 711 w 1422"/>
              <a:gd name="T17" fmla="*/ 1420 h 1421"/>
              <a:gd name="T18" fmla="*/ 711 w 1422"/>
              <a:gd name="T19" fmla="*/ 1420 h 1421"/>
              <a:gd name="T20" fmla="*/ 0 w 1422"/>
              <a:gd name="T21" fmla="*/ 709 h 1421"/>
              <a:gd name="T22" fmla="*/ 0 w 1422"/>
              <a:gd name="T23" fmla="*/ 709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2" h="1421">
                <a:moveTo>
                  <a:pt x="0" y="709"/>
                </a:moveTo>
                <a:cubicBezTo>
                  <a:pt x="0" y="318"/>
                  <a:pt x="318" y="0"/>
                  <a:pt x="711" y="0"/>
                </a:cubicBezTo>
                <a:lnTo>
                  <a:pt x="711" y="0"/>
                </a:lnTo>
                <a:lnTo>
                  <a:pt x="711" y="0"/>
                </a:lnTo>
                <a:cubicBezTo>
                  <a:pt x="1103" y="0"/>
                  <a:pt x="1421" y="318"/>
                  <a:pt x="1421" y="709"/>
                </a:cubicBezTo>
                <a:lnTo>
                  <a:pt x="1421" y="709"/>
                </a:lnTo>
                <a:lnTo>
                  <a:pt x="1421" y="709"/>
                </a:lnTo>
                <a:cubicBezTo>
                  <a:pt x="1421" y="1102"/>
                  <a:pt x="1103" y="1420"/>
                  <a:pt x="711" y="1420"/>
                </a:cubicBezTo>
                <a:lnTo>
                  <a:pt x="711" y="1420"/>
                </a:lnTo>
                <a:lnTo>
                  <a:pt x="711" y="1420"/>
                </a:lnTo>
                <a:cubicBezTo>
                  <a:pt x="318" y="1420"/>
                  <a:pt x="0" y="1102"/>
                  <a:pt x="0" y="709"/>
                </a:cubicBezTo>
                <a:lnTo>
                  <a:pt x="0" y="709"/>
                </a:lnTo>
              </a:path>
            </a:pathLst>
          </a:custGeom>
          <a:solidFill>
            <a:schemeClr val="accent5">
              <a:lumMod val="50000"/>
            </a:schemeClr>
          </a:solidFill>
          <a:ln>
            <a:noFill/>
          </a:ln>
          <a:effectLst/>
        </p:spPr>
        <p:txBody>
          <a:bodyPr wrap="none" anchor="ctr"/>
          <a:lstStyle/>
          <a:p>
            <a:endParaRPr lang="en-US" sz="3266" dirty="0">
              <a:latin typeface="Lato Light" panose="020F0502020204030203" pitchFamily="34" charset="0"/>
            </a:endParaRPr>
          </a:p>
        </p:txBody>
      </p:sp>
      <p:sp>
        <p:nvSpPr>
          <p:cNvPr id="18" name="Freeform 23">
            <a:extLst>
              <a:ext uri="{FF2B5EF4-FFF2-40B4-BE49-F238E27FC236}">
                <a16:creationId xmlns:a16="http://schemas.microsoft.com/office/drawing/2014/main" id="{0D454A88-3343-744E-AB02-E3B6D470831D}"/>
              </a:ext>
            </a:extLst>
          </p:cNvPr>
          <p:cNvSpPr>
            <a:spLocks noChangeArrowheads="1"/>
          </p:cNvSpPr>
          <p:nvPr/>
        </p:nvSpPr>
        <p:spPr bwMode="auto">
          <a:xfrm>
            <a:off x="4130309" y="3777454"/>
            <a:ext cx="1967920" cy="1719423"/>
          </a:xfrm>
          <a:custGeom>
            <a:avLst/>
            <a:gdLst>
              <a:gd name="T0" fmla="*/ 7786 w 7787"/>
              <a:gd name="T1" fmla="*/ 279 h 6805"/>
              <a:gd name="T2" fmla="*/ 7557 w 7787"/>
              <a:gd name="T3" fmla="*/ 0 h 6805"/>
              <a:gd name="T4" fmla="*/ 2908 w 7787"/>
              <a:gd name="T5" fmla="*/ 3829 h 6805"/>
              <a:gd name="T6" fmla="*/ 2250 w 7787"/>
              <a:gd name="T7" fmla="*/ 3551 h 6805"/>
              <a:gd name="T8" fmla="*/ 0 w 7787"/>
              <a:gd name="T9" fmla="*/ 4953 h 6805"/>
              <a:gd name="T10" fmla="*/ 1459 w 7787"/>
              <a:gd name="T11" fmla="*/ 5022 h 6805"/>
              <a:gd name="T12" fmla="*/ 1441 w 7787"/>
              <a:gd name="T13" fmla="*/ 5038 h 6805"/>
              <a:gd name="T14" fmla="*/ 1441 w 7787"/>
              <a:gd name="T15" fmla="*/ 5038 h 6805"/>
              <a:gd name="T16" fmla="*/ 1414 w 7787"/>
              <a:gd name="T17" fmla="*/ 5066 h 6805"/>
              <a:gd name="T18" fmla="*/ 1414 w 7787"/>
              <a:gd name="T19" fmla="*/ 5066 h 6805"/>
              <a:gd name="T20" fmla="*/ 1410 w 7787"/>
              <a:gd name="T21" fmla="*/ 5071 h 6805"/>
              <a:gd name="T22" fmla="*/ 1410 w 7787"/>
              <a:gd name="T23" fmla="*/ 5071 h 6805"/>
              <a:gd name="T24" fmla="*/ 1393 w 7787"/>
              <a:gd name="T25" fmla="*/ 5098 h 6805"/>
              <a:gd name="T26" fmla="*/ 1393 w 7787"/>
              <a:gd name="T27" fmla="*/ 5098 h 6805"/>
              <a:gd name="T28" fmla="*/ 1392 w 7787"/>
              <a:gd name="T29" fmla="*/ 5101 h 6805"/>
              <a:gd name="T30" fmla="*/ 1392 w 7787"/>
              <a:gd name="T31" fmla="*/ 5101 h 6805"/>
              <a:gd name="T32" fmla="*/ 1380 w 7787"/>
              <a:gd name="T33" fmla="*/ 5134 h 6805"/>
              <a:gd name="T34" fmla="*/ 1380 w 7787"/>
              <a:gd name="T35" fmla="*/ 5134 h 6805"/>
              <a:gd name="T36" fmla="*/ 1380 w 7787"/>
              <a:gd name="T37" fmla="*/ 5134 h 6805"/>
              <a:gd name="T38" fmla="*/ 1380 w 7787"/>
              <a:gd name="T39" fmla="*/ 5134 h 6805"/>
              <a:gd name="T40" fmla="*/ 1375 w 7787"/>
              <a:gd name="T41" fmla="*/ 5172 h 6805"/>
              <a:gd name="T42" fmla="*/ 1375 w 7787"/>
              <a:gd name="T43" fmla="*/ 5172 h 6805"/>
              <a:gd name="T44" fmla="*/ 1375 w 7787"/>
              <a:gd name="T45" fmla="*/ 5172 h 6805"/>
              <a:gd name="T46" fmla="*/ 1415 w 7787"/>
              <a:gd name="T47" fmla="*/ 5292 h 6805"/>
              <a:gd name="T48" fmla="*/ 1415 w 7787"/>
              <a:gd name="T49" fmla="*/ 5292 h 6805"/>
              <a:gd name="T50" fmla="*/ 1554 w 7787"/>
              <a:gd name="T51" fmla="*/ 5357 h 6805"/>
              <a:gd name="T52" fmla="*/ 1322 w 7787"/>
              <a:gd name="T53" fmla="*/ 6804 h 6805"/>
              <a:gd name="T54" fmla="*/ 3143 w 7787"/>
              <a:gd name="T55" fmla="*/ 4878 h 6805"/>
              <a:gd name="T56" fmla="*/ 3009 w 7787"/>
              <a:gd name="T57" fmla="*/ 4215 h 6805"/>
              <a:gd name="T58" fmla="*/ 7786 w 7787"/>
              <a:gd name="T59" fmla="*/ 279 h 68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787" h="6805">
                <a:moveTo>
                  <a:pt x="7786" y="279"/>
                </a:moveTo>
                <a:lnTo>
                  <a:pt x="7557" y="0"/>
                </a:lnTo>
                <a:lnTo>
                  <a:pt x="2908" y="3829"/>
                </a:lnTo>
                <a:lnTo>
                  <a:pt x="2250" y="3551"/>
                </a:lnTo>
                <a:lnTo>
                  <a:pt x="0" y="4953"/>
                </a:lnTo>
                <a:lnTo>
                  <a:pt x="1459" y="5022"/>
                </a:lnTo>
                <a:lnTo>
                  <a:pt x="1441" y="5038"/>
                </a:lnTo>
                <a:lnTo>
                  <a:pt x="1441" y="5038"/>
                </a:lnTo>
                <a:cubicBezTo>
                  <a:pt x="1430" y="5046"/>
                  <a:pt x="1421" y="5055"/>
                  <a:pt x="1414" y="5066"/>
                </a:cubicBezTo>
                <a:lnTo>
                  <a:pt x="1414" y="5066"/>
                </a:lnTo>
                <a:cubicBezTo>
                  <a:pt x="1412" y="5067"/>
                  <a:pt x="1411" y="5069"/>
                  <a:pt x="1410" y="5071"/>
                </a:cubicBezTo>
                <a:lnTo>
                  <a:pt x="1410" y="5071"/>
                </a:lnTo>
                <a:cubicBezTo>
                  <a:pt x="1404" y="5080"/>
                  <a:pt x="1397" y="5088"/>
                  <a:pt x="1393" y="5098"/>
                </a:cubicBezTo>
                <a:lnTo>
                  <a:pt x="1393" y="5098"/>
                </a:lnTo>
                <a:cubicBezTo>
                  <a:pt x="1393" y="5100"/>
                  <a:pt x="1392" y="5100"/>
                  <a:pt x="1392" y="5101"/>
                </a:cubicBezTo>
                <a:lnTo>
                  <a:pt x="1392" y="5101"/>
                </a:lnTo>
                <a:cubicBezTo>
                  <a:pt x="1387" y="5112"/>
                  <a:pt x="1383" y="5124"/>
                  <a:pt x="1380" y="5134"/>
                </a:cubicBezTo>
                <a:lnTo>
                  <a:pt x="1380" y="5134"/>
                </a:lnTo>
                <a:lnTo>
                  <a:pt x="1380" y="5134"/>
                </a:lnTo>
                <a:lnTo>
                  <a:pt x="1380" y="5134"/>
                </a:lnTo>
                <a:cubicBezTo>
                  <a:pt x="1377" y="5148"/>
                  <a:pt x="1375" y="5159"/>
                  <a:pt x="1375" y="5172"/>
                </a:cubicBezTo>
                <a:lnTo>
                  <a:pt x="1375" y="5172"/>
                </a:lnTo>
                <a:lnTo>
                  <a:pt x="1375" y="5172"/>
                </a:lnTo>
                <a:cubicBezTo>
                  <a:pt x="1373" y="5214"/>
                  <a:pt x="1387" y="5257"/>
                  <a:pt x="1415" y="5292"/>
                </a:cubicBezTo>
                <a:lnTo>
                  <a:pt x="1415" y="5292"/>
                </a:lnTo>
                <a:cubicBezTo>
                  <a:pt x="1451" y="5336"/>
                  <a:pt x="1502" y="5357"/>
                  <a:pt x="1554" y="5357"/>
                </a:cubicBezTo>
                <a:lnTo>
                  <a:pt x="1322" y="6804"/>
                </a:lnTo>
                <a:lnTo>
                  <a:pt x="3143" y="4878"/>
                </a:lnTo>
                <a:lnTo>
                  <a:pt x="3009" y="4215"/>
                </a:lnTo>
                <a:lnTo>
                  <a:pt x="7786" y="279"/>
                </a:lnTo>
              </a:path>
            </a:pathLst>
          </a:custGeom>
          <a:solidFill>
            <a:schemeClr val="accent6">
              <a:alpha val="60000"/>
            </a:schemeClr>
          </a:solidFill>
          <a:ln>
            <a:noFill/>
          </a:ln>
          <a:effectLst/>
        </p:spPr>
        <p:txBody>
          <a:bodyPr wrap="none" anchor="ctr"/>
          <a:lstStyle/>
          <a:p>
            <a:endParaRPr lang="en-US" sz="3266" dirty="0">
              <a:latin typeface="Lato Light" panose="020F0502020204030203" pitchFamily="34" charset="0"/>
            </a:endParaRPr>
          </a:p>
        </p:txBody>
      </p:sp>
      <p:sp>
        <p:nvSpPr>
          <p:cNvPr id="19" name="Freeform 24">
            <a:extLst>
              <a:ext uri="{FF2B5EF4-FFF2-40B4-BE49-F238E27FC236}">
                <a16:creationId xmlns:a16="http://schemas.microsoft.com/office/drawing/2014/main" id="{697EA190-A068-B449-A510-945515231D9F}"/>
              </a:ext>
            </a:extLst>
          </p:cNvPr>
          <p:cNvSpPr>
            <a:spLocks noChangeArrowheads="1"/>
          </p:cNvSpPr>
          <p:nvPr/>
        </p:nvSpPr>
        <p:spPr bwMode="auto">
          <a:xfrm>
            <a:off x="4490240" y="2505995"/>
            <a:ext cx="1633619" cy="1359492"/>
          </a:xfrm>
          <a:custGeom>
            <a:avLst/>
            <a:gdLst>
              <a:gd name="T0" fmla="*/ 6432 w 6463"/>
              <a:gd name="T1" fmla="*/ 5101 h 5380"/>
              <a:gd name="T2" fmla="*/ 318 w 6463"/>
              <a:gd name="T3" fmla="*/ 62 h 5380"/>
              <a:gd name="T4" fmla="*/ 318 w 6463"/>
              <a:gd name="T5" fmla="*/ 62 h 5380"/>
              <a:gd name="T6" fmla="*/ 63 w 6463"/>
              <a:gd name="T7" fmla="*/ 88 h 5380"/>
              <a:gd name="T8" fmla="*/ 63 w 6463"/>
              <a:gd name="T9" fmla="*/ 88 h 5380"/>
              <a:gd name="T10" fmla="*/ 89 w 6463"/>
              <a:gd name="T11" fmla="*/ 342 h 5380"/>
              <a:gd name="T12" fmla="*/ 6205 w 6463"/>
              <a:gd name="T13" fmla="*/ 5379 h 5380"/>
              <a:gd name="T14" fmla="*/ 6205 w 6463"/>
              <a:gd name="T15" fmla="*/ 5379 h 5380"/>
              <a:gd name="T16" fmla="*/ 6384 w 6463"/>
              <a:gd name="T17" fmla="*/ 5280 h 5380"/>
              <a:gd name="T18" fmla="*/ 6384 w 6463"/>
              <a:gd name="T19" fmla="*/ 5280 h 5380"/>
              <a:gd name="T20" fmla="*/ 6432 w 6463"/>
              <a:gd name="T21" fmla="*/ 5101 h 5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63" h="5380">
                <a:moveTo>
                  <a:pt x="6432" y="5101"/>
                </a:moveTo>
                <a:lnTo>
                  <a:pt x="318" y="62"/>
                </a:lnTo>
                <a:lnTo>
                  <a:pt x="318" y="62"/>
                </a:lnTo>
                <a:cubicBezTo>
                  <a:pt x="240" y="0"/>
                  <a:pt x="126" y="10"/>
                  <a:pt x="63" y="88"/>
                </a:cubicBezTo>
                <a:lnTo>
                  <a:pt x="63" y="88"/>
                </a:lnTo>
                <a:cubicBezTo>
                  <a:pt x="0" y="165"/>
                  <a:pt x="11" y="279"/>
                  <a:pt x="89" y="342"/>
                </a:cubicBezTo>
                <a:lnTo>
                  <a:pt x="6205" y="5379"/>
                </a:lnTo>
                <a:lnTo>
                  <a:pt x="6205" y="5379"/>
                </a:lnTo>
                <a:cubicBezTo>
                  <a:pt x="6205" y="5379"/>
                  <a:pt x="6306" y="5376"/>
                  <a:pt x="6384" y="5280"/>
                </a:cubicBezTo>
                <a:lnTo>
                  <a:pt x="6384" y="5280"/>
                </a:lnTo>
                <a:cubicBezTo>
                  <a:pt x="6462" y="5184"/>
                  <a:pt x="6432" y="5101"/>
                  <a:pt x="6432" y="5101"/>
                </a:cubicBezTo>
              </a:path>
            </a:pathLst>
          </a:custGeom>
          <a:solidFill>
            <a:srgbClr val="A67C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20" name="Freeform 19">
            <a:extLst>
              <a:ext uri="{FF2B5EF4-FFF2-40B4-BE49-F238E27FC236}">
                <a16:creationId xmlns:a16="http://schemas.microsoft.com/office/drawing/2014/main" id="{1ADE7741-EF00-DF46-A1A1-CFDBD7D29DE8}"/>
              </a:ext>
            </a:extLst>
          </p:cNvPr>
          <p:cNvSpPr>
            <a:spLocks noChangeArrowheads="1"/>
          </p:cNvSpPr>
          <p:nvPr/>
        </p:nvSpPr>
        <p:spPr bwMode="auto">
          <a:xfrm>
            <a:off x="4149253" y="2165002"/>
            <a:ext cx="829929" cy="803191"/>
          </a:xfrm>
          <a:custGeom>
            <a:avLst/>
            <a:gdLst>
              <a:gd name="connsiteX0" fmla="*/ 951939 w 2145172"/>
              <a:gd name="connsiteY0" fmla="*/ 1114692 h 2076060"/>
              <a:gd name="connsiteX1" fmla="*/ 1903226 w 2145172"/>
              <a:gd name="connsiteY1" fmla="*/ 1891885 h 2076060"/>
              <a:gd name="connsiteX2" fmla="*/ 1467737 w 2145172"/>
              <a:gd name="connsiteY2" fmla="*/ 2076060 h 2076060"/>
              <a:gd name="connsiteX3" fmla="*/ 0 w 2145172"/>
              <a:gd name="connsiteY3" fmla="*/ 1159756 h 2076060"/>
              <a:gd name="connsiteX4" fmla="*/ 956260 w 2145172"/>
              <a:gd name="connsiteY4" fmla="*/ 0 h 2076060"/>
              <a:gd name="connsiteX5" fmla="*/ 2145172 w 2145172"/>
              <a:gd name="connsiteY5" fmla="*/ 1258315 h 2076060"/>
              <a:gd name="connsiteX6" fmla="*/ 2051207 w 2145172"/>
              <a:gd name="connsiteY6" fmla="*/ 1721768 h 2076060"/>
              <a:gd name="connsiteX7" fmla="*/ 1101122 w 2145172"/>
              <a:gd name="connsiteY7" fmla="*/ 943246 h 2076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5172" h="2076060">
                <a:moveTo>
                  <a:pt x="951939" y="1114692"/>
                </a:moveTo>
                <a:lnTo>
                  <a:pt x="1903226" y="1891885"/>
                </a:lnTo>
                <a:lnTo>
                  <a:pt x="1467737" y="2076060"/>
                </a:lnTo>
                <a:lnTo>
                  <a:pt x="0" y="1159756"/>
                </a:lnTo>
                <a:close/>
                <a:moveTo>
                  <a:pt x="956260" y="0"/>
                </a:moveTo>
                <a:lnTo>
                  <a:pt x="2145172" y="1258315"/>
                </a:lnTo>
                <a:lnTo>
                  <a:pt x="2051207" y="1721768"/>
                </a:lnTo>
                <a:lnTo>
                  <a:pt x="1101122" y="943246"/>
                </a:lnTo>
                <a:close/>
              </a:path>
            </a:pathLst>
          </a:custGeom>
          <a:solidFill>
            <a:schemeClr val="accent5">
              <a:lumMod val="60000"/>
              <a:lumOff val="40000"/>
            </a:schemeClr>
          </a:solidFill>
          <a:ln>
            <a:noFill/>
          </a:ln>
          <a:effectLst/>
        </p:spPr>
        <p:txBody>
          <a:bodyPr wrap="square" anchor="ctr">
            <a:noAutofit/>
          </a:bodyPr>
          <a:lstStyle/>
          <a:p>
            <a:endParaRPr lang="en-US" sz="3266" dirty="0">
              <a:latin typeface="Lato Light" panose="020F0502020204030203" pitchFamily="34" charset="0"/>
            </a:endParaRPr>
          </a:p>
        </p:txBody>
      </p:sp>
      <p:sp>
        <p:nvSpPr>
          <p:cNvPr id="22" name="TextBox 21">
            <a:extLst>
              <a:ext uri="{FF2B5EF4-FFF2-40B4-BE49-F238E27FC236}">
                <a16:creationId xmlns:a16="http://schemas.microsoft.com/office/drawing/2014/main" id="{5FC64759-D893-C244-8C62-1E98BECDAC44}"/>
              </a:ext>
            </a:extLst>
          </p:cNvPr>
          <p:cNvSpPr txBox="1"/>
          <p:nvPr/>
        </p:nvSpPr>
        <p:spPr>
          <a:xfrm>
            <a:off x="3419634" y="306186"/>
            <a:ext cx="5352748"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SMART GOALS SLIDE</a:t>
            </a:r>
          </a:p>
        </p:txBody>
      </p:sp>
      <p:sp>
        <p:nvSpPr>
          <p:cNvPr id="23" name="TextBox 22">
            <a:extLst>
              <a:ext uri="{FF2B5EF4-FFF2-40B4-BE49-F238E27FC236}">
                <a16:creationId xmlns:a16="http://schemas.microsoft.com/office/drawing/2014/main" id="{3C8262DC-40E4-9340-A18C-115F0FB0E18D}"/>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50000"/>
                  </a:schemeClr>
                </a:solidFill>
                <a:latin typeface="Poppins Light" pitchFamily="2" charset="77"/>
                <a:cs typeface="Poppins Light" pitchFamily="2" charset="77"/>
              </a:rPr>
              <a:t>WRITE YOUR SUBTITLE HERE</a:t>
            </a:r>
          </a:p>
        </p:txBody>
      </p:sp>
      <p:sp>
        <p:nvSpPr>
          <p:cNvPr id="26" name="TextBox 25">
            <a:extLst>
              <a:ext uri="{FF2B5EF4-FFF2-40B4-BE49-F238E27FC236}">
                <a16:creationId xmlns:a16="http://schemas.microsoft.com/office/drawing/2014/main" id="{D5A11339-709A-CB4C-AF62-F038DE181A84}"/>
              </a:ext>
            </a:extLst>
          </p:cNvPr>
          <p:cNvSpPr txBox="1"/>
          <p:nvPr/>
        </p:nvSpPr>
        <p:spPr>
          <a:xfrm>
            <a:off x="8821877" y="4913697"/>
            <a:ext cx="1317990"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27" name="Subtitle 2">
            <a:extLst>
              <a:ext uri="{FF2B5EF4-FFF2-40B4-BE49-F238E27FC236}">
                <a16:creationId xmlns:a16="http://schemas.microsoft.com/office/drawing/2014/main" id="{D853277C-7D7F-BD40-BE3B-6C9D3B671C6A}"/>
              </a:ext>
            </a:extLst>
          </p:cNvPr>
          <p:cNvSpPr txBox="1">
            <a:spLocks/>
          </p:cNvSpPr>
          <p:nvPr/>
        </p:nvSpPr>
        <p:spPr>
          <a:xfrm>
            <a:off x="8766604" y="5246873"/>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8" name="TextBox 27">
            <a:extLst>
              <a:ext uri="{FF2B5EF4-FFF2-40B4-BE49-F238E27FC236}">
                <a16:creationId xmlns:a16="http://schemas.microsoft.com/office/drawing/2014/main" id="{3FCC2A61-F5F9-8F4D-A742-1033292052FA}"/>
              </a:ext>
            </a:extLst>
          </p:cNvPr>
          <p:cNvSpPr txBox="1"/>
          <p:nvPr/>
        </p:nvSpPr>
        <p:spPr>
          <a:xfrm>
            <a:off x="8862340" y="1654035"/>
            <a:ext cx="1317990"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29" name="Subtitle 2">
            <a:extLst>
              <a:ext uri="{FF2B5EF4-FFF2-40B4-BE49-F238E27FC236}">
                <a16:creationId xmlns:a16="http://schemas.microsoft.com/office/drawing/2014/main" id="{472BFCB5-365F-754A-B3D1-7A2D0EB6828E}"/>
              </a:ext>
            </a:extLst>
          </p:cNvPr>
          <p:cNvSpPr txBox="1">
            <a:spLocks/>
          </p:cNvSpPr>
          <p:nvPr/>
        </p:nvSpPr>
        <p:spPr>
          <a:xfrm>
            <a:off x="8766604" y="1987211"/>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0" name="TextBox 29">
            <a:extLst>
              <a:ext uri="{FF2B5EF4-FFF2-40B4-BE49-F238E27FC236}">
                <a16:creationId xmlns:a16="http://schemas.microsoft.com/office/drawing/2014/main" id="{98B8D495-E776-AC49-A4E1-8D36C113242B}"/>
              </a:ext>
            </a:extLst>
          </p:cNvPr>
          <p:cNvSpPr txBox="1"/>
          <p:nvPr/>
        </p:nvSpPr>
        <p:spPr>
          <a:xfrm>
            <a:off x="8862340" y="3269419"/>
            <a:ext cx="1317990" cy="338554"/>
          </a:xfrm>
          <a:prstGeom prst="rect">
            <a:avLst/>
          </a:prstGeom>
          <a:noFill/>
        </p:spPr>
        <p:txBody>
          <a:bodyPr wrap="none" rtlCol="0" anchor="ctr" anchorCtr="0">
            <a:spAutoFit/>
          </a:bodyPr>
          <a:lstStyle/>
          <a:p>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A356C439-46CB-E24B-B610-8216DB64805B}"/>
              </a:ext>
            </a:extLst>
          </p:cNvPr>
          <p:cNvSpPr txBox="1">
            <a:spLocks/>
          </p:cNvSpPr>
          <p:nvPr/>
        </p:nvSpPr>
        <p:spPr>
          <a:xfrm>
            <a:off x="8766604" y="3602595"/>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5" name="TextBox 34">
            <a:extLst>
              <a:ext uri="{FF2B5EF4-FFF2-40B4-BE49-F238E27FC236}">
                <a16:creationId xmlns:a16="http://schemas.microsoft.com/office/drawing/2014/main" id="{47A1BBCC-BE4B-F84F-853C-D6AEAD76FA92}"/>
              </a:ext>
            </a:extLst>
          </p:cNvPr>
          <p:cNvSpPr txBox="1"/>
          <p:nvPr/>
        </p:nvSpPr>
        <p:spPr>
          <a:xfrm>
            <a:off x="2114129" y="4913697"/>
            <a:ext cx="1317990" cy="338554"/>
          </a:xfrm>
          <a:prstGeom prst="rect">
            <a:avLst/>
          </a:prstGeom>
          <a:noFill/>
        </p:spPr>
        <p:txBody>
          <a:bodyPr wrap="none" rtlCol="0" anchor="ctr"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6" name="Subtitle 2">
            <a:extLst>
              <a:ext uri="{FF2B5EF4-FFF2-40B4-BE49-F238E27FC236}">
                <a16:creationId xmlns:a16="http://schemas.microsoft.com/office/drawing/2014/main" id="{C436FF6F-E668-4A4E-988D-1C33497B9C13}"/>
              </a:ext>
            </a:extLst>
          </p:cNvPr>
          <p:cNvSpPr txBox="1">
            <a:spLocks/>
          </p:cNvSpPr>
          <p:nvPr/>
        </p:nvSpPr>
        <p:spPr>
          <a:xfrm>
            <a:off x="645215" y="5246873"/>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7" name="TextBox 36">
            <a:extLst>
              <a:ext uri="{FF2B5EF4-FFF2-40B4-BE49-F238E27FC236}">
                <a16:creationId xmlns:a16="http://schemas.microsoft.com/office/drawing/2014/main" id="{D43BEB2E-9842-9F42-8353-3CA4B2327F1F}"/>
              </a:ext>
            </a:extLst>
          </p:cNvPr>
          <p:cNvSpPr txBox="1"/>
          <p:nvPr/>
        </p:nvSpPr>
        <p:spPr>
          <a:xfrm>
            <a:off x="2093291" y="1654035"/>
            <a:ext cx="1317990" cy="338554"/>
          </a:xfrm>
          <a:prstGeom prst="rect">
            <a:avLst/>
          </a:prstGeom>
          <a:noFill/>
        </p:spPr>
        <p:txBody>
          <a:bodyPr wrap="none" rtlCol="0" anchor="ctr"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E634A48F-E299-3A4E-B961-6A649646E04E}"/>
              </a:ext>
            </a:extLst>
          </p:cNvPr>
          <p:cNvSpPr txBox="1">
            <a:spLocks/>
          </p:cNvSpPr>
          <p:nvPr/>
        </p:nvSpPr>
        <p:spPr>
          <a:xfrm>
            <a:off x="645215" y="1987211"/>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9" name="TextBox 38">
            <a:extLst>
              <a:ext uri="{FF2B5EF4-FFF2-40B4-BE49-F238E27FC236}">
                <a16:creationId xmlns:a16="http://schemas.microsoft.com/office/drawing/2014/main" id="{96942363-7937-0247-8B0D-770E98673596}"/>
              </a:ext>
            </a:extLst>
          </p:cNvPr>
          <p:cNvSpPr txBox="1"/>
          <p:nvPr/>
        </p:nvSpPr>
        <p:spPr>
          <a:xfrm>
            <a:off x="2093291" y="3269419"/>
            <a:ext cx="1317990" cy="338554"/>
          </a:xfrm>
          <a:prstGeom prst="rect">
            <a:avLst/>
          </a:prstGeom>
          <a:noFill/>
        </p:spPr>
        <p:txBody>
          <a:bodyPr wrap="none" rtlCol="0" anchor="ctr" anchorCtr="0">
            <a:spAutoFit/>
          </a:bodyPr>
          <a:lstStyle/>
          <a:p>
            <a:pPr algn="r"/>
            <a:r>
              <a:rPr lang="en-US" sz="1600" b="1" dirty="0">
                <a:solidFill>
                  <a:schemeClr val="tx1">
                    <a:lumMod val="75000"/>
                    <a:lumOff val="25000"/>
                  </a:schemeClr>
                </a:solidFill>
                <a:latin typeface="Poppins" pitchFamily="2" charset="77"/>
                <a:ea typeface="League Spartan" charset="0"/>
                <a:cs typeface="Poppins" pitchFamily="2" charset="77"/>
              </a:rPr>
              <a:t>YOUR TITLE</a:t>
            </a:r>
          </a:p>
        </p:txBody>
      </p:sp>
      <p:sp>
        <p:nvSpPr>
          <p:cNvPr id="40" name="Subtitle 2">
            <a:extLst>
              <a:ext uri="{FF2B5EF4-FFF2-40B4-BE49-F238E27FC236}">
                <a16:creationId xmlns:a16="http://schemas.microsoft.com/office/drawing/2014/main" id="{CFE138BD-6A5B-9443-990E-71B66D13EA35}"/>
              </a:ext>
            </a:extLst>
          </p:cNvPr>
          <p:cNvSpPr txBox="1">
            <a:spLocks/>
          </p:cNvSpPr>
          <p:nvPr/>
        </p:nvSpPr>
        <p:spPr>
          <a:xfrm>
            <a:off x="645215" y="3602595"/>
            <a:ext cx="2786904" cy="7773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Tree>
    <p:extLst>
      <p:ext uri="{BB962C8B-B14F-4D97-AF65-F5344CB8AC3E}">
        <p14:creationId xmlns:p14="http://schemas.microsoft.com/office/powerpoint/2010/main" val="3017247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4B4C1BBC-A627-6741-A45C-CD27C26C2A2E}"/>
              </a:ext>
            </a:extLst>
          </p:cNvPr>
          <p:cNvSpPr/>
          <p:nvPr/>
        </p:nvSpPr>
        <p:spPr>
          <a:xfrm>
            <a:off x="762000" y="2845461"/>
            <a:ext cx="422929" cy="12602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6" name="Rectangle 85">
            <a:extLst>
              <a:ext uri="{FF2B5EF4-FFF2-40B4-BE49-F238E27FC236}">
                <a16:creationId xmlns:a16="http://schemas.microsoft.com/office/drawing/2014/main" id="{FD766E77-C1B4-694C-BF9D-AE8AD806F443}"/>
              </a:ext>
            </a:extLst>
          </p:cNvPr>
          <p:cNvSpPr/>
          <p:nvPr/>
        </p:nvSpPr>
        <p:spPr>
          <a:xfrm>
            <a:off x="1184929" y="2845461"/>
            <a:ext cx="10245072" cy="1260298"/>
          </a:xfrm>
          <a:prstGeom prst="rect">
            <a:avLst/>
          </a:prstGeom>
          <a:solidFill>
            <a:schemeClr val="accent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 name="TextBox 1">
            <a:extLst>
              <a:ext uri="{FF2B5EF4-FFF2-40B4-BE49-F238E27FC236}">
                <a16:creationId xmlns:a16="http://schemas.microsoft.com/office/drawing/2014/main" id="{DB3AFE3A-68FA-D942-A32A-1F9099FE99CA}"/>
              </a:ext>
            </a:extLst>
          </p:cNvPr>
          <p:cNvSpPr txBox="1"/>
          <p:nvPr/>
        </p:nvSpPr>
        <p:spPr>
          <a:xfrm>
            <a:off x="4013556" y="306186"/>
            <a:ext cx="4164923" cy="615553"/>
          </a:xfrm>
          <a:prstGeom prst="rect">
            <a:avLst/>
          </a:prstGeom>
          <a:noFill/>
        </p:spPr>
        <p:txBody>
          <a:bodyPr wrap="none" rtlCol="0">
            <a:spAutoFit/>
          </a:bodyPr>
          <a:lstStyle/>
          <a:p>
            <a:pPr algn="ctr"/>
            <a:r>
              <a:rPr lang="en-US" sz="3400" spc="200" dirty="0">
                <a:solidFill>
                  <a:schemeClr val="tx1">
                    <a:lumMod val="65000"/>
                    <a:lumOff val="35000"/>
                  </a:schemeClr>
                </a:solidFill>
                <a:latin typeface="Montserrat ExtraBold" panose="00000900000000000000" pitchFamily="50" charset="0"/>
                <a:ea typeface="Open Sans Light" panose="020B0306030504020204" pitchFamily="34" charset="0"/>
                <a:cs typeface="Open Sans Light" panose="020B0306030504020204" pitchFamily="34" charset="0"/>
              </a:rPr>
              <a:t>FLOW DIAGRAM</a:t>
            </a:r>
          </a:p>
        </p:txBody>
      </p:sp>
      <p:sp>
        <p:nvSpPr>
          <p:cNvPr id="3" name="TextBox 2">
            <a:extLst>
              <a:ext uri="{FF2B5EF4-FFF2-40B4-BE49-F238E27FC236}">
                <a16:creationId xmlns:a16="http://schemas.microsoft.com/office/drawing/2014/main" id="{9B1CC08A-F58D-604F-917E-388A9D0DA833}"/>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6" name="Rectangle 5">
            <a:extLst>
              <a:ext uri="{FF2B5EF4-FFF2-40B4-BE49-F238E27FC236}">
                <a16:creationId xmlns:a16="http://schemas.microsoft.com/office/drawing/2014/main" id="{1246D6F6-D954-B44C-A3C1-473CCAE7AECA}"/>
              </a:ext>
            </a:extLst>
          </p:cNvPr>
          <p:cNvSpPr/>
          <p:nvPr/>
        </p:nvSpPr>
        <p:spPr>
          <a:xfrm>
            <a:off x="762000" y="4176073"/>
            <a:ext cx="422929" cy="230092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 name="Rectangle 6">
            <a:extLst>
              <a:ext uri="{FF2B5EF4-FFF2-40B4-BE49-F238E27FC236}">
                <a16:creationId xmlns:a16="http://schemas.microsoft.com/office/drawing/2014/main" id="{4923946E-7D5A-3A45-9E00-7396F3C22FC6}"/>
              </a:ext>
            </a:extLst>
          </p:cNvPr>
          <p:cNvSpPr/>
          <p:nvPr/>
        </p:nvSpPr>
        <p:spPr>
          <a:xfrm>
            <a:off x="1184929" y="4176073"/>
            <a:ext cx="10245072" cy="2300927"/>
          </a:xfrm>
          <a:prstGeom prst="rect">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 name="Rectangle 7">
            <a:extLst>
              <a:ext uri="{FF2B5EF4-FFF2-40B4-BE49-F238E27FC236}">
                <a16:creationId xmlns:a16="http://schemas.microsoft.com/office/drawing/2014/main" id="{773A8627-DCD7-594F-A015-32BC57EBF8AB}"/>
              </a:ext>
            </a:extLst>
          </p:cNvPr>
          <p:cNvSpPr/>
          <p:nvPr/>
        </p:nvSpPr>
        <p:spPr>
          <a:xfrm>
            <a:off x="762000" y="1514848"/>
            <a:ext cx="422929" cy="1260298"/>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9" name="Rectangle 8">
            <a:extLst>
              <a:ext uri="{FF2B5EF4-FFF2-40B4-BE49-F238E27FC236}">
                <a16:creationId xmlns:a16="http://schemas.microsoft.com/office/drawing/2014/main" id="{E78EB38F-8A2B-754B-A7B7-5C2525CBE941}"/>
              </a:ext>
            </a:extLst>
          </p:cNvPr>
          <p:cNvSpPr/>
          <p:nvPr/>
        </p:nvSpPr>
        <p:spPr>
          <a:xfrm>
            <a:off x="1184929" y="1514848"/>
            <a:ext cx="10245072" cy="1260298"/>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 name="Subtitle 2">
            <a:extLst>
              <a:ext uri="{FF2B5EF4-FFF2-40B4-BE49-F238E27FC236}">
                <a16:creationId xmlns:a16="http://schemas.microsoft.com/office/drawing/2014/main" id="{AE25F14E-BAFC-574B-AD3C-9C2F37D896E2}"/>
              </a:ext>
            </a:extLst>
          </p:cNvPr>
          <p:cNvSpPr txBox="1">
            <a:spLocks/>
          </p:cNvSpPr>
          <p:nvPr/>
        </p:nvSpPr>
        <p:spPr>
          <a:xfrm rot="16200000">
            <a:off x="566622" y="2038031"/>
            <a:ext cx="813685" cy="215444"/>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1100" b="1" dirty="0">
                <a:solidFill>
                  <a:schemeClr val="bg1"/>
                </a:solidFill>
                <a:latin typeface="Poppins" pitchFamily="2" charset="77"/>
                <a:ea typeface="Lato Light" panose="020F0502020204030203" pitchFamily="34" charset="0"/>
                <a:cs typeface="Poppins" pitchFamily="2" charset="77"/>
              </a:rPr>
              <a:t>EMPLOYEE</a:t>
            </a:r>
          </a:p>
        </p:txBody>
      </p:sp>
      <p:sp>
        <p:nvSpPr>
          <p:cNvPr id="13" name="Subtitle 2">
            <a:extLst>
              <a:ext uri="{FF2B5EF4-FFF2-40B4-BE49-F238E27FC236}">
                <a16:creationId xmlns:a16="http://schemas.microsoft.com/office/drawing/2014/main" id="{8FCCD579-48AE-394F-8CBB-1380F38A6558}"/>
              </a:ext>
            </a:extLst>
          </p:cNvPr>
          <p:cNvSpPr txBox="1">
            <a:spLocks/>
          </p:cNvSpPr>
          <p:nvPr/>
        </p:nvSpPr>
        <p:spPr>
          <a:xfrm rot="16200000">
            <a:off x="310943" y="5218815"/>
            <a:ext cx="1325043" cy="215444"/>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1100" b="1" dirty="0">
                <a:solidFill>
                  <a:schemeClr val="bg1"/>
                </a:solidFill>
                <a:latin typeface="Poppins" pitchFamily="2" charset="77"/>
                <a:ea typeface="Lato Light" panose="020F0502020204030203" pitchFamily="34" charset="0"/>
                <a:cs typeface="Poppins" pitchFamily="2" charset="77"/>
              </a:rPr>
              <a:t>ADMINISTRATION</a:t>
            </a:r>
          </a:p>
        </p:txBody>
      </p:sp>
      <p:sp>
        <p:nvSpPr>
          <p:cNvPr id="20" name="Process 19">
            <a:extLst>
              <a:ext uri="{FF2B5EF4-FFF2-40B4-BE49-F238E27FC236}">
                <a16:creationId xmlns:a16="http://schemas.microsoft.com/office/drawing/2014/main" id="{BDBB81DC-7AD8-624F-8C28-E8964F226D67}"/>
              </a:ext>
            </a:extLst>
          </p:cNvPr>
          <p:cNvSpPr/>
          <p:nvPr/>
        </p:nvSpPr>
        <p:spPr>
          <a:xfrm>
            <a:off x="3350847" y="3072552"/>
            <a:ext cx="1503948" cy="806116"/>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1" name="Diamond 20">
            <a:extLst>
              <a:ext uri="{FF2B5EF4-FFF2-40B4-BE49-F238E27FC236}">
                <a16:creationId xmlns:a16="http://schemas.microsoft.com/office/drawing/2014/main" id="{08B8A228-4D42-D842-9340-751FD6E23CFE}"/>
              </a:ext>
            </a:extLst>
          </p:cNvPr>
          <p:cNvSpPr/>
          <p:nvPr/>
        </p:nvSpPr>
        <p:spPr>
          <a:xfrm>
            <a:off x="5288910" y="2898808"/>
            <a:ext cx="1651361" cy="1153603"/>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cxnSp>
        <p:nvCxnSpPr>
          <p:cNvPr id="23" name="Straight Arrow Connector 22">
            <a:extLst>
              <a:ext uri="{FF2B5EF4-FFF2-40B4-BE49-F238E27FC236}">
                <a16:creationId xmlns:a16="http://schemas.microsoft.com/office/drawing/2014/main" id="{EDAC69B8-80A8-5242-819F-9DD5CD72AED5}"/>
              </a:ext>
            </a:extLst>
          </p:cNvPr>
          <p:cNvCxnSpPr>
            <a:cxnSpLocks/>
          </p:cNvCxnSpPr>
          <p:nvPr/>
        </p:nvCxnSpPr>
        <p:spPr>
          <a:xfrm>
            <a:off x="4854795" y="3475610"/>
            <a:ext cx="43411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C3C810B4-A537-F34A-A436-3C1C8F4ADB4B}"/>
              </a:ext>
            </a:extLst>
          </p:cNvPr>
          <p:cNvCxnSpPr>
            <a:cxnSpLocks/>
          </p:cNvCxnSpPr>
          <p:nvPr/>
        </p:nvCxnSpPr>
        <p:spPr>
          <a:xfrm flipV="1">
            <a:off x="6940271" y="3474534"/>
            <a:ext cx="434115" cy="215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F4060955-E88A-9F41-AD7E-46E342FE9936}"/>
              </a:ext>
            </a:extLst>
          </p:cNvPr>
          <p:cNvSpPr txBox="1"/>
          <p:nvPr/>
        </p:nvSpPr>
        <p:spPr>
          <a:xfrm>
            <a:off x="3468529" y="3237083"/>
            <a:ext cx="1262500"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Receive expense form</a:t>
            </a:r>
          </a:p>
        </p:txBody>
      </p:sp>
      <p:grpSp>
        <p:nvGrpSpPr>
          <p:cNvPr id="88" name="Group 87">
            <a:extLst>
              <a:ext uri="{FF2B5EF4-FFF2-40B4-BE49-F238E27FC236}">
                <a16:creationId xmlns:a16="http://schemas.microsoft.com/office/drawing/2014/main" id="{DD8316B3-02B5-5B4F-9055-4D7B9A686BBD}"/>
              </a:ext>
            </a:extLst>
          </p:cNvPr>
          <p:cNvGrpSpPr/>
          <p:nvPr/>
        </p:nvGrpSpPr>
        <p:grpSpPr>
          <a:xfrm>
            <a:off x="7374385" y="3072553"/>
            <a:ext cx="1503948" cy="806114"/>
            <a:chOff x="14745595" y="6145105"/>
            <a:chExt cx="3007895" cy="1612228"/>
          </a:xfrm>
        </p:grpSpPr>
        <p:sp>
          <p:nvSpPr>
            <p:cNvPr id="22" name="Process 21">
              <a:extLst>
                <a:ext uri="{FF2B5EF4-FFF2-40B4-BE49-F238E27FC236}">
                  <a16:creationId xmlns:a16="http://schemas.microsoft.com/office/drawing/2014/main" id="{58C522C5-276C-9242-B808-3A92CD53B8DD}"/>
                </a:ext>
              </a:extLst>
            </p:cNvPr>
            <p:cNvSpPr/>
            <p:nvPr/>
          </p:nvSpPr>
          <p:spPr>
            <a:xfrm>
              <a:off x="14745595" y="6145105"/>
              <a:ext cx="3007895" cy="1612228"/>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7" name="TextBox 26">
              <a:extLst>
                <a:ext uri="{FF2B5EF4-FFF2-40B4-BE49-F238E27FC236}">
                  <a16:creationId xmlns:a16="http://schemas.microsoft.com/office/drawing/2014/main" id="{B381B14E-E6CF-8242-AF1E-C5E88244AB1E}"/>
                </a:ext>
              </a:extLst>
            </p:cNvPr>
            <p:cNvSpPr txBox="1"/>
            <p:nvPr/>
          </p:nvSpPr>
          <p:spPr>
            <a:xfrm>
              <a:off x="14987043" y="6281807"/>
              <a:ext cx="2524999" cy="1338828"/>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Submit authorized expense form</a:t>
              </a:r>
            </a:p>
          </p:txBody>
        </p:sp>
      </p:grpSp>
      <p:sp>
        <p:nvSpPr>
          <p:cNvPr id="28" name="TextBox 27">
            <a:extLst>
              <a:ext uri="{FF2B5EF4-FFF2-40B4-BE49-F238E27FC236}">
                <a16:creationId xmlns:a16="http://schemas.microsoft.com/office/drawing/2014/main" id="{07902D3D-67CA-2A44-94E6-0F848F729474}"/>
              </a:ext>
            </a:extLst>
          </p:cNvPr>
          <p:cNvSpPr txBox="1"/>
          <p:nvPr/>
        </p:nvSpPr>
        <p:spPr>
          <a:xfrm>
            <a:off x="5611639" y="3237083"/>
            <a:ext cx="1005902"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Expenses valid?</a:t>
            </a:r>
          </a:p>
        </p:txBody>
      </p:sp>
      <p:sp>
        <p:nvSpPr>
          <p:cNvPr id="29" name="Process 28">
            <a:extLst>
              <a:ext uri="{FF2B5EF4-FFF2-40B4-BE49-F238E27FC236}">
                <a16:creationId xmlns:a16="http://schemas.microsoft.com/office/drawing/2014/main" id="{CC376C46-4A76-3A49-AFB1-3E88D1C122FE}"/>
              </a:ext>
            </a:extLst>
          </p:cNvPr>
          <p:cNvSpPr/>
          <p:nvPr/>
        </p:nvSpPr>
        <p:spPr>
          <a:xfrm>
            <a:off x="9641015" y="4653313"/>
            <a:ext cx="1503948" cy="806116"/>
          </a:xfrm>
          <a:prstGeom prst="flowChartProcess">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38" name="TextBox 37">
            <a:extLst>
              <a:ext uri="{FF2B5EF4-FFF2-40B4-BE49-F238E27FC236}">
                <a16:creationId xmlns:a16="http://schemas.microsoft.com/office/drawing/2014/main" id="{E7C45794-B239-EA4B-904E-AFD7E1811A2E}"/>
              </a:ext>
            </a:extLst>
          </p:cNvPr>
          <p:cNvSpPr txBox="1"/>
          <p:nvPr/>
        </p:nvSpPr>
        <p:spPr>
          <a:xfrm>
            <a:off x="9761738" y="4914025"/>
            <a:ext cx="1262500" cy="284693"/>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Make payment</a:t>
            </a:r>
          </a:p>
        </p:txBody>
      </p:sp>
      <p:grpSp>
        <p:nvGrpSpPr>
          <p:cNvPr id="81" name="Group 80">
            <a:extLst>
              <a:ext uri="{FF2B5EF4-FFF2-40B4-BE49-F238E27FC236}">
                <a16:creationId xmlns:a16="http://schemas.microsoft.com/office/drawing/2014/main" id="{2A21B1D4-D22A-4F47-8EF6-C0E1B89C8D71}"/>
              </a:ext>
            </a:extLst>
          </p:cNvPr>
          <p:cNvGrpSpPr/>
          <p:nvPr/>
        </p:nvGrpSpPr>
        <p:grpSpPr>
          <a:xfrm>
            <a:off x="7374385" y="4313835"/>
            <a:ext cx="1503948" cy="806116"/>
            <a:chOff x="14745595" y="9144448"/>
            <a:chExt cx="3007895" cy="1612232"/>
          </a:xfrm>
          <a:solidFill>
            <a:schemeClr val="accent6">
              <a:lumMod val="75000"/>
            </a:schemeClr>
          </a:solidFill>
        </p:grpSpPr>
        <p:sp>
          <p:nvSpPr>
            <p:cNvPr id="30" name="Process 29">
              <a:extLst>
                <a:ext uri="{FF2B5EF4-FFF2-40B4-BE49-F238E27FC236}">
                  <a16:creationId xmlns:a16="http://schemas.microsoft.com/office/drawing/2014/main" id="{94B47869-8442-D845-89F4-5DF999175829}"/>
                </a:ext>
              </a:extLst>
            </p:cNvPr>
            <p:cNvSpPr/>
            <p:nvPr/>
          </p:nvSpPr>
          <p:spPr>
            <a:xfrm>
              <a:off x="14745595" y="9144448"/>
              <a:ext cx="3007895" cy="1612232"/>
            </a:xfrm>
            <a:prstGeom prst="flowChart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0" name="TextBox 39">
              <a:extLst>
                <a:ext uri="{FF2B5EF4-FFF2-40B4-BE49-F238E27FC236}">
                  <a16:creationId xmlns:a16="http://schemas.microsoft.com/office/drawing/2014/main" id="{35076EB8-1DD0-D240-9F74-717089DDEA92}"/>
                </a:ext>
              </a:extLst>
            </p:cNvPr>
            <p:cNvSpPr txBox="1"/>
            <p:nvPr/>
          </p:nvSpPr>
          <p:spPr>
            <a:xfrm>
              <a:off x="14987043" y="9476476"/>
              <a:ext cx="2524999" cy="954108"/>
            </a:xfrm>
            <a:prstGeom prst="rect">
              <a:avLst/>
            </a:prstGeom>
            <a:grp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Receive expense form</a:t>
              </a:r>
            </a:p>
          </p:txBody>
        </p:sp>
      </p:grpSp>
      <p:sp>
        <p:nvSpPr>
          <p:cNvPr id="44" name="Terminator 43">
            <a:extLst>
              <a:ext uri="{FF2B5EF4-FFF2-40B4-BE49-F238E27FC236}">
                <a16:creationId xmlns:a16="http://schemas.microsoft.com/office/drawing/2014/main" id="{ACE1E2F4-4356-7B4B-8BDB-D9216B0A1F19}"/>
              </a:ext>
            </a:extLst>
          </p:cNvPr>
          <p:cNvSpPr/>
          <p:nvPr/>
        </p:nvSpPr>
        <p:spPr>
          <a:xfrm>
            <a:off x="1373188" y="1827290"/>
            <a:ext cx="1503947" cy="635414"/>
          </a:xfrm>
          <a:prstGeom prst="flowChartTerminator">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5" name="TextBox 44">
            <a:extLst>
              <a:ext uri="{FF2B5EF4-FFF2-40B4-BE49-F238E27FC236}">
                <a16:creationId xmlns:a16="http://schemas.microsoft.com/office/drawing/2014/main" id="{9F9AC229-2975-3449-B357-A54E7F125F10}"/>
              </a:ext>
            </a:extLst>
          </p:cNvPr>
          <p:cNvSpPr txBox="1"/>
          <p:nvPr/>
        </p:nvSpPr>
        <p:spPr>
          <a:xfrm>
            <a:off x="1574610" y="1906471"/>
            <a:ext cx="1101103"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Fill out expense form</a:t>
            </a:r>
          </a:p>
        </p:txBody>
      </p:sp>
      <p:sp>
        <p:nvSpPr>
          <p:cNvPr id="51" name="Process 50">
            <a:extLst>
              <a:ext uri="{FF2B5EF4-FFF2-40B4-BE49-F238E27FC236}">
                <a16:creationId xmlns:a16="http://schemas.microsoft.com/office/drawing/2014/main" id="{A237C970-7A31-7F40-99AA-9DD6EC0AB8BA}"/>
              </a:ext>
            </a:extLst>
          </p:cNvPr>
          <p:cNvSpPr/>
          <p:nvPr/>
        </p:nvSpPr>
        <p:spPr>
          <a:xfrm>
            <a:off x="3350848" y="1744162"/>
            <a:ext cx="1503947" cy="801670"/>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2" name="TextBox 51">
            <a:extLst>
              <a:ext uri="{FF2B5EF4-FFF2-40B4-BE49-F238E27FC236}">
                <a16:creationId xmlns:a16="http://schemas.microsoft.com/office/drawing/2014/main" id="{6EB0B5FB-CDCA-3F4F-B9B4-638430414BBE}"/>
              </a:ext>
            </a:extLst>
          </p:cNvPr>
          <p:cNvSpPr txBox="1"/>
          <p:nvPr/>
        </p:nvSpPr>
        <p:spPr>
          <a:xfrm>
            <a:off x="3552269" y="1906471"/>
            <a:ext cx="1101103"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Submit expense form</a:t>
            </a:r>
          </a:p>
        </p:txBody>
      </p:sp>
      <p:sp>
        <p:nvSpPr>
          <p:cNvPr id="54" name="Terminator 53">
            <a:extLst>
              <a:ext uri="{FF2B5EF4-FFF2-40B4-BE49-F238E27FC236}">
                <a16:creationId xmlns:a16="http://schemas.microsoft.com/office/drawing/2014/main" id="{BCB7F82D-99C4-FC45-8FC9-8832CA5A06EC}"/>
              </a:ext>
            </a:extLst>
          </p:cNvPr>
          <p:cNvSpPr/>
          <p:nvPr/>
        </p:nvSpPr>
        <p:spPr>
          <a:xfrm>
            <a:off x="9641015" y="1827290"/>
            <a:ext cx="1503947" cy="635414"/>
          </a:xfrm>
          <a:prstGeom prst="flowChartTerminator">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5" name="TextBox 54">
            <a:extLst>
              <a:ext uri="{FF2B5EF4-FFF2-40B4-BE49-F238E27FC236}">
                <a16:creationId xmlns:a16="http://schemas.microsoft.com/office/drawing/2014/main" id="{764138BA-75A1-D94D-A276-B6240CDD2BAA}"/>
              </a:ext>
            </a:extLst>
          </p:cNvPr>
          <p:cNvSpPr txBox="1"/>
          <p:nvPr/>
        </p:nvSpPr>
        <p:spPr>
          <a:xfrm>
            <a:off x="9842437" y="1906471"/>
            <a:ext cx="1101103"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Notification to employee</a:t>
            </a:r>
          </a:p>
        </p:txBody>
      </p:sp>
      <p:sp>
        <p:nvSpPr>
          <p:cNvPr id="73" name="Terminator 72">
            <a:extLst>
              <a:ext uri="{FF2B5EF4-FFF2-40B4-BE49-F238E27FC236}">
                <a16:creationId xmlns:a16="http://schemas.microsoft.com/office/drawing/2014/main" id="{70A6F1A4-6368-0F48-AACC-4970FD6CB409}"/>
              </a:ext>
            </a:extLst>
          </p:cNvPr>
          <p:cNvSpPr/>
          <p:nvPr/>
        </p:nvSpPr>
        <p:spPr>
          <a:xfrm>
            <a:off x="5362616" y="1827290"/>
            <a:ext cx="1503947" cy="635414"/>
          </a:xfrm>
          <a:prstGeom prst="flowChartTerminator">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4" name="TextBox 73">
            <a:extLst>
              <a:ext uri="{FF2B5EF4-FFF2-40B4-BE49-F238E27FC236}">
                <a16:creationId xmlns:a16="http://schemas.microsoft.com/office/drawing/2014/main" id="{EC3B7656-0DBC-964C-AE7D-8EBBD925CD28}"/>
              </a:ext>
            </a:extLst>
          </p:cNvPr>
          <p:cNvSpPr txBox="1"/>
          <p:nvPr/>
        </p:nvSpPr>
        <p:spPr>
          <a:xfrm>
            <a:off x="5564038" y="1906471"/>
            <a:ext cx="1101103" cy="477054"/>
          </a:xfrm>
          <a:prstGeom prst="rect">
            <a:avLst/>
          </a:prstGeom>
          <a:no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Notification to employee</a:t>
            </a:r>
          </a:p>
        </p:txBody>
      </p:sp>
      <p:grpSp>
        <p:nvGrpSpPr>
          <p:cNvPr id="82" name="Group 81">
            <a:extLst>
              <a:ext uri="{FF2B5EF4-FFF2-40B4-BE49-F238E27FC236}">
                <a16:creationId xmlns:a16="http://schemas.microsoft.com/office/drawing/2014/main" id="{CBE506E7-547B-C544-A9F5-9717F046817B}"/>
              </a:ext>
            </a:extLst>
          </p:cNvPr>
          <p:cNvGrpSpPr/>
          <p:nvPr/>
        </p:nvGrpSpPr>
        <p:grpSpPr>
          <a:xfrm>
            <a:off x="7374385" y="5555120"/>
            <a:ext cx="1503948" cy="806116"/>
            <a:chOff x="14745595" y="9144448"/>
            <a:chExt cx="3007895" cy="1612232"/>
          </a:xfrm>
          <a:solidFill>
            <a:schemeClr val="accent6">
              <a:lumMod val="75000"/>
            </a:schemeClr>
          </a:solidFill>
        </p:grpSpPr>
        <p:sp>
          <p:nvSpPr>
            <p:cNvPr id="83" name="Process 82">
              <a:extLst>
                <a:ext uri="{FF2B5EF4-FFF2-40B4-BE49-F238E27FC236}">
                  <a16:creationId xmlns:a16="http://schemas.microsoft.com/office/drawing/2014/main" id="{923D5ECD-40F4-B349-9DD3-76FE6853B3D8}"/>
                </a:ext>
              </a:extLst>
            </p:cNvPr>
            <p:cNvSpPr/>
            <p:nvPr/>
          </p:nvSpPr>
          <p:spPr>
            <a:xfrm>
              <a:off x="14745595" y="9144448"/>
              <a:ext cx="3007895" cy="1612232"/>
            </a:xfrm>
            <a:prstGeom prst="flowChart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4" name="TextBox 83">
              <a:extLst>
                <a:ext uri="{FF2B5EF4-FFF2-40B4-BE49-F238E27FC236}">
                  <a16:creationId xmlns:a16="http://schemas.microsoft.com/office/drawing/2014/main" id="{47550546-A0E5-4B40-B9B1-5D741151BAA7}"/>
                </a:ext>
              </a:extLst>
            </p:cNvPr>
            <p:cNvSpPr txBox="1"/>
            <p:nvPr/>
          </p:nvSpPr>
          <p:spPr>
            <a:xfrm>
              <a:off x="14987043" y="9476476"/>
              <a:ext cx="2524999" cy="954108"/>
            </a:xfrm>
            <a:prstGeom prst="rect">
              <a:avLst/>
            </a:prstGeom>
            <a:grpFill/>
          </p:spPr>
          <p:txBody>
            <a:bodyPr wrap="square" rtlCol="0" anchor="ctr" anchorCtr="0">
              <a:spAutoFit/>
            </a:bodyPr>
            <a:lstStyle/>
            <a:p>
              <a:pPr algn="ctr"/>
              <a:r>
                <a:rPr lang="en-US" sz="1250" dirty="0">
                  <a:solidFill>
                    <a:schemeClr val="bg1"/>
                  </a:solidFill>
                  <a:latin typeface="Lato Light" panose="020F0302020204030203" pitchFamily="34" charset="77"/>
                  <a:ea typeface="Open Sans Light" panose="020B0306030504020204" pitchFamily="34" charset="0"/>
                  <a:cs typeface="Open Sans Light" panose="020B0306030504020204" pitchFamily="34" charset="0"/>
                </a:rPr>
                <a:t>Log expense form</a:t>
              </a:r>
            </a:p>
          </p:txBody>
        </p:sp>
      </p:grpSp>
      <p:sp>
        <p:nvSpPr>
          <p:cNvPr id="12" name="Subtitle 2">
            <a:extLst>
              <a:ext uri="{FF2B5EF4-FFF2-40B4-BE49-F238E27FC236}">
                <a16:creationId xmlns:a16="http://schemas.microsoft.com/office/drawing/2014/main" id="{23066A96-F0DB-5040-846A-7419EAFE8665}"/>
              </a:ext>
            </a:extLst>
          </p:cNvPr>
          <p:cNvSpPr txBox="1">
            <a:spLocks/>
          </p:cNvSpPr>
          <p:nvPr/>
        </p:nvSpPr>
        <p:spPr>
          <a:xfrm rot="16200000">
            <a:off x="489678" y="3367888"/>
            <a:ext cx="967574" cy="215444"/>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1100" b="1" dirty="0">
                <a:solidFill>
                  <a:schemeClr val="bg1"/>
                </a:solidFill>
                <a:latin typeface="Poppins" pitchFamily="2" charset="77"/>
                <a:ea typeface="Lato Light" panose="020F0502020204030203" pitchFamily="34" charset="0"/>
                <a:cs typeface="Poppins" pitchFamily="2" charset="77"/>
              </a:rPr>
              <a:t>SUPERVISOR</a:t>
            </a:r>
          </a:p>
        </p:txBody>
      </p:sp>
      <p:cxnSp>
        <p:nvCxnSpPr>
          <p:cNvPr id="90" name="Straight Arrow Connector 89">
            <a:extLst>
              <a:ext uri="{FF2B5EF4-FFF2-40B4-BE49-F238E27FC236}">
                <a16:creationId xmlns:a16="http://schemas.microsoft.com/office/drawing/2014/main" id="{BE6664D4-9C35-6744-AB10-2AB5F3A212C7}"/>
              </a:ext>
            </a:extLst>
          </p:cNvPr>
          <p:cNvCxnSpPr>
            <a:stCxn id="44" idx="3"/>
            <a:endCxn id="51" idx="1"/>
          </p:cNvCxnSpPr>
          <p:nvPr/>
        </p:nvCxnSpPr>
        <p:spPr>
          <a:xfrm>
            <a:off x="2877135" y="2144997"/>
            <a:ext cx="47371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4D7A40F3-DBAF-5842-848D-32BF53902206}"/>
              </a:ext>
            </a:extLst>
          </p:cNvPr>
          <p:cNvCxnSpPr>
            <a:cxnSpLocks/>
            <a:stCxn id="51" idx="2"/>
            <a:endCxn id="20" idx="0"/>
          </p:cNvCxnSpPr>
          <p:nvPr/>
        </p:nvCxnSpPr>
        <p:spPr>
          <a:xfrm>
            <a:off x="4102821" y="2545832"/>
            <a:ext cx="0" cy="52672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F77BBCF2-4A62-3D46-B232-4067DDC7EA55}"/>
              </a:ext>
            </a:extLst>
          </p:cNvPr>
          <p:cNvCxnSpPr>
            <a:stCxn id="21" idx="0"/>
            <a:endCxn id="73" idx="2"/>
          </p:cNvCxnSpPr>
          <p:nvPr/>
        </p:nvCxnSpPr>
        <p:spPr>
          <a:xfrm flipH="1" flipV="1">
            <a:off x="6114590" y="2462704"/>
            <a:ext cx="1" cy="43610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8BDD177D-55A3-274F-960A-4F08ED498A6E}"/>
              </a:ext>
            </a:extLst>
          </p:cNvPr>
          <p:cNvCxnSpPr>
            <a:stCxn id="22" idx="2"/>
            <a:endCxn id="30" idx="0"/>
          </p:cNvCxnSpPr>
          <p:nvPr/>
        </p:nvCxnSpPr>
        <p:spPr>
          <a:xfrm>
            <a:off x="8126359" y="3878667"/>
            <a:ext cx="0" cy="43516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F43E4298-7592-1943-B56A-A4C97F12F5DE}"/>
              </a:ext>
            </a:extLst>
          </p:cNvPr>
          <p:cNvCxnSpPr>
            <a:cxnSpLocks/>
            <a:stCxn id="30" idx="2"/>
            <a:endCxn id="83" idx="0"/>
          </p:cNvCxnSpPr>
          <p:nvPr/>
        </p:nvCxnSpPr>
        <p:spPr>
          <a:xfrm>
            <a:off x="8126359" y="5119951"/>
            <a:ext cx="0" cy="43516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3" name="Elbow Connector 102">
            <a:extLst>
              <a:ext uri="{FF2B5EF4-FFF2-40B4-BE49-F238E27FC236}">
                <a16:creationId xmlns:a16="http://schemas.microsoft.com/office/drawing/2014/main" id="{DD592F3B-ACFF-0445-9899-9130E0C67B2D}"/>
              </a:ext>
            </a:extLst>
          </p:cNvPr>
          <p:cNvCxnSpPr>
            <a:cxnSpLocks/>
            <a:stCxn id="83" idx="3"/>
            <a:endCxn id="29" idx="2"/>
          </p:cNvCxnSpPr>
          <p:nvPr/>
        </p:nvCxnSpPr>
        <p:spPr>
          <a:xfrm flipV="1">
            <a:off x="8878333" y="5459429"/>
            <a:ext cx="1514656" cy="498749"/>
          </a:xfrm>
          <a:prstGeom prst="bent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388FCD53-989E-844C-9832-3383EFC5AEDA}"/>
              </a:ext>
            </a:extLst>
          </p:cNvPr>
          <p:cNvCxnSpPr>
            <a:stCxn id="29" idx="0"/>
            <a:endCxn id="54" idx="2"/>
          </p:cNvCxnSpPr>
          <p:nvPr/>
        </p:nvCxnSpPr>
        <p:spPr>
          <a:xfrm flipV="1">
            <a:off x="10392989" y="2462704"/>
            <a:ext cx="0" cy="219060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6640294"/>
      </p:ext>
    </p:extLst>
  </p:cSld>
  <p:clrMapOvr>
    <a:masterClrMapping/>
  </p:clrMapOvr>
</p:sld>
</file>

<file path=ppt/theme/theme1.xml><?xml version="1.0" encoding="utf-8"?>
<a:theme xmlns:a="http://schemas.openxmlformats.org/drawingml/2006/main" name="Tema de Office">
  <a:themeElements>
    <a:clrScheme name="Pink Theme">
      <a:dk1>
        <a:sysClr val="windowText" lastClr="000000"/>
      </a:dk1>
      <a:lt1>
        <a:sysClr val="window" lastClr="FFFFFF"/>
      </a:lt1>
      <a:dk2>
        <a:srgbClr val="5B9BD5"/>
      </a:dk2>
      <a:lt2>
        <a:srgbClr val="E7E6E6"/>
      </a:lt2>
      <a:accent1>
        <a:srgbClr val="FCA4B2"/>
      </a:accent1>
      <a:accent2>
        <a:srgbClr val="E76E7F"/>
      </a:accent2>
      <a:accent3>
        <a:srgbClr val="FEC4C3"/>
      </a:accent3>
      <a:accent4>
        <a:srgbClr val="E989B7"/>
      </a:accent4>
      <a:accent5>
        <a:srgbClr val="FF317B"/>
      </a:accent5>
      <a:accent6>
        <a:srgbClr val="D4436E"/>
      </a:accent6>
      <a:hlink>
        <a:srgbClr val="ABCCD5"/>
      </a:hlink>
      <a:folHlink>
        <a:srgbClr val="7E77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6722</TotalTime>
  <Words>1092</Words>
  <Application>Microsoft Office PowerPoint</Application>
  <PresentationFormat>Widescreen</PresentationFormat>
  <Paragraphs>157</Paragraphs>
  <Slides>14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Another day in Paradise</vt:lpstr>
      <vt:lpstr>Arial</vt:lpstr>
      <vt:lpstr>Calibri</vt:lpstr>
      <vt:lpstr>Lato</vt:lpstr>
      <vt:lpstr>Lato Light</vt:lpstr>
      <vt:lpstr>Montserrat ExtraBold</vt:lpstr>
      <vt:lpstr>Open Sans Light</vt:lpstr>
      <vt:lpstr>Open Sans Semibold</vt:lpstr>
      <vt:lpstr>Poppins</vt:lpstr>
      <vt:lpstr>Poppins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this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Nayibe Serrano</cp:lastModifiedBy>
  <cp:revision>450</cp:revision>
  <dcterms:created xsi:type="dcterms:W3CDTF">2020-03-21T22:03:23Z</dcterms:created>
  <dcterms:modified xsi:type="dcterms:W3CDTF">2021-05-24T22:32:37Z</dcterms:modified>
</cp:coreProperties>
</file>