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523" r:id="rId2"/>
    <p:sldId id="1480" r:id="rId3"/>
    <p:sldId id="465" r:id="rId4"/>
    <p:sldId id="1479" r:id="rId5"/>
    <p:sldId id="1501" r:id="rId6"/>
    <p:sldId id="1502" r:id="rId7"/>
    <p:sldId id="273" r:id="rId8"/>
    <p:sldId id="261" r:id="rId9"/>
    <p:sldId id="1444" r:id="rId10"/>
    <p:sldId id="1316" r:id="rId11"/>
    <p:sldId id="1491" r:id="rId12"/>
    <p:sldId id="285" r:id="rId13"/>
    <p:sldId id="1503" r:id="rId14"/>
    <p:sldId id="1524" r:id="rId1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F8E0"/>
    <a:srgbClr val="993BC7"/>
    <a:srgbClr val="47244C"/>
    <a:srgbClr val="FDAD32"/>
    <a:srgbClr val="FFFFFF"/>
    <a:srgbClr val="907C93"/>
    <a:srgbClr val="F2F2F2"/>
    <a:srgbClr val="000000"/>
    <a:srgbClr val="E6E6E6"/>
    <a:srgbClr val="4860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9" autoAdjust="0"/>
    <p:restoredTop sz="94660"/>
  </p:normalViewPr>
  <p:slideViewPr>
    <p:cSldViewPr snapToGrid="0">
      <p:cViewPr varScale="1">
        <p:scale>
          <a:sx n="84" d="100"/>
          <a:sy n="84" d="100"/>
        </p:scale>
        <p:origin x="6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8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B4EFCAFE-212C-4734-BC77-7E2EAA445D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0A26631-D6CC-4646-B826-30D44D5085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159EF-ED2B-408F-BCA3-D34D4F7DB760}" type="datetimeFigureOut">
              <a:rPr lang="es-CO" smtClean="0"/>
              <a:t>23/08/2020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D82AC57-3955-4BDA-8F61-BF1320FB63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BB30DE2-14A2-4BFD-BD83-BC2335DB66C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DCDF6-AAFB-4FAC-BBF4-14E3AC0CA55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68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488C5-1697-4F06-B106-3EE216118B56}" type="datetimeFigureOut">
              <a:rPr lang="es-CO" smtClean="0"/>
              <a:t>23/08/2020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B8975-4C2E-4E2E-9D18-43E3EE8DF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9825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MX" altLang="es-MX">
              <a:latin typeface="Source Sans Pro" panose="020B0503030403020204" pitchFamily="34" charset="0"/>
            </a:endParaRPr>
          </a:p>
        </p:txBody>
      </p:sp>
      <p:sp>
        <p:nvSpPr>
          <p:cNvPr id="80899" name="Header Placeholder 3"/>
          <p:cNvSpPr>
            <a:spLocks noGrp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defTabSz="1030288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1030288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1030288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1030288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1030288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030288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030288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030288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030288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s-MX" sz="1200">
                <a:latin typeface="Source Sans Pro" panose="020B0503030403020204" pitchFamily="34" charset="0"/>
                <a:cs typeface="Arial" panose="020B0604020202020204" pitchFamily="34" charset="0"/>
              </a:rPr>
              <a:t>My First Template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5540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023907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8978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8932BA8E-B107-45BD-83DB-D4B6684C29A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60801" y="0"/>
            <a:ext cx="485775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29118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0692406-16B1-4D1D-B680-892670FB93B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39598" y="636588"/>
            <a:ext cx="2757488" cy="2946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C35C869C-2172-4B97-BBF0-EA44AE37F76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79267" y="3295650"/>
            <a:ext cx="2757488" cy="29464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71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AA94A4F-B180-413A-ADF5-4BA56B87BE9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9182100" y="0"/>
            <a:ext cx="3009900" cy="3238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dirty="0"/>
              <a:t>Click to add an image </a:t>
            </a:r>
          </a:p>
        </p:txBody>
      </p:sp>
      <p:sp>
        <p:nvSpPr>
          <p:cNvPr id="6" name="Marcador de posición de imagen 2">
            <a:extLst>
              <a:ext uri="{FF2B5EF4-FFF2-40B4-BE49-F238E27FC236}">
                <a16:creationId xmlns:a16="http://schemas.microsoft.com/office/drawing/2014/main" id="{357C6CAC-85E5-406C-9BB2-26C4C92E648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924549" y="3428999"/>
            <a:ext cx="6267451" cy="34290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dirty="0"/>
              <a:t>Click to add an image </a:t>
            </a:r>
          </a:p>
        </p:txBody>
      </p:sp>
      <p:sp>
        <p:nvSpPr>
          <p:cNvPr id="7" name="Marcador de posición de imagen 2">
            <a:extLst>
              <a:ext uri="{FF2B5EF4-FFF2-40B4-BE49-F238E27FC236}">
                <a16:creationId xmlns:a16="http://schemas.microsoft.com/office/drawing/2014/main" id="{C70E85D0-B9BF-4870-93D2-6690E57B19D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24549" y="0"/>
            <a:ext cx="3009900" cy="3238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</a:lstStyle>
          <a:p>
            <a:r>
              <a:rPr lang="en-US" dirty="0"/>
              <a:t>Click to add an image </a:t>
            </a:r>
          </a:p>
        </p:txBody>
      </p:sp>
    </p:spTree>
    <p:extLst>
      <p:ext uri="{BB962C8B-B14F-4D97-AF65-F5344CB8AC3E}">
        <p14:creationId xmlns:p14="http://schemas.microsoft.com/office/powerpoint/2010/main" val="249913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A53FB3C-E1F4-4C47-A565-3DE5F302C1E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47750" y="838200"/>
            <a:ext cx="4857750" cy="5181600"/>
          </a:xfrm>
          <a:prstGeom prst="diamond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511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22B84F00-0EAC-4CBC-AEBC-50543D46AC6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2066926" y="297180"/>
            <a:ext cx="2936081" cy="3131820"/>
          </a:xfrm>
          <a:prstGeom prst="diamond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8EEFDA96-3100-4A66-92E2-F258EE377F3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066926" y="3726180"/>
            <a:ext cx="2936081" cy="3131820"/>
          </a:xfrm>
          <a:prstGeom prst="diamond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66C7DB13-B24F-4F09-A141-30CD98E15D4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23850" y="2011680"/>
            <a:ext cx="2936081" cy="3131820"/>
          </a:xfrm>
          <a:prstGeom prst="diamond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48CAF43B-8DDC-41D5-B6B2-4CFE17537F5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810002" y="2011680"/>
            <a:ext cx="2936081" cy="3131820"/>
          </a:xfrm>
          <a:prstGeom prst="diamond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296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9A5F14D8-0959-4A94-9788-274BE2A6CCA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477126" y="297180"/>
            <a:ext cx="2936081" cy="3131820"/>
          </a:xfrm>
          <a:prstGeom prst="diamond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E32F19AC-8B13-4747-8821-BE13E32C803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477126" y="3726180"/>
            <a:ext cx="2936081" cy="3131820"/>
          </a:xfrm>
          <a:prstGeom prst="diamond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06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560FBA8-EF33-4939-8E01-B748B2FB81B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346200" y="1409700"/>
            <a:ext cx="2019300" cy="20193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CO" dirty="0" err="1"/>
              <a:t>Click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add</a:t>
            </a:r>
            <a:r>
              <a:rPr lang="es-CO" dirty="0"/>
              <a:t> </a:t>
            </a:r>
            <a:r>
              <a:rPr lang="es-CO" dirty="0" err="1"/>
              <a:t>an</a:t>
            </a:r>
            <a:r>
              <a:rPr lang="es-CO" dirty="0"/>
              <a:t> </a:t>
            </a:r>
            <a:r>
              <a:rPr lang="es-CO" dirty="0" err="1"/>
              <a:t>image</a:t>
            </a:r>
            <a:endParaRPr lang="es-CO" dirty="0"/>
          </a:p>
          <a:p>
            <a:endParaRPr lang="es-CO" dirty="0"/>
          </a:p>
        </p:txBody>
      </p:sp>
      <p:sp>
        <p:nvSpPr>
          <p:cNvPr id="5" name="Marcador de posición de imagen 2">
            <a:extLst>
              <a:ext uri="{FF2B5EF4-FFF2-40B4-BE49-F238E27FC236}">
                <a16:creationId xmlns:a16="http://schemas.microsoft.com/office/drawing/2014/main" id="{E73A7053-45AB-4815-A44B-8E1D5B44983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781549" y="1409700"/>
            <a:ext cx="2019300" cy="20193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CO" dirty="0" err="1"/>
              <a:t>Click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add</a:t>
            </a:r>
            <a:r>
              <a:rPr lang="es-CO" dirty="0"/>
              <a:t> </a:t>
            </a:r>
            <a:r>
              <a:rPr lang="es-CO" dirty="0" err="1"/>
              <a:t>an</a:t>
            </a:r>
            <a:r>
              <a:rPr lang="es-CO" dirty="0"/>
              <a:t> </a:t>
            </a:r>
            <a:r>
              <a:rPr lang="es-CO" dirty="0" err="1"/>
              <a:t>image</a:t>
            </a:r>
            <a:endParaRPr lang="es-CO" dirty="0"/>
          </a:p>
          <a:p>
            <a:endParaRPr lang="es-CO" dirty="0"/>
          </a:p>
        </p:txBody>
      </p:sp>
      <p:sp>
        <p:nvSpPr>
          <p:cNvPr id="6" name="Marcador de posición de imagen 2">
            <a:extLst>
              <a:ext uri="{FF2B5EF4-FFF2-40B4-BE49-F238E27FC236}">
                <a16:creationId xmlns:a16="http://schemas.microsoft.com/office/drawing/2014/main" id="{A585373D-9136-4529-A9EB-1C868A9FB91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988298" y="1409700"/>
            <a:ext cx="2019300" cy="20193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CO" dirty="0" err="1"/>
              <a:t>Click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add</a:t>
            </a:r>
            <a:r>
              <a:rPr lang="es-CO" dirty="0"/>
              <a:t> </a:t>
            </a:r>
            <a:r>
              <a:rPr lang="es-CO" dirty="0" err="1"/>
              <a:t>an</a:t>
            </a:r>
            <a:r>
              <a:rPr lang="es-CO" dirty="0"/>
              <a:t> </a:t>
            </a:r>
            <a:r>
              <a:rPr lang="es-CO" dirty="0" err="1"/>
              <a:t>image</a:t>
            </a:r>
            <a:endParaRPr lang="es-CO" dirty="0"/>
          </a:p>
          <a:p>
            <a:endParaRPr lang="es-CO" dirty="0"/>
          </a:p>
        </p:txBody>
      </p:sp>
      <p:sp>
        <p:nvSpPr>
          <p:cNvPr id="9" name="Marcador de posición de imagen 2">
            <a:extLst>
              <a:ext uri="{FF2B5EF4-FFF2-40B4-BE49-F238E27FC236}">
                <a16:creationId xmlns:a16="http://schemas.microsoft.com/office/drawing/2014/main" id="{6EC650D4-D9B4-4B05-8C57-FA80E1375AD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346200" y="4000500"/>
            <a:ext cx="2019300" cy="20193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CO" dirty="0" err="1"/>
              <a:t>Click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add</a:t>
            </a:r>
            <a:r>
              <a:rPr lang="es-CO" dirty="0"/>
              <a:t> </a:t>
            </a:r>
            <a:r>
              <a:rPr lang="es-CO" dirty="0" err="1"/>
              <a:t>an</a:t>
            </a:r>
            <a:r>
              <a:rPr lang="es-CO" dirty="0"/>
              <a:t> </a:t>
            </a:r>
            <a:r>
              <a:rPr lang="es-CO" dirty="0" err="1"/>
              <a:t>image</a:t>
            </a:r>
            <a:endParaRPr lang="es-CO" dirty="0"/>
          </a:p>
          <a:p>
            <a:endParaRPr lang="es-CO" dirty="0"/>
          </a:p>
        </p:txBody>
      </p:sp>
      <p:sp>
        <p:nvSpPr>
          <p:cNvPr id="10" name="Marcador de posición de imagen 2">
            <a:extLst>
              <a:ext uri="{FF2B5EF4-FFF2-40B4-BE49-F238E27FC236}">
                <a16:creationId xmlns:a16="http://schemas.microsoft.com/office/drawing/2014/main" id="{620A1DF5-FB7F-4010-9132-2DD03A3EAC1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781549" y="4000500"/>
            <a:ext cx="2019300" cy="20193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CO" dirty="0" err="1"/>
              <a:t>Click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add</a:t>
            </a:r>
            <a:r>
              <a:rPr lang="es-CO" dirty="0"/>
              <a:t> </a:t>
            </a:r>
            <a:r>
              <a:rPr lang="es-CO" dirty="0" err="1"/>
              <a:t>an</a:t>
            </a:r>
            <a:r>
              <a:rPr lang="es-CO" dirty="0"/>
              <a:t> </a:t>
            </a:r>
            <a:r>
              <a:rPr lang="es-CO" dirty="0" err="1"/>
              <a:t>image</a:t>
            </a:r>
            <a:endParaRPr lang="es-CO" dirty="0"/>
          </a:p>
          <a:p>
            <a:endParaRPr lang="es-CO" dirty="0"/>
          </a:p>
        </p:txBody>
      </p:sp>
      <p:sp>
        <p:nvSpPr>
          <p:cNvPr id="11" name="Marcador de posición de imagen 2">
            <a:extLst>
              <a:ext uri="{FF2B5EF4-FFF2-40B4-BE49-F238E27FC236}">
                <a16:creationId xmlns:a16="http://schemas.microsoft.com/office/drawing/2014/main" id="{06425164-30C0-46E8-BF69-985F29BC22C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988298" y="4000500"/>
            <a:ext cx="2019300" cy="20193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CO" dirty="0" err="1"/>
              <a:t>Click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add</a:t>
            </a:r>
            <a:r>
              <a:rPr lang="es-CO" dirty="0"/>
              <a:t> </a:t>
            </a:r>
            <a:r>
              <a:rPr lang="es-CO" dirty="0" err="1"/>
              <a:t>an</a:t>
            </a:r>
            <a:r>
              <a:rPr lang="es-CO" dirty="0"/>
              <a:t> </a:t>
            </a:r>
            <a:r>
              <a:rPr lang="es-CO" dirty="0" err="1"/>
              <a:t>image</a:t>
            </a:r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7004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54985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7654633"/>
      </p:ext>
    </p:extLst>
  </p:cSld>
  <p:clrMapOvr>
    <a:masterClrMapping/>
  </p:clrMapOvr>
  <p:transition advClick="0" advTm="3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A15F1CD4-2D85-4990-8D52-784E7B242A06}"/>
              </a:ext>
            </a:extLst>
          </p:cNvPr>
          <p:cNvSpPr/>
          <p:nvPr userDrawn="1"/>
        </p:nvSpPr>
        <p:spPr>
          <a:xfrm>
            <a:off x="-4381500" y="-865241"/>
            <a:ext cx="4381500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0B4A640-C0F4-4D20-B946-EBF2D1318CBD}"/>
              </a:ext>
            </a:extLst>
          </p:cNvPr>
          <p:cNvSpPr/>
          <p:nvPr userDrawn="1"/>
        </p:nvSpPr>
        <p:spPr>
          <a:xfrm>
            <a:off x="-2989942" y="6881452"/>
            <a:ext cx="5112648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807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95" r:id="rId2"/>
    <p:sldLayoutId id="2147483689" r:id="rId3"/>
    <p:sldLayoutId id="2147483650" r:id="rId4"/>
    <p:sldLayoutId id="2147483668" r:id="rId5"/>
    <p:sldLayoutId id="2147483693" r:id="rId6"/>
    <p:sldLayoutId id="2147483651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-powerpoint-templates-download.com/" TargetMode="External"/><Relationship Id="rId2" Type="http://schemas.openxmlformats.org/officeDocument/2006/relationships/hyperlink" Target="https://www.fontsquirrel.com/fonts/lato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pixabay.com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ixabay.com/" TargetMode="External"/><Relationship Id="rId2" Type="http://schemas.openxmlformats.org/officeDocument/2006/relationships/hyperlink" Target="https://free-powerpoint-templates-download.com/" TargetMode="External"/><Relationship Id="rId1" Type="http://schemas.openxmlformats.org/officeDocument/2006/relationships/slideLayout" Target="../slideLayouts/slideLayout11.xml"/><Relationship Id="rId4" Type="http://schemas.openxmlformats.org/officeDocument/2006/relationships/hyperlink" Target="http://www.freepik.es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ext Box 322"/>
          <p:cNvSpPr txBox="1">
            <a:spLocks noChangeArrowheads="1"/>
          </p:cNvSpPr>
          <p:nvPr/>
        </p:nvSpPr>
        <p:spPr bwMode="auto">
          <a:xfrm>
            <a:off x="2138254" y="1538097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B4207D"/>
                </a:solidFill>
                <a:latin typeface="Lato Black"/>
                <a:cs typeface="Lato Black"/>
              </a:rPr>
              <a:t>01</a:t>
            </a:r>
          </a:p>
        </p:txBody>
      </p:sp>
      <p:sp>
        <p:nvSpPr>
          <p:cNvPr id="75" name="Text Box 334"/>
          <p:cNvSpPr txBox="1">
            <a:spLocks noChangeArrowheads="1"/>
          </p:cNvSpPr>
          <p:nvPr/>
        </p:nvSpPr>
        <p:spPr bwMode="auto">
          <a:xfrm>
            <a:off x="2162009" y="2521235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E1E122"/>
                </a:solidFill>
                <a:latin typeface="Lato Black"/>
                <a:cs typeface="Lato Black"/>
              </a:rPr>
              <a:t>02</a:t>
            </a:r>
          </a:p>
        </p:txBody>
      </p:sp>
      <p:sp>
        <p:nvSpPr>
          <p:cNvPr id="87" name="Text Box 346"/>
          <p:cNvSpPr txBox="1">
            <a:spLocks noChangeArrowheads="1"/>
          </p:cNvSpPr>
          <p:nvPr/>
        </p:nvSpPr>
        <p:spPr bwMode="auto">
          <a:xfrm>
            <a:off x="2179807" y="3404554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5AA0AF"/>
                </a:solidFill>
                <a:latin typeface="Lato Black"/>
                <a:cs typeface="Lato Black"/>
              </a:rPr>
              <a:t>03</a:t>
            </a:r>
          </a:p>
        </p:txBody>
      </p:sp>
      <p:sp>
        <p:nvSpPr>
          <p:cNvPr id="99" name="Text Box 358"/>
          <p:cNvSpPr txBox="1">
            <a:spLocks noChangeArrowheads="1"/>
          </p:cNvSpPr>
          <p:nvPr/>
        </p:nvSpPr>
        <p:spPr bwMode="auto">
          <a:xfrm>
            <a:off x="2184684" y="5191951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E1E122"/>
                </a:solidFill>
                <a:latin typeface="Lato Black"/>
              </a:rPr>
              <a:t>05</a:t>
            </a:r>
          </a:p>
        </p:txBody>
      </p:sp>
      <p:sp>
        <p:nvSpPr>
          <p:cNvPr id="55309" name="TextBox 121"/>
          <p:cNvSpPr txBox="1">
            <a:spLocks noChangeArrowheads="1"/>
          </p:cNvSpPr>
          <p:nvPr/>
        </p:nvSpPr>
        <p:spPr bwMode="auto">
          <a:xfrm>
            <a:off x="2925764" y="1579551"/>
            <a:ext cx="7297736" cy="800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CO" altLang="ja-JP" sz="1400" b="1" dirty="0">
                <a:solidFill>
                  <a:srgbClr val="01C8F2"/>
                </a:solidFill>
                <a:cs typeface="Arial" panose="020B0604020202020204" pitchFamily="34" charset="0"/>
              </a:rPr>
              <a:t>Descarga e instala la tipografía </a:t>
            </a:r>
            <a:r>
              <a:rPr lang="en-US" altLang="ja-JP" sz="1400" dirty="0" err="1">
                <a:solidFill>
                  <a:srgbClr val="47244C"/>
                </a:solidFill>
                <a:latin typeface="+mj-lt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Lato</a:t>
            </a:r>
            <a:r>
              <a:rPr lang="en-US" altLang="ja-JP" sz="1400" dirty="0">
                <a:solidFill>
                  <a:srgbClr val="47244C"/>
                </a:solidFill>
                <a:latin typeface="+mj-lt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Family </a:t>
            </a:r>
            <a:r>
              <a:rPr lang="en-US" altLang="ja-JP" sz="1400" dirty="0">
                <a:cs typeface="Arial" panose="020B0604020202020204" pitchFamily="34" charset="0"/>
              </a:rPr>
              <a:t>antes de</a:t>
            </a:r>
            <a:r>
              <a:rPr lang="es-CO" altLang="ja-JP" sz="1400" dirty="0">
                <a:cs typeface="Arial" panose="020B0604020202020204" pitchFamily="34" charset="0"/>
              </a:rPr>
              <a:t> editar este tema, esto te permitirá ver la plantilla como la encontraste en  </a:t>
            </a:r>
            <a:r>
              <a:rPr lang="en-US" altLang="ja-JP" sz="1400" dirty="0">
                <a:solidFill>
                  <a:srgbClr val="01C8F2"/>
                </a:solidFill>
                <a:cs typeface="Arial" panose="020B0604020202020204" pitchFamily="34" charset="0"/>
                <a:hlinkClick r:id="rId3"/>
              </a:rPr>
              <a:t>www.slidesgratis.com</a:t>
            </a:r>
            <a:r>
              <a:rPr lang="es-MX" altLang="ja-JP" sz="1400" dirty="0">
                <a:cs typeface="Arial" panose="020B0604020202020204" pitchFamily="34" charset="0"/>
              </a:rPr>
              <a:t> de lo contrario, la fuente cambiará y su plantilla se verá diferente. Reinicie PowerPoint después</a:t>
            </a:r>
            <a:endParaRPr lang="en-US" altLang="es-MX" sz="1400" b="1" dirty="0">
              <a:solidFill>
                <a:srgbClr val="CC0000"/>
              </a:solidFill>
              <a:cs typeface="Arial" panose="020B0604020202020204" pitchFamily="34" charset="0"/>
            </a:endParaRPr>
          </a:p>
        </p:txBody>
      </p:sp>
      <p:sp>
        <p:nvSpPr>
          <p:cNvPr id="55311" name="TextBox 124"/>
          <p:cNvSpPr txBox="1">
            <a:spLocks noChangeArrowheads="1"/>
          </p:cNvSpPr>
          <p:nvPr/>
        </p:nvSpPr>
        <p:spPr bwMode="auto">
          <a:xfrm>
            <a:off x="3013641" y="5229701"/>
            <a:ext cx="7181284" cy="809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MX" altLang="es-MX" sz="1400" b="1" dirty="0">
                <a:solidFill>
                  <a:srgbClr val="01C8F2"/>
                </a:solidFill>
                <a:cs typeface="Arial" panose="020B0604020202020204" pitchFamily="34" charset="0"/>
              </a:rPr>
              <a:t>Disfruta, </a:t>
            </a:r>
            <a:r>
              <a:rPr lang="es-MX" altLang="es-MX" sz="1400" dirty="0">
                <a:cs typeface="Arial" panose="020B0604020202020204" pitchFamily="34" charset="0"/>
              </a:rPr>
              <a:t>si te gusta esta plantilla no olvides dejarnos tu comentario y compartir en tus redes sociales, otra persona te lo agradecerá. Recuerda volver, estaremos subiendo diariamente más opciones para que puedas seguir impresionando a tu audiencia.</a:t>
            </a:r>
          </a:p>
        </p:txBody>
      </p:sp>
      <p:sp>
        <p:nvSpPr>
          <p:cNvPr id="55317" name="TextBox 29"/>
          <p:cNvSpPr txBox="1">
            <a:spLocks noChangeArrowheads="1"/>
          </p:cNvSpPr>
          <p:nvPr/>
        </p:nvSpPr>
        <p:spPr bwMode="auto">
          <a:xfrm>
            <a:off x="2026217" y="505197"/>
            <a:ext cx="3095527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s-MX" sz="3300" b="1" dirty="0">
                <a:latin typeface="+mj-lt"/>
                <a:cs typeface="Arial" panose="020B0604020202020204" pitchFamily="34" charset="0"/>
              </a:rPr>
              <a:t>Lee antes de </a:t>
            </a:r>
            <a:r>
              <a:rPr lang="en-US" altLang="es-MX" sz="3300" b="1" dirty="0" err="1">
                <a:latin typeface="+mj-lt"/>
                <a:cs typeface="Arial" panose="020B0604020202020204" pitchFamily="34" charset="0"/>
              </a:rPr>
              <a:t>usar</a:t>
            </a:r>
            <a:endParaRPr lang="en-US" altLang="es-MX" sz="3300" b="1" dirty="0">
              <a:latin typeface="+mj-lt"/>
              <a:cs typeface="Arial" panose="020B0604020202020204" pitchFamily="34" charset="0"/>
            </a:endParaRPr>
          </a:p>
        </p:txBody>
      </p:sp>
      <p:grpSp>
        <p:nvGrpSpPr>
          <p:cNvPr id="55318" name="Group 30"/>
          <p:cNvGrpSpPr>
            <a:grpSpLocks/>
          </p:cNvGrpSpPr>
          <p:nvPr/>
        </p:nvGrpSpPr>
        <p:grpSpPr bwMode="auto">
          <a:xfrm>
            <a:off x="2106385" y="1099716"/>
            <a:ext cx="1139825" cy="36513"/>
            <a:chOff x="1775295" y="2028842"/>
            <a:chExt cx="3021910" cy="45719"/>
          </a:xfrm>
          <a:solidFill>
            <a:srgbClr val="0099B8"/>
          </a:solidFill>
        </p:grpSpPr>
        <p:sp>
          <p:nvSpPr>
            <p:cNvPr id="32" name="Rectangle 31"/>
            <p:cNvSpPr/>
            <p:nvPr/>
          </p:nvSpPr>
          <p:spPr>
            <a:xfrm flipV="1">
              <a:off x="1775295" y="2028842"/>
              <a:ext cx="540830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 flipV="1">
              <a:off x="2391883" y="2028842"/>
              <a:ext cx="538725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 flipV="1">
              <a:off x="3025305" y="2028842"/>
              <a:ext cx="540830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3641893" y="2028842"/>
              <a:ext cx="538725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 flipV="1">
              <a:off x="4256376" y="2028842"/>
              <a:ext cx="540829" cy="4571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121899" tIns="60950" rIns="121899" bIns="60950" anchor="ctr"/>
            <a:lstStyle/>
            <a:p>
              <a:pPr algn="ctr" defTabSz="914217">
                <a:defRPr/>
              </a:pPr>
              <a:endParaRPr lang="en-US" sz="900" dirty="0">
                <a:latin typeface="Calibri Light"/>
              </a:endParaRPr>
            </a:p>
          </p:txBody>
        </p:sp>
      </p:grpSp>
      <p:sp>
        <p:nvSpPr>
          <p:cNvPr id="30" name="TextBox 121">
            <a:extLst>
              <a:ext uri="{FF2B5EF4-FFF2-40B4-BE49-F238E27FC236}">
                <a16:creationId xmlns:a16="http://schemas.microsoft.com/office/drawing/2014/main" id="{4994152A-3327-45D6-9425-D1DCEF519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216" y="3475526"/>
            <a:ext cx="7181284" cy="563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CO" altLang="es-MX" sz="1400" dirty="0">
                <a:cs typeface="Arial" panose="020B0604020202020204" pitchFamily="34" charset="0"/>
              </a:rPr>
              <a:t>No </a:t>
            </a:r>
            <a:r>
              <a:rPr lang="es-CO" altLang="es-MX" sz="1400" dirty="0" err="1">
                <a:cs typeface="Arial" panose="020B0604020202020204" pitchFamily="34" charset="0"/>
              </a:rPr>
              <a:t>encontrás</a:t>
            </a:r>
            <a:r>
              <a:rPr lang="es-CO" altLang="es-MX" sz="1400" dirty="0">
                <a:cs typeface="Arial" panose="020B0604020202020204" pitchFamily="34" charset="0"/>
              </a:rPr>
              <a:t> las im</a:t>
            </a:r>
            <a:r>
              <a:rPr lang="es-CO" altLang="es-MX" sz="1400" dirty="0"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á</a:t>
            </a:r>
            <a:r>
              <a:rPr lang="es-CO" altLang="es-MX" sz="1400" dirty="0">
                <a:cs typeface="Arial" panose="020B0604020202020204" pitchFamily="34" charset="0"/>
              </a:rPr>
              <a:t>genes en esta plantilla, pero puedes encontrar gratis en </a:t>
            </a:r>
            <a:r>
              <a:rPr lang="en-US" altLang="es-MX" sz="1400" dirty="0">
                <a:solidFill>
                  <a:srgbClr val="01C8F2"/>
                </a:solidFill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www.pixabay.com</a:t>
            </a:r>
            <a:r>
              <a:rPr lang="en-US" altLang="es-MX" sz="1400" dirty="0">
                <a:solidFill>
                  <a:srgbClr val="01C8F2"/>
                </a:solidFill>
                <a:cs typeface="Arial" panose="020B0604020202020204" pitchFamily="34" charset="0"/>
              </a:rPr>
              <a:t>  </a:t>
            </a:r>
            <a:endParaRPr lang="en-US" altLang="es-MX" sz="1400" dirty="0">
              <a:cs typeface="Arial" panose="020B0604020202020204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861E1E4-650F-4B58-BD99-93E6FC21ADED}"/>
              </a:ext>
            </a:extLst>
          </p:cNvPr>
          <p:cNvSpPr/>
          <p:nvPr/>
        </p:nvSpPr>
        <p:spPr>
          <a:xfrm>
            <a:off x="2026217" y="113706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B4207D"/>
                </a:solidFill>
                <a:latin typeface="+mj-lt"/>
              </a:rPr>
              <a:t>Gracias por </a:t>
            </a:r>
            <a:r>
              <a:rPr lang="es-CO" b="1" dirty="0">
                <a:solidFill>
                  <a:srgbClr val="B4207D"/>
                </a:solidFill>
                <a:latin typeface="+mj-lt"/>
              </a:rPr>
              <a:t>descargar</a:t>
            </a:r>
            <a:r>
              <a:rPr lang="en-US" b="1" dirty="0">
                <a:solidFill>
                  <a:srgbClr val="B4207D"/>
                </a:solidFill>
                <a:latin typeface="+mj-lt"/>
              </a:rPr>
              <a:t>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FD16BAF-8F85-4252-90D0-A30F2681D6B9}"/>
              </a:ext>
            </a:extLst>
          </p:cNvPr>
          <p:cNvSpPr/>
          <p:nvPr/>
        </p:nvSpPr>
        <p:spPr>
          <a:xfrm>
            <a:off x="3013641" y="2681538"/>
            <a:ext cx="7040105" cy="545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s-MX" altLang="es-MX" sz="1400" b="1" dirty="0">
                <a:solidFill>
                  <a:srgbClr val="AD003D"/>
                </a:solidFill>
                <a:latin typeface="Lato Light" panose="020F0302020204030203" pitchFamily="34" charset="0"/>
                <a:cs typeface="Arial" panose="020B0604020202020204" pitchFamily="34" charset="0"/>
              </a:rPr>
              <a:t>Alguien dijo: “La creatividad es la clave del éxito en el futuro”, </a:t>
            </a:r>
            <a:r>
              <a:rPr lang="es-MX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puedes usar esta plantilla como quieras, usa tu creatividad y cambia colores, íconos e imagen según tu marca</a:t>
            </a:r>
            <a:r>
              <a:rPr lang="en-US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o </a:t>
            </a:r>
            <a:r>
              <a:rPr lang="en-US" altLang="es-MX" sz="1400" dirty="0" err="1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tema</a:t>
            </a:r>
            <a:r>
              <a:rPr lang="en-US" altLang="es-MX" sz="1400" dirty="0">
                <a:latin typeface="Lato Light" panose="020F0302020204030203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Text Box 358">
            <a:extLst>
              <a:ext uri="{FF2B5EF4-FFF2-40B4-BE49-F238E27FC236}">
                <a16:creationId xmlns:a16="http://schemas.microsoft.com/office/drawing/2014/main" id="{588E8FD0-07B6-4B71-9E3C-BAED98B73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9807" y="4270764"/>
            <a:ext cx="7149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 algn="r" defTabSz="914217">
              <a:defRPr/>
            </a:pPr>
            <a:r>
              <a:rPr lang="en-US" sz="4800" dirty="0">
                <a:solidFill>
                  <a:srgbClr val="FBCF48"/>
                </a:solidFill>
                <a:latin typeface="Lato Black"/>
                <a:cs typeface="Lato Black"/>
              </a:rPr>
              <a:t>04</a:t>
            </a:r>
          </a:p>
        </p:txBody>
      </p:sp>
      <p:sp>
        <p:nvSpPr>
          <p:cNvPr id="5" name="TextBox 124">
            <a:extLst>
              <a:ext uri="{FF2B5EF4-FFF2-40B4-BE49-F238E27FC236}">
                <a16:creationId xmlns:a16="http://schemas.microsoft.com/office/drawing/2014/main" id="{D9E76C72-2E21-48D8-9205-24BF5087D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216" y="4386434"/>
            <a:ext cx="6705599" cy="566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s-MX" altLang="es-MX" sz="1400" dirty="0">
                <a:cs typeface="Arial" panose="020B0604020202020204" pitchFamily="34" charset="0"/>
              </a:rPr>
              <a:t>Para cambiar textos, selecciónalos y remplázalos. Para cambiar imágenes, selecciónala, bórrela y haga clic en el icono del centro para agregar una nueva imagen. </a:t>
            </a:r>
            <a:endParaRPr lang="en-US" altLang="es-MX" sz="1400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val 33"/>
          <p:cNvSpPr/>
          <p:nvPr/>
        </p:nvSpPr>
        <p:spPr>
          <a:xfrm>
            <a:off x="7296154" y="2793524"/>
            <a:ext cx="694531" cy="693738"/>
          </a:xfrm>
          <a:prstGeom prst="ellipse">
            <a:avLst/>
          </a:prstGeom>
          <a:solidFill>
            <a:srgbClr val="59F8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5" tIns="45723" rIns="91445" bIns="45723" anchor="ctr"/>
          <a:lstStyle/>
          <a:p>
            <a:pPr algn="ctr" defTabSz="914217">
              <a:defRPr/>
            </a:pPr>
            <a:endParaRPr lang="id-ID" sz="900" dirty="0">
              <a:cs typeface="Lato Light"/>
            </a:endParaRPr>
          </a:p>
        </p:txBody>
      </p:sp>
      <p:sp>
        <p:nvSpPr>
          <p:cNvPr id="25606" name="TextBox 34"/>
          <p:cNvSpPr txBox="1">
            <a:spLocks noChangeArrowheads="1"/>
          </p:cNvSpPr>
          <p:nvPr/>
        </p:nvSpPr>
        <p:spPr bwMode="auto">
          <a:xfrm>
            <a:off x="8111335" y="2697480"/>
            <a:ext cx="3169444" cy="307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5" tIns="45723" rIns="91445" bIns="45723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id-ID" altLang="es-MX" sz="1400" dirty="0">
                <a:latin typeface="Lato Black" panose="020F0A02020204030203" pitchFamily="34" charset="0"/>
              </a:rPr>
              <a:t>Factor Number One</a:t>
            </a:r>
          </a:p>
        </p:txBody>
      </p:sp>
      <p:sp>
        <p:nvSpPr>
          <p:cNvPr id="25607" name="Rectangle 35"/>
          <p:cNvSpPr>
            <a:spLocks noChangeArrowheads="1"/>
          </p:cNvSpPr>
          <p:nvPr/>
        </p:nvSpPr>
        <p:spPr bwMode="auto">
          <a:xfrm>
            <a:off x="8111335" y="2982436"/>
            <a:ext cx="3126582" cy="461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5" tIns="45723" rIns="91445" bIns="45723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fr-FR" altLang="es-MX" sz="1200"/>
              <a:t>Lorem ipsum dolor sit amet, consectetur adipiscing elit. Aliquam tincidunt ante nec</a:t>
            </a:r>
            <a:endParaRPr lang="en-US" altLang="es-MX" sz="1200"/>
          </a:p>
        </p:txBody>
      </p:sp>
      <p:sp>
        <p:nvSpPr>
          <p:cNvPr id="37" name="Oval 36"/>
          <p:cNvSpPr/>
          <p:nvPr/>
        </p:nvSpPr>
        <p:spPr>
          <a:xfrm>
            <a:off x="7296154" y="3757930"/>
            <a:ext cx="694531" cy="693738"/>
          </a:xfrm>
          <a:prstGeom prst="ellipse">
            <a:avLst/>
          </a:prstGeom>
          <a:solidFill>
            <a:srgbClr val="59F8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5" tIns="45723" rIns="91445" bIns="45723" anchor="ctr"/>
          <a:lstStyle/>
          <a:p>
            <a:pPr algn="ctr" defTabSz="914217">
              <a:defRPr/>
            </a:pPr>
            <a:endParaRPr lang="id-ID" sz="900" dirty="0">
              <a:cs typeface="Lato Light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7296154" y="4673918"/>
            <a:ext cx="694531" cy="694531"/>
          </a:xfrm>
          <a:prstGeom prst="ellipse">
            <a:avLst/>
          </a:prstGeom>
          <a:solidFill>
            <a:srgbClr val="59F8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5" tIns="45723" rIns="91445" bIns="45723" anchor="ctr"/>
          <a:lstStyle/>
          <a:p>
            <a:pPr algn="ctr" defTabSz="914217">
              <a:defRPr/>
            </a:pPr>
            <a:endParaRPr lang="id-ID" sz="900" dirty="0">
              <a:cs typeface="Lato Light"/>
            </a:endParaRPr>
          </a:p>
        </p:txBody>
      </p:sp>
      <p:sp>
        <p:nvSpPr>
          <p:cNvPr id="25610" name="Freeform 91"/>
          <p:cNvSpPr>
            <a:spLocks noEditPoints="1"/>
          </p:cNvSpPr>
          <p:nvPr/>
        </p:nvSpPr>
        <p:spPr bwMode="auto">
          <a:xfrm>
            <a:off x="7454110" y="2919730"/>
            <a:ext cx="404019" cy="404019"/>
          </a:xfrm>
          <a:custGeom>
            <a:avLst/>
            <a:gdLst>
              <a:gd name="T0" fmla="*/ 0 w 62"/>
              <a:gd name="T1" fmla="*/ 31 h 62"/>
              <a:gd name="T2" fmla="*/ 41 w 62"/>
              <a:gd name="T3" fmla="*/ 22 h 62"/>
              <a:gd name="T4" fmla="*/ 45 w 62"/>
              <a:gd name="T5" fmla="*/ 20 h 62"/>
              <a:gd name="T6" fmla="*/ 49 w 62"/>
              <a:gd name="T7" fmla="*/ 19 h 62"/>
              <a:gd name="T8" fmla="*/ 48 w 62"/>
              <a:gd name="T9" fmla="*/ 17 h 62"/>
              <a:gd name="T10" fmla="*/ 45 w 62"/>
              <a:gd name="T11" fmla="*/ 15 h 62"/>
              <a:gd name="T12" fmla="*/ 43 w 62"/>
              <a:gd name="T13" fmla="*/ 15 h 62"/>
              <a:gd name="T14" fmla="*/ 42 w 62"/>
              <a:gd name="T15" fmla="*/ 14 h 62"/>
              <a:gd name="T16" fmla="*/ 38 w 62"/>
              <a:gd name="T17" fmla="*/ 12 h 62"/>
              <a:gd name="T18" fmla="*/ 38 w 62"/>
              <a:gd name="T19" fmla="*/ 16 h 62"/>
              <a:gd name="T20" fmla="*/ 37 w 62"/>
              <a:gd name="T21" fmla="*/ 19 h 62"/>
              <a:gd name="T22" fmla="*/ 33 w 62"/>
              <a:gd name="T23" fmla="*/ 17 h 62"/>
              <a:gd name="T24" fmla="*/ 29 w 62"/>
              <a:gd name="T25" fmla="*/ 15 h 62"/>
              <a:gd name="T26" fmla="*/ 30 w 62"/>
              <a:gd name="T27" fmla="*/ 11 h 62"/>
              <a:gd name="T28" fmla="*/ 35 w 62"/>
              <a:gd name="T29" fmla="*/ 10 h 62"/>
              <a:gd name="T30" fmla="*/ 34 w 62"/>
              <a:gd name="T31" fmla="*/ 8 h 62"/>
              <a:gd name="T32" fmla="*/ 31 w 62"/>
              <a:gd name="T33" fmla="*/ 9 h 62"/>
              <a:gd name="T34" fmla="*/ 27 w 62"/>
              <a:gd name="T35" fmla="*/ 6 h 62"/>
              <a:gd name="T36" fmla="*/ 28 w 62"/>
              <a:gd name="T37" fmla="*/ 9 h 62"/>
              <a:gd name="T38" fmla="*/ 26 w 62"/>
              <a:gd name="T39" fmla="*/ 9 h 62"/>
              <a:gd name="T40" fmla="*/ 23 w 62"/>
              <a:gd name="T41" fmla="*/ 7 h 62"/>
              <a:gd name="T42" fmla="*/ 21 w 62"/>
              <a:gd name="T43" fmla="*/ 8 h 62"/>
              <a:gd name="T44" fmla="*/ 23 w 62"/>
              <a:gd name="T45" fmla="*/ 9 h 62"/>
              <a:gd name="T46" fmla="*/ 22 w 62"/>
              <a:gd name="T47" fmla="*/ 10 h 62"/>
              <a:gd name="T48" fmla="*/ 10 w 62"/>
              <a:gd name="T49" fmla="*/ 18 h 62"/>
              <a:gd name="T50" fmla="*/ 11 w 62"/>
              <a:gd name="T51" fmla="*/ 19 h 62"/>
              <a:gd name="T52" fmla="*/ 13 w 62"/>
              <a:gd name="T53" fmla="*/ 22 h 62"/>
              <a:gd name="T54" fmla="*/ 12 w 62"/>
              <a:gd name="T55" fmla="*/ 26 h 62"/>
              <a:gd name="T56" fmla="*/ 15 w 62"/>
              <a:gd name="T57" fmla="*/ 30 h 62"/>
              <a:gd name="T58" fmla="*/ 18 w 62"/>
              <a:gd name="T59" fmla="*/ 35 h 62"/>
              <a:gd name="T60" fmla="*/ 19 w 62"/>
              <a:gd name="T61" fmla="*/ 37 h 62"/>
              <a:gd name="T62" fmla="*/ 17 w 62"/>
              <a:gd name="T63" fmla="*/ 32 h 62"/>
              <a:gd name="T64" fmla="*/ 21 w 62"/>
              <a:gd name="T65" fmla="*/ 37 h 62"/>
              <a:gd name="T66" fmla="*/ 25 w 62"/>
              <a:gd name="T67" fmla="*/ 41 h 62"/>
              <a:gd name="T68" fmla="*/ 30 w 62"/>
              <a:gd name="T69" fmla="*/ 44 h 62"/>
              <a:gd name="T70" fmla="*/ 35 w 62"/>
              <a:gd name="T71" fmla="*/ 47 h 62"/>
              <a:gd name="T72" fmla="*/ 36 w 62"/>
              <a:gd name="T73" fmla="*/ 47 h 62"/>
              <a:gd name="T74" fmla="*/ 34 w 62"/>
              <a:gd name="T75" fmla="*/ 43 h 62"/>
              <a:gd name="T76" fmla="*/ 32 w 62"/>
              <a:gd name="T77" fmla="*/ 42 h 62"/>
              <a:gd name="T78" fmla="*/ 32 w 62"/>
              <a:gd name="T79" fmla="*/ 39 h 62"/>
              <a:gd name="T80" fmla="*/ 28 w 62"/>
              <a:gd name="T81" fmla="*/ 41 h 62"/>
              <a:gd name="T82" fmla="*/ 27 w 62"/>
              <a:gd name="T83" fmla="*/ 34 h 62"/>
              <a:gd name="T84" fmla="*/ 30 w 62"/>
              <a:gd name="T85" fmla="*/ 34 h 62"/>
              <a:gd name="T86" fmla="*/ 32 w 62"/>
              <a:gd name="T87" fmla="*/ 33 h 62"/>
              <a:gd name="T88" fmla="*/ 35 w 62"/>
              <a:gd name="T89" fmla="*/ 34 h 62"/>
              <a:gd name="T90" fmla="*/ 36 w 62"/>
              <a:gd name="T91" fmla="*/ 33 h 62"/>
              <a:gd name="T92" fmla="*/ 38 w 62"/>
              <a:gd name="T93" fmla="*/ 29 h 62"/>
              <a:gd name="T94" fmla="*/ 38 w 62"/>
              <a:gd name="T95" fmla="*/ 28 h 62"/>
              <a:gd name="T96" fmla="*/ 41 w 62"/>
              <a:gd name="T97" fmla="*/ 26 h 62"/>
              <a:gd name="T98" fmla="*/ 43 w 62"/>
              <a:gd name="T99" fmla="*/ 23 h 62"/>
              <a:gd name="T100" fmla="*/ 44 w 62"/>
              <a:gd name="T101" fmla="*/ 22 h 62"/>
              <a:gd name="T102" fmla="*/ 41 w 62"/>
              <a:gd name="T103" fmla="*/ 22 h 62"/>
              <a:gd name="T104" fmla="*/ 48 w 62"/>
              <a:gd name="T105" fmla="*/ 48 h 62"/>
              <a:gd name="T106" fmla="*/ 44 w 62"/>
              <a:gd name="T107" fmla="*/ 47 h 62"/>
              <a:gd name="T108" fmla="*/ 41 w 62"/>
              <a:gd name="T109" fmla="*/ 47 h 62"/>
              <a:gd name="T110" fmla="*/ 38 w 62"/>
              <a:gd name="T111" fmla="*/ 46 h 62"/>
              <a:gd name="T112" fmla="*/ 37 w 62"/>
              <a:gd name="T113" fmla="*/ 50 h 62"/>
              <a:gd name="T114" fmla="*/ 36 w 62"/>
              <a:gd name="T115" fmla="*/ 54 h 62"/>
              <a:gd name="T116" fmla="*/ 50 w 62"/>
              <a:gd name="T117" fmla="*/ 49 h 62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62" h="62">
                <a:moveTo>
                  <a:pt x="62" y="31"/>
                </a:moveTo>
                <a:cubicBezTo>
                  <a:pt x="62" y="48"/>
                  <a:pt x="48" y="62"/>
                  <a:pt x="31" y="62"/>
                </a:cubicBezTo>
                <a:cubicBezTo>
                  <a:pt x="14" y="62"/>
                  <a:pt x="0" y="48"/>
                  <a:pt x="0" y="31"/>
                </a:cubicBezTo>
                <a:cubicBezTo>
                  <a:pt x="0" y="14"/>
                  <a:pt x="14" y="0"/>
                  <a:pt x="31" y="0"/>
                </a:cubicBezTo>
                <a:cubicBezTo>
                  <a:pt x="48" y="0"/>
                  <a:pt x="62" y="14"/>
                  <a:pt x="62" y="31"/>
                </a:cubicBezTo>
                <a:close/>
                <a:moveTo>
                  <a:pt x="41" y="22"/>
                </a:moveTo>
                <a:cubicBezTo>
                  <a:pt x="42" y="22"/>
                  <a:pt x="42" y="21"/>
                  <a:pt x="42" y="21"/>
                </a:cubicBezTo>
                <a:cubicBezTo>
                  <a:pt x="42" y="21"/>
                  <a:pt x="42" y="21"/>
                  <a:pt x="43" y="21"/>
                </a:cubicBezTo>
                <a:cubicBezTo>
                  <a:pt x="43" y="20"/>
                  <a:pt x="44" y="20"/>
                  <a:pt x="45" y="20"/>
                </a:cubicBezTo>
                <a:cubicBezTo>
                  <a:pt x="46" y="20"/>
                  <a:pt x="46" y="20"/>
                  <a:pt x="47" y="21"/>
                </a:cubicBezTo>
                <a:cubicBezTo>
                  <a:pt x="47" y="20"/>
                  <a:pt x="48" y="20"/>
                  <a:pt x="48" y="20"/>
                </a:cubicBezTo>
                <a:cubicBezTo>
                  <a:pt x="48" y="19"/>
                  <a:pt x="49" y="19"/>
                  <a:pt x="49" y="19"/>
                </a:cubicBezTo>
                <a:cubicBezTo>
                  <a:pt x="49" y="19"/>
                  <a:pt x="49" y="18"/>
                  <a:pt x="49" y="18"/>
                </a:cubicBezTo>
                <a:cubicBezTo>
                  <a:pt x="49" y="18"/>
                  <a:pt x="48" y="18"/>
                  <a:pt x="48" y="17"/>
                </a:cubicBezTo>
                <a:cubicBezTo>
                  <a:pt x="48" y="17"/>
                  <a:pt x="48" y="17"/>
                  <a:pt x="48" y="17"/>
                </a:cubicBezTo>
                <a:cubicBezTo>
                  <a:pt x="48" y="17"/>
                  <a:pt x="47" y="17"/>
                  <a:pt x="47" y="17"/>
                </a:cubicBezTo>
                <a:cubicBezTo>
                  <a:pt x="46" y="17"/>
                  <a:pt x="46" y="16"/>
                  <a:pt x="46" y="16"/>
                </a:cubicBezTo>
                <a:cubicBezTo>
                  <a:pt x="46" y="15"/>
                  <a:pt x="45" y="15"/>
                  <a:pt x="45" y="15"/>
                </a:cubicBezTo>
                <a:cubicBezTo>
                  <a:pt x="45" y="15"/>
                  <a:pt x="45" y="14"/>
                  <a:pt x="45" y="14"/>
                </a:cubicBezTo>
                <a:cubicBezTo>
                  <a:pt x="44" y="14"/>
                  <a:pt x="44" y="15"/>
                  <a:pt x="44" y="15"/>
                </a:cubicBezTo>
                <a:cubicBezTo>
                  <a:pt x="43" y="15"/>
                  <a:pt x="43" y="15"/>
                  <a:pt x="43" y="15"/>
                </a:cubicBezTo>
                <a:cubicBezTo>
                  <a:pt x="43" y="15"/>
                  <a:pt x="43" y="15"/>
                  <a:pt x="42" y="15"/>
                </a:cubicBezTo>
                <a:cubicBezTo>
                  <a:pt x="43" y="15"/>
                  <a:pt x="42" y="15"/>
                  <a:pt x="42" y="15"/>
                </a:cubicBezTo>
                <a:cubicBezTo>
                  <a:pt x="42" y="14"/>
                  <a:pt x="42" y="14"/>
                  <a:pt x="42" y="14"/>
                </a:cubicBezTo>
                <a:cubicBezTo>
                  <a:pt x="42" y="14"/>
                  <a:pt x="42" y="14"/>
                  <a:pt x="42" y="14"/>
                </a:cubicBezTo>
                <a:cubicBezTo>
                  <a:pt x="42" y="13"/>
                  <a:pt x="41" y="13"/>
                  <a:pt x="40" y="13"/>
                </a:cubicBezTo>
                <a:cubicBezTo>
                  <a:pt x="40" y="12"/>
                  <a:pt x="38" y="12"/>
                  <a:pt x="38" y="12"/>
                </a:cubicBezTo>
                <a:cubicBezTo>
                  <a:pt x="37" y="13"/>
                  <a:pt x="38" y="13"/>
                  <a:pt x="38" y="14"/>
                </a:cubicBezTo>
                <a:cubicBezTo>
                  <a:pt x="38" y="14"/>
                  <a:pt x="37" y="14"/>
                  <a:pt x="37" y="15"/>
                </a:cubicBezTo>
                <a:cubicBezTo>
                  <a:pt x="37" y="15"/>
                  <a:pt x="38" y="15"/>
                  <a:pt x="38" y="16"/>
                </a:cubicBezTo>
                <a:cubicBezTo>
                  <a:pt x="38" y="17"/>
                  <a:pt x="37" y="17"/>
                  <a:pt x="37" y="17"/>
                </a:cubicBezTo>
                <a:cubicBezTo>
                  <a:pt x="37" y="18"/>
                  <a:pt x="37" y="18"/>
                  <a:pt x="37" y="19"/>
                </a:cubicBezTo>
                <a:cubicBezTo>
                  <a:pt x="38" y="19"/>
                  <a:pt x="37" y="19"/>
                  <a:pt x="37" y="19"/>
                </a:cubicBezTo>
                <a:cubicBezTo>
                  <a:pt x="36" y="20"/>
                  <a:pt x="35" y="19"/>
                  <a:pt x="35" y="18"/>
                </a:cubicBezTo>
                <a:cubicBezTo>
                  <a:pt x="35" y="18"/>
                  <a:pt x="35" y="17"/>
                  <a:pt x="34" y="17"/>
                </a:cubicBezTo>
                <a:cubicBezTo>
                  <a:pt x="34" y="17"/>
                  <a:pt x="33" y="17"/>
                  <a:pt x="33" y="17"/>
                </a:cubicBezTo>
                <a:cubicBezTo>
                  <a:pt x="33" y="16"/>
                  <a:pt x="32" y="16"/>
                  <a:pt x="32" y="16"/>
                </a:cubicBezTo>
                <a:cubicBezTo>
                  <a:pt x="31" y="16"/>
                  <a:pt x="30" y="16"/>
                  <a:pt x="29" y="16"/>
                </a:cubicBezTo>
                <a:cubicBezTo>
                  <a:pt x="30" y="16"/>
                  <a:pt x="29" y="15"/>
                  <a:pt x="29" y="15"/>
                </a:cubicBezTo>
                <a:cubicBezTo>
                  <a:pt x="29" y="14"/>
                  <a:pt x="29" y="14"/>
                  <a:pt x="29" y="14"/>
                </a:cubicBezTo>
                <a:cubicBezTo>
                  <a:pt x="29" y="13"/>
                  <a:pt x="29" y="13"/>
                  <a:pt x="29" y="13"/>
                </a:cubicBezTo>
                <a:cubicBezTo>
                  <a:pt x="29" y="12"/>
                  <a:pt x="30" y="11"/>
                  <a:pt x="30" y="11"/>
                </a:cubicBezTo>
                <a:cubicBezTo>
                  <a:pt x="31" y="12"/>
                  <a:pt x="31" y="12"/>
                  <a:pt x="32" y="11"/>
                </a:cubicBezTo>
                <a:cubicBezTo>
                  <a:pt x="32" y="11"/>
                  <a:pt x="32" y="10"/>
                  <a:pt x="33" y="10"/>
                </a:cubicBezTo>
                <a:cubicBezTo>
                  <a:pt x="33" y="9"/>
                  <a:pt x="34" y="10"/>
                  <a:pt x="35" y="10"/>
                </a:cubicBezTo>
                <a:cubicBezTo>
                  <a:pt x="35" y="10"/>
                  <a:pt x="35" y="9"/>
                  <a:pt x="35" y="9"/>
                </a:cubicBezTo>
                <a:cubicBezTo>
                  <a:pt x="35" y="9"/>
                  <a:pt x="35" y="8"/>
                  <a:pt x="35" y="8"/>
                </a:cubicBezTo>
                <a:cubicBezTo>
                  <a:pt x="34" y="7"/>
                  <a:pt x="33" y="8"/>
                  <a:pt x="34" y="8"/>
                </a:cubicBezTo>
                <a:cubicBezTo>
                  <a:pt x="34" y="8"/>
                  <a:pt x="33" y="10"/>
                  <a:pt x="32" y="9"/>
                </a:cubicBezTo>
                <a:cubicBezTo>
                  <a:pt x="32" y="9"/>
                  <a:pt x="32" y="8"/>
                  <a:pt x="31" y="8"/>
                </a:cubicBezTo>
                <a:cubicBezTo>
                  <a:pt x="31" y="8"/>
                  <a:pt x="31" y="8"/>
                  <a:pt x="31" y="9"/>
                </a:cubicBezTo>
                <a:cubicBezTo>
                  <a:pt x="31" y="8"/>
                  <a:pt x="30" y="8"/>
                  <a:pt x="29" y="8"/>
                </a:cubicBezTo>
                <a:cubicBezTo>
                  <a:pt x="30" y="7"/>
                  <a:pt x="29" y="7"/>
                  <a:pt x="29" y="7"/>
                </a:cubicBezTo>
                <a:cubicBezTo>
                  <a:pt x="29" y="6"/>
                  <a:pt x="28" y="6"/>
                  <a:pt x="27" y="6"/>
                </a:cubicBezTo>
                <a:cubicBezTo>
                  <a:pt x="27" y="7"/>
                  <a:pt x="28" y="8"/>
                  <a:pt x="29" y="8"/>
                </a:cubicBezTo>
                <a:cubicBezTo>
                  <a:pt x="29" y="8"/>
                  <a:pt x="29" y="8"/>
                  <a:pt x="29" y="8"/>
                </a:cubicBezTo>
                <a:cubicBezTo>
                  <a:pt x="29" y="8"/>
                  <a:pt x="28" y="9"/>
                  <a:pt x="28" y="9"/>
                </a:cubicBezTo>
                <a:cubicBezTo>
                  <a:pt x="28" y="9"/>
                  <a:pt x="28" y="10"/>
                  <a:pt x="28" y="10"/>
                </a:cubicBezTo>
                <a:cubicBezTo>
                  <a:pt x="27" y="10"/>
                  <a:pt x="27" y="9"/>
                  <a:pt x="27" y="9"/>
                </a:cubicBezTo>
                <a:cubicBezTo>
                  <a:pt x="28" y="9"/>
                  <a:pt x="26" y="9"/>
                  <a:pt x="26" y="9"/>
                </a:cubicBezTo>
                <a:cubicBezTo>
                  <a:pt x="25" y="9"/>
                  <a:pt x="24" y="9"/>
                  <a:pt x="24" y="9"/>
                </a:cubicBezTo>
                <a:cubicBezTo>
                  <a:pt x="24" y="8"/>
                  <a:pt x="24" y="7"/>
                  <a:pt x="24" y="8"/>
                </a:cubicBezTo>
                <a:cubicBezTo>
                  <a:pt x="24" y="7"/>
                  <a:pt x="23" y="7"/>
                  <a:pt x="23" y="7"/>
                </a:cubicBezTo>
                <a:cubicBezTo>
                  <a:pt x="22" y="7"/>
                  <a:pt x="21" y="8"/>
                  <a:pt x="19" y="9"/>
                </a:cubicBezTo>
                <a:cubicBezTo>
                  <a:pt x="19" y="9"/>
                  <a:pt x="20" y="9"/>
                  <a:pt x="20" y="9"/>
                </a:cubicBezTo>
                <a:cubicBezTo>
                  <a:pt x="20" y="8"/>
                  <a:pt x="20" y="8"/>
                  <a:pt x="21" y="8"/>
                </a:cubicBezTo>
                <a:cubicBezTo>
                  <a:pt x="21" y="8"/>
                  <a:pt x="22" y="7"/>
                  <a:pt x="22" y="8"/>
                </a:cubicBezTo>
                <a:cubicBezTo>
                  <a:pt x="22" y="8"/>
                  <a:pt x="23" y="8"/>
                  <a:pt x="23" y="8"/>
                </a:cubicBezTo>
                <a:cubicBezTo>
                  <a:pt x="23" y="8"/>
                  <a:pt x="23" y="8"/>
                  <a:pt x="23" y="9"/>
                </a:cubicBezTo>
                <a:cubicBezTo>
                  <a:pt x="23" y="8"/>
                  <a:pt x="23" y="9"/>
                  <a:pt x="22" y="9"/>
                </a:cubicBezTo>
                <a:cubicBezTo>
                  <a:pt x="22" y="9"/>
                  <a:pt x="21" y="9"/>
                  <a:pt x="21" y="9"/>
                </a:cubicBezTo>
                <a:cubicBezTo>
                  <a:pt x="21" y="9"/>
                  <a:pt x="22" y="10"/>
                  <a:pt x="22" y="10"/>
                </a:cubicBezTo>
                <a:cubicBezTo>
                  <a:pt x="21" y="9"/>
                  <a:pt x="21" y="9"/>
                  <a:pt x="20" y="9"/>
                </a:cubicBezTo>
                <a:cubicBezTo>
                  <a:pt x="20" y="9"/>
                  <a:pt x="19" y="9"/>
                  <a:pt x="19" y="9"/>
                </a:cubicBezTo>
                <a:cubicBezTo>
                  <a:pt x="15" y="11"/>
                  <a:pt x="12" y="14"/>
                  <a:pt x="10" y="18"/>
                </a:cubicBezTo>
                <a:cubicBezTo>
                  <a:pt x="10" y="18"/>
                  <a:pt x="10" y="18"/>
                  <a:pt x="10" y="18"/>
                </a:cubicBezTo>
                <a:cubicBezTo>
                  <a:pt x="10" y="18"/>
                  <a:pt x="10" y="19"/>
                  <a:pt x="11" y="19"/>
                </a:cubicBezTo>
                <a:cubicBezTo>
                  <a:pt x="11" y="19"/>
                  <a:pt x="11" y="19"/>
                  <a:pt x="11" y="19"/>
                </a:cubicBezTo>
                <a:cubicBezTo>
                  <a:pt x="11" y="19"/>
                  <a:pt x="13" y="20"/>
                  <a:pt x="13" y="21"/>
                </a:cubicBezTo>
                <a:cubicBezTo>
                  <a:pt x="13" y="21"/>
                  <a:pt x="13" y="21"/>
                  <a:pt x="14" y="21"/>
                </a:cubicBezTo>
                <a:cubicBezTo>
                  <a:pt x="14" y="22"/>
                  <a:pt x="13" y="22"/>
                  <a:pt x="13" y="22"/>
                </a:cubicBezTo>
                <a:cubicBezTo>
                  <a:pt x="13" y="22"/>
                  <a:pt x="12" y="21"/>
                  <a:pt x="12" y="22"/>
                </a:cubicBezTo>
                <a:cubicBezTo>
                  <a:pt x="12" y="22"/>
                  <a:pt x="12" y="23"/>
                  <a:pt x="13" y="23"/>
                </a:cubicBezTo>
                <a:cubicBezTo>
                  <a:pt x="12" y="23"/>
                  <a:pt x="12" y="25"/>
                  <a:pt x="12" y="26"/>
                </a:cubicBezTo>
                <a:cubicBezTo>
                  <a:pt x="12" y="26"/>
                  <a:pt x="12" y="26"/>
                  <a:pt x="12" y="26"/>
                </a:cubicBezTo>
                <a:cubicBezTo>
                  <a:pt x="12" y="26"/>
                  <a:pt x="13" y="28"/>
                  <a:pt x="13" y="28"/>
                </a:cubicBezTo>
                <a:cubicBezTo>
                  <a:pt x="13" y="28"/>
                  <a:pt x="14" y="30"/>
                  <a:pt x="15" y="30"/>
                </a:cubicBezTo>
                <a:cubicBezTo>
                  <a:pt x="15" y="30"/>
                  <a:pt x="16" y="31"/>
                  <a:pt x="16" y="31"/>
                </a:cubicBezTo>
                <a:cubicBezTo>
                  <a:pt x="17" y="32"/>
                  <a:pt x="17" y="33"/>
                  <a:pt x="17" y="33"/>
                </a:cubicBezTo>
                <a:cubicBezTo>
                  <a:pt x="17" y="34"/>
                  <a:pt x="18" y="34"/>
                  <a:pt x="18" y="35"/>
                </a:cubicBezTo>
                <a:cubicBezTo>
                  <a:pt x="18" y="35"/>
                  <a:pt x="18" y="35"/>
                  <a:pt x="18" y="35"/>
                </a:cubicBezTo>
                <a:cubicBezTo>
                  <a:pt x="18" y="35"/>
                  <a:pt x="19" y="35"/>
                  <a:pt x="19" y="36"/>
                </a:cubicBezTo>
                <a:cubicBezTo>
                  <a:pt x="19" y="36"/>
                  <a:pt x="19" y="37"/>
                  <a:pt x="19" y="37"/>
                </a:cubicBezTo>
                <a:cubicBezTo>
                  <a:pt x="20" y="36"/>
                  <a:pt x="19" y="35"/>
                  <a:pt x="18" y="34"/>
                </a:cubicBezTo>
                <a:cubicBezTo>
                  <a:pt x="18" y="34"/>
                  <a:pt x="18" y="34"/>
                  <a:pt x="18" y="33"/>
                </a:cubicBezTo>
                <a:cubicBezTo>
                  <a:pt x="18" y="33"/>
                  <a:pt x="18" y="32"/>
                  <a:pt x="17" y="32"/>
                </a:cubicBezTo>
                <a:cubicBezTo>
                  <a:pt x="18" y="32"/>
                  <a:pt x="18" y="32"/>
                  <a:pt x="18" y="33"/>
                </a:cubicBezTo>
                <a:cubicBezTo>
                  <a:pt x="18" y="33"/>
                  <a:pt x="20" y="35"/>
                  <a:pt x="20" y="35"/>
                </a:cubicBezTo>
                <a:cubicBezTo>
                  <a:pt x="20" y="35"/>
                  <a:pt x="21" y="37"/>
                  <a:pt x="21" y="37"/>
                </a:cubicBezTo>
                <a:cubicBezTo>
                  <a:pt x="21" y="37"/>
                  <a:pt x="22" y="37"/>
                  <a:pt x="22" y="38"/>
                </a:cubicBezTo>
                <a:cubicBezTo>
                  <a:pt x="22" y="38"/>
                  <a:pt x="22" y="39"/>
                  <a:pt x="23" y="40"/>
                </a:cubicBezTo>
                <a:cubicBezTo>
                  <a:pt x="23" y="41"/>
                  <a:pt x="24" y="41"/>
                  <a:pt x="25" y="41"/>
                </a:cubicBezTo>
                <a:cubicBezTo>
                  <a:pt x="25" y="42"/>
                  <a:pt x="26" y="42"/>
                  <a:pt x="26" y="42"/>
                </a:cubicBezTo>
                <a:cubicBezTo>
                  <a:pt x="27" y="43"/>
                  <a:pt x="27" y="42"/>
                  <a:pt x="28" y="42"/>
                </a:cubicBezTo>
                <a:cubicBezTo>
                  <a:pt x="29" y="42"/>
                  <a:pt x="29" y="43"/>
                  <a:pt x="30" y="44"/>
                </a:cubicBezTo>
                <a:cubicBezTo>
                  <a:pt x="31" y="44"/>
                  <a:pt x="32" y="44"/>
                  <a:pt x="32" y="44"/>
                </a:cubicBezTo>
                <a:cubicBezTo>
                  <a:pt x="32" y="44"/>
                  <a:pt x="33" y="46"/>
                  <a:pt x="33" y="46"/>
                </a:cubicBezTo>
                <a:cubicBezTo>
                  <a:pt x="34" y="46"/>
                  <a:pt x="34" y="47"/>
                  <a:pt x="35" y="47"/>
                </a:cubicBezTo>
                <a:cubicBezTo>
                  <a:pt x="35" y="47"/>
                  <a:pt x="35" y="47"/>
                  <a:pt x="35" y="47"/>
                </a:cubicBezTo>
                <a:cubicBezTo>
                  <a:pt x="35" y="47"/>
                  <a:pt x="36" y="48"/>
                  <a:pt x="36" y="48"/>
                </a:cubicBezTo>
                <a:cubicBezTo>
                  <a:pt x="36" y="48"/>
                  <a:pt x="36" y="47"/>
                  <a:pt x="36" y="47"/>
                </a:cubicBezTo>
                <a:cubicBezTo>
                  <a:pt x="36" y="47"/>
                  <a:pt x="35" y="47"/>
                  <a:pt x="34" y="46"/>
                </a:cubicBezTo>
                <a:cubicBezTo>
                  <a:pt x="34" y="46"/>
                  <a:pt x="34" y="45"/>
                  <a:pt x="34" y="45"/>
                </a:cubicBezTo>
                <a:cubicBezTo>
                  <a:pt x="35" y="45"/>
                  <a:pt x="35" y="44"/>
                  <a:pt x="34" y="43"/>
                </a:cubicBezTo>
                <a:cubicBezTo>
                  <a:pt x="34" y="43"/>
                  <a:pt x="34" y="43"/>
                  <a:pt x="34" y="42"/>
                </a:cubicBezTo>
                <a:cubicBezTo>
                  <a:pt x="33" y="43"/>
                  <a:pt x="33" y="42"/>
                  <a:pt x="32" y="42"/>
                </a:cubicBezTo>
                <a:cubicBezTo>
                  <a:pt x="32" y="42"/>
                  <a:pt x="32" y="42"/>
                  <a:pt x="32" y="42"/>
                </a:cubicBezTo>
                <a:cubicBezTo>
                  <a:pt x="32" y="42"/>
                  <a:pt x="32" y="43"/>
                  <a:pt x="32" y="42"/>
                </a:cubicBezTo>
                <a:cubicBezTo>
                  <a:pt x="32" y="42"/>
                  <a:pt x="32" y="41"/>
                  <a:pt x="32" y="41"/>
                </a:cubicBezTo>
                <a:cubicBezTo>
                  <a:pt x="32" y="40"/>
                  <a:pt x="33" y="39"/>
                  <a:pt x="32" y="39"/>
                </a:cubicBezTo>
                <a:cubicBezTo>
                  <a:pt x="31" y="39"/>
                  <a:pt x="31" y="39"/>
                  <a:pt x="31" y="40"/>
                </a:cubicBezTo>
                <a:cubicBezTo>
                  <a:pt x="30" y="40"/>
                  <a:pt x="30" y="40"/>
                  <a:pt x="30" y="41"/>
                </a:cubicBezTo>
                <a:cubicBezTo>
                  <a:pt x="30" y="41"/>
                  <a:pt x="28" y="41"/>
                  <a:pt x="28" y="41"/>
                </a:cubicBezTo>
                <a:cubicBezTo>
                  <a:pt x="27" y="40"/>
                  <a:pt x="27" y="39"/>
                  <a:pt x="27" y="38"/>
                </a:cubicBezTo>
                <a:cubicBezTo>
                  <a:pt x="27" y="37"/>
                  <a:pt x="27" y="36"/>
                  <a:pt x="27" y="35"/>
                </a:cubicBezTo>
                <a:cubicBezTo>
                  <a:pt x="27" y="35"/>
                  <a:pt x="27" y="34"/>
                  <a:pt x="27" y="34"/>
                </a:cubicBezTo>
                <a:cubicBezTo>
                  <a:pt x="28" y="34"/>
                  <a:pt x="28" y="34"/>
                  <a:pt x="28" y="34"/>
                </a:cubicBezTo>
                <a:cubicBezTo>
                  <a:pt x="28" y="34"/>
                  <a:pt x="28" y="34"/>
                  <a:pt x="28" y="34"/>
                </a:cubicBezTo>
                <a:cubicBezTo>
                  <a:pt x="28" y="34"/>
                  <a:pt x="29" y="33"/>
                  <a:pt x="30" y="34"/>
                </a:cubicBezTo>
                <a:cubicBezTo>
                  <a:pt x="30" y="34"/>
                  <a:pt x="31" y="34"/>
                  <a:pt x="31" y="33"/>
                </a:cubicBezTo>
                <a:cubicBezTo>
                  <a:pt x="31" y="33"/>
                  <a:pt x="31" y="33"/>
                  <a:pt x="31" y="33"/>
                </a:cubicBezTo>
                <a:cubicBezTo>
                  <a:pt x="31" y="33"/>
                  <a:pt x="31" y="33"/>
                  <a:pt x="32" y="33"/>
                </a:cubicBezTo>
                <a:cubicBezTo>
                  <a:pt x="32" y="33"/>
                  <a:pt x="33" y="33"/>
                  <a:pt x="33" y="33"/>
                </a:cubicBezTo>
                <a:cubicBezTo>
                  <a:pt x="34" y="34"/>
                  <a:pt x="34" y="34"/>
                  <a:pt x="34" y="33"/>
                </a:cubicBezTo>
                <a:cubicBezTo>
                  <a:pt x="35" y="34"/>
                  <a:pt x="35" y="34"/>
                  <a:pt x="35" y="34"/>
                </a:cubicBezTo>
                <a:cubicBezTo>
                  <a:pt x="35" y="35"/>
                  <a:pt x="35" y="36"/>
                  <a:pt x="36" y="36"/>
                </a:cubicBezTo>
                <a:cubicBezTo>
                  <a:pt x="36" y="37"/>
                  <a:pt x="36" y="35"/>
                  <a:pt x="36" y="35"/>
                </a:cubicBezTo>
                <a:cubicBezTo>
                  <a:pt x="36" y="35"/>
                  <a:pt x="36" y="33"/>
                  <a:pt x="36" y="33"/>
                </a:cubicBezTo>
                <a:cubicBezTo>
                  <a:pt x="35" y="33"/>
                  <a:pt x="35" y="32"/>
                  <a:pt x="36" y="31"/>
                </a:cubicBezTo>
                <a:cubicBezTo>
                  <a:pt x="36" y="31"/>
                  <a:pt x="37" y="31"/>
                  <a:pt x="37" y="31"/>
                </a:cubicBezTo>
                <a:cubicBezTo>
                  <a:pt x="38" y="30"/>
                  <a:pt x="38" y="30"/>
                  <a:pt x="38" y="29"/>
                </a:cubicBezTo>
                <a:cubicBezTo>
                  <a:pt x="38" y="29"/>
                  <a:pt x="38" y="29"/>
                  <a:pt x="38" y="29"/>
                </a:cubicBezTo>
                <a:cubicBezTo>
                  <a:pt x="38" y="29"/>
                  <a:pt x="38" y="28"/>
                  <a:pt x="38" y="29"/>
                </a:cubicBezTo>
                <a:cubicBezTo>
                  <a:pt x="38" y="28"/>
                  <a:pt x="38" y="28"/>
                  <a:pt x="38" y="28"/>
                </a:cubicBezTo>
                <a:cubicBezTo>
                  <a:pt x="38" y="28"/>
                  <a:pt x="38" y="27"/>
                  <a:pt x="38" y="27"/>
                </a:cubicBezTo>
                <a:cubicBezTo>
                  <a:pt x="39" y="28"/>
                  <a:pt x="40" y="27"/>
                  <a:pt x="39" y="26"/>
                </a:cubicBezTo>
                <a:cubicBezTo>
                  <a:pt x="40" y="26"/>
                  <a:pt x="41" y="26"/>
                  <a:pt x="41" y="26"/>
                </a:cubicBezTo>
                <a:cubicBezTo>
                  <a:pt x="41" y="26"/>
                  <a:pt x="41" y="25"/>
                  <a:pt x="41" y="25"/>
                </a:cubicBezTo>
                <a:cubicBezTo>
                  <a:pt x="42" y="24"/>
                  <a:pt x="42" y="24"/>
                  <a:pt x="42" y="24"/>
                </a:cubicBezTo>
                <a:cubicBezTo>
                  <a:pt x="42" y="24"/>
                  <a:pt x="43" y="24"/>
                  <a:pt x="43" y="23"/>
                </a:cubicBezTo>
                <a:cubicBezTo>
                  <a:pt x="44" y="24"/>
                  <a:pt x="45" y="23"/>
                  <a:pt x="44" y="22"/>
                </a:cubicBezTo>
                <a:cubicBezTo>
                  <a:pt x="44" y="22"/>
                  <a:pt x="44" y="22"/>
                  <a:pt x="43" y="22"/>
                </a:cubicBezTo>
                <a:cubicBezTo>
                  <a:pt x="44" y="22"/>
                  <a:pt x="44" y="22"/>
                  <a:pt x="44" y="22"/>
                </a:cubicBezTo>
                <a:cubicBezTo>
                  <a:pt x="45" y="21"/>
                  <a:pt x="44" y="21"/>
                  <a:pt x="44" y="21"/>
                </a:cubicBezTo>
                <a:cubicBezTo>
                  <a:pt x="43" y="21"/>
                  <a:pt x="43" y="21"/>
                  <a:pt x="42" y="21"/>
                </a:cubicBezTo>
                <a:cubicBezTo>
                  <a:pt x="42" y="22"/>
                  <a:pt x="42" y="22"/>
                  <a:pt x="41" y="22"/>
                </a:cubicBezTo>
                <a:close/>
                <a:moveTo>
                  <a:pt x="50" y="49"/>
                </a:moveTo>
                <a:cubicBezTo>
                  <a:pt x="50" y="49"/>
                  <a:pt x="49" y="49"/>
                  <a:pt x="49" y="49"/>
                </a:cubicBezTo>
                <a:cubicBezTo>
                  <a:pt x="49" y="49"/>
                  <a:pt x="48" y="48"/>
                  <a:pt x="48" y="48"/>
                </a:cubicBezTo>
                <a:cubicBezTo>
                  <a:pt x="48" y="48"/>
                  <a:pt x="47" y="47"/>
                  <a:pt x="47" y="47"/>
                </a:cubicBezTo>
                <a:cubicBezTo>
                  <a:pt x="46" y="46"/>
                  <a:pt x="46" y="46"/>
                  <a:pt x="45" y="46"/>
                </a:cubicBezTo>
                <a:cubicBezTo>
                  <a:pt x="45" y="46"/>
                  <a:pt x="44" y="47"/>
                  <a:pt x="44" y="47"/>
                </a:cubicBezTo>
                <a:cubicBezTo>
                  <a:pt x="44" y="46"/>
                  <a:pt x="43" y="46"/>
                  <a:pt x="43" y="46"/>
                </a:cubicBezTo>
                <a:cubicBezTo>
                  <a:pt x="42" y="46"/>
                  <a:pt x="42" y="45"/>
                  <a:pt x="41" y="46"/>
                </a:cubicBezTo>
                <a:cubicBezTo>
                  <a:pt x="41" y="46"/>
                  <a:pt x="41" y="46"/>
                  <a:pt x="41" y="47"/>
                </a:cubicBezTo>
                <a:cubicBezTo>
                  <a:pt x="40" y="46"/>
                  <a:pt x="41" y="46"/>
                  <a:pt x="41" y="45"/>
                </a:cubicBezTo>
                <a:cubicBezTo>
                  <a:pt x="40" y="45"/>
                  <a:pt x="39" y="46"/>
                  <a:pt x="39" y="46"/>
                </a:cubicBezTo>
                <a:cubicBezTo>
                  <a:pt x="39" y="46"/>
                  <a:pt x="39" y="46"/>
                  <a:pt x="38" y="46"/>
                </a:cubicBezTo>
                <a:cubicBezTo>
                  <a:pt x="38" y="47"/>
                  <a:pt x="38" y="47"/>
                  <a:pt x="38" y="47"/>
                </a:cubicBezTo>
                <a:cubicBezTo>
                  <a:pt x="38" y="47"/>
                  <a:pt x="37" y="47"/>
                  <a:pt x="37" y="47"/>
                </a:cubicBezTo>
                <a:cubicBezTo>
                  <a:pt x="37" y="48"/>
                  <a:pt x="37" y="49"/>
                  <a:pt x="37" y="50"/>
                </a:cubicBezTo>
                <a:cubicBezTo>
                  <a:pt x="38" y="50"/>
                  <a:pt x="37" y="51"/>
                  <a:pt x="37" y="52"/>
                </a:cubicBezTo>
                <a:cubicBezTo>
                  <a:pt x="37" y="52"/>
                  <a:pt x="36" y="53"/>
                  <a:pt x="36" y="53"/>
                </a:cubicBezTo>
                <a:cubicBezTo>
                  <a:pt x="36" y="54"/>
                  <a:pt x="36" y="54"/>
                  <a:pt x="36" y="54"/>
                </a:cubicBezTo>
                <a:cubicBezTo>
                  <a:pt x="36" y="55"/>
                  <a:pt x="36" y="55"/>
                  <a:pt x="36" y="56"/>
                </a:cubicBezTo>
                <a:cubicBezTo>
                  <a:pt x="36" y="56"/>
                  <a:pt x="36" y="56"/>
                  <a:pt x="36" y="57"/>
                </a:cubicBezTo>
                <a:cubicBezTo>
                  <a:pt x="41" y="56"/>
                  <a:pt x="46" y="53"/>
                  <a:pt x="50" y="4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MX" sz="900"/>
          </a:p>
        </p:txBody>
      </p:sp>
      <p:sp>
        <p:nvSpPr>
          <p:cNvPr id="25611" name="Freeform 144"/>
          <p:cNvSpPr>
            <a:spLocks noEditPoints="1"/>
          </p:cNvSpPr>
          <p:nvPr/>
        </p:nvSpPr>
        <p:spPr bwMode="auto">
          <a:xfrm>
            <a:off x="7429504" y="3915886"/>
            <a:ext cx="427038" cy="331788"/>
          </a:xfrm>
          <a:custGeom>
            <a:avLst/>
            <a:gdLst>
              <a:gd name="T0" fmla="*/ 67 w 72"/>
              <a:gd name="T1" fmla="*/ 55 h 56"/>
              <a:gd name="T2" fmla="*/ 65 w 72"/>
              <a:gd name="T3" fmla="*/ 56 h 56"/>
              <a:gd name="T4" fmla="*/ 8 w 72"/>
              <a:gd name="T5" fmla="*/ 56 h 56"/>
              <a:gd name="T6" fmla="*/ 6 w 72"/>
              <a:gd name="T7" fmla="*/ 55 h 56"/>
              <a:gd name="T8" fmla="*/ 0 w 72"/>
              <a:gd name="T9" fmla="*/ 36 h 56"/>
              <a:gd name="T10" fmla="*/ 36 w 72"/>
              <a:gd name="T11" fmla="*/ 0 h 56"/>
              <a:gd name="T12" fmla="*/ 72 w 72"/>
              <a:gd name="T13" fmla="*/ 36 h 56"/>
              <a:gd name="T14" fmla="*/ 67 w 72"/>
              <a:gd name="T15" fmla="*/ 55 h 56"/>
              <a:gd name="T16" fmla="*/ 11 w 72"/>
              <a:gd name="T17" fmla="*/ 30 h 56"/>
              <a:gd name="T18" fmla="*/ 6 w 72"/>
              <a:gd name="T19" fmla="*/ 36 h 56"/>
              <a:gd name="T20" fmla="*/ 11 w 72"/>
              <a:gd name="T21" fmla="*/ 41 h 56"/>
              <a:gd name="T22" fmla="*/ 16 w 72"/>
              <a:gd name="T23" fmla="*/ 36 h 56"/>
              <a:gd name="T24" fmla="*/ 11 w 72"/>
              <a:gd name="T25" fmla="*/ 30 h 56"/>
              <a:gd name="T26" fmla="*/ 18 w 72"/>
              <a:gd name="T27" fmla="*/ 12 h 56"/>
              <a:gd name="T28" fmla="*/ 13 w 72"/>
              <a:gd name="T29" fmla="*/ 18 h 56"/>
              <a:gd name="T30" fmla="*/ 18 w 72"/>
              <a:gd name="T31" fmla="*/ 23 h 56"/>
              <a:gd name="T32" fmla="*/ 24 w 72"/>
              <a:gd name="T33" fmla="*/ 18 h 56"/>
              <a:gd name="T34" fmla="*/ 18 w 72"/>
              <a:gd name="T35" fmla="*/ 12 h 56"/>
              <a:gd name="T36" fmla="*/ 45 w 72"/>
              <a:gd name="T37" fmla="*/ 22 h 56"/>
              <a:gd name="T38" fmla="*/ 43 w 72"/>
              <a:gd name="T39" fmla="*/ 18 h 56"/>
              <a:gd name="T40" fmla="*/ 40 w 72"/>
              <a:gd name="T41" fmla="*/ 20 h 56"/>
              <a:gd name="T42" fmla="*/ 36 w 72"/>
              <a:gd name="T43" fmla="*/ 36 h 56"/>
              <a:gd name="T44" fmla="*/ 29 w 72"/>
              <a:gd name="T45" fmla="*/ 41 h 56"/>
              <a:gd name="T46" fmla="*/ 34 w 72"/>
              <a:gd name="T47" fmla="*/ 51 h 56"/>
              <a:gd name="T48" fmla="*/ 44 w 72"/>
              <a:gd name="T49" fmla="*/ 45 h 56"/>
              <a:gd name="T50" fmla="*/ 41 w 72"/>
              <a:gd name="T51" fmla="*/ 37 h 56"/>
              <a:gd name="T52" fmla="*/ 45 w 72"/>
              <a:gd name="T53" fmla="*/ 22 h 56"/>
              <a:gd name="T54" fmla="*/ 36 w 72"/>
              <a:gd name="T55" fmla="*/ 5 h 56"/>
              <a:gd name="T56" fmla="*/ 31 w 72"/>
              <a:gd name="T57" fmla="*/ 10 h 56"/>
              <a:gd name="T58" fmla="*/ 36 w 72"/>
              <a:gd name="T59" fmla="*/ 15 h 56"/>
              <a:gd name="T60" fmla="*/ 42 w 72"/>
              <a:gd name="T61" fmla="*/ 10 h 56"/>
              <a:gd name="T62" fmla="*/ 36 w 72"/>
              <a:gd name="T63" fmla="*/ 5 h 56"/>
              <a:gd name="T64" fmla="*/ 54 w 72"/>
              <a:gd name="T65" fmla="*/ 12 h 56"/>
              <a:gd name="T66" fmla="*/ 49 w 72"/>
              <a:gd name="T67" fmla="*/ 18 h 56"/>
              <a:gd name="T68" fmla="*/ 54 w 72"/>
              <a:gd name="T69" fmla="*/ 23 h 56"/>
              <a:gd name="T70" fmla="*/ 60 w 72"/>
              <a:gd name="T71" fmla="*/ 18 h 56"/>
              <a:gd name="T72" fmla="*/ 54 w 72"/>
              <a:gd name="T73" fmla="*/ 12 h 56"/>
              <a:gd name="T74" fmla="*/ 62 w 72"/>
              <a:gd name="T75" fmla="*/ 30 h 56"/>
              <a:gd name="T76" fmla="*/ 57 w 72"/>
              <a:gd name="T77" fmla="*/ 36 h 56"/>
              <a:gd name="T78" fmla="*/ 62 w 72"/>
              <a:gd name="T79" fmla="*/ 41 h 56"/>
              <a:gd name="T80" fmla="*/ 67 w 72"/>
              <a:gd name="T81" fmla="*/ 36 h 56"/>
              <a:gd name="T82" fmla="*/ 62 w 72"/>
              <a:gd name="T83" fmla="*/ 30 h 5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72" h="56">
                <a:moveTo>
                  <a:pt x="67" y="55"/>
                </a:moveTo>
                <a:cubicBezTo>
                  <a:pt x="66" y="56"/>
                  <a:pt x="66" y="56"/>
                  <a:pt x="65" y="56"/>
                </a:cubicBezTo>
                <a:cubicBezTo>
                  <a:pt x="8" y="56"/>
                  <a:pt x="8" y="56"/>
                  <a:pt x="8" y="56"/>
                </a:cubicBezTo>
                <a:cubicBezTo>
                  <a:pt x="7" y="56"/>
                  <a:pt x="7" y="56"/>
                  <a:pt x="6" y="55"/>
                </a:cubicBezTo>
                <a:cubicBezTo>
                  <a:pt x="2" y="49"/>
                  <a:pt x="0" y="42"/>
                  <a:pt x="0" y="36"/>
                </a:cubicBezTo>
                <a:cubicBezTo>
                  <a:pt x="0" y="16"/>
                  <a:pt x="17" y="0"/>
                  <a:pt x="36" y="0"/>
                </a:cubicBezTo>
                <a:cubicBezTo>
                  <a:pt x="56" y="0"/>
                  <a:pt x="72" y="16"/>
                  <a:pt x="72" y="36"/>
                </a:cubicBezTo>
                <a:cubicBezTo>
                  <a:pt x="72" y="42"/>
                  <a:pt x="70" y="49"/>
                  <a:pt x="67" y="55"/>
                </a:cubicBezTo>
                <a:close/>
                <a:moveTo>
                  <a:pt x="11" y="30"/>
                </a:moveTo>
                <a:cubicBezTo>
                  <a:pt x="8" y="30"/>
                  <a:pt x="6" y="33"/>
                  <a:pt x="6" y="36"/>
                </a:cubicBezTo>
                <a:cubicBezTo>
                  <a:pt x="6" y="38"/>
                  <a:pt x="8" y="41"/>
                  <a:pt x="11" y="41"/>
                </a:cubicBezTo>
                <a:cubicBezTo>
                  <a:pt x="14" y="41"/>
                  <a:pt x="16" y="38"/>
                  <a:pt x="16" y="36"/>
                </a:cubicBezTo>
                <a:cubicBezTo>
                  <a:pt x="16" y="33"/>
                  <a:pt x="14" y="30"/>
                  <a:pt x="11" y="30"/>
                </a:cubicBezTo>
                <a:close/>
                <a:moveTo>
                  <a:pt x="18" y="12"/>
                </a:moveTo>
                <a:cubicBezTo>
                  <a:pt x="16" y="12"/>
                  <a:pt x="13" y="15"/>
                  <a:pt x="13" y="18"/>
                </a:cubicBezTo>
                <a:cubicBezTo>
                  <a:pt x="13" y="20"/>
                  <a:pt x="16" y="23"/>
                  <a:pt x="18" y="23"/>
                </a:cubicBezTo>
                <a:cubicBezTo>
                  <a:pt x="21" y="23"/>
                  <a:pt x="24" y="20"/>
                  <a:pt x="24" y="18"/>
                </a:cubicBezTo>
                <a:cubicBezTo>
                  <a:pt x="24" y="15"/>
                  <a:pt x="21" y="12"/>
                  <a:pt x="18" y="12"/>
                </a:cubicBezTo>
                <a:close/>
                <a:moveTo>
                  <a:pt x="45" y="22"/>
                </a:moveTo>
                <a:cubicBezTo>
                  <a:pt x="45" y="20"/>
                  <a:pt x="44" y="19"/>
                  <a:pt x="43" y="18"/>
                </a:cubicBezTo>
                <a:cubicBezTo>
                  <a:pt x="42" y="18"/>
                  <a:pt x="40" y="19"/>
                  <a:pt x="40" y="20"/>
                </a:cubicBezTo>
                <a:cubicBezTo>
                  <a:pt x="36" y="36"/>
                  <a:pt x="36" y="36"/>
                  <a:pt x="36" y="36"/>
                </a:cubicBezTo>
                <a:cubicBezTo>
                  <a:pt x="33" y="36"/>
                  <a:pt x="30" y="38"/>
                  <a:pt x="29" y="41"/>
                </a:cubicBezTo>
                <a:cubicBezTo>
                  <a:pt x="28" y="45"/>
                  <a:pt x="30" y="50"/>
                  <a:pt x="34" y="51"/>
                </a:cubicBezTo>
                <a:cubicBezTo>
                  <a:pt x="39" y="52"/>
                  <a:pt x="43" y="49"/>
                  <a:pt x="44" y="45"/>
                </a:cubicBezTo>
                <a:cubicBezTo>
                  <a:pt x="45" y="42"/>
                  <a:pt x="43" y="39"/>
                  <a:pt x="41" y="37"/>
                </a:cubicBezTo>
                <a:lnTo>
                  <a:pt x="45" y="22"/>
                </a:lnTo>
                <a:close/>
                <a:moveTo>
                  <a:pt x="36" y="5"/>
                </a:moveTo>
                <a:cubicBezTo>
                  <a:pt x="34" y="5"/>
                  <a:pt x="31" y="7"/>
                  <a:pt x="31" y="10"/>
                </a:cubicBezTo>
                <a:cubicBezTo>
                  <a:pt x="31" y="13"/>
                  <a:pt x="34" y="15"/>
                  <a:pt x="36" y="15"/>
                </a:cubicBezTo>
                <a:cubicBezTo>
                  <a:pt x="39" y="15"/>
                  <a:pt x="42" y="13"/>
                  <a:pt x="42" y="10"/>
                </a:cubicBezTo>
                <a:cubicBezTo>
                  <a:pt x="42" y="7"/>
                  <a:pt x="39" y="5"/>
                  <a:pt x="36" y="5"/>
                </a:cubicBezTo>
                <a:close/>
                <a:moveTo>
                  <a:pt x="54" y="12"/>
                </a:moveTo>
                <a:cubicBezTo>
                  <a:pt x="52" y="12"/>
                  <a:pt x="49" y="15"/>
                  <a:pt x="49" y="18"/>
                </a:cubicBezTo>
                <a:cubicBezTo>
                  <a:pt x="49" y="20"/>
                  <a:pt x="52" y="23"/>
                  <a:pt x="54" y="23"/>
                </a:cubicBezTo>
                <a:cubicBezTo>
                  <a:pt x="57" y="23"/>
                  <a:pt x="60" y="20"/>
                  <a:pt x="60" y="18"/>
                </a:cubicBezTo>
                <a:cubicBezTo>
                  <a:pt x="60" y="15"/>
                  <a:pt x="57" y="12"/>
                  <a:pt x="54" y="12"/>
                </a:cubicBezTo>
                <a:close/>
                <a:moveTo>
                  <a:pt x="62" y="30"/>
                </a:moveTo>
                <a:cubicBezTo>
                  <a:pt x="59" y="30"/>
                  <a:pt x="57" y="33"/>
                  <a:pt x="57" y="36"/>
                </a:cubicBezTo>
                <a:cubicBezTo>
                  <a:pt x="57" y="38"/>
                  <a:pt x="59" y="41"/>
                  <a:pt x="62" y="41"/>
                </a:cubicBezTo>
                <a:cubicBezTo>
                  <a:pt x="65" y="41"/>
                  <a:pt x="67" y="38"/>
                  <a:pt x="67" y="36"/>
                </a:cubicBezTo>
                <a:cubicBezTo>
                  <a:pt x="67" y="33"/>
                  <a:pt x="65" y="30"/>
                  <a:pt x="62" y="3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MX" sz="900"/>
          </a:p>
        </p:txBody>
      </p:sp>
      <p:sp>
        <p:nvSpPr>
          <p:cNvPr id="25612" name="Freeform 148"/>
          <p:cNvSpPr>
            <a:spLocks noEditPoints="1"/>
          </p:cNvSpPr>
          <p:nvPr/>
        </p:nvSpPr>
        <p:spPr bwMode="auto">
          <a:xfrm>
            <a:off x="7485860" y="4833461"/>
            <a:ext cx="346075" cy="333375"/>
          </a:xfrm>
          <a:custGeom>
            <a:avLst/>
            <a:gdLst>
              <a:gd name="T0" fmla="*/ 16 w 64"/>
              <a:gd name="T1" fmla="*/ 54 h 62"/>
              <a:gd name="T2" fmla="*/ 14 w 64"/>
              <a:gd name="T3" fmla="*/ 57 h 62"/>
              <a:gd name="T4" fmla="*/ 2 w 64"/>
              <a:gd name="T5" fmla="*/ 57 h 62"/>
              <a:gd name="T6" fmla="*/ 0 w 64"/>
              <a:gd name="T7" fmla="*/ 54 h 62"/>
              <a:gd name="T8" fmla="*/ 0 w 64"/>
              <a:gd name="T9" fmla="*/ 29 h 62"/>
              <a:gd name="T10" fmla="*/ 2 w 64"/>
              <a:gd name="T11" fmla="*/ 26 h 62"/>
              <a:gd name="T12" fmla="*/ 14 w 64"/>
              <a:gd name="T13" fmla="*/ 26 h 62"/>
              <a:gd name="T14" fmla="*/ 16 w 64"/>
              <a:gd name="T15" fmla="*/ 29 h 62"/>
              <a:gd name="T16" fmla="*/ 16 w 64"/>
              <a:gd name="T17" fmla="*/ 54 h 62"/>
              <a:gd name="T18" fmla="*/ 7 w 64"/>
              <a:gd name="T19" fmla="*/ 47 h 62"/>
              <a:gd name="T20" fmla="*/ 5 w 64"/>
              <a:gd name="T21" fmla="*/ 49 h 62"/>
              <a:gd name="T22" fmla="*/ 7 w 64"/>
              <a:gd name="T23" fmla="*/ 52 h 62"/>
              <a:gd name="T24" fmla="*/ 10 w 64"/>
              <a:gd name="T25" fmla="*/ 49 h 62"/>
              <a:gd name="T26" fmla="*/ 7 w 64"/>
              <a:gd name="T27" fmla="*/ 47 h 62"/>
              <a:gd name="T28" fmla="*/ 62 w 64"/>
              <a:gd name="T29" fmla="*/ 35 h 62"/>
              <a:gd name="T30" fmla="*/ 62 w 64"/>
              <a:gd name="T31" fmla="*/ 38 h 62"/>
              <a:gd name="T32" fmla="*/ 61 w 64"/>
              <a:gd name="T33" fmla="*/ 43 h 62"/>
              <a:gd name="T34" fmla="*/ 61 w 64"/>
              <a:gd name="T35" fmla="*/ 48 h 62"/>
              <a:gd name="T36" fmla="*/ 59 w 64"/>
              <a:gd name="T37" fmla="*/ 52 h 62"/>
              <a:gd name="T38" fmla="*/ 57 w 64"/>
              <a:gd name="T39" fmla="*/ 59 h 62"/>
              <a:gd name="T40" fmla="*/ 49 w 64"/>
              <a:gd name="T41" fmla="*/ 62 h 62"/>
              <a:gd name="T42" fmla="*/ 47 w 64"/>
              <a:gd name="T43" fmla="*/ 62 h 62"/>
              <a:gd name="T44" fmla="*/ 44 w 64"/>
              <a:gd name="T45" fmla="*/ 62 h 62"/>
              <a:gd name="T46" fmla="*/ 43 w 64"/>
              <a:gd name="T47" fmla="*/ 62 h 62"/>
              <a:gd name="T48" fmla="*/ 28 w 64"/>
              <a:gd name="T49" fmla="*/ 59 h 62"/>
              <a:gd name="T50" fmla="*/ 22 w 64"/>
              <a:gd name="T51" fmla="*/ 57 h 62"/>
              <a:gd name="T52" fmla="*/ 19 w 64"/>
              <a:gd name="T53" fmla="*/ 54 h 62"/>
              <a:gd name="T54" fmla="*/ 19 w 64"/>
              <a:gd name="T55" fmla="*/ 29 h 62"/>
              <a:gd name="T56" fmla="*/ 21 w 64"/>
              <a:gd name="T57" fmla="*/ 26 h 62"/>
              <a:gd name="T58" fmla="*/ 29 w 64"/>
              <a:gd name="T59" fmla="*/ 19 h 62"/>
              <a:gd name="T60" fmla="*/ 33 w 64"/>
              <a:gd name="T61" fmla="*/ 14 h 62"/>
              <a:gd name="T62" fmla="*/ 35 w 64"/>
              <a:gd name="T63" fmla="*/ 8 h 62"/>
              <a:gd name="T64" fmla="*/ 38 w 64"/>
              <a:gd name="T65" fmla="*/ 1 h 62"/>
              <a:gd name="T66" fmla="*/ 40 w 64"/>
              <a:gd name="T67" fmla="*/ 0 h 62"/>
              <a:gd name="T68" fmla="*/ 49 w 64"/>
              <a:gd name="T69" fmla="*/ 11 h 62"/>
              <a:gd name="T70" fmla="*/ 46 w 64"/>
              <a:gd name="T71" fmla="*/ 18 h 62"/>
              <a:gd name="T72" fmla="*/ 45 w 64"/>
              <a:gd name="T73" fmla="*/ 21 h 62"/>
              <a:gd name="T74" fmla="*/ 56 w 64"/>
              <a:gd name="T75" fmla="*/ 21 h 62"/>
              <a:gd name="T76" fmla="*/ 64 w 64"/>
              <a:gd name="T77" fmla="*/ 29 h 62"/>
              <a:gd name="T78" fmla="*/ 62 w 64"/>
              <a:gd name="T79" fmla="*/ 35 h 62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64" h="62">
                <a:moveTo>
                  <a:pt x="16" y="54"/>
                </a:moveTo>
                <a:cubicBezTo>
                  <a:pt x="16" y="56"/>
                  <a:pt x="15" y="57"/>
                  <a:pt x="14" y="57"/>
                </a:cubicBezTo>
                <a:cubicBezTo>
                  <a:pt x="2" y="57"/>
                  <a:pt x="2" y="57"/>
                  <a:pt x="2" y="57"/>
                </a:cubicBezTo>
                <a:cubicBezTo>
                  <a:pt x="1" y="57"/>
                  <a:pt x="0" y="56"/>
                  <a:pt x="0" y="54"/>
                </a:cubicBezTo>
                <a:cubicBezTo>
                  <a:pt x="0" y="29"/>
                  <a:pt x="0" y="29"/>
                  <a:pt x="0" y="29"/>
                </a:cubicBezTo>
                <a:cubicBezTo>
                  <a:pt x="0" y="27"/>
                  <a:pt x="1" y="26"/>
                  <a:pt x="2" y="26"/>
                </a:cubicBezTo>
                <a:cubicBezTo>
                  <a:pt x="14" y="26"/>
                  <a:pt x="14" y="26"/>
                  <a:pt x="14" y="26"/>
                </a:cubicBezTo>
                <a:cubicBezTo>
                  <a:pt x="15" y="26"/>
                  <a:pt x="16" y="27"/>
                  <a:pt x="16" y="29"/>
                </a:cubicBezTo>
                <a:lnTo>
                  <a:pt x="16" y="54"/>
                </a:lnTo>
                <a:close/>
                <a:moveTo>
                  <a:pt x="7" y="47"/>
                </a:moveTo>
                <a:cubicBezTo>
                  <a:pt x="6" y="47"/>
                  <a:pt x="5" y="48"/>
                  <a:pt x="5" y="49"/>
                </a:cubicBezTo>
                <a:cubicBezTo>
                  <a:pt x="5" y="51"/>
                  <a:pt x="6" y="52"/>
                  <a:pt x="7" y="52"/>
                </a:cubicBezTo>
                <a:cubicBezTo>
                  <a:pt x="9" y="52"/>
                  <a:pt x="10" y="51"/>
                  <a:pt x="10" y="49"/>
                </a:cubicBezTo>
                <a:cubicBezTo>
                  <a:pt x="10" y="48"/>
                  <a:pt x="9" y="47"/>
                  <a:pt x="7" y="47"/>
                </a:cubicBezTo>
                <a:close/>
                <a:moveTo>
                  <a:pt x="62" y="35"/>
                </a:moveTo>
                <a:cubicBezTo>
                  <a:pt x="62" y="36"/>
                  <a:pt x="62" y="37"/>
                  <a:pt x="62" y="38"/>
                </a:cubicBezTo>
                <a:cubicBezTo>
                  <a:pt x="62" y="40"/>
                  <a:pt x="62" y="42"/>
                  <a:pt x="61" y="43"/>
                </a:cubicBezTo>
                <a:cubicBezTo>
                  <a:pt x="61" y="45"/>
                  <a:pt x="61" y="46"/>
                  <a:pt x="61" y="48"/>
                </a:cubicBezTo>
                <a:cubicBezTo>
                  <a:pt x="60" y="49"/>
                  <a:pt x="60" y="51"/>
                  <a:pt x="59" y="52"/>
                </a:cubicBezTo>
                <a:cubicBezTo>
                  <a:pt x="59" y="55"/>
                  <a:pt x="58" y="57"/>
                  <a:pt x="57" y="59"/>
                </a:cubicBezTo>
                <a:cubicBezTo>
                  <a:pt x="55" y="61"/>
                  <a:pt x="52" y="62"/>
                  <a:pt x="49" y="62"/>
                </a:cubicBezTo>
                <a:cubicBezTo>
                  <a:pt x="48" y="62"/>
                  <a:pt x="48" y="62"/>
                  <a:pt x="47" y="62"/>
                </a:cubicBezTo>
                <a:cubicBezTo>
                  <a:pt x="44" y="62"/>
                  <a:pt x="44" y="62"/>
                  <a:pt x="44" y="62"/>
                </a:cubicBezTo>
                <a:cubicBezTo>
                  <a:pt x="43" y="62"/>
                  <a:pt x="43" y="62"/>
                  <a:pt x="43" y="62"/>
                </a:cubicBezTo>
                <a:cubicBezTo>
                  <a:pt x="38" y="62"/>
                  <a:pt x="32" y="60"/>
                  <a:pt x="28" y="59"/>
                </a:cubicBezTo>
                <a:cubicBezTo>
                  <a:pt x="25" y="58"/>
                  <a:pt x="23" y="57"/>
                  <a:pt x="22" y="57"/>
                </a:cubicBezTo>
                <a:cubicBezTo>
                  <a:pt x="20" y="57"/>
                  <a:pt x="19" y="56"/>
                  <a:pt x="19" y="54"/>
                </a:cubicBezTo>
                <a:cubicBezTo>
                  <a:pt x="19" y="29"/>
                  <a:pt x="19" y="29"/>
                  <a:pt x="19" y="29"/>
                </a:cubicBezTo>
                <a:cubicBezTo>
                  <a:pt x="19" y="27"/>
                  <a:pt x="20" y="26"/>
                  <a:pt x="21" y="26"/>
                </a:cubicBezTo>
                <a:cubicBezTo>
                  <a:pt x="23" y="26"/>
                  <a:pt x="27" y="21"/>
                  <a:pt x="29" y="19"/>
                </a:cubicBezTo>
                <a:cubicBezTo>
                  <a:pt x="30" y="17"/>
                  <a:pt x="31" y="15"/>
                  <a:pt x="33" y="14"/>
                </a:cubicBezTo>
                <a:cubicBezTo>
                  <a:pt x="34" y="13"/>
                  <a:pt x="35" y="10"/>
                  <a:pt x="35" y="8"/>
                </a:cubicBezTo>
                <a:cubicBezTo>
                  <a:pt x="36" y="5"/>
                  <a:pt x="36" y="3"/>
                  <a:pt x="38" y="1"/>
                </a:cubicBezTo>
                <a:cubicBezTo>
                  <a:pt x="38" y="1"/>
                  <a:pt x="39" y="0"/>
                  <a:pt x="40" y="0"/>
                </a:cubicBezTo>
                <a:cubicBezTo>
                  <a:pt x="49" y="0"/>
                  <a:pt x="49" y="8"/>
                  <a:pt x="49" y="11"/>
                </a:cubicBezTo>
                <a:cubicBezTo>
                  <a:pt x="49" y="14"/>
                  <a:pt x="47" y="16"/>
                  <a:pt x="46" y="18"/>
                </a:cubicBezTo>
                <a:cubicBezTo>
                  <a:pt x="46" y="19"/>
                  <a:pt x="46" y="20"/>
                  <a:pt x="45" y="21"/>
                </a:cubicBezTo>
                <a:cubicBezTo>
                  <a:pt x="56" y="21"/>
                  <a:pt x="56" y="21"/>
                  <a:pt x="56" y="21"/>
                </a:cubicBezTo>
                <a:cubicBezTo>
                  <a:pt x="60" y="21"/>
                  <a:pt x="64" y="25"/>
                  <a:pt x="64" y="29"/>
                </a:cubicBezTo>
                <a:cubicBezTo>
                  <a:pt x="64" y="31"/>
                  <a:pt x="63" y="33"/>
                  <a:pt x="62" y="35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MX" sz="900"/>
          </a:p>
        </p:txBody>
      </p:sp>
      <p:sp>
        <p:nvSpPr>
          <p:cNvPr id="25613" name="TextBox 49"/>
          <p:cNvSpPr txBox="1">
            <a:spLocks noChangeArrowheads="1"/>
          </p:cNvSpPr>
          <p:nvPr/>
        </p:nvSpPr>
        <p:spPr bwMode="auto">
          <a:xfrm>
            <a:off x="8111335" y="3725386"/>
            <a:ext cx="3169444" cy="307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5" tIns="45723" rIns="91445" bIns="45723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id-ID" altLang="es-MX" sz="1400">
                <a:latin typeface="Lato Black" panose="020F0A02020204030203" pitchFamily="34" charset="0"/>
              </a:rPr>
              <a:t>Factor Number Two</a:t>
            </a:r>
          </a:p>
        </p:txBody>
      </p:sp>
      <p:sp>
        <p:nvSpPr>
          <p:cNvPr id="25614" name="Rectangle 50"/>
          <p:cNvSpPr>
            <a:spLocks noChangeArrowheads="1"/>
          </p:cNvSpPr>
          <p:nvPr/>
        </p:nvSpPr>
        <p:spPr bwMode="auto">
          <a:xfrm>
            <a:off x="8111335" y="4011136"/>
            <a:ext cx="3126582" cy="461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5" tIns="45723" rIns="91445" bIns="45723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fr-FR" altLang="es-MX" sz="1200"/>
              <a:t>Lorem ipsum dolor sit amet, consectetur adipiscing elit. Aliquam tincidunt ante nec</a:t>
            </a:r>
            <a:endParaRPr lang="en-US" altLang="es-MX" sz="1200"/>
          </a:p>
        </p:txBody>
      </p:sp>
      <p:sp>
        <p:nvSpPr>
          <p:cNvPr id="25615" name="TextBox 51"/>
          <p:cNvSpPr txBox="1">
            <a:spLocks noChangeArrowheads="1"/>
          </p:cNvSpPr>
          <p:nvPr/>
        </p:nvSpPr>
        <p:spPr bwMode="auto">
          <a:xfrm>
            <a:off x="8111335" y="4665186"/>
            <a:ext cx="3169444" cy="307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5" tIns="45723" rIns="91445" bIns="45723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id-ID" altLang="es-MX" sz="1400">
                <a:latin typeface="Lato Black" panose="020F0A02020204030203" pitchFamily="34" charset="0"/>
              </a:rPr>
              <a:t>Factor Number Three</a:t>
            </a:r>
          </a:p>
        </p:txBody>
      </p:sp>
      <p:sp>
        <p:nvSpPr>
          <p:cNvPr id="25616" name="Rectangle 52"/>
          <p:cNvSpPr>
            <a:spLocks noChangeArrowheads="1"/>
          </p:cNvSpPr>
          <p:nvPr/>
        </p:nvSpPr>
        <p:spPr bwMode="auto">
          <a:xfrm>
            <a:off x="8111335" y="4950936"/>
            <a:ext cx="3126582" cy="461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5" tIns="45723" rIns="91445" bIns="45723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fr-FR" altLang="es-MX" sz="1200"/>
              <a:t>Lorem ipsum dolor sit amet, consectetur adipiscing elit. Aliquam tincidunt ante nec</a:t>
            </a:r>
            <a:endParaRPr lang="en-US" altLang="es-MX" sz="1200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F621C9AA-577F-43F5-8498-1010BA658D78}"/>
              </a:ext>
            </a:extLst>
          </p:cNvPr>
          <p:cNvGrpSpPr/>
          <p:nvPr/>
        </p:nvGrpSpPr>
        <p:grpSpPr>
          <a:xfrm>
            <a:off x="466724" y="5199205"/>
            <a:ext cx="1343510" cy="1337237"/>
            <a:chOff x="466724" y="5199205"/>
            <a:chExt cx="1343510" cy="1337237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5FAE760A-4850-48A2-8D9E-8FAC56E943FA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189A254-2C0A-4D32-B958-303329A58A2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4B7DB4E5-C53E-405E-B226-4959D35C596D}"/>
              </a:ext>
            </a:extLst>
          </p:cNvPr>
          <p:cNvGrpSpPr/>
          <p:nvPr/>
        </p:nvGrpSpPr>
        <p:grpSpPr>
          <a:xfrm rot="10800000">
            <a:off x="10283313" y="415400"/>
            <a:ext cx="1343510" cy="1337237"/>
            <a:chOff x="466724" y="5199205"/>
            <a:chExt cx="1343510" cy="1337237"/>
          </a:xfrm>
        </p:grpSpPr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9D8B1668-067F-4FB1-B281-CD0CDC74925A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DFFD1B9D-E58A-4332-9E2F-9C4BBE81F67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B553515E-05B9-40D2-8706-0D638FB727D3}"/>
              </a:ext>
            </a:extLst>
          </p:cNvPr>
          <p:cNvSpPr txBox="1"/>
          <p:nvPr/>
        </p:nvSpPr>
        <p:spPr>
          <a:xfrm>
            <a:off x="7296154" y="1466919"/>
            <a:ext cx="27574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92D050"/>
                </a:solidFill>
                <a:latin typeface="Lato Black" panose="020F0A02020204030203" pitchFamily="34" charset="0"/>
              </a:rPr>
              <a:t>Tu título </a:t>
            </a:r>
          </a:p>
          <a:p>
            <a:r>
              <a:rPr lang="es-CO" sz="2800" b="1" dirty="0">
                <a:solidFill>
                  <a:srgbClr val="92D050"/>
                </a:solidFill>
                <a:latin typeface="Lato Black" panose="020F0A02020204030203" pitchFamily="34" charset="0"/>
              </a:rPr>
              <a:t>va aquí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38C172F8-8B4C-4C02-B045-02E1024BA12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2F06BA06-5C37-4E0E-A122-0B437BBE215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DE81B4B3-BC4E-4DB7-970B-CDCD49A8DC4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17AEFE21-91BB-41D8-8E4E-9997B5517BC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mond 4">
            <a:extLst>
              <a:ext uri="{FF2B5EF4-FFF2-40B4-BE49-F238E27FC236}">
                <a16:creationId xmlns:a16="http://schemas.microsoft.com/office/drawing/2014/main" id="{751B8B72-B664-49E5-AEBC-C4A21C22E829}"/>
              </a:ext>
            </a:extLst>
          </p:cNvPr>
          <p:cNvSpPr/>
          <p:nvPr/>
        </p:nvSpPr>
        <p:spPr>
          <a:xfrm>
            <a:off x="9105900" y="2034540"/>
            <a:ext cx="3086100" cy="3086100"/>
          </a:xfrm>
          <a:prstGeom prst="diamond">
            <a:avLst/>
          </a:prstGeom>
          <a:solidFill>
            <a:srgbClr val="59F8E0"/>
          </a:solidFill>
          <a:ln>
            <a:solidFill>
              <a:srgbClr val="59F8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698277F-8F87-462D-B8E9-004D4850F7AE}"/>
              </a:ext>
            </a:extLst>
          </p:cNvPr>
          <p:cNvSpPr/>
          <p:nvPr/>
        </p:nvSpPr>
        <p:spPr>
          <a:xfrm>
            <a:off x="1212886" y="1863090"/>
            <a:ext cx="227409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600" b="1" dirty="0">
                <a:latin typeface="Lato Light" panose="020F0302020204030203" pitchFamily="34" charset="0"/>
              </a:rPr>
              <a:t>Lorem ipsum dolor </a:t>
            </a:r>
            <a:r>
              <a:rPr lang="es-CO" sz="1600" dirty="0">
                <a:latin typeface="Lato Light" panose="020F0302020204030203" pitchFamily="34" charset="0"/>
              </a:rPr>
              <a:t>sit amet, consectetur adipiscing elit. Vestibulum dignissim ornare nisi non porta. Phasellus consectetur enim </a:t>
            </a:r>
            <a:r>
              <a:rPr lang="es-CO" sz="1600" dirty="0" err="1">
                <a:latin typeface="Lato Light" panose="020F0302020204030203" pitchFamily="34" charset="0"/>
              </a:rPr>
              <a:t>lacus</a:t>
            </a:r>
            <a:r>
              <a:rPr lang="es-CO" sz="1600" dirty="0">
                <a:latin typeface="Lato Light" panose="020F0302020204030203" pitchFamily="34" charset="0"/>
              </a:rPr>
              <a:t>,</a:t>
            </a:r>
          </a:p>
          <a:p>
            <a:r>
              <a:rPr lang="es-CO" sz="1600" dirty="0" err="1">
                <a:latin typeface="Lato Light" panose="020F0302020204030203" pitchFamily="34" charset="0"/>
              </a:rPr>
              <a:t>sit</a:t>
            </a:r>
            <a:r>
              <a:rPr lang="es-CO" sz="1600" dirty="0">
                <a:latin typeface="Lato Light" panose="020F0302020204030203" pitchFamily="34" charset="0"/>
              </a:rPr>
              <a:t> </a:t>
            </a:r>
            <a:r>
              <a:rPr lang="es-CO" sz="1600" dirty="0" err="1">
                <a:latin typeface="Lato Light" panose="020F0302020204030203" pitchFamily="34" charset="0"/>
              </a:rPr>
              <a:t>amet</a:t>
            </a:r>
            <a:r>
              <a:rPr lang="es-CO" sz="1600" dirty="0">
                <a:latin typeface="Lato Light" panose="020F0302020204030203" pitchFamily="34" charset="0"/>
              </a:rPr>
              <a:t>, consectetur </a:t>
            </a:r>
            <a:r>
              <a:rPr lang="es-CO" sz="1600" dirty="0" err="1">
                <a:latin typeface="Lato Light" panose="020F0302020204030203" pitchFamily="34" charset="0"/>
              </a:rPr>
              <a:t>adipiscing</a:t>
            </a:r>
            <a:r>
              <a:rPr lang="es-CO" sz="1600" dirty="0">
                <a:latin typeface="Lato Light" panose="020F0302020204030203" pitchFamily="34" charset="0"/>
              </a:rPr>
              <a:t> </a:t>
            </a:r>
            <a:r>
              <a:rPr lang="es-CO" sz="1600" dirty="0" err="1">
                <a:latin typeface="Lato Light" panose="020F0302020204030203" pitchFamily="34" charset="0"/>
              </a:rPr>
              <a:t>elit</a:t>
            </a:r>
            <a:r>
              <a:rPr lang="es-CO" sz="1600" dirty="0">
                <a:latin typeface="Lato Light" panose="020F0302020204030203" pitchFamily="34" charset="0"/>
              </a:rPr>
              <a:t>. </a:t>
            </a:r>
            <a:r>
              <a:rPr lang="es-CO" sz="1600" dirty="0" err="1">
                <a:latin typeface="Lato Light" panose="020F0302020204030203" pitchFamily="34" charset="0"/>
              </a:rPr>
              <a:t>Vestibulum</a:t>
            </a:r>
            <a:r>
              <a:rPr lang="es-CO" sz="1600" dirty="0">
                <a:latin typeface="Lato Light" panose="020F0302020204030203" pitchFamily="34" charset="0"/>
              </a:rPr>
              <a:t> </a:t>
            </a:r>
            <a:r>
              <a:rPr lang="es-CO" sz="1600" dirty="0" err="1">
                <a:latin typeface="Lato Light" panose="020F0302020204030203" pitchFamily="34" charset="0"/>
              </a:rPr>
              <a:t>dignissim</a:t>
            </a:r>
            <a:r>
              <a:rPr lang="es-CO" sz="1600" dirty="0">
                <a:latin typeface="Lato Light" panose="020F0302020204030203" pitchFamily="34" charset="0"/>
              </a:rPr>
              <a:t> ornare </a:t>
            </a:r>
            <a:r>
              <a:rPr lang="es-CO" sz="1600" dirty="0" err="1">
                <a:latin typeface="Lato Light" panose="020F0302020204030203" pitchFamily="34" charset="0"/>
              </a:rPr>
              <a:t>nisi</a:t>
            </a:r>
            <a:r>
              <a:rPr lang="es-CO" sz="1600" dirty="0">
                <a:latin typeface="Lato Light" panose="020F0302020204030203" pitchFamily="34" charset="0"/>
              </a:rPr>
              <a:t> non porta. </a:t>
            </a:r>
            <a:r>
              <a:rPr lang="es-CO" sz="1600" dirty="0" err="1">
                <a:latin typeface="Lato Light" panose="020F0302020204030203" pitchFamily="34" charset="0"/>
              </a:rPr>
              <a:t>Phasellus</a:t>
            </a:r>
            <a:r>
              <a:rPr lang="es-CO" sz="1600" dirty="0">
                <a:latin typeface="Lato Light" panose="020F0302020204030203" pitchFamily="34" charset="0"/>
              </a:rPr>
              <a:t> consectetur </a:t>
            </a:r>
            <a:r>
              <a:rPr lang="es-CO" sz="1600" dirty="0" err="1">
                <a:latin typeface="Lato Light" panose="020F0302020204030203" pitchFamily="34" charset="0"/>
              </a:rPr>
              <a:t>enim</a:t>
            </a:r>
            <a:r>
              <a:rPr lang="es-CO" sz="1600" dirty="0">
                <a:latin typeface="Lato Light" panose="020F0302020204030203" pitchFamily="34" charset="0"/>
              </a:rPr>
              <a:t> </a:t>
            </a:r>
            <a:r>
              <a:rPr lang="es-CO" sz="1600" dirty="0" err="1">
                <a:latin typeface="Lato Light" panose="020F0302020204030203" pitchFamily="34" charset="0"/>
              </a:rPr>
              <a:t>lacus</a:t>
            </a:r>
            <a:r>
              <a:rPr lang="es-CO" sz="1600" dirty="0">
                <a:latin typeface="Lato Light" panose="020F0302020204030203" pitchFamily="34" charset="0"/>
              </a:rPr>
              <a:t>, </a:t>
            </a:r>
            <a:endParaRPr lang="en-US" sz="1600" dirty="0">
              <a:latin typeface="Lato Light" panose="020F0302020204030203" pitchFamily="34" charset="0"/>
            </a:endParaRPr>
          </a:p>
          <a:p>
            <a:r>
              <a:rPr lang="es-CO" sz="1600" dirty="0">
                <a:latin typeface="Lato Light" panose="020F0302020204030203" pitchFamily="34" charset="0"/>
              </a:rPr>
              <a:t> </a:t>
            </a:r>
            <a:endParaRPr lang="en-US" sz="1600" dirty="0">
              <a:latin typeface="Lato Light" panose="020F0302020204030203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903CDA1-E3A9-4EFD-B8FA-1CE8F0996EA2}"/>
              </a:ext>
            </a:extLst>
          </p:cNvPr>
          <p:cNvSpPr txBox="1"/>
          <p:nvPr/>
        </p:nvSpPr>
        <p:spPr>
          <a:xfrm>
            <a:off x="1249798" y="483187"/>
            <a:ext cx="27574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92D050"/>
                </a:solidFill>
                <a:latin typeface="Lato Black" panose="020F0A02020204030203" pitchFamily="34" charset="0"/>
              </a:rPr>
              <a:t>Tu título </a:t>
            </a:r>
          </a:p>
          <a:p>
            <a:r>
              <a:rPr lang="es-CO" sz="2800" b="1" dirty="0">
                <a:solidFill>
                  <a:srgbClr val="92D050"/>
                </a:solidFill>
                <a:latin typeface="Lato Black" panose="020F0A02020204030203" pitchFamily="34" charset="0"/>
              </a:rPr>
              <a:t>va aquí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3775A20-0CB7-4C82-AAA6-22D71D834C58}"/>
              </a:ext>
            </a:extLst>
          </p:cNvPr>
          <p:cNvSpPr/>
          <p:nvPr/>
        </p:nvSpPr>
        <p:spPr>
          <a:xfrm>
            <a:off x="4008470" y="2887980"/>
            <a:ext cx="227409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600" b="1" dirty="0">
                <a:latin typeface="Lato Light" panose="020F0302020204030203" pitchFamily="34" charset="0"/>
              </a:rPr>
              <a:t>Lorem ipsum dolor </a:t>
            </a:r>
            <a:r>
              <a:rPr lang="es-CO" sz="1600" dirty="0">
                <a:latin typeface="Lato Light" panose="020F0302020204030203" pitchFamily="34" charset="0"/>
              </a:rPr>
              <a:t>sit amet, consectetur adipiscing elit. Vestibulum dignissim ornare nisi non porta. Phasellus consectetur enim </a:t>
            </a:r>
            <a:r>
              <a:rPr lang="es-CO" sz="1600" dirty="0" err="1">
                <a:latin typeface="Lato Light" panose="020F0302020204030203" pitchFamily="34" charset="0"/>
              </a:rPr>
              <a:t>lacus</a:t>
            </a:r>
            <a:r>
              <a:rPr lang="es-CO" sz="1600" dirty="0">
                <a:latin typeface="Lato Light" panose="020F0302020204030203" pitchFamily="34" charset="0"/>
              </a:rPr>
              <a:t>,</a:t>
            </a:r>
          </a:p>
          <a:p>
            <a:r>
              <a:rPr lang="es-CO" sz="1600" dirty="0" err="1">
                <a:latin typeface="Lato Light" panose="020F0302020204030203" pitchFamily="34" charset="0"/>
              </a:rPr>
              <a:t>sit</a:t>
            </a:r>
            <a:r>
              <a:rPr lang="es-CO" sz="1600" dirty="0">
                <a:latin typeface="Lato Light" panose="020F0302020204030203" pitchFamily="34" charset="0"/>
              </a:rPr>
              <a:t> </a:t>
            </a:r>
            <a:r>
              <a:rPr lang="es-CO" sz="1600" dirty="0" err="1">
                <a:latin typeface="Lato Light" panose="020F0302020204030203" pitchFamily="34" charset="0"/>
              </a:rPr>
              <a:t>amet</a:t>
            </a:r>
            <a:r>
              <a:rPr lang="es-CO" sz="1600" dirty="0">
                <a:latin typeface="Lato Light" panose="020F0302020204030203" pitchFamily="34" charset="0"/>
              </a:rPr>
              <a:t>, consectetur </a:t>
            </a:r>
            <a:r>
              <a:rPr lang="es-CO" sz="1600" dirty="0" err="1">
                <a:latin typeface="Lato Light" panose="020F0302020204030203" pitchFamily="34" charset="0"/>
              </a:rPr>
              <a:t>adipiscing</a:t>
            </a:r>
            <a:r>
              <a:rPr lang="es-CO" sz="1600" dirty="0">
                <a:latin typeface="Lato Light" panose="020F0302020204030203" pitchFamily="34" charset="0"/>
              </a:rPr>
              <a:t> </a:t>
            </a:r>
            <a:r>
              <a:rPr lang="es-CO" sz="1600" dirty="0" err="1">
                <a:latin typeface="Lato Light" panose="020F0302020204030203" pitchFamily="34" charset="0"/>
              </a:rPr>
              <a:t>elit</a:t>
            </a:r>
            <a:r>
              <a:rPr lang="es-CO" sz="1600" dirty="0">
                <a:latin typeface="Lato Light" panose="020F0302020204030203" pitchFamily="34" charset="0"/>
              </a:rPr>
              <a:t>. </a:t>
            </a:r>
            <a:r>
              <a:rPr lang="es-CO" sz="1600" dirty="0" err="1">
                <a:latin typeface="Lato Light" panose="020F0302020204030203" pitchFamily="34" charset="0"/>
              </a:rPr>
              <a:t>Vestibulum</a:t>
            </a:r>
            <a:r>
              <a:rPr lang="es-CO" sz="1600" dirty="0">
                <a:latin typeface="Lato Light" panose="020F0302020204030203" pitchFamily="34" charset="0"/>
              </a:rPr>
              <a:t> </a:t>
            </a:r>
            <a:r>
              <a:rPr lang="es-CO" sz="1600" dirty="0" err="1">
                <a:latin typeface="Lato Light" panose="020F0302020204030203" pitchFamily="34" charset="0"/>
              </a:rPr>
              <a:t>dignissim</a:t>
            </a:r>
            <a:r>
              <a:rPr lang="es-CO" sz="1600" dirty="0">
                <a:latin typeface="Lato Light" panose="020F0302020204030203" pitchFamily="34" charset="0"/>
              </a:rPr>
              <a:t> ornare </a:t>
            </a:r>
            <a:r>
              <a:rPr lang="es-CO" sz="1600" dirty="0" err="1">
                <a:latin typeface="Lato Light" panose="020F0302020204030203" pitchFamily="34" charset="0"/>
              </a:rPr>
              <a:t>nisi</a:t>
            </a:r>
            <a:r>
              <a:rPr lang="es-CO" sz="1600" dirty="0">
                <a:latin typeface="Lato Light" panose="020F0302020204030203" pitchFamily="34" charset="0"/>
              </a:rPr>
              <a:t> non porta. </a:t>
            </a:r>
            <a:r>
              <a:rPr lang="es-CO" sz="1600" dirty="0" err="1">
                <a:latin typeface="Lato Light" panose="020F0302020204030203" pitchFamily="34" charset="0"/>
              </a:rPr>
              <a:t>Phasellus</a:t>
            </a:r>
            <a:r>
              <a:rPr lang="es-CO" sz="1600" dirty="0">
                <a:latin typeface="Lato Light" panose="020F0302020204030203" pitchFamily="34" charset="0"/>
              </a:rPr>
              <a:t> consectetur </a:t>
            </a:r>
            <a:r>
              <a:rPr lang="es-CO" sz="1600" dirty="0" err="1">
                <a:latin typeface="Lato Light" panose="020F0302020204030203" pitchFamily="34" charset="0"/>
              </a:rPr>
              <a:t>enim</a:t>
            </a:r>
            <a:r>
              <a:rPr lang="es-CO" sz="1600" dirty="0">
                <a:latin typeface="Lato Light" panose="020F0302020204030203" pitchFamily="34" charset="0"/>
              </a:rPr>
              <a:t> </a:t>
            </a:r>
            <a:r>
              <a:rPr lang="es-CO" sz="1600" dirty="0" err="1">
                <a:latin typeface="Lato Light" panose="020F0302020204030203" pitchFamily="34" charset="0"/>
              </a:rPr>
              <a:t>lacus</a:t>
            </a:r>
            <a:r>
              <a:rPr lang="es-CO" sz="1600" dirty="0">
                <a:latin typeface="Lato Light" panose="020F0302020204030203" pitchFamily="34" charset="0"/>
              </a:rPr>
              <a:t>, </a:t>
            </a:r>
            <a:endParaRPr lang="en-US" sz="1600" dirty="0">
              <a:latin typeface="Lato Light" panose="020F0302020204030203" pitchFamily="34" charset="0"/>
            </a:endParaRPr>
          </a:p>
          <a:p>
            <a:r>
              <a:rPr lang="es-CO" sz="1600" dirty="0">
                <a:latin typeface="Lato Light" panose="020F0302020204030203" pitchFamily="34" charset="0"/>
              </a:rPr>
              <a:t> </a:t>
            </a:r>
            <a:endParaRPr lang="en-US" sz="1600" dirty="0">
              <a:latin typeface="Lato Light" panose="020F0302020204030203" pitchFamily="34" charset="0"/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B5D052E3-48AC-4F9A-A108-14C44C3E8877}"/>
              </a:ext>
            </a:extLst>
          </p:cNvPr>
          <p:cNvGrpSpPr/>
          <p:nvPr/>
        </p:nvGrpSpPr>
        <p:grpSpPr>
          <a:xfrm>
            <a:off x="466724" y="5199205"/>
            <a:ext cx="1343510" cy="1337237"/>
            <a:chOff x="466724" y="5199205"/>
            <a:chExt cx="1343510" cy="1337237"/>
          </a:xfrm>
        </p:grpSpPr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F8C5DE69-25FC-4A05-8642-D4C89D1FC3F7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A6858408-BCF2-4738-873B-8E5A412699E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EA7381F-1BCA-4481-8673-F2DD83BCE1DF}"/>
              </a:ext>
            </a:extLst>
          </p:cNvPr>
          <p:cNvGrpSpPr/>
          <p:nvPr/>
        </p:nvGrpSpPr>
        <p:grpSpPr>
          <a:xfrm rot="10800000">
            <a:off x="10283313" y="415400"/>
            <a:ext cx="1343510" cy="1337237"/>
            <a:chOff x="466724" y="5199205"/>
            <a:chExt cx="1343510" cy="1337237"/>
          </a:xfrm>
        </p:grpSpPr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5D112B31-034E-451D-9232-21E3710A7816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CAAFC8A7-9D96-4666-A2D4-E38627B4EFA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9CBDADCA-74E4-4F38-ACA5-2D018D9E8E8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F29D2F79-5BF9-4643-B3A8-38F07903A4F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</p:spTree>
    <p:extLst>
      <p:ext uri="{BB962C8B-B14F-4D97-AF65-F5344CB8AC3E}">
        <p14:creationId xmlns:p14="http://schemas.microsoft.com/office/powerpoint/2010/main" val="3263242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Straight Connector 26"/>
          <p:cNvCxnSpPr/>
          <p:nvPr/>
        </p:nvCxnSpPr>
        <p:spPr>
          <a:xfrm rot="5400000">
            <a:off x="6119813" y="667544"/>
            <a:ext cx="0" cy="657225"/>
          </a:xfrm>
          <a:prstGeom prst="line">
            <a:avLst/>
          </a:prstGeom>
          <a:ln w="38100" cmpd="sng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14"/>
          <p:cNvSpPr>
            <a:spLocks noChangeArrowheads="1"/>
          </p:cNvSpPr>
          <p:nvPr/>
        </p:nvSpPr>
        <p:spPr bwMode="auto">
          <a:xfrm>
            <a:off x="3873500" y="3017838"/>
            <a:ext cx="1206500" cy="1207294"/>
          </a:xfrm>
          <a:prstGeom prst="ellipse">
            <a:avLst/>
          </a:prstGeom>
          <a:solidFill>
            <a:srgbClr val="59F8E0"/>
          </a:solidFill>
          <a:ln>
            <a:noFill/>
          </a:ln>
        </p:spPr>
        <p:txBody>
          <a:bodyPr/>
          <a:lstStyle/>
          <a:p>
            <a:pPr defTabSz="914217">
              <a:defRPr/>
            </a:pPr>
            <a:endParaRPr lang="en-US" sz="900"/>
          </a:p>
        </p:txBody>
      </p:sp>
      <p:sp>
        <p:nvSpPr>
          <p:cNvPr id="3" name="Freeform 33"/>
          <p:cNvSpPr>
            <a:spLocks/>
          </p:cNvSpPr>
          <p:nvPr/>
        </p:nvSpPr>
        <p:spPr bwMode="auto">
          <a:xfrm>
            <a:off x="5479257" y="4628357"/>
            <a:ext cx="1206500" cy="1207294"/>
          </a:xfrm>
          <a:custGeom>
            <a:avLst/>
            <a:gdLst>
              <a:gd name="T0" fmla="*/ 12 w 1087"/>
              <a:gd name="T1" fmla="*/ 520 h 1087"/>
              <a:gd name="T2" fmla="*/ 566 w 1087"/>
              <a:gd name="T3" fmla="*/ 13 h 1087"/>
              <a:gd name="T4" fmla="*/ 1074 w 1087"/>
              <a:gd name="T5" fmla="*/ 567 h 1087"/>
              <a:gd name="T6" fmla="*/ 520 w 1087"/>
              <a:gd name="T7" fmla="*/ 1074 h 1087"/>
              <a:gd name="T8" fmla="*/ 12 w 1087"/>
              <a:gd name="T9" fmla="*/ 520 h 10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87" h="1087">
                <a:moveTo>
                  <a:pt x="12" y="520"/>
                </a:moveTo>
                <a:cubicBezTo>
                  <a:pt x="25" y="227"/>
                  <a:pt x="273" y="0"/>
                  <a:pt x="566" y="13"/>
                </a:cubicBezTo>
                <a:cubicBezTo>
                  <a:pt x="859" y="25"/>
                  <a:pt x="1087" y="273"/>
                  <a:pt x="1074" y="567"/>
                </a:cubicBezTo>
                <a:cubicBezTo>
                  <a:pt x="1061" y="860"/>
                  <a:pt x="813" y="1087"/>
                  <a:pt x="520" y="1074"/>
                </a:cubicBezTo>
                <a:cubicBezTo>
                  <a:pt x="227" y="1062"/>
                  <a:pt x="0" y="814"/>
                  <a:pt x="12" y="520"/>
                </a:cubicBezTo>
                <a:close/>
              </a:path>
            </a:pathLst>
          </a:custGeom>
          <a:solidFill>
            <a:srgbClr val="59F8E0"/>
          </a:solidFill>
          <a:ln>
            <a:noFill/>
          </a:ln>
        </p:spPr>
        <p:txBody>
          <a:bodyPr/>
          <a:lstStyle/>
          <a:p>
            <a:pPr defTabSz="914217">
              <a:defRPr/>
            </a:pPr>
            <a:endParaRPr lang="en-US" sz="900"/>
          </a:p>
        </p:txBody>
      </p:sp>
      <p:sp>
        <p:nvSpPr>
          <p:cNvPr id="5" name="Oval 20"/>
          <p:cNvSpPr>
            <a:spLocks noChangeArrowheads="1"/>
          </p:cNvSpPr>
          <p:nvPr/>
        </p:nvSpPr>
        <p:spPr bwMode="auto">
          <a:xfrm>
            <a:off x="7085013" y="3017838"/>
            <a:ext cx="1206500" cy="1207294"/>
          </a:xfrm>
          <a:prstGeom prst="ellipse">
            <a:avLst/>
          </a:prstGeom>
          <a:solidFill>
            <a:srgbClr val="59F8E0"/>
          </a:solidFill>
          <a:ln>
            <a:noFill/>
          </a:ln>
        </p:spPr>
        <p:txBody>
          <a:bodyPr/>
          <a:lstStyle/>
          <a:p>
            <a:pPr defTabSz="914217">
              <a:defRPr/>
            </a:pPr>
            <a:endParaRPr lang="en-US" sz="900"/>
          </a:p>
        </p:txBody>
      </p:sp>
      <p:sp>
        <p:nvSpPr>
          <p:cNvPr id="33798" name="Oval 21"/>
          <p:cNvSpPr>
            <a:spLocks noChangeArrowheads="1"/>
          </p:cNvSpPr>
          <p:nvPr/>
        </p:nvSpPr>
        <p:spPr bwMode="auto">
          <a:xfrm>
            <a:off x="5479257" y="1408113"/>
            <a:ext cx="1206500" cy="1206500"/>
          </a:xfrm>
          <a:prstGeom prst="ellipse">
            <a:avLst/>
          </a:prstGeom>
          <a:solidFill>
            <a:srgbClr val="59F8E0"/>
          </a:solidFill>
          <a:ln>
            <a:noFill/>
          </a:ln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endParaRPr lang="es-MX" altLang="es-MX" sz="1800"/>
          </a:p>
        </p:txBody>
      </p:sp>
      <p:sp>
        <p:nvSpPr>
          <p:cNvPr id="19" name="Oval 18"/>
          <p:cNvSpPr/>
          <p:nvPr/>
        </p:nvSpPr>
        <p:spPr>
          <a:xfrm>
            <a:off x="5892007" y="3431382"/>
            <a:ext cx="381000" cy="381000"/>
          </a:xfrm>
          <a:prstGeom prst="ellipse">
            <a:avLst/>
          </a:prstGeom>
          <a:noFill/>
          <a:ln w="38100">
            <a:solidFill>
              <a:srgbClr val="B2B2B2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2" tIns="45711" rIns="91422" bIns="45711" anchor="ctr"/>
          <a:lstStyle/>
          <a:p>
            <a:pPr algn="ctr" defTabSz="914217">
              <a:defRPr/>
            </a:pPr>
            <a:endParaRPr lang="en-US" sz="900"/>
          </a:p>
        </p:txBody>
      </p:sp>
      <p:cxnSp>
        <p:nvCxnSpPr>
          <p:cNvPr id="21" name="Straight Connector 20"/>
          <p:cNvCxnSpPr>
            <a:stCxn id="19" idx="6"/>
            <a:endCxn id="5" idx="2"/>
          </p:cNvCxnSpPr>
          <p:nvPr/>
        </p:nvCxnSpPr>
        <p:spPr>
          <a:xfrm>
            <a:off x="6273007" y="3621882"/>
            <a:ext cx="812006" cy="0"/>
          </a:xfrm>
          <a:prstGeom prst="line">
            <a:avLst/>
          </a:prstGeom>
          <a:ln w="3175">
            <a:solidFill>
              <a:srgbClr val="B2B2B2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9" idx="4"/>
            <a:endCxn id="3" idx="1"/>
          </p:cNvCxnSpPr>
          <p:nvPr/>
        </p:nvCxnSpPr>
        <p:spPr>
          <a:xfrm>
            <a:off x="6082507" y="3812382"/>
            <a:ext cx="0" cy="830263"/>
          </a:xfrm>
          <a:prstGeom prst="line">
            <a:avLst/>
          </a:prstGeom>
          <a:ln w="3175">
            <a:solidFill>
              <a:srgbClr val="B2B2B2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9" idx="2"/>
            <a:endCxn id="7" idx="6"/>
          </p:cNvCxnSpPr>
          <p:nvPr/>
        </p:nvCxnSpPr>
        <p:spPr>
          <a:xfrm flipH="1">
            <a:off x="5080000" y="3621882"/>
            <a:ext cx="812007" cy="0"/>
          </a:xfrm>
          <a:prstGeom prst="line">
            <a:avLst/>
          </a:prstGeom>
          <a:ln w="3175">
            <a:solidFill>
              <a:srgbClr val="B2B2B2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9" idx="0"/>
            <a:endCxn id="33798" idx="4"/>
          </p:cNvCxnSpPr>
          <p:nvPr/>
        </p:nvCxnSpPr>
        <p:spPr>
          <a:xfrm flipH="1" flipV="1">
            <a:off x="6082507" y="2614613"/>
            <a:ext cx="0" cy="816769"/>
          </a:xfrm>
          <a:prstGeom prst="line">
            <a:avLst/>
          </a:prstGeom>
          <a:ln w="3175">
            <a:solidFill>
              <a:srgbClr val="B2B2B2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04" name="Freeform 161"/>
          <p:cNvSpPr>
            <a:spLocks noEditPoints="1"/>
          </p:cNvSpPr>
          <p:nvPr/>
        </p:nvSpPr>
        <p:spPr bwMode="auto">
          <a:xfrm>
            <a:off x="5866607" y="1808163"/>
            <a:ext cx="432594" cy="375444"/>
          </a:xfrm>
          <a:custGeom>
            <a:avLst/>
            <a:gdLst>
              <a:gd name="T0" fmla="*/ 2147483647 w 73"/>
              <a:gd name="T1" fmla="*/ 2147483647 h 63"/>
              <a:gd name="T2" fmla="*/ 2147483647 w 73"/>
              <a:gd name="T3" fmla="*/ 2147483647 h 63"/>
              <a:gd name="T4" fmla="*/ 2147483647 w 73"/>
              <a:gd name="T5" fmla="*/ 2147483647 h 63"/>
              <a:gd name="T6" fmla="*/ 2147483647 w 73"/>
              <a:gd name="T7" fmla="*/ 2147483647 h 63"/>
              <a:gd name="T8" fmla="*/ 0 w 73"/>
              <a:gd name="T9" fmla="*/ 2147483647 h 63"/>
              <a:gd name="T10" fmla="*/ 0 w 73"/>
              <a:gd name="T11" fmla="*/ 2147483647 h 63"/>
              <a:gd name="T12" fmla="*/ 2147483647 w 73"/>
              <a:gd name="T13" fmla="*/ 2147483647 h 63"/>
              <a:gd name="T14" fmla="*/ 2147483647 w 73"/>
              <a:gd name="T15" fmla="*/ 2147483647 h 63"/>
              <a:gd name="T16" fmla="*/ 2147483647 w 73"/>
              <a:gd name="T17" fmla="*/ 2147483647 h 63"/>
              <a:gd name="T18" fmla="*/ 2147483647 w 73"/>
              <a:gd name="T19" fmla="*/ 0 h 63"/>
              <a:gd name="T20" fmla="*/ 2147483647 w 73"/>
              <a:gd name="T21" fmla="*/ 0 h 63"/>
              <a:gd name="T22" fmla="*/ 2147483647 w 73"/>
              <a:gd name="T23" fmla="*/ 2147483647 h 63"/>
              <a:gd name="T24" fmla="*/ 2147483647 w 73"/>
              <a:gd name="T25" fmla="*/ 2147483647 h 63"/>
              <a:gd name="T26" fmla="*/ 2147483647 w 73"/>
              <a:gd name="T27" fmla="*/ 2147483647 h 63"/>
              <a:gd name="T28" fmla="*/ 2147483647 w 73"/>
              <a:gd name="T29" fmla="*/ 2147483647 h 63"/>
              <a:gd name="T30" fmla="*/ 2147483647 w 73"/>
              <a:gd name="T31" fmla="*/ 2147483647 h 63"/>
              <a:gd name="T32" fmla="*/ 2147483647 w 73"/>
              <a:gd name="T33" fmla="*/ 2147483647 h 63"/>
              <a:gd name="T34" fmla="*/ 2147483647 w 73"/>
              <a:gd name="T35" fmla="*/ 2147483647 h 63"/>
              <a:gd name="T36" fmla="*/ 2147483647 w 73"/>
              <a:gd name="T37" fmla="*/ 2147483647 h 63"/>
              <a:gd name="T38" fmla="*/ 2147483647 w 73"/>
              <a:gd name="T39" fmla="*/ 2147483647 h 63"/>
              <a:gd name="T40" fmla="*/ 2147483647 w 73"/>
              <a:gd name="T41" fmla="*/ 2147483647 h 63"/>
              <a:gd name="T42" fmla="*/ 2147483647 w 73"/>
              <a:gd name="T43" fmla="*/ 2147483647 h 63"/>
              <a:gd name="T44" fmla="*/ 2147483647 w 73"/>
              <a:gd name="T45" fmla="*/ 2147483647 h 63"/>
              <a:gd name="T46" fmla="*/ 2147483647 w 73"/>
              <a:gd name="T47" fmla="*/ 2147483647 h 63"/>
              <a:gd name="T48" fmla="*/ 2147483647 w 73"/>
              <a:gd name="T49" fmla="*/ 2147483647 h 63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73" h="63">
                <a:moveTo>
                  <a:pt x="73" y="19"/>
                </a:moveTo>
                <a:cubicBezTo>
                  <a:pt x="73" y="53"/>
                  <a:pt x="73" y="53"/>
                  <a:pt x="73" y="53"/>
                </a:cubicBezTo>
                <a:cubicBezTo>
                  <a:pt x="73" y="58"/>
                  <a:pt x="69" y="63"/>
                  <a:pt x="64" y="63"/>
                </a:cubicBezTo>
                <a:cubicBezTo>
                  <a:pt x="10" y="63"/>
                  <a:pt x="10" y="63"/>
                  <a:pt x="10" y="63"/>
                </a:cubicBezTo>
                <a:cubicBezTo>
                  <a:pt x="5" y="63"/>
                  <a:pt x="0" y="58"/>
                  <a:pt x="0" y="53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4"/>
                  <a:pt x="5" y="9"/>
                  <a:pt x="10" y="9"/>
                </a:cubicBezTo>
                <a:cubicBezTo>
                  <a:pt x="19" y="9"/>
                  <a:pt x="19" y="9"/>
                  <a:pt x="19" y="9"/>
                </a:cubicBezTo>
                <a:cubicBezTo>
                  <a:pt x="21" y="4"/>
                  <a:pt x="21" y="4"/>
                  <a:pt x="21" y="4"/>
                </a:cubicBezTo>
                <a:cubicBezTo>
                  <a:pt x="22" y="2"/>
                  <a:pt x="25" y="0"/>
                  <a:pt x="27" y="0"/>
                </a:cubicBezTo>
                <a:cubicBezTo>
                  <a:pt x="47" y="0"/>
                  <a:pt x="47" y="0"/>
                  <a:pt x="47" y="0"/>
                </a:cubicBezTo>
                <a:cubicBezTo>
                  <a:pt x="49" y="0"/>
                  <a:pt x="52" y="2"/>
                  <a:pt x="53" y="4"/>
                </a:cubicBezTo>
                <a:cubicBezTo>
                  <a:pt x="55" y="9"/>
                  <a:pt x="55" y="9"/>
                  <a:pt x="55" y="9"/>
                </a:cubicBezTo>
                <a:cubicBezTo>
                  <a:pt x="64" y="9"/>
                  <a:pt x="64" y="9"/>
                  <a:pt x="64" y="9"/>
                </a:cubicBezTo>
                <a:cubicBezTo>
                  <a:pt x="69" y="9"/>
                  <a:pt x="73" y="14"/>
                  <a:pt x="73" y="19"/>
                </a:cubicBezTo>
                <a:close/>
                <a:moveTo>
                  <a:pt x="54" y="36"/>
                </a:moveTo>
                <a:cubicBezTo>
                  <a:pt x="54" y="27"/>
                  <a:pt x="46" y="19"/>
                  <a:pt x="37" y="19"/>
                </a:cubicBezTo>
                <a:cubicBezTo>
                  <a:pt x="28" y="19"/>
                  <a:pt x="20" y="27"/>
                  <a:pt x="20" y="36"/>
                </a:cubicBezTo>
                <a:cubicBezTo>
                  <a:pt x="20" y="46"/>
                  <a:pt x="28" y="53"/>
                  <a:pt x="37" y="53"/>
                </a:cubicBezTo>
                <a:cubicBezTo>
                  <a:pt x="46" y="53"/>
                  <a:pt x="54" y="46"/>
                  <a:pt x="54" y="36"/>
                </a:cubicBezTo>
                <a:close/>
                <a:moveTo>
                  <a:pt x="48" y="36"/>
                </a:moveTo>
                <a:cubicBezTo>
                  <a:pt x="48" y="42"/>
                  <a:pt x="43" y="47"/>
                  <a:pt x="37" y="47"/>
                </a:cubicBezTo>
                <a:cubicBezTo>
                  <a:pt x="31" y="47"/>
                  <a:pt x="26" y="42"/>
                  <a:pt x="26" y="36"/>
                </a:cubicBezTo>
                <a:cubicBezTo>
                  <a:pt x="26" y="30"/>
                  <a:pt x="31" y="25"/>
                  <a:pt x="37" y="25"/>
                </a:cubicBezTo>
                <a:cubicBezTo>
                  <a:pt x="43" y="25"/>
                  <a:pt x="48" y="30"/>
                  <a:pt x="48" y="3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MX" sz="900"/>
          </a:p>
        </p:txBody>
      </p:sp>
      <p:sp>
        <p:nvSpPr>
          <p:cNvPr id="33805" name="Freeform 51"/>
          <p:cNvSpPr>
            <a:spLocks noEditPoints="1"/>
          </p:cNvSpPr>
          <p:nvPr/>
        </p:nvSpPr>
        <p:spPr bwMode="auto">
          <a:xfrm>
            <a:off x="4312444" y="3411538"/>
            <a:ext cx="328613" cy="388144"/>
          </a:xfrm>
          <a:custGeom>
            <a:avLst/>
            <a:gdLst>
              <a:gd name="T0" fmla="*/ 2147483647 w 61"/>
              <a:gd name="T1" fmla="*/ 2147483647 h 72"/>
              <a:gd name="T2" fmla="*/ 2147483647 w 61"/>
              <a:gd name="T3" fmla="*/ 2147483647 h 72"/>
              <a:gd name="T4" fmla="*/ 2147483647 w 61"/>
              <a:gd name="T5" fmla="*/ 2147483647 h 72"/>
              <a:gd name="T6" fmla="*/ 2147483647 w 61"/>
              <a:gd name="T7" fmla="*/ 2147483647 h 72"/>
              <a:gd name="T8" fmla="*/ 2147483647 w 61"/>
              <a:gd name="T9" fmla="*/ 2147483647 h 72"/>
              <a:gd name="T10" fmla="*/ 2147483647 w 61"/>
              <a:gd name="T11" fmla="*/ 2147483647 h 72"/>
              <a:gd name="T12" fmla="*/ 2147483647 w 61"/>
              <a:gd name="T13" fmla="*/ 2147483647 h 72"/>
              <a:gd name="T14" fmla="*/ 2147483647 w 61"/>
              <a:gd name="T15" fmla="*/ 2147483647 h 72"/>
              <a:gd name="T16" fmla="*/ 2147483647 w 61"/>
              <a:gd name="T17" fmla="*/ 2147483647 h 72"/>
              <a:gd name="T18" fmla="*/ 2147483647 w 61"/>
              <a:gd name="T19" fmla="*/ 2147483647 h 72"/>
              <a:gd name="T20" fmla="*/ 2147483647 w 61"/>
              <a:gd name="T21" fmla="*/ 2147483647 h 72"/>
              <a:gd name="T22" fmla="*/ 0 w 61"/>
              <a:gd name="T23" fmla="*/ 2147483647 h 72"/>
              <a:gd name="T24" fmla="*/ 0 w 61"/>
              <a:gd name="T25" fmla="*/ 2147483647 h 72"/>
              <a:gd name="T26" fmla="*/ 2147483647 w 61"/>
              <a:gd name="T27" fmla="*/ 2147483647 h 72"/>
              <a:gd name="T28" fmla="*/ 2147483647 w 61"/>
              <a:gd name="T29" fmla="*/ 2147483647 h 72"/>
              <a:gd name="T30" fmla="*/ 2147483647 w 61"/>
              <a:gd name="T31" fmla="*/ 0 h 72"/>
              <a:gd name="T32" fmla="*/ 2147483647 w 61"/>
              <a:gd name="T33" fmla="*/ 2147483647 h 72"/>
              <a:gd name="T34" fmla="*/ 2147483647 w 61"/>
              <a:gd name="T35" fmla="*/ 2147483647 h 72"/>
              <a:gd name="T36" fmla="*/ 2147483647 w 61"/>
              <a:gd name="T37" fmla="*/ 2147483647 h 72"/>
              <a:gd name="T38" fmla="*/ 2147483647 w 61"/>
              <a:gd name="T39" fmla="*/ 2147483647 h 72"/>
              <a:gd name="T40" fmla="*/ 2147483647 w 61"/>
              <a:gd name="T41" fmla="*/ 2147483647 h 72"/>
              <a:gd name="T42" fmla="*/ 2147483647 w 61"/>
              <a:gd name="T43" fmla="*/ 2147483647 h 72"/>
              <a:gd name="T44" fmla="*/ 2147483647 w 61"/>
              <a:gd name="T45" fmla="*/ 2147483647 h 72"/>
              <a:gd name="T46" fmla="*/ 2147483647 w 61"/>
              <a:gd name="T47" fmla="*/ 2147483647 h 72"/>
              <a:gd name="T48" fmla="*/ 2147483647 w 61"/>
              <a:gd name="T49" fmla="*/ 2147483647 h 72"/>
              <a:gd name="T50" fmla="*/ 2147483647 w 61"/>
              <a:gd name="T51" fmla="*/ 2147483647 h 72"/>
              <a:gd name="T52" fmla="*/ 2147483647 w 61"/>
              <a:gd name="T53" fmla="*/ 2147483647 h 72"/>
              <a:gd name="T54" fmla="*/ 2147483647 w 61"/>
              <a:gd name="T55" fmla="*/ 2147483647 h 72"/>
              <a:gd name="T56" fmla="*/ 2147483647 w 61"/>
              <a:gd name="T57" fmla="*/ 2147483647 h 72"/>
              <a:gd name="T58" fmla="*/ 2147483647 w 61"/>
              <a:gd name="T59" fmla="*/ 2147483647 h 72"/>
              <a:gd name="T60" fmla="*/ 2147483647 w 61"/>
              <a:gd name="T61" fmla="*/ 2147483647 h 72"/>
              <a:gd name="T62" fmla="*/ 2147483647 w 61"/>
              <a:gd name="T63" fmla="*/ 2147483647 h 72"/>
              <a:gd name="T64" fmla="*/ 2147483647 w 61"/>
              <a:gd name="T65" fmla="*/ 2147483647 h 72"/>
              <a:gd name="T66" fmla="*/ 2147483647 w 61"/>
              <a:gd name="T67" fmla="*/ 2147483647 h 72"/>
              <a:gd name="T68" fmla="*/ 2147483647 w 61"/>
              <a:gd name="T69" fmla="*/ 2147483647 h 72"/>
              <a:gd name="T70" fmla="*/ 2147483647 w 61"/>
              <a:gd name="T71" fmla="*/ 2147483647 h 72"/>
              <a:gd name="T72" fmla="*/ 2147483647 w 61"/>
              <a:gd name="T73" fmla="*/ 2147483647 h 72"/>
              <a:gd name="T74" fmla="*/ 2147483647 w 61"/>
              <a:gd name="T75" fmla="*/ 2147483647 h 72"/>
              <a:gd name="T76" fmla="*/ 2147483647 w 61"/>
              <a:gd name="T77" fmla="*/ 2147483647 h 72"/>
              <a:gd name="T78" fmla="*/ 2147483647 w 61"/>
              <a:gd name="T79" fmla="*/ 2147483647 h 72"/>
              <a:gd name="T80" fmla="*/ 2147483647 w 61"/>
              <a:gd name="T81" fmla="*/ 2147483647 h 72"/>
              <a:gd name="T82" fmla="*/ 2147483647 w 61"/>
              <a:gd name="T83" fmla="*/ 2147483647 h 72"/>
              <a:gd name="T84" fmla="*/ 2147483647 w 61"/>
              <a:gd name="T85" fmla="*/ 2147483647 h 72"/>
              <a:gd name="T86" fmla="*/ 2147483647 w 61"/>
              <a:gd name="T87" fmla="*/ 2147483647 h 72"/>
              <a:gd name="T88" fmla="*/ 2147483647 w 61"/>
              <a:gd name="T89" fmla="*/ 2147483647 h 72"/>
              <a:gd name="T90" fmla="*/ 2147483647 w 61"/>
              <a:gd name="T91" fmla="*/ 2147483647 h 7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61" h="72">
                <a:moveTo>
                  <a:pt x="61" y="62"/>
                </a:moveTo>
                <a:cubicBezTo>
                  <a:pt x="56" y="62"/>
                  <a:pt x="56" y="62"/>
                  <a:pt x="56" y="62"/>
                </a:cubicBezTo>
                <a:cubicBezTo>
                  <a:pt x="56" y="67"/>
                  <a:pt x="56" y="67"/>
                  <a:pt x="56" y="67"/>
                </a:cubicBezTo>
                <a:cubicBezTo>
                  <a:pt x="56" y="70"/>
                  <a:pt x="54" y="72"/>
                  <a:pt x="51" y="72"/>
                </a:cubicBezTo>
                <a:cubicBezTo>
                  <a:pt x="48" y="72"/>
                  <a:pt x="46" y="70"/>
                  <a:pt x="46" y="67"/>
                </a:cubicBezTo>
                <a:cubicBezTo>
                  <a:pt x="46" y="62"/>
                  <a:pt x="46" y="62"/>
                  <a:pt x="46" y="62"/>
                </a:cubicBezTo>
                <a:cubicBezTo>
                  <a:pt x="15" y="62"/>
                  <a:pt x="15" y="62"/>
                  <a:pt x="15" y="62"/>
                </a:cubicBezTo>
                <a:cubicBezTo>
                  <a:pt x="15" y="67"/>
                  <a:pt x="15" y="67"/>
                  <a:pt x="15" y="67"/>
                </a:cubicBezTo>
                <a:cubicBezTo>
                  <a:pt x="15" y="70"/>
                  <a:pt x="13" y="72"/>
                  <a:pt x="10" y="72"/>
                </a:cubicBezTo>
                <a:cubicBezTo>
                  <a:pt x="7" y="72"/>
                  <a:pt x="5" y="70"/>
                  <a:pt x="5" y="67"/>
                </a:cubicBezTo>
                <a:cubicBezTo>
                  <a:pt x="5" y="62"/>
                  <a:pt x="5" y="62"/>
                  <a:pt x="5" y="62"/>
                </a:cubicBezTo>
                <a:cubicBezTo>
                  <a:pt x="0" y="62"/>
                  <a:pt x="0" y="62"/>
                  <a:pt x="0" y="62"/>
                </a:cubicBezTo>
                <a:cubicBezTo>
                  <a:pt x="0" y="38"/>
                  <a:pt x="0" y="38"/>
                  <a:pt x="0" y="38"/>
                </a:cubicBezTo>
                <a:cubicBezTo>
                  <a:pt x="0" y="34"/>
                  <a:pt x="0" y="32"/>
                  <a:pt x="1" y="29"/>
                </a:cubicBezTo>
                <a:cubicBezTo>
                  <a:pt x="5" y="11"/>
                  <a:pt x="5" y="11"/>
                  <a:pt x="5" y="11"/>
                </a:cubicBezTo>
                <a:cubicBezTo>
                  <a:pt x="6" y="4"/>
                  <a:pt x="17" y="0"/>
                  <a:pt x="31" y="0"/>
                </a:cubicBezTo>
                <a:cubicBezTo>
                  <a:pt x="44" y="0"/>
                  <a:pt x="56" y="4"/>
                  <a:pt x="56" y="11"/>
                </a:cubicBezTo>
                <a:cubicBezTo>
                  <a:pt x="61" y="29"/>
                  <a:pt x="61" y="29"/>
                  <a:pt x="61" y="29"/>
                </a:cubicBezTo>
                <a:cubicBezTo>
                  <a:pt x="61" y="32"/>
                  <a:pt x="61" y="34"/>
                  <a:pt x="61" y="38"/>
                </a:cubicBezTo>
                <a:lnTo>
                  <a:pt x="61" y="62"/>
                </a:lnTo>
                <a:close/>
                <a:moveTo>
                  <a:pt x="10" y="44"/>
                </a:moveTo>
                <a:cubicBezTo>
                  <a:pt x="7" y="44"/>
                  <a:pt x="5" y="46"/>
                  <a:pt x="5" y="49"/>
                </a:cubicBezTo>
                <a:cubicBezTo>
                  <a:pt x="5" y="52"/>
                  <a:pt x="7" y="54"/>
                  <a:pt x="10" y="54"/>
                </a:cubicBezTo>
                <a:cubicBezTo>
                  <a:pt x="13" y="54"/>
                  <a:pt x="15" y="52"/>
                  <a:pt x="15" y="49"/>
                </a:cubicBezTo>
                <a:cubicBezTo>
                  <a:pt x="15" y="46"/>
                  <a:pt x="13" y="44"/>
                  <a:pt x="10" y="44"/>
                </a:cubicBezTo>
                <a:close/>
                <a:moveTo>
                  <a:pt x="52" y="18"/>
                </a:moveTo>
                <a:cubicBezTo>
                  <a:pt x="51" y="17"/>
                  <a:pt x="50" y="16"/>
                  <a:pt x="49" y="16"/>
                </a:cubicBezTo>
                <a:cubicBezTo>
                  <a:pt x="12" y="16"/>
                  <a:pt x="12" y="16"/>
                  <a:pt x="12" y="16"/>
                </a:cubicBezTo>
                <a:cubicBezTo>
                  <a:pt x="11" y="16"/>
                  <a:pt x="10" y="17"/>
                  <a:pt x="10" y="18"/>
                </a:cubicBezTo>
                <a:cubicBezTo>
                  <a:pt x="7" y="33"/>
                  <a:pt x="7" y="33"/>
                  <a:pt x="7" y="33"/>
                </a:cubicBezTo>
                <a:cubicBezTo>
                  <a:pt x="6" y="35"/>
                  <a:pt x="8" y="36"/>
                  <a:pt x="9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4" y="36"/>
                  <a:pt x="55" y="35"/>
                  <a:pt x="54" y="33"/>
                </a:cubicBezTo>
                <a:lnTo>
                  <a:pt x="52" y="18"/>
                </a:lnTo>
                <a:close/>
                <a:moveTo>
                  <a:pt x="43" y="7"/>
                </a:moveTo>
                <a:cubicBezTo>
                  <a:pt x="18" y="7"/>
                  <a:pt x="18" y="7"/>
                  <a:pt x="18" y="7"/>
                </a:cubicBezTo>
                <a:cubicBezTo>
                  <a:pt x="17" y="7"/>
                  <a:pt x="16" y="8"/>
                  <a:pt x="16" y="9"/>
                </a:cubicBezTo>
                <a:cubicBezTo>
                  <a:pt x="16" y="10"/>
                  <a:pt x="17" y="11"/>
                  <a:pt x="18" y="11"/>
                </a:cubicBezTo>
                <a:cubicBezTo>
                  <a:pt x="43" y="11"/>
                  <a:pt x="43" y="11"/>
                  <a:pt x="43" y="11"/>
                </a:cubicBezTo>
                <a:cubicBezTo>
                  <a:pt x="45" y="11"/>
                  <a:pt x="45" y="10"/>
                  <a:pt x="45" y="9"/>
                </a:cubicBezTo>
                <a:cubicBezTo>
                  <a:pt x="45" y="8"/>
                  <a:pt x="45" y="7"/>
                  <a:pt x="43" y="7"/>
                </a:cubicBezTo>
                <a:close/>
                <a:moveTo>
                  <a:pt x="51" y="44"/>
                </a:moveTo>
                <a:cubicBezTo>
                  <a:pt x="48" y="44"/>
                  <a:pt x="46" y="46"/>
                  <a:pt x="46" y="49"/>
                </a:cubicBezTo>
                <a:cubicBezTo>
                  <a:pt x="46" y="52"/>
                  <a:pt x="48" y="54"/>
                  <a:pt x="51" y="54"/>
                </a:cubicBezTo>
                <a:cubicBezTo>
                  <a:pt x="54" y="54"/>
                  <a:pt x="56" y="52"/>
                  <a:pt x="56" y="49"/>
                </a:cubicBezTo>
                <a:cubicBezTo>
                  <a:pt x="56" y="46"/>
                  <a:pt x="54" y="44"/>
                  <a:pt x="51" y="4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MX" sz="900"/>
          </a:p>
        </p:txBody>
      </p:sp>
      <p:sp>
        <p:nvSpPr>
          <p:cNvPr id="33806" name="Freeform 12"/>
          <p:cNvSpPr>
            <a:spLocks noEditPoints="1"/>
          </p:cNvSpPr>
          <p:nvPr/>
        </p:nvSpPr>
        <p:spPr bwMode="auto">
          <a:xfrm>
            <a:off x="7450138" y="3356769"/>
            <a:ext cx="517525" cy="516731"/>
          </a:xfrm>
          <a:custGeom>
            <a:avLst/>
            <a:gdLst>
              <a:gd name="T0" fmla="*/ 2147483647 w 72"/>
              <a:gd name="T1" fmla="*/ 2147483647 h 72"/>
              <a:gd name="T2" fmla="*/ 2147483647 w 72"/>
              <a:gd name="T3" fmla="*/ 2147483647 h 72"/>
              <a:gd name="T4" fmla="*/ 0 w 72"/>
              <a:gd name="T5" fmla="*/ 2147483647 h 72"/>
              <a:gd name="T6" fmla="*/ 2147483647 w 72"/>
              <a:gd name="T7" fmla="*/ 0 h 72"/>
              <a:gd name="T8" fmla="*/ 2147483647 w 72"/>
              <a:gd name="T9" fmla="*/ 2147483647 h 72"/>
              <a:gd name="T10" fmla="*/ 2147483647 w 72"/>
              <a:gd name="T11" fmla="*/ 2147483647 h 72"/>
              <a:gd name="T12" fmla="*/ 2147483647 w 72"/>
              <a:gd name="T13" fmla="*/ 2147483647 h 72"/>
              <a:gd name="T14" fmla="*/ 2147483647 w 72"/>
              <a:gd name="T15" fmla="*/ 2147483647 h 72"/>
              <a:gd name="T16" fmla="*/ 2147483647 w 72"/>
              <a:gd name="T17" fmla="*/ 2147483647 h 72"/>
              <a:gd name="T18" fmla="*/ 2147483647 w 72"/>
              <a:gd name="T19" fmla="*/ 2147483647 h 72"/>
              <a:gd name="T20" fmla="*/ 2147483647 w 72"/>
              <a:gd name="T21" fmla="*/ 2147483647 h 72"/>
              <a:gd name="T22" fmla="*/ 2147483647 w 72"/>
              <a:gd name="T23" fmla="*/ 2147483647 h 72"/>
              <a:gd name="T24" fmla="*/ 2147483647 w 72"/>
              <a:gd name="T25" fmla="*/ 2147483647 h 72"/>
              <a:gd name="T26" fmla="*/ 2147483647 w 72"/>
              <a:gd name="T27" fmla="*/ 2147483647 h 72"/>
              <a:gd name="T28" fmla="*/ 2147483647 w 72"/>
              <a:gd name="T29" fmla="*/ 2147483647 h 72"/>
              <a:gd name="T30" fmla="*/ 2147483647 w 72"/>
              <a:gd name="T31" fmla="*/ 2147483647 h 72"/>
              <a:gd name="T32" fmla="*/ 2147483647 w 72"/>
              <a:gd name="T33" fmla="*/ 2147483647 h 72"/>
              <a:gd name="T34" fmla="*/ 2147483647 w 72"/>
              <a:gd name="T35" fmla="*/ 2147483647 h 72"/>
              <a:gd name="T36" fmla="*/ 2147483647 w 72"/>
              <a:gd name="T37" fmla="*/ 2147483647 h 72"/>
              <a:gd name="T38" fmla="*/ 2147483647 w 72"/>
              <a:gd name="T39" fmla="*/ 2147483647 h 72"/>
              <a:gd name="T40" fmla="*/ 2147483647 w 72"/>
              <a:gd name="T41" fmla="*/ 2147483647 h 72"/>
              <a:gd name="T42" fmla="*/ 2147483647 w 72"/>
              <a:gd name="T43" fmla="*/ 2147483647 h 72"/>
              <a:gd name="T44" fmla="*/ 2147483647 w 72"/>
              <a:gd name="T45" fmla="*/ 2147483647 h 72"/>
              <a:gd name="T46" fmla="*/ 2147483647 w 72"/>
              <a:gd name="T47" fmla="*/ 2147483647 h 72"/>
              <a:gd name="T48" fmla="*/ 2147483647 w 72"/>
              <a:gd name="T49" fmla="*/ 2147483647 h 72"/>
              <a:gd name="T50" fmla="*/ 2147483647 w 72"/>
              <a:gd name="T51" fmla="*/ 2147483647 h 72"/>
              <a:gd name="T52" fmla="*/ 2147483647 w 72"/>
              <a:gd name="T53" fmla="*/ 2147483647 h 72"/>
              <a:gd name="T54" fmla="*/ 2147483647 w 72"/>
              <a:gd name="T55" fmla="*/ 2147483647 h 72"/>
              <a:gd name="T56" fmla="*/ 2147483647 w 72"/>
              <a:gd name="T57" fmla="*/ 2147483647 h 72"/>
              <a:gd name="T58" fmla="*/ 2147483647 w 72"/>
              <a:gd name="T59" fmla="*/ 2147483647 h 72"/>
              <a:gd name="T60" fmla="*/ 2147483647 w 72"/>
              <a:gd name="T61" fmla="*/ 2147483647 h 72"/>
              <a:gd name="T62" fmla="*/ 2147483647 w 72"/>
              <a:gd name="T63" fmla="*/ 2147483647 h 72"/>
              <a:gd name="T64" fmla="*/ 2147483647 w 72"/>
              <a:gd name="T65" fmla="*/ 2147483647 h 72"/>
              <a:gd name="T66" fmla="*/ 2147483647 w 72"/>
              <a:gd name="T67" fmla="*/ 2147483647 h 72"/>
              <a:gd name="T68" fmla="*/ 2147483647 w 72"/>
              <a:gd name="T69" fmla="*/ 2147483647 h 72"/>
              <a:gd name="T70" fmla="*/ 2147483647 w 72"/>
              <a:gd name="T71" fmla="*/ 2147483647 h 72"/>
              <a:gd name="T72" fmla="*/ 2147483647 w 72"/>
              <a:gd name="T73" fmla="*/ 2147483647 h 72"/>
              <a:gd name="T74" fmla="*/ 2147483647 w 72"/>
              <a:gd name="T75" fmla="*/ 2147483647 h 72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72" h="72">
                <a:moveTo>
                  <a:pt x="72" y="36"/>
                </a:moveTo>
                <a:cubicBezTo>
                  <a:pt x="72" y="56"/>
                  <a:pt x="56" y="72"/>
                  <a:pt x="36" y="72"/>
                </a:cubicBezTo>
                <a:cubicBezTo>
                  <a:pt x="16" y="72"/>
                  <a:pt x="0" y="56"/>
                  <a:pt x="0" y="36"/>
                </a:cubicBezTo>
                <a:cubicBezTo>
                  <a:pt x="0" y="16"/>
                  <a:pt x="16" y="0"/>
                  <a:pt x="36" y="0"/>
                </a:cubicBezTo>
                <a:cubicBezTo>
                  <a:pt x="56" y="0"/>
                  <a:pt x="72" y="16"/>
                  <a:pt x="72" y="36"/>
                </a:cubicBezTo>
                <a:close/>
                <a:moveTo>
                  <a:pt x="16" y="43"/>
                </a:moveTo>
                <a:cubicBezTo>
                  <a:pt x="16" y="41"/>
                  <a:pt x="15" y="39"/>
                  <a:pt x="15" y="36"/>
                </a:cubicBezTo>
                <a:cubicBezTo>
                  <a:pt x="15" y="34"/>
                  <a:pt x="16" y="32"/>
                  <a:pt x="16" y="30"/>
                </a:cubicBezTo>
                <a:cubicBezTo>
                  <a:pt x="9" y="22"/>
                  <a:pt x="9" y="22"/>
                  <a:pt x="9" y="22"/>
                </a:cubicBezTo>
                <a:cubicBezTo>
                  <a:pt x="6" y="26"/>
                  <a:pt x="5" y="31"/>
                  <a:pt x="5" y="36"/>
                </a:cubicBezTo>
                <a:cubicBezTo>
                  <a:pt x="5" y="42"/>
                  <a:pt x="6" y="46"/>
                  <a:pt x="9" y="51"/>
                </a:cubicBezTo>
                <a:lnTo>
                  <a:pt x="16" y="43"/>
                </a:lnTo>
                <a:close/>
                <a:moveTo>
                  <a:pt x="51" y="36"/>
                </a:moveTo>
                <a:cubicBezTo>
                  <a:pt x="51" y="28"/>
                  <a:pt x="44" y="21"/>
                  <a:pt x="36" y="21"/>
                </a:cubicBezTo>
                <a:cubicBezTo>
                  <a:pt x="27" y="21"/>
                  <a:pt x="20" y="28"/>
                  <a:pt x="20" y="36"/>
                </a:cubicBezTo>
                <a:cubicBezTo>
                  <a:pt x="20" y="45"/>
                  <a:pt x="27" y="52"/>
                  <a:pt x="36" y="52"/>
                </a:cubicBezTo>
                <a:cubicBezTo>
                  <a:pt x="44" y="52"/>
                  <a:pt x="51" y="45"/>
                  <a:pt x="51" y="36"/>
                </a:cubicBezTo>
                <a:close/>
                <a:moveTo>
                  <a:pt x="21" y="9"/>
                </a:moveTo>
                <a:cubicBezTo>
                  <a:pt x="29" y="17"/>
                  <a:pt x="29" y="17"/>
                  <a:pt x="29" y="17"/>
                </a:cubicBezTo>
                <a:cubicBezTo>
                  <a:pt x="31" y="16"/>
                  <a:pt x="33" y="16"/>
                  <a:pt x="36" y="16"/>
                </a:cubicBezTo>
                <a:cubicBezTo>
                  <a:pt x="38" y="16"/>
                  <a:pt x="40" y="16"/>
                  <a:pt x="42" y="17"/>
                </a:cubicBezTo>
                <a:cubicBezTo>
                  <a:pt x="50" y="9"/>
                  <a:pt x="50" y="9"/>
                  <a:pt x="50" y="9"/>
                </a:cubicBezTo>
                <a:cubicBezTo>
                  <a:pt x="46" y="7"/>
                  <a:pt x="41" y="5"/>
                  <a:pt x="36" y="5"/>
                </a:cubicBezTo>
                <a:cubicBezTo>
                  <a:pt x="31" y="5"/>
                  <a:pt x="26" y="7"/>
                  <a:pt x="21" y="9"/>
                </a:cubicBezTo>
                <a:close/>
                <a:moveTo>
                  <a:pt x="50" y="64"/>
                </a:moveTo>
                <a:cubicBezTo>
                  <a:pt x="42" y="56"/>
                  <a:pt x="42" y="56"/>
                  <a:pt x="42" y="56"/>
                </a:cubicBezTo>
                <a:cubicBezTo>
                  <a:pt x="40" y="56"/>
                  <a:pt x="38" y="57"/>
                  <a:pt x="36" y="57"/>
                </a:cubicBezTo>
                <a:cubicBezTo>
                  <a:pt x="33" y="57"/>
                  <a:pt x="31" y="56"/>
                  <a:pt x="29" y="56"/>
                </a:cubicBezTo>
                <a:cubicBezTo>
                  <a:pt x="21" y="64"/>
                  <a:pt x="21" y="64"/>
                  <a:pt x="21" y="64"/>
                </a:cubicBezTo>
                <a:cubicBezTo>
                  <a:pt x="26" y="66"/>
                  <a:pt x="31" y="67"/>
                  <a:pt x="36" y="67"/>
                </a:cubicBezTo>
                <a:cubicBezTo>
                  <a:pt x="41" y="67"/>
                  <a:pt x="46" y="66"/>
                  <a:pt x="50" y="64"/>
                </a:cubicBezTo>
                <a:close/>
                <a:moveTo>
                  <a:pt x="63" y="51"/>
                </a:moveTo>
                <a:cubicBezTo>
                  <a:pt x="65" y="46"/>
                  <a:pt x="67" y="42"/>
                  <a:pt x="67" y="36"/>
                </a:cubicBezTo>
                <a:cubicBezTo>
                  <a:pt x="67" y="31"/>
                  <a:pt x="65" y="26"/>
                  <a:pt x="63" y="22"/>
                </a:cubicBezTo>
                <a:cubicBezTo>
                  <a:pt x="55" y="30"/>
                  <a:pt x="55" y="30"/>
                  <a:pt x="55" y="30"/>
                </a:cubicBezTo>
                <a:cubicBezTo>
                  <a:pt x="56" y="32"/>
                  <a:pt x="56" y="34"/>
                  <a:pt x="56" y="36"/>
                </a:cubicBezTo>
                <a:cubicBezTo>
                  <a:pt x="56" y="39"/>
                  <a:pt x="56" y="41"/>
                  <a:pt x="55" y="43"/>
                </a:cubicBezTo>
                <a:lnTo>
                  <a:pt x="63" y="5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MX" sz="900"/>
          </a:p>
        </p:txBody>
      </p:sp>
      <p:sp>
        <p:nvSpPr>
          <p:cNvPr id="33807" name="Freeform 144"/>
          <p:cNvSpPr>
            <a:spLocks noEditPoints="1"/>
          </p:cNvSpPr>
          <p:nvPr/>
        </p:nvSpPr>
        <p:spPr bwMode="auto">
          <a:xfrm>
            <a:off x="5856288" y="5037138"/>
            <a:ext cx="470694" cy="364332"/>
          </a:xfrm>
          <a:custGeom>
            <a:avLst/>
            <a:gdLst>
              <a:gd name="T0" fmla="*/ 2147483647 w 72"/>
              <a:gd name="T1" fmla="*/ 2147483647 h 56"/>
              <a:gd name="T2" fmla="*/ 2147483647 w 72"/>
              <a:gd name="T3" fmla="*/ 2147483647 h 56"/>
              <a:gd name="T4" fmla="*/ 2147483647 w 72"/>
              <a:gd name="T5" fmla="*/ 2147483647 h 56"/>
              <a:gd name="T6" fmla="*/ 2147483647 w 72"/>
              <a:gd name="T7" fmla="*/ 2147483647 h 56"/>
              <a:gd name="T8" fmla="*/ 0 w 72"/>
              <a:gd name="T9" fmla="*/ 2147483647 h 56"/>
              <a:gd name="T10" fmla="*/ 2147483647 w 72"/>
              <a:gd name="T11" fmla="*/ 0 h 56"/>
              <a:gd name="T12" fmla="*/ 2147483647 w 72"/>
              <a:gd name="T13" fmla="*/ 2147483647 h 56"/>
              <a:gd name="T14" fmla="*/ 2147483647 w 72"/>
              <a:gd name="T15" fmla="*/ 2147483647 h 56"/>
              <a:gd name="T16" fmla="*/ 2147483647 w 72"/>
              <a:gd name="T17" fmla="*/ 2147483647 h 56"/>
              <a:gd name="T18" fmla="*/ 2147483647 w 72"/>
              <a:gd name="T19" fmla="*/ 2147483647 h 56"/>
              <a:gd name="T20" fmla="*/ 2147483647 w 72"/>
              <a:gd name="T21" fmla="*/ 2147483647 h 56"/>
              <a:gd name="T22" fmla="*/ 2147483647 w 72"/>
              <a:gd name="T23" fmla="*/ 2147483647 h 56"/>
              <a:gd name="T24" fmla="*/ 2147483647 w 72"/>
              <a:gd name="T25" fmla="*/ 2147483647 h 56"/>
              <a:gd name="T26" fmla="*/ 2147483647 w 72"/>
              <a:gd name="T27" fmla="*/ 2147483647 h 56"/>
              <a:gd name="T28" fmla="*/ 2147483647 w 72"/>
              <a:gd name="T29" fmla="*/ 2147483647 h 56"/>
              <a:gd name="T30" fmla="*/ 2147483647 w 72"/>
              <a:gd name="T31" fmla="*/ 2147483647 h 56"/>
              <a:gd name="T32" fmla="*/ 2147483647 w 72"/>
              <a:gd name="T33" fmla="*/ 2147483647 h 56"/>
              <a:gd name="T34" fmla="*/ 2147483647 w 72"/>
              <a:gd name="T35" fmla="*/ 2147483647 h 56"/>
              <a:gd name="T36" fmla="*/ 2147483647 w 72"/>
              <a:gd name="T37" fmla="*/ 2147483647 h 56"/>
              <a:gd name="T38" fmla="*/ 2147483647 w 72"/>
              <a:gd name="T39" fmla="*/ 2147483647 h 56"/>
              <a:gd name="T40" fmla="*/ 2147483647 w 72"/>
              <a:gd name="T41" fmla="*/ 2147483647 h 56"/>
              <a:gd name="T42" fmla="*/ 2147483647 w 72"/>
              <a:gd name="T43" fmla="*/ 2147483647 h 56"/>
              <a:gd name="T44" fmla="*/ 2147483647 w 72"/>
              <a:gd name="T45" fmla="*/ 2147483647 h 56"/>
              <a:gd name="T46" fmla="*/ 2147483647 w 72"/>
              <a:gd name="T47" fmla="*/ 2147483647 h 56"/>
              <a:gd name="T48" fmla="*/ 2147483647 w 72"/>
              <a:gd name="T49" fmla="*/ 2147483647 h 56"/>
              <a:gd name="T50" fmla="*/ 2147483647 w 72"/>
              <a:gd name="T51" fmla="*/ 2147483647 h 56"/>
              <a:gd name="T52" fmla="*/ 2147483647 w 72"/>
              <a:gd name="T53" fmla="*/ 2147483647 h 56"/>
              <a:gd name="T54" fmla="*/ 2147483647 w 72"/>
              <a:gd name="T55" fmla="*/ 2147483647 h 56"/>
              <a:gd name="T56" fmla="*/ 2147483647 w 72"/>
              <a:gd name="T57" fmla="*/ 2147483647 h 56"/>
              <a:gd name="T58" fmla="*/ 2147483647 w 72"/>
              <a:gd name="T59" fmla="*/ 2147483647 h 56"/>
              <a:gd name="T60" fmla="*/ 2147483647 w 72"/>
              <a:gd name="T61" fmla="*/ 2147483647 h 56"/>
              <a:gd name="T62" fmla="*/ 2147483647 w 72"/>
              <a:gd name="T63" fmla="*/ 2147483647 h 56"/>
              <a:gd name="T64" fmla="*/ 2147483647 w 72"/>
              <a:gd name="T65" fmla="*/ 2147483647 h 56"/>
              <a:gd name="T66" fmla="*/ 2147483647 w 72"/>
              <a:gd name="T67" fmla="*/ 2147483647 h 56"/>
              <a:gd name="T68" fmla="*/ 2147483647 w 72"/>
              <a:gd name="T69" fmla="*/ 2147483647 h 56"/>
              <a:gd name="T70" fmla="*/ 2147483647 w 72"/>
              <a:gd name="T71" fmla="*/ 2147483647 h 56"/>
              <a:gd name="T72" fmla="*/ 2147483647 w 72"/>
              <a:gd name="T73" fmla="*/ 2147483647 h 56"/>
              <a:gd name="T74" fmla="*/ 2147483647 w 72"/>
              <a:gd name="T75" fmla="*/ 2147483647 h 56"/>
              <a:gd name="T76" fmla="*/ 2147483647 w 72"/>
              <a:gd name="T77" fmla="*/ 2147483647 h 56"/>
              <a:gd name="T78" fmla="*/ 2147483647 w 72"/>
              <a:gd name="T79" fmla="*/ 2147483647 h 56"/>
              <a:gd name="T80" fmla="*/ 2147483647 w 72"/>
              <a:gd name="T81" fmla="*/ 2147483647 h 56"/>
              <a:gd name="T82" fmla="*/ 2147483647 w 72"/>
              <a:gd name="T83" fmla="*/ 2147483647 h 5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72" h="56">
                <a:moveTo>
                  <a:pt x="67" y="55"/>
                </a:moveTo>
                <a:cubicBezTo>
                  <a:pt x="66" y="56"/>
                  <a:pt x="66" y="56"/>
                  <a:pt x="65" y="56"/>
                </a:cubicBezTo>
                <a:cubicBezTo>
                  <a:pt x="8" y="56"/>
                  <a:pt x="8" y="56"/>
                  <a:pt x="8" y="56"/>
                </a:cubicBezTo>
                <a:cubicBezTo>
                  <a:pt x="7" y="56"/>
                  <a:pt x="7" y="56"/>
                  <a:pt x="6" y="55"/>
                </a:cubicBezTo>
                <a:cubicBezTo>
                  <a:pt x="2" y="49"/>
                  <a:pt x="0" y="42"/>
                  <a:pt x="0" y="36"/>
                </a:cubicBezTo>
                <a:cubicBezTo>
                  <a:pt x="0" y="16"/>
                  <a:pt x="17" y="0"/>
                  <a:pt x="36" y="0"/>
                </a:cubicBezTo>
                <a:cubicBezTo>
                  <a:pt x="56" y="0"/>
                  <a:pt x="72" y="16"/>
                  <a:pt x="72" y="36"/>
                </a:cubicBezTo>
                <a:cubicBezTo>
                  <a:pt x="72" y="42"/>
                  <a:pt x="70" y="49"/>
                  <a:pt x="67" y="55"/>
                </a:cubicBezTo>
                <a:close/>
                <a:moveTo>
                  <a:pt x="11" y="30"/>
                </a:moveTo>
                <a:cubicBezTo>
                  <a:pt x="8" y="30"/>
                  <a:pt x="6" y="33"/>
                  <a:pt x="6" y="36"/>
                </a:cubicBezTo>
                <a:cubicBezTo>
                  <a:pt x="6" y="38"/>
                  <a:pt x="8" y="41"/>
                  <a:pt x="11" y="41"/>
                </a:cubicBezTo>
                <a:cubicBezTo>
                  <a:pt x="14" y="41"/>
                  <a:pt x="16" y="38"/>
                  <a:pt x="16" y="36"/>
                </a:cubicBezTo>
                <a:cubicBezTo>
                  <a:pt x="16" y="33"/>
                  <a:pt x="14" y="30"/>
                  <a:pt x="11" y="30"/>
                </a:cubicBezTo>
                <a:close/>
                <a:moveTo>
                  <a:pt x="18" y="12"/>
                </a:moveTo>
                <a:cubicBezTo>
                  <a:pt x="16" y="12"/>
                  <a:pt x="13" y="15"/>
                  <a:pt x="13" y="18"/>
                </a:cubicBezTo>
                <a:cubicBezTo>
                  <a:pt x="13" y="20"/>
                  <a:pt x="16" y="23"/>
                  <a:pt x="18" y="23"/>
                </a:cubicBezTo>
                <a:cubicBezTo>
                  <a:pt x="21" y="23"/>
                  <a:pt x="24" y="20"/>
                  <a:pt x="24" y="18"/>
                </a:cubicBezTo>
                <a:cubicBezTo>
                  <a:pt x="24" y="15"/>
                  <a:pt x="21" y="12"/>
                  <a:pt x="18" y="12"/>
                </a:cubicBezTo>
                <a:close/>
                <a:moveTo>
                  <a:pt x="45" y="22"/>
                </a:moveTo>
                <a:cubicBezTo>
                  <a:pt x="45" y="20"/>
                  <a:pt x="44" y="19"/>
                  <a:pt x="43" y="18"/>
                </a:cubicBezTo>
                <a:cubicBezTo>
                  <a:pt x="42" y="18"/>
                  <a:pt x="40" y="19"/>
                  <a:pt x="40" y="20"/>
                </a:cubicBezTo>
                <a:cubicBezTo>
                  <a:pt x="36" y="36"/>
                  <a:pt x="36" y="36"/>
                  <a:pt x="36" y="36"/>
                </a:cubicBezTo>
                <a:cubicBezTo>
                  <a:pt x="33" y="36"/>
                  <a:pt x="30" y="38"/>
                  <a:pt x="29" y="41"/>
                </a:cubicBezTo>
                <a:cubicBezTo>
                  <a:pt x="28" y="45"/>
                  <a:pt x="30" y="50"/>
                  <a:pt x="34" y="51"/>
                </a:cubicBezTo>
                <a:cubicBezTo>
                  <a:pt x="39" y="52"/>
                  <a:pt x="43" y="49"/>
                  <a:pt x="44" y="45"/>
                </a:cubicBezTo>
                <a:cubicBezTo>
                  <a:pt x="45" y="42"/>
                  <a:pt x="43" y="39"/>
                  <a:pt x="41" y="37"/>
                </a:cubicBezTo>
                <a:lnTo>
                  <a:pt x="45" y="22"/>
                </a:lnTo>
                <a:close/>
                <a:moveTo>
                  <a:pt x="36" y="5"/>
                </a:moveTo>
                <a:cubicBezTo>
                  <a:pt x="34" y="5"/>
                  <a:pt x="31" y="7"/>
                  <a:pt x="31" y="10"/>
                </a:cubicBezTo>
                <a:cubicBezTo>
                  <a:pt x="31" y="13"/>
                  <a:pt x="34" y="15"/>
                  <a:pt x="36" y="15"/>
                </a:cubicBezTo>
                <a:cubicBezTo>
                  <a:pt x="39" y="15"/>
                  <a:pt x="42" y="13"/>
                  <a:pt x="42" y="10"/>
                </a:cubicBezTo>
                <a:cubicBezTo>
                  <a:pt x="42" y="7"/>
                  <a:pt x="39" y="5"/>
                  <a:pt x="36" y="5"/>
                </a:cubicBezTo>
                <a:close/>
                <a:moveTo>
                  <a:pt x="54" y="12"/>
                </a:moveTo>
                <a:cubicBezTo>
                  <a:pt x="52" y="12"/>
                  <a:pt x="49" y="15"/>
                  <a:pt x="49" y="18"/>
                </a:cubicBezTo>
                <a:cubicBezTo>
                  <a:pt x="49" y="20"/>
                  <a:pt x="52" y="23"/>
                  <a:pt x="54" y="23"/>
                </a:cubicBezTo>
                <a:cubicBezTo>
                  <a:pt x="57" y="23"/>
                  <a:pt x="60" y="20"/>
                  <a:pt x="60" y="18"/>
                </a:cubicBezTo>
                <a:cubicBezTo>
                  <a:pt x="60" y="15"/>
                  <a:pt x="57" y="12"/>
                  <a:pt x="54" y="12"/>
                </a:cubicBezTo>
                <a:close/>
                <a:moveTo>
                  <a:pt x="62" y="30"/>
                </a:moveTo>
                <a:cubicBezTo>
                  <a:pt x="59" y="30"/>
                  <a:pt x="57" y="33"/>
                  <a:pt x="57" y="36"/>
                </a:cubicBezTo>
                <a:cubicBezTo>
                  <a:pt x="57" y="38"/>
                  <a:pt x="59" y="41"/>
                  <a:pt x="62" y="41"/>
                </a:cubicBezTo>
                <a:cubicBezTo>
                  <a:pt x="65" y="41"/>
                  <a:pt x="67" y="38"/>
                  <a:pt x="67" y="36"/>
                </a:cubicBezTo>
                <a:cubicBezTo>
                  <a:pt x="67" y="33"/>
                  <a:pt x="65" y="30"/>
                  <a:pt x="62" y="3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MX" sz="900"/>
          </a:p>
        </p:txBody>
      </p:sp>
      <p:sp>
        <p:nvSpPr>
          <p:cNvPr id="33808" name="Shape 188"/>
          <p:cNvSpPr>
            <a:spLocks noChangeArrowheads="1"/>
          </p:cNvSpPr>
          <p:nvPr/>
        </p:nvSpPr>
        <p:spPr bwMode="auto">
          <a:xfrm>
            <a:off x="6902450" y="1718469"/>
            <a:ext cx="2264569" cy="613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  <a:spcBef>
                <a:spcPts val="1500"/>
              </a:spcBef>
            </a:pPr>
            <a:r>
              <a:rPr lang="en-US" altLang="es-MX" sz="1200">
                <a:sym typeface="Helvetica Neue Light" charset="0"/>
              </a:rPr>
              <a:t>Entrepreneurial activities differ substantially depending on the type of organization and</a:t>
            </a:r>
          </a:p>
        </p:txBody>
      </p:sp>
      <p:sp>
        <p:nvSpPr>
          <p:cNvPr id="33809" name="Shape 188"/>
          <p:cNvSpPr>
            <a:spLocks noChangeArrowheads="1"/>
          </p:cNvSpPr>
          <p:nvPr/>
        </p:nvSpPr>
        <p:spPr bwMode="auto">
          <a:xfrm>
            <a:off x="8497094" y="3314700"/>
            <a:ext cx="2264569" cy="613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10000"/>
              </a:lnSpc>
              <a:spcBef>
                <a:spcPts val="1500"/>
              </a:spcBef>
            </a:pPr>
            <a:r>
              <a:rPr lang="en-US" altLang="es-MX" sz="1200">
                <a:sym typeface="Helvetica Neue Light" charset="0"/>
              </a:rPr>
              <a:t>Entrepreneurial activities differ substantially depending on the type of organization and</a:t>
            </a:r>
          </a:p>
        </p:txBody>
      </p:sp>
      <p:sp>
        <p:nvSpPr>
          <p:cNvPr id="33810" name="Shape 188"/>
          <p:cNvSpPr>
            <a:spLocks noChangeArrowheads="1"/>
          </p:cNvSpPr>
          <p:nvPr/>
        </p:nvSpPr>
        <p:spPr bwMode="auto">
          <a:xfrm>
            <a:off x="1389857" y="3314700"/>
            <a:ext cx="2264569" cy="613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10000"/>
              </a:lnSpc>
              <a:spcBef>
                <a:spcPts val="1500"/>
              </a:spcBef>
            </a:pPr>
            <a:r>
              <a:rPr lang="en-US" altLang="es-MX" sz="1200">
                <a:sym typeface="Helvetica Neue Light" charset="0"/>
              </a:rPr>
              <a:t>Entrepreneurial activities differ substantially depending on the type of organization and</a:t>
            </a:r>
          </a:p>
        </p:txBody>
      </p:sp>
      <p:sp>
        <p:nvSpPr>
          <p:cNvPr id="33811" name="Shape 188"/>
          <p:cNvSpPr>
            <a:spLocks noChangeArrowheads="1"/>
          </p:cNvSpPr>
          <p:nvPr/>
        </p:nvSpPr>
        <p:spPr bwMode="auto">
          <a:xfrm>
            <a:off x="3038475" y="5064125"/>
            <a:ext cx="2264569" cy="613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10000"/>
              </a:lnSpc>
              <a:spcBef>
                <a:spcPts val="1500"/>
              </a:spcBef>
            </a:pPr>
            <a:r>
              <a:rPr lang="en-US" altLang="es-MX" sz="1200">
                <a:sym typeface="Helvetica Neue Light" charset="0"/>
              </a:rPr>
              <a:t>Entrepreneurial activities differ substantially depending on the type of organization and</a:t>
            </a:r>
          </a:p>
        </p:txBody>
      </p:sp>
      <p:sp>
        <p:nvSpPr>
          <p:cNvPr id="33812" name="TextBox 42"/>
          <p:cNvSpPr txBox="1">
            <a:spLocks noChangeArrowheads="1"/>
          </p:cNvSpPr>
          <p:nvPr/>
        </p:nvSpPr>
        <p:spPr bwMode="auto">
          <a:xfrm>
            <a:off x="6792913" y="1358900"/>
            <a:ext cx="3246438" cy="400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5" tIns="45723" rIns="91445" bIns="45723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id-ID" altLang="es-MX" sz="2000"/>
              <a:t>Element Name</a:t>
            </a:r>
          </a:p>
        </p:txBody>
      </p:sp>
      <p:sp>
        <p:nvSpPr>
          <p:cNvPr id="33813" name="TextBox 43"/>
          <p:cNvSpPr txBox="1">
            <a:spLocks noChangeArrowheads="1"/>
          </p:cNvSpPr>
          <p:nvPr/>
        </p:nvSpPr>
        <p:spPr bwMode="auto">
          <a:xfrm>
            <a:off x="8375650" y="2943225"/>
            <a:ext cx="3246438" cy="400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5" tIns="45723" rIns="91445" bIns="45723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r>
              <a:rPr lang="id-ID" altLang="es-MX" sz="2000"/>
              <a:t>Element Name</a:t>
            </a:r>
          </a:p>
        </p:txBody>
      </p:sp>
      <p:sp>
        <p:nvSpPr>
          <p:cNvPr id="33814" name="TextBox 44"/>
          <p:cNvSpPr txBox="1">
            <a:spLocks noChangeArrowheads="1"/>
          </p:cNvSpPr>
          <p:nvPr/>
        </p:nvSpPr>
        <p:spPr bwMode="auto">
          <a:xfrm>
            <a:off x="1485107" y="2956719"/>
            <a:ext cx="2263775" cy="400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5" tIns="45723" rIns="91445" bIns="45723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id-ID" altLang="es-MX" sz="2000"/>
              <a:t>Element Name</a:t>
            </a:r>
          </a:p>
        </p:txBody>
      </p:sp>
      <p:sp>
        <p:nvSpPr>
          <p:cNvPr id="33815" name="TextBox 45"/>
          <p:cNvSpPr txBox="1">
            <a:spLocks noChangeArrowheads="1"/>
          </p:cNvSpPr>
          <p:nvPr/>
        </p:nvSpPr>
        <p:spPr bwMode="auto">
          <a:xfrm>
            <a:off x="3133725" y="4688682"/>
            <a:ext cx="2264569" cy="400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5" tIns="45723" rIns="91445" bIns="45723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id-ID" altLang="es-MX" sz="2000"/>
              <a:t>Element Name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729EDAB-B6ED-4024-AC98-2D8DB914C875}"/>
              </a:ext>
            </a:extLst>
          </p:cNvPr>
          <p:cNvSpPr txBox="1"/>
          <p:nvPr/>
        </p:nvSpPr>
        <p:spPr>
          <a:xfrm>
            <a:off x="1005686" y="454006"/>
            <a:ext cx="27574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92D050"/>
                </a:solidFill>
                <a:latin typeface="Lato Black" panose="020F0A02020204030203" pitchFamily="34" charset="0"/>
              </a:rPr>
              <a:t>Tu título </a:t>
            </a:r>
          </a:p>
          <a:p>
            <a:r>
              <a:rPr lang="es-CO" sz="2800" b="1" dirty="0">
                <a:solidFill>
                  <a:srgbClr val="92D050"/>
                </a:solidFill>
                <a:latin typeface="Lato Black" panose="020F0A02020204030203" pitchFamily="34" charset="0"/>
              </a:rPr>
              <a:t>va aquí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763A4D7-0ADC-465C-8738-3B2BC83C89B8}"/>
              </a:ext>
            </a:extLst>
          </p:cNvPr>
          <p:cNvGrpSpPr/>
          <p:nvPr/>
        </p:nvGrpSpPr>
        <p:grpSpPr>
          <a:xfrm>
            <a:off x="466724" y="5199205"/>
            <a:ext cx="1343510" cy="1337237"/>
            <a:chOff x="466724" y="5199205"/>
            <a:chExt cx="1343510" cy="1337237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FA8EB00-6850-4D77-8EF7-5F7B50EDE43B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BF175F20-CA93-47B9-B2F4-B97146FFA0E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AE13807-66EE-42D9-931F-85150557D862}"/>
              </a:ext>
            </a:extLst>
          </p:cNvPr>
          <p:cNvGrpSpPr/>
          <p:nvPr/>
        </p:nvGrpSpPr>
        <p:grpSpPr>
          <a:xfrm rot="10800000">
            <a:off x="10283313" y="415400"/>
            <a:ext cx="1343510" cy="1337237"/>
            <a:chOff x="466724" y="5199205"/>
            <a:chExt cx="1343510" cy="1337237"/>
          </a:xfrm>
        </p:grpSpPr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810988EB-C053-43CE-8A3A-E2627887CAC0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48B28C0-7CB8-408E-9049-7670C7E4A0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adroTexto 47">
            <a:extLst>
              <a:ext uri="{FF2B5EF4-FFF2-40B4-BE49-F238E27FC236}">
                <a16:creationId xmlns:a16="http://schemas.microsoft.com/office/drawing/2014/main" id="{8B13CB33-36D3-4D47-A45A-0B5C5468A0DE}"/>
              </a:ext>
            </a:extLst>
          </p:cNvPr>
          <p:cNvSpPr txBox="1"/>
          <p:nvPr/>
        </p:nvSpPr>
        <p:spPr>
          <a:xfrm>
            <a:off x="6201334" y="6335018"/>
            <a:ext cx="5544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rgbClr val="48606F"/>
                </a:solidFill>
              </a:rPr>
              <a:t>https://www.slidesgratis.com/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2D460DA-7992-4C78-B405-12D25526AC16}"/>
              </a:ext>
            </a:extLst>
          </p:cNvPr>
          <p:cNvGrpSpPr/>
          <p:nvPr/>
        </p:nvGrpSpPr>
        <p:grpSpPr>
          <a:xfrm>
            <a:off x="-1676400" y="2866945"/>
            <a:ext cx="15533933" cy="5637856"/>
            <a:chOff x="-1676400" y="2866945"/>
            <a:chExt cx="15533933" cy="5637856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8269AE1-E0E5-4BA5-B7A8-26534A101122}"/>
                </a:ext>
              </a:extLst>
            </p:cNvPr>
            <p:cNvSpPr/>
            <p:nvPr/>
          </p:nvSpPr>
          <p:spPr>
            <a:xfrm>
              <a:off x="-1676400" y="4955312"/>
              <a:ext cx="1646801" cy="245394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40A0CF2E-C360-43EC-92B3-F7685A1AC0AF}"/>
                </a:ext>
              </a:extLst>
            </p:cNvPr>
            <p:cNvSpPr/>
            <p:nvPr/>
          </p:nvSpPr>
          <p:spPr>
            <a:xfrm rot="5400000">
              <a:off x="260261" y="6454430"/>
              <a:ext cx="1646801" cy="245394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E1C1AAA1-A51A-49D3-B326-FC0E7D3AD25C}"/>
                </a:ext>
              </a:extLst>
            </p:cNvPr>
            <p:cNvSpPr/>
            <p:nvPr/>
          </p:nvSpPr>
          <p:spPr>
            <a:xfrm>
              <a:off x="12210732" y="2866945"/>
              <a:ext cx="1646801" cy="245394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E9E4751A-132F-4350-A8DE-29C062F73B9C}"/>
              </a:ext>
            </a:extLst>
          </p:cNvPr>
          <p:cNvSpPr/>
          <p:nvPr/>
        </p:nvSpPr>
        <p:spPr>
          <a:xfrm>
            <a:off x="2796372" y="1494402"/>
            <a:ext cx="6629400" cy="33085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3A80755-3602-4F8F-B17C-7384AA50DF8D}"/>
              </a:ext>
            </a:extLst>
          </p:cNvPr>
          <p:cNvSpPr txBox="1"/>
          <p:nvPr/>
        </p:nvSpPr>
        <p:spPr>
          <a:xfrm>
            <a:off x="1443822" y="1861185"/>
            <a:ext cx="93345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>
                <a:solidFill>
                  <a:srgbClr val="59F8E0"/>
                </a:solidFill>
                <a:latin typeface="Lato Light" panose="020F0302020204030203" pitchFamily="34" charset="0"/>
              </a:rPr>
              <a:t>GRACIAS</a:t>
            </a:r>
          </a:p>
        </p:txBody>
      </p:sp>
      <p:grpSp>
        <p:nvGrpSpPr>
          <p:cNvPr id="10" name="Group 4">
            <a:extLst>
              <a:ext uri="{FF2B5EF4-FFF2-40B4-BE49-F238E27FC236}">
                <a16:creationId xmlns:a16="http://schemas.microsoft.com/office/drawing/2014/main" id="{E94FEEBE-ACCA-4E79-97E0-048BE549E80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11810" y="3637438"/>
            <a:ext cx="2957513" cy="1003300"/>
            <a:chOff x="-761" y="885"/>
            <a:chExt cx="1863" cy="632"/>
          </a:xfrm>
        </p:grpSpPr>
        <p:sp>
          <p:nvSpPr>
            <p:cNvPr id="27" name="Freeform 5">
              <a:extLst>
                <a:ext uri="{FF2B5EF4-FFF2-40B4-BE49-F238E27FC236}">
                  <a16:creationId xmlns:a16="http://schemas.microsoft.com/office/drawing/2014/main" id="{026C6D06-89EC-4A61-9424-250E2629FB80}"/>
                </a:ext>
              </a:extLst>
            </p:cNvPr>
            <p:cNvSpPr>
              <a:spLocks/>
            </p:cNvSpPr>
            <p:nvPr/>
          </p:nvSpPr>
          <p:spPr bwMode="auto">
            <a:xfrm>
              <a:off x="-761" y="1287"/>
              <a:ext cx="1863" cy="230"/>
            </a:xfrm>
            <a:custGeom>
              <a:avLst/>
              <a:gdLst>
                <a:gd name="T0" fmla="*/ 0 w 783"/>
                <a:gd name="T1" fmla="*/ 0 h 96"/>
                <a:gd name="T2" fmla="*/ 195 w 783"/>
                <a:gd name="T3" fmla="*/ 96 h 96"/>
                <a:gd name="T4" fmla="*/ 391 w 783"/>
                <a:gd name="T5" fmla="*/ 0 h 96"/>
                <a:gd name="T6" fmla="*/ 587 w 783"/>
                <a:gd name="T7" fmla="*/ 96 h 96"/>
                <a:gd name="T8" fmla="*/ 783 w 783"/>
                <a:gd name="T9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3" h="96">
                  <a:moveTo>
                    <a:pt x="0" y="0"/>
                  </a:moveTo>
                  <a:cubicBezTo>
                    <a:pt x="98" y="0"/>
                    <a:pt x="98" y="96"/>
                    <a:pt x="195" y="96"/>
                  </a:cubicBezTo>
                  <a:cubicBezTo>
                    <a:pt x="293" y="96"/>
                    <a:pt x="293" y="0"/>
                    <a:pt x="391" y="0"/>
                  </a:cubicBezTo>
                  <a:cubicBezTo>
                    <a:pt x="489" y="0"/>
                    <a:pt x="489" y="96"/>
                    <a:pt x="587" y="96"/>
                  </a:cubicBezTo>
                  <a:cubicBezTo>
                    <a:pt x="685" y="96"/>
                    <a:pt x="685" y="0"/>
                    <a:pt x="783" y="0"/>
                  </a:cubicBezTo>
                </a:path>
              </a:pathLst>
            </a:custGeom>
            <a:noFill/>
            <a:ln w="30163" cap="rnd">
              <a:solidFill>
                <a:srgbClr val="59F8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6">
              <a:extLst>
                <a:ext uri="{FF2B5EF4-FFF2-40B4-BE49-F238E27FC236}">
                  <a16:creationId xmlns:a16="http://schemas.microsoft.com/office/drawing/2014/main" id="{8E38079D-A265-445D-B291-1546A735B0F9}"/>
                </a:ext>
              </a:extLst>
            </p:cNvPr>
            <p:cNvSpPr>
              <a:spLocks/>
            </p:cNvSpPr>
            <p:nvPr/>
          </p:nvSpPr>
          <p:spPr bwMode="auto">
            <a:xfrm>
              <a:off x="-761" y="1086"/>
              <a:ext cx="1863" cy="230"/>
            </a:xfrm>
            <a:custGeom>
              <a:avLst/>
              <a:gdLst>
                <a:gd name="T0" fmla="*/ 0 w 783"/>
                <a:gd name="T1" fmla="*/ 0 h 96"/>
                <a:gd name="T2" fmla="*/ 195 w 783"/>
                <a:gd name="T3" fmla="*/ 96 h 96"/>
                <a:gd name="T4" fmla="*/ 391 w 783"/>
                <a:gd name="T5" fmla="*/ 0 h 96"/>
                <a:gd name="T6" fmla="*/ 587 w 783"/>
                <a:gd name="T7" fmla="*/ 96 h 96"/>
                <a:gd name="T8" fmla="*/ 783 w 783"/>
                <a:gd name="T9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3" h="96">
                  <a:moveTo>
                    <a:pt x="0" y="0"/>
                  </a:moveTo>
                  <a:cubicBezTo>
                    <a:pt x="98" y="0"/>
                    <a:pt x="98" y="96"/>
                    <a:pt x="195" y="96"/>
                  </a:cubicBezTo>
                  <a:cubicBezTo>
                    <a:pt x="293" y="96"/>
                    <a:pt x="293" y="0"/>
                    <a:pt x="391" y="0"/>
                  </a:cubicBezTo>
                  <a:cubicBezTo>
                    <a:pt x="489" y="0"/>
                    <a:pt x="489" y="96"/>
                    <a:pt x="587" y="96"/>
                  </a:cubicBezTo>
                  <a:cubicBezTo>
                    <a:pt x="685" y="96"/>
                    <a:pt x="685" y="0"/>
                    <a:pt x="783" y="0"/>
                  </a:cubicBezTo>
                </a:path>
              </a:pathLst>
            </a:custGeom>
            <a:noFill/>
            <a:ln w="92075" cap="rnd">
              <a:solidFill>
                <a:srgbClr val="01010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7">
              <a:extLst>
                <a:ext uri="{FF2B5EF4-FFF2-40B4-BE49-F238E27FC236}">
                  <a16:creationId xmlns:a16="http://schemas.microsoft.com/office/drawing/2014/main" id="{1894BFFF-31D6-4FE1-804C-63E8180E2B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761" y="885"/>
              <a:ext cx="1863" cy="230"/>
            </a:xfrm>
            <a:custGeom>
              <a:avLst/>
              <a:gdLst>
                <a:gd name="T0" fmla="*/ 0 w 783"/>
                <a:gd name="T1" fmla="*/ 0 h 96"/>
                <a:gd name="T2" fmla="*/ 195 w 783"/>
                <a:gd name="T3" fmla="*/ 96 h 96"/>
                <a:gd name="T4" fmla="*/ 391 w 783"/>
                <a:gd name="T5" fmla="*/ 0 h 96"/>
                <a:gd name="T6" fmla="*/ 587 w 783"/>
                <a:gd name="T7" fmla="*/ 96 h 96"/>
                <a:gd name="T8" fmla="*/ 783 w 783"/>
                <a:gd name="T9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3" h="96">
                  <a:moveTo>
                    <a:pt x="0" y="0"/>
                  </a:moveTo>
                  <a:cubicBezTo>
                    <a:pt x="98" y="0"/>
                    <a:pt x="98" y="96"/>
                    <a:pt x="195" y="96"/>
                  </a:cubicBezTo>
                  <a:cubicBezTo>
                    <a:pt x="293" y="96"/>
                    <a:pt x="293" y="0"/>
                    <a:pt x="391" y="0"/>
                  </a:cubicBezTo>
                  <a:cubicBezTo>
                    <a:pt x="489" y="0"/>
                    <a:pt x="489" y="96"/>
                    <a:pt x="587" y="96"/>
                  </a:cubicBezTo>
                  <a:cubicBezTo>
                    <a:pt x="685" y="96"/>
                    <a:pt x="685" y="0"/>
                    <a:pt x="783" y="0"/>
                  </a:cubicBezTo>
                </a:path>
              </a:pathLst>
            </a:custGeom>
            <a:noFill/>
            <a:ln w="60325" cap="rnd">
              <a:solidFill>
                <a:srgbClr val="59F8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574BA729-5873-4959-874D-9046A831493D}"/>
              </a:ext>
            </a:extLst>
          </p:cNvPr>
          <p:cNvGrpSpPr/>
          <p:nvPr/>
        </p:nvGrpSpPr>
        <p:grpSpPr>
          <a:xfrm>
            <a:off x="466724" y="5199205"/>
            <a:ext cx="1343510" cy="1337237"/>
            <a:chOff x="466724" y="5199205"/>
            <a:chExt cx="1343510" cy="1337237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32E00AA6-4A12-411C-8699-B89EFA78C01B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D0F8FBA0-6401-4458-882A-BA55F81EE74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52E20622-32B8-42C4-8AEC-70D834903EDF}"/>
              </a:ext>
            </a:extLst>
          </p:cNvPr>
          <p:cNvGrpSpPr/>
          <p:nvPr/>
        </p:nvGrpSpPr>
        <p:grpSpPr>
          <a:xfrm rot="10800000">
            <a:off x="10283313" y="415400"/>
            <a:ext cx="1343510" cy="1337237"/>
            <a:chOff x="466724" y="5199205"/>
            <a:chExt cx="1343510" cy="1337237"/>
          </a:xfrm>
        </p:grpSpPr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0B371FF1-F0B0-4D1C-83D8-D9F4ECCB29F5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4D02D4D4-F0BC-434E-9B7F-85158C4C5A7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72905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15"/>
          <p:cNvSpPr>
            <a:spLocks noGrp="1"/>
          </p:cNvSpPr>
          <p:nvPr>
            <p:ph type="ctrTitle" idx="4294967295"/>
          </p:nvPr>
        </p:nvSpPr>
        <p:spPr>
          <a:xfrm>
            <a:off x="0" y="2371725"/>
            <a:ext cx="12192000" cy="1057275"/>
          </a:xfrm>
          <a:prstGeom prst="rect">
            <a:avLst/>
          </a:prstGeom>
        </p:spPr>
        <p:txBody>
          <a:bodyPr/>
          <a:lstStyle/>
          <a:p>
            <a:pPr algn="ctr"/>
            <a:r>
              <a:rPr kumimoji="1" lang="es-CO" altLang="ja-JP" b="1">
                <a:solidFill>
                  <a:srgbClr val="BA1C6C"/>
                </a:solidFill>
                <a:latin typeface="Lato Light" panose="020F0302020204030203" pitchFamily="34" charset="0"/>
              </a:rPr>
              <a:t>Gracias por descargar esta plantilla</a:t>
            </a:r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4294967295"/>
          </p:nvPr>
        </p:nvSpPr>
        <p:spPr>
          <a:xfrm>
            <a:off x="0" y="3324225"/>
            <a:ext cx="12192000" cy="2147888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https://www.slidesgratis.com/</a:t>
            </a:r>
            <a:endParaRPr lang="en-US" sz="2400" dirty="0"/>
          </a:p>
          <a:p>
            <a:pPr marL="0" indent="0" algn="ctr">
              <a:buNone/>
            </a:pPr>
            <a:r>
              <a:rPr lang="en-US" altLang="ja-JP" sz="2400" dirty="0" err="1">
                <a:cs typeface="Arial" panose="020B0604020202020204" pitchFamily="34" charset="0"/>
              </a:rPr>
              <a:t>Fotos</a:t>
            </a:r>
            <a:r>
              <a:rPr lang="en-US" altLang="ja-JP" sz="2400" dirty="0">
                <a:cs typeface="Arial" panose="020B0604020202020204" pitchFamily="34" charset="0"/>
              </a:rPr>
              <a:t>: </a:t>
            </a:r>
            <a:r>
              <a:rPr lang="en-US" altLang="ja-JP" sz="2400" dirty="0">
                <a:cs typeface="Arial" panose="020B0604020202020204" pitchFamily="34" charset="0"/>
                <a:hlinkClick r:id="rId3"/>
              </a:rPr>
              <a:t>www.pixabay.com/</a:t>
            </a:r>
            <a:endParaRPr lang="en-US" altLang="ja-JP" sz="2400" dirty="0"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s-CO" altLang="ja-JP" sz="2400" dirty="0">
                <a:cs typeface="Arial" panose="020B0604020202020204" pitchFamily="34" charset="0"/>
              </a:rPr>
              <a:t>Infografías desarrolladas gracias </a:t>
            </a:r>
            <a:r>
              <a:rPr lang="en-US" altLang="ja-JP" sz="2400" dirty="0">
                <a:cs typeface="Arial" panose="020B0604020202020204" pitchFamily="34" charset="0"/>
              </a:rPr>
              <a:t>a </a:t>
            </a:r>
            <a:r>
              <a:rPr lang="en-US" altLang="ja-JP" sz="2400" dirty="0">
                <a:cs typeface="Arial" panose="020B0604020202020204" pitchFamily="34" charset="0"/>
                <a:hlinkClick r:id="rId4"/>
              </a:rPr>
              <a:t>www.FreePik.es</a:t>
            </a:r>
            <a:r>
              <a:rPr lang="en-US" altLang="ja-JP" sz="2400" dirty="0">
                <a:cs typeface="Arial" panose="020B0604020202020204" pitchFamily="34" charset="0"/>
              </a:rPr>
              <a:t>  </a:t>
            </a:r>
            <a:br>
              <a:rPr lang="en-US" altLang="ja-JP" sz="1600" dirty="0">
                <a:cs typeface="Arial" panose="020B0604020202020204" pitchFamily="34" charset="0"/>
              </a:rPr>
            </a:br>
            <a:endParaRPr lang="en-US" altLang="ja-JP" sz="1600" dirty="0">
              <a:cs typeface="Arial" panose="020B06040202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CE39948-FF40-4AC8-AE9C-DFC90C9262AC}"/>
              </a:ext>
            </a:extLst>
          </p:cNvPr>
          <p:cNvSpPr txBox="1"/>
          <p:nvPr/>
        </p:nvSpPr>
        <p:spPr>
          <a:xfrm>
            <a:off x="2506980" y="4765041"/>
            <a:ext cx="7178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s-CO" altLang="ja-JP" sz="1800" dirty="0">
                <a:cs typeface="Arial" panose="020B0604020202020204" pitchFamily="34" charset="0"/>
              </a:rPr>
              <a:t>Si tienes dudas sobre cómo usarlas, </a:t>
            </a:r>
          </a:p>
          <a:p>
            <a:pPr marL="0" indent="0" algn="ctr">
              <a:buNone/>
            </a:pPr>
            <a:r>
              <a:rPr lang="es-CO" altLang="ja-JP" sz="1800" dirty="0">
                <a:cs typeface="Arial" panose="020B0604020202020204" pitchFamily="34" charset="0"/>
              </a:rPr>
              <a:t>escríbenos en redes sociales, trataremos de responderte lo más pronto posible. </a:t>
            </a:r>
          </a:p>
        </p:txBody>
      </p:sp>
    </p:spTree>
    <p:extLst>
      <p:ext uri="{BB962C8B-B14F-4D97-AF65-F5344CB8AC3E}">
        <p14:creationId xmlns:p14="http://schemas.microsoft.com/office/powerpoint/2010/main" val="114554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9607"/>
    </mc:Choice>
    <mc:Fallback xmlns="">
      <p:transition advTm="960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adroTexto 47">
            <a:extLst>
              <a:ext uri="{FF2B5EF4-FFF2-40B4-BE49-F238E27FC236}">
                <a16:creationId xmlns:a16="http://schemas.microsoft.com/office/drawing/2014/main" id="{8B13CB33-36D3-4D47-A45A-0B5C5468A0DE}"/>
              </a:ext>
            </a:extLst>
          </p:cNvPr>
          <p:cNvSpPr txBox="1"/>
          <p:nvPr/>
        </p:nvSpPr>
        <p:spPr>
          <a:xfrm>
            <a:off x="6201334" y="6335018"/>
            <a:ext cx="5544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rgbClr val="48606F"/>
                </a:solidFill>
              </a:rPr>
              <a:t>https://www.slidesgratis.com/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2D460DA-7992-4C78-B405-12D25526AC16}"/>
              </a:ext>
            </a:extLst>
          </p:cNvPr>
          <p:cNvGrpSpPr/>
          <p:nvPr/>
        </p:nvGrpSpPr>
        <p:grpSpPr>
          <a:xfrm>
            <a:off x="-1676400" y="2866945"/>
            <a:ext cx="15533933" cy="5637856"/>
            <a:chOff x="-1676400" y="2866945"/>
            <a:chExt cx="15533933" cy="5637856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8269AE1-E0E5-4BA5-B7A8-26534A101122}"/>
                </a:ext>
              </a:extLst>
            </p:cNvPr>
            <p:cNvSpPr/>
            <p:nvPr/>
          </p:nvSpPr>
          <p:spPr>
            <a:xfrm>
              <a:off x="-1676400" y="4955312"/>
              <a:ext cx="1646801" cy="245394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40A0CF2E-C360-43EC-92B3-F7685A1AC0AF}"/>
                </a:ext>
              </a:extLst>
            </p:cNvPr>
            <p:cNvSpPr/>
            <p:nvPr/>
          </p:nvSpPr>
          <p:spPr>
            <a:xfrm rot="5400000">
              <a:off x="260261" y="6454430"/>
              <a:ext cx="1646801" cy="245394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E1C1AAA1-A51A-49D3-B326-FC0E7D3AD25C}"/>
                </a:ext>
              </a:extLst>
            </p:cNvPr>
            <p:cNvSpPr/>
            <p:nvPr/>
          </p:nvSpPr>
          <p:spPr>
            <a:xfrm>
              <a:off x="12210732" y="2866945"/>
              <a:ext cx="1646801" cy="2453942"/>
            </a:xfrm>
            <a:prstGeom prst="rect">
              <a:avLst/>
            </a:prstGeom>
            <a:solidFill>
              <a:srgbClr val="E6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E9E4751A-132F-4350-A8DE-29C062F73B9C}"/>
              </a:ext>
            </a:extLst>
          </p:cNvPr>
          <p:cNvSpPr/>
          <p:nvPr/>
        </p:nvSpPr>
        <p:spPr>
          <a:xfrm>
            <a:off x="2796372" y="1494402"/>
            <a:ext cx="6629400" cy="330851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256BC3-94B1-42CF-BC7E-B117D79FC371}"/>
              </a:ext>
            </a:extLst>
          </p:cNvPr>
          <p:cNvSpPr txBox="1"/>
          <p:nvPr/>
        </p:nvSpPr>
        <p:spPr>
          <a:xfrm>
            <a:off x="1828800" y="3281903"/>
            <a:ext cx="9334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latin typeface="Lato Light" panose="020F0302020204030203" pitchFamily="34" charset="0"/>
              </a:rPr>
              <a:t>PLANTILLA DE POWERPOINT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3A80755-3602-4F8F-B17C-7384AA50DF8D}"/>
              </a:ext>
            </a:extLst>
          </p:cNvPr>
          <p:cNvSpPr txBox="1"/>
          <p:nvPr/>
        </p:nvSpPr>
        <p:spPr>
          <a:xfrm>
            <a:off x="1423317" y="1701705"/>
            <a:ext cx="93345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b="1" dirty="0">
                <a:solidFill>
                  <a:srgbClr val="59F8E0"/>
                </a:solidFill>
                <a:latin typeface="Lato Light" panose="020F0302020204030203" pitchFamily="34" charset="0"/>
              </a:rPr>
              <a:t>MINIM</a:t>
            </a:r>
          </a:p>
        </p:txBody>
      </p:sp>
      <p:grpSp>
        <p:nvGrpSpPr>
          <p:cNvPr id="10" name="Group 4">
            <a:extLst>
              <a:ext uri="{FF2B5EF4-FFF2-40B4-BE49-F238E27FC236}">
                <a16:creationId xmlns:a16="http://schemas.microsoft.com/office/drawing/2014/main" id="{E94FEEBE-ACCA-4E79-97E0-048BE549E80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611810" y="4378468"/>
            <a:ext cx="2957513" cy="1003300"/>
            <a:chOff x="-761" y="885"/>
            <a:chExt cx="1863" cy="632"/>
          </a:xfrm>
        </p:grpSpPr>
        <p:sp>
          <p:nvSpPr>
            <p:cNvPr id="27" name="Freeform 5">
              <a:extLst>
                <a:ext uri="{FF2B5EF4-FFF2-40B4-BE49-F238E27FC236}">
                  <a16:creationId xmlns:a16="http://schemas.microsoft.com/office/drawing/2014/main" id="{026C6D06-89EC-4A61-9424-250E2629FB80}"/>
                </a:ext>
              </a:extLst>
            </p:cNvPr>
            <p:cNvSpPr>
              <a:spLocks/>
            </p:cNvSpPr>
            <p:nvPr/>
          </p:nvSpPr>
          <p:spPr bwMode="auto">
            <a:xfrm>
              <a:off x="-761" y="1287"/>
              <a:ext cx="1863" cy="230"/>
            </a:xfrm>
            <a:custGeom>
              <a:avLst/>
              <a:gdLst>
                <a:gd name="T0" fmla="*/ 0 w 783"/>
                <a:gd name="T1" fmla="*/ 0 h 96"/>
                <a:gd name="T2" fmla="*/ 195 w 783"/>
                <a:gd name="T3" fmla="*/ 96 h 96"/>
                <a:gd name="T4" fmla="*/ 391 w 783"/>
                <a:gd name="T5" fmla="*/ 0 h 96"/>
                <a:gd name="T6" fmla="*/ 587 w 783"/>
                <a:gd name="T7" fmla="*/ 96 h 96"/>
                <a:gd name="T8" fmla="*/ 783 w 783"/>
                <a:gd name="T9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3" h="96">
                  <a:moveTo>
                    <a:pt x="0" y="0"/>
                  </a:moveTo>
                  <a:cubicBezTo>
                    <a:pt x="98" y="0"/>
                    <a:pt x="98" y="96"/>
                    <a:pt x="195" y="96"/>
                  </a:cubicBezTo>
                  <a:cubicBezTo>
                    <a:pt x="293" y="96"/>
                    <a:pt x="293" y="0"/>
                    <a:pt x="391" y="0"/>
                  </a:cubicBezTo>
                  <a:cubicBezTo>
                    <a:pt x="489" y="0"/>
                    <a:pt x="489" y="96"/>
                    <a:pt x="587" y="96"/>
                  </a:cubicBezTo>
                  <a:cubicBezTo>
                    <a:pt x="685" y="96"/>
                    <a:pt x="685" y="0"/>
                    <a:pt x="783" y="0"/>
                  </a:cubicBezTo>
                </a:path>
              </a:pathLst>
            </a:custGeom>
            <a:noFill/>
            <a:ln w="30163" cap="rnd">
              <a:solidFill>
                <a:srgbClr val="59F8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6">
              <a:extLst>
                <a:ext uri="{FF2B5EF4-FFF2-40B4-BE49-F238E27FC236}">
                  <a16:creationId xmlns:a16="http://schemas.microsoft.com/office/drawing/2014/main" id="{8E38079D-A265-445D-B291-1546A735B0F9}"/>
                </a:ext>
              </a:extLst>
            </p:cNvPr>
            <p:cNvSpPr>
              <a:spLocks/>
            </p:cNvSpPr>
            <p:nvPr/>
          </p:nvSpPr>
          <p:spPr bwMode="auto">
            <a:xfrm>
              <a:off x="-761" y="1086"/>
              <a:ext cx="1863" cy="230"/>
            </a:xfrm>
            <a:custGeom>
              <a:avLst/>
              <a:gdLst>
                <a:gd name="T0" fmla="*/ 0 w 783"/>
                <a:gd name="T1" fmla="*/ 0 h 96"/>
                <a:gd name="T2" fmla="*/ 195 w 783"/>
                <a:gd name="T3" fmla="*/ 96 h 96"/>
                <a:gd name="T4" fmla="*/ 391 w 783"/>
                <a:gd name="T5" fmla="*/ 0 h 96"/>
                <a:gd name="T6" fmla="*/ 587 w 783"/>
                <a:gd name="T7" fmla="*/ 96 h 96"/>
                <a:gd name="T8" fmla="*/ 783 w 783"/>
                <a:gd name="T9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3" h="96">
                  <a:moveTo>
                    <a:pt x="0" y="0"/>
                  </a:moveTo>
                  <a:cubicBezTo>
                    <a:pt x="98" y="0"/>
                    <a:pt x="98" y="96"/>
                    <a:pt x="195" y="96"/>
                  </a:cubicBezTo>
                  <a:cubicBezTo>
                    <a:pt x="293" y="96"/>
                    <a:pt x="293" y="0"/>
                    <a:pt x="391" y="0"/>
                  </a:cubicBezTo>
                  <a:cubicBezTo>
                    <a:pt x="489" y="0"/>
                    <a:pt x="489" y="96"/>
                    <a:pt x="587" y="96"/>
                  </a:cubicBezTo>
                  <a:cubicBezTo>
                    <a:pt x="685" y="96"/>
                    <a:pt x="685" y="0"/>
                    <a:pt x="783" y="0"/>
                  </a:cubicBezTo>
                </a:path>
              </a:pathLst>
            </a:custGeom>
            <a:noFill/>
            <a:ln w="92075" cap="rnd">
              <a:solidFill>
                <a:srgbClr val="01010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7">
              <a:extLst>
                <a:ext uri="{FF2B5EF4-FFF2-40B4-BE49-F238E27FC236}">
                  <a16:creationId xmlns:a16="http://schemas.microsoft.com/office/drawing/2014/main" id="{1894BFFF-31D6-4FE1-804C-63E8180E2B4B}"/>
                </a:ext>
              </a:extLst>
            </p:cNvPr>
            <p:cNvSpPr>
              <a:spLocks/>
            </p:cNvSpPr>
            <p:nvPr/>
          </p:nvSpPr>
          <p:spPr bwMode="auto">
            <a:xfrm>
              <a:off x="-761" y="885"/>
              <a:ext cx="1863" cy="230"/>
            </a:xfrm>
            <a:custGeom>
              <a:avLst/>
              <a:gdLst>
                <a:gd name="T0" fmla="*/ 0 w 783"/>
                <a:gd name="T1" fmla="*/ 0 h 96"/>
                <a:gd name="T2" fmla="*/ 195 w 783"/>
                <a:gd name="T3" fmla="*/ 96 h 96"/>
                <a:gd name="T4" fmla="*/ 391 w 783"/>
                <a:gd name="T5" fmla="*/ 0 h 96"/>
                <a:gd name="T6" fmla="*/ 587 w 783"/>
                <a:gd name="T7" fmla="*/ 96 h 96"/>
                <a:gd name="T8" fmla="*/ 783 w 783"/>
                <a:gd name="T9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3" h="96">
                  <a:moveTo>
                    <a:pt x="0" y="0"/>
                  </a:moveTo>
                  <a:cubicBezTo>
                    <a:pt x="98" y="0"/>
                    <a:pt x="98" y="96"/>
                    <a:pt x="195" y="96"/>
                  </a:cubicBezTo>
                  <a:cubicBezTo>
                    <a:pt x="293" y="96"/>
                    <a:pt x="293" y="0"/>
                    <a:pt x="391" y="0"/>
                  </a:cubicBezTo>
                  <a:cubicBezTo>
                    <a:pt x="489" y="0"/>
                    <a:pt x="489" y="96"/>
                    <a:pt x="587" y="96"/>
                  </a:cubicBezTo>
                  <a:cubicBezTo>
                    <a:pt x="685" y="96"/>
                    <a:pt x="685" y="0"/>
                    <a:pt x="783" y="0"/>
                  </a:cubicBezTo>
                </a:path>
              </a:pathLst>
            </a:custGeom>
            <a:noFill/>
            <a:ln w="60325" cap="rnd">
              <a:solidFill>
                <a:srgbClr val="59F8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574BA729-5873-4959-874D-9046A831493D}"/>
              </a:ext>
            </a:extLst>
          </p:cNvPr>
          <p:cNvGrpSpPr/>
          <p:nvPr/>
        </p:nvGrpSpPr>
        <p:grpSpPr>
          <a:xfrm>
            <a:off x="466724" y="5199205"/>
            <a:ext cx="1343510" cy="1337237"/>
            <a:chOff x="466724" y="5199205"/>
            <a:chExt cx="1343510" cy="1337237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32E00AA6-4A12-411C-8699-B89EFA78C01B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D0F8FBA0-6401-4458-882A-BA55F81EE74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52E20622-32B8-42C4-8AEC-70D834903EDF}"/>
              </a:ext>
            </a:extLst>
          </p:cNvPr>
          <p:cNvGrpSpPr/>
          <p:nvPr/>
        </p:nvGrpSpPr>
        <p:grpSpPr>
          <a:xfrm rot="10800000">
            <a:off x="10283313" y="415400"/>
            <a:ext cx="1343510" cy="1337237"/>
            <a:chOff x="466724" y="5199205"/>
            <a:chExt cx="1343510" cy="1337237"/>
          </a:xfrm>
        </p:grpSpPr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0B371FF1-F0B0-4D1C-83D8-D9F4ECCB29F5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4D02D4D4-F0BC-434E-9B7F-85158C4C5A7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6" name="Group 18">
            <a:extLst>
              <a:ext uri="{FF2B5EF4-FFF2-40B4-BE49-F238E27FC236}">
                <a16:creationId xmlns:a16="http://schemas.microsoft.com/office/drawing/2014/main" id="{B67375C5-C43D-49EF-B234-A61EC8579A0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672138" y="1031875"/>
            <a:ext cx="823912" cy="790575"/>
            <a:chOff x="3573" y="650"/>
            <a:chExt cx="519" cy="498"/>
          </a:xfrm>
        </p:grpSpPr>
        <p:sp>
          <p:nvSpPr>
            <p:cNvPr id="117" name="AutoShape 17">
              <a:extLst>
                <a:ext uri="{FF2B5EF4-FFF2-40B4-BE49-F238E27FC236}">
                  <a16:creationId xmlns:a16="http://schemas.microsoft.com/office/drawing/2014/main" id="{816B97EA-8D0F-4877-8613-EAF9E88B0D6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573" y="650"/>
              <a:ext cx="519" cy="4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Line 19">
              <a:extLst>
                <a:ext uri="{FF2B5EF4-FFF2-40B4-BE49-F238E27FC236}">
                  <a16:creationId xmlns:a16="http://schemas.microsoft.com/office/drawing/2014/main" id="{0B5D65E3-BF38-44FE-895F-2405DEFA56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56" y="657"/>
              <a:ext cx="149" cy="0"/>
            </a:xfrm>
            <a:prstGeom prst="line">
              <a:avLst/>
            </a:prstGeom>
            <a:noFill/>
            <a:ln w="14288" cap="rnd">
              <a:solidFill>
                <a:srgbClr val="59F8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Line 20">
              <a:extLst>
                <a:ext uri="{FF2B5EF4-FFF2-40B4-BE49-F238E27FC236}">
                  <a16:creationId xmlns:a16="http://schemas.microsoft.com/office/drawing/2014/main" id="{2C68FEEB-7B6F-44F5-BA9F-C94759C039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67" y="705"/>
              <a:ext cx="326" cy="0"/>
            </a:xfrm>
            <a:prstGeom prst="line">
              <a:avLst/>
            </a:prstGeom>
            <a:noFill/>
            <a:ln w="14288" cap="rnd">
              <a:solidFill>
                <a:srgbClr val="01010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Line 21">
              <a:extLst>
                <a:ext uri="{FF2B5EF4-FFF2-40B4-BE49-F238E27FC236}">
                  <a16:creationId xmlns:a16="http://schemas.microsoft.com/office/drawing/2014/main" id="{8FC2982E-F578-4BB4-980D-91EDD3B572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21" y="753"/>
              <a:ext cx="418" cy="0"/>
            </a:xfrm>
            <a:prstGeom prst="line">
              <a:avLst/>
            </a:prstGeom>
            <a:noFill/>
            <a:ln w="14288" cap="rnd">
              <a:solidFill>
                <a:srgbClr val="59F8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Line 22">
              <a:extLst>
                <a:ext uri="{FF2B5EF4-FFF2-40B4-BE49-F238E27FC236}">
                  <a16:creationId xmlns:a16="http://schemas.microsoft.com/office/drawing/2014/main" id="{0C9B1AAD-7AFB-4D11-8428-171AFDA13B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95" y="804"/>
              <a:ext cx="471" cy="0"/>
            </a:xfrm>
            <a:prstGeom prst="line">
              <a:avLst/>
            </a:prstGeom>
            <a:noFill/>
            <a:ln w="14288" cap="rnd">
              <a:solidFill>
                <a:srgbClr val="01010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Line 23">
              <a:extLst>
                <a:ext uri="{FF2B5EF4-FFF2-40B4-BE49-F238E27FC236}">
                  <a16:creationId xmlns:a16="http://schemas.microsoft.com/office/drawing/2014/main" id="{ADCB2F95-5752-40F3-9B6B-68108551B4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80" y="852"/>
              <a:ext cx="500" cy="0"/>
            </a:xfrm>
            <a:prstGeom prst="line">
              <a:avLst/>
            </a:prstGeom>
            <a:noFill/>
            <a:ln w="14288" cap="rnd">
              <a:solidFill>
                <a:srgbClr val="01010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Line 24">
              <a:extLst>
                <a:ext uri="{FF2B5EF4-FFF2-40B4-BE49-F238E27FC236}">
                  <a16:creationId xmlns:a16="http://schemas.microsoft.com/office/drawing/2014/main" id="{0498EFA5-59B8-4943-834E-A9E8B76214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75" y="900"/>
              <a:ext cx="510" cy="0"/>
            </a:xfrm>
            <a:prstGeom prst="line">
              <a:avLst/>
            </a:prstGeom>
            <a:noFill/>
            <a:ln w="14288" cap="rnd">
              <a:solidFill>
                <a:srgbClr val="59F8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Line 25">
              <a:extLst>
                <a:ext uri="{FF2B5EF4-FFF2-40B4-BE49-F238E27FC236}">
                  <a16:creationId xmlns:a16="http://schemas.microsoft.com/office/drawing/2014/main" id="{DA084EAB-79EF-4229-B150-B31FFA567C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80" y="948"/>
              <a:ext cx="500" cy="0"/>
            </a:xfrm>
            <a:prstGeom prst="line">
              <a:avLst/>
            </a:prstGeom>
            <a:noFill/>
            <a:ln w="14288" cap="rnd">
              <a:solidFill>
                <a:srgbClr val="01010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Line 26">
              <a:extLst>
                <a:ext uri="{FF2B5EF4-FFF2-40B4-BE49-F238E27FC236}">
                  <a16:creationId xmlns:a16="http://schemas.microsoft.com/office/drawing/2014/main" id="{1955D5EA-6417-41DC-939D-43356322DD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95" y="997"/>
              <a:ext cx="471" cy="0"/>
            </a:xfrm>
            <a:prstGeom prst="line">
              <a:avLst/>
            </a:prstGeom>
            <a:noFill/>
            <a:ln w="14288" cap="rnd">
              <a:solidFill>
                <a:srgbClr val="01010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Line 27">
              <a:extLst>
                <a:ext uri="{FF2B5EF4-FFF2-40B4-BE49-F238E27FC236}">
                  <a16:creationId xmlns:a16="http://schemas.microsoft.com/office/drawing/2014/main" id="{14492A8C-AB2D-4293-8570-EC692F861F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21" y="1047"/>
              <a:ext cx="418" cy="0"/>
            </a:xfrm>
            <a:prstGeom prst="line">
              <a:avLst/>
            </a:prstGeom>
            <a:noFill/>
            <a:ln w="14288" cap="rnd">
              <a:solidFill>
                <a:srgbClr val="01010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Line 28">
              <a:extLst>
                <a:ext uri="{FF2B5EF4-FFF2-40B4-BE49-F238E27FC236}">
                  <a16:creationId xmlns:a16="http://schemas.microsoft.com/office/drawing/2014/main" id="{B1E5FCA4-82CF-46C2-9AC0-F787856E1D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64" y="1095"/>
              <a:ext cx="332" cy="0"/>
            </a:xfrm>
            <a:prstGeom prst="line">
              <a:avLst/>
            </a:prstGeom>
            <a:noFill/>
            <a:ln w="14288" cap="rnd">
              <a:solidFill>
                <a:srgbClr val="59F8E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Line 29">
              <a:extLst>
                <a:ext uri="{FF2B5EF4-FFF2-40B4-BE49-F238E27FC236}">
                  <a16:creationId xmlns:a16="http://schemas.microsoft.com/office/drawing/2014/main" id="{7D3F93D3-DC4F-454B-8EF3-7794A9CC62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48" y="1143"/>
              <a:ext cx="164" cy="0"/>
            </a:xfrm>
            <a:prstGeom prst="line">
              <a:avLst/>
            </a:prstGeom>
            <a:noFill/>
            <a:ln w="14288" cap="rnd">
              <a:solidFill>
                <a:srgbClr val="01010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78661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val 42"/>
          <p:cNvSpPr/>
          <p:nvPr/>
        </p:nvSpPr>
        <p:spPr>
          <a:xfrm>
            <a:off x="7839841" y="2428224"/>
            <a:ext cx="489744" cy="488950"/>
          </a:xfrm>
          <a:prstGeom prst="ellipse">
            <a:avLst/>
          </a:prstGeom>
          <a:solidFill>
            <a:srgbClr val="59F8E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-25400" y="4421982"/>
            <a:ext cx="11579225" cy="0"/>
          </a:xfrm>
          <a:prstGeom prst="line">
            <a:avLst/>
          </a:prstGeom>
          <a:ln w="12700" cmpd="sng">
            <a:solidFill>
              <a:schemeClr val="bg2"/>
            </a:solidFill>
            <a:headEnd type="none"/>
            <a:tailEnd type="triangl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95" name="TextBox 4"/>
          <p:cNvSpPr txBox="1">
            <a:spLocks noChangeArrowheads="1"/>
          </p:cNvSpPr>
          <p:nvPr/>
        </p:nvSpPr>
        <p:spPr bwMode="auto">
          <a:xfrm>
            <a:off x="816317" y="4729305"/>
            <a:ext cx="650136" cy="33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899" tIns="60950" rIns="121899" bIns="6095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350">
                <a:solidFill>
                  <a:srgbClr val="707070"/>
                </a:solidFill>
              </a:rPr>
              <a:t>2010</a:t>
            </a:r>
          </a:p>
        </p:txBody>
      </p:sp>
      <p:sp>
        <p:nvSpPr>
          <p:cNvPr id="8196" name="TextBox 5"/>
          <p:cNvSpPr txBox="1">
            <a:spLocks noChangeArrowheads="1"/>
          </p:cNvSpPr>
          <p:nvPr/>
        </p:nvSpPr>
        <p:spPr bwMode="auto">
          <a:xfrm>
            <a:off x="1886292" y="4729305"/>
            <a:ext cx="650136" cy="33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899" tIns="60950" rIns="121899" bIns="6095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350">
                <a:solidFill>
                  <a:srgbClr val="707070"/>
                </a:solidFill>
              </a:rPr>
              <a:t>2011</a:t>
            </a:r>
          </a:p>
        </p:txBody>
      </p:sp>
      <p:sp>
        <p:nvSpPr>
          <p:cNvPr id="8197" name="TextBox 6"/>
          <p:cNvSpPr txBox="1">
            <a:spLocks noChangeArrowheads="1"/>
          </p:cNvSpPr>
          <p:nvPr/>
        </p:nvSpPr>
        <p:spPr bwMode="auto">
          <a:xfrm>
            <a:off x="2972539" y="4729305"/>
            <a:ext cx="650136" cy="33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899" tIns="60950" rIns="121899" bIns="6095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350">
                <a:solidFill>
                  <a:srgbClr val="707070"/>
                </a:solidFill>
              </a:rPr>
              <a:t>2012</a:t>
            </a:r>
          </a:p>
        </p:txBody>
      </p:sp>
      <p:sp>
        <p:nvSpPr>
          <p:cNvPr id="8198" name="TextBox 7"/>
          <p:cNvSpPr txBox="1">
            <a:spLocks noChangeArrowheads="1"/>
          </p:cNvSpPr>
          <p:nvPr/>
        </p:nvSpPr>
        <p:spPr bwMode="auto">
          <a:xfrm>
            <a:off x="4056404" y="4729305"/>
            <a:ext cx="650136" cy="33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899" tIns="60950" rIns="121899" bIns="6095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350">
                <a:solidFill>
                  <a:srgbClr val="707070"/>
                </a:solidFill>
              </a:rPr>
              <a:t>2013</a:t>
            </a:r>
          </a:p>
        </p:txBody>
      </p:sp>
      <p:sp>
        <p:nvSpPr>
          <p:cNvPr id="8199" name="TextBox 8"/>
          <p:cNvSpPr txBox="1">
            <a:spLocks noChangeArrowheads="1"/>
          </p:cNvSpPr>
          <p:nvPr/>
        </p:nvSpPr>
        <p:spPr bwMode="auto">
          <a:xfrm>
            <a:off x="5148207" y="4729305"/>
            <a:ext cx="650136" cy="33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899" tIns="60950" rIns="121899" bIns="6095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350">
                <a:solidFill>
                  <a:srgbClr val="707070"/>
                </a:solidFill>
              </a:rPr>
              <a:t>2014</a:t>
            </a:r>
          </a:p>
        </p:txBody>
      </p:sp>
      <p:sp>
        <p:nvSpPr>
          <p:cNvPr id="8200" name="TextBox 9"/>
          <p:cNvSpPr txBox="1">
            <a:spLocks noChangeArrowheads="1"/>
          </p:cNvSpPr>
          <p:nvPr/>
        </p:nvSpPr>
        <p:spPr bwMode="auto">
          <a:xfrm>
            <a:off x="6231676" y="4729305"/>
            <a:ext cx="650136" cy="33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899" tIns="60950" rIns="121899" bIns="6095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350">
                <a:solidFill>
                  <a:srgbClr val="707070"/>
                </a:solidFill>
              </a:rPr>
              <a:t>2015</a:t>
            </a:r>
          </a:p>
        </p:txBody>
      </p:sp>
      <p:sp>
        <p:nvSpPr>
          <p:cNvPr id="8201" name="TextBox 10"/>
          <p:cNvSpPr txBox="1">
            <a:spLocks noChangeArrowheads="1"/>
          </p:cNvSpPr>
          <p:nvPr/>
        </p:nvSpPr>
        <p:spPr bwMode="auto">
          <a:xfrm>
            <a:off x="7234579" y="4729305"/>
            <a:ext cx="650136" cy="33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899" tIns="60950" rIns="121899" bIns="6095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350">
                <a:solidFill>
                  <a:srgbClr val="707070"/>
                </a:solidFill>
              </a:rPr>
              <a:t>2016</a:t>
            </a:r>
          </a:p>
        </p:txBody>
      </p:sp>
      <p:sp>
        <p:nvSpPr>
          <p:cNvPr id="8202" name="TextBox 11"/>
          <p:cNvSpPr txBox="1">
            <a:spLocks noChangeArrowheads="1"/>
          </p:cNvSpPr>
          <p:nvPr/>
        </p:nvSpPr>
        <p:spPr bwMode="auto">
          <a:xfrm>
            <a:off x="8263279" y="4729305"/>
            <a:ext cx="650136" cy="33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899" tIns="60950" rIns="121899" bIns="6095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350">
                <a:solidFill>
                  <a:srgbClr val="707070"/>
                </a:solidFill>
              </a:rPr>
              <a:t>2017</a:t>
            </a:r>
          </a:p>
        </p:txBody>
      </p:sp>
      <p:sp>
        <p:nvSpPr>
          <p:cNvPr id="8203" name="TextBox 12"/>
          <p:cNvSpPr txBox="1">
            <a:spLocks noChangeArrowheads="1"/>
          </p:cNvSpPr>
          <p:nvPr/>
        </p:nvSpPr>
        <p:spPr bwMode="auto">
          <a:xfrm>
            <a:off x="9344367" y="4729305"/>
            <a:ext cx="650136" cy="33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899" tIns="60950" rIns="121899" bIns="6095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350">
                <a:solidFill>
                  <a:srgbClr val="707070"/>
                </a:solidFill>
              </a:rPr>
              <a:t>2018</a:t>
            </a:r>
          </a:p>
        </p:txBody>
      </p:sp>
      <p:sp>
        <p:nvSpPr>
          <p:cNvPr id="8204" name="TextBox 13"/>
          <p:cNvSpPr txBox="1">
            <a:spLocks noChangeArrowheads="1"/>
          </p:cNvSpPr>
          <p:nvPr/>
        </p:nvSpPr>
        <p:spPr bwMode="auto">
          <a:xfrm>
            <a:off x="10402436" y="4729305"/>
            <a:ext cx="650136" cy="33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899" tIns="60950" rIns="121899" bIns="6095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350">
                <a:solidFill>
                  <a:srgbClr val="707070"/>
                </a:solidFill>
              </a:rPr>
              <a:t>2019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41435" y="2852086"/>
            <a:ext cx="1620838" cy="1169531"/>
          </a:xfrm>
          <a:prstGeom prst="rect">
            <a:avLst/>
          </a:prstGeom>
          <a:noFill/>
        </p:spPr>
        <p:txBody>
          <a:bodyPr lIns="121899" tIns="60950" rIns="121899" bIns="60950">
            <a:spAutoFit/>
          </a:bodyPr>
          <a:lstStyle/>
          <a:p>
            <a:pPr defTabSz="914217">
              <a:defRPr/>
            </a:pPr>
            <a:r>
              <a:rPr lang="es-CO" sz="2000" spc="-54" dirty="0">
                <a:latin typeface="Lato Light"/>
                <a:cs typeface="Lato Light"/>
              </a:rPr>
              <a:t>Evento</a:t>
            </a:r>
          </a:p>
          <a:p>
            <a:pPr defTabSz="914217">
              <a:defRPr/>
            </a:pPr>
            <a:r>
              <a:rPr lang="en-US" sz="400" dirty="0">
                <a:latin typeface="Lato Light"/>
                <a:cs typeface="Lato Light"/>
              </a:rPr>
              <a:t> </a:t>
            </a:r>
          </a:p>
          <a:p>
            <a:pPr defTabSz="914217">
              <a:defRPr/>
            </a:pPr>
            <a:r>
              <a:rPr lang="en-US" sz="1100" dirty="0">
                <a:latin typeface="Lato Light"/>
                <a:cs typeface="Lato Light"/>
              </a:rPr>
              <a:t>Entrepreneurial activities differ substantially depending </a:t>
            </a:r>
          </a:p>
        </p:txBody>
      </p:sp>
      <p:cxnSp>
        <p:nvCxnSpPr>
          <p:cNvPr id="28" name="Straight Connector 27"/>
          <p:cNvCxnSpPr/>
          <p:nvPr/>
        </p:nvCxnSpPr>
        <p:spPr>
          <a:xfrm>
            <a:off x="1574772" y="3034649"/>
            <a:ext cx="0" cy="1586706"/>
          </a:xfrm>
          <a:prstGeom prst="line">
            <a:avLst/>
          </a:prstGeom>
          <a:ln w="12700" cmpd="sng">
            <a:solidFill>
              <a:srgbClr val="A3A3A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484285" y="4530074"/>
            <a:ext cx="181769" cy="181769"/>
          </a:xfrm>
          <a:prstGeom prst="ellipse">
            <a:avLst/>
          </a:prstGeom>
          <a:solidFill>
            <a:srgbClr val="59F8E0"/>
          </a:solidFill>
          <a:ln w="28575" cmpd="sng">
            <a:solidFill>
              <a:srgbClr val="59F8E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9" tIns="60950" rIns="121899" bIns="60950" anchor="ctr"/>
          <a:lstStyle/>
          <a:p>
            <a:pPr algn="ctr" defTabSz="914217">
              <a:defRPr/>
            </a:pPr>
            <a:endParaRPr lang="en-US" sz="900" dirty="0">
              <a:cs typeface="Lato Ligh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014760" y="3176730"/>
            <a:ext cx="1620838" cy="938698"/>
          </a:xfrm>
          <a:prstGeom prst="rect">
            <a:avLst/>
          </a:prstGeom>
          <a:noFill/>
        </p:spPr>
        <p:txBody>
          <a:bodyPr lIns="121899" tIns="60950" rIns="121899" bIns="60950">
            <a:spAutoFit/>
          </a:bodyPr>
          <a:lstStyle/>
          <a:p>
            <a:pPr defTabSz="914217">
              <a:defRPr/>
            </a:pPr>
            <a:r>
              <a:rPr lang="es-CO" sz="2000" spc="-54" dirty="0">
                <a:latin typeface="Lato Light"/>
                <a:cs typeface="Lato Light"/>
              </a:rPr>
              <a:t>Evento</a:t>
            </a:r>
          </a:p>
          <a:p>
            <a:pPr defTabSz="914217">
              <a:defRPr/>
            </a:pPr>
            <a:r>
              <a:rPr lang="en-US" sz="1100" dirty="0">
                <a:latin typeface="Lato Light"/>
                <a:cs typeface="Lato Light"/>
              </a:rPr>
              <a:t>Entrepreneurial activities differ substantially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4048097" y="3252136"/>
            <a:ext cx="0" cy="1369219"/>
          </a:xfrm>
          <a:prstGeom prst="line">
            <a:avLst/>
          </a:prstGeom>
          <a:ln w="12700" cmpd="sng">
            <a:solidFill>
              <a:srgbClr val="A3A3A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3957610" y="4530074"/>
            <a:ext cx="181769" cy="181769"/>
          </a:xfrm>
          <a:prstGeom prst="ellipse">
            <a:avLst/>
          </a:prstGeom>
          <a:solidFill>
            <a:srgbClr val="59F8E0"/>
          </a:solidFill>
          <a:ln w="28575" cmpd="sng">
            <a:solidFill>
              <a:srgbClr val="59F8E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9" tIns="60950" rIns="121899" bIns="60950" anchor="ctr"/>
          <a:lstStyle/>
          <a:p>
            <a:pPr algn="ctr" defTabSz="914217">
              <a:defRPr/>
            </a:pPr>
            <a:endParaRPr lang="en-US" sz="900" dirty="0">
              <a:cs typeface="Lato Ligh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77366" y="1905142"/>
            <a:ext cx="1620838" cy="769421"/>
          </a:xfrm>
          <a:prstGeom prst="rect">
            <a:avLst/>
          </a:prstGeom>
          <a:noFill/>
        </p:spPr>
        <p:txBody>
          <a:bodyPr lIns="121899" tIns="60950" rIns="121899" bIns="60950">
            <a:spAutoFit/>
          </a:bodyPr>
          <a:lstStyle/>
          <a:p>
            <a:pPr defTabSz="914217">
              <a:defRPr/>
            </a:pPr>
            <a:r>
              <a:rPr lang="es-CO" sz="2000" spc="-54" dirty="0">
                <a:latin typeface="Lato Light"/>
                <a:cs typeface="Lato Light"/>
              </a:rPr>
              <a:t>Evento</a:t>
            </a:r>
            <a:endParaRPr lang="es-CO" sz="2000" dirty="0">
              <a:latin typeface="Lato Light"/>
              <a:cs typeface="Lato Light"/>
            </a:endParaRPr>
          </a:p>
          <a:p>
            <a:pPr defTabSz="914217">
              <a:defRPr/>
            </a:pPr>
            <a:r>
              <a:rPr lang="en-US" sz="1100" dirty="0">
                <a:latin typeface="Lato Light"/>
                <a:cs typeface="Lato Light"/>
              </a:rPr>
              <a:t>Entrepreneurial activities differ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3310704" y="2022617"/>
            <a:ext cx="0" cy="2598738"/>
          </a:xfrm>
          <a:prstGeom prst="line">
            <a:avLst/>
          </a:prstGeom>
          <a:ln w="12700" cmpd="sng">
            <a:solidFill>
              <a:srgbClr val="A3A3A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3220216" y="4530074"/>
            <a:ext cx="181769" cy="181769"/>
          </a:xfrm>
          <a:prstGeom prst="ellipse">
            <a:avLst/>
          </a:prstGeom>
          <a:solidFill>
            <a:srgbClr val="59F8E0"/>
          </a:solidFill>
          <a:ln w="28575" cmpd="sng">
            <a:solidFill>
              <a:srgbClr val="59F8E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9" tIns="60950" rIns="121899" bIns="60950" anchor="ctr"/>
          <a:lstStyle/>
          <a:p>
            <a:pPr algn="ctr" defTabSz="914217">
              <a:defRPr/>
            </a:pPr>
            <a:endParaRPr lang="en-US" sz="900" dirty="0">
              <a:cs typeface="Lato Light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296791" y="3246580"/>
            <a:ext cx="1620838" cy="938698"/>
          </a:xfrm>
          <a:prstGeom prst="rect">
            <a:avLst/>
          </a:prstGeom>
          <a:noFill/>
        </p:spPr>
        <p:txBody>
          <a:bodyPr lIns="121899" tIns="60950" rIns="121899" bIns="60950">
            <a:spAutoFit/>
          </a:bodyPr>
          <a:lstStyle/>
          <a:p>
            <a:pPr defTabSz="914217">
              <a:defRPr/>
            </a:pPr>
            <a:r>
              <a:rPr lang="es-CO" sz="2000" spc="-54" dirty="0">
                <a:latin typeface="Lato Light"/>
                <a:cs typeface="Lato Light"/>
              </a:rPr>
              <a:t>Evento</a:t>
            </a:r>
          </a:p>
          <a:p>
            <a:pPr defTabSz="914217">
              <a:defRPr/>
            </a:pPr>
            <a:r>
              <a:rPr lang="en-US" sz="1100" dirty="0">
                <a:latin typeface="Lato Light"/>
                <a:cs typeface="Lato Light"/>
              </a:rPr>
              <a:t>Entrepreneurial activities differ substantially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6330129" y="3252136"/>
            <a:ext cx="0" cy="1369219"/>
          </a:xfrm>
          <a:prstGeom prst="line">
            <a:avLst/>
          </a:prstGeom>
          <a:ln w="12700" cmpd="sng">
            <a:solidFill>
              <a:srgbClr val="A3A3A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6239641" y="4530074"/>
            <a:ext cx="181769" cy="181769"/>
          </a:xfrm>
          <a:prstGeom prst="ellipse">
            <a:avLst/>
          </a:prstGeom>
          <a:solidFill>
            <a:srgbClr val="59F8E0"/>
          </a:solidFill>
          <a:ln w="28575" cmpd="sng">
            <a:solidFill>
              <a:srgbClr val="59F8E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9" tIns="60950" rIns="121899" bIns="60950" anchor="ctr"/>
          <a:lstStyle/>
          <a:p>
            <a:pPr algn="ctr" defTabSz="914217">
              <a:defRPr/>
            </a:pPr>
            <a:endParaRPr lang="en-US" sz="900" dirty="0">
              <a:cs typeface="Lato Ligh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782441" y="1743217"/>
            <a:ext cx="1620838" cy="938698"/>
          </a:xfrm>
          <a:prstGeom prst="rect">
            <a:avLst/>
          </a:prstGeom>
          <a:noFill/>
        </p:spPr>
        <p:txBody>
          <a:bodyPr lIns="121899" tIns="60950" rIns="121899" bIns="60950">
            <a:spAutoFit/>
          </a:bodyPr>
          <a:lstStyle/>
          <a:p>
            <a:pPr defTabSz="914217">
              <a:defRPr/>
            </a:pPr>
            <a:r>
              <a:rPr lang="es-CO" sz="2000" spc="-54" dirty="0">
                <a:latin typeface="Lato Light"/>
                <a:cs typeface="Lato Light"/>
              </a:rPr>
              <a:t>Evento</a:t>
            </a:r>
          </a:p>
          <a:p>
            <a:pPr defTabSz="914217">
              <a:defRPr/>
            </a:pPr>
            <a:r>
              <a:rPr lang="en-US" sz="1100" dirty="0">
                <a:latin typeface="Lato Light"/>
                <a:cs typeface="Lato Light"/>
              </a:rPr>
              <a:t>Entrepreneurial activities differ substantially.</a:t>
            </a:r>
          </a:p>
        </p:txBody>
      </p:sp>
      <p:cxnSp>
        <p:nvCxnSpPr>
          <p:cNvPr id="48" name="Straight Connector 47"/>
          <p:cNvCxnSpPr/>
          <p:nvPr/>
        </p:nvCxnSpPr>
        <p:spPr>
          <a:xfrm>
            <a:off x="5816572" y="1665430"/>
            <a:ext cx="0" cy="2955925"/>
          </a:xfrm>
          <a:prstGeom prst="line">
            <a:avLst/>
          </a:prstGeom>
          <a:ln w="12700" cmpd="sng">
            <a:solidFill>
              <a:srgbClr val="A3A3A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5725291" y="4530074"/>
            <a:ext cx="181769" cy="181769"/>
          </a:xfrm>
          <a:prstGeom prst="ellipse">
            <a:avLst/>
          </a:prstGeom>
          <a:solidFill>
            <a:srgbClr val="59F8E0"/>
          </a:solidFill>
          <a:ln w="28575" cmpd="sng">
            <a:solidFill>
              <a:srgbClr val="59F8E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9" tIns="60950" rIns="121899" bIns="60950" anchor="ctr"/>
          <a:lstStyle/>
          <a:p>
            <a:pPr algn="ctr" defTabSz="914217">
              <a:defRPr/>
            </a:pPr>
            <a:endParaRPr lang="en-US" sz="900" dirty="0">
              <a:cs typeface="Lato Ligh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056535" y="2852086"/>
            <a:ext cx="1620838" cy="1107975"/>
          </a:xfrm>
          <a:prstGeom prst="rect">
            <a:avLst/>
          </a:prstGeom>
          <a:noFill/>
        </p:spPr>
        <p:txBody>
          <a:bodyPr lIns="121899" tIns="60950" rIns="121899" bIns="60950">
            <a:spAutoFit/>
          </a:bodyPr>
          <a:lstStyle/>
          <a:p>
            <a:pPr defTabSz="914217">
              <a:defRPr/>
            </a:pPr>
            <a:r>
              <a:rPr lang="es-CO" sz="2000" spc="-54" dirty="0">
                <a:latin typeface="Lato Light"/>
                <a:cs typeface="Lato Light"/>
              </a:rPr>
              <a:t>Evento</a:t>
            </a:r>
          </a:p>
          <a:p>
            <a:pPr defTabSz="914217">
              <a:defRPr/>
            </a:pPr>
            <a:r>
              <a:rPr lang="en-US" sz="1100" dirty="0">
                <a:latin typeface="Lato Light"/>
                <a:cs typeface="Lato Light"/>
              </a:rPr>
              <a:t>Entrepreneurial activities differ substantially depending </a:t>
            </a:r>
          </a:p>
        </p:txBody>
      </p:sp>
      <p:cxnSp>
        <p:nvCxnSpPr>
          <p:cNvPr id="51" name="Straight Connector 50"/>
          <p:cNvCxnSpPr/>
          <p:nvPr/>
        </p:nvCxnSpPr>
        <p:spPr>
          <a:xfrm>
            <a:off x="8089872" y="3034649"/>
            <a:ext cx="0" cy="1586706"/>
          </a:xfrm>
          <a:prstGeom prst="line">
            <a:avLst/>
          </a:prstGeom>
          <a:ln w="12700" cmpd="sng">
            <a:solidFill>
              <a:srgbClr val="A3A3A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7998591" y="4530074"/>
            <a:ext cx="182563" cy="181769"/>
          </a:xfrm>
          <a:prstGeom prst="ellipse">
            <a:avLst/>
          </a:prstGeom>
          <a:solidFill>
            <a:srgbClr val="59F8E0"/>
          </a:solidFill>
          <a:ln w="28575" cmpd="sng">
            <a:solidFill>
              <a:srgbClr val="59F8E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9" tIns="60950" rIns="121899" bIns="60950" anchor="ctr"/>
          <a:lstStyle/>
          <a:p>
            <a:pPr algn="ctr" defTabSz="914217">
              <a:defRPr/>
            </a:pPr>
            <a:endParaRPr lang="en-US" sz="900" dirty="0">
              <a:cs typeface="Lato Light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10047260" y="2022617"/>
            <a:ext cx="0" cy="2507457"/>
          </a:xfrm>
          <a:prstGeom prst="line">
            <a:avLst/>
          </a:prstGeom>
          <a:ln w="12700" cmpd="sng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9955979" y="4530074"/>
            <a:ext cx="181769" cy="181769"/>
          </a:xfrm>
          <a:prstGeom prst="ellipse">
            <a:avLst/>
          </a:prstGeom>
          <a:solidFill>
            <a:srgbClr val="59F8E0"/>
          </a:solidFill>
          <a:ln w="28575" cmpd="sng">
            <a:solidFill>
              <a:srgbClr val="59F8E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1899" tIns="60950" rIns="121899" bIns="60950" anchor="ctr"/>
          <a:lstStyle/>
          <a:p>
            <a:pPr algn="ctr" defTabSz="914217">
              <a:defRPr/>
            </a:pPr>
            <a:endParaRPr lang="en-US" sz="900" dirty="0">
              <a:cs typeface="Lato Light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0005985" y="2852086"/>
            <a:ext cx="1620838" cy="1107975"/>
          </a:xfrm>
          <a:prstGeom prst="rect">
            <a:avLst/>
          </a:prstGeom>
          <a:noFill/>
        </p:spPr>
        <p:txBody>
          <a:bodyPr lIns="121899" tIns="60950" rIns="121899" bIns="60950">
            <a:spAutoFit/>
          </a:bodyPr>
          <a:lstStyle/>
          <a:p>
            <a:pPr defTabSz="914217">
              <a:defRPr/>
            </a:pPr>
            <a:r>
              <a:rPr lang="es-CO" sz="2000" spc="-54" dirty="0">
                <a:latin typeface="Lato Light"/>
                <a:cs typeface="Lato Light"/>
              </a:rPr>
              <a:t>Evento</a:t>
            </a:r>
          </a:p>
          <a:p>
            <a:pPr defTabSz="914217">
              <a:defRPr/>
            </a:pPr>
            <a:r>
              <a:rPr lang="en-US" sz="1100" dirty="0">
                <a:latin typeface="Lato Light"/>
                <a:cs typeface="Lato Light"/>
              </a:rPr>
              <a:t>Entrepreneurial activities differ substantially depending 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1238222" y="5199205"/>
            <a:ext cx="993775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27" name="Freeform 71"/>
          <p:cNvSpPr>
            <a:spLocks noEditPoints="1"/>
          </p:cNvSpPr>
          <p:nvPr/>
        </p:nvSpPr>
        <p:spPr bwMode="auto">
          <a:xfrm>
            <a:off x="1345379" y="2460767"/>
            <a:ext cx="458788" cy="415132"/>
          </a:xfrm>
          <a:custGeom>
            <a:avLst/>
            <a:gdLst>
              <a:gd name="T0" fmla="*/ 256 w 256"/>
              <a:gd name="T1" fmla="*/ 96 h 232"/>
              <a:gd name="T2" fmla="*/ 224 w 256"/>
              <a:gd name="T3" fmla="*/ 128 h 232"/>
              <a:gd name="T4" fmla="*/ 192 w 256"/>
              <a:gd name="T5" fmla="*/ 96 h 232"/>
              <a:gd name="T6" fmla="*/ 160 w 256"/>
              <a:gd name="T7" fmla="*/ 128 h 232"/>
              <a:gd name="T8" fmla="*/ 128 w 256"/>
              <a:gd name="T9" fmla="*/ 96 h 232"/>
              <a:gd name="T10" fmla="*/ 96 w 256"/>
              <a:gd name="T11" fmla="*/ 128 h 232"/>
              <a:gd name="T12" fmla="*/ 64 w 256"/>
              <a:gd name="T13" fmla="*/ 96 h 232"/>
              <a:gd name="T14" fmla="*/ 32 w 256"/>
              <a:gd name="T15" fmla="*/ 128 h 232"/>
              <a:gd name="T16" fmla="*/ 0 w 256"/>
              <a:gd name="T17" fmla="*/ 96 h 232"/>
              <a:gd name="T18" fmla="*/ 23 w 256"/>
              <a:gd name="T19" fmla="*/ 36 h 232"/>
              <a:gd name="T20" fmla="*/ 234 w 256"/>
              <a:gd name="T21" fmla="*/ 36 h 232"/>
              <a:gd name="T22" fmla="*/ 256 w 256"/>
              <a:gd name="T23" fmla="*/ 96 h 232"/>
              <a:gd name="T24" fmla="*/ 216 w 256"/>
              <a:gd name="T25" fmla="*/ 24 h 232"/>
              <a:gd name="T26" fmla="*/ 40 w 256"/>
              <a:gd name="T27" fmla="*/ 24 h 232"/>
              <a:gd name="T28" fmla="*/ 28 w 256"/>
              <a:gd name="T29" fmla="*/ 12 h 232"/>
              <a:gd name="T30" fmla="*/ 40 w 256"/>
              <a:gd name="T31" fmla="*/ 0 h 232"/>
              <a:gd name="T32" fmla="*/ 216 w 256"/>
              <a:gd name="T33" fmla="*/ 0 h 232"/>
              <a:gd name="T34" fmla="*/ 228 w 256"/>
              <a:gd name="T35" fmla="*/ 12 h 232"/>
              <a:gd name="T36" fmla="*/ 216 w 256"/>
              <a:gd name="T37" fmla="*/ 24 h 232"/>
              <a:gd name="T38" fmla="*/ 36 w 256"/>
              <a:gd name="T39" fmla="*/ 140 h 232"/>
              <a:gd name="T40" fmla="*/ 36 w 256"/>
              <a:gd name="T41" fmla="*/ 140 h 232"/>
              <a:gd name="T42" fmla="*/ 39 w 256"/>
              <a:gd name="T43" fmla="*/ 139 h 232"/>
              <a:gd name="T44" fmla="*/ 40 w 256"/>
              <a:gd name="T45" fmla="*/ 139 h 232"/>
              <a:gd name="T46" fmla="*/ 42 w 256"/>
              <a:gd name="T47" fmla="*/ 139 h 232"/>
              <a:gd name="T48" fmla="*/ 48 w 256"/>
              <a:gd name="T49" fmla="*/ 137 h 232"/>
              <a:gd name="T50" fmla="*/ 48 w 256"/>
              <a:gd name="T51" fmla="*/ 137 h 232"/>
              <a:gd name="T52" fmla="*/ 48 w 256"/>
              <a:gd name="T53" fmla="*/ 196 h 232"/>
              <a:gd name="T54" fmla="*/ 208 w 256"/>
              <a:gd name="T55" fmla="*/ 196 h 232"/>
              <a:gd name="T56" fmla="*/ 208 w 256"/>
              <a:gd name="T57" fmla="*/ 137 h 232"/>
              <a:gd name="T58" fmla="*/ 208 w 256"/>
              <a:gd name="T59" fmla="*/ 137 h 232"/>
              <a:gd name="T60" fmla="*/ 214 w 256"/>
              <a:gd name="T61" fmla="*/ 139 h 232"/>
              <a:gd name="T62" fmla="*/ 216 w 256"/>
              <a:gd name="T63" fmla="*/ 139 h 232"/>
              <a:gd name="T64" fmla="*/ 217 w 256"/>
              <a:gd name="T65" fmla="*/ 139 h 232"/>
              <a:gd name="T66" fmla="*/ 220 w 256"/>
              <a:gd name="T67" fmla="*/ 140 h 232"/>
              <a:gd name="T68" fmla="*/ 220 w 256"/>
              <a:gd name="T69" fmla="*/ 140 h 232"/>
              <a:gd name="T70" fmla="*/ 224 w 256"/>
              <a:gd name="T71" fmla="*/ 140 h 232"/>
              <a:gd name="T72" fmla="*/ 232 w 256"/>
              <a:gd name="T73" fmla="*/ 139 h 232"/>
              <a:gd name="T74" fmla="*/ 232 w 256"/>
              <a:gd name="T75" fmla="*/ 220 h 232"/>
              <a:gd name="T76" fmla="*/ 220 w 256"/>
              <a:gd name="T77" fmla="*/ 232 h 232"/>
              <a:gd name="T78" fmla="*/ 36 w 256"/>
              <a:gd name="T79" fmla="*/ 232 h 232"/>
              <a:gd name="T80" fmla="*/ 24 w 256"/>
              <a:gd name="T81" fmla="*/ 220 h 232"/>
              <a:gd name="T82" fmla="*/ 24 w 256"/>
              <a:gd name="T83" fmla="*/ 139 h 232"/>
              <a:gd name="T84" fmla="*/ 32 w 256"/>
              <a:gd name="T85" fmla="*/ 140 h 232"/>
              <a:gd name="T86" fmla="*/ 36 w 256"/>
              <a:gd name="T87" fmla="*/ 140 h 232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256" h="232">
                <a:moveTo>
                  <a:pt x="256" y="96"/>
                </a:moveTo>
                <a:cubicBezTo>
                  <a:pt x="256" y="114"/>
                  <a:pt x="242" y="128"/>
                  <a:pt x="224" y="128"/>
                </a:cubicBezTo>
                <a:cubicBezTo>
                  <a:pt x="206" y="128"/>
                  <a:pt x="192" y="114"/>
                  <a:pt x="192" y="96"/>
                </a:cubicBezTo>
                <a:cubicBezTo>
                  <a:pt x="192" y="114"/>
                  <a:pt x="178" y="128"/>
                  <a:pt x="160" y="128"/>
                </a:cubicBezTo>
                <a:cubicBezTo>
                  <a:pt x="142" y="128"/>
                  <a:pt x="128" y="114"/>
                  <a:pt x="128" y="96"/>
                </a:cubicBezTo>
                <a:cubicBezTo>
                  <a:pt x="128" y="114"/>
                  <a:pt x="114" y="128"/>
                  <a:pt x="96" y="128"/>
                </a:cubicBezTo>
                <a:cubicBezTo>
                  <a:pt x="78" y="128"/>
                  <a:pt x="64" y="114"/>
                  <a:pt x="64" y="96"/>
                </a:cubicBezTo>
                <a:cubicBezTo>
                  <a:pt x="64" y="114"/>
                  <a:pt x="50" y="128"/>
                  <a:pt x="32" y="128"/>
                </a:cubicBezTo>
                <a:cubicBezTo>
                  <a:pt x="14" y="128"/>
                  <a:pt x="0" y="114"/>
                  <a:pt x="0" y="96"/>
                </a:cubicBezTo>
                <a:cubicBezTo>
                  <a:pt x="23" y="36"/>
                  <a:pt x="23" y="36"/>
                  <a:pt x="23" y="36"/>
                </a:cubicBezTo>
                <a:cubicBezTo>
                  <a:pt x="234" y="36"/>
                  <a:pt x="234" y="36"/>
                  <a:pt x="234" y="36"/>
                </a:cubicBezTo>
                <a:lnTo>
                  <a:pt x="256" y="96"/>
                </a:lnTo>
                <a:close/>
                <a:moveTo>
                  <a:pt x="216" y="24"/>
                </a:moveTo>
                <a:cubicBezTo>
                  <a:pt x="40" y="24"/>
                  <a:pt x="40" y="24"/>
                  <a:pt x="40" y="24"/>
                </a:cubicBezTo>
                <a:cubicBezTo>
                  <a:pt x="33" y="24"/>
                  <a:pt x="28" y="19"/>
                  <a:pt x="28" y="12"/>
                </a:cubicBezTo>
                <a:cubicBezTo>
                  <a:pt x="28" y="5"/>
                  <a:pt x="33" y="0"/>
                  <a:pt x="40" y="0"/>
                </a:cubicBezTo>
                <a:cubicBezTo>
                  <a:pt x="216" y="0"/>
                  <a:pt x="216" y="0"/>
                  <a:pt x="216" y="0"/>
                </a:cubicBezTo>
                <a:cubicBezTo>
                  <a:pt x="223" y="0"/>
                  <a:pt x="228" y="5"/>
                  <a:pt x="228" y="12"/>
                </a:cubicBezTo>
                <a:cubicBezTo>
                  <a:pt x="228" y="19"/>
                  <a:pt x="223" y="24"/>
                  <a:pt x="216" y="24"/>
                </a:cubicBezTo>
                <a:moveTo>
                  <a:pt x="36" y="140"/>
                </a:moveTo>
                <a:cubicBezTo>
                  <a:pt x="36" y="140"/>
                  <a:pt x="36" y="140"/>
                  <a:pt x="36" y="140"/>
                </a:cubicBezTo>
                <a:cubicBezTo>
                  <a:pt x="37" y="140"/>
                  <a:pt x="38" y="140"/>
                  <a:pt x="39" y="139"/>
                </a:cubicBezTo>
                <a:cubicBezTo>
                  <a:pt x="40" y="139"/>
                  <a:pt x="40" y="139"/>
                  <a:pt x="40" y="139"/>
                </a:cubicBezTo>
                <a:cubicBezTo>
                  <a:pt x="41" y="139"/>
                  <a:pt x="41" y="139"/>
                  <a:pt x="42" y="139"/>
                </a:cubicBezTo>
                <a:cubicBezTo>
                  <a:pt x="44" y="138"/>
                  <a:pt x="46" y="138"/>
                  <a:pt x="48" y="137"/>
                </a:cubicBezTo>
                <a:cubicBezTo>
                  <a:pt x="48" y="137"/>
                  <a:pt x="48" y="137"/>
                  <a:pt x="48" y="137"/>
                </a:cubicBezTo>
                <a:cubicBezTo>
                  <a:pt x="48" y="196"/>
                  <a:pt x="48" y="196"/>
                  <a:pt x="48" y="196"/>
                </a:cubicBezTo>
                <a:cubicBezTo>
                  <a:pt x="208" y="196"/>
                  <a:pt x="208" y="196"/>
                  <a:pt x="208" y="196"/>
                </a:cubicBezTo>
                <a:cubicBezTo>
                  <a:pt x="208" y="137"/>
                  <a:pt x="208" y="137"/>
                  <a:pt x="208" y="137"/>
                </a:cubicBezTo>
                <a:cubicBezTo>
                  <a:pt x="208" y="137"/>
                  <a:pt x="208" y="137"/>
                  <a:pt x="208" y="137"/>
                </a:cubicBezTo>
                <a:cubicBezTo>
                  <a:pt x="210" y="138"/>
                  <a:pt x="212" y="138"/>
                  <a:pt x="214" y="139"/>
                </a:cubicBezTo>
                <a:cubicBezTo>
                  <a:pt x="215" y="139"/>
                  <a:pt x="215" y="139"/>
                  <a:pt x="216" y="139"/>
                </a:cubicBezTo>
                <a:cubicBezTo>
                  <a:pt x="216" y="139"/>
                  <a:pt x="216" y="139"/>
                  <a:pt x="217" y="139"/>
                </a:cubicBezTo>
                <a:cubicBezTo>
                  <a:pt x="218" y="140"/>
                  <a:pt x="219" y="140"/>
                  <a:pt x="220" y="140"/>
                </a:cubicBezTo>
                <a:cubicBezTo>
                  <a:pt x="220" y="140"/>
                  <a:pt x="220" y="140"/>
                  <a:pt x="220" y="140"/>
                </a:cubicBezTo>
                <a:cubicBezTo>
                  <a:pt x="221" y="140"/>
                  <a:pt x="223" y="140"/>
                  <a:pt x="224" y="140"/>
                </a:cubicBezTo>
                <a:cubicBezTo>
                  <a:pt x="227" y="140"/>
                  <a:pt x="229" y="140"/>
                  <a:pt x="232" y="139"/>
                </a:cubicBezTo>
                <a:cubicBezTo>
                  <a:pt x="232" y="220"/>
                  <a:pt x="232" y="220"/>
                  <a:pt x="232" y="220"/>
                </a:cubicBezTo>
                <a:cubicBezTo>
                  <a:pt x="232" y="227"/>
                  <a:pt x="227" y="232"/>
                  <a:pt x="220" y="232"/>
                </a:cubicBezTo>
                <a:cubicBezTo>
                  <a:pt x="36" y="232"/>
                  <a:pt x="36" y="232"/>
                  <a:pt x="36" y="232"/>
                </a:cubicBezTo>
                <a:cubicBezTo>
                  <a:pt x="29" y="232"/>
                  <a:pt x="24" y="227"/>
                  <a:pt x="24" y="220"/>
                </a:cubicBezTo>
                <a:cubicBezTo>
                  <a:pt x="24" y="139"/>
                  <a:pt x="24" y="139"/>
                  <a:pt x="24" y="139"/>
                </a:cubicBezTo>
                <a:cubicBezTo>
                  <a:pt x="27" y="140"/>
                  <a:pt x="29" y="140"/>
                  <a:pt x="32" y="140"/>
                </a:cubicBezTo>
                <a:cubicBezTo>
                  <a:pt x="33" y="140"/>
                  <a:pt x="35" y="140"/>
                  <a:pt x="36" y="140"/>
                </a:cubicBezTo>
              </a:path>
            </a:pathLst>
          </a:custGeom>
          <a:solidFill>
            <a:srgbClr val="59F8E0"/>
          </a:solidFill>
          <a:ln>
            <a:noFill/>
          </a:ln>
        </p:spPr>
        <p:txBody>
          <a:bodyPr/>
          <a:lstStyle/>
          <a:p>
            <a:endParaRPr lang="es-MX" sz="900"/>
          </a:p>
        </p:txBody>
      </p:sp>
      <p:sp>
        <p:nvSpPr>
          <p:cNvPr id="8228" name="Freeform 70"/>
          <p:cNvSpPr>
            <a:spLocks noEditPoints="1"/>
          </p:cNvSpPr>
          <p:nvPr/>
        </p:nvSpPr>
        <p:spPr bwMode="auto">
          <a:xfrm>
            <a:off x="3171004" y="1481280"/>
            <a:ext cx="299244" cy="368300"/>
          </a:xfrm>
          <a:custGeom>
            <a:avLst/>
            <a:gdLst>
              <a:gd name="T0" fmla="*/ 196 w 208"/>
              <a:gd name="T1" fmla="*/ 256 h 256"/>
              <a:gd name="T2" fmla="*/ 12 w 208"/>
              <a:gd name="T3" fmla="*/ 256 h 256"/>
              <a:gd name="T4" fmla="*/ 0 w 208"/>
              <a:gd name="T5" fmla="*/ 244 h 256"/>
              <a:gd name="T6" fmla="*/ 0 w 208"/>
              <a:gd name="T7" fmla="*/ 232 h 256"/>
              <a:gd name="T8" fmla="*/ 208 w 208"/>
              <a:gd name="T9" fmla="*/ 232 h 256"/>
              <a:gd name="T10" fmla="*/ 208 w 208"/>
              <a:gd name="T11" fmla="*/ 244 h 256"/>
              <a:gd name="T12" fmla="*/ 196 w 208"/>
              <a:gd name="T13" fmla="*/ 256 h 256"/>
              <a:gd name="T14" fmla="*/ 0 w 208"/>
              <a:gd name="T15" fmla="*/ 72 h 256"/>
              <a:gd name="T16" fmla="*/ 12 w 208"/>
              <a:gd name="T17" fmla="*/ 60 h 256"/>
              <a:gd name="T18" fmla="*/ 44 w 208"/>
              <a:gd name="T19" fmla="*/ 60 h 256"/>
              <a:gd name="T20" fmla="*/ 104 w 208"/>
              <a:gd name="T21" fmla="*/ 0 h 256"/>
              <a:gd name="T22" fmla="*/ 164 w 208"/>
              <a:gd name="T23" fmla="*/ 60 h 256"/>
              <a:gd name="T24" fmla="*/ 196 w 208"/>
              <a:gd name="T25" fmla="*/ 60 h 256"/>
              <a:gd name="T26" fmla="*/ 208 w 208"/>
              <a:gd name="T27" fmla="*/ 72 h 256"/>
              <a:gd name="T28" fmla="*/ 208 w 208"/>
              <a:gd name="T29" fmla="*/ 220 h 256"/>
              <a:gd name="T30" fmla="*/ 0 w 208"/>
              <a:gd name="T31" fmla="*/ 220 h 256"/>
              <a:gd name="T32" fmla="*/ 0 w 208"/>
              <a:gd name="T33" fmla="*/ 72 h 256"/>
              <a:gd name="T34" fmla="*/ 140 w 208"/>
              <a:gd name="T35" fmla="*/ 60 h 256"/>
              <a:gd name="T36" fmla="*/ 104 w 208"/>
              <a:gd name="T37" fmla="*/ 24 h 256"/>
              <a:gd name="T38" fmla="*/ 68 w 208"/>
              <a:gd name="T39" fmla="*/ 60 h 256"/>
              <a:gd name="T40" fmla="*/ 140 w 208"/>
              <a:gd name="T41" fmla="*/ 60 h 25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208" h="256">
                <a:moveTo>
                  <a:pt x="196" y="256"/>
                </a:moveTo>
                <a:cubicBezTo>
                  <a:pt x="12" y="256"/>
                  <a:pt x="12" y="256"/>
                  <a:pt x="12" y="256"/>
                </a:cubicBezTo>
                <a:cubicBezTo>
                  <a:pt x="5" y="256"/>
                  <a:pt x="0" y="251"/>
                  <a:pt x="0" y="244"/>
                </a:cubicBezTo>
                <a:cubicBezTo>
                  <a:pt x="0" y="232"/>
                  <a:pt x="0" y="232"/>
                  <a:pt x="0" y="232"/>
                </a:cubicBezTo>
                <a:cubicBezTo>
                  <a:pt x="208" y="232"/>
                  <a:pt x="208" y="232"/>
                  <a:pt x="208" y="232"/>
                </a:cubicBezTo>
                <a:cubicBezTo>
                  <a:pt x="208" y="244"/>
                  <a:pt x="208" y="244"/>
                  <a:pt x="208" y="244"/>
                </a:cubicBezTo>
                <a:cubicBezTo>
                  <a:pt x="208" y="251"/>
                  <a:pt x="203" y="256"/>
                  <a:pt x="196" y="256"/>
                </a:cubicBezTo>
                <a:moveTo>
                  <a:pt x="0" y="72"/>
                </a:moveTo>
                <a:cubicBezTo>
                  <a:pt x="0" y="65"/>
                  <a:pt x="5" y="60"/>
                  <a:pt x="12" y="60"/>
                </a:cubicBezTo>
                <a:cubicBezTo>
                  <a:pt x="44" y="60"/>
                  <a:pt x="44" y="60"/>
                  <a:pt x="44" y="60"/>
                </a:cubicBezTo>
                <a:cubicBezTo>
                  <a:pt x="44" y="27"/>
                  <a:pt x="71" y="0"/>
                  <a:pt x="104" y="0"/>
                </a:cubicBezTo>
                <a:cubicBezTo>
                  <a:pt x="137" y="0"/>
                  <a:pt x="164" y="27"/>
                  <a:pt x="164" y="60"/>
                </a:cubicBezTo>
                <a:cubicBezTo>
                  <a:pt x="196" y="60"/>
                  <a:pt x="196" y="60"/>
                  <a:pt x="196" y="60"/>
                </a:cubicBezTo>
                <a:cubicBezTo>
                  <a:pt x="203" y="60"/>
                  <a:pt x="208" y="65"/>
                  <a:pt x="208" y="72"/>
                </a:cubicBezTo>
                <a:cubicBezTo>
                  <a:pt x="208" y="220"/>
                  <a:pt x="208" y="220"/>
                  <a:pt x="208" y="220"/>
                </a:cubicBezTo>
                <a:cubicBezTo>
                  <a:pt x="0" y="220"/>
                  <a:pt x="0" y="220"/>
                  <a:pt x="0" y="220"/>
                </a:cubicBezTo>
                <a:lnTo>
                  <a:pt x="0" y="72"/>
                </a:lnTo>
                <a:close/>
                <a:moveTo>
                  <a:pt x="140" y="60"/>
                </a:moveTo>
                <a:cubicBezTo>
                  <a:pt x="140" y="40"/>
                  <a:pt x="124" y="24"/>
                  <a:pt x="104" y="24"/>
                </a:cubicBezTo>
                <a:cubicBezTo>
                  <a:pt x="84" y="24"/>
                  <a:pt x="68" y="40"/>
                  <a:pt x="68" y="60"/>
                </a:cubicBezTo>
                <a:lnTo>
                  <a:pt x="140" y="60"/>
                </a:lnTo>
                <a:close/>
              </a:path>
            </a:pathLst>
          </a:custGeom>
          <a:solidFill>
            <a:srgbClr val="59F8E0"/>
          </a:solidFill>
          <a:ln>
            <a:noFill/>
          </a:ln>
        </p:spPr>
        <p:txBody>
          <a:bodyPr/>
          <a:lstStyle/>
          <a:p>
            <a:endParaRPr lang="es-MX" sz="900"/>
          </a:p>
        </p:txBody>
      </p:sp>
      <p:sp>
        <p:nvSpPr>
          <p:cNvPr id="60" name="Freeform 69"/>
          <p:cNvSpPr>
            <a:spLocks noEditPoints="1"/>
          </p:cNvSpPr>
          <p:nvPr/>
        </p:nvSpPr>
        <p:spPr bwMode="auto">
          <a:xfrm>
            <a:off x="3867916" y="2849705"/>
            <a:ext cx="379413" cy="319882"/>
          </a:xfrm>
          <a:custGeom>
            <a:avLst/>
            <a:gdLst/>
            <a:ahLst/>
            <a:cxnLst>
              <a:cxn ang="0">
                <a:pos x="256" y="91"/>
              </a:cxn>
              <a:cxn ang="0">
                <a:pos x="256" y="92"/>
              </a:cxn>
              <a:cxn ang="0">
                <a:pos x="256" y="92"/>
              </a:cxn>
              <a:cxn ang="0">
                <a:pos x="233" y="104"/>
              </a:cxn>
              <a:cxn ang="0">
                <a:pos x="208" y="207"/>
              </a:cxn>
              <a:cxn ang="0">
                <a:pos x="194" y="216"/>
              </a:cxn>
              <a:cxn ang="0">
                <a:pos x="60" y="216"/>
              </a:cxn>
              <a:cxn ang="0">
                <a:pos x="60" y="216"/>
              </a:cxn>
              <a:cxn ang="0">
                <a:pos x="48" y="207"/>
              </a:cxn>
              <a:cxn ang="0">
                <a:pos x="12" y="104"/>
              </a:cxn>
              <a:cxn ang="0">
                <a:pos x="12" y="80"/>
              </a:cxn>
              <a:cxn ang="0">
                <a:pos x="98" y="80"/>
              </a:cxn>
              <a:cxn ang="0">
                <a:pos x="148" y="80"/>
              </a:cxn>
              <a:cxn ang="0">
                <a:pos x="178" y="80"/>
              </a:cxn>
              <a:cxn ang="0">
                <a:pos x="196" y="80"/>
              </a:cxn>
              <a:cxn ang="0">
                <a:pos x="244" y="80"/>
              </a:cxn>
              <a:cxn ang="0">
                <a:pos x="245" y="80"/>
              </a:cxn>
              <a:cxn ang="0">
                <a:pos x="256" y="90"/>
              </a:cxn>
              <a:cxn ang="0">
                <a:pos x="80" y="104"/>
              </a:cxn>
              <a:cxn ang="0">
                <a:pos x="68" y="180"/>
              </a:cxn>
              <a:cxn ang="0">
                <a:pos x="92" y="180"/>
              </a:cxn>
              <a:cxn ang="0">
                <a:pos x="140" y="116"/>
              </a:cxn>
              <a:cxn ang="0">
                <a:pos x="116" y="116"/>
              </a:cxn>
              <a:cxn ang="0">
                <a:pos x="128" y="192"/>
              </a:cxn>
              <a:cxn ang="0">
                <a:pos x="140" y="116"/>
              </a:cxn>
              <a:cxn ang="0">
                <a:pos x="176" y="104"/>
              </a:cxn>
              <a:cxn ang="0">
                <a:pos x="164" y="180"/>
              </a:cxn>
              <a:cxn ang="0">
                <a:pos x="188" y="180"/>
              </a:cxn>
              <a:cxn ang="0">
                <a:pos x="142" y="18"/>
              </a:cxn>
              <a:cxn ang="0">
                <a:pos x="140" y="12"/>
              </a:cxn>
              <a:cxn ang="0">
                <a:pos x="163" y="7"/>
              </a:cxn>
              <a:cxn ang="0">
                <a:pos x="195" y="68"/>
              </a:cxn>
              <a:cxn ang="0">
                <a:pos x="142" y="18"/>
              </a:cxn>
              <a:cxn ang="0">
                <a:pos x="88" y="68"/>
              </a:cxn>
              <a:cxn ang="0">
                <a:pos x="93" y="7"/>
              </a:cxn>
              <a:cxn ang="0">
                <a:pos x="104" y="0"/>
              </a:cxn>
              <a:cxn ang="0">
                <a:pos x="114" y="18"/>
              </a:cxn>
            </a:cxnLst>
            <a:rect l="0" t="0" r="r" b="b"/>
            <a:pathLst>
              <a:path w="256" h="216">
                <a:moveTo>
                  <a:pt x="256" y="90"/>
                </a:moveTo>
                <a:cubicBezTo>
                  <a:pt x="256" y="91"/>
                  <a:pt x="256" y="91"/>
                  <a:pt x="256" y="91"/>
                </a:cubicBezTo>
                <a:cubicBezTo>
                  <a:pt x="256" y="91"/>
                  <a:pt x="256" y="92"/>
                  <a:pt x="256" y="92"/>
                </a:cubicBezTo>
                <a:cubicBezTo>
                  <a:pt x="256" y="92"/>
                  <a:pt x="256" y="92"/>
                  <a:pt x="256" y="92"/>
                </a:cubicBezTo>
                <a:cubicBezTo>
                  <a:pt x="256" y="92"/>
                  <a:pt x="256" y="92"/>
                  <a:pt x="256" y="92"/>
                </a:cubicBezTo>
                <a:cubicBezTo>
                  <a:pt x="256" y="92"/>
                  <a:pt x="256" y="92"/>
                  <a:pt x="256" y="92"/>
                </a:cubicBezTo>
                <a:cubicBezTo>
                  <a:pt x="256" y="99"/>
                  <a:pt x="251" y="104"/>
                  <a:pt x="244" y="104"/>
                </a:cubicBezTo>
                <a:cubicBezTo>
                  <a:pt x="233" y="104"/>
                  <a:pt x="233" y="104"/>
                  <a:pt x="233" y="104"/>
                </a:cubicBezTo>
                <a:cubicBezTo>
                  <a:pt x="208" y="207"/>
                  <a:pt x="208" y="207"/>
                  <a:pt x="208" y="207"/>
                </a:cubicBezTo>
                <a:cubicBezTo>
                  <a:pt x="208" y="207"/>
                  <a:pt x="208" y="207"/>
                  <a:pt x="208" y="207"/>
                </a:cubicBezTo>
                <a:cubicBezTo>
                  <a:pt x="206" y="212"/>
                  <a:pt x="202" y="216"/>
                  <a:pt x="196" y="216"/>
                </a:cubicBezTo>
                <a:cubicBezTo>
                  <a:pt x="194" y="216"/>
                  <a:pt x="194" y="216"/>
                  <a:pt x="194" y="216"/>
                </a:cubicBezTo>
                <a:cubicBezTo>
                  <a:pt x="191" y="216"/>
                  <a:pt x="191" y="216"/>
                  <a:pt x="191" y="216"/>
                </a:cubicBezTo>
                <a:cubicBezTo>
                  <a:pt x="60" y="216"/>
                  <a:pt x="60" y="216"/>
                  <a:pt x="60" y="216"/>
                </a:cubicBezTo>
                <a:cubicBezTo>
                  <a:pt x="60" y="216"/>
                  <a:pt x="60" y="216"/>
                  <a:pt x="60" y="216"/>
                </a:cubicBezTo>
                <a:cubicBezTo>
                  <a:pt x="60" y="216"/>
                  <a:pt x="60" y="216"/>
                  <a:pt x="60" y="216"/>
                </a:cubicBezTo>
                <a:cubicBezTo>
                  <a:pt x="54" y="216"/>
                  <a:pt x="50" y="212"/>
                  <a:pt x="48" y="207"/>
                </a:cubicBezTo>
                <a:cubicBezTo>
                  <a:pt x="48" y="207"/>
                  <a:pt x="48" y="207"/>
                  <a:pt x="48" y="207"/>
                </a:cubicBezTo>
                <a:cubicBezTo>
                  <a:pt x="23" y="104"/>
                  <a:pt x="23" y="104"/>
                  <a:pt x="23" y="104"/>
                </a:cubicBezTo>
                <a:cubicBezTo>
                  <a:pt x="12" y="104"/>
                  <a:pt x="12" y="104"/>
                  <a:pt x="12" y="104"/>
                </a:cubicBezTo>
                <a:cubicBezTo>
                  <a:pt x="5" y="104"/>
                  <a:pt x="0" y="99"/>
                  <a:pt x="0" y="92"/>
                </a:cubicBezTo>
                <a:cubicBezTo>
                  <a:pt x="0" y="85"/>
                  <a:pt x="5" y="80"/>
                  <a:pt x="12" y="80"/>
                </a:cubicBezTo>
                <a:cubicBezTo>
                  <a:pt x="58" y="80"/>
                  <a:pt x="58" y="80"/>
                  <a:pt x="58" y="80"/>
                </a:cubicBezTo>
                <a:cubicBezTo>
                  <a:pt x="98" y="80"/>
                  <a:pt x="98" y="80"/>
                  <a:pt x="98" y="80"/>
                </a:cubicBezTo>
                <a:cubicBezTo>
                  <a:pt x="98" y="80"/>
                  <a:pt x="98" y="80"/>
                  <a:pt x="98" y="80"/>
                </a:cubicBezTo>
                <a:cubicBezTo>
                  <a:pt x="148" y="80"/>
                  <a:pt x="148" y="80"/>
                  <a:pt x="148" y="80"/>
                </a:cubicBezTo>
                <a:cubicBezTo>
                  <a:pt x="148" y="80"/>
                  <a:pt x="148" y="80"/>
                  <a:pt x="148" y="80"/>
                </a:cubicBezTo>
                <a:cubicBezTo>
                  <a:pt x="178" y="80"/>
                  <a:pt x="178" y="80"/>
                  <a:pt x="178" y="80"/>
                </a:cubicBezTo>
                <a:cubicBezTo>
                  <a:pt x="179" y="80"/>
                  <a:pt x="179" y="80"/>
                  <a:pt x="179" y="80"/>
                </a:cubicBezTo>
                <a:cubicBezTo>
                  <a:pt x="196" y="80"/>
                  <a:pt x="196" y="80"/>
                  <a:pt x="196" y="80"/>
                </a:cubicBezTo>
                <a:cubicBezTo>
                  <a:pt x="198" y="80"/>
                  <a:pt x="198" y="80"/>
                  <a:pt x="198" y="80"/>
                </a:cubicBezTo>
                <a:cubicBezTo>
                  <a:pt x="244" y="80"/>
                  <a:pt x="244" y="80"/>
                  <a:pt x="244" y="80"/>
                </a:cubicBezTo>
                <a:cubicBezTo>
                  <a:pt x="244" y="80"/>
                  <a:pt x="244" y="80"/>
                  <a:pt x="244" y="80"/>
                </a:cubicBezTo>
                <a:cubicBezTo>
                  <a:pt x="245" y="80"/>
                  <a:pt x="245" y="80"/>
                  <a:pt x="245" y="80"/>
                </a:cubicBezTo>
                <a:cubicBezTo>
                  <a:pt x="251" y="80"/>
                  <a:pt x="255" y="85"/>
                  <a:pt x="256" y="90"/>
                </a:cubicBezTo>
                <a:cubicBezTo>
                  <a:pt x="256" y="90"/>
                  <a:pt x="256" y="90"/>
                  <a:pt x="256" y="90"/>
                </a:cubicBezTo>
                <a:moveTo>
                  <a:pt x="92" y="116"/>
                </a:moveTo>
                <a:cubicBezTo>
                  <a:pt x="92" y="109"/>
                  <a:pt x="87" y="104"/>
                  <a:pt x="80" y="104"/>
                </a:cubicBezTo>
                <a:cubicBezTo>
                  <a:pt x="73" y="104"/>
                  <a:pt x="68" y="109"/>
                  <a:pt x="68" y="116"/>
                </a:cubicBezTo>
                <a:cubicBezTo>
                  <a:pt x="68" y="180"/>
                  <a:pt x="68" y="180"/>
                  <a:pt x="68" y="180"/>
                </a:cubicBezTo>
                <a:cubicBezTo>
                  <a:pt x="68" y="187"/>
                  <a:pt x="73" y="192"/>
                  <a:pt x="80" y="192"/>
                </a:cubicBezTo>
                <a:cubicBezTo>
                  <a:pt x="87" y="192"/>
                  <a:pt x="92" y="187"/>
                  <a:pt x="92" y="180"/>
                </a:cubicBezTo>
                <a:lnTo>
                  <a:pt x="92" y="116"/>
                </a:lnTo>
                <a:close/>
                <a:moveTo>
                  <a:pt x="140" y="116"/>
                </a:moveTo>
                <a:cubicBezTo>
                  <a:pt x="140" y="109"/>
                  <a:pt x="135" y="104"/>
                  <a:pt x="128" y="104"/>
                </a:cubicBezTo>
                <a:cubicBezTo>
                  <a:pt x="121" y="104"/>
                  <a:pt x="116" y="109"/>
                  <a:pt x="116" y="116"/>
                </a:cubicBezTo>
                <a:cubicBezTo>
                  <a:pt x="116" y="180"/>
                  <a:pt x="116" y="180"/>
                  <a:pt x="116" y="180"/>
                </a:cubicBezTo>
                <a:cubicBezTo>
                  <a:pt x="116" y="187"/>
                  <a:pt x="121" y="192"/>
                  <a:pt x="128" y="192"/>
                </a:cubicBezTo>
                <a:cubicBezTo>
                  <a:pt x="135" y="192"/>
                  <a:pt x="140" y="187"/>
                  <a:pt x="140" y="180"/>
                </a:cubicBezTo>
                <a:lnTo>
                  <a:pt x="140" y="116"/>
                </a:lnTo>
                <a:close/>
                <a:moveTo>
                  <a:pt x="188" y="116"/>
                </a:moveTo>
                <a:cubicBezTo>
                  <a:pt x="188" y="109"/>
                  <a:pt x="183" y="104"/>
                  <a:pt x="176" y="104"/>
                </a:cubicBezTo>
                <a:cubicBezTo>
                  <a:pt x="169" y="104"/>
                  <a:pt x="164" y="109"/>
                  <a:pt x="164" y="116"/>
                </a:cubicBezTo>
                <a:cubicBezTo>
                  <a:pt x="164" y="180"/>
                  <a:pt x="164" y="180"/>
                  <a:pt x="164" y="180"/>
                </a:cubicBezTo>
                <a:cubicBezTo>
                  <a:pt x="164" y="187"/>
                  <a:pt x="169" y="192"/>
                  <a:pt x="176" y="192"/>
                </a:cubicBezTo>
                <a:cubicBezTo>
                  <a:pt x="183" y="192"/>
                  <a:pt x="188" y="187"/>
                  <a:pt x="188" y="180"/>
                </a:cubicBezTo>
                <a:lnTo>
                  <a:pt x="188" y="116"/>
                </a:lnTo>
                <a:close/>
                <a:moveTo>
                  <a:pt x="142" y="18"/>
                </a:moveTo>
                <a:cubicBezTo>
                  <a:pt x="142" y="18"/>
                  <a:pt x="142" y="18"/>
                  <a:pt x="142" y="18"/>
                </a:cubicBezTo>
                <a:cubicBezTo>
                  <a:pt x="141" y="16"/>
                  <a:pt x="140" y="14"/>
                  <a:pt x="140" y="12"/>
                </a:cubicBezTo>
                <a:cubicBezTo>
                  <a:pt x="140" y="5"/>
                  <a:pt x="145" y="0"/>
                  <a:pt x="152" y="0"/>
                </a:cubicBezTo>
                <a:cubicBezTo>
                  <a:pt x="157" y="0"/>
                  <a:pt x="161" y="3"/>
                  <a:pt x="163" y="7"/>
                </a:cubicBezTo>
                <a:cubicBezTo>
                  <a:pt x="163" y="7"/>
                  <a:pt x="163" y="7"/>
                  <a:pt x="163" y="7"/>
                </a:cubicBezTo>
                <a:cubicBezTo>
                  <a:pt x="195" y="68"/>
                  <a:pt x="195" y="68"/>
                  <a:pt x="195" y="68"/>
                </a:cubicBezTo>
                <a:cubicBezTo>
                  <a:pt x="168" y="68"/>
                  <a:pt x="168" y="68"/>
                  <a:pt x="168" y="68"/>
                </a:cubicBezTo>
                <a:lnTo>
                  <a:pt x="142" y="18"/>
                </a:lnTo>
                <a:close/>
                <a:moveTo>
                  <a:pt x="114" y="18"/>
                </a:moveTo>
                <a:cubicBezTo>
                  <a:pt x="88" y="68"/>
                  <a:pt x="88" y="68"/>
                  <a:pt x="88" y="68"/>
                </a:cubicBezTo>
                <a:cubicBezTo>
                  <a:pt x="61" y="68"/>
                  <a:pt x="61" y="68"/>
                  <a:pt x="61" y="68"/>
                </a:cubicBezTo>
                <a:cubicBezTo>
                  <a:pt x="93" y="7"/>
                  <a:pt x="93" y="7"/>
                  <a:pt x="93" y="7"/>
                </a:cubicBezTo>
                <a:cubicBezTo>
                  <a:pt x="93" y="7"/>
                  <a:pt x="93" y="7"/>
                  <a:pt x="93" y="7"/>
                </a:cubicBezTo>
                <a:cubicBezTo>
                  <a:pt x="95" y="3"/>
                  <a:pt x="99" y="0"/>
                  <a:pt x="104" y="0"/>
                </a:cubicBezTo>
                <a:cubicBezTo>
                  <a:pt x="111" y="0"/>
                  <a:pt x="116" y="5"/>
                  <a:pt x="116" y="12"/>
                </a:cubicBezTo>
                <a:cubicBezTo>
                  <a:pt x="116" y="14"/>
                  <a:pt x="115" y="16"/>
                  <a:pt x="114" y="18"/>
                </a:cubicBezTo>
                <a:close/>
              </a:path>
            </a:pathLst>
          </a:custGeom>
          <a:solidFill>
            <a:srgbClr val="59F8E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14217">
              <a:defRPr/>
            </a:pPr>
            <a:endParaRPr lang="en-US" sz="900" dirty="0"/>
          </a:p>
        </p:txBody>
      </p:sp>
      <p:sp>
        <p:nvSpPr>
          <p:cNvPr id="61" name="Freeform 60"/>
          <p:cNvSpPr>
            <a:spLocks noEditPoints="1"/>
          </p:cNvSpPr>
          <p:nvPr/>
        </p:nvSpPr>
        <p:spPr bwMode="auto">
          <a:xfrm>
            <a:off x="5660997" y="1350311"/>
            <a:ext cx="311150" cy="215106"/>
          </a:xfrm>
          <a:custGeom>
            <a:avLst/>
            <a:gdLst/>
            <a:ahLst/>
            <a:cxnLst>
              <a:cxn ang="0">
                <a:pos x="244" y="176"/>
              </a:cxn>
              <a:cxn ang="0">
                <a:pos x="12" y="176"/>
              </a:cxn>
              <a:cxn ang="0">
                <a:pos x="0" y="164"/>
              </a:cxn>
              <a:cxn ang="0">
                <a:pos x="0" y="72"/>
              </a:cxn>
              <a:cxn ang="0">
                <a:pos x="256" y="72"/>
              </a:cxn>
              <a:cxn ang="0">
                <a:pos x="256" y="164"/>
              </a:cxn>
              <a:cxn ang="0">
                <a:pos x="244" y="176"/>
              </a:cxn>
              <a:cxn ang="0">
                <a:pos x="24" y="152"/>
              </a:cxn>
              <a:cxn ang="0">
                <a:pos x="72" y="152"/>
              </a:cxn>
              <a:cxn ang="0">
                <a:pos x="72" y="140"/>
              </a:cxn>
              <a:cxn ang="0">
                <a:pos x="24" y="140"/>
              </a:cxn>
              <a:cxn ang="0">
                <a:pos x="24" y="152"/>
              </a:cxn>
              <a:cxn ang="0">
                <a:pos x="144" y="116"/>
              </a:cxn>
              <a:cxn ang="0">
                <a:pos x="24" y="116"/>
              </a:cxn>
              <a:cxn ang="0">
                <a:pos x="24" y="128"/>
              </a:cxn>
              <a:cxn ang="0">
                <a:pos x="144" y="128"/>
              </a:cxn>
              <a:cxn ang="0">
                <a:pos x="144" y="116"/>
              </a:cxn>
              <a:cxn ang="0">
                <a:pos x="0" y="12"/>
              </a:cxn>
              <a:cxn ang="0">
                <a:pos x="12" y="0"/>
              </a:cxn>
              <a:cxn ang="0">
                <a:pos x="244" y="0"/>
              </a:cxn>
              <a:cxn ang="0">
                <a:pos x="256" y="12"/>
              </a:cxn>
              <a:cxn ang="0">
                <a:pos x="256" y="48"/>
              </a:cxn>
              <a:cxn ang="0">
                <a:pos x="0" y="48"/>
              </a:cxn>
              <a:cxn ang="0">
                <a:pos x="0" y="12"/>
              </a:cxn>
            </a:cxnLst>
            <a:rect l="0" t="0" r="r" b="b"/>
            <a:pathLst>
              <a:path w="256" h="176">
                <a:moveTo>
                  <a:pt x="244" y="176"/>
                </a:moveTo>
                <a:cubicBezTo>
                  <a:pt x="12" y="176"/>
                  <a:pt x="12" y="176"/>
                  <a:pt x="12" y="176"/>
                </a:cubicBezTo>
                <a:cubicBezTo>
                  <a:pt x="5" y="176"/>
                  <a:pt x="0" y="171"/>
                  <a:pt x="0" y="164"/>
                </a:cubicBezTo>
                <a:cubicBezTo>
                  <a:pt x="0" y="72"/>
                  <a:pt x="0" y="72"/>
                  <a:pt x="0" y="72"/>
                </a:cubicBezTo>
                <a:cubicBezTo>
                  <a:pt x="256" y="72"/>
                  <a:pt x="256" y="72"/>
                  <a:pt x="256" y="72"/>
                </a:cubicBezTo>
                <a:cubicBezTo>
                  <a:pt x="256" y="164"/>
                  <a:pt x="256" y="164"/>
                  <a:pt x="256" y="164"/>
                </a:cubicBezTo>
                <a:cubicBezTo>
                  <a:pt x="256" y="171"/>
                  <a:pt x="251" y="176"/>
                  <a:pt x="244" y="176"/>
                </a:cubicBezTo>
                <a:moveTo>
                  <a:pt x="24" y="152"/>
                </a:moveTo>
                <a:cubicBezTo>
                  <a:pt x="72" y="152"/>
                  <a:pt x="72" y="152"/>
                  <a:pt x="72" y="152"/>
                </a:cubicBezTo>
                <a:cubicBezTo>
                  <a:pt x="72" y="140"/>
                  <a:pt x="72" y="140"/>
                  <a:pt x="72" y="140"/>
                </a:cubicBezTo>
                <a:cubicBezTo>
                  <a:pt x="24" y="140"/>
                  <a:pt x="24" y="140"/>
                  <a:pt x="24" y="140"/>
                </a:cubicBezTo>
                <a:lnTo>
                  <a:pt x="24" y="152"/>
                </a:lnTo>
                <a:close/>
                <a:moveTo>
                  <a:pt x="144" y="116"/>
                </a:moveTo>
                <a:cubicBezTo>
                  <a:pt x="24" y="116"/>
                  <a:pt x="24" y="116"/>
                  <a:pt x="24" y="116"/>
                </a:cubicBezTo>
                <a:cubicBezTo>
                  <a:pt x="24" y="128"/>
                  <a:pt x="24" y="128"/>
                  <a:pt x="24" y="128"/>
                </a:cubicBezTo>
                <a:cubicBezTo>
                  <a:pt x="144" y="128"/>
                  <a:pt x="144" y="128"/>
                  <a:pt x="144" y="128"/>
                </a:cubicBezTo>
                <a:lnTo>
                  <a:pt x="144" y="116"/>
                </a:lnTo>
                <a:close/>
                <a:moveTo>
                  <a:pt x="0" y="12"/>
                </a:moveTo>
                <a:cubicBezTo>
                  <a:pt x="0" y="5"/>
                  <a:pt x="5" y="0"/>
                  <a:pt x="12" y="0"/>
                </a:cubicBezTo>
                <a:cubicBezTo>
                  <a:pt x="244" y="0"/>
                  <a:pt x="244" y="0"/>
                  <a:pt x="244" y="0"/>
                </a:cubicBezTo>
                <a:cubicBezTo>
                  <a:pt x="251" y="0"/>
                  <a:pt x="256" y="5"/>
                  <a:pt x="256" y="12"/>
                </a:cubicBezTo>
                <a:cubicBezTo>
                  <a:pt x="256" y="48"/>
                  <a:pt x="256" y="48"/>
                  <a:pt x="256" y="48"/>
                </a:cubicBezTo>
                <a:cubicBezTo>
                  <a:pt x="0" y="48"/>
                  <a:pt x="0" y="48"/>
                  <a:pt x="0" y="48"/>
                </a:cubicBezTo>
                <a:lnTo>
                  <a:pt x="0" y="12"/>
                </a:lnTo>
                <a:close/>
              </a:path>
            </a:pathLst>
          </a:custGeom>
          <a:solidFill>
            <a:srgbClr val="59F8E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14217">
              <a:defRPr/>
            </a:pPr>
            <a:endParaRPr lang="en-US" sz="900" dirty="0"/>
          </a:p>
        </p:txBody>
      </p:sp>
      <p:sp>
        <p:nvSpPr>
          <p:cNvPr id="62" name="Freeform 57"/>
          <p:cNvSpPr>
            <a:spLocks noEditPoints="1"/>
          </p:cNvSpPr>
          <p:nvPr/>
        </p:nvSpPr>
        <p:spPr bwMode="auto">
          <a:xfrm>
            <a:off x="6203922" y="2875899"/>
            <a:ext cx="307975" cy="222250"/>
          </a:xfrm>
          <a:custGeom>
            <a:avLst/>
            <a:gdLst/>
            <a:ahLst/>
            <a:cxnLst>
              <a:cxn ang="0">
                <a:pos x="256" y="172"/>
              </a:cxn>
              <a:cxn ang="0">
                <a:pos x="244" y="184"/>
              </a:cxn>
              <a:cxn ang="0">
                <a:pos x="12" y="184"/>
              </a:cxn>
              <a:cxn ang="0">
                <a:pos x="0" y="172"/>
              </a:cxn>
              <a:cxn ang="0">
                <a:pos x="0" y="96"/>
              </a:cxn>
              <a:cxn ang="0">
                <a:pos x="1" y="92"/>
              </a:cxn>
              <a:cxn ang="0">
                <a:pos x="1" y="92"/>
              </a:cxn>
              <a:cxn ang="0">
                <a:pos x="33" y="8"/>
              </a:cxn>
              <a:cxn ang="0">
                <a:pos x="33" y="8"/>
              </a:cxn>
              <a:cxn ang="0">
                <a:pos x="44" y="0"/>
              </a:cxn>
              <a:cxn ang="0">
                <a:pos x="212" y="0"/>
              </a:cxn>
              <a:cxn ang="0">
                <a:pos x="223" y="8"/>
              </a:cxn>
              <a:cxn ang="0">
                <a:pos x="223" y="8"/>
              </a:cxn>
              <a:cxn ang="0">
                <a:pos x="255" y="92"/>
              </a:cxn>
              <a:cxn ang="0">
                <a:pos x="255" y="92"/>
              </a:cxn>
              <a:cxn ang="0">
                <a:pos x="256" y="96"/>
              </a:cxn>
              <a:cxn ang="0">
                <a:pos x="256" y="172"/>
              </a:cxn>
              <a:cxn ang="0">
                <a:pos x="204" y="24"/>
              </a:cxn>
              <a:cxn ang="0">
                <a:pos x="52" y="24"/>
              </a:cxn>
              <a:cxn ang="0">
                <a:pos x="29" y="84"/>
              </a:cxn>
              <a:cxn ang="0">
                <a:pos x="68" y="84"/>
              </a:cxn>
              <a:cxn ang="0">
                <a:pos x="80" y="96"/>
              </a:cxn>
              <a:cxn ang="0">
                <a:pos x="80" y="108"/>
              </a:cxn>
              <a:cxn ang="0">
                <a:pos x="176" y="108"/>
              </a:cxn>
              <a:cxn ang="0">
                <a:pos x="176" y="96"/>
              </a:cxn>
              <a:cxn ang="0">
                <a:pos x="188" y="84"/>
              </a:cxn>
              <a:cxn ang="0">
                <a:pos x="227" y="84"/>
              </a:cxn>
              <a:cxn ang="0">
                <a:pos x="204" y="24"/>
              </a:cxn>
            </a:cxnLst>
            <a:rect l="0" t="0" r="r" b="b"/>
            <a:pathLst>
              <a:path w="256" h="184">
                <a:moveTo>
                  <a:pt x="256" y="172"/>
                </a:moveTo>
                <a:cubicBezTo>
                  <a:pt x="256" y="179"/>
                  <a:pt x="251" y="184"/>
                  <a:pt x="244" y="184"/>
                </a:cubicBezTo>
                <a:cubicBezTo>
                  <a:pt x="12" y="184"/>
                  <a:pt x="12" y="184"/>
                  <a:pt x="12" y="184"/>
                </a:cubicBezTo>
                <a:cubicBezTo>
                  <a:pt x="5" y="184"/>
                  <a:pt x="0" y="179"/>
                  <a:pt x="0" y="172"/>
                </a:cubicBezTo>
                <a:cubicBezTo>
                  <a:pt x="0" y="96"/>
                  <a:pt x="0" y="96"/>
                  <a:pt x="0" y="96"/>
                </a:cubicBezTo>
                <a:cubicBezTo>
                  <a:pt x="0" y="94"/>
                  <a:pt x="0" y="93"/>
                  <a:pt x="1" y="92"/>
                </a:cubicBezTo>
                <a:cubicBezTo>
                  <a:pt x="1" y="92"/>
                  <a:pt x="1" y="92"/>
                  <a:pt x="1" y="92"/>
                </a:cubicBezTo>
                <a:cubicBezTo>
                  <a:pt x="33" y="8"/>
                  <a:pt x="33" y="8"/>
                  <a:pt x="33" y="8"/>
                </a:cubicBezTo>
                <a:cubicBezTo>
                  <a:pt x="33" y="8"/>
                  <a:pt x="33" y="8"/>
                  <a:pt x="33" y="8"/>
                </a:cubicBezTo>
                <a:cubicBezTo>
                  <a:pt x="35" y="3"/>
                  <a:pt x="39" y="0"/>
                  <a:pt x="44" y="0"/>
                </a:cubicBezTo>
                <a:cubicBezTo>
                  <a:pt x="212" y="0"/>
                  <a:pt x="212" y="0"/>
                  <a:pt x="212" y="0"/>
                </a:cubicBezTo>
                <a:cubicBezTo>
                  <a:pt x="217" y="0"/>
                  <a:pt x="221" y="3"/>
                  <a:pt x="223" y="8"/>
                </a:cubicBezTo>
                <a:cubicBezTo>
                  <a:pt x="223" y="8"/>
                  <a:pt x="223" y="8"/>
                  <a:pt x="223" y="8"/>
                </a:cubicBezTo>
                <a:cubicBezTo>
                  <a:pt x="255" y="92"/>
                  <a:pt x="255" y="92"/>
                  <a:pt x="255" y="92"/>
                </a:cubicBezTo>
                <a:cubicBezTo>
                  <a:pt x="255" y="92"/>
                  <a:pt x="255" y="92"/>
                  <a:pt x="255" y="92"/>
                </a:cubicBezTo>
                <a:cubicBezTo>
                  <a:pt x="256" y="93"/>
                  <a:pt x="256" y="94"/>
                  <a:pt x="256" y="96"/>
                </a:cubicBezTo>
                <a:lnTo>
                  <a:pt x="256" y="172"/>
                </a:lnTo>
                <a:close/>
                <a:moveTo>
                  <a:pt x="204" y="24"/>
                </a:moveTo>
                <a:cubicBezTo>
                  <a:pt x="52" y="24"/>
                  <a:pt x="52" y="24"/>
                  <a:pt x="52" y="24"/>
                </a:cubicBezTo>
                <a:cubicBezTo>
                  <a:pt x="29" y="84"/>
                  <a:pt x="29" y="84"/>
                  <a:pt x="29" y="84"/>
                </a:cubicBezTo>
                <a:cubicBezTo>
                  <a:pt x="68" y="84"/>
                  <a:pt x="68" y="84"/>
                  <a:pt x="68" y="84"/>
                </a:cubicBezTo>
                <a:cubicBezTo>
                  <a:pt x="75" y="84"/>
                  <a:pt x="80" y="89"/>
                  <a:pt x="80" y="96"/>
                </a:cubicBezTo>
                <a:cubicBezTo>
                  <a:pt x="80" y="108"/>
                  <a:pt x="80" y="108"/>
                  <a:pt x="80" y="108"/>
                </a:cubicBezTo>
                <a:cubicBezTo>
                  <a:pt x="176" y="108"/>
                  <a:pt x="176" y="108"/>
                  <a:pt x="176" y="108"/>
                </a:cubicBezTo>
                <a:cubicBezTo>
                  <a:pt x="176" y="96"/>
                  <a:pt x="176" y="96"/>
                  <a:pt x="176" y="96"/>
                </a:cubicBezTo>
                <a:cubicBezTo>
                  <a:pt x="176" y="89"/>
                  <a:pt x="181" y="84"/>
                  <a:pt x="188" y="84"/>
                </a:cubicBezTo>
                <a:cubicBezTo>
                  <a:pt x="227" y="84"/>
                  <a:pt x="227" y="84"/>
                  <a:pt x="227" y="84"/>
                </a:cubicBezTo>
                <a:lnTo>
                  <a:pt x="204" y="24"/>
                </a:lnTo>
                <a:close/>
              </a:path>
            </a:pathLst>
          </a:custGeom>
          <a:solidFill>
            <a:srgbClr val="59F8E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defTabSz="914217">
              <a:defRPr/>
            </a:pPr>
            <a:endParaRPr lang="en-US" sz="900" dirty="0"/>
          </a:p>
        </p:txBody>
      </p:sp>
      <p:sp>
        <p:nvSpPr>
          <p:cNvPr id="8232" name="Freeform 64"/>
          <p:cNvSpPr>
            <a:spLocks noEditPoints="1"/>
          </p:cNvSpPr>
          <p:nvPr/>
        </p:nvSpPr>
        <p:spPr bwMode="auto">
          <a:xfrm>
            <a:off x="7965254" y="2552842"/>
            <a:ext cx="255588" cy="255588"/>
          </a:xfrm>
          <a:custGeom>
            <a:avLst/>
            <a:gdLst>
              <a:gd name="T0" fmla="*/ 192 w 192"/>
              <a:gd name="T1" fmla="*/ 98 h 192"/>
              <a:gd name="T2" fmla="*/ 192 w 192"/>
              <a:gd name="T3" fmla="*/ 98 h 192"/>
              <a:gd name="T4" fmla="*/ 192 w 192"/>
              <a:gd name="T5" fmla="*/ 99 h 192"/>
              <a:gd name="T6" fmla="*/ 192 w 192"/>
              <a:gd name="T7" fmla="*/ 99 h 192"/>
              <a:gd name="T8" fmla="*/ 192 w 192"/>
              <a:gd name="T9" fmla="*/ 100 h 192"/>
              <a:gd name="T10" fmla="*/ 192 w 192"/>
              <a:gd name="T11" fmla="*/ 100 h 192"/>
              <a:gd name="T12" fmla="*/ 189 w 192"/>
              <a:gd name="T13" fmla="*/ 108 h 192"/>
              <a:gd name="T14" fmla="*/ 189 w 192"/>
              <a:gd name="T15" fmla="*/ 108 h 192"/>
              <a:gd name="T16" fmla="*/ 121 w 192"/>
              <a:gd name="T17" fmla="*/ 188 h 192"/>
              <a:gd name="T18" fmla="*/ 121 w 192"/>
              <a:gd name="T19" fmla="*/ 188 h 192"/>
              <a:gd name="T20" fmla="*/ 112 w 192"/>
              <a:gd name="T21" fmla="*/ 192 h 192"/>
              <a:gd name="T22" fmla="*/ 111 w 192"/>
              <a:gd name="T23" fmla="*/ 192 h 192"/>
              <a:gd name="T24" fmla="*/ 110 w 192"/>
              <a:gd name="T25" fmla="*/ 192 h 192"/>
              <a:gd name="T26" fmla="*/ 110 w 192"/>
              <a:gd name="T27" fmla="*/ 192 h 192"/>
              <a:gd name="T28" fmla="*/ 104 w 192"/>
              <a:gd name="T29" fmla="*/ 189 h 192"/>
              <a:gd name="T30" fmla="*/ 104 w 192"/>
              <a:gd name="T31" fmla="*/ 189 h 192"/>
              <a:gd name="T32" fmla="*/ 4 w 192"/>
              <a:gd name="T33" fmla="*/ 97 h 192"/>
              <a:gd name="T34" fmla="*/ 4 w 192"/>
              <a:gd name="T35" fmla="*/ 97 h 192"/>
              <a:gd name="T36" fmla="*/ 0 w 192"/>
              <a:gd name="T37" fmla="*/ 88 h 192"/>
              <a:gd name="T38" fmla="*/ 0 w 192"/>
              <a:gd name="T39" fmla="*/ 88 h 192"/>
              <a:gd name="T40" fmla="*/ 0 w 192"/>
              <a:gd name="T41" fmla="*/ 24 h 192"/>
              <a:gd name="T42" fmla="*/ 0 w 192"/>
              <a:gd name="T43" fmla="*/ 12 h 192"/>
              <a:gd name="T44" fmla="*/ 0 w 192"/>
              <a:gd name="T45" fmla="*/ 12 h 192"/>
              <a:gd name="T46" fmla="*/ 0 w 192"/>
              <a:gd name="T47" fmla="*/ 12 h 192"/>
              <a:gd name="T48" fmla="*/ 12 w 192"/>
              <a:gd name="T49" fmla="*/ 0 h 192"/>
              <a:gd name="T50" fmla="*/ 12 w 192"/>
              <a:gd name="T51" fmla="*/ 0 h 192"/>
              <a:gd name="T52" fmla="*/ 88 w 192"/>
              <a:gd name="T53" fmla="*/ 0 h 192"/>
              <a:gd name="T54" fmla="*/ 88 w 192"/>
              <a:gd name="T55" fmla="*/ 0 h 192"/>
              <a:gd name="T56" fmla="*/ 88 w 192"/>
              <a:gd name="T57" fmla="*/ 0 h 192"/>
              <a:gd name="T58" fmla="*/ 97 w 192"/>
              <a:gd name="T59" fmla="*/ 4 h 192"/>
              <a:gd name="T60" fmla="*/ 188 w 192"/>
              <a:gd name="T61" fmla="*/ 91 h 192"/>
              <a:gd name="T62" fmla="*/ 192 w 192"/>
              <a:gd name="T63" fmla="*/ 98 h 192"/>
              <a:gd name="T64" fmla="*/ 32 w 192"/>
              <a:gd name="T65" fmla="*/ 16 h 192"/>
              <a:gd name="T66" fmla="*/ 16 w 192"/>
              <a:gd name="T67" fmla="*/ 32 h 192"/>
              <a:gd name="T68" fmla="*/ 32 w 192"/>
              <a:gd name="T69" fmla="*/ 48 h 192"/>
              <a:gd name="T70" fmla="*/ 48 w 192"/>
              <a:gd name="T71" fmla="*/ 32 h 192"/>
              <a:gd name="T72" fmla="*/ 32 w 192"/>
              <a:gd name="T73" fmla="*/ 16 h 192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0" t="0" r="r" b="b"/>
            <a:pathLst>
              <a:path w="192" h="192">
                <a:moveTo>
                  <a:pt x="192" y="98"/>
                </a:moveTo>
                <a:cubicBezTo>
                  <a:pt x="192" y="98"/>
                  <a:pt x="192" y="98"/>
                  <a:pt x="192" y="98"/>
                </a:cubicBezTo>
                <a:cubicBezTo>
                  <a:pt x="192" y="98"/>
                  <a:pt x="192" y="98"/>
                  <a:pt x="192" y="99"/>
                </a:cubicBezTo>
                <a:cubicBezTo>
                  <a:pt x="192" y="99"/>
                  <a:pt x="192" y="99"/>
                  <a:pt x="192" y="99"/>
                </a:cubicBezTo>
                <a:cubicBezTo>
                  <a:pt x="192" y="99"/>
                  <a:pt x="192" y="99"/>
                  <a:pt x="192" y="100"/>
                </a:cubicBezTo>
                <a:cubicBezTo>
                  <a:pt x="192" y="100"/>
                  <a:pt x="192" y="100"/>
                  <a:pt x="192" y="100"/>
                </a:cubicBezTo>
                <a:cubicBezTo>
                  <a:pt x="192" y="103"/>
                  <a:pt x="191" y="106"/>
                  <a:pt x="189" y="108"/>
                </a:cubicBezTo>
                <a:cubicBezTo>
                  <a:pt x="189" y="108"/>
                  <a:pt x="189" y="108"/>
                  <a:pt x="189" y="108"/>
                </a:cubicBezTo>
                <a:cubicBezTo>
                  <a:pt x="121" y="188"/>
                  <a:pt x="121" y="188"/>
                  <a:pt x="121" y="188"/>
                </a:cubicBezTo>
                <a:cubicBezTo>
                  <a:pt x="121" y="188"/>
                  <a:pt x="121" y="188"/>
                  <a:pt x="121" y="188"/>
                </a:cubicBezTo>
                <a:cubicBezTo>
                  <a:pt x="119" y="190"/>
                  <a:pt x="116" y="192"/>
                  <a:pt x="112" y="192"/>
                </a:cubicBezTo>
                <a:cubicBezTo>
                  <a:pt x="112" y="192"/>
                  <a:pt x="111" y="192"/>
                  <a:pt x="111" y="192"/>
                </a:cubicBezTo>
                <a:cubicBezTo>
                  <a:pt x="111" y="192"/>
                  <a:pt x="110" y="192"/>
                  <a:pt x="110" y="192"/>
                </a:cubicBezTo>
                <a:cubicBezTo>
                  <a:pt x="110" y="192"/>
                  <a:pt x="110" y="192"/>
                  <a:pt x="110" y="192"/>
                </a:cubicBezTo>
                <a:cubicBezTo>
                  <a:pt x="108" y="191"/>
                  <a:pt x="106" y="190"/>
                  <a:pt x="104" y="189"/>
                </a:cubicBezTo>
                <a:cubicBezTo>
                  <a:pt x="104" y="189"/>
                  <a:pt x="104" y="189"/>
                  <a:pt x="104" y="189"/>
                </a:cubicBezTo>
                <a:cubicBezTo>
                  <a:pt x="4" y="97"/>
                  <a:pt x="4" y="97"/>
                  <a:pt x="4" y="97"/>
                </a:cubicBezTo>
                <a:cubicBezTo>
                  <a:pt x="4" y="97"/>
                  <a:pt x="4" y="97"/>
                  <a:pt x="4" y="97"/>
                </a:cubicBezTo>
                <a:cubicBezTo>
                  <a:pt x="2" y="95"/>
                  <a:pt x="0" y="92"/>
                  <a:pt x="0" y="88"/>
                </a:cubicBezTo>
                <a:cubicBezTo>
                  <a:pt x="0" y="88"/>
                  <a:pt x="0" y="88"/>
                  <a:pt x="0" y="88"/>
                </a:cubicBezTo>
                <a:cubicBezTo>
                  <a:pt x="0" y="24"/>
                  <a:pt x="0" y="24"/>
                  <a:pt x="0" y="24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12"/>
                  <a:pt x="0" y="12"/>
                  <a:pt x="0" y="12"/>
                </a:cubicBezTo>
                <a:cubicBezTo>
                  <a:pt x="0" y="5"/>
                  <a:pt x="5" y="0"/>
                  <a:pt x="12" y="0"/>
                </a:cubicBezTo>
                <a:cubicBezTo>
                  <a:pt x="12" y="0"/>
                  <a:pt x="12" y="0"/>
                  <a:pt x="12" y="0"/>
                </a:cubicBezTo>
                <a:cubicBezTo>
                  <a:pt x="88" y="0"/>
                  <a:pt x="88" y="0"/>
                  <a:pt x="88" y="0"/>
                </a:cubicBezTo>
                <a:cubicBezTo>
                  <a:pt x="88" y="0"/>
                  <a:pt x="88" y="0"/>
                  <a:pt x="88" y="0"/>
                </a:cubicBezTo>
                <a:cubicBezTo>
                  <a:pt x="88" y="0"/>
                  <a:pt x="88" y="0"/>
                  <a:pt x="88" y="0"/>
                </a:cubicBezTo>
                <a:cubicBezTo>
                  <a:pt x="91" y="0"/>
                  <a:pt x="94" y="1"/>
                  <a:pt x="97" y="4"/>
                </a:cubicBezTo>
                <a:cubicBezTo>
                  <a:pt x="188" y="91"/>
                  <a:pt x="188" y="91"/>
                  <a:pt x="188" y="91"/>
                </a:cubicBezTo>
                <a:cubicBezTo>
                  <a:pt x="190" y="93"/>
                  <a:pt x="191" y="95"/>
                  <a:pt x="192" y="98"/>
                </a:cubicBezTo>
                <a:moveTo>
                  <a:pt x="32" y="16"/>
                </a:moveTo>
                <a:cubicBezTo>
                  <a:pt x="23" y="16"/>
                  <a:pt x="16" y="23"/>
                  <a:pt x="16" y="32"/>
                </a:cubicBezTo>
                <a:cubicBezTo>
                  <a:pt x="16" y="41"/>
                  <a:pt x="23" y="48"/>
                  <a:pt x="32" y="48"/>
                </a:cubicBezTo>
                <a:cubicBezTo>
                  <a:pt x="41" y="48"/>
                  <a:pt x="48" y="41"/>
                  <a:pt x="48" y="32"/>
                </a:cubicBezTo>
                <a:cubicBezTo>
                  <a:pt x="48" y="23"/>
                  <a:pt x="41" y="16"/>
                  <a:pt x="32" y="16"/>
                </a:cubicBezTo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MX" sz="900"/>
          </a:p>
        </p:txBody>
      </p:sp>
      <p:sp>
        <p:nvSpPr>
          <p:cNvPr id="8233" name="Freeform 194"/>
          <p:cNvSpPr>
            <a:spLocks noEditPoints="1"/>
          </p:cNvSpPr>
          <p:nvPr/>
        </p:nvSpPr>
        <p:spPr bwMode="auto">
          <a:xfrm>
            <a:off x="9893272" y="1658286"/>
            <a:ext cx="280194" cy="278606"/>
          </a:xfrm>
          <a:custGeom>
            <a:avLst/>
            <a:gdLst>
              <a:gd name="T0" fmla="*/ 2 w 278"/>
              <a:gd name="T1" fmla="*/ 160 h 277"/>
              <a:gd name="T2" fmla="*/ 15 w 278"/>
              <a:gd name="T3" fmla="*/ 202 h 277"/>
              <a:gd name="T4" fmla="*/ 70 w 278"/>
              <a:gd name="T5" fmla="*/ 259 h 277"/>
              <a:gd name="T6" fmla="*/ 183 w 278"/>
              <a:gd name="T7" fmla="*/ 270 h 277"/>
              <a:gd name="T8" fmla="*/ 242 w 278"/>
              <a:gd name="T9" fmla="*/ 232 h 277"/>
              <a:gd name="T10" fmla="*/ 267 w 278"/>
              <a:gd name="T11" fmla="*/ 193 h 277"/>
              <a:gd name="T12" fmla="*/ 278 w 278"/>
              <a:gd name="T13" fmla="*/ 139 h 277"/>
              <a:gd name="T14" fmla="*/ 268 w 278"/>
              <a:gd name="T15" fmla="*/ 88 h 277"/>
              <a:gd name="T16" fmla="*/ 237 w 278"/>
              <a:gd name="T17" fmla="*/ 40 h 277"/>
              <a:gd name="T18" fmla="*/ 196 w 278"/>
              <a:gd name="T19" fmla="*/ 12 h 277"/>
              <a:gd name="T20" fmla="*/ 171 w 278"/>
              <a:gd name="T21" fmla="*/ 3 h 277"/>
              <a:gd name="T22" fmla="*/ 94 w 278"/>
              <a:gd name="T23" fmla="*/ 7 h 277"/>
              <a:gd name="T24" fmla="*/ 48 w 278"/>
              <a:gd name="T25" fmla="*/ 34 h 277"/>
              <a:gd name="T26" fmla="*/ 15 w 278"/>
              <a:gd name="T27" fmla="*/ 75 h 277"/>
              <a:gd name="T28" fmla="*/ 115 w 278"/>
              <a:gd name="T29" fmla="*/ 9 h 277"/>
              <a:gd name="T30" fmla="*/ 136 w 278"/>
              <a:gd name="T31" fmla="*/ 7 h 277"/>
              <a:gd name="T32" fmla="*/ 155 w 278"/>
              <a:gd name="T33" fmla="*/ 14 h 277"/>
              <a:gd name="T34" fmla="*/ 172 w 278"/>
              <a:gd name="T35" fmla="*/ 14 h 277"/>
              <a:gd name="T36" fmla="*/ 187 w 278"/>
              <a:gd name="T37" fmla="*/ 18 h 277"/>
              <a:gd name="T38" fmla="*/ 183 w 278"/>
              <a:gd name="T39" fmla="*/ 21 h 277"/>
              <a:gd name="T40" fmla="*/ 161 w 278"/>
              <a:gd name="T41" fmla="*/ 30 h 277"/>
              <a:gd name="T42" fmla="*/ 164 w 278"/>
              <a:gd name="T43" fmla="*/ 44 h 277"/>
              <a:gd name="T44" fmla="*/ 177 w 278"/>
              <a:gd name="T45" fmla="*/ 53 h 277"/>
              <a:gd name="T46" fmla="*/ 197 w 278"/>
              <a:gd name="T47" fmla="*/ 27 h 277"/>
              <a:gd name="T48" fmla="*/ 211 w 278"/>
              <a:gd name="T49" fmla="*/ 32 h 277"/>
              <a:gd name="T50" fmla="*/ 223 w 278"/>
              <a:gd name="T51" fmla="*/ 38 h 277"/>
              <a:gd name="T52" fmla="*/ 229 w 278"/>
              <a:gd name="T53" fmla="*/ 57 h 277"/>
              <a:gd name="T54" fmla="*/ 225 w 278"/>
              <a:gd name="T55" fmla="*/ 67 h 277"/>
              <a:gd name="T56" fmla="*/ 218 w 278"/>
              <a:gd name="T57" fmla="*/ 59 h 277"/>
              <a:gd name="T58" fmla="*/ 200 w 278"/>
              <a:gd name="T59" fmla="*/ 62 h 277"/>
              <a:gd name="T60" fmla="*/ 212 w 278"/>
              <a:gd name="T61" fmla="*/ 69 h 277"/>
              <a:gd name="T62" fmla="*/ 183 w 278"/>
              <a:gd name="T63" fmla="*/ 80 h 277"/>
              <a:gd name="T64" fmla="*/ 169 w 278"/>
              <a:gd name="T65" fmla="*/ 90 h 277"/>
              <a:gd name="T66" fmla="*/ 151 w 278"/>
              <a:gd name="T67" fmla="*/ 107 h 277"/>
              <a:gd name="T68" fmla="*/ 140 w 278"/>
              <a:gd name="T69" fmla="*/ 118 h 277"/>
              <a:gd name="T70" fmla="*/ 116 w 278"/>
              <a:gd name="T71" fmla="*/ 116 h 277"/>
              <a:gd name="T72" fmla="*/ 97 w 278"/>
              <a:gd name="T73" fmla="*/ 140 h 277"/>
              <a:gd name="T74" fmla="*/ 122 w 278"/>
              <a:gd name="T75" fmla="*/ 138 h 277"/>
              <a:gd name="T76" fmla="*/ 118 w 278"/>
              <a:gd name="T77" fmla="*/ 153 h 277"/>
              <a:gd name="T78" fmla="*/ 144 w 278"/>
              <a:gd name="T79" fmla="*/ 172 h 277"/>
              <a:gd name="T80" fmla="*/ 163 w 278"/>
              <a:gd name="T81" fmla="*/ 164 h 277"/>
              <a:gd name="T82" fmla="*/ 179 w 278"/>
              <a:gd name="T83" fmla="*/ 170 h 277"/>
              <a:gd name="T84" fmla="*/ 195 w 278"/>
              <a:gd name="T85" fmla="*/ 175 h 277"/>
              <a:gd name="T86" fmla="*/ 217 w 278"/>
              <a:gd name="T87" fmla="*/ 190 h 277"/>
              <a:gd name="T88" fmla="*/ 234 w 278"/>
              <a:gd name="T89" fmla="*/ 202 h 277"/>
              <a:gd name="T90" fmla="*/ 170 w 278"/>
              <a:gd name="T91" fmla="*/ 266 h 277"/>
              <a:gd name="T92" fmla="*/ 150 w 278"/>
              <a:gd name="T93" fmla="*/ 237 h 277"/>
              <a:gd name="T94" fmla="*/ 135 w 278"/>
              <a:gd name="T95" fmla="*/ 210 h 277"/>
              <a:gd name="T96" fmla="*/ 142 w 278"/>
              <a:gd name="T97" fmla="*/ 191 h 277"/>
              <a:gd name="T98" fmla="*/ 137 w 278"/>
              <a:gd name="T99" fmla="*/ 177 h 277"/>
              <a:gd name="T100" fmla="*/ 119 w 278"/>
              <a:gd name="T101" fmla="*/ 161 h 277"/>
              <a:gd name="T102" fmla="*/ 91 w 278"/>
              <a:gd name="T103" fmla="*/ 152 h 277"/>
              <a:gd name="T104" fmla="*/ 75 w 278"/>
              <a:gd name="T105" fmla="*/ 139 h 277"/>
              <a:gd name="T106" fmla="*/ 62 w 278"/>
              <a:gd name="T107" fmla="*/ 112 h 277"/>
              <a:gd name="T108" fmla="*/ 65 w 278"/>
              <a:gd name="T109" fmla="*/ 133 h 277"/>
              <a:gd name="T110" fmla="*/ 54 w 278"/>
              <a:gd name="T111" fmla="*/ 115 h 277"/>
              <a:gd name="T112" fmla="*/ 47 w 278"/>
              <a:gd name="T113" fmla="*/ 92 h 277"/>
              <a:gd name="T114" fmla="*/ 61 w 278"/>
              <a:gd name="T115" fmla="*/ 63 h 277"/>
              <a:gd name="T116" fmla="*/ 58 w 278"/>
              <a:gd name="T117" fmla="*/ 46 h 277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278" h="277">
                <a:moveTo>
                  <a:pt x="3" y="111"/>
                </a:moveTo>
                <a:cubicBezTo>
                  <a:pt x="2" y="113"/>
                  <a:pt x="2" y="115"/>
                  <a:pt x="2" y="117"/>
                </a:cubicBezTo>
                <a:cubicBezTo>
                  <a:pt x="1" y="120"/>
                  <a:pt x="1" y="122"/>
                  <a:pt x="1" y="124"/>
                </a:cubicBezTo>
                <a:cubicBezTo>
                  <a:pt x="0" y="129"/>
                  <a:pt x="0" y="134"/>
                  <a:pt x="0" y="139"/>
                </a:cubicBezTo>
                <a:cubicBezTo>
                  <a:pt x="0" y="143"/>
                  <a:pt x="0" y="148"/>
                  <a:pt x="1" y="153"/>
                </a:cubicBezTo>
                <a:cubicBezTo>
                  <a:pt x="1" y="155"/>
                  <a:pt x="1" y="157"/>
                  <a:pt x="2" y="160"/>
                </a:cubicBezTo>
                <a:cubicBezTo>
                  <a:pt x="2" y="162"/>
                  <a:pt x="2" y="164"/>
                  <a:pt x="3" y="167"/>
                </a:cubicBezTo>
                <a:cubicBezTo>
                  <a:pt x="3" y="169"/>
                  <a:pt x="4" y="171"/>
                  <a:pt x="4" y="173"/>
                </a:cubicBezTo>
                <a:cubicBezTo>
                  <a:pt x="5" y="178"/>
                  <a:pt x="7" y="182"/>
                  <a:pt x="8" y="186"/>
                </a:cubicBezTo>
                <a:cubicBezTo>
                  <a:pt x="9" y="188"/>
                  <a:pt x="10" y="191"/>
                  <a:pt x="11" y="193"/>
                </a:cubicBezTo>
                <a:cubicBezTo>
                  <a:pt x="12" y="195"/>
                  <a:pt x="13" y="197"/>
                  <a:pt x="14" y="199"/>
                </a:cubicBezTo>
                <a:cubicBezTo>
                  <a:pt x="14" y="200"/>
                  <a:pt x="15" y="201"/>
                  <a:pt x="15" y="202"/>
                </a:cubicBezTo>
                <a:cubicBezTo>
                  <a:pt x="16" y="204"/>
                  <a:pt x="17" y="206"/>
                  <a:pt x="18" y="208"/>
                </a:cubicBezTo>
                <a:cubicBezTo>
                  <a:pt x="22" y="214"/>
                  <a:pt x="25" y="219"/>
                  <a:pt x="30" y="224"/>
                </a:cubicBezTo>
                <a:cubicBezTo>
                  <a:pt x="32" y="227"/>
                  <a:pt x="34" y="230"/>
                  <a:pt x="36" y="232"/>
                </a:cubicBezTo>
                <a:cubicBezTo>
                  <a:pt x="38" y="234"/>
                  <a:pt x="39" y="235"/>
                  <a:pt x="41" y="237"/>
                </a:cubicBezTo>
                <a:cubicBezTo>
                  <a:pt x="42" y="238"/>
                  <a:pt x="44" y="240"/>
                  <a:pt x="45" y="241"/>
                </a:cubicBezTo>
                <a:cubicBezTo>
                  <a:pt x="53" y="248"/>
                  <a:pt x="61" y="254"/>
                  <a:pt x="70" y="259"/>
                </a:cubicBezTo>
                <a:cubicBezTo>
                  <a:pt x="72" y="260"/>
                  <a:pt x="74" y="261"/>
                  <a:pt x="76" y="262"/>
                </a:cubicBezTo>
                <a:cubicBezTo>
                  <a:pt x="80" y="264"/>
                  <a:pt x="84" y="266"/>
                  <a:pt x="88" y="268"/>
                </a:cubicBezTo>
                <a:cubicBezTo>
                  <a:pt x="90" y="269"/>
                  <a:pt x="92" y="269"/>
                  <a:pt x="94" y="270"/>
                </a:cubicBezTo>
                <a:cubicBezTo>
                  <a:pt x="108" y="275"/>
                  <a:pt x="123" y="277"/>
                  <a:pt x="139" y="277"/>
                </a:cubicBezTo>
                <a:cubicBezTo>
                  <a:pt x="149" y="277"/>
                  <a:pt x="160" y="276"/>
                  <a:pt x="170" y="274"/>
                </a:cubicBezTo>
                <a:cubicBezTo>
                  <a:pt x="174" y="273"/>
                  <a:pt x="179" y="272"/>
                  <a:pt x="183" y="270"/>
                </a:cubicBezTo>
                <a:cubicBezTo>
                  <a:pt x="186" y="269"/>
                  <a:pt x="188" y="269"/>
                  <a:pt x="190" y="268"/>
                </a:cubicBezTo>
                <a:cubicBezTo>
                  <a:pt x="194" y="266"/>
                  <a:pt x="198" y="264"/>
                  <a:pt x="202" y="262"/>
                </a:cubicBezTo>
                <a:cubicBezTo>
                  <a:pt x="204" y="261"/>
                  <a:pt x="206" y="260"/>
                  <a:pt x="208" y="259"/>
                </a:cubicBezTo>
                <a:cubicBezTo>
                  <a:pt x="217" y="254"/>
                  <a:pt x="225" y="248"/>
                  <a:pt x="232" y="241"/>
                </a:cubicBezTo>
                <a:cubicBezTo>
                  <a:pt x="234" y="240"/>
                  <a:pt x="236" y="238"/>
                  <a:pt x="237" y="237"/>
                </a:cubicBezTo>
                <a:cubicBezTo>
                  <a:pt x="239" y="235"/>
                  <a:pt x="240" y="234"/>
                  <a:pt x="242" y="232"/>
                </a:cubicBezTo>
                <a:cubicBezTo>
                  <a:pt x="244" y="230"/>
                  <a:pt x="246" y="227"/>
                  <a:pt x="248" y="224"/>
                </a:cubicBezTo>
                <a:cubicBezTo>
                  <a:pt x="251" y="220"/>
                  <a:pt x="254" y="216"/>
                  <a:pt x="257" y="211"/>
                </a:cubicBezTo>
                <a:cubicBezTo>
                  <a:pt x="258" y="210"/>
                  <a:pt x="259" y="209"/>
                  <a:pt x="259" y="208"/>
                </a:cubicBezTo>
                <a:cubicBezTo>
                  <a:pt x="260" y="206"/>
                  <a:pt x="262" y="204"/>
                  <a:pt x="263" y="202"/>
                </a:cubicBezTo>
                <a:cubicBezTo>
                  <a:pt x="263" y="201"/>
                  <a:pt x="264" y="200"/>
                  <a:pt x="264" y="199"/>
                </a:cubicBezTo>
                <a:cubicBezTo>
                  <a:pt x="265" y="197"/>
                  <a:pt x="266" y="195"/>
                  <a:pt x="267" y="193"/>
                </a:cubicBezTo>
                <a:cubicBezTo>
                  <a:pt x="268" y="191"/>
                  <a:pt x="269" y="188"/>
                  <a:pt x="269" y="186"/>
                </a:cubicBezTo>
                <a:cubicBezTo>
                  <a:pt x="271" y="182"/>
                  <a:pt x="272" y="178"/>
                  <a:pt x="273" y="173"/>
                </a:cubicBezTo>
                <a:cubicBezTo>
                  <a:pt x="274" y="171"/>
                  <a:pt x="274" y="169"/>
                  <a:pt x="275" y="167"/>
                </a:cubicBezTo>
                <a:cubicBezTo>
                  <a:pt x="275" y="164"/>
                  <a:pt x="276" y="162"/>
                  <a:pt x="276" y="160"/>
                </a:cubicBezTo>
                <a:cubicBezTo>
                  <a:pt x="277" y="157"/>
                  <a:pt x="277" y="155"/>
                  <a:pt x="277" y="153"/>
                </a:cubicBezTo>
                <a:cubicBezTo>
                  <a:pt x="278" y="148"/>
                  <a:pt x="278" y="143"/>
                  <a:pt x="278" y="139"/>
                </a:cubicBezTo>
                <a:cubicBezTo>
                  <a:pt x="278" y="134"/>
                  <a:pt x="278" y="129"/>
                  <a:pt x="277" y="124"/>
                </a:cubicBezTo>
                <a:cubicBezTo>
                  <a:pt x="277" y="122"/>
                  <a:pt x="277" y="120"/>
                  <a:pt x="276" y="117"/>
                </a:cubicBezTo>
                <a:cubicBezTo>
                  <a:pt x="276" y="115"/>
                  <a:pt x="275" y="113"/>
                  <a:pt x="275" y="111"/>
                </a:cubicBezTo>
                <a:cubicBezTo>
                  <a:pt x="274" y="108"/>
                  <a:pt x="274" y="106"/>
                  <a:pt x="273" y="104"/>
                </a:cubicBezTo>
                <a:cubicBezTo>
                  <a:pt x="272" y="99"/>
                  <a:pt x="271" y="95"/>
                  <a:pt x="269" y="91"/>
                </a:cubicBezTo>
                <a:cubicBezTo>
                  <a:pt x="269" y="90"/>
                  <a:pt x="269" y="89"/>
                  <a:pt x="268" y="88"/>
                </a:cubicBezTo>
                <a:cubicBezTo>
                  <a:pt x="267" y="85"/>
                  <a:pt x="266" y="81"/>
                  <a:pt x="264" y="78"/>
                </a:cubicBezTo>
                <a:cubicBezTo>
                  <a:pt x="264" y="77"/>
                  <a:pt x="263" y="76"/>
                  <a:pt x="263" y="75"/>
                </a:cubicBezTo>
                <a:cubicBezTo>
                  <a:pt x="262" y="73"/>
                  <a:pt x="260" y="71"/>
                  <a:pt x="259" y="69"/>
                </a:cubicBezTo>
                <a:cubicBezTo>
                  <a:pt x="256" y="64"/>
                  <a:pt x="252" y="58"/>
                  <a:pt x="248" y="53"/>
                </a:cubicBezTo>
                <a:cubicBezTo>
                  <a:pt x="246" y="50"/>
                  <a:pt x="244" y="48"/>
                  <a:pt x="242" y="45"/>
                </a:cubicBezTo>
                <a:cubicBezTo>
                  <a:pt x="240" y="44"/>
                  <a:pt x="239" y="42"/>
                  <a:pt x="237" y="40"/>
                </a:cubicBezTo>
                <a:cubicBezTo>
                  <a:pt x="236" y="39"/>
                  <a:pt x="234" y="37"/>
                  <a:pt x="232" y="36"/>
                </a:cubicBezTo>
                <a:cubicBezTo>
                  <a:pt x="229" y="33"/>
                  <a:pt x="226" y="30"/>
                  <a:pt x="222" y="28"/>
                </a:cubicBezTo>
                <a:cubicBezTo>
                  <a:pt x="218" y="24"/>
                  <a:pt x="213" y="21"/>
                  <a:pt x="208" y="18"/>
                </a:cubicBezTo>
                <a:cubicBezTo>
                  <a:pt x="206" y="17"/>
                  <a:pt x="204" y="16"/>
                  <a:pt x="202" y="15"/>
                </a:cubicBezTo>
                <a:cubicBezTo>
                  <a:pt x="201" y="14"/>
                  <a:pt x="200" y="14"/>
                  <a:pt x="199" y="14"/>
                </a:cubicBezTo>
                <a:cubicBezTo>
                  <a:pt x="198" y="13"/>
                  <a:pt x="197" y="12"/>
                  <a:pt x="196" y="12"/>
                </a:cubicBezTo>
                <a:cubicBezTo>
                  <a:pt x="196" y="12"/>
                  <a:pt x="195" y="12"/>
                  <a:pt x="195" y="11"/>
                </a:cubicBezTo>
                <a:cubicBezTo>
                  <a:pt x="193" y="11"/>
                  <a:pt x="191" y="10"/>
                  <a:pt x="190" y="9"/>
                </a:cubicBezTo>
                <a:cubicBezTo>
                  <a:pt x="190" y="9"/>
                  <a:pt x="190" y="9"/>
                  <a:pt x="190" y="9"/>
                </a:cubicBezTo>
                <a:cubicBezTo>
                  <a:pt x="188" y="9"/>
                  <a:pt x="186" y="8"/>
                  <a:pt x="184" y="7"/>
                </a:cubicBezTo>
                <a:cubicBezTo>
                  <a:pt x="184" y="7"/>
                  <a:pt x="184" y="7"/>
                  <a:pt x="183" y="7"/>
                </a:cubicBezTo>
                <a:cubicBezTo>
                  <a:pt x="179" y="6"/>
                  <a:pt x="175" y="4"/>
                  <a:pt x="171" y="3"/>
                </a:cubicBezTo>
                <a:cubicBezTo>
                  <a:pt x="169" y="3"/>
                  <a:pt x="168" y="3"/>
                  <a:pt x="167" y="3"/>
                </a:cubicBezTo>
                <a:cubicBezTo>
                  <a:pt x="166" y="2"/>
                  <a:pt x="165" y="2"/>
                  <a:pt x="164" y="2"/>
                </a:cubicBezTo>
                <a:cubicBezTo>
                  <a:pt x="157" y="1"/>
                  <a:pt x="149" y="0"/>
                  <a:pt x="141" y="0"/>
                </a:cubicBezTo>
                <a:cubicBezTo>
                  <a:pt x="141" y="0"/>
                  <a:pt x="140" y="0"/>
                  <a:pt x="139" y="0"/>
                </a:cubicBezTo>
                <a:cubicBezTo>
                  <a:pt x="137" y="0"/>
                  <a:pt x="136" y="0"/>
                  <a:pt x="135" y="0"/>
                </a:cubicBezTo>
                <a:cubicBezTo>
                  <a:pt x="121" y="0"/>
                  <a:pt x="107" y="3"/>
                  <a:pt x="94" y="7"/>
                </a:cubicBezTo>
                <a:cubicBezTo>
                  <a:pt x="92" y="8"/>
                  <a:pt x="90" y="9"/>
                  <a:pt x="88" y="9"/>
                </a:cubicBezTo>
                <a:cubicBezTo>
                  <a:pt x="87" y="10"/>
                  <a:pt x="87" y="10"/>
                  <a:pt x="86" y="10"/>
                </a:cubicBezTo>
                <a:cubicBezTo>
                  <a:pt x="85" y="11"/>
                  <a:pt x="83" y="11"/>
                  <a:pt x="82" y="12"/>
                </a:cubicBezTo>
                <a:cubicBezTo>
                  <a:pt x="80" y="13"/>
                  <a:pt x="78" y="14"/>
                  <a:pt x="76" y="15"/>
                </a:cubicBezTo>
                <a:cubicBezTo>
                  <a:pt x="74" y="16"/>
                  <a:pt x="72" y="17"/>
                  <a:pt x="70" y="18"/>
                </a:cubicBezTo>
                <a:cubicBezTo>
                  <a:pt x="62" y="23"/>
                  <a:pt x="55" y="28"/>
                  <a:pt x="48" y="34"/>
                </a:cubicBezTo>
                <a:cubicBezTo>
                  <a:pt x="47" y="34"/>
                  <a:pt x="46" y="35"/>
                  <a:pt x="45" y="36"/>
                </a:cubicBezTo>
                <a:cubicBezTo>
                  <a:pt x="44" y="37"/>
                  <a:pt x="42" y="39"/>
                  <a:pt x="41" y="40"/>
                </a:cubicBezTo>
                <a:cubicBezTo>
                  <a:pt x="39" y="42"/>
                  <a:pt x="38" y="44"/>
                  <a:pt x="36" y="45"/>
                </a:cubicBezTo>
                <a:cubicBezTo>
                  <a:pt x="34" y="48"/>
                  <a:pt x="32" y="50"/>
                  <a:pt x="30" y="53"/>
                </a:cubicBezTo>
                <a:cubicBezTo>
                  <a:pt x="25" y="58"/>
                  <a:pt x="22" y="64"/>
                  <a:pt x="18" y="69"/>
                </a:cubicBezTo>
                <a:cubicBezTo>
                  <a:pt x="17" y="71"/>
                  <a:pt x="16" y="73"/>
                  <a:pt x="15" y="75"/>
                </a:cubicBezTo>
                <a:cubicBezTo>
                  <a:pt x="15" y="76"/>
                  <a:pt x="14" y="77"/>
                  <a:pt x="14" y="78"/>
                </a:cubicBezTo>
                <a:cubicBezTo>
                  <a:pt x="12" y="81"/>
                  <a:pt x="11" y="85"/>
                  <a:pt x="10" y="88"/>
                </a:cubicBezTo>
                <a:cubicBezTo>
                  <a:pt x="9" y="89"/>
                  <a:pt x="9" y="90"/>
                  <a:pt x="8" y="91"/>
                </a:cubicBezTo>
                <a:cubicBezTo>
                  <a:pt x="7" y="95"/>
                  <a:pt x="5" y="99"/>
                  <a:pt x="4" y="104"/>
                </a:cubicBezTo>
                <a:cubicBezTo>
                  <a:pt x="4" y="106"/>
                  <a:pt x="3" y="108"/>
                  <a:pt x="3" y="111"/>
                </a:cubicBezTo>
                <a:moveTo>
                  <a:pt x="115" y="9"/>
                </a:moveTo>
                <a:cubicBezTo>
                  <a:pt x="116" y="10"/>
                  <a:pt x="116" y="10"/>
                  <a:pt x="116" y="10"/>
                </a:cubicBezTo>
                <a:cubicBezTo>
                  <a:pt x="118" y="10"/>
                  <a:pt x="119" y="10"/>
                  <a:pt x="121" y="10"/>
                </a:cubicBezTo>
                <a:cubicBezTo>
                  <a:pt x="122" y="10"/>
                  <a:pt x="123" y="10"/>
                  <a:pt x="125" y="10"/>
                </a:cubicBezTo>
                <a:cubicBezTo>
                  <a:pt x="127" y="10"/>
                  <a:pt x="131" y="13"/>
                  <a:pt x="133" y="12"/>
                </a:cubicBezTo>
                <a:cubicBezTo>
                  <a:pt x="134" y="11"/>
                  <a:pt x="134" y="11"/>
                  <a:pt x="134" y="10"/>
                </a:cubicBezTo>
                <a:cubicBezTo>
                  <a:pt x="135" y="9"/>
                  <a:pt x="135" y="8"/>
                  <a:pt x="136" y="7"/>
                </a:cubicBezTo>
                <a:cubicBezTo>
                  <a:pt x="137" y="7"/>
                  <a:pt x="138" y="7"/>
                  <a:pt x="139" y="7"/>
                </a:cubicBezTo>
                <a:cubicBezTo>
                  <a:pt x="148" y="7"/>
                  <a:pt x="157" y="8"/>
                  <a:pt x="165" y="10"/>
                </a:cubicBezTo>
                <a:cubicBezTo>
                  <a:pt x="165" y="11"/>
                  <a:pt x="164" y="10"/>
                  <a:pt x="163" y="11"/>
                </a:cubicBezTo>
                <a:cubicBezTo>
                  <a:pt x="162" y="11"/>
                  <a:pt x="161" y="12"/>
                  <a:pt x="160" y="12"/>
                </a:cubicBezTo>
                <a:cubicBezTo>
                  <a:pt x="158" y="13"/>
                  <a:pt x="155" y="12"/>
                  <a:pt x="153" y="12"/>
                </a:cubicBezTo>
                <a:cubicBezTo>
                  <a:pt x="153" y="13"/>
                  <a:pt x="154" y="13"/>
                  <a:pt x="155" y="14"/>
                </a:cubicBezTo>
                <a:cubicBezTo>
                  <a:pt x="157" y="15"/>
                  <a:pt x="159" y="15"/>
                  <a:pt x="162" y="14"/>
                </a:cubicBezTo>
                <a:cubicBezTo>
                  <a:pt x="163" y="14"/>
                  <a:pt x="165" y="15"/>
                  <a:pt x="166" y="14"/>
                </a:cubicBezTo>
                <a:cubicBezTo>
                  <a:pt x="167" y="13"/>
                  <a:pt x="167" y="12"/>
                  <a:pt x="168" y="11"/>
                </a:cubicBezTo>
                <a:cubicBezTo>
                  <a:pt x="168" y="11"/>
                  <a:pt x="169" y="11"/>
                  <a:pt x="169" y="11"/>
                </a:cubicBezTo>
                <a:cubicBezTo>
                  <a:pt x="171" y="11"/>
                  <a:pt x="172" y="11"/>
                  <a:pt x="173" y="12"/>
                </a:cubicBezTo>
                <a:cubicBezTo>
                  <a:pt x="173" y="13"/>
                  <a:pt x="172" y="13"/>
                  <a:pt x="172" y="14"/>
                </a:cubicBezTo>
                <a:cubicBezTo>
                  <a:pt x="173" y="14"/>
                  <a:pt x="175" y="14"/>
                  <a:pt x="176" y="12"/>
                </a:cubicBezTo>
                <a:cubicBezTo>
                  <a:pt x="176" y="13"/>
                  <a:pt x="177" y="13"/>
                  <a:pt x="177" y="13"/>
                </a:cubicBezTo>
                <a:cubicBezTo>
                  <a:pt x="179" y="13"/>
                  <a:pt x="181" y="14"/>
                  <a:pt x="183" y="15"/>
                </a:cubicBezTo>
                <a:cubicBezTo>
                  <a:pt x="186" y="16"/>
                  <a:pt x="189" y="17"/>
                  <a:pt x="192" y="18"/>
                </a:cubicBezTo>
                <a:cubicBezTo>
                  <a:pt x="191" y="19"/>
                  <a:pt x="191" y="19"/>
                  <a:pt x="190" y="19"/>
                </a:cubicBezTo>
                <a:cubicBezTo>
                  <a:pt x="189" y="19"/>
                  <a:pt x="189" y="17"/>
                  <a:pt x="187" y="18"/>
                </a:cubicBezTo>
                <a:cubicBezTo>
                  <a:pt x="187" y="20"/>
                  <a:pt x="189" y="20"/>
                  <a:pt x="190" y="21"/>
                </a:cubicBezTo>
                <a:cubicBezTo>
                  <a:pt x="191" y="22"/>
                  <a:pt x="193" y="23"/>
                  <a:pt x="193" y="24"/>
                </a:cubicBezTo>
                <a:cubicBezTo>
                  <a:pt x="192" y="27"/>
                  <a:pt x="190" y="24"/>
                  <a:pt x="188" y="24"/>
                </a:cubicBezTo>
                <a:cubicBezTo>
                  <a:pt x="186" y="24"/>
                  <a:pt x="183" y="28"/>
                  <a:pt x="181" y="25"/>
                </a:cubicBezTo>
                <a:cubicBezTo>
                  <a:pt x="181" y="23"/>
                  <a:pt x="183" y="23"/>
                  <a:pt x="184" y="21"/>
                </a:cubicBezTo>
                <a:cubicBezTo>
                  <a:pt x="183" y="21"/>
                  <a:pt x="183" y="21"/>
                  <a:pt x="183" y="21"/>
                </a:cubicBezTo>
                <a:cubicBezTo>
                  <a:pt x="182" y="22"/>
                  <a:pt x="181" y="22"/>
                  <a:pt x="180" y="22"/>
                </a:cubicBezTo>
                <a:cubicBezTo>
                  <a:pt x="180" y="23"/>
                  <a:pt x="179" y="23"/>
                  <a:pt x="177" y="24"/>
                </a:cubicBezTo>
                <a:cubicBezTo>
                  <a:pt x="176" y="24"/>
                  <a:pt x="175" y="24"/>
                  <a:pt x="174" y="24"/>
                </a:cubicBezTo>
                <a:cubicBezTo>
                  <a:pt x="173" y="25"/>
                  <a:pt x="171" y="26"/>
                  <a:pt x="169" y="27"/>
                </a:cubicBezTo>
                <a:cubicBezTo>
                  <a:pt x="169" y="27"/>
                  <a:pt x="168" y="27"/>
                  <a:pt x="167" y="27"/>
                </a:cubicBezTo>
                <a:cubicBezTo>
                  <a:pt x="165" y="28"/>
                  <a:pt x="163" y="29"/>
                  <a:pt x="161" y="30"/>
                </a:cubicBezTo>
                <a:cubicBezTo>
                  <a:pt x="159" y="31"/>
                  <a:pt x="157" y="32"/>
                  <a:pt x="156" y="33"/>
                </a:cubicBezTo>
                <a:cubicBezTo>
                  <a:pt x="155" y="33"/>
                  <a:pt x="154" y="35"/>
                  <a:pt x="154" y="36"/>
                </a:cubicBezTo>
                <a:cubicBezTo>
                  <a:pt x="154" y="37"/>
                  <a:pt x="156" y="37"/>
                  <a:pt x="156" y="38"/>
                </a:cubicBezTo>
                <a:cubicBezTo>
                  <a:pt x="156" y="39"/>
                  <a:pt x="155" y="40"/>
                  <a:pt x="155" y="41"/>
                </a:cubicBezTo>
                <a:cubicBezTo>
                  <a:pt x="156" y="41"/>
                  <a:pt x="157" y="41"/>
                  <a:pt x="158" y="41"/>
                </a:cubicBezTo>
                <a:cubicBezTo>
                  <a:pt x="161" y="41"/>
                  <a:pt x="162" y="43"/>
                  <a:pt x="164" y="44"/>
                </a:cubicBezTo>
                <a:cubicBezTo>
                  <a:pt x="165" y="45"/>
                  <a:pt x="167" y="46"/>
                  <a:pt x="169" y="46"/>
                </a:cubicBezTo>
                <a:cubicBezTo>
                  <a:pt x="171" y="46"/>
                  <a:pt x="173" y="45"/>
                  <a:pt x="173" y="47"/>
                </a:cubicBezTo>
                <a:cubicBezTo>
                  <a:pt x="174" y="48"/>
                  <a:pt x="171" y="49"/>
                  <a:pt x="171" y="50"/>
                </a:cubicBezTo>
                <a:cubicBezTo>
                  <a:pt x="172" y="51"/>
                  <a:pt x="171" y="52"/>
                  <a:pt x="171" y="53"/>
                </a:cubicBezTo>
                <a:cubicBezTo>
                  <a:pt x="171" y="54"/>
                  <a:pt x="172" y="56"/>
                  <a:pt x="173" y="56"/>
                </a:cubicBezTo>
                <a:cubicBezTo>
                  <a:pt x="174" y="56"/>
                  <a:pt x="177" y="55"/>
                  <a:pt x="177" y="53"/>
                </a:cubicBezTo>
                <a:cubicBezTo>
                  <a:pt x="178" y="51"/>
                  <a:pt x="178" y="49"/>
                  <a:pt x="179" y="48"/>
                </a:cubicBezTo>
                <a:cubicBezTo>
                  <a:pt x="186" y="48"/>
                  <a:pt x="192" y="44"/>
                  <a:pt x="191" y="37"/>
                </a:cubicBezTo>
                <a:cubicBezTo>
                  <a:pt x="191" y="37"/>
                  <a:pt x="191" y="36"/>
                  <a:pt x="191" y="35"/>
                </a:cubicBezTo>
                <a:cubicBezTo>
                  <a:pt x="191" y="34"/>
                  <a:pt x="193" y="33"/>
                  <a:pt x="193" y="31"/>
                </a:cubicBezTo>
                <a:cubicBezTo>
                  <a:pt x="194" y="31"/>
                  <a:pt x="194" y="30"/>
                  <a:pt x="195" y="30"/>
                </a:cubicBezTo>
                <a:cubicBezTo>
                  <a:pt x="195" y="29"/>
                  <a:pt x="196" y="28"/>
                  <a:pt x="197" y="27"/>
                </a:cubicBezTo>
                <a:cubicBezTo>
                  <a:pt x="197" y="27"/>
                  <a:pt x="197" y="27"/>
                  <a:pt x="197" y="27"/>
                </a:cubicBezTo>
                <a:cubicBezTo>
                  <a:pt x="198" y="27"/>
                  <a:pt x="198" y="27"/>
                  <a:pt x="199" y="27"/>
                </a:cubicBezTo>
                <a:cubicBezTo>
                  <a:pt x="200" y="28"/>
                  <a:pt x="201" y="28"/>
                  <a:pt x="203" y="28"/>
                </a:cubicBezTo>
                <a:cubicBezTo>
                  <a:pt x="203" y="28"/>
                  <a:pt x="204" y="27"/>
                  <a:pt x="205" y="28"/>
                </a:cubicBezTo>
                <a:cubicBezTo>
                  <a:pt x="207" y="28"/>
                  <a:pt x="207" y="30"/>
                  <a:pt x="209" y="30"/>
                </a:cubicBezTo>
                <a:cubicBezTo>
                  <a:pt x="210" y="31"/>
                  <a:pt x="211" y="31"/>
                  <a:pt x="211" y="32"/>
                </a:cubicBezTo>
                <a:cubicBezTo>
                  <a:pt x="211" y="34"/>
                  <a:pt x="209" y="34"/>
                  <a:pt x="209" y="35"/>
                </a:cubicBezTo>
                <a:cubicBezTo>
                  <a:pt x="209" y="35"/>
                  <a:pt x="209" y="35"/>
                  <a:pt x="209" y="35"/>
                </a:cubicBezTo>
                <a:cubicBezTo>
                  <a:pt x="210" y="37"/>
                  <a:pt x="211" y="38"/>
                  <a:pt x="212" y="38"/>
                </a:cubicBezTo>
                <a:cubicBezTo>
                  <a:pt x="213" y="38"/>
                  <a:pt x="214" y="37"/>
                  <a:pt x="215" y="37"/>
                </a:cubicBezTo>
                <a:cubicBezTo>
                  <a:pt x="217" y="36"/>
                  <a:pt x="218" y="35"/>
                  <a:pt x="219" y="34"/>
                </a:cubicBezTo>
                <a:cubicBezTo>
                  <a:pt x="220" y="35"/>
                  <a:pt x="222" y="36"/>
                  <a:pt x="223" y="38"/>
                </a:cubicBezTo>
                <a:cubicBezTo>
                  <a:pt x="223" y="38"/>
                  <a:pt x="223" y="39"/>
                  <a:pt x="223" y="39"/>
                </a:cubicBezTo>
                <a:cubicBezTo>
                  <a:pt x="224" y="41"/>
                  <a:pt x="223" y="42"/>
                  <a:pt x="223" y="44"/>
                </a:cubicBezTo>
                <a:cubicBezTo>
                  <a:pt x="223" y="46"/>
                  <a:pt x="227" y="46"/>
                  <a:pt x="228" y="47"/>
                </a:cubicBezTo>
                <a:cubicBezTo>
                  <a:pt x="229" y="48"/>
                  <a:pt x="229" y="49"/>
                  <a:pt x="229" y="49"/>
                </a:cubicBezTo>
                <a:cubicBezTo>
                  <a:pt x="230" y="50"/>
                  <a:pt x="231" y="50"/>
                  <a:pt x="231" y="51"/>
                </a:cubicBezTo>
                <a:cubicBezTo>
                  <a:pt x="231" y="54"/>
                  <a:pt x="229" y="54"/>
                  <a:pt x="229" y="57"/>
                </a:cubicBezTo>
                <a:cubicBezTo>
                  <a:pt x="228" y="58"/>
                  <a:pt x="227" y="58"/>
                  <a:pt x="227" y="59"/>
                </a:cubicBezTo>
                <a:cubicBezTo>
                  <a:pt x="227" y="62"/>
                  <a:pt x="231" y="60"/>
                  <a:pt x="232" y="62"/>
                </a:cubicBezTo>
                <a:cubicBezTo>
                  <a:pt x="232" y="63"/>
                  <a:pt x="231" y="64"/>
                  <a:pt x="231" y="65"/>
                </a:cubicBezTo>
                <a:cubicBezTo>
                  <a:pt x="232" y="66"/>
                  <a:pt x="232" y="69"/>
                  <a:pt x="230" y="69"/>
                </a:cubicBezTo>
                <a:cubicBezTo>
                  <a:pt x="229" y="69"/>
                  <a:pt x="229" y="67"/>
                  <a:pt x="227" y="67"/>
                </a:cubicBezTo>
                <a:cubicBezTo>
                  <a:pt x="227" y="67"/>
                  <a:pt x="226" y="67"/>
                  <a:pt x="225" y="67"/>
                </a:cubicBezTo>
                <a:cubicBezTo>
                  <a:pt x="224" y="66"/>
                  <a:pt x="223" y="66"/>
                  <a:pt x="222" y="66"/>
                </a:cubicBezTo>
                <a:cubicBezTo>
                  <a:pt x="221" y="66"/>
                  <a:pt x="219" y="66"/>
                  <a:pt x="218" y="65"/>
                </a:cubicBezTo>
                <a:cubicBezTo>
                  <a:pt x="219" y="63"/>
                  <a:pt x="222" y="61"/>
                  <a:pt x="224" y="59"/>
                </a:cubicBezTo>
                <a:cubicBezTo>
                  <a:pt x="225" y="58"/>
                  <a:pt x="226" y="58"/>
                  <a:pt x="226" y="56"/>
                </a:cubicBezTo>
                <a:cubicBezTo>
                  <a:pt x="224" y="55"/>
                  <a:pt x="223" y="57"/>
                  <a:pt x="222" y="57"/>
                </a:cubicBezTo>
                <a:cubicBezTo>
                  <a:pt x="220" y="58"/>
                  <a:pt x="219" y="59"/>
                  <a:pt x="218" y="59"/>
                </a:cubicBezTo>
                <a:cubicBezTo>
                  <a:pt x="215" y="60"/>
                  <a:pt x="212" y="58"/>
                  <a:pt x="210" y="60"/>
                </a:cubicBezTo>
                <a:cubicBezTo>
                  <a:pt x="209" y="61"/>
                  <a:pt x="212" y="60"/>
                  <a:pt x="212" y="62"/>
                </a:cubicBezTo>
                <a:cubicBezTo>
                  <a:pt x="211" y="62"/>
                  <a:pt x="210" y="62"/>
                  <a:pt x="209" y="62"/>
                </a:cubicBezTo>
                <a:cubicBezTo>
                  <a:pt x="208" y="61"/>
                  <a:pt x="209" y="60"/>
                  <a:pt x="208" y="60"/>
                </a:cubicBezTo>
                <a:cubicBezTo>
                  <a:pt x="208" y="59"/>
                  <a:pt x="205" y="59"/>
                  <a:pt x="203" y="59"/>
                </a:cubicBezTo>
                <a:cubicBezTo>
                  <a:pt x="202" y="59"/>
                  <a:pt x="200" y="60"/>
                  <a:pt x="200" y="62"/>
                </a:cubicBezTo>
                <a:cubicBezTo>
                  <a:pt x="202" y="63"/>
                  <a:pt x="205" y="61"/>
                  <a:pt x="206" y="63"/>
                </a:cubicBezTo>
                <a:cubicBezTo>
                  <a:pt x="205" y="65"/>
                  <a:pt x="202" y="66"/>
                  <a:pt x="203" y="68"/>
                </a:cubicBezTo>
                <a:cubicBezTo>
                  <a:pt x="203" y="69"/>
                  <a:pt x="204" y="71"/>
                  <a:pt x="205" y="71"/>
                </a:cubicBezTo>
                <a:cubicBezTo>
                  <a:pt x="206" y="71"/>
                  <a:pt x="206" y="70"/>
                  <a:pt x="207" y="70"/>
                </a:cubicBezTo>
                <a:cubicBezTo>
                  <a:pt x="208" y="70"/>
                  <a:pt x="208" y="71"/>
                  <a:pt x="209" y="71"/>
                </a:cubicBezTo>
                <a:cubicBezTo>
                  <a:pt x="210" y="70"/>
                  <a:pt x="211" y="68"/>
                  <a:pt x="212" y="69"/>
                </a:cubicBezTo>
                <a:cubicBezTo>
                  <a:pt x="214" y="71"/>
                  <a:pt x="211" y="72"/>
                  <a:pt x="209" y="73"/>
                </a:cubicBezTo>
                <a:cubicBezTo>
                  <a:pt x="206" y="74"/>
                  <a:pt x="203" y="74"/>
                  <a:pt x="201" y="75"/>
                </a:cubicBezTo>
                <a:cubicBezTo>
                  <a:pt x="200" y="75"/>
                  <a:pt x="197" y="79"/>
                  <a:pt x="196" y="76"/>
                </a:cubicBezTo>
                <a:cubicBezTo>
                  <a:pt x="196" y="74"/>
                  <a:pt x="198" y="75"/>
                  <a:pt x="198" y="73"/>
                </a:cubicBezTo>
                <a:cubicBezTo>
                  <a:pt x="196" y="73"/>
                  <a:pt x="194" y="74"/>
                  <a:pt x="192" y="75"/>
                </a:cubicBezTo>
                <a:cubicBezTo>
                  <a:pt x="189" y="76"/>
                  <a:pt x="184" y="77"/>
                  <a:pt x="183" y="80"/>
                </a:cubicBezTo>
                <a:cubicBezTo>
                  <a:pt x="183" y="81"/>
                  <a:pt x="183" y="82"/>
                  <a:pt x="183" y="83"/>
                </a:cubicBezTo>
                <a:cubicBezTo>
                  <a:pt x="183" y="83"/>
                  <a:pt x="180" y="83"/>
                  <a:pt x="179" y="83"/>
                </a:cubicBezTo>
                <a:cubicBezTo>
                  <a:pt x="178" y="84"/>
                  <a:pt x="177" y="85"/>
                  <a:pt x="176" y="85"/>
                </a:cubicBezTo>
                <a:cubicBezTo>
                  <a:pt x="175" y="85"/>
                  <a:pt x="174" y="85"/>
                  <a:pt x="174" y="85"/>
                </a:cubicBezTo>
                <a:cubicBezTo>
                  <a:pt x="173" y="86"/>
                  <a:pt x="172" y="87"/>
                  <a:pt x="171" y="88"/>
                </a:cubicBezTo>
                <a:cubicBezTo>
                  <a:pt x="170" y="89"/>
                  <a:pt x="169" y="89"/>
                  <a:pt x="169" y="90"/>
                </a:cubicBezTo>
                <a:cubicBezTo>
                  <a:pt x="168" y="90"/>
                  <a:pt x="168" y="92"/>
                  <a:pt x="166" y="93"/>
                </a:cubicBezTo>
                <a:cubicBezTo>
                  <a:pt x="165" y="93"/>
                  <a:pt x="165" y="92"/>
                  <a:pt x="164" y="93"/>
                </a:cubicBezTo>
                <a:cubicBezTo>
                  <a:pt x="164" y="94"/>
                  <a:pt x="165" y="97"/>
                  <a:pt x="164" y="99"/>
                </a:cubicBezTo>
                <a:cubicBezTo>
                  <a:pt x="162" y="100"/>
                  <a:pt x="160" y="101"/>
                  <a:pt x="158" y="103"/>
                </a:cubicBezTo>
                <a:cubicBezTo>
                  <a:pt x="157" y="103"/>
                  <a:pt x="155" y="104"/>
                  <a:pt x="154" y="104"/>
                </a:cubicBezTo>
                <a:cubicBezTo>
                  <a:pt x="153" y="105"/>
                  <a:pt x="152" y="106"/>
                  <a:pt x="151" y="107"/>
                </a:cubicBezTo>
                <a:cubicBezTo>
                  <a:pt x="148" y="108"/>
                  <a:pt x="144" y="110"/>
                  <a:pt x="144" y="115"/>
                </a:cubicBezTo>
                <a:cubicBezTo>
                  <a:pt x="144" y="116"/>
                  <a:pt x="145" y="117"/>
                  <a:pt x="145" y="118"/>
                </a:cubicBezTo>
                <a:cubicBezTo>
                  <a:pt x="145" y="118"/>
                  <a:pt x="145" y="119"/>
                  <a:pt x="145" y="120"/>
                </a:cubicBezTo>
                <a:cubicBezTo>
                  <a:pt x="145" y="121"/>
                  <a:pt x="146" y="123"/>
                  <a:pt x="145" y="124"/>
                </a:cubicBezTo>
                <a:cubicBezTo>
                  <a:pt x="143" y="123"/>
                  <a:pt x="140" y="123"/>
                  <a:pt x="139" y="122"/>
                </a:cubicBezTo>
                <a:cubicBezTo>
                  <a:pt x="139" y="120"/>
                  <a:pt x="140" y="119"/>
                  <a:pt x="140" y="118"/>
                </a:cubicBezTo>
                <a:cubicBezTo>
                  <a:pt x="139" y="117"/>
                  <a:pt x="138" y="115"/>
                  <a:pt x="137" y="115"/>
                </a:cubicBezTo>
                <a:cubicBezTo>
                  <a:pt x="136" y="114"/>
                  <a:pt x="135" y="115"/>
                  <a:pt x="134" y="115"/>
                </a:cubicBezTo>
                <a:cubicBezTo>
                  <a:pt x="133" y="115"/>
                  <a:pt x="132" y="114"/>
                  <a:pt x="131" y="114"/>
                </a:cubicBezTo>
                <a:cubicBezTo>
                  <a:pt x="129" y="113"/>
                  <a:pt x="127" y="114"/>
                  <a:pt x="125" y="114"/>
                </a:cubicBezTo>
                <a:cubicBezTo>
                  <a:pt x="123" y="115"/>
                  <a:pt x="122" y="117"/>
                  <a:pt x="119" y="117"/>
                </a:cubicBezTo>
                <a:cubicBezTo>
                  <a:pt x="118" y="117"/>
                  <a:pt x="117" y="116"/>
                  <a:pt x="116" y="116"/>
                </a:cubicBezTo>
                <a:cubicBezTo>
                  <a:pt x="115" y="115"/>
                  <a:pt x="113" y="115"/>
                  <a:pt x="112" y="115"/>
                </a:cubicBezTo>
                <a:cubicBezTo>
                  <a:pt x="109" y="115"/>
                  <a:pt x="107" y="117"/>
                  <a:pt x="105" y="118"/>
                </a:cubicBezTo>
                <a:cubicBezTo>
                  <a:pt x="103" y="119"/>
                  <a:pt x="101" y="121"/>
                  <a:pt x="100" y="123"/>
                </a:cubicBezTo>
                <a:cubicBezTo>
                  <a:pt x="100" y="124"/>
                  <a:pt x="100" y="125"/>
                  <a:pt x="100" y="126"/>
                </a:cubicBezTo>
                <a:cubicBezTo>
                  <a:pt x="99" y="127"/>
                  <a:pt x="99" y="128"/>
                  <a:pt x="98" y="128"/>
                </a:cubicBezTo>
                <a:cubicBezTo>
                  <a:pt x="97" y="131"/>
                  <a:pt x="95" y="135"/>
                  <a:pt x="97" y="140"/>
                </a:cubicBezTo>
                <a:cubicBezTo>
                  <a:pt x="97" y="140"/>
                  <a:pt x="99" y="144"/>
                  <a:pt x="99" y="145"/>
                </a:cubicBezTo>
                <a:cubicBezTo>
                  <a:pt x="100" y="146"/>
                  <a:pt x="102" y="147"/>
                  <a:pt x="104" y="147"/>
                </a:cubicBezTo>
                <a:cubicBezTo>
                  <a:pt x="105" y="147"/>
                  <a:pt x="106" y="146"/>
                  <a:pt x="107" y="146"/>
                </a:cubicBezTo>
                <a:cubicBezTo>
                  <a:pt x="108" y="146"/>
                  <a:pt x="110" y="146"/>
                  <a:pt x="111" y="146"/>
                </a:cubicBezTo>
                <a:cubicBezTo>
                  <a:pt x="114" y="145"/>
                  <a:pt x="113" y="140"/>
                  <a:pt x="117" y="139"/>
                </a:cubicBezTo>
                <a:cubicBezTo>
                  <a:pt x="118" y="138"/>
                  <a:pt x="120" y="138"/>
                  <a:pt x="122" y="138"/>
                </a:cubicBezTo>
                <a:cubicBezTo>
                  <a:pt x="123" y="138"/>
                  <a:pt x="123" y="140"/>
                  <a:pt x="123" y="141"/>
                </a:cubicBezTo>
                <a:cubicBezTo>
                  <a:pt x="123" y="141"/>
                  <a:pt x="122" y="142"/>
                  <a:pt x="122" y="143"/>
                </a:cubicBezTo>
                <a:cubicBezTo>
                  <a:pt x="122" y="144"/>
                  <a:pt x="122" y="145"/>
                  <a:pt x="121" y="146"/>
                </a:cubicBezTo>
                <a:cubicBezTo>
                  <a:pt x="121" y="147"/>
                  <a:pt x="120" y="148"/>
                  <a:pt x="119" y="149"/>
                </a:cubicBezTo>
                <a:cubicBezTo>
                  <a:pt x="119" y="149"/>
                  <a:pt x="119" y="150"/>
                  <a:pt x="119" y="151"/>
                </a:cubicBezTo>
                <a:cubicBezTo>
                  <a:pt x="119" y="152"/>
                  <a:pt x="118" y="152"/>
                  <a:pt x="118" y="153"/>
                </a:cubicBezTo>
                <a:cubicBezTo>
                  <a:pt x="121" y="155"/>
                  <a:pt x="125" y="153"/>
                  <a:pt x="128" y="153"/>
                </a:cubicBezTo>
                <a:cubicBezTo>
                  <a:pt x="129" y="154"/>
                  <a:pt x="132" y="155"/>
                  <a:pt x="132" y="157"/>
                </a:cubicBezTo>
                <a:cubicBezTo>
                  <a:pt x="132" y="158"/>
                  <a:pt x="131" y="159"/>
                  <a:pt x="130" y="161"/>
                </a:cubicBezTo>
                <a:cubicBezTo>
                  <a:pt x="130" y="162"/>
                  <a:pt x="129" y="165"/>
                  <a:pt x="129" y="166"/>
                </a:cubicBezTo>
                <a:cubicBezTo>
                  <a:pt x="129" y="169"/>
                  <a:pt x="133" y="173"/>
                  <a:pt x="136" y="173"/>
                </a:cubicBezTo>
                <a:cubicBezTo>
                  <a:pt x="138" y="173"/>
                  <a:pt x="140" y="170"/>
                  <a:pt x="144" y="172"/>
                </a:cubicBezTo>
                <a:cubicBezTo>
                  <a:pt x="145" y="172"/>
                  <a:pt x="146" y="174"/>
                  <a:pt x="147" y="174"/>
                </a:cubicBezTo>
                <a:cubicBezTo>
                  <a:pt x="148" y="174"/>
                  <a:pt x="150" y="172"/>
                  <a:pt x="150" y="171"/>
                </a:cubicBezTo>
                <a:cubicBezTo>
                  <a:pt x="151" y="169"/>
                  <a:pt x="151" y="168"/>
                  <a:pt x="153" y="167"/>
                </a:cubicBezTo>
                <a:cubicBezTo>
                  <a:pt x="154" y="166"/>
                  <a:pt x="156" y="167"/>
                  <a:pt x="158" y="166"/>
                </a:cubicBezTo>
                <a:cubicBezTo>
                  <a:pt x="159" y="166"/>
                  <a:pt x="159" y="165"/>
                  <a:pt x="160" y="164"/>
                </a:cubicBezTo>
                <a:cubicBezTo>
                  <a:pt x="161" y="164"/>
                  <a:pt x="162" y="163"/>
                  <a:pt x="163" y="164"/>
                </a:cubicBezTo>
                <a:cubicBezTo>
                  <a:pt x="164" y="165"/>
                  <a:pt x="161" y="165"/>
                  <a:pt x="162" y="167"/>
                </a:cubicBezTo>
                <a:cubicBezTo>
                  <a:pt x="164" y="168"/>
                  <a:pt x="165" y="165"/>
                  <a:pt x="167" y="165"/>
                </a:cubicBezTo>
                <a:cubicBezTo>
                  <a:pt x="167" y="165"/>
                  <a:pt x="169" y="166"/>
                  <a:pt x="170" y="166"/>
                </a:cubicBezTo>
                <a:cubicBezTo>
                  <a:pt x="171" y="167"/>
                  <a:pt x="171" y="168"/>
                  <a:pt x="173" y="168"/>
                </a:cubicBezTo>
                <a:cubicBezTo>
                  <a:pt x="173" y="168"/>
                  <a:pt x="175" y="168"/>
                  <a:pt x="176" y="168"/>
                </a:cubicBezTo>
                <a:cubicBezTo>
                  <a:pt x="177" y="168"/>
                  <a:pt x="178" y="170"/>
                  <a:pt x="179" y="170"/>
                </a:cubicBezTo>
                <a:cubicBezTo>
                  <a:pt x="181" y="169"/>
                  <a:pt x="182" y="168"/>
                  <a:pt x="183" y="168"/>
                </a:cubicBezTo>
                <a:cubicBezTo>
                  <a:pt x="185" y="167"/>
                  <a:pt x="186" y="168"/>
                  <a:pt x="188" y="170"/>
                </a:cubicBezTo>
                <a:cubicBezTo>
                  <a:pt x="189" y="170"/>
                  <a:pt x="189" y="168"/>
                  <a:pt x="190" y="169"/>
                </a:cubicBezTo>
                <a:cubicBezTo>
                  <a:pt x="189" y="170"/>
                  <a:pt x="190" y="171"/>
                  <a:pt x="191" y="172"/>
                </a:cubicBezTo>
                <a:cubicBezTo>
                  <a:pt x="191" y="172"/>
                  <a:pt x="191" y="173"/>
                  <a:pt x="191" y="173"/>
                </a:cubicBezTo>
                <a:cubicBezTo>
                  <a:pt x="192" y="174"/>
                  <a:pt x="194" y="174"/>
                  <a:pt x="195" y="175"/>
                </a:cubicBezTo>
                <a:cubicBezTo>
                  <a:pt x="196" y="175"/>
                  <a:pt x="196" y="177"/>
                  <a:pt x="198" y="178"/>
                </a:cubicBezTo>
                <a:cubicBezTo>
                  <a:pt x="199" y="179"/>
                  <a:pt x="201" y="181"/>
                  <a:pt x="203" y="181"/>
                </a:cubicBezTo>
                <a:cubicBezTo>
                  <a:pt x="204" y="181"/>
                  <a:pt x="206" y="181"/>
                  <a:pt x="207" y="181"/>
                </a:cubicBezTo>
                <a:cubicBezTo>
                  <a:pt x="210" y="181"/>
                  <a:pt x="212" y="183"/>
                  <a:pt x="214" y="184"/>
                </a:cubicBezTo>
                <a:cubicBezTo>
                  <a:pt x="215" y="185"/>
                  <a:pt x="217" y="186"/>
                  <a:pt x="217" y="187"/>
                </a:cubicBezTo>
                <a:cubicBezTo>
                  <a:pt x="217" y="188"/>
                  <a:pt x="217" y="189"/>
                  <a:pt x="217" y="190"/>
                </a:cubicBezTo>
                <a:cubicBezTo>
                  <a:pt x="218" y="192"/>
                  <a:pt x="221" y="193"/>
                  <a:pt x="220" y="196"/>
                </a:cubicBezTo>
                <a:cubicBezTo>
                  <a:pt x="220" y="197"/>
                  <a:pt x="221" y="197"/>
                  <a:pt x="222" y="198"/>
                </a:cubicBezTo>
                <a:cubicBezTo>
                  <a:pt x="223" y="198"/>
                  <a:pt x="224" y="199"/>
                  <a:pt x="225" y="199"/>
                </a:cubicBezTo>
                <a:cubicBezTo>
                  <a:pt x="225" y="200"/>
                  <a:pt x="226" y="199"/>
                  <a:pt x="227" y="199"/>
                </a:cubicBezTo>
                <a:cubicBezTo>
                  <a:pt x="228" y="199"/>
                  <a:pt x="229" y="200"/>
                  <a:pt x="231" y="201"/>
                </a:cubicBezTo>
                <a:cubicBezTo>
                  <a:pt x="232" y="201"/>
                  <a:pt x="233" y="201"/>
                  <a:pt x="234" y="202"/>
                </a:cubicBezTo>
                <a:cubicBezTo>
                  <a:pt x="234" y="202"/>
                  <a:pt x="235" y="204"/>
                  <a:pt x="235" y="204"/>
                </a:cubicBezTo>
                <a:cubicBezTo>
                  <a:pt x="236" y="205"/>
                  <a:pt x="237" y="204"/>
                  <a:pt x="238" y="204"/>
                </a:cubicBezTo>
                <a:cubicBezTo>
                  <a:pt x="240" y="204"/>
                  <a:pt x="242" y="205"/>
                  <a:pt x="244" y="205"/>
                </a:cubicBezTo>
                <a:cubicBezTo>
                  <a:pt x="245" y="205"/>
                  <a:pt x="245" y="205"/>
                  <a:pt x="246" y="205"/>
                </a:cubicBezTo>
                <a:cubicBezTo>
                  <a:pt x="248" y="205"/>
                  <a:pt x="249" y="206"/>
                  <a:pt x="251" y="208"/>
                </a:cubicBezTo>
                <a:cubicBezTo>
                  <a:pt x="233" y="237"/>
                  <a:pt x="204" y="258"/>
                  <a:pt x="170" y="266"/>
                </a:cubicBezTo>
                <a:cubicBezTo>
                  <a:pt x="170" y="265"/>
                  <a:pt x="169" y="264"/>
                  <a:pt x="169" y="262"/>
                </a:cubicBezTo>
                <a:cubicBezTo>
                  <a:pt x="169" y="260"/>
                  <a:pt x="169" y="258"/>
                  <a:pt x="169" y="255"/>
                </a:cubicBezTo>
                <a:cubicBezTo>
                  <a:pt x="169" y="253"/>
                  <a:pt x="168" y="250"/>
                  <a:pt x="168" y="249"/>
                </a:cubicBezTo>
                <a:cubicBezTo>
                  <a:pt x="167" y="247"/>
                  <a:pt x="164" y="245"/>
                  <a:pt x="162" y="244"/>
                </a:cubicBezTo>
                <a:cubicBezTo>
                  <a:pt x="161" y="244"/>
                  <a:pt x="160" y="243"/>
                  <a:pt x="159" y="243"/>
                </a:cubicBezTo>
                <a:cubicBezTo>
                  <a:pt x="156" y="242"/>
                  <a:pt x="151" y="239"/>
                  <a:pt x="150" y="237"/>
                </a:cubicBezTo>
                <a:cubicBezTo>
                  <a:pt x="150" y="236"/>
                  <a:pt x="150" y="235"/>
                  <a:pt x="150" y="234"/>
                </a:cubicBezTo>
                <a:cubicBezTo>
                  <a:pt x="149" y="233"/>
                  <a:pt x="148" y="231"/>
                  <a:pt x="147" y="230"/>
                </a:cubicBezTo>
                <a:cubicBezTo>
                  <a:pt x="145" y="227"/>
                  <a:pt x="143" y="224"/>
                  <a:pt x="142" y="221"/>
                </a:cubicBezTo>
                <a:cubicBezTo>
                  <a:pt x="141" y="219"/>
                  <a:pt x="140" y="218"/>
                  <a:pt x="139" y="216"/>
                </a:cubicBezTo>
                <a:cubicBezTo>
                  <a:pt x="138" y="216"/>
                  <a:pt x="136" y="215"/>
                  <a:pt x="136" y="214"/>
                </a:cubicBezTo>
                <a:cubicBezTo>
                  <a:pt x="136" y="213"/>
                  <a:pt x="135" y="211"/>
                  <a:pt x="135" y="210"/>
                </a:cubicBezTo>
                <a:cubicBezTo>
                  <a:pt x="135" y="208"/>
                  <a:pt x="138" y="207"/>
                  <a:pt x="138" y="206"/>
                </a:cubicBezTo>
                <a:cubicBezTo>
                  <a:pt x="138" y="205"/>
                  <a:pt x="136" y="204"/>
                  <a:pt x="136" y="203"/>
                </a:cubicBezTo>
                <a:cubicBezTo>
                  <a:pt x="135" y="201"/>
                  <a:pt x="136" y="200"/>
                  <a:pt x="137" y="198"/>
                </a:cubicBezTo>
                <a:cubicBezTo>
                  <a:pt x="138" y="197"/>
                  <a:pt x="138" y="196"/>
                  <a:pt x="138" y="196"/>
                </a:cubicBezTo>
                <a:cubicBezTo>
                  <a:pt x="139" y="195"/>
                  <a:pt x="140" y="195"/>
                  <a:pt x="141" y="194"/>
                </a:cubicBezTo>
                <a:cubicBezTo>
                  <a:pt x="141" y="193"/>
                  <a:pt x="141" y="192"/>
                  <a:pt x="142" y="191"/>
                </a:cubicBezTo>
                <a:cubicBezTo>
                  <a:pt x="143" y="190"/>
                  <a:pt x="145" y="189"/>
                  <a:pt x="145" y="188"/>
                </a:cubicBezTo>
                <a:cubicBezTo>
                  <a:pt x="146" y="187"/>
                  <a:pt x="146" y="181"/>
                  <a:pt x="145" y="180"/>
                </a:cubicBezTo>
                <a:cubicBezTo>
                  <a:pt x="145" y="178"/>
                  <a:pt x="144" y="178"/>
                  <a:pt x="144" y="177"/>
                </a:cubicBezTo>
                <a:cubicBezTo>
                  <a:pt x="143" y="175"/>
                  <a:pt x="143" y="173"/>
                  <a:pt x="141" y="173"/>
                </a:cubicBezTo>
                <a:cubicBezTo>
                  <a:pt x="140" y="173"/>
                  <a:pt x="139" y="174"/>
                  <a:pt x="138" y="175"/>
                </a:cubicBezTo>
                <a:cubicBezTo>
                  <a:pt x="138" y="176"/>
                  <a:pt x="138" y="177"/>
                  <a:pt x="137" y="177"/>
                </a:cubicBezTo>
                <a:cubicBezTo>
                  <a:pt x="135" y="178"/>
                  <a:pt x="135" y="176"/>
                  <a:pt x="133" y="175"/>
                </a:cubicBezTo>
                <a:cubicBezTo>
                  <a:pt x="132" y="175"/>
                  <a:pt x="131" y="175"/>
                  <a:pt x="130" y="175"/>
                </a:cubicBezTo>
                <a:cubicBezTo>
                  <a:pt x="129" y="174"/>
                  <a:pt x="128" y="172"/>
                  <a:pt x="127" y="171"/>
                </a:cubicBezTo>
                <a:cubicBezTo>
                  <a:pt x="126" y="170"/>
                  <a:pt x="124" y="171"/>
                  <a:pt x="124" y="170"/>
                </a:cubicBezTo>
                <a:cubicBezTo>
                  <a:pt x="123" y="169"/>
                  <a:pt x="124" y="168"/>
                  <a:pt x="124" y="167"/>
                </a:cubicBezTo>
                <a:cubicBezTo>
                  <a:pt x="122" y="166"/>
                  <a:pt x="120" y="162"/>
                  <a:pt x="119" y="161"/>
                </a:cubicBezTo>
                <a:cubicBezTo>
                  <a:pt x="117" y="161"/>
                  <a:pt x="115" y="161"/>
                  <a:pt x="114" y="160"/>
                </a:cubicBezTo>
                <a:cubicBezTo>
                  <a:pt x="113" y="160"/>
                  <a:pt x="112" y="160"/>
                  <a:pt x="112" y="159"/>
                </a:cubicBezTo>
                <a:cubicBezTo>
                  <a:pt x="111" y="159"/>
                  <a:pt x="110" y="159"/>
                  <a:pt x="109" y="159"/>
                </a:cubicBezTo>
                <a:cubicBezTo>
                  <a:pt x="106" y="157"/>
                  <a:pt x="104" y="153"/>
                  <a:pt x="101" y="153"/>
                </a:cubicBezTo>
                <a:cubicBezTo>
                  <a:pt x="99" y="153"/>
                  <a:pt x="98" y="154"/>
                  <a:pt x="96" y="154"/>
                </a:cubicBezTo>
                <a:cubicBezTo>
                  <a:pt x="95" y="154"/>
                  <a:pt x="93" y="153"/>
                  <a:pt x="91" y="152"/>
                </a:cubicBezTo>
                <a:cubicBezTo>
                  <a:pt x="89" y="151"/>
                  <a:pt x="87" y="151"/>
                  <a:pt x="85" y="150"/>
                </a:cubicBezTo>
                <a:cubicBezTo>
                  <a:pt x="84" y="150"/>
                  <a:pt x="83" y="148"/>
                  <a:pt x="82" y="148"/>
                </a:cubicBezTo>
                <a:cubicBezTo>
                  <a:pt x="82" y="148"/>
                  <a:pt x="80" y="147"/>
                  <a:pt x="80" y="147"/>
                </a:cubicBezTo>
                <a:cubicBezTo>
                  <a:pt x="79" y="147"/>
                  <a:pt x="78" y="146"/>
                  <a:pt x="77" y="145"/>
                </a:cubicBezTo>
                <a:cubicBezTo>
                  <a:pt x="75" y="144"/>
                  <a:pt x="74" y="143"/>
                  <a:pt x="74" y="142"/>
                </a:cubicBezTo>
                <a:cubicBezTo>
                  <a:pt x="74" y="141"/>
                  <a:pt x="75" y="140"/>
                  <a:pt x="75" y="139"/>
                </a:cubicBezTo>
                <a:cubicBezTo>
                  <a:pt x="76" y="135"/>
                  <a:pt x="73" y="133"/>
                  <a:pt x="71" y="130"/>
                </a:cubicBezTo>
                <a:cubicBezTo>
                  <a:pt x="70" y="129"/>
                  <a:pt x="69" y="128"/>
                  <a:pt x="68" y="126"/>
                </a:cubicBezTo>
                <a:cubicBezTo>
                  <a:pt x="68" y="125"/>
                  <a:pt x="68" y="125"/>
                  <a:pt x="68" y="124"/>
                </a:cubicBezTo>
                <a:cubicBezTo>
                  <a:pt x="67" y="123"/>
                  <a:pt x="66" y="122"/>
                  <a:pt x="65" y="121"/>
                </a:cubicBezTo>
                <a:cubicBezTo>
                  <a:pt x="64" y="119"/>
                  <a:pt x="62" y="118"/>
                  <a:pt x="62" y="117"/>
                </a:cubicBezTo>
                <a:cubicBezTo>
                  <a:pt x="62" y="115"/>
                  <a:pt x="63" y="113"/>
                  <a:pt x="62" y="112"/>
                </a:cubicBezTo>
                <a:cubicBezTo>
                  <a:pt x="61" y="109"/>
                  <a:pt x="57" y="110"/>
                  <a:pt x="58" y="114"/>
                </a:cubicBezTo>
                <a:cubicBezTo>
                  <a:pt x="58" y="115"/>
                  <a:pt x="59" y="116"/>
                  <a:pt x="60" y="117"/>
                </a:cubicBezTo>
                <a:cubicBezTo>
                  <a:pt x="60" y="118"/>
                  <a:pt x="60" y="119"/>
                  <a:pt x="60" y="121"/>
                </a:cubicBezTo>
                <a:cubicBezTo>
                  <a:pt x="61" y="122"/>
                  <a:pt x="62" y="123"/>
                  <a:pt x="62" y="124"/>
                </a:cubicBezTo>
                <a:cubicBezTo>
                  <a:pt x="63" y="126"/>
                  <a:pt x="63" y="128"/>
                  <a:pt x="64" y="130"/>
                </a:cubicBezTo>
                <a:cubicBezTo>
                  <a:pt x="64" y="131"/>
                  <a:pt x="66" y="132"/>
                  <a:pt x="65" y="133"/>
                </a:cubicBezTo>
                <a:cubicBezTo>
                  <a:pt x="63" y="133"/>
                  <a:pt x="63" y="132"/>
                  <a:pt x="62" y="131"/>
                </a:cubicBezTo>
                <a:cubicBezTo>
                  <a:pt x="62" y="131"/>
                  <a:pt x="60" y="130"/>
                  <a:pt x="60" y="129"/>
                </a:cubicBezTo>
                <a:cubicBezTo>
                  <a:pt x="59" y="128"/>
                  <a:pt x="60" y="127"/>
                  <a:pt x="60" y="126"/>
                </a:cubicBezTo>
                <a:cubicBezTo>
                  <a:pt x="59" y="124"/>
                  <a:pt x="55" y="124"/>
                  <a:pt x="55" y="121"/>
                </a:cubicBezTo>
                <a:cubicBezTo>
                  <a:pt x="55" y="120"/>
                  <a:pt x="57" y="120"/>
                  <a:pt x="57" y="119"/>
                </a:cubicBezTo>
                <a:cubicBezTo>
                  <a:pt x="57" y="117"/>
                  <a:pt x="55" y="116"/>
                  <a:pt x="54" y="115"/>
                </a:cubicBezTo>
                <a:cubicBezTo>
                  <a:pt x="54" y="114"/>
                  <a:pt x="54" y="112"/>
                  <a:pt x="54" y="110"/>
                </a:cubicBezTo>
                <a:cubicBezTo>
                  <a:pt x="54" y="109"/>
                  <a:pt x="54" y="107"/>
                  <a:pt x="54" y="106"/>
                </a:cubicBezTo>
                <a:cubicBezTo>
                  <a:pt x="53" y="105"/>
                  <a:pt x="52" y="103"/>
                  <a:pt x="51" y="103"/>
                </a:cubicBezTo>
                <a:cubicBezTo>
                  <a:pt x="49" y="102"/>
                  <a:pt x="48" y="103"/>
                  <a:pt x="48" y="101"/>
                </a:cubicBezTo>
                <a:cubicBezTo>
                  <a:pt x="47" y="101"/>
                  <a:pt x="47" y="99"/>
                  <a:pt x="47" y="98"/>
                </a:cubicBezTo>
                <a:cubicBezTo>
                  <a:pt x="46" y="96"/>
                  <a:pt x="47" y="94"/>
                  <a:pt x="47" y="92"/>
                </a:cubicBezTo>
                <a:cubicBezTo>
                  <a:pt x="46" y="90"/>
                  <a:pt x="46" y="88"/>
                  <a:pt x="47" y="86"/>
                </a:cubicBezTo>
                <a:cubicBezTo>
                  <a:pt x="47" y="85"/>
                  <a:pt x="49" y="84"/>
                  <a:pt x="49" y="83"/>
                </a:cubicBezTo>
                <a:cubicBezTo>
                  <a:pt x="50" y="82"/>
                  <a:pt x="50" y="80"/>
                  <a:pt x="51" y="79"/>
                </a:cubicBezTo>
                <a:cubicBezTo>
                  <a:pt x="52" y="77"/>
                  <a:pt x="54" y="76"/>
                  <a:pt x="56" y="74"/>
                </a:cubicBezTo>
                <a:cubicBezTo>
                  <a:pt x="57" y="72"/>
                  <a:pt x="59" y="70"/>
                  <a:pt x="60" y="67"/>
                </a:cubicBezTo>
                <a:cubicBezTo>
                  <a:pt x="60" y="66"/>
                  <a:pt x="61" y="64"/>
                  <a:pt x="61" y="63"/>
                </a:cubicBezTo>
                <a:cubicBezTo>
                  <a:pt x="61" y="62"/>
                  <a:pt x="58" y="61"/>
                  <a:pt x="58" y="59"/>
                </a:cubicBezTo>
                <a:cubicBezTo>
                  <a:pt x="59" y="58"/>
                  <a:pt x="60" y="58"/>
                  <a:pt x="61" y="57"/>
                </a:cubicBezTo>
                <a:cubicBezTo>
                  <a:pt x="61" y="57"/>
                  <a:pt x="61" y="55"/>
                  <a:pt x="61" y="54"/>
                </a:cubicBezTo>
                <a:cubicBezTo>
                  <a:pt x="61" y="53"/>
                  <a:pt x="60" y="51"/>
                  <a:pt x="61" y="50"/>
                </a:cubicBezTo>
                <a:cubicBezTo>
                  <a:pt x="61" y="49"/>
                  <a:pt x="63" y="48"/>
                  <a:pt x="62" y="47"/>
                </a:cubicBezTo>
                <a:cubicBezTo>
                  <a:pt x="61" y="45"/>
                  <a:pt x="59" y="47"/>
                  <a:pt x="58" y="46"/>
                </a:cubicBezTo>
                <a:cubicBezTo>
                  <a:pt x="57" y="46"/>
                  <a:pt x="58" y="45"/>
                  <a:pt x="58" y="43"/>
                </a:cubicBezTo>
                <a:cubicBezTo>
                  <a:pt x="58" y="42"/>
                  <a:pt x="58" y="42"/>
                  <a:pt x="58" y="41"/>
                </a:cubicBezTo>
                <a:cubicBezTo>
                  <a:pt x="58" y="41"/>
                  <a:pt x="59" y="39"/>
                  <a:pt x="59" y="39"/>
                </a:cubicBezTo>
                <a:cubicBezTo>
                  <a:pt x="58" y="38"/>
                  <a:pt x="58" y="37"/>
                  <a:pt x="57" y="36"/>
                </a:cubicBezTo>
                <a:cubicBezTo>
                  <a:pt x="74" y="23"/>
                  <a:pt x="94" y="13"/>
                  <a:pt x="115" y="9"/>
                </a:cubicBezTo>
              </a:path>
            </a:pathLst>
          </a:custGeom>
          <a:solidFill>
            <a:srgbClr val="59F8E0"/>
          </a:solidFill>
          <a:ln>
            <a:noFill/>
          </a:ln>
        </p:spPr>
        <p:txBody>
          <a:bodyPr/>
          <a:lstStyle/>
          <a:p>
            <a:endParaRPr lang="es-MX" sz="900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49619CB-E32C-4DA1-A959-511BC02DB180}"/>
              </a:ext>
            </a:extLst>
          </p:cNvPr>
          <p:cNvGrpSpPr/>
          <p:nvPr/>
        </p:nvGrpSpPr>
        <p:grpSpPr>
          <a:xfrm>
            <a:off x="466724" y="5199205"/>
            <a:ext cx="1343510" cy="1337237"/>
            <a:chOff x="466724" y="5199205"/>
            <a:chExt cx="1343510" cy="1337237"/>
          </a:xfrm>
        </p:grpSpPr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B9DB34DA-174F-43BE-A3E1-3C70AB2BC15E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3A7B5320-4D34-45B2-B44F-5DCFC8F3641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229317DA-3E8F-492C-AAF5-01184F2F9F99}"/>
              </a:ext>
            </a:extLst>
          </p:cNvPr>
          <p:cNvGrpSpPr/>
          <p:nvPr/>
        </p:nvGrpSpPr>
        <p:grpSpPr>
          <a:xfrm rot="10800000">
            <a:off x="10283313" y="415400"/>
            <a:ext cx="1343510" cy="1337237"/>
            <a:chOff x="466724" y="5199205"/>
            <a:chExt cx="1343510" cy="1337237"/>
          </a:xfrm>
        </p:grpSpPr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19B7AF7-C73A-477A-8710-8A3E4635DA49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88638AF7-BB2B-4584-A629-FFBB0F5E09E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roup 83">
            <a:extLst>
              <a:ext uri="{FF2B5EF4-FFF2-40B4-BE49-F238E27FC236}">
                <a16:creationId xmlns:a16="http://schemas.microsoft.com/office/drawing/2014/main" id="{B534A7F1-2B47-43FA-BF1F-F09093923ED1}"/>
              </a:ext>
            </a:extLst>
          </p:cNvPr>
          <p:cNvGrpSpPr/>
          <p:nvPr/>
        </p:nvGrpSpPr>
        <p:grpSpPr>
          <a:xfrm>
            <a:off x="466724" y="5199205"/>
            <a:ext cx="1343510" cy="1337237"/>
            <a:chOff x="466724" y="5199205"/>
            <a:chExt cx="1343510" cy="1337237"/>
          </a:xfrm>
        </p:grpSpPr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B6A138DB-F620-44B7-B437-7CDCA1898666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DF98175B-912C-4E02-BF24-7BFE58675C5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6CCFCEBB-2AAB-4F9E-9CAB-8202B3418AD8}"/>
              </a:ext>
            </a:extLst>
          </p:cNvPr>
          <p:cNvGrpSpPr/>
          <p:nvPr/>
        </p:nvGrpSpPr>
        <p:grpSpPr>
          <a:xfrm rot="10800000">
            <a:off x="10283313" y="415400"/>
            <a:ext cx="1343510" cy="1337237"/>
            <a:chOff x="466724" y="5199205"/>
            <a:chExt cx="1343510" cy="1337237"/>
          </a:xfrm>
        </p:grpSpPr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A00BD962-16A3-4DFC-84C8-67F374A6DAC8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E2C5C8D3-80F0-472F-8C8A-7842170CAB1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Rectangle 89">
            <a:extLst>
              <a:ext uri="{FF2B5EF4-FFF2-40B4-BE49-F238E27FC236}">
                <a16:creationId xmlns:a16="http://schemas.microsoft.com/office/drawing/2014/main" id="{52F89C1F-9212-40F7-9C79-F299F10305E8}"/>
              </a:ext>
            </a:extLst>
          </p:cNvPr>
          <p:cNvSpPr/>
          <p:nvPr/>
        </p:nvSpPr>
        <p:spPr>
          <a:xfrm>
            <a:off x="4238628" y="1882237"/>
            <a:ext cx="27574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600" dirty="0">
                <a:latin typeface="Lato Light" panose="020F0302020204030203" pitchFamily="34" charset="0"/>
              </a:rPr>
              <a:t>Lorem ipsum dolor sit amet, consectetur adipiscing elit. Vestibulum dignissim ornare nisi non porta. Phasellus consectetur enim lacus, </a:t>
            </a:r>
            <a:endParaRPr lang="en-US" sz="1600" dirty="0">
              <a:latin typeface="Lato Light" panose="020F0302020204030203" pitchFamily="34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8B20D36F-C8B5-4706-B7B4-09FC32E66997}"/>
              </a:ext>
            </a:extLst>
          </p:cNvPr>
          <p:cNvSpPr/>
          <p:nvPr/>
        </p:nvSpPr>
        <p:spPr>
          <a:xfrm>
            <a:off x="5248278" y="4159360"/>
            <a:ext cx="27574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1600" dirty="0">
                <a:latin typeface="Lato Light" panose="020F0302020204030203" pitchFamily="34" charset="0"/>
              </a:rPr>
              <a:t>Lorem ipsum dolor sit amet, consectetur adipiscing elit. Vestibulum dignissim ornare nisi non porta. Phasellus consectetur enim lacus, </a:t>
            </a:r>
            <a:endParaRPr lang="en-US" sz="1600" dirty="0">
              <a:latin typeface="Lato Light" panose="020F0302020204030203" pitchFamily="34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FF9FC369-78AE-425B-8C5C-51B515B00A9A}"/>
              </a:ext>
            </a:extLst>
          </p:cNvPr>
          <p:cNvSpPr txBox="1"/>
          <p:nvPr/>
        </p:nvSpPr>
        <p:spPr>
          <a:xfrm>
            <a:off x="4238628" y="898147"/>
            <a:ext cx="27574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92D050"/>
                </a:solidFill>
                <a:latin typeface="Lato Black" panose="020F0A02020204030203" pitchFamily="34" charset="0"/>
              </a:rPr>
              <a:t>Tu título </a:t>
            </a:r>
          </a:p>
          <a:p>
            <a:r>
              <a:rPr lang="es-CO" sz="2800" b="1" dirty="0">
                <a:solidFill>
                  <a:srgbClr val="92D050"/>
                </a:solidFill>
                <a:latin typeface="Lato Black" panose="020F0A02020204030203" pitchFamily="34" charset="0"/>
              </a:rPr>
              <a:t>va aquí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761A0E4A-248B-4003-B121-B68AD800AE5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EB6A9BC-1CA1-43CC-A114-A2ABFA8B4DD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2974581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50CFAE64-33A7-4527-83B2-7260F45190F6}"/>
              </a:ext>
            </a:extLst>
          </p:cNvPr>
          <p:cNvSpPr/>
          <p:nvPr/>
        </p:nvSpPr>
        <p:spPr>
          <a:xfrm>
            <a:off x="962028" y="2767279"/>
            <a:ext cx="42957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600" b="1" dirty="0">
                <a:latin typeface="Lato Light" panose="020F0302020204030203" pitchFamily="34" charset="0"/>
              </a:rPr>
              <a:t>Lorem ipsum dolor </a:t>
            </a:r>
            <a:r>
              <a:rPr lang="es-CO" sz="1600" dirty="0">
                <a:latin typeface="Lato Light" panose="020F0302020204030203" pitchFamily="34" charset="0"/>
              </a:rPr>
              <a:t>sit amet, consectetur adipiscing elit. Vestibulum dignissim ornare nisi non porta. Phasellus consectetur enim </a:t>
            </a:r>
            <a:r>
              <a:rPr lang="es-CO" sz="1600" dirty="0" err="1">
                <a:latin typeface="Lato Light" panose="020F0302020204030203" pitchFamily="34" charset="0"/>
              </a:rPr>
              <a:t>lacus</a:t>
            </a:r>
            <a:r>
              <a:rPr lang="es-CO" sz="1600" dirty="0">
                <a:latin typeface="Lato Light" panose="020F0302020204030203" pitchFamily="34" charset="0"/>
              </a:rPr>
              <a:t>,</a:t>
            </a:r>
          </a:p>
          <a:p>
            <a:endParaRPr lang="es-CO" sz="1600" dirty="0">
              <a:latin typeface="Lato Light" panose="020F0302020204030203" pitchFamily="34" charset="0"/>
            </a:endParaRPr>
          </a:p>
          <a:p>
            <a:endParaRPr lang="es-CO" sz="1600" dirty="0">
              <a:latin typeface="Lato Light" panose="020F0302020204030203" pitchFamily="34" charset="0"/>
            </a:endParaRPr>
          </a:p>
          <a:p>
            <a:r>
              <a:rPr lang="es-CO" sz="1600" b="1" dirty="0" err="1">
                <a:latin typeface="Lato Light" panose="020F0302020204030203" pitchFamily="34" charset="0"/>
              </a:rPr>
              <a:t>Lorem</a:t>
            </a:r>
            <a:r>
              <a:rPr lang="es-CO" sz="1600" b="1" dirty="0">
                <a:latin typeface="Lato Light" panose="020F0302020204030203" pitchFamily="34" charset="0"/>
              </a:rPr>
              <a:t> </a:t>
            </a:r>
            <a:r>
              <a:rPr lang="es-CO" sz="1600" b="1" dirty="0" err="1">
                <a:latin typeface="Lato Light" panose="020F0302020204030203" pitchFamily="34" charset="0"/>
              </a:rPr>
              <a:t>ipsum</a:t>
            </a:r>
            <a:r>
              <a:rPr lang="es-CO" sz="1600" b="1" dirty="0">
                <a:latin typeface="Lato Light" panose="020F0302020204030203" pitchFamily="34" charset="0"/>
              </a:rPr>
              <a:t> dolor </a:t>
            </a:r>
            <a:r>
              <a:rPr lang="es-CO" sz="1600" dirty="0" err="1">
                <a:latin typeface="Lato Light" panose="020F0302020204030203" pitchFamily="34" charset="0"/>
              </a:rPr>
              <a:t>sit</a:t>
            </a:r>
            <a:r>
              <a:rPr lang="es-CO" sz="1600" dirty="0">
                <a:latin typeface="Lato Light" panose="020F0302020204030203" pitchFamily="34" charset="0"/>
              </a:rPr>
              <a:t> </a:t>
            </a:r>
            <a:r>
              <a:rPr lang="es-CO" sz="1600" dirty="0" err="1">
                <a:latin typeface="Lato Light" panose="020F0302020204030203" pitchFamily="34" charset="0"/>
              </a:rPr>
              <a:t>amet</a:t>
            </a:r>
            <a:r>
              <a:rPr lang="es-CO" sz="1600" dirty="0">
                <a:latin typeface="Lato Light" panose="020F0302020204030203" pitchFamily="34" charset="0"/>
              </a:rPr>
              <a:t>, consectetur </a:t>
            </a:r>
            <a:r>
              <a:rPr lang="es-CO" sz="1600" dirty="0" err="1">
                <a:latin typeface="Lato Light" panose="020F0302020204030203" pitchFamily="34" charset="0"/>
              </a:rPr>
              <a:t>adipiscing</a:t>
            </a:r>
            <a:r>
              <a:rPr lang="es-CO" sz="1600" dirty="0">
                <a:latin typeface="Lato Light" panose="020F0302020204030203" pitchFamily="34" charset="0"/>
              </a:rPr>
              <a:t> </a:t>
            </a:r>
            <a:r>
              <a:rPr lang="es-CO" sz="1600" dirty="0" err="1">
                <a:latin typeface="Lato Light" panose="020F0302020204030203" pitchFamily="34" charset="0"/>
              </a:rPr>
              <a:t>elit</a:t>
            </a:r>
            <a:r>
              <a:rPr lang="es-CO" sz="1600" dirty="0">
                <a:latin typeface="Lato Light" panose="020F0302020204030203" pitchFamily="34" charset="0"/>
              </a:rPr>
              <a:t>. </a:t>
            </a:r>
            <a:r>
              <a:rPr lang="es-CO" sz="1600" dirty="0" err="1">
                <a:latin typeface="Lato Light" panose="020F0302020204030203" pitchFamily="34" charset="0"/>
              </a:rPr>
              <a:t>Vestibulum</a:t>
            </a:r>
            <a:r>
              <a:rPr lang="es-CO" sz="1600" dirty="0">
                <a:latin typeface="Lato Light" panose="020F0302020204030203" pitchFamily="34" charset="0"/>
              </a:rPr>
              <a:t> </a:t>
            </a:r>
            <a:r>
              <a:rPr lang="es-CO" sz="1600" dirty="0" err="1">
                <a:latin typeface="Lato Light" panose="020F0302020204030203" pitchFamily="34" charset="0"/>
              </a:rPr>
              <a:t>dignissim</a:t>
            </a:r>
            <a:r>
              <a:rPr lang="es-CO" sz="1600" dirty="0">
                <a:latin typeface="Lato Light" panose="020F0302020204030203" pitchFamily="34" charset="0"/>
              </a:rPr>
              <a:t> ornare </a:t>
            </a:r>
            <a:r>
              <a:rPr lang="es-CO" sz="1600" dirty="0" err="1">
                <a:latin typeface="Lato Light" panose="020F0302020204030203" pitchFamily="34" charset="0"/>
              </a:rPr>
              <a:t>nisi</a:t>
            </a:r>
            <a:r>
              <a:rPr lang="es-CO" sz="1600" dirty="0">
                <a:latin typeface="Lato Light" panose="020F0302020204030203" pitchFamily="34" charset="0"/>
              </a:rPr>
              <a:t> non porta. </a:t>
            </a:r>
            <a:r>
              <a:rPr lang="es-CO" sz="1600" dirty="0" err="1">
                <a:latin typeface="Lato Light" panose="020F0302020204030203" pitchFamily="34" charset="0"/>
              </a:rPr>
              <a:t>Phasellus</a:t>
            </a:r>
            <a:r>
              <a:rPr lang="es-CO" sz="1600" dirty="0">
                <a:latin typeface="Lato Light" panose="020F0302020204030203" pitchFamily="34" charset="0"/>
              </a:rPr>
              <a:t> consectetur </a:t>
            </a:r>
            <a:r>
              <a:rPr lang="es-CO" sz="1600" dirty="0" err="1">
                <a:latin typeface="Lato Light" panose="020F0302020204030203" pitchFamily="34" charset="0"/>
              </a:rPr>
              <a:t>enim</a:t>
            </a:r>
            <a:r>
              <a:rPr lang="es-CO" sz="1600" dirty="0">
                <a:latin typeface="Lato Light" panose="020F0302020204030203" pitchFamily="34" charset="0"/>
              </a:rPr>
              <a:t> </a:t>
            </a:r>
            <a:r>
              <a:rPr lang="es-CO" sz="1600" dirty="0" err="1">
                <a:latin typeface="Lato Light" panose="020F0302020204030203" pitchFamily="34" charset="0"/>
              </a:rPr>
              <a:t>lacus</a:t>
            </a:r>
            <a:r>
              <a:rPr lang="es-CO" sz="1600" dirty="0">
                <a:latin typeface="Lato Light" panose="020F0302020204030203" pitchFamily="34" charset="0"/>
              </a:rPr>
              <a:t>, </a:t>
            </a:r>
            <a:endParaRPr lang="en-US" sz="1600" dirty="0">
              <a:latin typeface="Lato Light" panose="020F0302020204030203" pitchFamily="34" charset="0"/>
            </a:endParaRPr>
          </a:p>
          <a:p>
            <a:r>
              <a:rPr lang="es-CO" sz="1600" dirty="0">
                <a:latin typeface="Lato Light" panose="020F0302020204030203" pitchFamily="34" charset="0"/>
              </a:rPr>
              <a:t> </a:t>
            </a:r>
            <a:endParaRPr lang="en-US" sz="1600" dirty="0">
              <a:latin typeface="Lato Light" panose="020F0302020204030203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CFB5C42-D746-411E-B51B-A514A7E94627}"/>
              </a:ext>
            </a:extLst>
          </p:cNvPr>
          <p:cNvSpPr txBox="1"/>
          <p:nvPr/>
        </p:nvSpPr>
        <p:spPr>
          <a:xfrm>
            <a:off x="962028" y="1619250"/>
            <a:ext cx="27574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92D050"/>
                </a:solidFill>
                <a:latin typeface="Lato Black" panose="020F0A02020204030203" pitchFamily="34" charset="0"/>
              </a:rPr>
              <a:t>Tu título </a:t>
            </a:r>
          </a:p>
          <a:p>
            <a:r>
              <a:rPr lang="es-CO" sz="2800" b="1" dirty="0">
                <a:solidFill>
                  <a:srgbClr val="92D050"/>
                </a:solidFill>
                <a:latin typeface="Lato Black" panose="020F0A02020204030203" pitchFamily="34" charset="0"/>
              </a:rPr>
              <a:t>va aquí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75217C5-FE66-45C5-9F46-E04875066BB7}"/>
              </a:ext>
            </a:extLst>
          </p:cNvPr>
          <p:cNvGrpSpPr/>
          <p:nvPr/>
        </p:nvGrpSpPr>
        <p:grpSpPr>
          <a:xfrm>
            <a:off x="466724" y="5199205"/>
            <a:ext cx="1343510" cy="1337237"/>
            <a:chOff x="466724" y="5199205"/>
            <a:chExt cx="1343510" cy="1337237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C79A4B32-CEA4-4DD2-8310-2A9D7BBF92C8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27FCB670-7B09-4F0A-9E9B-397CF128CD1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45B0837-39BB-47CF-907C-78C54457941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000DD00C-D090-4A1A-A555-64F72A49F1A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FBB170FB-2A54-4140-BB86-89D26062074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2512316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160A4A09-E2E4-4244-A68C-FBA199CFA647}"/>
              </a:ext>
            </a:extLst>
          </p:cNvPr>
          <p:cNvSpPr/>
          <p:nvPr/>
        </p:nvSpPr>
        <p:spPr>
          <a:xfrm>
            <a:off x="2978150" y="1085850"/>
            <a:ext cx="647700" cy="647700"/>
          </a:xfrm>
          <a:prstGeom prst="ellipse">
            <a:avLst/>
          </a:prstGeom>
          <a:solidFill>
            <a:srgbClr val="59F8E0"/>
          </a:solidFill>
          <a:ln>
            <a:solidFill>
              <a:srgbClr val="59F8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CF84AA2-10EE-4610-9AA8-F2AA2233006F}"/>
              </a:ext>
            </a:extLst>
          </p:cNvPr>
          <p:cNvSpPr/>
          <p:nvPr/>
        </p:nvSpPr>
        <p:spPr>
          <a:xfrm>
            <a:off x="6511923" y="1085850"/>
            <a:ext cx="647700" cy="647700"/>
          </a:xfrm>
          <a:prstGeom prst="ellipse">
            <a:avLst/>
          </a:prstGeom>
          <a:solidFill>
            <a:srgbClr val="59F8E0"/>
          </a:solidFill>
          <a:ln>
            <a:solidFill>
              <a:srgbClr val="59F8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90B828B-0952-42B9-A987-1A239CFD0CCA}"/>
              </a:ext>
            </a:extLst>
          </p:cNvPr>
          <p:cNvSpPr/>
          <p:nvPr/>
        </p:nvSpPr>
        <p:spPr>
          <a:xfrm>
            <a:off x="9683748" y="1085850"/>
            <a:ext cx="647700" cy="647700"/>
          </a:xfrm>
          <a:prstGeom prst="ellipse">
            <a:avLst/>
          </a:prstGeom>
          <a:solidFill>
            <a:srgbClr val="59F8E0"/>
          </a:solidFill>
          <a:ln>
            <a:solidFill>
              <a:srgbClr val="59F8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2A9944A-0C69-4D7C-B6EB-F90A1F211ED1}"/>
              </a:ext>
            </a:extLst>
          </p:cNvPr>
          <p:cNvSpPr/>
          <p:nvPr/>
        </p:nvSpPr>
        <p:spPr>
          <a:xfrm>
            <a:off x="3041650" y="3676650"/>
            <a:ext cx="647700" cy="647700"/>
          </a:xfrm>
          <a:prstGeom prst="ellipse">
            <a:avLst/>
          </a:prstGeom>
          <a:solidFill>
            <a:srgbClr val="59F8E0"/>
          </a:solidFill>
          <a:ln>
            <a:solidFill>
              <a:srgbClr val="59F8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1582ADE-69A1-41C2-B553-573B2098C392}"/>
              </a:ext>
            </a:extLst>
          </p:cNvPr>
          <p:cNvSpPr/>
          <p:nvPr/>
        </p:nvSpPr>
        <p:spPr>
          <a:xfrm>
            <a:off x="6575423" y="3676650"/>
            <a:ext cx="647700" cy="647700"/>
          </a:xfrm>
          <a:prstGeom prst="ellipse">
            <a:avLst/>
          </a:prstGeom>
          <a:solidFill>
            <a:srgbClr val="59F8E0"/>
          </a:solidFill>
          <a:ln>
            <a:solidFill>
              <a:srgbClr val="59F8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B75659F-A615-4AEE-BAAF-1F214728C9EF}"/>
              </a:ext>
            </a:extLst>
          </p:cNvPr>
          <p:cNvSpPr/>
          <p:nvPr/>
        </p:nvSpPr>
        <p:spPr>
          <a:xfrm>
            <a:off x="9747248" y="3676650"/>
            <a:ext cx="647700" cy="647700"/>
          </a:xfrm>
          <a:prstGeom prst="ellipse">
            <a:avLst/>
          </a:prstGeom>
          <a:solidFill>
            <a:srgbClr val="59F8E0"/>
          </a:solidFill>
          <a:ln>
            <a:solidFill>
              <a:srgbClr val="59F8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29C02A5-A84D-49EC-BDEE-3B2756326EC6}"/>
              </a:ext>
            </a:extLst>
          </p:cNvPr>
          <p:cNvSpPr txBox="1"/>
          <p:nvPr/>
        </p:nvSpPr>
        <p:spPr>
          <a:xfrm>
            <a:off x="2824163" y="400705"/>
            <a:ext cx="5934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>
                <a:solidFill>
                  <a:srgbClr val="92D050"/>
                </a:solidFill>
                <a:latin typeface="Lato Black" panose="020F0A02020204030203" pitchFamily="34" charset="0"/>
              </a:rPr>
              <a:t>Tu título va aquí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C288074-765B-4B29-BA4A-9F2685065B0C}"/>
              </a:ext>
            </a:extLst>
          </p:cNvPr>
          <p:cNvGrpSpPr/>
          <p:nvPr/>
        </p:nvGrpSpPr>
        <p:grpSpPr>
          <a:xfrm>
            <a:off x="466724" y="5199205"/>
            <a:ext cx="1343510" cy="1337237"/>
            <a:chOff x="466724" y="5199205"/>
            <a:chExt cx="1343510" cy="133723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BCE7EBB-E527-49E0-A285-F94F92F3BC91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48F275F-5F54-41CF-B617-4533C849670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FE3BF8B-2D5E-4865-B8C9-573321FBF14F}"/>
              </a:ext>
            </a:extLst>
          </p:cNvPr>
          <p:cNvGrpSpPr/>
          <p:nvPr/>
        </p:nvGrpSpPr>
        <p:grpSpPr>
          <a:xfrm rot="10800000">
            <a:off x="10283313" y="415400"/>
            <a:ext cx="1343510" cy="1337237"/>
            <a:chOff x="466724" y="5199205"/>
            <a:chExt cx="1343510" cy="1337237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2244E476-5C7B-4E81-9568-FC13E9156CB9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8C54032-E86D-4EA6-A69D-29CE9CEEDB8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id="{D710BCFB-5ECE-490F-984E-09D22028FF2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id="{090B6424-A8A2-46F6-B27D-D8725B9741C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BB6C66B4-8520-4382-8AC7-F08724687AA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C2F49B25-A946-4942-8D15-C5419347CB2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43" name="Picture Placeholder 42">
            <a:extLst>
              <a:ext uri="{FF2B5EF4-FFF2-40B4-BE49-F238E27FC236}">
                <a16:creationId xmlns:a16="http://schemas.microsoft.com/office/drawing/2014/main" id="{39A31A55-48E6-4FF8-82EA-66BC7A424F8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id="{B9990316-73A3-4B4D-9F45-CAC7F0C2E2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2997945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67582" y="1580357"/>
            <a:ext cx="2286000" cy="2286000"/>
          </a:xfrm>
          <a:prstGeom prst="rect">
            <a:avLst/>
          </a:prstGeom>
          <a:noFill/>
          <a:ln w="57150" cmpd="sng">
            <a:solidFill>
              <a:srgbClr val="59F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/>
          </a:p>
        </p:txBody>
      </p:sp>
      <p:sp>
        <p:nvSpPr>
          <p:cNvPr id="38" name="Rectangle 37"/>
          <p:cNvSpPr/>
          <p:nvPr/>
        </p:nvSpPr>
        <p:spPr>
          <a:xfrm>
            <a:off x="3684588" y="1580357"/>
            <a:ext cx="2286000" cy="2286000"/>
          </a:xfrm>
          <a:prstGeom prst="rect">
            <a:avLst/>
          </a:prstGeom>
          <a:noFill/>
          <a:ln w="57150" cmpd="sng">
            <a:solidFill>
              <a:srgbClr val="59F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/>
          </a:p>
        </p:txBody>
      </p:sp>
      <p:sp>
        <p:nvSpPr>
          <p:cNvPr id="39" name="Rectangle 38"/>
          <p:cNvSpPr/>
          <p:nvPr/>
        </p:nvSpPr>
        <p:spPr>
          <a:xfrm>
            <a:off x="6365082" y="1580357"/>
            <a:ext cx="2286000" cy="2286000"/>
          </a:xfrm>
          <a:prstGeom prst="rect">
            <a:avLst/>
          </a:prstGeom>
          <a:noFill/>
          <a:ln w="57150" cmpd="sng">
            <a:solidFill>
              <a:srgbClr val="59F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/>
          </a:p>
        </p:txBody>
      </p:sp>
      <p:sp>
        <p:nvSpPr>
          <p:cNvPr id="40" name="Rectangle 39"/>
          <p:cNvSpPr/>
          <p:nvPr/>
        </p:nvSpPr>
        <p:spPr>
          <a:xfrm>
            <a:off x="9063832" y="1580357"/>
            <a:ext cx="2286000" cy="2286000"/>
          </a:xfrm>
          <a:prstGeom prst="rect">
            <a:avLst/>
          </a:prstGeom>
          <a:noFill/>
          <a:ln w="57150" cmpd="sng">
            <a:solidFill>
              <a:srgbClr val="59F8E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217">
              <a:defRPr/>
            </a:pPr>
            <a:endParaRPr lang="en-US" sz="900"/>
          </a:p>
        </p:txBody>
      </p:sp>
      <p:sp>
        <p:nvSpPr>
          <p:cNvPr id="21511" name="Freeform 179"/>
          <p:cNvSpPr>
            <a:spLocks noChangeArrowheads="1"/>
          </p:cNvSpPr>
          <p:nvPr/>
        </p:nvSpPr>
        <p:spPr bwMode="auto">
          <a:xfrm>
            <a:off x="1815307" y="2178050"/>
            <a:ext cx="587375" cy="546894"/>
          </a:xfrm>
          <a:custGeom>
            <a:avLst/>
            <a:gdLst>
              <a:gd name="T0" fmla="*/ 1092366 w 634"/>
              <a:gd name="T1" fmla="*/ 0 h 590"/>
              <a:gd name="T2" fmla="*/ 1092366 w 634"/>
              <a:gd name="T3" fmla="*/ 0 h 590"/>
              <a:gd name="T4" fmla="*/ 764099 w 634"/>
              <a:gd name="T5" fmla="*/ 216724 h 590"/>
              <a:gd name="T6" fmla="*/ 300447 w 634"/>
              <a:gd name="T7" fmla="*/ 216724 h 590"/>
              <a:gd name="T8" fmla="*/ 0 w 634"/>
              <a:gd name="T9" fmla="*/ 490871 h 590"/>
              <a:gd name="T10" fmla="*/ 218844 w 634"/>
              <a:gd name="T11" fmla="*/ 735380 h 590"/>
              <a:gd name="T12" fmla="*/ 218844 w 634"/>
              <a:gd name="T13" fmla="*/ 1035459 h 590"/>
              <a:gd name="T14" fmla="*/ 300447 w 634"/>
              <a:gd name="T15" fmla="*/ 1091030 h 590"/>
              <a:gd name="T16" fmla="*/ 409869 w 634"/>
              <a:gd name="T17" fmla="*/ 1091030 h 590"/>
              <a:gd name="T18" fmla="*/ 491472 w 634"/>
              <a:gd name="T19" fmla="*/ 1035459 h 590"/>
              <a:gd name="T20" fmla="*/ 491472 w 634"/>
              <a:gd name="T21" fmla="*/ 735380 h 590"/>
              <a:gd name="T22" fmla="*/ 764099 w 634"/>
              <a:gd name="T23" fmla="*/ 735380 h 590"/>
              <a:gd name="T24" fmla="*/ 1092366 w 634"/>
              <a:gd name="T25" fmla="*/ 953956 h 590"/>
              <a:gd name="T26" fmla="*/ 1173968 w 634"/>
              <a:gd name="T27" fmla="*/ 872453 h 590"/>
              <a:gd name="T28" fmla="*/ 1173968 w 634"/>
              <a:gd name="T29" fmla="*/ 81503 h 590"/>
              <a:gd name="T30" fmla="*/ 1092366 w 634"/>
              <a:gd name="T31" fmla="*/ 0 h 590"/>
              <a:gd name="T32" fmla="*/ 409869 w 634"/>
              <a:gd name="T33" fmla="*/ 981741 h 590"/>
              <a:gd name="T34" fmla="*/ 409869 w 634"/>
              <a:gd name="T35" fmla="*/ 981741 h 590"/>
              <a:gd name="T36" fmla="*/ 383904 w 634"/>
              <a:gd name="T37" fmla="*/ 1035459 h 590"/>
              <a:gd name="T38" fmla="*/ 328266 w 634"/>
              <a:gd name="T39" fmla="*/ 1035459 h 590"/>
              <a:gd name="T40" fmla="*/ 300447 w 634"/>
              <a:gd name="T41" fmla="*/ 981741 h 590"/>
              <a:gd name="T42" fmla="*/ 300447 w 634"/>
              <a:gd name="T43" fmla="*/ 735380 h 590"/>
              <a:gd name="T44" fmla="*/ 409869 w 634"/>
              <a:gd name="T45" fmla="*/ 735380 h 590"/>
              <a:gd name="T46" fmla="*/ 409869 w 634"/>
              <a:gd name="T47" fmla="*/ 981741 h 590"/>
              <a:gd name="T48" fmla="*/ 600894 w 634"/>
              <a:gd name="T49" fmla="*/ 653877 h 590"/>
              <a:gd name="T50" fmla="*/ 600894 w 634"/>
              <a:gd name="T51" fmla="*/ 653877 h 590"/>
              <a:gd name="T52" fmla="*/ 300447 w 634"/>
              <a:gd name="T53" fmla="*/ 653877 h 590"/>
              <a:gd name="T54" fmla="*/ 81603 w 634"/>
              <a:gd name="T55" fmla="*/ 490871 h 590"/>
              <a:gd name="T56" fmla="*/ 300447 w 634"/>
              <a:gd name="T57" fmla="*/ 300079 h 590"/>
              <a:gd name="T58" fmla="*/ 600894 w 634"/>
              <a:gd name="T59" fmla="*/ 300079 h 590"/>
              <a:gd name="T60" fmla="*/ 600894 w 634"/>
              <a:gd name="T61" fmla="*/ 653877 h 590"/>
              <a:gd name="T62" fmla="*/ 764099 w 634"/>
              <a:gd name="T63" fmla="*/ 653877 h 590"/>
              <a:gd name="T64" fmla="*/ 764099 w 634"/>
              <a:gd name="T65" fmla="*/ 653877 h 590"/>
              <a:gd name="T66" fmla="*/ 656532 w 634"/>
              <a:gd name="T67" fmla="*/ 653877 h 590"/>
              <a:gd name="T68" fmla="*/ 656532 w 634"/>
              <a:gd name="T69" fmla="*/ 300079 h 590"/>
              <a:gd name="T70" fmla="*/ 764099 w 634"/>
              <a:gd name="T71" fmla="*/ 300079 h 590"/>
              <a:gd name="T72" fmla="*/ 764099 w 634"/>
              <a:gd name="T73" fmla="*/ 653877 h 590"/>
              <a:gd name="T74" fmla="*/ 1092366 w 634"/>
              <a:gd name="T75" fmla="*/ 872453 h 590"/>
              <a:gd name="T76" fmla="*/ 1092366 w 634"/>
              <a:gd name="T77" fmla="*/ 872453 h 590"/>
              <a:gd name="T78" fmla="*/ 847557 w 634"/>
              <a:gd name="T79" fmla="*/ 709447 h 590"/>
              <a:gd name="T80" fmla="*/ 847557 w 634"/>
              <a:gd name="T81" fmla="*/ 272294 h 590"/>
              <a:gd name="T82" fmla="*/ 1092366 w 634"/>
              <a:gd name="T83" fmla="*/ 81503 h 590"/>
              <a:gd name="T84" fmla="*/ 1092366 w 634"/>
              <a:gd name="T85" fmla="*/ 872453 h 590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634" h="590">
                <a:moveTo>
                  <a:pt x="589" y="0"/>
                </a:moveTo>
                <a:lnTo>
                  <a:pt x="589" y="0"/>
                </a:lnTo>
                <a:cubicBezTo>
                  <a:pt x="412" y="117"/>
                  <a:pt x="412" y="117"/>
                  <a:pt x="412" y="117"/>
                </a:cubicBezTo>
                <a:cubicBezTo>
                  <a:pt x="162" y="117"/>
                  <a:pt x="162" y="117"/>
                  <a:pt x="162" y="117"/>
                </a:cubicBezTo>
                <a:cubicBezTo>
                  <a:pt x="74" y="117"/>
                  <a:pt x="0" y="176"/>
                  <a:pt x="0" y="265"/>
                </a:cubicBezTo>
                <a:cubicBezTo>
                  <a:pt x="0" y="338"/>
                  <a:pt x="59" y="383"/>
                  <a:pt x="118" y="397"/>
                </a:cubicBezTo>
                <a:lnTo>
                  <a:pt x="118" y="559"/>
                </a:lnTo>
                <a:cubicBezTo>
                  <a:pt x="118" y="574"/>
                  <a:pt x="148" y="589"/>
                  <a:pt x="162" y="589"/>
                </a:cubicBezTo>
                <a:cubicBezTo>
                  <a:pt x="221" y="589"/>
                  <a:pt x="221" y="589"/>
                  <a:pt x="221" y="589"/>
                </a:cubicBezTo>
                <a:cubicBezTo>
                  <a:pt x="236" y="589"/>
                  <a:pt x="265" y="574"/>
                  <a:pt x="265" y="559"/>
                </a:cubicBezTo>
                <a:cubicBezTo>
                  <a:pt x="265" y="397"/>
                  <a:pt x="265" y="397"/>
                  <a:pt x="265" y="397"/>
                </a:cubicBezTo>
                <a:cubicBezTo>
                  <a:pt x="412" y="397"/>
                  <a:pt x="412" y="397"/>
                  <a:pt x="412" y="397"/>
                </a:cubicBezTo>
                <a:cubicBezTo>
                  <a:pt x="589" y="515"/>
                  <a:pt x="589" y="515"/>
                  <a:pt x="589" y="515"/>
                </a:cubicBezTo>
                <a:cubicBezTo>
                  <a:pt x="619" y="515"/>
                  <a:pt x="633" y="500"/>
                  <a:pt x="633" y="471"/>
                </a:cubicBezTo>
                <a:cubicBezTo>
                  <a:pt x="633" y="44"/>
                  <a:pt x="633" y="44"/>
                  <a:pt x="633" y="44"/>
                </a:cubicBezTo>
                <a:cubicBezTo>
                  <a:pt x="633" y="29"/>
                  <a:pt x="619" y="0"/>
                  <a:pt x="589" y="0"/>
                </a:cubicBezTo>
                <a:close/>
                <a:moveTo>
                  <a:pt x="221" y="530"/>
                </a:moveTo>
                <a:lnTo>
                  <a:pt x="221" y="530"/>
                </a:lnTo>
                <a:cubicBezTo>
                  <a:pt x="221" y="545"/>
                  <a:pt x="207" y="559"/>
                  <a:pt x="207" y="559"/>
                </a:cubicBezTo>
                <a:cubicBezTo>
                  <a:pt x="177" y="559"/>
                  <a:pt x="177" y="559"/>
                  <a:pt x="177" y="559"/>
                </a:cubicBezTo>
                <a:cubicBezTo>
                  <a:pt x="177" y="559"/>
                  <a:pt x="162" y="545"/>
                  <a:pt x="162" y="530"/>
                </a:cubicBezTo>
                <a:cubicBezTo>
                  <a:pt x="162" y="397"/>
                  <a:pt x="162" y="397"/>
                  <a:pt x="162" y="397"/>
                </a:cubicBezTo>
                <a:cubicBezTo>
                  <a:pt x="162" y="397"/>
                  <a:pt x="207" y="397"/>
                  <a:pt x="221" y="397"/>
                </a:cubicBezTo>
                <a:lnTo>
                  <a:pt x="221" y="530"/>
                </a:lnTo>
                <a:close/>
                <a:moveTo>
                  <a:pt x="324" y="353"/>
                </a:moveTo>
                <a:lnTo>
                  <a:pt x="324" y="353"/>
                </a:lnTo>
                <a:cubicBezTo>
                  <a:pt x="162" y="353"/>
                  <a:pt x="162" y="353"/>
                  <a:pt x="162" y="353"/>
                </a:cubicBezTo>
                <a:cubicBezTo>
                  <a:pt x="118" y="353"/>
                  <a:pt x="44" y="353"/>
                  <a:pt x="44" y="265"/>
                </a:cubicBezTo>
                <a:cubicBezTo>
                  <a:pt x="44" y="176"/>
                  <a:pt x="118" y="162"/>
                  <a:pt x="162" y="162"/>
                </a:cubicBezTo>
                <a:cubicBezTo>
                  <a:pt x="324" y="162"/>
                  <a:pt x="324" y="162"/>
                  <a:pt x="324" y="162"/>
                </a:cubicBezTo>
                <a:lnTo>
                  <a:pt x="324" y="353"/>
                </a:lnTo>
                <a:close/>
                <a:moveTo>
                  <a:pt x="412" y="353"/>
                </a:moveTo>
                <a:lnTo>
                  <a:pt x="412" y="353"/>
                </a:lnTo>
                <a:cubicBezTo>
                  <a:pt x="354" y="353"/>
                  <a:pt x="354" y="353"/>
                  <a:pt x="354" y="353"/>
                </a:cubicBezTo>
                <a:cubicBezTo>
                  <a:pt x="354" y="162"/>
                  <a:pt x="354" y="162"/>
                  <a:pt x="354" y="162"/>
                </a:cubicBezTo>
                <a:cubicBezTo>
                  <a:pt x="412" y="162"/>
                  <a:pt x="412" y="162"/>
                  <a:pt x="412" y="162"/>
                </a:cubicBezTo>
                <a:cubicBezTo>
                  <a:pt x="412" y="162"/>
                  <a:pt x="412" y="338"/>
                  <a:pt x="412" y="353"/>
                </a:cubicBezTo>
                <a:close/>
                <a:moveTo>
                  <a:pt x="589" y="471"/>
                </a:moveTo>
                <a:lnTo>
                  <a:pt x="589" y="471"/>
                </a:lnTo>
                <a:cubicBezTo>
                  <a:pt x="457" y="383"/>
                  <a:pt x="457" y="383"/>
                  <a:pt x="457" y="383"/>
                </a:cubicBezTo>
                <a:cubicBezTo>
                  <a:pt x="457" y="353"/>
                  <a:pt x="457" y="162"/>
                  <a:pt x="457" y="147"/>
                </a:cubicBezTo>
                <a:cubicBezTo>
                  <a:pt x="589" y="44"/>
                  <a:pt x="589" y="44"/>
                  <a:pt x="589" y="44"/>
                </a:cubicBezTo>
                <a:cubicBezTo>
                  <a:pt x="589" y="74"/>
                  <a:pt x="589" y="456"/>
                  <a:pt x="589" y="471"/>
                </a:cubicBezTo>
                <a:close/>
              </a:path>
            </a:pathLst>
          </a:custGeom>
          <a:solidFill>
            <a:srgbClr val="59F8E0"/>
          </a:solidFill>
          <a:ln w="9525">
            <a:solidFill>
              <a:srgbClr val="59F8E0"/>
            </a:solidFill>
            <a:round/>
            <a:headEnd/>
            <a:tailEnd/>
          </a:ln>
        </p:spPr>
        <p:txBody>
          <a:bodyPr wrap="none" lIns="45716" tIns="22858" rIns="45716" bIns="22858" anchor="ctr"/>
          <a:lstStyle/>
          <a:p>
            <a:endParaRPr lang="es-MX" sz="900"/>
          </a:p>
        </p:txBody>
      </p:sp>
      <p:sp>
        <p:nvSpPr>
          <p:cNvPr id="21512" name="Rectangle 41"/>
          <p:cNvSpPr>
            <a:spLocks noChangeArrowheads="1"/>
          </p:cNvSpPr>
          <p:nvPr/>
        </p:nvSpPr>
        <p:spPr bwMode="auto">
          <a:xfrm>
            <a:off x="1479779" y="3086100"/>
            <a:ext cx="12330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800"/>
              <a:t>Promotion</a:t>
            </a:r>
          </a:p>
        </p:txBody>
      </p:sp>
      <p:sp>
        <p:nvSpPr>
          <p:cNvPr id="21513" name="Rectangle 45"/>
          <p:cNvSpPr>
            <a:spLocks noChangeArrowheads="1"/>
          </p:cNvSpPr>
          <p:nvPr/>
        </p:nvSpPr>
        <p:spPr bwMode="auto">
          <a:xfrm>
            <a:off x="3952793" y="3086100"/>
            <a:ext cx="167815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800"/>
              <a:t>Marketing Mail</a:t>
            </a:r>
          </a:p>
        </p:txBody>
      </p:sp>
      <p:sp>
        <p:nvSpPr>
          <p:cNvPr id="21514" name="Rectangle 48"/>
          <p:cNvSpPr>
            <a:spLocks noChangeArrowheads="1"/>
          </p:cNvSpPr>
          <p:nvPr/>
        </p:nvSpPr>
        <p:spPr bwMode="auto">
          <a:xfrm>
            <a:off x="6934380" y="3086100"/>
            <a:ext cx="107914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800"/>
              <a:t>Analytics</a:t>
            </a:r>
          </a:p>
        </p:txBody>
      </p:sp>
      <p:sp>
        <p:nvSpPr>
          <p:cNvPr id="21515" name="Rectangle 49"/>
          <p:cNvSpPr>
            <a:spLocks noChangeArrowheads="1"/>
          </p:cNvSpPr>
          <p:nvPr/>
        </p:nvSpPr>
        <p:spPr bwMode="auto">
          <a:xfrm>
            <a:off x="9364260" y="3086100"/>
            <a:ext cx="16097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40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800"/>
              <a:t>TV Production</a:t>
            </a:r>
          </a:p>
        </p:txBody>
      </p:sp>
      <p:sp>
        <p:nvSpPr>
          <p:cNvPr id="21516" name="Freeform 185"/>
          <p:cNvSpPr>
            <a:spLocks noChangeArrowheads="1"/>
          </p:cNvSpPr>
          <p:nvPr/>
        </p:nvSpPr>
        <p:spPr bwMode="auto">
          <a:xfrm>
            <a:off x="4529138" y="2216150"/>
            <a:ext cx="584200" cy="446882"/>
          </a:xfrm>
          <a:custGeom>
            <a:avLst/>
            <a:gdLst>
              <a:gd name="T0" fmla="*/ 1027426 w 619"/>
              <a:gd name="T1" fmla="*/ 0 h 472"/>
              <a:gd name="T2" fmla="*/ 1027426 w 619"/>
              <a:gd name="T3" fmla="*/ 0 h 472"/>
              <a:gd name="T4" fmla="*/ 137619 w 619"/>
              <a:gd name="T5" fmla="*/ 0 h 472"/>
              <a:gd name="T6" fmla="*/ 0 w 619"/>
              <a:gd name="T7" fmla="*/ 138058 h 472"/>
              <a:gd name="T8" fmla="*/ 0 w 619"/>
              <a:gd name="T9" fmla="*/ 750809 h 472"/>
              <a:gd name="T10" fmla="*/ 137619 w 619"/>
              <a:gd name="T11" fmla="*/ 890759 h 472"/>
              <a:gd name="T12" fmla="*/ 1027426 w 619"/>
              <a:gd name="T13" fmla="*/ 890759 h 472"/>
              <a:gd name="T14" fmla="*/ 1165045 w 619"/>
              <a:gd name="T15" fmla="*/ 750809 h 472"/>
              <a:gd name="T16" fmla="*/ 1165045 w 619"/>
              <a:gd name="T17" fmla="*/ 138058 h 472"/>
              <a:gd name="T18" fmla="*/ 1027426 w 619"/>
              <a:gd name="T19" fmla="*/ 0 h 472"/>
              <a:gd name="T20" fmla="*/ 1053819 w 619"/>
              <a:gd name="T21" fmla="*/ 83213 h 472"/>
              <a:gd name="T22" fmla="*/ 1053819 w 619"/>
              <a:gd name="T23" fmla="*/ 83213 h 472"/>
              <a:gd name="T24" fmla="*/ 582522 w 619"/>
              <a:gd name="T25" fmla="*/ 444434 h 472"/>
              <a:gd name="T26" fmla="*/ 111226 w 619"/>
              <a:gd name="T27" fmla="*/ 83213 h 472"/>
              <a:gd name="T28" fmla="*/ 1053819 w 619"/>
              <a:gd name="T29" fmla="*/ 83213 h 472"/>
              <a:gd name="T30" fmla="*/ 54670 w 619"/>
              <a:gd name="T31" fmla="*/ 750809 h 472"/>
              <a:gd name="T32" fmla="*/ 54670 w 619"/>
              <a:gd name="T33" fmla="*/ 750809 h 472"/>
              <a:gd name="T34" fmla="*/ 54670 w 619"/>
              <a:gd name="T35" fmla="*/ 138058 h 472"/>
              <a:gd name="T36" fmla="*/ 388348 w 619"/>
              <a:gd name="T37" fmla="*/ 417957 h 472"/>
              <a:gd name="T38" fmla="*/ 54670 w 619"/>
              <a:gd name="T39" fmla="*/ 750809 h 472"/>
              <a:gd name="T40" fmla="*/ 111226 w 619"/>
              <a:gd name="T41" fmla="*/ 807546 h 472"/>
              <a:gd name="T42" fmla="*/ 111226 w 619"/>
              <a:gd name="T43" fmla="*/ 807546 h 472"/>
              <a:gd name="T44" fmla="*/ 444904 w 619"/>
              <a:gd name="T45" fmla="*/ 444434 h 472"/>
              <a:gd name="T46" fmla="*/ 582522 w 619"/>
              <a:gd name="T47" fmla="*/ 556015 h 472"/>
              <a:gd name="T48" fmla="*/ 693748 w 619"/>
              <a:gd name="T49" fmla="*/ 444434 h 472"/>
              <a:gd name="T50" fmla="*/ 1053819 w 619"/>
              <a:gd name="T51" fmla="*/ 807546 h 472"/>
              <a:gd name="T52" fmla="*/ 111226 w 619"/>
              <a:gd name="T53" fmla="*/ 807546 h 472"/>
              <a:gd name="T54" fmla="*/ 1110374 w 619"/>
              <a:gd name="T55" fmla="*/ 750809 h 472"/>
              <a:gd name="T56" fmla="*/ 1110374 w 619"/>
              <a:gd name="T57" fmla="*/ 750809 h 472"/>
              <a:gd name="T58" fmla="*/ 1110374 w 619"/>
              <a:gd name="T59" fmla="*/ 750809 h 472"/>
              <a:gd name="T60" fmla="*/ 776697 w 619"/>
              <a:gd name="T61" fmla="*/ 417957 h 472"/>
              <a:gd name="T62" fmla="*/ 1110374 w 619"/>
              <a:gd name="T63" fmla="*/ 138058 h 472"/>
              <a:gd name="T64" fmla="*/ 1110374 w 619"/>
              <a:gd name="T65" fmla="*/ 750809 h 472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619" h="472">
                <a:moveTo>
                  <a:pt x="545" y="0"/>
                </a:moveTo>
                <a:lnTo>
                  <a:pt x="545" y="0"/>
                </a:lnTo>
                <a:cubicBezTo>
                  <a:pt x="73" y="0"/>
                  <a:pt x="73" y="0"/>
                  <a:pt x="73" y="0"/>
                </a:cubicBezTo>
                <a:cubicBezTo>
                  <a:pt x="29" y="0"/>
                  <a:pt x="0" y="30"/>
                  <a:pt x="0" y="73"/>
                </a:cubicBezTo>
                <a:cubicBezTo>
                  <a:pt x="0" y="397"/>
                  <a:pt x="0" y="397"/>
                  <a:pt x="0" y="397"/>
                </a:cubicBezTo>
                <a:cubicBezTo>
                  <a:pt x="0" y="442"/>
                  <a:pt x="29" y="471"/>
                  <a:pt x="73" y="471"/>
                </a:cubicBezTo>
                <a:cubicBezTo>
                  <a:pt x="545" y="471"/>
                  <a:pt x="545" y="471"/>
                  <a:pt x="545" y="471"/>
                </a:cubicBezTo>
                <a:cubicBezTo>
                  <a:pt x="589" y="471"/>
                  <a:pt x="618" y="442"/>
                  <a:pt x="618" y="397"/>
                </a:cubicBezTo>
                <a:cubicBezTo>
                  <a:pt x="618" y="73"/>
                  <a:pt x="618" y="73"/>
                  <a:pt x="618" y="73"/>
                </a:cubicBezTo>
                <a:cubicBezTo>
                  <a:pt x="618" y="30"/>
                  <a:pt x="589" y="0"/>
                  <a:pt x="545" y="0"/>
                </a:cubicBezTo>
                <a:close/>
                <a:moveTo>
                  <a:pt x="559" y="44"/>
                </a:moveTo>
                <a:lnTo>
                  <a:pt x="559" y="44"/>
                </a:lnTo>
                <a:cubicBezTo>
                  <a:pt x="309" y="235"/>
                  <a:pt x="309" y="235"/>
                  <a:pt x="309" y="235"/>
                </a:cubicBezTo>
                <a:cubicBezTo>
                  <a:pt x="59" y="44"/>
                  <a:pt x="59" y="44"/>
                  <a:pt x="59" y="44"/>
                </a:cubicBezTo>
                <a:lnTo>
                  <a:pt x="559" y="44"/>
                </a:lnTo>
                <a:close/>
                <a:moveTo>
                  <a:pt x="29" y="397"/>
                </a:moveTo>
                <a:lnTo>
                  <a:pt x="29" y="397"/>
                </a:lnTo>
                <a:cubicBezTo>
                  <a:pt x="29" y="73"/>
                  <a:pt x="29" y="73"/>
                  <a:pt x="29" y="73"/>
                </a:cubicBezTo>
                <a:cubicBezTo>
                  <a:pt x="206" y="221"/>
                  <a:pt x="206" y="221"/>
                  <a:pt x="206" y="221"/>
                </a:cubicBezTo>
                <a:cubicBezTo>
                  <a:pt x="29" y="397"/>
                  <a:pt x="29" y="397"/>
                  <a:pt x="29" y="397"/>
                </a:cubicBezTo>
                <a:close/>
                <a:moveTo>
                  <a:pt x="59" y="427"/>
                </a:moveTo>
                <a:lnTo>
                  <a:pt x="59" y="427"/>
                </a:lnTo>
                <a:cubicBezTo>
                  <a:pt x="236" y="235"/>
                  <a:pt x="236" y="235"/>
                  <a:pt x="236" y="235"/>
                </a:cubicBezTo>
                <a:cubicBezTo>
                  <a:pt x="309" y="294"/>
                  <a:pt x="309" y="294"/>
                  <a:pt x="309" y="294"/>
                </a:cubicBezTo>
                <a:cubicBezTo>
                  <a:pt x="368" y="235"/>
                  <a:pt x="368" y="235"/>
                  <a:pt x="368" y="235"/>
                </a:cubicBezTo>
                <a:cubicBezTo>
                  <a:pt x="559" y="427"/>
                  <a:pt x="559" y="427"/>
                  <a:pt x="559" y="427"/>
                </a:cubicBezTo>
                <a:cubicBezTo>
                  <a:pt x="545" y="427"/>
                  <a:pt x="73" y="427"/>
                  <a:pt x="59" y="427"/>
                </a:cubicBezTo>
                <a:close/>
                <a:moveTo>
                  <a:pt x="589" y="397"/>
                </a:moveTo>
                <a:lnTo>
                  <a:pt x="589" y="397"/>
                </a:lnTo>
                <a:cubicBezTo>
                  <a:pt x="412" y="221"/>
                  <a:pt x="412" y="221"/>
                  <a:pt x="412" y="221"/>
                </a:cubicBezTo>
                <a:cubicBezTo>
                  <a:pt x="589" y="73"/>
                  <a:pt x="589" y="73"/>
                  <a:pt x="589" y="73"/>
                </a:cubicBezTo>
                <a:lnTo>
                  <a:pt x="589" y="397"/>
                </a:lnTo>
                <a:close/>
              </a:path>
            </a:pathLst>
          </a:custGeom>
          <a:solidFill>
            <a:srgbClr val="59F8E0"/>
          </a:solidFill>
          <a:ln w="9525">
            <a:solidFill>
              <a:srgbClr val="59F8E0"/>
            </a:solidFill>
            <a:round/>
            <a:headEnd/>
            <a:tailEnd/>
          </a:ln>
        </p:spPr>
        <p:txBody>
          <a:bodyPr wrap="none" lIns="45716" tIns="22858" rIns="45716" bIns="22858" anchor="ctr"/>
          <a:lstStyle/>
          <a:p>
            <a:endParaRPr lang="es-MX" sz="900"/>
          </a:p>
        </p:txBody>
      </p:sp>
      <p:sp>
        <p:nvSpPr>
          <p:cNvPr id="52" name="Freeform 204"/>
          <p:cNvSpPr>
            <a:spLocks noChangeArrowheads="1"/>
          </p:cNvSpPr>
          <p:nvPr/>
        </p:nvSpPr>
        <p:spPr bwMode="auto">
          <a:xfrm>
            <a:off x="7209632" y="2177257"/>
            <a:ext cx="550069" cy="550069"/>
          </a:xfrm>
          <a:custGeom>
            <a:avLst/>
            <a:gdLst>
              <a:gd name="T0" fmla="*/ 309 w 634"/>
              <a:gd name="T1" fmla="*/ 398 h 634"/>
              <a:gd name="T2" fmla="*/ 309 w 634"/>
              <a:gd name="T3" fmla="*/ 398 h 634"/>
              <a:gd name="T4" fmla="*/ 338 w 634"/>
              <a:gd name="T5" fmla="*/ 368 h 634"/>
              <a:gd name="T6" fmla="*/ 338 w 634"/>
              <a:gd name="T7" fmla="*/ 132 h 634"/>
              <a:gd name="T8" fmla="*/ 309 w 634"/>
              <a:gd name="T9" fmla="*/ 118 h 634"/>
              <a:gd name="T10" fmla="*/ 294 w 634"/>
              <a:gd name="T11" fmla="*/ 132 h 634"/>
              <a:gd name="T12" fmla="*/ 294 w 634"/>
              <a:gd name="T13" fmla="*/ 368 h 634"/>
              <a:gd name="T14" fmla="*/ 309 w 634"/>
              <a:gd name="T15" fmla="*/ 398 h 634"/>
              <a:gd name="T16" fmla="*/ 426 w 634"/>
              <a:gd name="T17" fmla="*/ 398 h 634"/>
              <a:gd name="T18" fmla="*/ 426 w 634"/>
              <a:gd name="T19" fmla="*/ 398 h 634"/>
              <a:gd name="T20" fmla="*/ 456 w 634"/>
              <a:gd name="T21" fmla="*/ 368 h 634"/>
              <a:gd name="T22" fmla="*/ 456 w 634"/>
              <a:gd name="T23" fmla="*/ 191 h 634"/>
              <a:gd name="T24" fmla="*/ 426 w 634"/>
              <a:gd name="T25" fmla="*/ 177 h 634"/>
              <a:gd name="T26" fmla="*/ 412 w 634"/>
              <a:gd name="T27" fmla="*/ 191 h 634"/>
              <a:gd name="T28" fmla="*/ 412 w 634"/>
              <a:gd name="T29" fmla="*/ 368 h 634"/>
              <a:gd name="T30" fmla="*/ 426 w 634"/>
              <a:gd name="T31" fmla="*/ 398 h 634"/>
              <a:gd name="T32" fmla="*/ 191 w 634"/>
              <a:gd name="T33" fmla="*/ 398 h 634"/>
              <a:gd name="T34" fmla="*/ 191 w 634"/>
              <a:gd name="T35" fmla="*/ 398 h 634"/>
              <a:gd name="T36" fmla="*/ 221 w 634"/>
              <a:gd name="T37" fmla="*/ 368 h 634"/>
              <a:gd name="T38" fmla="*/ 221 w 634"/>
              <a:gd name="T39" fmla="*/ 294 h 634"/>
              <a:gd name="T40" fmla="*/ 191 w 634"/>
              <a:gd name="T41" fmla="*/ 280 h 634"/>
              <a:gd name="T42" fmla="*/ 176 w 634"/>
              <a:gd name="T43" fmla="*/ 294 h 634"/>
              <a:gd name="T44" fmla="*/ 176 w 634"/>
              <a:gd name="T45" fmla="*/ 368 h 634"/>
              <a:gd name="T46" fmla="*/ 191 w 634"/>
              <a:gd name="T47" fmla="*/ 398 h 634"/>
              <a:gd name="T48" fmla="*/ 0 w 634"/>
              <a:gd name="T49" fmla="*/ 0 h 634"/>
              <a:gd name="T50" fmla="*/ 0 w 634"/>
              <a:gd name="T51" fmla="*/ 0 h 634"/>
              <a:gd name="T52" fmla="*/ 0 w 634"/>
              <a:gd name="T53" fmla="*/ 44 h 634"/>
              <a:gd name="T54" fmla="*/ 44 w 634"/>
              <a:gd name="T55" fmla="*/ 44 h 634"/>
              <a:gd name="T56" fmla="*/ 44 w 634"/>
              <a:gd name="T57" fmla="*/ 412 h 634"/>
              <a:gd name="T58" fmla="*/ 117 w 634"/>
              <a:gd name="T59" fmla="*/ 486 h 634"/>
              <a:gd name="T60" fmla="*/ 235 w 634"/>
              <a:gd name="T61" fmla="*/ 486 h 634"/>
              <a:gd name="T62" fmla="*/ 162 w 634"/>
              <a:gd name="T63" fmla="*/ 633 h 634"/>
              <a:gd name="T64" fmla="*/ 221 w 634"/>
              <a:gd name="T65" fmla="*/ 633 h 634"/>
              <a:gd name="T66" fmla="*/ 294 w 634"/>
              <a:gd name="T67" fmla="*/ 486 h 634"/>
              <a:gd name="T68" fmla="*/ 338 w 634"/>
              <a:gd name="T69" fmla="*/ 486 h 634"/>
              <a:gd name="T70" fmla="*/ 412 w 634"/>
              <a:gd name="T71" fmla="*/ 633 h 634"/>
              <a:gd name="T72" fmla="*/ 471 w 634"/>
              <a:gd name="T73" fmla="*/ 633 h 634"/>
              <a:gd name="T74" fmla="*/ 397 w 634"/>
              <a:gd name="T75" fmla="*/ 486 h 634"/>
              <a:gd name="T76" fmla="*/ 515 w 634"/>
              <a:gd name="T77" fmla="*/ 486 h 634"/>
              <a:gd name="T78" fmla="*/ 588 w 634"/>
              <a:gd name="T79" fmla="*/ 412 h 634"/>
              <a:gd name="T80" fmla="*/ 588 w 634"/>
              <a:gd name="T81" fmla="*/ 44 h 634"/>
              <a:gd name="T82" fmla="*/ 633 w 634"/>
              <a:gd name="T83" fmla="*/ 44 h 634"/>
              <a:gd name="T84" fmla="*/ 633 w 634"/>
              <a:gd name="T85" fmla="*/ 0 h 634"/>
              <a:gd name="T86" fmla="*/ 0 w 634"/>
              <a:gd name="T87" fmla="*/ 0 h 634"/>
              <a:gd name="T88" fmla="*/ 544 w 634"/>
              <a:gd name="T89" fmla="*/ 412 h 634"/>
              <a:gd name="T90" fmla="*/ 544 w 634"/>
              <a:gd name="T91" fmla="*/ 412 h 634"/>
              <a:gd name="T92" fmla="*/ 515 w 634"/>
              <a:gd name="T93" fmla="*/ 456 h 634"/>
              <a:gd name="T94" fmla="*/ 117 w 634"/>
              <a:gd name="T95" fmla="*/ 456 h 634"/>
              <a:gd name="T96" fmla="*/ 73 w 634"/>
              <a:gd name="T97" fmla="*/ 412 h 634"/>
              <a:gd name="T98" fmla="*/ 73 w 634"/>
              <a:gd name="T99" fmla="*/ 44 h 634"/>
              <a:gd name="T100" fmla="*/ 544 w 634"/>
              <a:gd name="T101" fmla="*/ 44 h 634"/>
              <a:gd name="T102" fmla="*/ 544 w 634"/>
              <a:gd name="T103" fmla="*/ 412 h 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634" h="634">
                <a:moveTo>
                  <a:pt x="309" y="398"/>
                </a:moveTo>
                <a:lnTo>
                  <a:pt x="309" y="398"/>
                </a:lnTo>
                <a:cubicBezTo>
                  <a:pt x="324" y="398"/>
                  <a:pt x="338" y="383"/>
                  <a:pt x="338" y="368"/>
                </a:cubicBezTo>
                <a:cubicBezTo>
                  <a:pt x="338" y="132"/>
                  <a:pt x="338" y="132"/>
                  <a:pt x="338" y="132"/>
                </a:cubicBezTo>
                <a:cubicBezTo>
                  <a:pt x="338" y="132"/>
                  <a:pt x="324" y="118"/>
                  <a:pt x="309" y="118"/>
                </a:cubicBezTo>
                <a:lnTo>
                  <a:pt x="294" y="132"/>
                </a:lnTo>
                <a:cubicBezTo>
                  <a:pt x="294" y="368"/>
                  <a:pt x="294" y="368"/>
                  <a:pt x="294" y="368"/>
                </a:cubicBezTo>
                <a:cubicBezTo>
                  <a:pt x="294" y="383"/>
                  <a:pt x="309" y="398"/>
                  <a:pt x="309" y="398"/>
                </a:cubicBezTo>
                <a:close/>
                <a:moveTo>
                  <a:pt x="426" y="398"/>
                </a:moveTo>
                <a:lnTo>
                  <a:pt x="426" y="398"/>
                </a:lnTo>
                <a:cubicBezTo>
                  <a:pt x="442" y="398"/>
                  <a:pt x="456" y="383"/>
                  <a:pt x="456" y="368"/>
                </a:cubicBezTo>
                <a:cubicBezTo>
                  <a:pt x="456" y="191"/>
                  <a:pt x="456" y="191"/>
                  <a:pt x="456" y="191"/>
                </a:cubicBezTo>
                <a:cubicBezTo>
                  <a:pt x="456" y="191"/>
                  <a:pt x="442" y="177"/>
                  <a:pt x="426" y="177"/>
                </a:cubicBezTo>
                <a:lnTo>
                  <a:pt x="412" y="191"/>
                </a:lnTo>
                <a:cubicBezTo>
                  <a:pt x="412" y="368"/>
                  <a:pt x="412" y="368"/>
                  <a:pt x="412" y="368"/>
                </a:cubicBezTo>
                <a:cubicBezTo>
                  <a:pt x="412" y="383"/>
                  <a:pt x="426" y="398"/>
                  <a:pt x="426" y="398"/>
                </a:cubicBezTo>
                <a:close/>
                <a:moveTo>
                  <a:pt x="191" y="398"/>
                </a:moveTo>
                <a:lnTo>
                  <a:pt x="191" y="398"/>
                </a:lnTo>
                <a:cubicBezTo>
                  <a:pt x="206" y="398"/>
                  <a:pt x="221" y="383"/>
                  <a:pt x="221" y="368"/>
                </a:cubicBezTo>
                <a:cubicBezTo>
                  <a:pt x="221" y="294"/>
                  <a:pt x="221" y="294"/>
                  <a:pt x="221" y="294"/>
                </a:cubicBezTo>
                <a:cubicBezTo>
                  <a:pt x="221" y="280"/>
                  <a:pt x="206" y="280"/>
                  <a:pt x="191" y="280"/>
                </a:cubicBezTo>
                <a:cubicBezTo>
                  <a:pt x="191" y="280"/>
                  <a:pt x="176" y="280"/>
                  <a:pt x="176" y="294"/>
                </a:cubicBezTo>
                <a:cubicBezTo>
                  <a:pt x="176" y="368"/>
                  <a:pt x="176" y="368"/>
                  <a:pt x="176" y="368"/>
                </a:cubicBezTo>
                <a:cubicBezTo>
                  <a:pt x="176" y="383"/>
                  <a:pt x="191" y="398"/>
                  <a:pt x="191" y="398"/>
                </a:cubicBezTo>
                <a:close/>
                <a:moveTo>
                  <a:pt x="0" y="0"/>
                </a:moveTo>
                <a:lnTo>
                  <a:pt x="0" y="0"/>
                </a:lnTo>
                <a:cubicBezTo>
                  <a:pt x="0" y="44"/>
                  <a:pt x="0" y="44"/>
                  <a:pt x="0" y="44"/>
                </a:cubicBezTo>
                <a:cubicBezTo>
                  <a:pt x="44" y="44"/>
                  <a:pt x="44" y="44"/>
                  <a:pt x="44" y="44"/>
                </a:cubicBezTo>
                <a:cubicBezTo>
                  <a:pt x="44" y="73"/>
                  <a:pt x="44" y="412"/>
                  <a:pt x="44" y="412"/>
                </a:cubicBezTo>
                <a:cubicBezTo>
                  <a:pt x="44" y="456"/>
                  <a:pt x="73" y="486"/>
                  <a:pt x="117" y="486"/>
                </a:cubicBezTo>
                <a:cubicBezTo>
                  <a:pt x="235" y="486"/>
                  <a:pt x="235" y="486"/>
                  <a:pt x="235" y="486"/>
                </a:cubicBezTo>
                <a:cubicBezTo>
                  <a:pt x="162" y="633"/>
                  <a:pt x="162" y="633"/>
                  <a:pt x="162" y="633"/>
                </a:cubicBezTo>
                <a:cubicBezTo>
                  <a:pt x="221" y="633"/>
                  <a:pt x="221" y="633"/>
                  <a:pt x="221" y="633"/>
                </a:cubicBezTo>
                <a:cubicBezTo>
                  <a:pt x="294" y="486"/>
                  <a:pt x="294" y="486"/>
                  <a:pt x="294" y="486"/>
                </a:cubicBezTo>
                <a:cubicBezTo>
                  <a:pt x="338" y="486"/>
                  <a:pt x="338" y="486"/>
                  <a:pt x="338" y="486"/>
                </a:cubicBezTo>
                <a:cubicBezTo>
                  <a:pt x="412" y="633"/>
                  <a:pt x="412" y="633"/>
                  <a:pt x="412" y="633"/>
                </a:cubicBezTo>
                <a:cubicBezTo>
                  <a:pt x="471" y="633"/>
                  <a:pt x="471" y="633"/>
                  <a:pt x="471" y="633"/>
                </a:cubicBezTo>
                <a:cubicBezTo>
                  <a:pt x="397" y="486"/>
                  <a:pt x="397" y="486"/>
                  <a:pt x="397" y="486"/>
                </a:cubicBezTo>
                <a:cubicBezTo>
                  <a:pt x="515" y="486"/>
                  <a:pt x="515" y="486"/>
                  <a:pt x="515" y="486"/>
                </a:cubicBezTo>
                <a:cubicBezTo>
                  <a:pt x="559" y="486"/>
                  <a:pt x="588" y="456"/>
                  <a:pt x="588" y="412"/>
                </a:cubicBezTo>
                <a:cubicBezTo>
                  <a:pt x="588" y="412"/>
                  <a:pt x="588" y="73"/>
                  <a:pt x="588" y="44"/>
                </a:cubicBezTo>
                <a:cubicBezTo>
                  <a:pt x="633" y="44"/>
                  <a:pt x="633" y="44"/>
                  <a:pt x="633" y="44"/>
                </a:cubicBezTo>
                <a:cubicBezTo>
                  <a:pt x="633" y="0"/>
                  <a:pt x="633" y="0"/>
                  <a:pt x="633" y="0"/>
                </a:cubicBezTo>
                <a:lnTo>
                  <a:pt x="0" y="0"/>
                </a:lnTo>
                <a:close/>
                <a:moveTo>
                  <a:pt x="544" y="412"/>
                </a:moveTo>
                <a:lnTo>
                  <a:pt x="544" y="412"/>
                </a:lnTo>
                <a:cubicBezTo>
                  <a:pt x="544" y="442"/>
                  <a:pt x="530" y="456"/>
                  <a:pt x="515" y="456"/>
                </a:cubicBezTo>
                <a:cubicBezTo>
                  <a:pt x="117" y="456"/>
                  <a:pt x="117" y="456"/>
                  <a:pt x="117" y="456"/>
                </a:cubicBezTo>
                <a:cubicBezTo>
                  <a:pt x="88" y="456"/>
                  <a:pt x="73" y="442"/>
                  <a:pt x="73" y="412"/>
                </a:cubicBezTo>
                <a:cubicBezTo>
                  <a:pt x="73" y="412"/>
                  <a:pt x="73" y="59"/>
                  <a:pt x="73" y="44"/>
                </a:cubicBezTo>
                <a:cubicBezTo>
                  <a:pt x="544" y="44"/>
                  <a:pt x="544" y="44"/>
                  <a:pt x="544" y="44"/>
                </a:cubicBezTo>
                <a:cubicBezTo>
                  <a:pt x="544" y="73"/>
                  <a:pt x="544" y="412"/>
                  <a:pt x="544" y="412"/>
                </a:cubicBezTo>
                <a:close/>
              </a:path>
            </a:pathLst>
          </a:custGeom>
          <a:solidFill>
            <a:srgbClr val="59F8E0"/>
          </a:solidFill>
          <a:ln>
            <a:solidFill>
              <a:srgbClr val="59F8E0"/>
            </a:solidFill>
          </a:ln>
          <a:effectLst/>
        </p:spPr>
        <p:txBody>
          <a:bodyPr wrap="none" lIns="45716" tIns="22858" rIns="45716" bIns="22858" anchor="ctr"/>
          <a:lstStyle/>
          <a:p>
            <a:pPr defTabSz="914217">
              <a:defRPr/>
            </a:pPr>
            <a:endParaRPr lang="en-US" sz="900"/>
          </a:p>
        </p:txBody>
      </p:sp>
      <p:sp>
        <p:nvSpPr>
          <p:cNvPr id="53" name="Freeform 136"/>
          <p:cNvSpPr>
            <a:spLocks noChangeArrowheads="1"/>
          </p:cNvSpPr>
          <p:nvPr/>
        </p:nvSpPr>
        <p:spPr bwMode="auto">
          <a:xfrm>
            <a:off x="9884569" y="2121694"/>
            <a:ext cx="627063" cy="627063"/>
          </a:xfrm>
          <a:custGeom>
            <a:avLst/>
            <a:gdLst>
              <a:gd name="T0" fmla="*/ 501 w 634"/>
              <a:gd name="T1" fmla="*/ 235 h 634"/>
              <a:gd name="T2" fmla="*/ 501 w 634"/>
              <a:gd name="T3" fmla="*/ 353 h 634"/>
              <a:gd name="T4" fmla="*/ 501 w 634"/>
              <a:gd name="T5" fmla="*/ 235 h 634"/>
              <a:gd name="T6" fmla="*/ 516 w 634"/>
              <a:gd name="T7" fmla="*/ 324 h 634"/>
              <a:gd name="T8" fmla="*/ 471 w 634"/>
              <a:gd name="T9" fmla="*/ 280 h 634"/>
              <a:gd name="T10" fmla="*/ 516 w 634"/>
              <a:gd name="T11" fmla="*/ 324 h 634"/>
              <a:gd name="T12" fmla="*/ 530 w 634"/>
              <a:gd name="T13" fmla="*/ 515 h 634"/>
              <a:gd name="T14" fmla="*/ 442 w 634"/>
              <a:gd name="T15" fmla="*/ 530 h 634"/>
              <a:gd name="T16" fmla="*/ 530 w 634"/>
              <a:gd name="T17" fmla="*/ 560 h 634"/>
              <a:gd name="T18" fmla="*/ 530 w 634"/>
              <a:gd name="T19" fmla="*/ 515 h 634"/>
              <a:gd name="T20" fmla="*/ 354 w 634"/>
              <a:gd name="T21" fmla="*/ 235 h 634"/>
              <a:gd name="T22" fmla="*/ 89 w 634"/>
              <a:gd name="T23" fmla="*/ 280 h 634"/>
              <a:gd name="T24" fmla="*/ 118 w 634"/>
              <a:gd name="T25" fmla="*/ 560 h 634"/>
              <a:gd name="T26" fmla="*/ 398 w 634"/>
              <a:gd name="T27" fmla="*/ 515 h 634"/>
              <a:gd name="T28" fmla="*/ 354 w 634"/>
              <a:gd name="T29" fmla="*/ 235 h 634"/>
              <a:gd name="T30" fmla="*/ 354 w 634"/>
              <a:gd name="T31" fmla="*/ 501 h 634"/>
              <a:gd name="T32" fmla="*/ 148 w 634"/>
              <a:gd name="T33" fmla="*/ 515 h 634"/>
              <a:gd name="T34" fmla="*/ 118 w 634"/>
              <a:gd name="T35" fmla="*/ 294 h 634"/>
              <a:gd name="T36" fmla="*/ 339 w 634"/>
              <a:gd name="T37" fmla="*/ 280 h 634"/>
              <a:gd name="T38" fmla="*/ 354 w 634"/>
              <a:gd name="T39" fmla="*/ 501 h 634"/>
              <a:gd name="T40" fmla="*/ 530 w 634"/>
              <a:gd name="T41" fmla="*/ 456 h 634"/>
              <a:gd name="T42" fmla="*/ 442 w 634"/>
              <a:gd name="T43" fmla="*/ 471 h 634"/>
              <a:gd name="T44" fmla="*/ 530 w 634"/>
              <a:gd name="T45" fmla="*/ 501 h 634"/>
              <a:gd name="T46" fmla="*/ 530 w 634"/>
              <a:gd name="T47" fmla="*/ 456 h 634"/>
              <a:gd name="T48" fmla="*/ 560 w 634"/>
              <a:gd name="T49" fmla="*/ 162 h 634"/>
              <a:gd name="T50" fmla="*/ 545 w 634"/>
              <a:gd name="T51" fmla="*/ 44 h 634"/>
              <a:gd name="T52" fmla="*/ 530 w 634"/>
              <a:gd name="T53" fmla="*/ 15 h 634"/>
              <a:gd name="T54" fmla="*/ 118 w 634"/>
              <a:gd name="T55" fmla="*/ 15 h 634"/>
              <a:gd name="T56" fmla="*/ 89 w 634"/>
              <a:gd name="T57" fmla="*/ 44 h 634"/>
              <a:gd name="T58" fmla="*/ 89 w 634"/>
              <a:gd name="T59" fmla="*/ 162 h 634"/>
              <a:gd name="T60" fmla="*/ 0 w 634"/>
              <a:gd name="T61" fmla="*/ 560 h 634"/>
              <a:gd name="T62" fmla="*/ 560 w 634"/>
              <a:gd name="T63" fmla="*/ 633 h 634"/>
              <a:gd name="T64" fmla="*/ 633 w 634"/>
              <a:gd name="T65" fmla="*/ 235 h 634"/>
              <a:gd name="T66" fmla="*/ 589 w 634"/>
              <a:gd name="T67" fmla="*/ 560 h 634"/>
              <a:gd name="T68" fmla="*/ 560 w 634"/>
              <a:gd name="T69" fmla="*/ 589 h 634"/>
              <a:gd name="T70" fmla="*/ 45 w 634"/>
              <a:gd name="T71" fmla="*/ 560 h 634"/>
              <a:gd name="T72" fmla="*/ 89 w 634"/>
              <a:gd name="T73" fmla="*/ 206 h 634"/>
              <a:gd name="T74" fmla="*/ 589 w 634"/>
              <a:gd name="T75" fmla="*/ 235 h 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634" h="634">
                <a:moveTo>
                  <a:pt x="501" y="235"/>
                </a:moveTo>
                <a:lnTo>
                  <a:pt x="501" y="235"/>
                </a:lnTo>
                <a:cubicBezTo>
                  <a:pt x="457" y="235"/>
                  <a:pt x="442" y="265"/>
                  <a:pt x="442" y="294"/>
                </a:cubicBezTo>
                <a:cubicBezTo>
                  <a:pt x="442" y="339"/>
                  <a:pt x="457" y="353"/>
                  <a:pt x="501" y="353"/>
                </a:cubicBezTo>
                <a:cubicBezTo>
                  <a:pt x="530" y="353"/>
                  <a:pt x="560" y="339"/>
                  <a:pt x="560" y="294"/>
                </a:cubicBezTo>
                <a:cubicBezTo>
                  <a:pt x="560" y="265"/>
                  <a:pt x="530" y="235"/>
                  <a:pt x="501" y="235"/>
                </a:cubicBezTo>
                <a:close/>
                <a:moveTo>
                  <a:pt x="516" y="324"/>
                </a:moveTo>
                <a:lnTo>
                  <a:pt x="516" y="324"/>
                </a:lnTo>
                <a:cubicBezTo>
                  <a:pt x="471" y="324"/>
                  <a:pt x="471" y="324"/>
                  <a:pt x="471" y="324"/>
                </a:cubicBezTo>
                <a:cubicBezTo>
                  <a:pt x="471" y="280"/>
                  <a:pt x="471" y="280"/>
                  <a:pt x="471" y="280"/>
                </a:cubicBezTo>
                <a:cubicBezTo>
                  <a:pt x="516" y="280"/>
                  <a:pt x="516" y="280"/>
                  <a:pt x="516" y="280"/>
                </a:cubicBezTo>
                <a:lnTo>
                  <a:pt x="516" y="324"/>
                </a:lnTo>
                <a:close/>
                <a:moveTo>
                  <a:pt x="530" y="515"/>
                </a:moveTo>
                <a:lnTo>
                  <a:pt x="530" y="515"/>
                </a:lnTo>
                <a:cubicBezTo>
                  <a:pt x="457" y="515"/>
                  <a:pt x="457" y="515"/>
                  <a:pt x="457" y="515"/>
                </a:cubicBezTo>
                <a:cubicBezTo>
                  <a:pt x="442" y="515"/>
                  <a:pt x="442" y="530"/>
                  <a:pt x="442" y="530"/>
                </a:cubicBezTo>
                <a:cubicBezTo>
                  <a:pt x="442" y="545"/>
                  <a:pt x="442" y="560"/>
                  <a:pt x="457" y="560"/>
                </a:cubicBezTo>
                <a:cubicBezTo>
                  <a:pt x="530" y="560"/>
                  <a:pt x="530" y="560"/>
                  <a:pt x="530" y="560"/>
                </a:cubicBezTo>
                <a:cubicBezTo>
                  <a:pt x="545" y="560"/>
                  <a:pt x="560" y="545"/>
                  <a:pt x="560" y="530"/>
                </a:cubicBezTo>
                <a:cubicBezTo>
                  <a:pt x="560" y="530"/>
                  <a:pt x="545" y="515"/>
                  <a:pt x="530" y="515"/>
                </a:cubicBezTo>
                <a:close/>
                <a:moveTo>
                  <a:pt x="354" y="235"/>
                </a:moveTo>
                <a:lnTo>
                  <a:pt x="354" y="235"/>
                </a:lnTo>
                <a:cubicBezTo>
                  <a:pt x="118" y="235"/>
                  <a:pt x="118" y="235"/>
                  <a:pt x="118" y="235"/>
                </a:cubicBezTo>
                <a:cubicBezTo>
                  <a:pt x="103" y="235"/>
                  <a:pt x="89" y="265"/>
                  <a:pt x="89" y="280"/>
                </a:cubicBezTo>
                <a:cubicBezTo>
                  <a:pt x="89" y="515"/>
                  <a:pt x="89" y="515"/>
                  <a:pt x="89" y="515"/>
                </a:cubicBezTo>
                <a:cubicBezTo>
                  <a:pt x="89" y="530"/>
                  <a:pt x="103" y="560"/>
                  <a:pt x="118" y="560"/>
                </a:cubicBezTo>
                <a:cubicBezTo>
                  <a:pt x="354" y="560"/>
                  <a:pt x="354" y="560"/>
                  <a:pt x="354" y="560"/>
                </a:cubicBezTo>
                <a:cubicBezTo>
                  <a:pt x="383" y="560"/>
                  <a:pt x="398" y="530"/>
                  <a:pt x="398" y="515"/>
                </a:cubicBezTo>
                <a:cubicBezTo>
                  <a:pt x="398" y="280"/>
                  <a:pt x="398" y="280"/>
                  <a:pt x="398" y="280"/>
                </a:cubicBezTo>
                <a:cubicBezTo>
                  <a:pt x="398" y="265"/>
                  <a:pt x="383" y="235"/>
                  <a:pt x="354" y="235"/>
                </a:cubicBezTo>
                <a:close/>
                <a:moveTo>
                  <a:pt x="354" y="501"/>
                </a:moveTo>
                <a:lnTo>
                  <a:pt x="354" y="501"/>
                </a:lnTo>
                <a:cubicBezTo>
                  <a:pt x="354" y="501"/>
                  <a:pt x="354" y="515"/>
                  <a:pt x="339" y="515"/>
                </a:cubicBezTo>
                <a:cubicBezTo>
                  <a:pt x="148" y="515"/>
                  <a:pt x="148" y="515"/>
                  <a:pt x="148" y="515"/>
                </a:cubicBezTo>
                <a:cubicBezTo>
                  <a:pt x="133" y="515"/>
                  <a:pt x="118" y="501"/>
                  <a:pt x="118" y="501"/>
                </a:cubicBezTo>
                <a:cubicBezTo>
                  <a:pt x="118" y="294"/>
                  <a:pt x="118" y="294"/>
                  <a:pt x="118" y="294"/>
                </a:cubicBezTo>
                <a:cubicBezTo>
                  <a:pt x="118" y="294"/>
                  <a:pt x="133" y="280"/>
                  <a:pt x="148" y="280"/>
                </a:cubicBezTo>
                <a:cubicBezTo>
                  <a:pt x="339" y="280"/>
                  <a:pt x="339" y="280"/>
                  <a:pt x="339" y="280"/>
                </a:cubicBezTo>
                <a:cubicBezTo>
                  <a:pt x="354" y="280"/>
                  <a:pt x="354" y="294"/>
                  <a:pt x="354" y="294"/>
                </a:cubicBezTo>
                <a:lnTo>
                  <a:pt x="354" y="501"/>
                </a:lnTo>
                <a:close/>
                <a:moveTo>
                  <a:pt x="530" y="456"/>
                </a:moveTo>
                <a:lnTo>
                  <a:pt x="530" y="456"/>
                </a:lnTo>
                <a:cubicBezTo>
                  <a:pt x="457" y="456"/>
                  <a:pt x="457" y="456"/>
                  <a:pt x="457" y="456"/>
                </a:cubicBezTo>
                <a:cubicBezTo>
                  <a:pt x="442" y="456"/>
                  <a:pt x="442" y="471"/>
                  <a:pt x="442" y="471"/>
                </a:cubicBezTo>
                <a:cubicBezTo>
                  <a:pt x="442" y="486"/>
                  <a:pt x="442" y="501"/>
                  <a:pt x="457" y="501"/>
                </a:cubicBezTo>
                <a:cubicBezTo>
                  <a:pt x="530" y="501"/>
                  <a:pt x="530" y="501"/>
                  <a:pt x="530" y="501"/>
                </a:cubicBezTo>
                <a:cubicBezTo>
                  <a:pt x="545" y="501"/>
                  <a:pt x="560" y="486"/>
                  <a:pt x="560" y="471"/>
                </a:cubicBezTo>
                <a:cubicBezTo>
                  <a:pt x="560" y="471"/>
                  <a:pt x="545" y="456"/>
                  <a:pt x="530" y="456"/>
                </a:cubicBezTo>
                <a:close/>
                <a:moveTo>
                  <a:pt x="560" y="162"/>
                </a:moveTo>
                <a:lnTo>
                  <a:pt x="560" y="162"/>
                </a:lnTo>
                <a:cubicBezTo>
                  <a:pt x="369" y="162"/>
                  <a:pt x="369" y="162"/>
                  <a:pt x="369" y="162"/>
                </a:cubicBezTo>
                <a:cubicBezTo>
                  <a:pt x="545" y="44"/>
                  <a:pt x="545" y="44"/>
                  <a:pt x="545" y="44"/>
                </a:cubicBezTo>
                <a:cubicBezTo>
                  <a:pt x="560" y="44"/>
                  <a:pt x="560" y="30"/>
                  <a:pt x="545" y="15"/>
                </a:cubicBezTo>
                <a:cubicBezTo>
                  <a:pt x="545" y="0"/>
                  <a:pt x="530" y="0"/>
                  <a:pt x="530" y="15"/>
                </a:cubicBezTo>
                <a:cubicBezTo>
                  <a:pt x="530" y="15"/>
                  <a:pt x="339" y="133"/>
                  <a:pt x="324" y="147"/>
                </a:cubicBezTo>
                <a:cubicBezTo>
                  <a:pt x="118" y="15"/>
                  <a:pt x="118" y="15"/>
                  <a:pt x="118" y="15"/>
                </a:cubicBezTo>
                <a:cubicBezTo>
                  <a:pt x="103" y="0"/>
                  <a:pt x="89" y="0"/>
                  <a:pt x="89" y="15"/>
                </a:cubicBezTo>
                <a:cubicBezTo>
                  <a:pt x="89" y="30"/>
                  <a:pt x="89" y="44"/>
                  <a:pt x="89" y="44"/>
                </a:cubicBezTo>
                <a:cubicBezTo>
                  <a:pt x="265" y="162"/>
                  <a:pt x="265" y="162"/>
                  <a:pt x="265" y="162"/>
                </a:cubicBezTo>
                <a:cubicBezTo>
                  <a:pt x="89" y="162"/>
                  <a:pt x="89" y="162"/>
                  <a:pt x="89" y="162"/>
                </a:cubicBezTo>
                <a:cubicBezTo>
                  <a:pt x="45" y="162"/>
                  <a:pt x="0" y="192"/>
                  <a:pt x="0" y="235"/>
                </a:cubicBezTo>
                <a:cubicBezTo>
                  <a:pt x="0" y="560"/>
                  <a:pt x="0" y="560"/>
                  <a:pt x="0" y="560"/>
                </a:cubicBezTo>
                <a:cubicBezTo>
                  <a:pt x="0" y="604"/>
                  <a:pt x="45" y="633"/>
                  <a:pt x="89" y="633"/>
                </a:cubicBezTo>
                <a:cubicBezTo>
                  <a:pt x="560" y="633"/>
                  <a:pt x="560" y="633"/>
                  <a:pt x="560" y="633"/>
                </a:cubicBezTo>
                <a:cubicBezTo>
                  <a:pt x="604" y="633"/>
                  <a:pt x="633" y="604"/>
                  <a:pt x="633" y="560"/>
                </a:cubicBezTo>
                <a:cubicBezTo>
                  <a:pt x="633" y="235"/>
                  <a:pt x="633" y="235"/>
                  <a:pt x="633" y="235"/>
                </a:cubicBezTo>
                <a:cubicBezTo>
                  <a:pt x="633" y="192"/>
                  <a:pt x="604" y="162"/>
                  <a:pt x="560" y="162"/>
                </a:cubicBezTo>
                <a:close/>
                <a:moveTo>
                  <a:pt x="589" y="560"/>
                </a:moveTo>
                <a:lnTo>
                  <a:pt x="589" y="560"/>
                </a:lnTo>
                <a:cubicBezTo>
                  <a:pt x="589" y="574"/>
                  <a:pt x="575" y="589"/>
                  <a:pt x="560" y="589"/>
                </a:cubicBezTo>
                <a:cubicBezTo>
                  <a:pt x="89" y="589"/>
                  <a:pt x="89" y="589"/>
                  <a:pt x="89" y="589"/>
                </a:cubicBezTo>
                <a:cubicBezTo>
                  <a:pt x="59" y="589"/>
                  <a:pt x="45" y="574"/>
                  <a:pt x="45" y="560"/>
                </a:cubicBezTo>
                <a:cubicBezTo>
                  <a:pt x="45" y="235"/>
                  <a:pt x="45" y="235"/>
                  <a:pt x="45" y="235"/>
                </a:cubicBezTo>
                <a:cubicBezTo>
                  <a:pt x="45" y="221"/>
                  <a:pt x="59" y="206"/>
                  <a:pt x="89" y="206"/>
                </a:cubicBezTo>
                <a:cubicBezTo>
                  <a:pt x="560" y="206"/>
                  <a:pt x="560" y="206"/>
                  <a:pt x="560" y="206"/>
                </a:cubicBezTo>
                <a:cubicBezTo>
                  <a:pt x="575" y="206"/>
                  <a:pt x="589" y="221"/>
                  <a:pt x="589" y="235"/>
                </a:cubicBezTo>
                <a:lnTo>
                  <a:pt x="589" y="560"/>
                </a:lnTo>
                <a:close/>
              </a:path>
            </a:pathLst>
          </a:custGeom>
          <a:solidFill>
            <a:srgbClr val="59F8E0"/>
          </a:solidFill>
          <a:ln>
            <a:solidFill>
              <a:srgbClr val="59F8E0"/>
            </a:solidFill>
          </a:ln>
          <a:effectLst/>
        </p:spPr>
        <p:txBody>
          <a:bodyPr wrap="none" anchor="ctr"/>
          <a:lstStyle/>
          <a:p>
            <a:pPr defTabSz="914217">
              <a:defRPr/>
            </a:pPr>
            <a:endParaRPr lang="en-US" sz="900"/>
          </a:p>
        </p:txBody>
      </p:sp>
      <p:cxnSp>
        <p:nvCxnSpPr>
          <p:cNvPr id="54" name="Straight Connector 53"/>
          <p:cNvCxnSpPr/>
          <p:nvPr/>
        </p:nvCxnSpPr>
        <p:spPr>
          <a:xfrm rot="5400000">
            <a:off x="2129235" y="2639616"/>
            <a:ext cx="0" cy="656431"/>
          </a:xfrm>
          <a:prstGeom prst="line">
            <a:avLst/>
          </a:prstGeom>
          <a:ln w="57150" cmpd="sng">
            <a:solidFill>
              <a:srgbClr val="59F8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>
            <a:off x="4821238" y="2639219"/>
            <a:ext cx="0" cy="657225"/>
          </a:xfrm>
          <a:prstGeom prst="line">
            <a:avLst/>
          </a:prstGeom>
          <a:ln w="57150" cmpd="sng">
            <a:solidFill>
              <a:srgbClr val="59F8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5400000">
            <a:off x="7537847" y="2639616"/>
            <a:ext cx="0" cy="656431"/>
          </a:xfrm>
          <a:prstGeom prst="line">
            <a:avLst/>
          </a:prstGeom>
          <a:ln w="57150" cmpd="sng">
            <a:solidFill>
              <a:srgbClr val="59F8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10229850" y="2639219"/>
            <a:ext cx="0" cy="657225"/>
          </a:xfrm>
          <a:prstGeom prst="line">
            <a:avLst/>
          </a:prstGeom>
          <a:ln w="57150" cmpd="sng">
            <a:solidFill>
              <a:srgbClr val="59F8E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523" name="Shape 188"/>
          <p:cNvSpPr>
            <a:spLocks noChangeArrowheads="1"/>
          </p:cNvSpPr>
          <p:nvPr/>
        </p:nvSpPr>
        <p:spPr bwMode="auto">
          <a:xfrm>
            <a:off x="964407" y="4112419"/>
            <a:ext cx="2289175" cy="131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9144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ts val="1500"/>
              </a:spcBef>
            </a:pPr>
            <a:r>
              <a:rPr lang="en-US" altLang="es-MX" sz="1400" dirty="0">
                <a:sym typeface="Helvetica Neue Light" charset="0"/>
              </a:rPr>
              <a:t>Lorem ipsum dolor sit </a:t>
            </a:r>
            <a:r>
              <a:rPr lang="en-US" altLang="es-MX" sz="1400" dirty="0" err="1">
                <a:sym typeface="Helvetica Neue Light" charset="0"/>
              </a:rPr>
              <a:t>amet</a:t>
            </a:r>
            <a:r>
              <a:rPr lang="en-US" altLang="es-MX" sz="1400" dirty="0">
                <a:sym typeface="Helvetica Neue Light" charset="0"/>
              </a:rPr>
              <a:t>, consectetur </a:t>
            </a:r>
            <a:r>
              <a:rPr lang="en-US" altLang="es-MX" sz="1400" dirty="0" err="1">
                <a:sym typeface="Helvetica Neue Light" charset="0"/>
              </a:rPr>
              <a:t>adipiscing</a:t>
            </a:r>
            <a:r>
              <a:rPr lang="en-US" altLang="es-MX" sz="1400" dirty="0">
                <a:sym typeface="Helvetica Neue Light" charset="0"/>
              </a:rPr>
              <a:t> </a:t>
            </a:r>
            <a:r>
              <a:rPr lang="en-US" altLang="es-MX" sz="1400" dirty="0" err="1">
                <a:sym typeface="Helvetica Neue Light" charset="0"/>
              </a:rPr>
              <a:t>elit</a:t>
            </a:r>
            <a:r>
              <a:rPr lang="en-US" altLang="es-MX" sz="1400" dirty="0">
                <a:sym typeface="Helvetica Neue Light" charset="0"/>
              </a:rPr>
              <a:t>. Vestibulum </a:t>
            </a:r>
            <a:r>
              <a:rPr lang="en-US" altLang="es-MX" sz="1400" dirty="0" err="1">
                <a:sym typeface="Helvetica Neue Light" charset="0"/>
              </a:rPr>
              <a:t>dignissim</a:t>
            </a:r>
            <a:r>
              <a:rPr lang="en-US" altLang="es-MX" sz="1400" dirty="0">
                <a:sym typeface="Helvetica Neue Light" charset="0"/>
              </a:rPr>
              <a:t> </a:t>
            </a:r>
            <a:r>
              <a:rPr lang="en-US" altLang="es-MX" sz="1400" dirty="0" err="1">
                <a:sym typeface="Helvetica Neue Light" charset="0"/>
              </a:rPr>
              <a:t>ornare</a:t>
            </a:r>
            <a:r>
              <a:rPr lang="en-US" altLang="es-MX" sz="1400" dirty="0">
                <a:sym typeface="Helvetica Neue Light" charset="0"/>
              </a:rPr>
              <a:t> nisi non porta. </a:t>
            </a:r>
            <a:r>
              <a:rPr lang="en-US" altLang="es-MX" sz="1400" dirty="0" err="1">
                <a:sym typeface="Helvetica Neue Light" charset="0"/>
              </a:rPr>
              <a:t>Phasellus</a:t>
            </a:r>
            <a:r>
              <a:rPr lang="en-US" altLang="es-MX" sz="1400" dirty="0">
                <a:sym typeface="Helvetica Neue Light" charset="0"/>
              </a:rPr>
              <a:t> consectetur </a:t>
            </a:r>
            <a:r>
              <a:rPr lang="en-US" altLang="es-MX" sz="1400" dirty="0" err="1">
                <a:sym typeface="Helvetica Neue Light" charset="0"/>
              </a:rPr>
              <a:t>enim</a:t>
            </a:r>
            <a:r>
              <a:rPr lang="en-US" altLang="es-MX" sz="1400" dirty="0">
                <a:sym typeface="Helvetica Neue Light" charset="0"/>
              </a:rPr>
              <a:t> </a:t>
            </a:r>
            <a:r>
              <a:rPr lang="en-US" altLang="es-MX" sz="1400" dirty="0" err="1">
                <a:sym typeface="Helvetica Neue Light" charset="0"/>
              </a:rPr>
              <a:t>lacus</a:t>
            </a:r>
            <a:r>
              <a:rPr lang="en-US" altLang="es-MX" sz="1400" dirty="0">
                <a:sym typeface="Helvetica Neue Light" charset="0"/>
              </a:rPr>
              <a:t>, </a:t>
            </a:r>
          </a:p>
        </p:txBody>
      </p:sp>
      <p:sp>
        <p:nvSpPr>
          <p:cNvPr id="21524" name="Shape 188"/>
          <p:cNvSpPr>
            <a:spLocks noChangeArrowheads="1"/>
          </p:cNvSpPr>
          <p:nvPr/>
        </p:nvSpPr>
        <p:spPr bwMode="auto">
          <a:xfrm>
            <a:off x="3673475" y="4112419"/>
            <a:ext cx="2289175" cy="131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9144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ts val="1500"/>
              </a:spcBef>
            </a:pPr>
            <a:r>
              <a:rPr lang="en-US" altLang="es-MX" sz="1400" dirty="0">
                <a:sym typeface="Helvetica Neue Light" charset="0"/>
              </a:rPr>
              <a:t>Lorem ipsum dolor sit </a:t>
            </a:r>
            <a:r>
              <a:rPr lang="en-US" altLang="es-MX" sz="1400" dirty="0" err="1">
                <a:sym typeface="Helvetica Neue Light" charset="0"/>
              </a:rPr>
              <a:t>amet</a:t>
            </a:r>
            <a:r>
              <a:rPr lang="en-US" altLang="es-MX" sz="1400" dirty="0">
                <a:sym typeface="Helvetica Neue Light" charset="0"/>
              </a:rPr>
              <a:t>, consectetur </a:t>
            </a:r>
            <a:r>
              <a:rPr lang="en-US" altLang="es-MX" sz="1400" dirty="0" err="1">
                <a:sym typeface="Helvetica Neue Light" charset="0"/>
              </a:rPr>
              <a:t>adipiscing</a:t>
            </a:r>
            <a:r>
              <a:rPr lang="en-US" altLang="es-MX" sz="1400" dirty="0">
                <a:sym typeface="Helvetica Neue Light" charset="0"/>
              </a:rPr>
              <a:t> </a:t>
            </a:r>
            <a:r>
              <a:rPr lang="en-US" altLang="es-MX" sz="1400" dirty="0" err="1">
                <a:sym typeface="Helvetica Neue Light" charset="0"/>
              </a:rPr>
              <a:t>elit</a:t>
            </a:r>
            <a:r>
              <a:rPr lang="en-US" altLang="es-MX" sz="1400" dirty="0">
                <a:sym typeface="Helvetica Neue Light" charset="0"/>
              </a:rPr>
              <a:t>. Vestibulum </a:t>
            </a:r>
            <a:r>
              <a:rPr lang="en-US" altLang="es-MX" sz="1400" dirty="0" err="1">
                <a:sym typeface="Helvetica Neue Light" charset="0"/>
              </a:rPr>
              <a:t>dignissim</a:t>
            </a:r>
            <a:r>
              <a:rPr lang="en-US" altLang="es-MX" sz="1400" dirty="0">
                <a:sym typeface="Helvetica Neue Light" charset="0"/>
              </a:rPr>
              <a:t> </a:t>
            </a:r>
            <a:r>
              <a:rPr lang="en-US" altLang="es-MX" sz="1400" dirty="0" err="1">
                <a:sym typeface="Helvetica Neue Light" charset="0"/>
              </a:rPr>
              <a:t>ornare</a:t>
            </a:r>
            <a:r>
              <a:rPr lang="en-US" altLang="es-MX" sz="1400" dirty="0">
                <a:sym typeface="Helvetica Neue Light" charset="0"/>
              </a:rPr>
              <a:t> nisi non porta. </a:t>
            </a:r>
            <a:r>
              <a:rPr lang="en-US" altLang="es-MX" sz="1400" dirty="0" err="1">
                <a:sym typeface="Helvetica Neue Light" charset="0"/>
              </a:rPr>
              <a:t>Phasellus</a:t>
            </a:r>
            <a:r>
              <a:rPr lang="en-US" altLang="es-MX" sz="1400" dirty="0">
                <a:sym typeface="Helvetica Neue Light" charset="0"/>
              </a:rPr>
              <a:t> consectetur </a:t>
            </a:r>
            <a:r>
              <a:rPr lang="en-US" altLang="es-MX" sz="1400" dirty="0" err="1">
                <a:sym typeface="Helvetica Neue Light" charset="0"/>
              </a:rPr>
              <a:t>enim</a:t>
            </a:r>
            <a:r>
              <a:rPr lang="en-US" altLang="es-MX" sz="1400" dirty="0">
                <a:sym typeface="Helvetica Neue Light" charset="0"/>
              </a:rPr>
              <a:t> </a:t>
            </a:r>
            <a:r>
              <a:rPr lang="en-US" altLang="es-MX" sz="1400" dirty="0" err="1">
                <a:sym typeface="Helvetica Neue Light" charset="0"/>
              </a:rPr>
              <a:t>lacus</a:t>
            </a:r>
            <a:r>
              <a:rPr lang="en-US" altLang="es-MX" sz="1400" dirty="0">
                <a:sym typeface="Helvetica Neue Light" charset="0"/>
              </a:rPr>
              <a:t>, </a:t>
            </a:r>
          </a:p>
        </p:txBody>
      </p:sp>
      <p:sp>
        <p:nvSpPr>
          <p:cNvPr id="21525" name="Shape 188"/>
          <p:cNvSpPr>
            <a:spLocks noChangeArrowheads="1"/>
          </p:cNvSpPr>
          <p:nvPr/>
        </p:nvSpPr>
        <p:spPr bwMode="auto">
          <a:xfrm>
            <a:off x="6365082" y="4112419"/>
            <a:ext cx="2289175" cy="131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9144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ts val="1500"/>
              </a:spcBef>
            </a:pPr>
            <a:r>
              <a:rPr lang="en-US" altLang="es-MX" sz="1400" dirty="0">
                <a:sym typeface="Helvetica Neue Light" charset="0"/>
              </a:rPr>
              <a:t>Lorem ipsum dolor sit </a:t>
            </a:r>
            <a:r>
              <a:rPr lang="en-US" altLang="es-MX" sz="1400" dirty="0" err="1">
                <a:sym typeface="Helvetica Neue Light" charset="0"/>
              </a:rPr>
              <a:t>amet</a:t>
            </a:r>
            <a:r>
              <a:rPr lang="en-US" altLang="es-MX" sz="1400" dirty="0">
                <a:sym typeface="Helvetica Neue Light" charset="0"/>
              </a:rPr>
              <a:t>, consectetur </a:t>
            </a:r>
            <a:r>
              <a:rPr lang="en-US" altLang="es-MX" sz="1400" dirty="0" err="1">
                <a:sym typeface="Helvetica Neue Light" charset="0"/>
              </a:rPr>
              <a:t>adipiscing</a:t>
            </a:r>
            <a:r>
              <a:rPr lang="en-US" altLang="es-MX" sz="1400" dirty="0">
                <a:sym typeface="Helvetica Neue Light" charset="0"/>
              </a:rPr>
              <a:t> </a:t>
            </a:r>
            <a:r>
              <a:rPr lang="en-US" altLang="es-MX" sz="1400" dirty="0" err="1">
                <a:sym typeface="Helvetica Neue Light" charset="0"/>
              </a:rPr>
              <a:t>elit</a:t>
            </a:r>
            <a:r>
              <a:rPr lang="en-US" altLang="es-MX" sz="1400" dirty="0">
                <a:sym typeface="Helvetica Neue Light" charset="0"/>
              </a:rPr>
              <a:t>. Vestibulum </a:t>
            </a:r>
            <a:r>
              <a:rPr lang="en-US" altLang="es-MX" sz="1400" dirty="0" err="1">
                <a:sym typeface="Helvetica Neue Light" charset="0"/>
              </a:rPr>
              <a:t>dignissim</a:t>
            </a:r>
            <a:r>
              <a:rPr lang="en-US" altLang="es-MX" sz="1400" dirty="0">
                <a:sym typeface="Helvetica Neue Light" charset="0"/>
              </a:rPr>
              <a:t> </a:t>
            </a:r>
            <a:r>
              <a:rPr lang="en-US" altLang="es-MX" sz="1400" dirty="0" err="1">
                <a:sym typeface="Helvetica Neue Light" charset="0"/>
              </a:rPr>
              <a:t>ornare</a:t>
            </a:r>
            <a:r>
              <a:rPr lang="en-US" altLang="es-MX" sz="1400" dirty="0">
                <a:sym typeface="Helvetica Neue Light" charset="0"/>
              </a:rPr>
              <a:t> nisi non porta. </a:t>
            </a:r>
            <a:r>
              <a:rPr lang="en-US" altLang="es-MX" sz="1400" dirty="0" err="1">
                <a:sym typeface="Helvetica Neue Light" charset="0"/>
              </a:rPr>
              <a:t>Phasellus</a:t>
            </a:r>
            <a:r>
              <a:rPr lang="en-US" altLang="es-MX" sz="1400" dirty="0">
                <a:sym typeface="Helvetica Neue Light" charset="0"/>
              </a:rPr>
              <a:t> consectetur </a:t>
            </a:r>
            <a:r>
              <a:rPr lang="en-US" altLang="es-MX" sz="1400" dirty="0" err="1">
                <a:sym typeface="Helvetica Neue Light" charset="0"/>
              </a:rPr>
              <a:t>enim</a:t>
            </a:r>
            <a:r>
              <a:rPr lang="en-US" altLang="es-MX" sz="1400" dirty="0">
                <a:sym typeface="Helvetica Neue Light" charset="0"/>
              </a:rPr>
              <a:t> </a:t>
            </a:r>
            <a:r>
              <a:rPr lang="en-US" altLang="es-MX" sz="1400" dirty="0" err="1">
                <a:sym typeface="Helvetica Neue Light" charset="0"/>
              </a:rPr>
              <a:t>lacus</a:t>
            </a:r>
            <a:r>
              <a:rPr lang="en-US" altLang="es-MX" sz="1400" dirty="0">
                <a:sym typeface="Helvetica Neue Light" charset="0"/>
              </a:rPr>
              <a:t>, </a:t>
            </a:r>
          </a:p>
        </p:txBody>
      </p:sp>
      <p:sp>
        <p:nvSpPr>
          <p:cNvPr id="21526" name="Shape 188"/>
          <p:cNvSpPr>
            <a:spLocks noChangeArrowheads="1"/>
          </p:cNvSpPr>
          <p:nvPr/>
        </p:nvSpPr>
        <p:spPr bwMode="auto">
          <a:xfrm>
            <a:off x="9074150" y="4112419"/>
            <a:ext cx="2289175" cy="131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91440" tIns="0" rIns="0" bIns="0" anchor="ctr"/>
          <a:lstStyle>
            <a:lvl1pPr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 defTabSz="5842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584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10000"/>
              </a:lnSpc>
              <a:spcBef>
                <a:spcPts val="1500"/>
              </a:spcBef>
            </a:pPr>
            <a:r>
              <a:rPr lang="en-US" altLang="es-MX" sz="1400" dirty="0">
                <a:sym typeface="Helvetica Neue Light" charset="0"/>
              </a:rPr>
              <a:t>Lorem ipsum dolor sit </a:t>
            </a:r>
            <a:r>
              <a:rPr lang="en-US" altLang="es-MX" sz="1400" dirty="0" err="1">
                <a:sym typeface="Helvetica Neue Light" charset="0"/>
              </a:rPr>
              <a:t>amet</a:t>
            </a:r>
            <a:r>
              <a:rPr lang="en-US" altLang="es-MX" sz="1400" dirty="0">
                <a:sym typeface="Helvetica Neue Light" charset="0"/>
              </a:rPr>
              <a:t>, consectetur </a:t>
            </a:r>
            <a:r>
              <a:rPr lang="en-US" altLang="es-MX" sz="1400" dirty="0" err="1">
                <a:sym typeface="Helvetica Neue Light" charset="0"/>
              </a:rPr>
              <a:t>adipiscing</a:t>
            </a:r>
            <a:r>
              <a:rPr lang="en-US" altLang="es-MX" sz="1400" dirty="0">
                <a:sym typeface="Helvetica Neue Light" charset="0"/>
              </a:rPr>
              <a:t> </a:t>
            </a:r>
            <a:r>
              <a:rPr lang="en-US" altLang="es-MX" sz="1400" dirty="0" err="1">
                <a:sym typeface="Helvetica Neue Light" charset="0"/>
              </a:rPr>
              <a:t>elit</a:t>
            </a:r>
            <a:r>
              <a:rPr lang="en-US" altLang="es-MX" sz="1400" dirty="0">
                <a:sym typeface="Helvetica Neue Light" charset="0"/>
              </a:rPr>
              <a:t>. Vestibulum </a:t>
            </a:r>
            <a:r>
              <a:rPr lang="en-US" altLang="es-MX" sz="1400" dirty="0" err="1">
                <a:sym typeface="Helvetica Neue Light" charset="0"/>
              </a:rPr>
              <a:t>dignissim</a:t>
            </a:r>
            <a:r>
              <a:rPr lang="en-US" altLang="es-MX" sz="1400" dirty="0">
                <a:sym typeface="Helvetica Neue Light" charset="0"/>
              </a:rPr>
              <a:t> </a:t>
            </a:r>
            <a:r>
              <a:rPr lang="en-US" altLang="es-MX" sz="1400" dirty="0" err="1">
                <a:sym typeface="Helvetica Neue Light" charset="0"/>
              </a:rPr>
              <a:t>ornare</a:t>
            </a:r>
            <a:r>
              <a:rPr lang="en-US" altLang="es-MX" sz="1400" dirty="0">
                <a:sym typeface="Helvetica Neue Light" charset="0"/>
              </a:rPr>
              <a:t> nisi non porta. </a:t>
            </a:r>
            <a:r>
              <a:rPr lang="en-US" altLang="es-MX" sz="1400" dirty="0" err="1">
                <a:sym typeface="Helvetica Neue Light" charset="0"/>
              </a:rPr>
              <a:t>Phasellus</a:t>
            </a:r>
            <a:r>
              <a:rPr lang="en-US" altLang="es-MX" sz="1400" dirty="0">
                <a:sym typeface="Helvetica Neue Light" charset="0"/>
              </a:rPr>
              <a:t> consectetur </a:t>
            </a:r>
            <a:r>
              <a:rPr lang="en-US" altLang="es-MX" sz="1400" dirty="0" err="1">
                <a:sym typeface="Helvetica Neue Light" charset="0"/>
              </a:rPr>
              <a:t>enim</a:t>
            </a:r>
            <a:r>
              <a:rPr lang="en-US" altLang="es-MX" sz="1400" dirty="0">
                <a:sym typeface="Helvetica Neue Light" charset="0"/>
              </a:rPr>
              <a:t> </a:t>
            </a:r>
            <a:r>
              <a:rPr lang="en-US" altLang="es-MX" sz="1400" dirty="0" err="1">
                <a:sym typeface="Helvetica Neue Light" charset="0"/>
              </a:rPr>
              <a:t>lacus</a:t>
            </a:r>
            <a:r>
              <a:rPr lang="en-US" altLang="es-MX" sz="1400" dirty="0">
                <a:sym typeface="Helvetica Neue Light" charset="0"/>
              </a:rPr>
              <a:t>,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0276E1E-9B85-4246-A373-E0F3DD5E090C}"/>
              </a:ext>
            </a:extLst>
          </p:cNvPr>
          <p:cNvSpPr txBox="1"/>
          <p:nvPr/>
        </p:nvSpPr>
        <p:spPr>
          <a:xfrm>
            <a:off x="3253582" y="639556"/>
            <a:ext cx="54114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b="1" dirty="0">
                <a:solidFill>
                  <a:srgbClr val="92D050"/>
                </a:solidFill>
                <a:latin typeface="Lato Black" panose="020F0A02020204030203" pitchFamily="34" charset="0"/>
              </a:rPr>
              <a:t>Tu título va aquí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C42715D-8A51-4201-974F-F5A4EA15EF2F}"/>
              </a:ext>
            </a:extLst>
          </p:cNvPr>
          <p:cNvGrpSpPr/>
          <p:nvPr/>
        </p:nvGrpSpPr>
        <p:grpSpPr>
          <a:xfrm>
            <a:off x="466724" y="5199205"/>
            <a:ext cx="1343510" cy="1337237"/>
            <a:chOff x="466724" y="5199205"/>
            <a:chExt cx="1343510" cy="133723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03E827E-61BB-4EDB-9FB6-1B11C393A2DF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69E3103B-946B-440A-8842-3A982EEF564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A224EEA-A2E2-42C9-8C13-67F6894A0624}"/>
              </a:ext>
            </a:extLst>
          </p:cNvPr>
          <p:cNvGrpSpPr/>
          <p:nvPr/>
        </p:nvGrpSpPr>
        <p:grpSpPr>
          <a:xfrm rot="10800000">
            <a:off x="10283313" y="415400"/>
            <a:ext cx="1343510" cy="1337237"/>
            <a:chOff x="466724" y="5199205"/>
            <a:chExt cx="1343510" cy="1337237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2A3DF24-4D34-4FAE-9DC2-1C554E73C26E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964A20A-5CF3-49D2-9836-0C6FBAD6298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>
            <a:extLst>
              <a:ext uri="{FF2B5EF4-FFF2-40B4-BE49-F238E27FC236}">
                <a16:creationId xmlns:a16="http://schemas.microsoft.com/office/drawing/2014/main" id="{DF886820-18F3-4F7A-BAC8-3E4697BB017C}"/>
              </a:ext>
            </a:extLst>
          </p:cNvPr>
          <p:cNvSpPr/>
          <p:nvPr/>
        </p:nvSpPr>
        <p:spPr>
          <a:xfrm>
            <a:off x="6848478" y="2862529"/>
            <a:ext cx="42957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1600" b="1" dirty="0">
                <a:latin typeface="Lato Light" panose="020F0302020204030203" pitchFamily="34" charset="0"/>
              </a:rPr>
              <a:t>Lorem ipsum dolor </a:t>
            </a:r>
            <a:r>
              <a:rPr lang="es-CO" sz="1600" dirty="0">
                <a:latin typeface="Lato Light" panose="020F0302020204030203" pitchFamily="34" charset="0"/>
              </a:rPr>
              <a:t>sit amet, consectetur adipiscing elit. Vestibulum dignissim ornare nisi non porta. Phasellus consectetur enim </a:t>
            </a:r>
            <a:r>
              <a:rPr lang="es-CO" sz="1600" dirty="0" err="1">
                <a:latin typeface="Lato Light" panose="020F0302020204030203" pitchFamily="34" charset="0"/>
              </a:rPr>
              <a:t>lacus</a:t>
            </a:r>
            <a:r>
              <a:rPr lang="es-CO" sz="1600" dirty="0">
                <a:latin typeface="Lato Light" panose="020F0302020204030203" pitchFamily="34" charset="0"/>
              </a:rPr>
              <a:t>,</a:t>
            </a:r>
          </a:p>
          <a:p>
            <a:endParaRPr lang="es-CO" sz="1600" dirty="0">
              <a:latin typeface="Lato Light" panose="020F0302020204030203" pitchFamily="34" charset="0"/>
            </a:endParaRPr>
          </a:p>
          <a:p>
            <a:endParaRPr lang="es-CO" sz="1600" dirty="0">
              <a:latin typeface="Lato Light" panose="020F0302020204030203" pitchFamily="34" charset="0"/>
            </a:endParaRPr>
          </a:p>
          <a:p>
            <a:r>
              <a:rPr lang="es-CO" sz="1600" b="1" dirty="0" err="1">
                <a:latin typeface="Lato Light" panose="020F0302020204030203" pitchFamily="34" charset="0"/>
              </a:rPr>
              <a:t>Lorem</a:t>
            </a:r>
            <a:r>
              <a:rPr lang="es-CO" sz="1600" b="1" dirty="0">
                <a:latin typeface="Lato Light" panose="020F0302020204030203" pitchFamily="34" charset="0"/>
              </a:rPr>
              <a:t> </a:t>
            </a:r>
            <a:r>
              <a:rPr lang="es-CO" sz="1600" b="1" dirty="0" err="1">
                <a:latin typeface="Lato Light" panose="020F0302020204030203" pitchFamily="34" charset="0"/>
              </a:rPr>
              <a:t>ipsum</a:t>
            </a:r>
            <a:r>
              <a:rPr lang="es-CO" sz="1600" b="1" dirty="0">
                <a:latin typeface="Lato Light" panose="020F0302020204030203" pitchFamily="34" charset="0"/>
              </a:rPr>
              <a:t> dolor </a:t>
            </a:r>
            <a:r>
              <a:rPr lang="es-CO" sz="1600" dirty="0" err="1">
                <a:latin typeface="Lato Light" panose="020F0302020204030203" pitchFamily="34" charset="0"/>
              </a:rPr>
              <a:t>sit</a:t>
            </a:r>
            <a:r>
              <a:rPr lang="es-CO" sz="1600" dirty="0">
                <a:latin typeface="Lato Light" panose="020F0302020204030203" pitchFamily="34" charset="0"/>
              </a:rPr>
              <a:t> </a:t>
            </a:r>
            <a:r>
              <a:rPr lang="es-CO" sz="1600" dirty="0" err="1">
                <a:latin typeface="Lato Light" panose="020F0302020204030203" pitchFamily="34" charset="0"/>
              </a:rPr>
              <a:t>amet</a:t>
            </a:r>
            <a:r>
              <a:rPr lang="es-CO" sz="1600" dirty="0">
                <a:latin typeface="Lato Light" panose="020F0302020204030203" pitchFamily="34" charset="0"/>
              </a:rPr>
              <a:t>, consectetur </a:t>
            </a:r>
            <a:r>
              <a:rPr lang="es-CO" sz="1600" dirty="0" err="1">
                <a:latin typeface="Lato Light" panose="020F0302020204030203" pitchFamily="34" charset="0"/>
              </a:rPr>
              <a:t>adipiscing</a:t>
            </a:r>
            <a:r>
              <a:rPr lang="es-CO" sz="1600" dirty="0">
                <a:latin typeface="Lato Light" panose="020F0302020204030203" pitchFamily="34" charset="0"/>
              </a:rPr>
              <a:t> </a:t>
            </a:r>
            <a:r>
              <a:rPr lang="es-CO" sz="1600" dirty="0" err="1">
                <a:latin typeface="Lato Light" panose="020F0302020204030203" pitchFamily="34" charset="0"/>
              </a:rPr>
              <a:t>elit</a:t>
            </a:r>
            <a:r>
              <a:rPr lang="es-CO" sz="1600" dirty="0">
                <a:latin typeface="Lato Light" panose="020F0302020204030203" pitchFamily="34" charset="0"/>
              </a:rPr>
              <a:t>. </a:t>
            </a:r>
            <a:r>
              <a:rPr lang="es-CO" sz="1600" dirty="0" err="1">
                <a:latin typeface="Lato Light" panose="020F0302020204030203" pitchFamily="34" charset="0"/>
              </a:rPr>
              <a:t>Vestibulum</a:t>
            </a:r>
            <a:r>
              <a:rPr lang="es-CO" sz="1600" dirty="0">
                <a:latin typeface="Lato Light" panose="020F0302020204030203" pitchFamily="34" charset="0"/>
              </a:rPr>
              <a:t> </a:t>
            </a:r>
            <a:r>
              <a:rPr lang="es-CO" sz="1600" dirty="0" err="1">
                <a:latin typeface="Lato Light" panose="020F0302020204030203" pitchFamily="34" charset="0"/>
              </a:rPr>
              <a:t>dignissim</a:t>
            </a:r>
            <a:r>
              <a:rPr lang="es-CO" sz="1600" dirty="0">
                <a:latin typeface="Lato Light" panose="020F0302020204030203" pitchFamily="34" charset="0"/>
              </a:rPr>
              <a:t> ornare </a:t>
            </a:r>
            <a:r>
              <a:rPr lang="es-CO" sz="1600" dirty="0" err="1">
                <a:latin typeface="Lato Light" panose="020F0302020204030203" pitchFamily="34" charset="0"/>
              </a:rPr>
              <a:t>nisi</a:t>
            </a:r>
            <a:r>
              <a:rPr lang="es-CO" sz="1600" dirty="0">
                <a:latin typeface="Lato Light" panose="020F0302020204030203" pitchFamily="34" charset="0"/>
              </a:rPr>
              <a:t> non porta. </a:t>
            </a:r>
            <a:r>
              <a:rPr lang="es-CO" sz="1600" dirty="0" err="1">
                <a:latin typeface="Lato Light" panose="020F0302020204030203" pitchFamily="34" charset="0"/>
              </a:rPr>
              <a:t>Phasellus</a:t>
            </a:r>
            <a:r>
              <a:rPr lang="es-CO" sz="1600" dirty="0">
                <a:latin typeface="Lato Light" panose="020F0302020204030203" pitchFamily="34" charset="0"/>
              </a:rPr>
              <a:t> consectetur </a:t>
            </a:r>
            <a:r>
              <a:rPr lang="es-CO" sz="1600" dirty="0" err="1">
                <a:latin typeface="Lato Light" panose="020F0302020204030203" pitchFamily="34" charset="0"/>
              </a:rPr>
              <a:t>enim</a:t>
            </a:r>
            <a:r>
              <a:rPr lang="es-CO" sz="1600" dirty="0">
                <a:latin typeface="Lato Light" panose="020F0302020204030203" pitchFamily="34" charset="0"/>
              </a:rPr>
              <a:t> </a:t>
            </a:r>
            <a:r>
              <a:rPr lang="es-CO" sz="1600" dirty="0" err="1">
                <a:latin typeface="Lato Light" panose="020F0302020204030203" pitchFamily="34" charset="0"/>
              </a:rPr>
              <a:t>lacus</a:t>
            </a:r>
            <a:r>
              <a:rPr lang="es-CO" sz="1600" dirty="0">
                <a:latin typeface="Lato Light" panose="020F0302020204030203" pitchFamily="34" charset="0"/>
              </a:rPr>
              <a:t>, </a:t>
            </a:r>
            <a:endParaRPr lang="en-US" sz="1600" dirty="0">
              <a:latin typeface="Lato Light" panose="020F0302020204030203" pitchFamily="34" charset="0"/>
            </a:endParaRPr>
          </a:p>
          <a:p>
            <a:r>
              <a:rPr lang="es-CO" sz="1600" dirty="0">
                <a:latin typeface="Lato Light" panose="020F0302020204030203" pitchFamily="34" charset="0"/>
              </a:rPr>
              <a:t> </a:t>
            </a:r>
            <a:endParaRPr lang="en-US" sz="1600" dirty="0">
              <a:latin typeface="Lato Light" panose="020F0302020204030203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79E1874-F376-4984-B95A-B7AD7DB53FD4}"/>
              </a:ext>
            </a:extLst>
          </p:cNvPr>
          <p:cNvSpPr txBox="1"/>
          <p:nvPr/>
        </p:nvSpPr>
        <p:spPr>
          <a:xfrm>
            <a:off x="6848478" y="1714500"/>
            <a:ext cx="27574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92D050"/>
                </a:solidFill>
                <a:latin typeface="Lato Black" panose="020F0A02020204030203" pitchFamily="34" charset="0"/>
              </a:rPr>
              <a:t>Tu título </a:t>
            </a:r>
          </a:p>
          <a:p>
            <a:r>
              <a:rPr lang="es-CO" sz="2800" b="1" dirty="0">
                <a:solidFill>
                  <a:srgbClr val="92D050"/>
                </a:solidFill>
                <a:latin typeface="Lato Black" panose="020F0A02020204030203" pitchFamily="34" charset="0"/>
              </a:rPr>
              <a:t>va aquí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8F28451B-D980-4CFA-B9C7-AD6E6E2CD10E}"/>
              </a:ext>
            </a:extLst>
          </p:cNvPr>
          <p:cNvGrpSpPr/>
          <p:nvPr/>
        </p:nvGrpSpPr>
        <p:grpSpPr>
          <a:xfrm>
            <a:off x="466724" y="5199205"/>
            <a:ext cx="1343510" cy="1337237"/>
            <a:chOff x="466724" y="5199205"/>
            <a:chExt cx="1343510" cy="1337237"/>
          </a:xfrm>
        </p:grpSpPr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F272CD2A-5DC5-4815-AC91-10DE2DB1C214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EFC220DA-3ABB-49C4-8DF7-7F68A14CEC2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BA9FAE9F-AFAD-45AE-8580-20C8CF1538AE}"/>
              </a:ext>
            </a:extLst>
          </p:cNvPr>
          <p:cNvGrpSpPr/>
          <p:nvPr/>
        </p:nvGrpSpPr>
        <p:grpSpPr>
          <a:xfrm rot="10800000">
            <a:off x="10283313" y="415400"/>
            <a:ext cx="1343510" cy="1337237"/>
            <a:chOff x="466724" y="5199205"/>
            <a:chExt cx="1343510" cy="1337237"/>
          </a:xfrm>
        </p:grpSpPr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3A654D54-ED44-4D6F-9E0D-F57B6062326D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9A67DC1A-1604-49B5-848F-D9A870C4D19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036302A-96DC-45FC-827E-830D376968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6557469" y="2887284"/>
            <a:ext cx="2398668" cy="1142458"/>
            <a:chOff x="15713852" y="5566493"/>
            <a:chExt cx="4797336" cy="2284915"/>
          </a:xfrm>
          <a:solidFill>
            <a:srgbClr val="59F8E0"/>
          </a:solidFill>
        </p:grpSpPr>
        <p:sp>
          <p:nvSpPr>
            <p:cNvPr id="99" name="Freeform 152"/>
            <p:cNvSpPr>
              <a:spLocks noChangeArrowheads="1"/>
            </p:cNvSpPr>
            <p:nvPr/>
          </p:nvSpPr>
          <p:spPr bwMode="auto">
            <a:xfrm>
              <a:off x="17445852" y="6246608"/>
              <a:ext cx="2365168" cy="931387"/>
            </a:xfrm>
            <a:custGeom>
              <a:avLst/>
              <a:gdLst>
                <a:gd name="T0" fmla="*/ 3111 w 3112"/>
                <a:gd name="T1" fmla="*/ 0 h 1225"/>
                <a:gd name="T2" fmla="*/ 0 w 3112"/>
                <a:gd name="T3" fmla="*/ 0 h 1225"/>
                <a:gd name="T4" fmla="*/ 0 w 3112"/>
                <a:gd name="T5" fmla="*/ 1224 h 1225"/>
                <a:gd name="T6" fmla="*/ 3111 w 3112"/>
                <a:gd name="T7" fmla="*/ 1224 h 1225"/>
                <a:gd name="T8" fmla="*/ 3111 w 3112"/>
                <a:gd name="T9" fmla="*/ 0 h 1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12" h="1225">
                  <a:moveTo>
                    <a:pt x="3111" y="0"/>
                  </a:moveTo>
                  <a:lnTo>
                    <a:pt x="0" y="0"/>
                  </a:lnTo>
                  <a:lnTo>
                    <a:pt x="0" y="1224"/>
                  </a:lnTo>
                  <a:lnTo>
                    <a:pt x="3111" y="1224"/>
                  </a:lnTo>
                  <a:lnTo>
                    <a:pt x="3111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100" name="Freeform 153"/>
            <p:cNvSpPr>
              <a:spLocks noChangeArrowheads="1"/>
            </p:cNvSpPr>
            <p:nvPr/>
          </p:nvSpPr>
          <p:spPr bwMode="auto">
            <a:xfrm>
              <a:off x="17445852" y="6246608"/>
              <a:ext cx="2365168" cy="931387"/>
            </a:xfrm>
            <a:custGeom>
              <a:avLst/>
              <a:gdLst>
                <a:gd name="T0" fmla="*/ 3111 w 3112"/>
                <a:gd name="T1" fmla="*/ 0 h 1225"/>
                <a:gd name="T2" fmla="*/ 0 w 3112"/>
                <a:gd name="T3" fmla="*/ 0 h 1225"/>
                <a:gd name="T4" fmla="*/ 0 w 3112"/>
                <a:gd name="T5" fmla="*/ 1224 h 1225"/>
                <a:gd name="T6" fmla="*/ 3111 w 3112"/>
                <a:gd name="T7" fmla="*/ 1224 h 1225"/>
                <a:gd name="T8" fmla="*/ 3111 w 3112"/>
                <a:gd name="T9" fmla="*/ 0 h 1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12" h="1225">
                  <a:moveTo>
                    <a:pt x="3111" y="0"/>
                  </a:moveTo>
                  <a:lnTo>
                    <a:pt x="0" y="0"/>
                  </a:lnTo>
                  <a:lnTo>
                    <a:pt x="0" y="1224"/>
                  </a:lnTo>
                  <a:lnTo>
                    <a:pt x="3111" y="1224"/>
                  </a:lnTo>
                  <a:lnTo>
                    <a:pt x="3111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101" name="Freeform 154"/>
            <p:cNvSpPr>
              <a:spLocks noChangeArrowheads="1"/>
            </p:cNvSpPr>
            <p:nvPr/>
          </p:nvSpPr>
          <p:spPr bwMode="auto">
            <a:xfrm>
              <a:off x="19723916" y="5797666"/>
              <a:ext cx="787272" cy="1829272"/>
            </a:xfrm>
            <a:custGeom>
              <a:avLst/>
              <a:gdLst>
                <a:gd name="T0" fmla="*/ 1037 w 1038"/>
                <a:gd name="T1" fmla="*/ 1201 h 2407"/>
                <a:gd name="T2" fmla="*/ 0 w 1038"/>
                <a:gd name="T3" fmla="*/ 2406 h 2407"/>
                <a:gd name="T4" fmla="*/ 0 w 1038"/>
                <a:gd name="T5" fmla="*/ 1201 h 2407"/>
                <a:gd name="T6" fmla="*/ 0 w 1038"/>
                <a:gd name="T7" fmla="*/ 0 h 2407"/>
                <a:gd name="T8" fmla="*/ 1037 w 1038"/>
                <a:gd name="T9" fmla="*/ 1201 h 2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8" h="2407">
                  <a:moveTo>
                    <a:pt x="1037" y="1201"/>
                  </a:moveTo>
                  <a:lnTo>
                    <a:pt x="0" y="2406"/>
                  </a:lnTo>
                  <a:lnTo>
                    <a:pt x="0" y="1201"/>
                  </a:lnTo>
                  <a:lnTo>
                    <a:pt x="0" y="0"/>
                  </a:lnTo>
                  <a:lnTo>
                    <a:pt x="1037" y="120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102" name="Freeform 155"/>
            <p:cNvSpPr>
              <a:spLocks noChangeArrowheads="1"/>
            </p:cNvSpPr>
            <p:nvPr/>
          </p:nvSpPr>
          <p:spPr bwMode="auto">
            <a:xfrm>
              <a:off x="19723916" y="5797666"/>
              <a:ext cx="787272" cy="1829272"/>
            </a:xfrm>
            <a:custGeom>
              <a:avLst/>
              <a:gdLst>
                <a:gd name="T0" fmla="*/ 1037 w 1038"/>
                <a:gd name="T1" fmla="*/ 1201 h 2407"/>
                <a:gd name="T2" fmla="*/ 0 w 1038"/>
                <a:gd name="T3" fmla="*/ 2406 h 2407"/>
                <a:gd name="T4" fmla="*/ 0 w 1038"/>
                <a:gd name="T5" fmla="*/ 1201 h 2407"/>
                <a:gd name="T6" fmla="*/ 0 w 1038"/>
                <a:gd name="T7" fmla="*/ 0 h 2407"/>
                <a:gd name="T8" fmla="*/ 1037 w 1038"/>
                <a:gd name="T9" fmla="*/ 1201 h 2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8" h="2407">
                  <a:moveTo>
                    <a:pt x="1037" y="1201"/>
                  </a:moveTo>
                  <a:lnTo>
                    <a:pt x="0" y="2406"/>
                  </a:lnTo>
                  <a:lnTo>
                    <a:pt x="0" y="1201"/>
                  </a:lnTo>
                  <a:lnTo>
                    <a:pt x="0" y="0"/>
                  </a:lnTo>
                  <a:lnTo>
                    <a:pt x="1037" y="120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103" name="Freeform 156"/>
            <p:cNvSpPr>
              <a:spLocks noChangeArrowheads="1"/>
            </p:cNvSpPr>
            <p:nvPr/>
          </p:nvSpPr>
          <p:spPr bwMode="auto">
            <a:xfrm>
              <a:off x="15713852" y="5566493"/>
              <a:ext cx="2288116" cy="2284915"/>
            </a:xfrm>
            <a:custGeom>
              <a:avLst/>
              <a:gdLst>
                <a:gd name="T0" fmla="*/ 0 w 3010"/>
                <a:gd name="T1" fmla="*/ 1504 h 3009"/>
                <a:gd name="T2" fmla="*/ 0 w 3010"/>
                <a:gd name="T3" fmla="*/ 1504 h 3009"/>
                <a:gd name="T4" fmla="*/ 1505 w 3010"/>
                <a:gd name="T5" fmla="*/ 3008 h 3009"/>
                <a:gd name="T6" fmla="*/ 3009 w 3010"/>
                <a:gd name="T7" fmla="*/ 1504 h 3009"/>
                <a:gd name="T8" fmla="*/ 1505 w 3010"/>
                <a:gd name="T9" fmla="*/ 0 h 3009"/>
                <a:gd name="T10" fmla="*/ 0 w 3010"/>
                <a:gd name="T11" fmla="*/ 1504 h 3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10" h="3009">
                  <a:moveTo>
                    <a:pt x="0" y="1504"/>
                  </a:moveTo>
                  <a:lnTo>
                    <a:pt x="0" y="1504"/>
                  </a:lnTo>
                  <a:cubicBezTo>
                    <a:pt x="0" y="2335"/>
                    <a:pt x="673" y="3008"/>
                    <a:pt x="1505" y="3008"/>
                  </a:cubicBezTo>
                  <a:cubicBezTo>
                    <a:pt x="2336" y="3008"/>
                    <a:pt x="3009" y="2335"/>
                    <a:pt x="3009" y="1504"/>
                  </a:cubicBezTo>
                  <a:cubicBezTo>
                    <a:pt x="3009" y="672"/>
                    <a:pt x="2336" y="0"/>
                    <a:pt x="1505" y="0"/>
                  </a:cubicBezTo>
                  <a:cubicBezTo>
                    <a:pt x="673" y="0"/>
                    <a:pt x="0" y="672"/>
                    <a:pt x="0" y="150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4105199" y="3988438"/>
            <a:ext cx="2802356" cy="1144132"/>
            <a:chOff x="15713852" y="9730933"/>
            <a:chExt cx="5604712" cy="2288264"/>
          </a:xfrm>
          <a:solidFill>
            <a:srgbClr val="59F8E0"/>
          </a:solidFill>
        </p:grpSpPr>
        <p:sp>
          <p:nvSpPr>
            <p:cNvPr id="104" name="Freeform 157"/>
            <p:cNvSpPr>
              <a:spLocks noChangeArrowheads="1"/>
            </p:cNvSpPr>
            <p:nvPr/>
          </p:nvSpPr>
          <p:spPr bwMode="auto">
            <a:xfrm>
              <a:off x="17445852" y="10407699"/>
              <a:ext cx="3172540" cy="931387"/>
            </a:xfrm>
            <a:custGeom>
              <a:avLst/>
              <a:gdLst>
                <a:gd name="T0" fmla="*/ 4177 w 4178"/>
                <a:gd name="T1" fmla="*/ 0 h 1224"/>
                <a:gd name="T2" fmla="*/ 0 w 4178"/>
                <a:gd name="T3" fmla="*/ 0 h 1224"/>
                <a:gd name="T4" fmla="*/ 0 w 4178"/>
                <a:gd name="T5" fmla="*/ 1223 h 1224"/>
                <a:gd name="T6" fmla="*/ 4177 w 4178"/>
                <a:gd name="T7" fmla="*/ 1223 h 1224"/>
                <a:gd name="T8" fmla="*/ 4177 w 4178"/>
                <a:gd name="T9" fmla="*/ 0 h 1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78" h="1224">
                  <a:moveTo>
                    <a:pt x="4177" y="0"/>
                  </a:moveTo>
                  <a:lnTo>
                    <a:pt x="0" y="0"/>
                  </a:lnTo>
                  <a:lnTo>
                    <a:pt x="0" y="1223"/>
                  </a:lnTo>
                  <a:lnTo>
                    <a:pt x="4177" y="1223"/>
                  </a:lnTo>
                  <a:lnTo>
                    <a:pt x="4177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105" name="Freeform 158"/>
            <p:cNvSpPr>
              <a:spLocks noChangeArrowheads="1"/>
            </p:cNvSpPr>
            <p:nvPr/>
          </p:nvSpPr>
          <p:spPr bwMode="auto">
            <a:xfrm>
              <a:off x="20534641" y="9962104"/>
              <a:ext cx="783923" cy="1825922"/>
            </a:xfrm>
            <a:custGeom>
              <a:avLst/>
              <a:gdLst>
                <a:gd name="T0" fmla="*/ 1033 w 1034"/>
                <a:gd name="T1" fmla="*/ 1201 h 2402"/>
                <a:gd name="T2" fmla="*/ 0 w 1034"/>
                <a:gd name="T3" fmla="*/ 2401 h 2402"/>
                <a:gd name="T4" fmla="*/ 0 w 1034"/>
                <a:gd name="T5" fmla="*/ 1201 h 2402"/>
                <a:gd name="T6" fmla="*/ 0 w 1034"/>
                <a:gd name="T7" fmla="*/ 0 h 2402"/>
                <a:gd name="T8" fmla="*/ 1033 w 1034"/>
                <a:gd name="T9" fmla="*/ 1201 h 2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4" h="2402">
                  <a:moveTo>
                    <a:pt x="1033" y="1201"/>
                  </a:moveTo>
                  <a:lnTo>
                    <a:pt x="0" y="2401"/>
                  </a:lnTo>
                  <a:lnTo>
                    <a:pt x="0" y="1201"/>
                  </a:lnTo>
                  <a:lnTo>
                    <a:pt x="0" y="0"/>
                  </a:lnTo>
                  <a:lnTo>
                    <a:pt x="1033" y="120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106" name="Freeform 159"/>
            <p:cNvSpPr>
              <a:spLocks noChangeArrowheads="1"/>
            </p:cNvSpPr>
            <p:nvPr/>
          </p:nvSpPr>
          <p:spPr bwMode="auto">
            <a:xfrm>
              <a:off x="15713852" y="9730933"/>
              <a:ext cx="2288116" cy="2288264"/>
            </a:xfrm>
            <a:custGeom>
              <a:avLst/>
              <a:gdLst>
                <a:gd name="T0" fmla="*/ 0 w 3010"/>
                <a:gd name="T1" fmla="*/ 1505 h 3010"/>
                <a:gd name="T2" fmla="*/ 0 w 3010"/>
                <a:gd name="T3" fmla="*/ 1505 h 3010"/>
                <a:gd name="T4" fmla="*/ 1505 w 3010"/>
                <a:gd name="T5" fmla="*/ 3009 h 3010"/>
                <a:gd name="T6" fmla="*/ 3009 w 3010"/>
                <a:gd name="T7" fmla="*/ 1505 h 3010"/>
                <a:gd name="T8" fmla="*/ 1505 w 3010"/>
                <a:gd name="T9" fmla="*/ 0 h 3010"/>
                <a:gd name="T10" fmla="*/ 0 w 3010"/>
                <a:gd name="T11" fmla="*/ 1505 h 3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10" h="3010">
                  <a:moveTo>
                    <a:pt x="0" y="1505"/>
                  </a:moveTo>
                  <a:lnTo>
                    <a:pt x="0" y="1505"/>
                  </a:lnTo>
                  <a:cubicBezTo>
                    <a:pt x="0" y="2336"/>
                    <a:pt x="673" y="3009"/>
                    <a:pt x="1505" y="3009"/>
                  </a:cubicBezTo>
                  <a:cubicBezTo>
                    <a:pt x="2336" y="3009"/>
                    <a:pt x="3009" y="2336"/>
                    <a:pt x="3009" y="1505"/>
                  </a:cubicBezTo>
                  <a:cubicBezTo>
                    <a:pt x="3009" y="673"/>
                    <a:pt x="2336" y="0"/>
                    <a:pt x="1505" y="0"/>
                  </a:cubicBezTo>
                  <a:cubicBezTo>
                    <a:pt x="673" y="0"/>
                    <a:pt x="0" y="673"/>
                    <a:pt x="0" y="1505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8146018" y="1710980"/>
            <a:ext cx="2616426" cy="1140783"/>
            <a:chOff x="14095754" y="7650387"/>
            <a:chExt cx="5232852" cy="2281565"/>
          </a:xfrm>
          <a:solidFill>
            <a:srgbClr val="59F8E0"/>
          </a:solidFill>
        </p:grpSpPr>
        <p:sp>
          <p:nvSpPr>
            <p:cNvPr id="107" name="Freeform 160"/>
            <p:cNvSpPr>
              <a:spLocks noChangeArrowheads="1"/>
            </p:cNvSpPr>
            <p:nvPr/>
          </p:nvSpPr>
          <p:spPr bwMode="auto">
            <a:xfrm>
              <a:off x="14802625" y="8327150"/>
              <a:ext cx="2793981" cy="928038"/>
            </a:xfrm>
            <a:custGeom>
              <a:avLst/>
              <a:gdLst>
                <a:gd name="T0" fmla="*/ 0 w 3678"/>
                <a:gd name="T1" fmla="*/ 0 h 1220"/>
                <a:gd name="T2" fmla="*/ 3677 w 3678"/>
                <a:gd name="T3" fmla="*/ 0 h 1220"/>
                <a:gd name="T4" fmla="*/ 3677 w 3678"/>
                <a:gd name="T5" fmla="*/ 1219 h 1220"/>
                <a:gd name="T6" fmla="*/ 0 w 3678"/>
                <a:gd name="T7" fmla="*/ 1219 h 1220"/>
                <a:gd name="T8" fmla="*/ 0 w 3678"/>
                <a:gd name="T9" fmla="*/ 0 h 1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78" h="1220">
                  <a:moveTo>
                    <a:pt x="0" y="0"/>
                  </a:moveTo>
                  <a:lnTo>
                    <a:pt x="3677" y="0"/>
                  </a:lnTo>
                  <a:lnTo>
                    <a:pt x="3677" y="1219"/>
                  </a:lnTo>
                  <a:lnTo>
                    <a:pt x="0" y="1219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108" name="Freeform 161"/>
            <p:cNvSpPr>
              <a:spLocks noChangeArrowheads="1"/>
            </p:cNvSpPr>
            <p:nvPr/>
          </p:nvSpPr>
          <p:spPr bwMode="auto">
            <a:xfrm>
              <a:off x="14802625" y="8327150"/>
              <a:ext cx="2793981" cy="928038"/>
            </a:xfrm>
            <a:custGeom>
              <a:avLst/>
              <a:gdLst>
                <a:gd name="T0" fmla="*/ 0 w 3678"/>
                <a:gd name="T1" fmla="*/ 0 h 1220"/>
                <a:gd name="T2" fmla="*/ 3677 w 3678"/>
                <a:gd name="T3" fmla="*/ 0 h 1220"/>
                <a:gd name="T4" fmla="*/ 3677 w 3678"/>
                <a:gd name="T5" fmla="*/ 1219 h 1220"/>
                <a:gd name="T6" fmla="*/ 0 w 3678"/>
                <a:gd name="T7" fmla="*/ 1219 h 1220"/>
                <a:gd name="T8" fmla="*/ 0 w 3678"/>
                <a:gd name="T9" fmla="*/ 0 h 1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78" h="1220">
                  <a:moveTo>
                    <a:pt x="0" y="0"/>
                  </a:moveTo>
                  <a:lnTo>
                    <a:pt x="3677" y="0"/>
                  </a:lnTo>
                  <a:lnTo>
                    <a:pt x="3677" y="1219"/>
                  </a:lnTo>
                  <a:lnTo>
                    <a:pt x="0" y="1219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109" name="Freeform 162"/>
            <p:cNvSpPr>
              <a:spLocks noChangeArrowheads="1"/>
            </p:cNvSpPr>
            <p:nvPr/>
          </p:nvSpPr>
          <p:spPr bwMode="auto">
            <a:xfrm>
              <a:off x="14095754" y="7878210"/>
              <a:ext cx="790624" cy="1829272"/>
            </a:xfrm>
            <a:custGeom>
              <a:avLst/>
              <a:gdLst>
                <a:gd name="T0" fmla="*/ 0 w 1039"/>
                <a:gd name="T1" fmla="*/ 1205 h 2407"/>
                <a:gd name="T2" fmla="*/ 1038 w 1039"/>
                <a:gd name="T3" fmla="*/ 2406 h 2407"/>
                <a:gd name="T4" fmla="*/ 1038 w 1039"/>
                <a:gd name="T5" fmla="*/ 1205 h 2407"/>
                <a:gd name="T6" fmla="*/ 1038 w 1039"/>
                <a:gd name="T7" fmla="*/ 0 h 2407"/>
                <a:gd name="T8" fmla="*/ 0 w 1039"/>
                <a:gd name="T9" fmla="*/ 1205 h 2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9" h="2407">
                  <a:moveTo>
                    <a:pt x="0" y="1205"/>
                  </a:moveTo>
                  <a:lnTo>
                    <a:pt x="1038" y="2406"/>
                  </a:lnTo>
                  <a:lnTo>
                    <a:pt x="1038" y="1205"/>
                  </a:lnTo>
                  <a:lnTo>
                    <a:pt x="1038" y="0"/>
                  </a:lnTo>
                  <a:lnTo>
                    <a:pt x="0" y="120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110" name="Freeform 163"/>
            <p:cNvSpPr>
              <a:spLocks noChangeArrowheads="1"/>
            </p:cNvSpPr>
            <p:nvPr/>
          </p:nvSpPr>
          <p:spPr bwMode="auto">
            <a:xfrm>
              <a:off x="17047188" y="7650387"/>
              <a:ext cx="2281418" cy="2281565"/>
            </a:xfrm>
            <a:custGeom>
              <a:avLst/>
              <a:gdLst>
                <a:gd name="T0" fmla="*/ 3004 w 3005"/>
                <a:gd name="T1" fmla="*/ 1504 h 3005"/>
                <a:gd name="T2" fmla="*/ 3004 w 3005"/>
                <a:gd name="T3" fmla="*/ 1504 h 3005"/>
                <a:gd name="T4" fmla="*/ 1499 w 3005"/>
                <a:gd name="T5" fmla="*/ 3004 h 3005"/>
                <a:gd name="T6" fmla="*/ 0 w 3005"/>
                <a:gd name="T7" fmla="*/ 1504 h 3005"/>
                <a:gd name="T8" fmla="*/ 1499 w 3005"/>
                <a:gd name="T9" fmla="*/ 0 h 3005"/>
                <a:gd name="T10" fmla="*/ 3004 w 3005"/>
                <a:gd name="T11" fmla="*/ 1504 h 30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05" h="3005">
                  <a:moveTo>
                    <a:pt x="3004" y="1504"/>
                  </a:moveTo>
                  <a:lnTo>
                    <a:pt x="3004" y="1504"/>
                  </a:lnTo>
                  <a:cubicBezTo>
                    <a:pt x="3004" y="2331"/>
                    <a:pt x="2331" y="3004"/>
                    <a:pt x="1499" y="3004"/>
                  </a:cubicBezTo>
                  <a:cubicBezTo>
                    <a:pt x="672" y="3004"/>
                    <a:pt x="0" y="2331"/>
                    <a:pt x="0" y="1504"/>
                  </a:cubicBezTo>
                  <a:cubicBezTo>
                    <a:pt x="0" y="673"/>
                    <a:pt x="672" y="0"/>
                    <a:pt x="1499" y="0"/>
                  </a:cubicBezTo>
                  <a:cubicBezTo>
                    <a:pt x="2331" y="0"/>
                    <a:pt x="3004" y="673"/>
                    <a:pt x="3004" y="150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74636" y="5165990"/>
            <a:ext cx="2812406" cy="1140782"/>
            <a:chOff x="13703794" y="3485949"/>
            <a:chExt cx="5624812" cy="2281563"/>
          </a:xfrm>
          <a:solidFill>
            <a:srgbClr val="59F8E0"/>
          </a:solidFill>
        </p:grpSpPr>
        <p:sp>
          <p:nvSpPr>
            <p:cNvPr id="95" name="Freeform 148"/>
            <p:cNvSpPr>
              <a:spLocks noChangeArrowheads="1"/>
            </p:cNvSpPr>
            <p:nvPr/>
          </p:nvSpPr>
          <p:spPr bwMode="auto">
            <a:xfrm>
              <a:off x="14410663" y="4166060"/>
              <a:ext cx="3189293" cy="928038"/>
            </a:xfrm>
            <a:custGeom>
              <a:avLst/>
              <a:gdLst>
                <a:gd name="T0" fmla="*/ 0 w 4197"/>
                <a:gd name="T1" fmla="*/ 0 h 1221"/>
                <a:gd name="T2" fmla="*/ 4196 w 4197"/>
                <a:gd name="T3" fmla="*/ 0 h 1221"/>
                <a:gd name="T4" fmla="*/ 4196 w 4197"/>
                <a:gd name="T5" fmla="*/ 1220 h 1221"/>
                <a:gd name="T6" fmla="*/ 0 w 4197"/>
                <a:gd name="T7" fmla="*/ 1220 h 1221"/>
                <a:gd name="T8" fmla="*/ 0 w 4197"/>
                <a:gd name="T9" fmla="*/ 0 h 1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97" h="1221">
                  <a:moveTo>
                    <a:pt x="0" y="0"/>
                  </a:moveTo>
                  <a:lnTo>
                    <a:pt x="4196" y="0"/>
                  </a:lnTo>
                  <a:lnTo>
                    <a:pt x="4196" y="1220"/>
                  </a:lnTo>
                  <a:lnTo>
                    <a:pt x="0" y="1220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96" name="Freeform 149"/>
            <p:cNvSpPr>
              <a:spLocks noChangeArrowheads="1"/>
            </p:cNvSpPr>
            <p:nvPr/>
          </p:nvSpPr>
          <p:spPr bwMode="auto">
            <a:xfrm>
              <a:off x="14410663" y="4166060"/>
              <a:ext cx="3189293" cy="928038"/>
            </a:xfrm>
            <a:custGeom>
              <a:avLst/>
              <a:gdLst>
                <a:gd name="T0" fmla="*/ 0 w 4197"/>
                <a:gd name="T1" fmla="*/ 0 h 1221"/>
                <a:gd name="T2" fmla="*/ 4196 w 4197"/>
                <a:gd name="T3" fmla="*/ 0 h 1221"/>
                <a:gd name="T4" fmla="*/ 4196 w 4197"/>
                <a:gd name="T5" fmla="*/ 1220 h 1221"/>
                <a:gd name="T6" fmla="*/ 0 w 4197"/>
                <a:gd name="T7" fmla="*/ 1220 h 1221"/>
                <a:gd name="T8" fmla="*/ 0 w 4197"/>
                <a:gd name="T9" fmla="*/ 0 h 1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97" h="1221">
                  <a:moveTo>
                    <a:pt x="0" y="0"/>
                  </a:moveTo>
                  <a:lnTo>
                    <a:pt x="4196" y="0"/>
                  </a:lnTo>
                  <a:lnTo>
                    <a:pt x="4196" y="1220"/>
                  </a:lnTo>
                  <a:lnTo>
                    <a:pt x="0" y="1220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97" name="Freeform 150"/>
            <p:cNvSpPr>
              <a:spLocks noChangeArrowheads="1"/>
            </p:cNvSpPr>
            <p:nvPr/>
          </p:nvSpPr>
          <p:spPr bwMode="auto">
            <a:xfrm>
              <a:off x="13703794" y="3713770"/>
              <a:ext cx="787274" cy="1829272"/>
            </a:xfrm>
            <a:custGeom>
              <a:avLst/>
              <a:gdLst>
                <a:gd name="T0" fmla="*/ 0 w 1038"/>
                <a:gd name="T1" fmla="*/ 1205 h 2407"/>
                <a:gd name="T2" fmla="*/ 1037 w 1038"/>
                <a:gd name="T3" fmla="*/ 2406 h 2407"/>
                <a:gd name="T4" fmla="*/ 1037 w 1038"/>
                <a:gd name="T5" fmla="*/ 1205 h 2407"/>
                <a:gd name="T6" fmla="*/ 1037 w 1038"/>
                <a:gd name="T7" fmla="*/ 0 h 2407"/>
                <a:gd name="T8" fmla="*/ 0 w 1038"/>
                <a:gd name="T9" fmla="*/ 1205 h 2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38" h="2407">
                  <a:moveTo>
                    <a:pt x="0" y="1205"/>
                  </a:moveTo>
                  <a:lnTo>
                    <a:pt x="1037" y="2406"/>
                  </a:lnTo>
                  <a:lnTo>
                    <a:pt x="1037" y="1205"/>
                  </a:lnTo>
                  <a:lnTo>
                    <a:pt x="1037" y="0"/>
                  </a:lnTo>
                  <a:lnTo>
                    <a:pt x="0" y="120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sp>
          <p:nvSpPr>
            <p:cNvPr id="98" name="Freeform 151"/>
            <p:cNvSpPr>
              <a:spLocks noChangeArrowheads="1"/>
            </p:cNvSpPr>
            <p:nvPr/>
          </p:nvSpPr>
          <p:spPr bwMode="auto">
            <a:xfrm>
              <a:off x="17047188" y="3485949"/>
              <a:ext cx="2281418" cy="2281563"/>
            </a:xfrm>
            <a:custGeom>
              <a:avLst/>
              <a:gdLst>
                <a:gd name="T0" fmla="*/ 3004 w 3005"/>
                <a:gd name="T1" fmla="*/ 1504 h 3005"/>
                <a:gd name="T2" fmla="*/ 3004 w 3005"/>
                <a:gd name="T3" fmla="*/ 1504 h 3005"/>
                <a:gd name="T4" fmla="*/ 1499 w 3005"/>
                <a:gd name="T5" fmla="*/ 3004 h 3005"/>
                <a:gd name="T6" fmla="*/ 0 w 3005"/>
                <a:gd name="T7" fmla="*/ 1504 h 3005"/>
                <a:gd name="T8" fmla="*/ 1499 w 3005"/>
                <a:gd name="T9" fmla="*/ 0 h 3005"/>
                <a:gd name="T10" fmla="*/ 3004 w 3005"/>
                <a:gd name="T11" fmla="*/ 1504 h 30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05" h="3005">
                  <a:moveTo>
                    <a:pt x="3004" y="1504"/>
                  </a:moveTo>
                  <a:lnTo>
                    <a:pt x="3004" y="1504"/>
                  </a:lnTo>
                  <a:cubicBezTo>
                    <a:pt x="3004" y="2331"/>
                    <a:pt x="2331" y="3004"/>
                    <a:pt x="1499" y="3004"/>
                  </a:cubicBezTo>
                  <a:cubicBezTo>
                    <a:pt x="672" y="3004"/>
                    <a:pt x="0" y="2331"/>
                    <a:pt x="0" y="1504"/>
                  </a:cubicBezTo>
                  <a:cubicBezTo>
                    <a:pt x="0" y="672"/>
                    <a:pt x="672" y="0"/>
                    <a:pt x="1499" y="0"/>
                  </a:cubicBezTo>
                  <a:cubicBezTo>
                    <a:pt x="2331" y="0"/>
                    <a:pt x="3004" y="672"/>
                    <a:pt x="3004" y="1504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217">
                <a:defRPr/>
              </a:pPr>
              <a:endParaRPr lang="en-US" sz="900">
                <a:latin typeface="Calibri Light"/>
              </a:endParaRPr>
            </a:p>
          </p:txBody>
        </p:sp>
        <p:pic>
          <p:nvPicPr>
            <p:cNvPr id="111" name="Picture 16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501116" y="5087397"/>
              <a:ext cx="1149085" cy="1005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</p:grpSp>
      <p:sp>
        <p:nvSpPr>
          <p:cNvPr id="20485" name="Freeform 32"/>
          <p:cNvSpPr>
            <a:spLocks noChangeArrowheads="1"/>
          </p:cNvSpPr>
          <p:nvPr/>
        </p:nvSpPr>
        <p:spPr bwMode="auto">
          <a:xfrm>
            <a:off x="9933782" y="1954213"/>
            <a:ext cx="539750" cy="547688"/>
          </a:xfrm>
          <a:custGeom>
            <a:avLst/>
            <a:gdLst>
              <a:gd name="T0" fmla="*/ 992965 w 462"/>
              <a:gd name="T1" fmla="*/ 825822 h 470"/>
              <a:gd name="T2" fmla="*/ 992965 w 462"/>
              <a:gd name="T3" fmla="*/ 825822 h 470"/>
              <a:gd name="T4" fmla="*/ 992965 w 462"/>
              <a:gd name="T5" fmla="*/ 681187 h 470"/>
              <a:gd name="T6" fmla="*/ 808390 w 462"/>
              <a:gd name="T7" fmla="*/ 494560 h 470"/>
              <a:gd name="T8" fmla="*/ 684562 w 462"/>
              <a:gd name="T9" fmla="*/ 494560 h 470"/>
              <a:gd name="T10" fmla="*/ 600452 w 462"/>
              <a:gd name="T11" fmla="*/ 431574 h 470"/>
              <a:gd name="T12" fmla="*/ 600452 w 462"/>
              <a:gd name="T13" fmla="*/ 265943 h 470"/>
              <a:gd name="T14" fmla="*/ 684562 w 462"/>
              <a:gd name="T15" fmla="*/ 142303 h 470"/>
              <a:gd name="T16" fmla="*/ 539706 w 462"/>
              <a:gd name="T17" fmla="*/ 0 h 470"/>
              <a:gd name="T18" fmla="*/ 394849 w 462"/>
              <a:gd name="T19" fmla="*/ 142303 h 470"/>
              <a:gd name="T20" fmla="*/ 476623 w 462"/>
              <a:gd name="T21" fmla="*/ 265943 h 470"/>
              <a:gd name="T22" fmla="*/ 476623 w 462"/>
              <a:gd name="T23" fmla="*/ 431574 h 470"/>
              <a:gd name="T24" fmla="*/ 394849 w 462"/>
              <a:gd name="T25" fmla="*/ 494560 h 470"/>
              <a:gd name="T26" fmla="*/ 268685 w 462"/>
              <a:gd name="T27" fmla="*/ 494560 h 470"/>
              <a:gd name="T28" fmla="*/ 84110 w 462"/>
              <a:gd name="T29" fmla="*/ 681187 h 470"/>
              <a:gd name="T30" fmla="*/ 84110 w 462"/>
              <a:gd name="T31" fmla="*/ 825822 h 470"/>
              <a:gd name="T32" fmla="*/ 0 w 462"/>
              <a:gd name="T33" fmla="*/ 949463 h 470"/>
              <a:gd name="T34" fmla="*/ 123829 w 462"/>
              <a:gd name="T35" fmla="*/ 1094098 h 470"/>
              <a:gd name="T36" fmla="*/ 268685 w 462"/>
              <a:gd name="T37" fmla="*/ 949463 h 470"/>
              <a:gd name="T38" fmla="*/ 186911 w 462"/>
              <a:gd name="T39" fmla="*/ 825822 h 470"/>
              <a:gd name="T40" fmla="*/ 186911 w 462"/>
              <a:gd name="T41" fmla="*/ 681187 h 470"/>
              <a:gd name="T42" fmla="*/ 268685 w 462"/>
              <a:gd name="T43" fmla="*/ 599538 h 470"/>
              <a:gd name="T44" fmla="*/ 394849 w 462"/>
              <a:gd name="T45" fmla="*/ 599538 h 470"/>
              <a:gd name="T46" fmla="*/ 476623 w 462"/>
              <a:gd name="T47" fmla="*/ 578542 h 470"/>
              <a:gd name="T48" fmla="*/ 476623 w 462"/>
              <a:gd name="T49" fmla="*/ 825822 h 470"/>
              <a:gd name="T50" fmla="*/ 394849 w 462"/>
              <a:gd name="T51" fmla="*/ 949463 h 470"/>
              <a:gd name="T52" fmla="*/ 539706 w 462"/>
              <a:gd name="T53" fmla="*/ 1094098 h 470"/>
              <a:gd name="T54" fmla="*/ 684562 w 462"/>
              <a:gd name="T55" fmla="*/ 949463 h 470"/>
              <a:gd name="T56" fmla="*/ 600452 w 462"/>
              <a:gd name="T57" fmla="*/ 825822 h 470"/>
              <a:gd name="T58" fmla="*/ 600452 w 462"/>
              <a:gd name="T59" fmla="*/ 578542 h 470"/>
              <a:gd name="T60" fmla="*/ 684562 w 462"/>
              <a:gd name="T61" fmla="*/ 599538 h 470"/>
              <a:gd name="T62" fmla="*/ 808390 w 462"/>
              <a:gd name="T63" fmla="*/ 599538 h 470"/>
              <a:gd name="T64" fmla="*/ 890164 w 462"/>
              <a:gd name="T65" fmla="*/ 681187 h 470"/>
              <a:gd name="T66" fmla="*/ 890164 w 462"/>
              <a:gd name="T67" fmla="*/ 825822 h 470"/>
              <a:gd name="T68" fmla="*/ 808390 w 462"/>
              <a:gd name="T69" fmla="*/ 949463 h 470"/>
              <a:gd name="T70" fmla="*/ 953246 w 462"/>
              <a:gd name="T71" fmla="*/ 1094098 h 470"/>
              <a:gd name="T72" fmla="*/ 1077075 w 462"/>
              <a:gd name="T73" fmla="*/ 949463 h 470"/>
              <a:gd name="T74" fmla="*/ 992965 w 462"/>
              <a:gd name="T75" fmla="*/ 825822 h 470"/>
              <a:gd name="T76" fmla="*/ 207938 w 462"/>
              <a:gd name="T77" fmla="*/ 949463 h 470"/>
              <a:gd name="T78" fmla="*/ 207938 w 462"/>
              <a:gd name="T79" fmla="*/ 949463 h 470"/>
              <a:gd name="T80" fmla="*/ 123829 w 462"/>
              <a:gd name="T81" fmla="*/ 1031112 h 470"/>
              <a:gd name="T82" fmla="*/ 42055 w 462"/>
              <a:gd name="T83" fmla="*/ 949463 h 470"/>
              <a:gd name="T84" fmla="*/ 123829 w 462"/>
              <a:gd name="T85" fmla="*/ 867813 h 470"/>
              <a:gd name="T86" fmla="*/ 207938 w 462"/>
              <a:gd name="T87" fmla="*/ 949463 h 470"/>
              <a:gd name="T88" fmla="*/ 457932 w 462"/>
              <a:gd name="T89" fmla="*/ 142303 h 470"/>
              <a:gd name="T90" fmla="*/ 457932 w 462"/>
              <a:gd name="T91" fmla="*/ 142303 h 470"/>
              <a:gd name="T92" fmla="*/ 539706 w 462"/>
              <a:gd name="T93" fmla="*/ 60654 h 470"/>
              <a:gd name="T94" fmla="*/ 621479 w 462"/>
              <a:gd name="T95" fmla="*/ 142303 h 470"/>
              <a:gd name="T96" fmla="*/ 539706 w 462"/>
              <a:gd name="T97" fmla="*/ 226285 h 470"/>
              <a:gd name="T98" fmla="*/ 457932 w 462"/>
              <a:gd name="T99" fmla="*/ 142303 h 470"/>
              <a:gd name="T100" fmla="*/ 621479 w 462"/>
              <a:gd name="T101" fmla="*/ 949463 h 470"/>
              <a:gd name="T102" fmla="*/ 621479 w 462"/>
              <a:gd name="T103" fmla="*/ 949463 h 470"/>
              <a:gd name="T104" fmla="*/ 539706 w 462"/>
              <a:gd name="T105" fmla="*/ 1031112 h 470"/>
              <a:gd name="T106" fmla="*/ 457932 w 462"/>
              <a:gd name="T107" fmla="*/ 949463 h 470"/>
              <a:gd name="T108" fmla="*/ 539706 w 462"/>
              <a:gd name="T109" fmla="*/ 867813 h 470"/>
              <a:gd name="T110" fmla="*/ 621479 w 462"/>
              <a:gd name="T111" fmla="*/ 949463 h 470"/>
              <a:gd name="T112" fmla="*/ 953246 w 462"/>
              <a:gd name="T113" fmla="*/ 1031112 h 470"/>
              <a:gd name="T114" fmla="*/ 953246 w 462"/>
              <a:gd name="T115" fmla="*/ 1031112 h 470"/>
              <a:gd name="T116" fmla="*/ 869136 w 462"/>
              <a:gd name="T117" fmla="*/ 949463 h 470"/>
              <a:gd name="T118" fmla="*/ 953246 w 462"/>
              <a:gd name="T119" fmla="*/ 867813 h 470"/>
              <a:gd name="T120" fmla="*/ 1013992 w 462"/>
              <a:gd name="T121" fmla="*/ 949463 h 470"/>
              <a:gd name="T122" fmla="*/ 953246 w 462"/>
              <a:gd name="T123" fmla="*/ 1031112 h 470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0" t="0" r="r" b="b"/>
            <a:pathLst>
              <a:path w="462" h="470">
                <a:moveTo>
                  <a:pt x="425" y="354"/>
                </a:moveTo>
                <a:lnTo>
                  <a:pt x="425" y="354"/>
                </a:lnTo>
                <a:cubicBezTo>
                  <a:pt x="425" y="292"/>
                  <a:pt x="425" y="292"/>
                  <a:pt x="425" y="292"/>
                </a:cubicBezTo>
                <a:cubicBezTo>
                  <a:pt x="425" y="257"/>
                  <a:pt x="408" y="212"/>
                  <a:pt x="346" y="212"/>
                </a:cubicBezTo>
                <a:cubicBezTo>
                  <a:pt x="293" y="212"/>
                  <a:pt x="293" y="212"/>
                  <a:pt x="293" y="212"/>
                </a:cubicBezTo>
                <a:cubicBezTo>
                  <a:pt x="257" y="212"/>
                  <a:pt x="257" y="195"/>
                  <a:pt x="257" y="185"/>
                </a:cubicBezTo>
                <a:cubicBezTo>
                  <a:pt x="257" y="114"/>
                  <a:pt x="257" y="114"/>
                  <a:pt x="257" y="114"/>
                </a:cubicBezTo>
                <a:cubicBezTo>
                  <a:pt x="275" y="106"/>
                  <a:pt x="293" y="88"/>
                  <a:pt x="293" y="61"/>
                </a:cubicBezTo>
                <a:cubicBezTo>
                  <a:pt x="293" y="26"/>
                  <a:pt x="266" y="0"/>
                  <a:pt x="231" y="0"/>
                </a:cubicBezTo>
                <a:cubicBezTo>
                  <a:pt x="196" y="0"/>
                  <a:pt x="169" y="26"/>
                  <a:pt x="169" y="61"/>
                </a:cubicBezTo>
                <a:cubicBezTo>
                  <a:pt x="169" y="88"/>
                  <a:pt x="186" y="106"/>
                  <a:pt x="204" y="114"/>
                </a:cubicBezTo>
                <a:cubicBezTo>
                  <a:pt x="204" y="185"/>
                  <a:pt x="204" y="185"/>
                  <a:pt x="204" y="185"/>
                </a:cubicBezTo>
                <a:cubicBezTo>
                  <a:pt x="204" y="185"/>
                  <a:pt x="204" y="212"/>
                  <a:pt x="169" y="212"/>
                </a:cubicBezTo>
                <a:cubicBezTo>
                  <a:pt x="115" y="212"/>
                  <a:pt x="115" y="212"/>
                  <a:pt x="115" y="212"/>
                </a:cubicBezTo>
                <a:cubicBezTo>
                  <a:pt x="53" y="212"/>
                  <a:pt x="36" y="257"/>
                  <a:pt x="36" y="292"/>
                </a:cubicBezTo>
                <a:cubicBezTo>
                  <a:pt x="36" y="354"/>
                  <a:pt x="36" y="354"/>
                  <a:pt x="36" y="354"/>
                </a:cubicBezTo>
                <a:cubicBezTo>
                  <a:pt x="9" y="363"/>
                  <a:pt x="0" y="380"/>
                  <a:pt x="0" y="407"/>
                </a:cubicBezTo>
                <a:cubicBezTo>
                  <a:pt x="0" y="442"/>
                  <a:pt x="27" y="469"/>
                  <a:pt x="53" y="469"/>
                </a:cubicBezTo>
                <a:cubicBezTo>
                  <a:pt x="89" y="469"/>
                  <a:pt x="115" y="442"/>
                  <a:pt x="115" y="407"/>
                </a:cubicBezTo>
                <a:cubicBezTo>
                  <a:pt x="115" y="380"/>
                  <a:pt x="98" y="363"/>
                  <a:pt x="80" y="354"/>
                </a:cubicBezTo>
                <a:cubicBezTo>
                  <a:pt x="80" y="292"/>
                  <a:pt x="80" y="292"/>
                  <a:pt x="80" y="292"/>
                </a:cubicBezTo>
                <a:cubicBezTo>
                  <a:pt x="80" y="292"/>
                  <a:pt x="80" y="257"/>
                  <a:pt x="115" y="257"/>
                </a:cubicBezTo>
                <a:cubicBezTo>
                  <a:pt x="169" y="257"/>
                  <a:pt x="169" y="257"/>
                  <a:pt x="169" y="257"/>
                </a:cubicBezTo>
                <a:cubicBezTo>
                  <a:pt x="186" y="257"/>
                  <a:pt x="196" y="257"/>
                  <a:pt x="204" y="248"/>
                </a:cubicBezTo>
                <a:cubicBezTo>
                  <a:pt x="204" y="354"/>
                  <a:pt x="204" y="354"/>
                  <a:pt x="204" y="354"/>
                </a:cubicBezTo>
                <a:cubicBezTo>
                  <a:pt x="186" y="363"/>
                  <a:pt x="169" y="380"/>
                  <a:pt x="169" y="407"/>
                </a:cubicBezTo>
                <a:cubicBezTo>
                  <a:pt x="169" y="442"/>
                  <a:pt x="196" y="469"/>
                  <a:pt x="231" y="469"/>
                </a:cubicBezTo>
                <a:cubicBezTo>
                  <a:pt x="266" y="469"/>
                  <a:pt x="293" y="442"/>
                  <a:pt x="293" y="407"/>
                </a:cubicBezTo>
                <a:cubicBezTo>
                  <a:pt x="293" y="380"/>
                  <a:pt x="275" y="363"/>
                  <a:pt x="257" y="354"/>
                </a:cubicBezTo>
                <a:cubicBezTo>
                  <a:pt x="257" y="248"/>
                  <a:pt x="257" y="248"/>
                  <a:pt x="257" y="248"/>
                </a:cubicBezTo>
                <a:cubicBezTo>
                  <a:pt x="266" y="257"/>
                  <a:pt x="275" y="257"/>
                  <a:pt x="293" y="257"/>
                </a:cubicBezTo>
                <a:cubicBezTo>
                  <a:pt x="346" y="257"/>
                  <a:pt x="346" y="257"/>
                  <a:pt x="346" y="257"/>
                </a:cubicBezTo>
                <a:cubicBezTo>
                  <a:pt x="381" y="257"/>
                  <a:pt x="381" y="283"/>
                  <a:pt x="381" y="292"/>
                </a:cubicBezTo>
                <a:cubicBezTo>
                  <a:pt x="381" y="354"/>
                  <a:pt x="381" y="354"/>
                  <a:pt x="381" y="354"/>
                </a:cubicBezTo>
                <a:cubicBezTo>
                  <a:pt x="363" y="363"/>
                  <a:pt x="346" y="380"/>
                  <a:pt x="346" y="407"/>
                </a:cubicBezTo>
                <a:cubicBezTo>
                  <a:pt x="346" y="442"/>
                  <a:pt x="372" y="469"/>
                  <a:pt x="408" y="469"/>
                </a:cubicBezTo>
                <a:cubicBezTo>
                  <a:pt x="434" y="469"/>
                  <a:pt x="461" y="442"/>
                  <a:pt x="461" y="407"/>
                </a:cubicBezTo>
                <a:cubicBezTo>
                  <a:pt x="461" y="380"/>
                  <a:pt x="453" y="363"/>
                  <a:pt x="425" y="354"/>
                </a:cubicBezTo>
                <a:close/>
                <a:moveTo>
                  <a:pt x="89" y="407"/>
                </a:moveTo>
                <a:lnTo>
                  <a:pt x="89" y="407"/>
                </a:lnTo>
                <a:cubicBezTo>
                  <a:pt x="89" y="425"/>
                  <a:pt x="71" y="442"/>
                  <a:pt x="53" y="442"/>
                </a:cubicBezTo>
                <a:cubicBezTo>
                  <a:pt x="36" y="442"/>
                  <a:pt x="18" y="425"/>
                  <a:pt x="18" y="407"/>
                </a:cubicBezTo>
                <a:cubicBezTo>
                  <a:pt x="18" y="389"/>
                  <a:pt x="36" y="372"/>
                  <a:pt x="53" y="372"/>
                </a:cubicBezTo>
                <a:cubicBezTo>
                  <a:pt x="71" y="372"/>
                  <a:pt x="89" y="389"/>
                  <a:pt x="89" y="407"/>
                </a:cubicBezTo>
                <a:close/>
                <a:moveTo>
                  <a:pt x="196" y="61"/>
                </a:moveTo>
                <a:lnTo>
                  <a:pt x="196" y="61"/>
                </a:lnTo>
                <a:cubicBezTo>
                  <a:pt x="196" y="44"/>
                  <a:pt x="213" y="26"/>
                  <a:pt x="231" y="26"/>
                </a:cubicBezTo>
                <a:cubicBezTo>
                  <a:pt x="249" y="26"/>
                  <a:pt x="266" y="44"/>
                  <a:pt x="266" y="61"/>
                </a:cubicBezTo>
                <a:cubicBezTo>
                  <a:pt x="266" y="79"/>
                  <a:pt x="249" y="97"/>
                  <a:pt x="231" y="97"/>
                </a:cubicBezTo>
                <a:cubicBezTo>
                  <a:pt x="213" y="97"/>
                  <a:pt x="196" y="79"/>
                  <a:pt x="196" y="61"/>
                </a:cubicBezTo>
                <a:close/>
                <a:moveTo>
                  <a:pt x="266" y="407"/>
                </a:moveTo>
                <a:lnTo>
                  <a:pt x="266" y="407"/>
                </a:lnTo>
                <a:cubicBezTo>
                  <a:pt x="266" y="425"/>
                  <a:pt x="249" y="442"/>
                  <a:pt x="231" y="442"/>
                </a:cubicBezTo>
                <a:cubicBezTo>
                  <a:pt x="213" y="442"/>
                  <a:pt x="196" y="425"/>
                  <a:pt x="196" y="407"/>
                </a:cubicBezTo>
                <a:cubicBezTo>
                  <a:pt x="196" y="389"/>
                  <a:pt x="213" y="372"/>
                  <a:pt x="231" y="372"/>
                </a:cubicBezTo>
                <a:cubicBezTo>
                  <a:pt x="249" y="372"/>
                  <a:pt x="266" y="389"/>
                  <a:pt x="266" y="407"/>
                </a:cubicBezTo>
                <a:close/>
                <a:moveTo>
                  <a:pt x="408" y="442"/>
                </a:moveTo>
                <a:lnTo>
                  <a:pt x="408" y="442"/>
                </a:lnTo>
                <a:cubicBezTo>
                  <a:pt x="381" y="442"/>
                  <a:pt x="372" y="425"/>
                  <a:pt x="372" y="407"/>
                </a:cubicBezTo>
                <a:cubicBezTo>
                  <a:pt x="372" y="389"/>
                  <a:pt x="381" y="372"/>
                  <a:pt x="408" y="372"/>
                </a:cubicBezTo>
                <a:cubicBezTo>
                  <a:pt x="425" y="372"/>
                  <a:pt x="434" y="389"/>
                  <a:pt x="434" y="407"/>
                </a:cubicBezTo>
                <a:cubicBezTo>
                  <a:pt x="434" y="425"/>
                  <a:pt x="425" y="442"/>
                  <a:pt x="408" y="44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45712" tIns="22856" rIns="45712" bIns="22856" anchor="ctr"/>
          <a:lstStyle/>
          <a:p>
            <a:endParaRPr lang="es-MX" sz="900"/>
          </a:p>
        </p:txBody>
      </p:sp>
      <p:sp>
        <p:nvSpPr>
          <p:cNvPr id="20486" name="Freeform 92"/>
          <p:cNvSpPr>
            <a:spLocks noChangeArrowheads="1"/>
          </p:cNvSpPr>
          <p:nvPr/>
        </p:nvSpPr>
        <p:spPr bwMode="auto">
          <a:xfrm>
            <a:off x="6860382" y="3205163"/>
            <a:ext cx="518319" cy="527050"/>
          </a:xfrm>
          <a:custGeom>
            <a:avLst/>
            <a:gdLst>
              <a:gd name="T0" fmla="*/ 392594 w 444"/>
              <a:gd name="T1" fmla="*/ 659693 h 454"/>
              <a:gd name="T2" fmla="*/ 392594 w 444"/>
              <a:gd name="T3" fmla="*/ 659693 h 454"/>
              <a:gd name="T4" fmla="*/ 163581 w 444"/>
              <a:gd name="T5" fmla="*/ 557487 h 454"/>
              <a:gd name="T6" fmla="*/ 163581 w 444"/>
              <a:gd name="T7" fmla="*/ 638787 h 454"/>
              <a:gd name="T8" fmla="*/ 392594 w 444"/>
              <a:gd name="T9" fmla="*/ 722411 h 454"/>
              <a:gd name="T10" fmla="*/ 392594 w 444"/>
              <a:gd name="T11" fmla="*/ 659693 h 454"/>
              <a:gd name="T12" fmla="*/ 392594 w 444"/>
              <a:gd name="T13" fmla="*/ 413470 h 454"/>
              <a:gd name="T14" fmla="*/ 392594 w 444"/>
              <a:gd name="T15" fmla="*/ 413470 h 454"/>
              <a:gd name="T16" fmla="*/ 163581 w 444"/>
              <a:gd name="T17" fmla="*/ 332169 h 454"/>
              <a:gd name="T18" fmla="*/ 163581 w 444"/>
              <a:gd name="T19" fmla="*/ 392564 h 454"/>
              <a:gd name="T20" fmla="*/ 392594 w 444"/>
              <a:gd name="T21" fmla="*/ 494770 h 454"/>
              <a:gd name="T22" fmla="*/ 392594 w 444"/>
              <a:gd name="T23" fmla="*/ 413470 h 454"/>
              <a:gd name="T24" fmla="*/ 1014202 w 444"/>
              <a:gd name="T25" fmla="*/ 23229 h 454"/>
              <a:gd name="T26" fmla="*/ 1014202 w 444"/>
              <a:gd name="T27" fmla="*/ 23229 h 454"/>
              <a:gd name="T28" fmla="*/ 953444 w 444"/>
              <a:gd name="T29" fmla="*/ 0 h 454"/>
              <a:gd name="T30" fmla="*/ 516449 w 444"/>
              <a:gd name="T31" fmla="*/ 188152 h 454"/>
              <a:gd name="T32" fmla="*/ 81791 w 444"/>
              <a:gd name="T33" fmla="*/ 0 h 454"/>
              <a:gd name="T34" fmla="*/ 21032 w 444"/>
              <a:gd name="T35" fmla="*/ 23229 h 454"/>
              <a:gd name="T36" fmla="*/ 0 w 444"/>
              <a:gd name="T37" fmla="*/ 65040 h 454"/>
              <a:gd name="T38" fmla="*/ 0 w 444"/>
              <a:gd name="T39" fmla="*/ 806034 h 454"/>
              <a:gd name="T40" fmla="*/ 21032 w 444"/>
              <a:gd name="T41" fmla="*/ 845522 h 454"/>
              <a:gd name="T42" fmla="*/ 495417 w 444"/>
              <a:gd name="T43" fmla="*/ 1031351 h 454"/>
              <a:gd name="T44" fmla="*/ 495417 w 444"/>
              <a:gd name="T45" fmla="*/ 1031351 h 454"/>
              <a:gd name="T46" fmla="*/ 516449 w 444"/>
              <a:gd name="T47" fmla="*/ 1052257 h 454"/>
              <a:gd name="T48" fmla="*/ 516449 w 444"/>
              <a:gd name="T49" fmla="*/ 1031351 h 454"/>
              <a:gd name="T50" fmla="*/ 537480 w 444"/>
              <a:gd name="T51" fmla="*/ 1031351 h 454"/>
              <a:gd name="T52" fmla="*/ 993170 w 444"/>
              <a:gd name="T53" fmla="*/ 845522 h 454"/>
              <a:gd name="T54" fmla="*/ 1035234 w 444"/>
              <a:gd name="T55" fmla="*/ 806034 h 454"/>
              <a:gd name="T56" fmla="*/ 1035234 w 444"/>
              <a:gd name="T57" fmla="*/ 65040 h 454"/>
              <a:gd name="T58" fmla="*/ 1014202 w 444"/>
              <a:gd name="T59" fmla="*/ 23229 h 454"/>
              <a:gd name="T60" fmla="*/ 455690 w 444"/>
              <a:gd name="T61" fmla="*/ 929145 h 454"/>
              <a:gd name="T62" fmla="*/ 455690 w 444"/>
              <a:gd name="T63" fmla="*/ 929145 h 454"/>
              <a:gd name="T64" fmla="*/ 81791 w 444"/>
              <a:gd name="T65" fmla="*/ 785128 h 454"/>
              <a:gd name="T66" fmla="*/ 81791 w 444"/>
              <a:gd name="T67" fmla="*/ 125435 h 454"/>
              <a:gd name="T68" fmla="*/ 455690 w 444"/>
              <a:gd name="T69" fmla="*/ 269452 h 454"/>
              <a:gd name="T70" fmla="*/ 455690 w 444"/>
              <a:gd name="T71" fmla="*/ 929145 h 454"/>
              <a:gd name="T72" fmla="*/ 953444 w 444"/>
              <a:gd name="T73" fmla="*/ 785128 h 454"/>
              <a:gd name="T74" fmla="*/ 953444 w 444"/>
              <a:gd name="T75" fmla="*/ 785128 h 454"/>
              <a:gd name="T76" fmla="*/ 579544 w 444"/>
              <a:gd name="T77" fmla="*/ 929145 h 454"/>
              <a:gd name="T78" fmla="*/ 579544 w 444"/>
              <a:gd name="T79" fmla="*/ 269452 h 454"/>
              <a:gd name="T80" fmla="*/ 953444 w 444"/>
              <a:gd name="T81" fmla="*/ 125435 h 454"/>
              <a:gd name="T82" fmla="*/ 953444 w 444"/>
              <a:gd name="T83" fmla="*/ 785128 h 454"/>
              <a:gd name="T84" fmla="*/ 869316 w 444"/>
              <a:gd name="T85" fmla="*/ 557487 h 454"/>
              <a:gd name="T86" fmla="*/ 869316 w 444"/>
              <a:gd name="T87" fmla="*/ 557487 h 454"/>
              <a:gd name="T88" fmla="*/ 640303 w 444"/>
              <a:gd name="T89" fmla="*/ 659693 h 454"/>
              <a:gd name="T90" fmla="*/ 640303 w 444"/>
              <a:gd name="T91" fmla="*/ 722411 h 454"/>
              <a:gd name="T92" fmla="*/ 869316 w 444"/>
              <a:gd name="T93" fmla="*/ 638787 h 454"/>
              <a:gd name="T94" fmla="*/ 869316 w 444"/>
              <a:gd name="T95" fmla="*/ 557487 h 454"/>
              <a:gd name="T96" fmla="*/ 869316 w 444"/>
              <a:gd name="T97" fmla="*/ 332169 h 454"/>
              <a:gd name="T98" fmla="*/ 869316 w 444"/>
              <a:gd name="T99" fmla="*/ 332169 h 454"/>
              <a:gd name="T100" fmla="*/ 640303 w 444"/>
              <a:gd name="T101" fmla="*/ 413470 h 454"/>
              <a:gd name="T102" fmla="*/ 640303 w 444"/>
              <a:gd name="T103" fmla="*/ 494770 h 454"/>
              <a:gd name="T104" fmla="*/ 869316 w 444"/>
              <a:gd name="T105" fmla="*/ 392564 h 454"/>
              <a:gd name="T106" fmla="*/ 869316 w 444"/>
              <a:gd name="T107" fmla="*/ 332169 h 45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444" h="454">
                <a:moveTo>
                  <a:pt x="168" y="284"/>
                </a:moveTo>
                <a:lnTo>
                  <a:pt x="168" y="284"/>
                </a:lnTo>
                <a:cubicBezTo>
                  <a:pt x="70" y="240"/>
                  <a:pt x="70" y="240"/>
                  <a:pt x="70" y="240"/>
                </a:cubicBezTo>
                <a:cubicBezTo>
                  <a:pt x="70" y="275"/>
                  <a:pt x="70" y="275"/>
                  <a:pt x="70" y="275"/>
                </a:cubicBezTo>
                <a:cubicBezTo>
                  <a:pt x="168" y="311"/>
                  <a:pt x="168" y="311"/>
                  <a:pt x="168" y="311"/>
                </a:cubicBezTo>
                <a:lnTo>
                  <a:pt x="168" y="284"/>
                </a:lnTo>
                <a:close/>
                <a:moveTo>
                  <a:pt x="168" y="178"/>
                </a:moveTo>
                <a:lnTo>
                  <a:pt x="168" y="178"/>
                </a:lnTo>
                <a:cubicBezTo>
                  <a:pt x="70" y="143"/>
                  <a:pt x="70" y="143"/>
                  <a:pt x="70" y="143"/>
                </a:cubicBezTo>
                <a:cubicBezTo>
                  <a:pt x="70" y="169"/>
                  <a:pt x="70" y="169"/>
                  <a:pt x="70" y="169"/>
                </a:cubicBezTo>
                <a:cubicBezTo>
                  <a:pt x="168" y="213"/>
                  <a:pt x="168" y="213"/>
                  <a:pt x="168" y="213"/>
                </a:cubicBezTo>
                <a:lnTo>
                  <a:pt x="168" y="178"/>
                </a:lnTo>
                <a:close/>
                <a:moveTo>
                  <a:pt x="434" y="10"/>
                </a:moveTo>
                <a:lnTo>
                  <a:pt x="434" y="10"/>
                </a:lnTo>
                <a:cubicBezTo>
                  <a:pt x="425" y="0"/>
                  <a:pt x="417" y="0"/>
                  <a:pt x="408" y="0"/>
                </a:cubicBezTo>
                <a:cubicBezTo>
                  <a:pt x="221" y="81"/>
                  <a:pt x="221" y="81"/>
                  <a:pt x="221" y="81"/>
                </a:cubicBezTo>
                <a:cubicBezTo>
                  <a:pt x="35" y="0"/>
                  <a:pt x="35" y="0"/>
                  <a:pt x="35" y="0"/>
                </a:cubicBezTo>
                <a:cubicBezTo>
                  <a:pt x="26" y="0"/>
                  <a:pt x="17" y="0"/>
                  <a:pt x="9" y="10"/>
                </a:cubicBezTo>
                <a:cubicBezTo>
                  <a:pt x="0" y="10"/>
                  <a:pt x="0" y="19"/>
                  <a:pt x="0" y="28"/>
                </a:cubicBezTo>
                <a:cubicBezTo>
                  <a:pt x="0" y="347"/>
                  <a:pt x="0" y="347"/>
                  <a:pt x="0" y="347"/>
                </a:cubicBezTo>
                <a:cubicBezTo>
                  <a:pt x="0" y="355"/>
                  <a:pt x="0" y="364"/>
                  <a:pt x="9" y="364"/>
                </a:cubicBezTo>
                <a:cubicBezTo>
                  <a:pt x="212" y="444"/>
                  <a:pt x="212" y="444"/>
                  <a:pt x="212" y="444"/>
                </a:cubicBezTo>
                <a:cubicBezTo>
                  <a:pt x="221" y="453"/>
                  <a:pt x="221" y="453"/>
                  <a:pt x="221" y="453"/>
                </a:cubicBezTo>
                <a:cubicBezTo>
                  <a:pt x="221" y="453"/>
                  <a:pt x="221" y="453"/>
                  <a:pt x="221" y="444"/>
                </a:cubicBezTo>
                <a:cubicBezTo>
                  <a:pt x="230" y="444"/>
                  <a:pt x="230" y="444"/>
                  <a:pt x="230" y="444"/>
                </a:cubicBezTo>
                <a:cubicBezTo>
                  <a:pt x="425" y="364"/>
                  <a:pt x="425" y="364"/>
                  <a:pt x="425" y="364"/>
                </a:cubicBezTo>
                <a:cubicBezTo>
                  <a:pt x="434" y="364"/>
                  <a:pt x="443" y="355"/>
                  <a:pt x="443" y="347"/>
                </a:cubicBezTo>
                <a:cubicBezTo>
                  <a:pt x="443" y="28"/>
                  <a:pt x="443" y="28"/>
                  <a:pt x="443" y="28"/>
                </a:cubicBezTo>
                <a:cubicBezTo>
                  <a:pt x="443" y="19"/>
                  <a:pt x="443" y="10"/>
                  <a:pt x="434" y="10"/>
                </a:cubicBezTo>
                <a:close/>
                <a:moveTo>
                  <a:pt x="195" y="400"/>
                </a:moveTo>
                <a:lnTo>
                  <a:pt x="195" y="400"/>
                </a:lnTo>
                <a:cubicBezTo>
                  <a:pt x="35" y="338"/>
                  <a:pt x="35" y="338"/>
                  <a:pt x="35" y="338"/>
                </a:cubicBezTo>
                <a:cubicBezTo>
                  <a:pt x="35" y="54"/>
                  <a:pt x="35" y="54"/>
                  <a:pt x="35" y="54"/>
                </a:cubicBezTo>
                <a:cubicBezTo>
                  <a:pt x="195" y="116"/>
                  <a:pt x="195" y="116"/>
                  <a:pt x="195" y="116"/>
                </a:cubicBezTo>
                <a:lnTo>
                  <a:pt x="195" y="400"/>
                </a:lnTo>
                <a:close/>
                <a:moveTo>
                  <a:pt x="408" y="338"/>
                </a:moveTo>
                <a:lnTo>
                  <a:pt x="408" y="338"/>
                </a:lnTo>
                <a:cubicBezTo>
                  <a:pt x="248" y="400"/>
                  <a:pt x="248" y="400"/>
                  <a:pt x="248" y="400"/>
                </a:cubicBezTo>
                <a:cubicBezTo>
                  <a:pt x="248" y="116"/>
                  <a:pt x="248" y="116"/>
                  <a:pt x="248" y="116"/>
                </a:cubicBezTo>
                <a:cubicBezTo>
                  <a:pt x="408" y="54"/>
                  <a:pt x="408" y="54"/>
                  <a:pt x="408" y="54"/>
                </a:cubicBezTo>
                <a:lnTo>
                  <a:pt x="408" y="338"/>
                </a:lnTo>
                <a:close/>
                <a:moveTo>
                  <a:pt x="372" y="240"/>
                </a:moveTo>
                <a:lnTo>
                  <a:pt x="372" y="240"/>
                </a:lnTo>
                <a:cubicBezTo>
                  <a:pt x="274" y="284"/>
                  <a:pt x="274" y="284"/>
                  <a:pt x="274" y="284"/>
                </a:cubicBezTo>
                <a:cubicBezTo>
                  <a:pt x="274" y="311"/>
                  <a:pt x="274" y="311"/>
                  <a:pt x="274" y="311"/>
                </a:cubicBezTo>
                <a:cubicBezTo>
                  <a:pt x="372" y="275"/>
                  <a:pt x="372" y="275"/>
                  <a:pt x="372" y="275"/>
                </a:cubicBezTo>
                <a:lnTo>
                  <a:pt x="372" y="240"/>
                </a:lnTo>
                <a:close/>
                <a:moveTo>
                  <a:pt x="372" y="143"/>
                </a:moveTo>
                <a:lnTo>
                  <a:pt x="372" y="143"/>
                </a:lnTo>
                <a:cubicBezTo>
                  <a:pt x="274" y="178"/>
                  <a:pt x="274" y="178"/>
                  <a:pt x="274" y="178"/>
                </a:cubicBezTo>
                <a:cubicBezTo>
                  <a:pt x="274" y="213"/>
                  <a:pt x="274" y="213"/>
                  <a:pt x="274" y="213"/>
                </a:cubicBezTo>
                <a:cubicBezTo>
                  <a:pt x="372" y="169"/>
                  <a:pt x="372" y="169"/>
                  <a:pt x="372" y="169"/>
                </a:cubicBezTo>
                <a:lnTo>
                  <a:pt x="372" y="14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45712" tIns="22856" rIns="45712" bIns="22856" anchor="ctr"/>
          <a:lstStyle/>
          <a:p>
            <a:endParaRPr lang="es-MX" sz="900"/>
          </a:p>
        </p:txBody>
      </p:sp>
      <p:sp>
        <p:nvSpPr>
          <p:cNvPr id="20487" name="Freeform 132"/>
          <p:cNvSpPr>
            <a:spLocks noChangeArrowheads="1"/>
          </p:cNvSpPr>
          <p:nvPr/>
        </p:nvSpPr>
        <p:spPr bwMode="auto">
          <a:xfrm>
            <a:off x="4393407" y="4348957"/>
            <a:ext cx="564356" cy="372269"/>
          </a:xfrm>
          <a:custGeom>
            <a:avLst/>
            <a:gdLst>
              <a:gd name="T0" fmla="*/ 864220 w 498"/>
              <a:gd name="T1" fmla="*/ 199245 h 329"/>
              <a:gd name="T2" fmla="*/ 864220 w 498"/>
              <a:gd name="T3" fmla="*/ 199245 h 329"/>
              <a:gd name="T4" fmla="*/ 805245 w 498"/>
              <a:gd name="T5" fmla="*/ 219622 h 329"/>
              <a:gd name="T6" fmla="*/ 523976 w 498"/>
              <a:gd name="T7" fmla="*/ 0 h 329"/>
              <a:gd name="T8" fmla="*/ 222293 w 498"/>
              <a:gd name="T9" fmla="*/ 298868 h 329"/>
              <a:gd name="T10" fmla="*/ 222293 w 498"/>
              <a:gd name="T11" fmla="*/ 339622 h 329"/>
              <a:gd name="T12" fmla="*/ 201878 w 498"/>
              <a:gd name="T13" fmla="*/ 339622 h 329"/>
              <a:gd name="T14" fmla="*/ 0 w 498"/>
              <a:gd name="T15" fmla="*/ 538867 h 329"/>
              <a:gd name="T16" fmla="*/ 201878 w 498"/>
              <a:gd name="T17" fmla="*/ 742641 h 329"/>
              <a:gd name="T18" fmla="*/ 483147 w 498"/>
              <a:gd name="T19" fmla="*/ 742641 h 329"/>
              <a:gd name="T20" fmla="*/ 483147 w 498"/>
              <a:gd name="T21" fmla="*/ 520754 h 329"/>
              <a:gd name="T22" fmla="*/ 362927 w 498"/>
              <a:gd name="T23" fmla="*/ 520754 h 329"/>
              <a:gd name="T24" fmla="*/ 564806 w 498"/>
              <a:gd name="T25" fmla="*/ 260377 h 329"/>
              <a:gd name="T26" fmla="*/ 764415 w 498"/>
              <a:gd name="T27" fmla="*/ 520754 h 329"/>
              <a:gd name="T28" fmla="*/ 644196 w 498"/>
              <a:gd name="T29" fmla="*/ 520754 h 329"/>
              <a:gd name="T30" fmla="*/ 644196 w 498"/>
              <a:gd name="T31" fmla="*/ 742641 h 329"/>
              <a:gd name="T32" fmla="*/ 864220 w 498"/>
              <a:gd name="T33" fmla="*/ 742641 h 329"/>
              <a:gd name="T34" fmla="*/ 1127343 w 498"/>
              <a:gd name="T35" fmla="*/ 459622 h 329"/>
              <a:gd name="T36" fmla="*/ 864220 w 498"/>
              <a:gd name="T37" fmla="*/ 199245 h 32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0" t="0" r="r" b="b"/>
            <a:pathLst>
              <a:path w="498" h="329">
                <a:moveTo>
                  <a:pt x="381" y="88"/>
                </a:moveTo>
                <a:lnTo>
                  <a:pt x="381" y="88"/>
                </a:lnTo>
                <a:cubicBezTo>
                  <a:pt x="372" y="88"/>
                  <a:pt x="364" y="88"/>
                  <a:pt x="355" y="97"/>
                </a:cubicBezTo>
                <a:cubicBezTo>
                  <a:pt x="346" y="44"/>
                  <a:pt x="293" y="0"/>
                  <a:pt x="231" y="0"/>
                </a:cubicBezTo>
                <a:cubicBezTo>
                  <a:pt x="160" y="0"/>
                  <a:pt x="98" y="62"/>
                  <a:pt x="98" y="132"/>
                </a:cubicBezTo>
                <a:cubicBezTo>
                  <a:pt x="98" y="132"/>
                  <a:pt x="98" y="141"/>
                  <a:pt x="98" y="150"/>
                </a:cubicBezTo>
                <a:cubicBezTo>
                  <a:pt x="98" y="150"/>
                  <a:pt x="98" y="150"/>
                  <a:pt x="89" y="150"/>
                </a:cubicBezTo>
                <a:cubicBezTo>
                  <a:pt x="45" y="150"/>
                  <a:pt x="0" y="185"/>
                  <a:pt x="0" y="238"/>
                </a:cubicBezTo>
                <a:cubicBezTo>
                  <a:pt x="0" y="283"/>
                  <a:pt x="45" y="328"/>
                  <a:pt x="89" y="328"/>
                </a:cubicBezTo>
                <a:cubicBezTo>
                  <a:pt x="213" y="328"/>
                  <a:pt x="213" y="328"/>
                  <a:pt x="213" y="328"/>
                </a:cubicBezTo>
                <a:cubicBezTo>
                  <a:pt x="213" y="230"/>
                  <a:pt x="213" y="230"/>
                  <a:pt x="213" y="230"/>
                </a:cubicBezTo>
                <a:cubicBezTo>
                  <a:pt x="160" y="230"/>
                  <a:pt x="160" y="230"/>
                  <a:pt x="160" y="230"/>
                </a:cubicBezTo>
                <a:cubicBezTo>
                  <a:pt x="249" y="115"/>
                  <a:pt x="249" y="115"/>
                  <a:pt x="249" y="115"/>
                </a:cubicBezTo>
                <a:cubicBezTo>
                  <a:pt x="337" y="230"/>
                  <a:pt x="337" y="230"/>
                  <a:pt x="337" y="230"/>
                </a:cubicBezTo>
                <a:cubicBezTo>
                  <a:pt x="284" y="230"/>
                  <a:pt x="284" y="230"/>
                  <a:pt x="284" y="230"/>
                </a:cubicBezTo>
                <a:cubicBezTo>
                  <a:pt x="284" y="328"/>
                  <a:pt x="284" y="328"/>
                  <a:pt x="284" y="328"/>
                </a:cubicBezTo>
                <a:cubicBezTo>
                  <a:pt x="381" y="328"/>
                  <a:pt x="381" y="328"/>
                  <a:pt x="381" y="328"/>
                </a:cubicBezTo>
                <a:cubicBezTo>
                  <a:pt x="443" y="328"/>
                  <a:pt x="497" y="275"/>
                  <a:pt x="497" y="203"/>
                </a:cubicBezTo>
                <a:cubicBezTo>
                  <a:pt x="497" y="141"/>
                  <a:pt x="443" y="88"/>
                  <a:pt x="381" y="88"/>
                </a:cubicBezTo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45712" tIns="22856" rIns="45712" bIns="22856" anchor="ctr"/>
          <a:lstStyle/>
          <a:p>
            <a:endParaRPr lang="es-MX" sz="900"/>
          </a:p>
        </p:txBody>
      </p:sp>
      <p:sp>
        <p:nvSpPr>
          <p:cNvPr id="20488" name="Freeform 138"/>
          <p:cNvSpPr>
            <a:spLocks noChangeArrowheads="1"/>
          </p:cNvSpPr>
          <p:nvPr/>
        </p:nvSpPr>
        <p:spPr bwMode="auto">
          <a:xfrm>
            <a:off x="3541713" y="5549900"/>
            <a:ext cx="560388" cy="401638"/>
          </a:xfrm>
          <a:custGeom>
            <a:avLst/>
            <a:gdLst>
              <a:gd name="T0" fmla="*/ 1118905 w 479"/>
              <a:gd name="T1" fmla="*/ 102178 h 346"/>
              <a:gd name="T2" fmla="*/ 1118905 w 479"/>
              <a:gd name="T3" fmla="*/ 102178 h 346"/>
              <a:gd name="T4" fmla="*/ 1118905 w 479"/>
              <a:gd name="T5" fmla="*/ 39478 h 346"/>
              <a:gd name="T6" fmla="*/ 1079111 w 479"/>
              <a:gd name="T7" fmla="*/ 0 h 346"/>
              <a:gd name="T8" fmla="*/ 42135 w 479"/>
              <a:gd name="T9" fmla="*/ 0 h 346"/>
              <a:gd name="T10" fmla="*/ 0 w 479"/>
              <a:gd name="T11" fmla="*/ 39478 h 346"/>
              <a:gd name="T12" fmla="*/ 0 w 479"/>
              <a:gd name="T13" fmla="*/ 102178 h 346"/>
              <a:gd name="T14" fmla="*/ 102995 w 479"/>
              <a:gd name="T15" fmla="*/ 102178 h 346"/>
              <a:gd name="T16" fmla="*/ 102995 w 479"/>
              <a:gd name="T17" fmla="*/ 225256 h 346"/>
              <a:gd name="T18" fmla="*/ 0 w 479"/>
              <a:gd name="T19" fmla="*/ 225256 h 346"/>
              <a:gd name="T20" fmla="*/ 0 w 479"/>
              <a:gd name="T21" fmla="*/ 348334 h 346"/>
              <a:gd name="T22" fmla="*/ 102995 w 479"/>
              <a:gd name="T23" fmla="*/ 348334 h 346"/>
              <a:gd name="T24" fmla="*/ 102995 w 479"/>
              <a:gd name="T25" fmla="*/ 450512 h 346"/>
              <a:gd name="T26" fmla="*/ 0 w 479"/>
              <a:gd name="T27" fmla="*/ 450512 h 346"/>
              <a:gd name="T28" fmla="*/ 0 w 479"/>
              <a:gd name="T29" fmla="*/ 573590 h 346"/>
              <a:gd name="T30" fmla="*/ 102995 w 479"/>
              <a:gd name="T31" fmla="*/ 573590 h 346"/>
              <a:gd name="T32" fmla="*/ 102995 w 479"/>
              <a:gd name="T33" fmla="*/ 678090 h 346"/>
              <a:gd name="T34" fmla="*/ 0 w 479"/>
              <a:gd name="T35" fmla="*/ 678090 h 346"/>
              <a:gd name="T36" fmla="*/ 0 w 479"/>
              <a:gd name="T37" fmla="*/ 761690 h 346"/>
              <a:gd name="T38" fmla="*/ 42135 w 479"/>
              <a:gd name="T39" fmla="*/ 801168 h 346"/>
              <a:gd name="T40" fmla="*/ 1079111 w 479"/>
              <a:gd name="T41" fmla="*/ 801168 h 346"/>
              <a:gd name="T42" fmla="*/ 1118905 w 479"/>
              <a:gd name="T43" fmla="*/ 761690 h 346"/>
              <a:gd name="T44" fmla="*/ 1118905 w 479"/>
              <a:gd name="T45" fmla="*/ 678090 h 346"/>
              <a:gd name="T46" fmla="*/ 1015910 w 479"/>
              <a:gd name="T47" fmla="*/ 678090 h 346"/>
              <a:gd name="T48" fmla="*/ 1015910 w 479"/>
              <a:gd name="T49" fmla="*/ 573590 h 346"/>
              <a:gd name="T50" fmla="*/ 1118905 w 479"/>
              <a:gd name="T51" fmla="*/ 573590 h 346"/>
              <a:gd name="T52" fmla="*/ 1118905 w 479"/>
              <a:gd name="T53" fmla="*/ 450512 h 346"/>
              <a:gd name="T54" fmla="*/ 1015910 w 479"/>
              <a:gd name="T55" fmla="*/ 450512 h 346"/>
              <a:gd name="T56" fmla="*/ 1015910 w 479"/>
              <a:gd name="T57" fmla="*/ 348334 h 346"/>
              <a:gd name="T58" fmla="*/ 1118905 w 479"/>
              <a:gd name="T59" fmla="*/ 348334 h 346"/>
              <a:gd name="T60" fmla="*/ 1118905 w 479"/>
              <a:gd name="T61" fmla="*/ 225256 h 346"/>
              <a:gd name="T62" fmla="*/ 1015910 w 479"/>
              <a:gd name="T63" fmla="*/ 225256 h 346"/>
              <a:gd name="T64" fmla="*/ 1015910 w 479"/>
              <a:gd name="T65" fmla="*/ 102178 h 346"/>
              <a:gd name="T66" fmla="*/ 1118905 w 479"/>
              <a:gd name="T67" fmla="*/ 102178 h 346"/>
              <a:gd name="T68" fmla="*/ 435390 w 479"/>
              <a:gd name="T69" fmla="*/ 573590 h 346"/>
              <a:gd name="T70" fmla="*/ 435390 w 479"/>
              <a:gd name="T71" fmla="*/ 573590 h 346"/>
              <a:gd name="T72" fmla="*/ 435390 w 479"/>
              <a:gd name="T73" fmla="*/ 225256 h 346"/>
              <a:gd name="T74" fmla="*/ 725650 w 479"/>
              <a:gd name="T75" fmla="*/ 390134 h 346"/>
              <a:gd name="T76" fmla="*/ 435390 w 479"/>
              <a:gd name="T77" fmla="*/ 573590 h 34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0" t="0" r="r" b="b"/>
            <a:pathLst>
              <a:path w="479" h="346">
                <a:moveTo>
                  <a:pt x="478" y="44"/>
                </a:moveTo>
                <a:lnTo>
                  <a:pt x="478" y="44"/>
                </a:lnTo>
                <a:cubicBezTo>
                  <a:pt x="478" y="17"/>
                  <a:pt x="478" y="17"/>
                  <a:pt x="478" y="17"/>
                </a:cubicBezTo>
                <a:cubicBezTo>
                  <a:pt x="478" y="9"/>
                  <a:pt x="469" y="0"/>
                  <a:pt x="461" y="0"/>
                </a:cubicBezTo>
                <a:cubicBezTo>
                  <a:pt x="18" y="0"/>
                  <a:pt x="18" y="0"/>
                  <a:pt x="18" y="0"/>
                </a:cubicBezTo>
                <a:cubicBezTo>
                  <a:pt x="9" y="0"/>
                  <a:pt x="0" y="9"/>
                  <a:pt x="0" y="17"/>
                </a:cubicBezTo>
                <a:cubicBezTo>
                  <a:pt x="0" y="44"/>
                  <a:pt x="0" y="44"/>
                  <a:pt x="0" y="44"/>
                </a:cubicBezTo>
                <a:cubicBezTo>
                  <a:pt x="44" y="44"/>
                  <a:pt x="44" y="44"/>
                  <a:pt x="44" y="44"/>
                </a:cubicBezTo>
                <a:cubicBezTo>
                  <a:pt x="44" y="97"/>
                  <a:pt x="44" y="97"/>
                  <a:pt x="44" y="97"/>
                </a:cubicBezTo>
                <a:cubicBezTo>
                  <a:pt x="0" y="97"/>
                  <a:pt x="0" y="97"/>
                  <a:pt x="0" y="97"/>
                </a:cubicBezTo>
                <a:cubicBezTo>
                  <a:pt x="0" y="150"/>
                  <a:pt x="0" y="150"/>
                  <a:pt x="0" y="150"/>
                </a:cubicBezTo>
                <a:cubicBezTo>
                  <a:pt x="44" y="150"/>
                  <a:pt x="44" y="150"/>
                  <a:pt x="44" y="150"/>
                </a:cubicBezTo>
                <a:cubicBezTo>
                  <a:pt x="44" y="194"/>
                  <a:pt x="44" y="194"/>
                  <a:pt x="44" y="194"/>
                </a:cubicBezTo>
                <a:cubicBezTo>
                  <a:pt x="0" y="194"/>
                  <a:pt x="0" y="194"/>
                  <a:pt x="0" y="194"/>
                </a:cubicBezTo>
                <a:cubicBezTo>
                  <a:pt x="0" y="247"/>
                  <a:pt x="0" y="247"/>
                  <a:pt x="0" y="247"/>
                </a:cubicBezTo>
                <a:cubicBezTo>
                  <a:pt x="44" y="247"/>
                  <a:pt x="44" y="247"/>
                  <a:pt x="44" y="247"/>
                </a:cubicBezTo>
                <a:cubicBezTo>
                  <a:pt x="44" y="292"/>
                  <a:pt x="44" y="292"/>
                  <a:pt x="44" y="292"/>
                </a:cubicBezTo>
                <a:cubicBezTo>
                  <a:pt x="0" y="292"/>
                  <a:pt x="0" y="292"/>
                  <a:pt x="0" y="292"/>
                </a:cubicBezTo>
                <a:cubicBezTo>
                  <a:pt x="0" y="328"/>
                  <a:pt x="0" y="328"/>
                  <a:pt x="0" y="328"/>
                </a:cubicBezTo>
                <a:cubicBezTo>
                  <a:pt x="0" y="337"/>
                  <a:pt x="9" y="345"/>
                  <a:pt x="18" y="345"/>
                </a:cubicBezTo>
                <a:cubicBezTo>
                  <a:pt x="461" y="345"/>
                  <a:pt x="461" y="345"/>
                  <a:pt x="461" y="345"/>
                </a:cubicBezTo>
                <a:cubicBezTo>
                  <a:pt x="469" y="345"/>
                  <a:pt x="478" y="337"/>
                  <a:pt x="478" y="328"/>
                </a:cubicBezTo>
                <a:cubicBezTo>
                  <a:pt x="478" y="292"/>
                  <a:pt x="478" y="292"/>
                  <a:pt x="478" y="292"/>
                </a:cubicBezTo>
                <a:cubicBezTo>
                  <a:pt x="434" y="292"/>
                  <a:pt x="434" y="292"/>
                  <a:pt x="434" y="292"/>
                </a:cubicBezTo>
                <a:cubicBezTo>
                  <a:pt x="434" y="247"/>
                  <a:pt x="434" y="247"/>
                  <a:pt x="434" y="247"/>
                </a:cubicBezTo>
                <a:cubicBezTo>
                  <a:pt x="478" y="247"/>
                  <a:pt x="478" y="247"/>
                  <a:pt x="478" y="247"/>
                </a:cubicBezTo>
                <a:cubicBezTo>
                  <a:pt x="478" y="194"/>
                  <a:pt x="478" y="194"/>
                  <a:pt x="478" y="194"/>
                </a:cubicBezTo>
                <a:cubicBezTo>
                  <a:pt x="434" y="194"/>
                  <a:pt x="434" y="194"/>
                  <a:pt x="434" y="194"/>
                </a:cubicBezTo>
                <a:cubicBezTo>
                  <a:pt x="434" y="150"/>
                  <a:pt x="434" y="150"/>
                  <a:pt x="434" y="150"/>
                </a:cubicBezTo>
                <a:cubicBezTo>
                  <a:pt x="478" y="150"/>
                  <a:pt x="478" y="150"/>
                  <a:pt x="478" y="150"/>
                </a:cubicBezTo>
                <a:cubicBezTo>
                  <a:pt x="478" y="97"/>
                  <a:pt x="478" y="97"/>
                  <a:pt x="478" y="97"/>
                </a:cubicBezTo>
                <a:cubicBezTo>
                  <a:pt x="434" y="97"/>
                  <a:pt x="434" y="97"/>
                  <a:pt x="434" y="97"/>
                </a:cubicBezTo>
                <a:cubicBezTo>
                  <a:pt x="434" y="44"/>
                  <a:pt x="434" y="44"/>
                  <a:pt x="434" y="44"/>
                </a:cubicBezTo>
                <a:lnTo>
                  <a:pt x="478" y="44"/>
                </a:lnTo>
                <a:close/>
                <a:moveTo>
                  <a:pt x="186" y="247"/>
                </a:moveTo>
                <a:lnTo>
                  <a:pt x="186" y="247"/>
                </a:lnTo>
                <a:cubicBezTo>
                  <a:pt x="186" y="97"/>
                  <a:pt x="186" y="97"/>
                  <a:pt x="186" y="97"/>
                </a:cubicBezTo>
                <a:cubicBezTo>
                  <a:pt x="310" y="168"/>
                  <a:pt x="310" y="168"/>
                  <a:pt x="310" y="168"/>
                </a:cubicBezTo>
                <a:lnTo>
                  <a:pt x="186" y="24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45712" tIns="22856" rIns="45712" bIns="22856" anchor="ctr"/>
          <a:lstStyle/>
          <a:p>
            <a:endParaRPr lang="es-MX" sz="900"/>
          </a:p>
        </p:txBody>
      </p:sp>
      <p:sp>
        <p:nvSpPr>
          <p:cNvPr id="20489" name="TextBox 116"/>
          <p:cNvSpPr txBox="1">
            <a:spLocks noChangeArrowheads="1"/>
          </p:cNvSpPr>
          <p:nvPr/>
        </p:nvSpPr>
        <p:spPr bwMode="auto">
          <a:xfrm>
            <a:off x="2000186" y="5568157"/>
            <a:ext cx="1215361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600" b="1">
                <a:solidFill>
                  <a:schemeClr val="bg1"/>
                </a:solidFill>
                <a:latin typeface="Source Sans Pro" panose="020B0503030403020204" pitchFamily="34" charset="0"/>
              </a:rPr>
              <a:t>Multimedia</a:t>
            </a:r>
            <a:endParaRPr lang="id-ID" altLang="es-MX" sz="1600" b="1">
              <a:solidFill>
                <a:schemeClr val="bg1"/>
              </a:solidFill>
              <a:latin typeface="Source Sans Pro" panose="020B0503030403020204" pitchFamily="34" charset="0"/>
            </a:endParaRPr>
          </a:p>
        </p:txBody>
      </p:sp>
      <p:sp>
        <p:nvSpPr>
          <p:cNvPr id="20490" name="TextBox 117"/>
          <p:cNvSpPr txBox="1">
            <a:spLocks noChangeArrowheads="1"/>
          </p:cNvSpPr>
          <p:nvPr/>
        </p:nvSpPr>
        <p:spPr bwMode="auto">
          <a:xfrm>
            <a:off x="5335724" y="4383088"/>
            <a:ext cx="1091929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600" b="1">
                <a:solidFill>
                  <a:schemeClr val="bg1"/>
                </a:solidFill>
                <a:latin typeface="Source Sans Pro" panose="020B0503030403020204" pitchFamily="34" charset="0"/>
              </a:rPr>
              <a:t>Our Cloud</a:t>
            </a:r>
            <a:endParaRPr lang="id-ID" altLang="es-MX" sz="1600" b="1">
              <a:solidFill>
                <a:schemeClr val="bg1"/>
              </a:solidFill>
              <a:latin typeface="Source Sans Pro" panose="020B0503030403020204" pitchFamily="34" charset="0"/>
            </a:endParaRPr>
          </a:p>
        </p:txBody>
      </p:sp>
      <p:sp>
        <p:nvSpPr>
          <p:cNvPr id="20491" name="TextBox 118"/>
          <p:cNvSpPr txBox="1">
            <a:spLocks noChangeArrowheads="1"/>
          </p:cNvSpPr>
          <p:nvPr/>
        </p:nvSpPr>
        <p:spPr bwMode="auto">
          <a:xfrm>
            <a:off x="7776225" y="3275013"/>
            <a:ext cx="739270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600" b="1">
                <a:solidFill>
                  <a:schemeClr val="bg1"/>
                </a:solidFill>
                <a:latin typeface="Source Sans Pro" panose="020B0503030403020204" pitchFamily="34" charset="0"/>
              </a:rPr>
              <a:t>Books</a:t>
            </a:r>
            <a:endParaRPr lang="id-ID" altLang="es-MX" sz="1600" b="1">
              <a:solidFill>
                <a:schemeClr val="bg1"/>
              </a:solidFill>
              <a:latin typeface="Source Sans Pro" panose="020B0503030403020204" pitchFamily="34" charset="0"/>
            </a:endParaRPr>
          </a:p>
        </p:txBody>
      </p:sp>
      <p:sp>
        <p:nvSpPr>
          <p:cNvPr id="20492" name="TextBox 119"/>
          <p:cNvSpPr txBox="1">
            <a:spLocks noChangeArrowheads="1"/>
          </p:cNvSpPr>
          <p:nvPr/>
        </p:nvSpPr>
        <p:spPr bwMode="auto">
          <a:xfrm>
            <a:off x="8419365" y="2093913"/>
            <a:ext cx="1357195" cy="338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2" tIns="45711" rIns="91422" bIns="45711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s-MX" sz="1600" b="1">
                <a:solidFill>
                  <a:schemeClr val="bg1"/>
                </a:solidFill>
                <a:latin typeface="Source Sans Pro" panose="020B0503030403020204" pitchFamily="34" charset="0"/>
              </a:rPr>
              <a:t>Organization</a:t>
            </a:r>
            <a:endParaRPr lang="id-ID" altLang="es-MX" sz="1600" b="1">
              <a:solidFill>
                <a:schemeClr val="bg1"/>
              </a:solidFill>
              <a:latin typeface="Source Sans Pro" panose="020B0503030403020204" pitchFamily="34" charset="0"/>
            </a:endParaRPr>
          </a:p>
        </p:txBody>
      </p:sp>
      <p:sp>
        <p:nvSpPr>
          <p:cNvPr id="20493" name="TextBox 120"/>
          <p:cNvSpPr txBox="1">
            <a:spLocks noChangeArrowheads="1"/>
          </p:cNvSpPr>
          <p:nvPr/>
        </p:nvSpPr>
        <p:spPr bwMode="auto">
          <a:xfrm>
            <a:off x="1011238" y="1490663"/>
            <a:ext cx="3610769" cy="4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just"/>
            <a:r>
              <a:rPr lang="en-US" altLang="es-MX" sz="1200">
                <a:latin typeface="Calibri Light" panose="020F0302020204030204" pitchFamily="34" charset="0"/>
                <a:ea typeface="Source Sans Pro" panose="020B0503030403020204" pitchFamily="34" charset="0"/>
              </a:rPr>
              <a:t>Lorem Ipsum has two main statistical methodologies are used in data analysis which summarizes data.</a:t>
            </a:r>
          </a:p>
        </p:txBody>
      </p:sp>
      <p:sp>
        <p:nvSpPr>
          <p:cNvPr id="20494" name="TextBox 121"/>
          <p:cNvSpPr txBox="1">
            <a:spLocks noChangeArrowheads="1"/>
          </p:cNvSpPr>
          <p:nvPr/>
        </p:nvSpPr>
        <p:spPr bwMode="auto">
          <a:xfrm>
            <a:off x="1011238" y="2109788"/>
            <a:ext cx="3610769" cy="4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just"/>
            <a:r>
              <a:rPr lang="en-US" altLang="es-MX" sz="1200">
                <a:latin typeface="Calibri Light" panose="020F0302020204030204" pitchFamily="34" charset="0"/>
                <a:ea typeface="Source Sans Pro" panose="020B0503030403020204" pitchFamily="34" charset="0"/>
              </a:rPr>
              <a:t>Lorem Ipsum has two main statistical methodologies are used in data analysis which summarizes data.</a:t>
            </a:r>
          </a:p>
        </p:txBody>
      </p:sp>
      <p:sp>
        <p:nvSpPr>
          <p:cNvPr id="20495" name="TextBox 122"/>
          <p:cNvSpPr txBox="1">
            <a:spLocks noChangeArrowheads="1"/>
          </p:cNvSpPr>
          <p:nvPr/>
        </p:nvSpPr>
        <p:spPr bwMode="auto">
          <a:xfrm>
            <a:off x="1011238" y="2728913"/>
            <a:ext cx="3610769" cy="4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just"/>
            <a:r>
              <a:rPr lang="en-US" altLang="es-MX" sz="1200" dirty="0">
                <a:latin typeface="Calibri Light" panose="020F0302020204030204" pitchFamily="34" charset="0"/>
                <a:ea typeface="Source Sans Pro" panose="020B0503030403020204" pitchFamily="34" charset="0"/>
              </a:rPr>
              <a:t>Lorem Ipsum has two main statistical methodologies are used in data analysis which summarizes data.</a:t>
            </a:r>
          </a:p>
        </p:txBody>
      </p:sp>
      <p:sp>
        <p:nvSpPr>
          <p:cNvPr id="20496" name="TextBox 123"/>
          <p:cNvSpPr txBox="1">
            <a:spLocks noChangeArrowheads="1"/>
          </p:cNvSpPr>
          <p:nvPr/>
        </p:nvSpPr>
        <p:spPr bwMode="auto">
          <a:xfrm>
            <a:off x="1011238" y="3348832"/>
            <a:ext cx="3610769" cy="48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5pPr>
            <a:lvl6pPr marL="25146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6pPr>
            <a:lvl7pPr marL="29718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7pPr>
            <a:lvl8pPr marL="34290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8pPr>
            <a:lvl9pPr marL="3886200" indent="-228600" defTabSz="1827213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panose="020F0302020204030203" pitchFamily="34" charset="0"/>
                <a:ea typeface="MS PGothic" panose="020B0600070205080204" pitchFamily="34" charset="-128"/>
              </a:defRPr>
            </a:lvl9pPr>
          </a:lstStyle>
          <a:p>
            <a:pPr algn="just"/>
            <a:r>
              <a:rPr lang="en-US" altLang="es-MX" sz="1200">
                <a:latin typeface="Calibri Light" panose="020F0302020204030204" pitchFamily="34" charset="0"/>
                <a:ea typeface="Source Sans Pro" panose="020B0503030403020204" pitchFamily="34" charset="0"/>
              </a:rPr>
              <a:t>Lorem Ipsum has two main statistical methodologies are used in data analysis which summarizes data.</a:t>
            </a:r>
          </a:p>
        </p:txBody>
      </p:sp>
      <p:sp>
        <p:nvSpPr>
          <p:cNvPr id="125" name="Round Same Side Corner Rectangle 124"/>
          <p:cNvSpPr/>
          <p:nvPr/>
        </p:nvSpPr>
        <p:spPr>
          <a:xfrm rot="10800000" flipH="1">
            <a:off x="1019969" y="2155825"/>
            <a:ext cx="54769" cy="456407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59F8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710" tIns="54855" rIns="109710" bIns="54855" anchor="ctr"/>
          <a:lstStyle/>
          <a:p>
            <a:pPr algn="ctr" defTabSz="914217">
              <a:defRPr/>
            </a:pPr>
            <a:endParaRPr lang="bg-BG" sz="900" dirty="0">
              <a:solidFill>
                <a:schemeClr val="tx1"/>
              </a:solidFill>
              <a:latin typeface="Calibri Light"/>
            </a:endParaRPr>
          </a:p>
        </p:txBody>
      </p:sp>
      <p:sp>
        <p:nvSpPr>
          <p:cNvPr id="126" name="Round Same Side Corner Rectangle 125"/>
          <p:cNvSpPr/>
          <p:nvPr/>
        </p:nvSpPr>
        <p:spPr>
          <a:xfrm rot="10800000" flipH="1">
            <a:off x="1019969" y="2770982"/>
            <a:ext cx="54769" cy="456406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59F8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710" tIns="54855" rIns="109710" bIns="54855" anchor="ctr"/>
          <a:lstStyle/>
          <a:p>
            <a:pPr algn="ctr" defTabSz="914217">
              <a:defRPr/>
            </a:pPr>
            <a:endParaRPr lang="bg-BG" sz="900" dirty="0">
              <a:solidFill>
                <a:schemeClr val="tx1"/>
              </a:solidFill>
              <a:latin typeface="Calibri Light"/>
            </a:endParaRPr>
          </a:p>
        </p:txBody>
      </p:sp>
      <p:sp>
        <p:nvSpPr>
          <p:cNvPr id="127" name="Round Same Side Corner Rectangle 126"/>
          <p:cNvSpPr/>
          <p:nvPr/>
        </p:nvSpPr>
        <p:spPr>
          <a:xfrm rot="10800000" flipH="1">
            <a:off x="1019969" y="3385344"/>
            <a:ext cx="54769" cy="457200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59F8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710" tIns="54855" rIns="109710" bIns="54855" anchor="ctr"/>
          <a:lstStyle/>
          <a:p>
            <a:pPr algn="ctr" defTabSz="914217">
              <a:defRPr/>
            </a:pPr>
            <a:endParaRPr lang="bg-BG" sz="900" dirty="0">
              <a:solidFill>
                <a:schemeClr val="tx1"/>
              </a:solidFill>
              <a:latin typeface="Calibri Light"/>
            </a:endParaRPr>
          </a:p>
        </p:txBody>
      </p:sp>
      <p:sp>
        <p:nvSpPr>
          <p:cNvPr id="128" name="Round Same Side Corner Rectangle 127"/>
          <p:cNvSpPr/>
          <p:nvPr/>
        </p:nvSpPr>
        <p:spPr>
          <a:xfrm rot="10800000" flipH="1">
            <a:off x="1019969" y="1545432"/>
            <a:ext cx="54769" cy="456406"/>
          </a:xfrm>
          <a:prstGeom prst="round2SameRect">
            <a:avLst>
              <a:gd name="adj1" fmla="val 50000"/>
              <a:gd name="adj2" fmla="val 50000"/>
            </a:avLst>
          </a:prstGeom>
          <a:solidFill>
            <a:srgbClr val="59F8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9710" tIns="54855" rIns="109710" bIns="54855" anchor="ctr"/>
          <a:lstStyle/>
          <a:p>
            <a:pPr algn="ctr" defTabSz="914217">
              <a:defRPr/>
            </a:pPr>
            <a:endParaRPr lang="bg-BG" sz="900" dirty="0">
              <a:solidFill>
                <a:schemeClr val="tx1"/>
              </a:solidFill>
              <a:latin typeface="Calibri Light"/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D8BD4E23-C6CE-4952-83A2-840D1FE99B4E}"/>
              </a:ext>
            </a:extLst>
          </p:cNvPr>
          <p:cNvGrpSpPr/>
          <p:nvPr/>
        </p:nvGrpSpPr>
        <p:grpSpPr>
          <a:xfrm>
            <a:off x="466724" y="5199205"/>
            <a:ext cx="1343510" cy="1337237"/>
            <a:chOff x="466724" y="5199205"/>
            <a:chExt cx="1343510" cy="1337237"/>
          </a:xfrm>
        </p:grpSpPr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C8997DDB-2AD6-4DA4-BEA8-1E8EFCACFD8E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AF85E5D-D5E9-4213-90A5-18BF80DD45B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BC66E461-B6FE-4149-A52C-D6E76B78D581}"/>
              </a:ext>
            </a:extLst>
          </p:cNvPr>
          <p:cNvGrpSpPr/>
          <p:nvPr/>
        </p:nvGrpSpPr>
        <p:grpSpPr>
          <a:xfrm rot="10800000">
            <a:off x="10283313" y="415400"/>
            <a:ext cx="1343510" cy="1337237"/>
            <a:chOff x="466724" y="5199205"/>
            <a:chExt cx="1343510" cy="1337237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FA78BC15-634D-4B7A-9409-90A3BDF3C8B4}"/>
                </a:ext>
              </a:extLst>
            </p:cNvPr>
            <p:cNvCxnSpPr>
              <a:cxnSpLocks/>
            </p:cNvCxnSpPr>
            <p:nvPr/>
          </p:nvCxnSpPr>
          <p:spPr>
            <a:xfrm>
              <a:off x="485775" y="5199205"/>
              <a:ext cx="0" cy="1337237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E5549D80-E55C-4FED-9A3E-23EEB73A43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6724" y="6519684"/>
              <a:ext cx="1343510" cy="0"/>
            </a:xfrm>
            <a:prstGeom prst="line">
              <a:avLst/>
            </a:prstGeom>
            <a:ln w="38100">
              <a:solidFill>
                <a:srgbClr val="59F8E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D3C3CA6C-8532-4010-A2CE-631C7E131EC5}"/>
              </a:ext>
            </a:extLst>
          </p:cNvPr>
          <p:cNvSpPr txBox="1"/>
          <p:nvPr/>
        </p:nvSpPr>
        <p:spPr>
          <a:xfrm>
            <a:off x="1074738" y="360991"/>
            <a:ext cx="27574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rgbClr val="92D050"/>
                </a:solidFill>
                <a:latin typeface="Lato Black" panose="020F0A02020204030203" pitchFamily="34" charset="0"/>
              </a:rPr>
              <a:t>Tu título </a:t>
            </a:r>
          </a:p>
          <a:p>
            <a:r>
              <a:rPr lang="es-CO" sz="2800" b="1" dirty="0">
                <a:solidFill>
                  <a:srgbClr val="92D050"/>
                </a:solidFill>
                <a:latin typeface="Lato Black" panose="020F0A02020204030203" pitchFamily="34" charset="0"/>
              </a:rPr>
              <a:t>va aquí</a:t>
            </a:r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4101</TotalTime>
  <Words>828</Words>
  <Application>Microsoft Office PowerPoint</Application>
  <PresentationFormat>Panorámica</PresentationFormat>
  <Paragraphs>113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Lato Black</vt:lpstr>
      <vt:lpstr>Lato Light</vt:lpstr>
      <vt:lpstr>Source Sans Pro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 por descargar esta plantilla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Jolie Nayibe Serrano</dc:creator>
  <cp:lastModifiedBy>Jolie Nayibe Serrano</cp:lastModifiedBy>
  <cp:revision>273</cp:revision>
  <dcterms:created xsi:type="dcterms:W3CDTF">2020-03-21T22:03:23Z</dcterms:created>
  <dcterms:modified xsi:type="dcterms:W3CDTF">2020-08-23T23:49:04Z</dcterms:modified>
</cp:coreProperties>
</file>