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webextensions/webextension4.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1778" r:id="rId2"/>
    <p:sldId id="1779" r:id="rId3"/>
    <p:sldId id="4091" r:id="rId4"/>
    <p:sldId id="3309" r:id="rId5"/>
    <p:sldId id="257" r:id="rId6"/>
    <p:sldId id="265" r:id="rId7"/>
    <p:sldId id="4065" r:id="rId8"/>
    <p:sldId id="4070" r:id="rId9"/>
    <p:sldId id="3313" r:id="rId10"/>
    <p:sldId id="4081" r:id="rId11"/>
    <p:sldId id="3318" r:id="rId12"/>
    <p:sldId id="3311" r:id="rId13"/>
    <p:sldId id="4109" r:id="rId14"/>
    <p:sldId id="1772" r:id="rId15"/>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C01"/>
    <a:srgbClr val="B346E0"/>
    <a:srgbClr val="017AD6"/>
    <a:srgbClr val="00BA48"/>
    <a:srgbClr val="FF7800"/>
    <a:srgbClr val="FF3862"/>
    <a:srgbClr val="2E1E67"/>
    <a:srgbClr val="22155A"/>
    <a:srgbClr val="15CBFB"/>
    <a:srgbClr val="0A0E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735" autoAdjust="0"/>
    <p:restoredTop sz="94660"/>
  </p:normalViewPr>
  <p:slideViewPr>
    <p:cSldViewPr snapToGrid="0">
      <p:cViewPr varScale="1">
        <p:scale>
          <a:sx n="111" d="100"/>
          <a:sy n="111" d="100"/>
        </p:scale>
        <p:origin x="756" y="468"/>
      </p:cViewPr>
      <p:guideLst/>
    </p:cSldViewPr>
  </p:slideViewPr>
  <p:notesTextViewPr>
    <p:cViewPr>
      <p:scale>
        <a:sx n="3" d="2"/>
        <a:sy n="3" d="2"/>
      </p:scale>
      <p:origin x="0" y="0"/>
    </p:cViewPr>
  </p:notesTextViewPr>
  <p:notesViewPr>
    <p:cSldViewPr snapToGrid="0">
      <p:cViewPr varScale="1">
        <p:scale>
          <a:sx n="55" d="100"/>
          <a:sy n="55" d="100"/>
        </p:scale>
        <p:origin x="288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B4EFCAFE-212C-4734-BC77-7E2EAA445D6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50A26631-D6CC-4646-B826-30D44D50850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4159EF-ED2B-408F-BCA3-D34D4F7DB760}" type="datetimeFigureOut">
              <a:rPr lang="es-CO" smtClean="0"/>
              <a:t>02/06/2021</a:t>
            </a:fld>
            <a:endParaRPr lang="es-CO"/>
          </a:p>
        </p:txBody>
      </p:sp>
      <p:sp>
        <p:nvSpPr>
          <p:cNvPr id="4" name="Marcador de pie de página 3">
            <a:extLst>
              <a:ext uri="{FF2B5EF4-FFF2-40B4-BE49-F238E27FC236}">
                <a16:creationId xmlns:a16="http://schemas.microsoft.com/office/drawing/2014/main" id="{7D82AC57-3955-4BDA-8F61-BF1320FB63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2BB30DE2-14A2-4BFD-BD83-BC2335DB66C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EBDCDF6-AAFB-4FAC-BBF4-14E3AC0CA55B}" type="slidenum">
              <a:rPr lang="es-CO" smtClean="0"/>
              <a:t>‹#›</a:t>
            </a:fld>
            <a:endParaRPr lang="es-CO"/>
          </a:p>
        </p:txBody>
      </p:sp>
    </p:spTree>
    <p:extLst>
      <p:ext uri="{BB962C8B-B14F-4D97-AF65-F5344CB8AC3E}">
        <p14:creationId xmlns:p14="http://schemas.microsoft.com/office/powerpoint/2010/main" val="11968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A488C5-1697-4F06-B106-3EE216118B56}" type="datetimeFigureOut">
              <a:rPr lang="es-CO" smtClean="0"/>
              <a:t>02/06/2021</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1B8975-4C2E-4E2E-9D18-43E3EE8DFED9}" type="slidenum">
              <a:rPr lang="es-CO" smtClean="0"/>
              <a:t>‹#›</a:t>
            </a:fld>
            <a:endParaRPr lang="es-CO"/>
          </a:p>
        </p:txBody>
      </p:sp>
    </p:spTree>
    <p:extLst>
      <p:ext uri="{BB962C8B-B14F-4D97-AF65-F5344CB8AC3E}">
        <p14:creationId xmlns:p14="http://schemas.microsoft.com/office/powerpoint/2010/main" val="1899825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465091D-2277-6C48-9EC6-181816970C08}"/>
              </a:ext>
            </a:extLst>
          </p:cNvPr>
          <p:cNvSpPr>
            <a:spLocks noGrp="1" noChangeArrowheads="1"/>
          </p:cNvSpPr>
          <p:nvPr>
            <p:ph type="sldNum"/>
          </p:nvPr>
        </p:nvSpPr>
        <p:spPr>
          <a:ln/>
        </p:spPr>
        <p:txBody>
          <a:bodyPr/>
          <a:lstStyle/>
          <a:p>
            <a:fld id="{2FB8B380-6778-1144-AEF8-A07483C9F6A1}" type="slidenum">
              <a:rPr lang="en-US" altLang="en-US"/>
              <a:pPr/>
              <a:t>5</a:t>
            </a:fld>
            <a:endParaRPr lang="en-US" altLang="en-US"/>
          </a:p>
        </p:txBody>
      </p:sp>
      <p:sp>
        <p:nvSpPr>
          <p:cNvPr id="15361" name="Text Box 1">
            <a:extLst>
              <a:ext uri="{FF2B5EF4-FFF2-40B4-BE49-F238E27FC236}">
                <a16:creationId xmlns:a16="http://schemas.microsoft.com/office/drawing/2014/main" id="{26BCC0C1-E68E-CB4F-B400-35868F328825}"/>
              </a:ext>
            </a:extLst>
          </p:cNvPr>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2" name="Text Box 2">
            <a:extLst>
              <a:ext uri="{FF2B5EF4-FFF2-40B4-BE49-F238E27FC236}">
                <a16:creationId xmlns:a16="http://schemas.microsoft.com/office/drawing/2014/main" id="{0973C6CF-9281-DC4A-BCFD-771EA19D238E}"/>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59225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C7BAA74-F2D5-EA4C-9B26-DA3A4DE7949B}"/>
              </a:ext>
            </a:extLst>
          </p:cNvPr>
          <p:cNvSpPr>
            <a:spLocks noGrp="1" noChangeArrowheads="1"/>
          </p:cNvSpPr>
          <p:nvPr>
            <p:ph type="sldNum"/>
          </p:nvPr>
        </p:nvSpPr>
        <p:spPr>
          <a:ln/>
        </p:spPr>
        <p:txBody>
          <a:bodyPr/>
          <a:lstStyle/>
          <a:p>
            <a:fld id="{B6E2FBB7-DD17-584E-AD85-7AA405D9D28A}" type="slidenum">
              <a:rPr lang="en-US" altLang="en-US"/>
              <a:pPr/>
              <a:t>6</a:t>
            </a:fld>
            <a:endParaRPr lang="en-US" altLang="en-US"/>
          </a:p>
        </p:txBody>
      </p:sp>
      <p:sp>
        <p:nvSpPr>
          <p:cNvPr id="23553" name="Text Box 1">
            <a:extLst>
              <a:ext uri="{FF2B5EF4-FFF2-40B4-BE49-F238E27FC236}">
                <a16:creationId xmlns:a16="http://schemas.microsoft.com/office/drawing/2014/main" id="{97431D8A-2F89-2149-B301-343277F90142}"/>
              </a:ext>
            </a:extLst>
          </p:cNvPr>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4" name="Text Box 2">
            <a:extLst>
              <a:ext uri="{FF2B5EF4-FFF2-40B4-BE49-F238E27FC236}">
                <a16:creationId xmlns:a16="http://schemas.microsoft.com/office/drawing/2014/main" id="{D6CF9FED-AD38-0C4A-B7D2-0D9085BFCCBD}"/>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918284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52AD2B1D-919F-4B4B-9EA4-6B8862BB2E92}"/>
              </a:ext>
            </a:extLst>
          </p:cNvPr>
          <p:cNvSpPr/>
          <p:nvPr userDrawn="1"/>
        </p:nvSpPr>
        <p:spPr>
          <a:xfrm>
            <a:off x="9296400" y="4686300"/>
            <a:ext cx="2895600" cy="2171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Picture Placeholder 3">
            <a:extLst>
              <a:ext uri="{FF2B5EF4-FFF2-40B4-BE49-F238E27FC236}">
                <a16:creationId xmlns:a16="http://schemas.microsoft.com/office/drawing/2014/main" id="{FC48AD3C-F621-453E-A2B9-9F98CA777CE5}"/>
              </a:ext>
            </a:extLst>
          </p:cNvPr>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376127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sitiva 9">
    <p:spTree>
      <p:nvGrpSpPr>
        <p:cNvPr id="1" name=""/>
        <p:cNvGrpSpPr/>
        <p:nvPr/>
      </p:nvGrpSpPr>
      <p:grpSpPr>
        <a:xfrm>
          <a:off x="0" y="0"/>
          <a:ext cx="0" cy="0"/>
          <a:chOff x="0" y="0"/>
          <a:chExt cx="0" cy="0"/>
        </a:xfrm>
      </p:grpSpPr>
    </p:spTree>
    <p:extLst>
      <p:ext uri="{BB962C8B-B14F-4D97-AF65-F5344CB8AC3E}">
        <p14:creationId xmlns:p14="http://schemas.microsoft.com/office/powerpoint/2010/main" val="671910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sitiva 10">
    <p:spTree>
      <p:nvGrpSpPr>
        <p:cNvPr id="1" name=""/>
        <p:cNvGrpSpPr/>
        <p:nvPr/>
      </p:nvGrpSpPr>
      <p:grpSpPr>
        <a:xfrm>
          <a:off x="0" y="0"/>
          <a:ext cx="0" cy="0"/>
          <a:chOff x="0" y="0"/>
          <a:chExt cx="0" cy="0"/>
        </a:xfrm>
      </p:grpSpPr>
      <p:sp>
        <p:nvSpPr>
          <p:cNvPr id="9" name="Marcador de posición de imagen 8">
            <a:extLst>
              <a:ext uri="{FF2B5EF4-FFF2-40B4-BE49-F238E27FC236}">
                <a16:creationId xmlns:a16="http://schemas.microsoft.com/office/drawing/2014/main" id="{4A1E1C62-7682-45EB-A414-2445831CA734}"/>
              </a:ext>
            </a:extLst>
          </p:cNvPr>
          <p:cNvSpPr>
            <a:spLocks noGrp="1"/>
          </p:cNvSpPr>
          <p:nvPr>
            <p:ph type="pic" sz="quarter" idx="10"/>
          </p:nvPr>
        </p:nvSpPr>
        <p:spPr>
          <a:xfrm>
            <a:off x="9582150" y="1371600"/>
            <a:ext cx="2305050" cy="4076700"/>
          </a:xfrm>
          <a:prstGeom prst="rect">
            <a:avLst/>
          </a:prstGeom>
        </p:spPr>
        <p:txBody>
          <a:bodyPr/>
          <a:lstStyle/>
          <a:p>
            <a:endParaRPr lang="en-US"/>
          </a:p>
        </p:txBody>
      </p:sp>
      <p:sp>
        <p:nvSpPr>
          <p:cNvPr id="11" name="Marcador de posición de imagen 10">
            <a:extLst>
              <a:ext uri="{FF2B5EF4-FFF2-40B4-BE49-F238E27FC236}">
                <a16:creationId xmlns:a16="http://schemas.microsoft.com/office/drawing/2014/main" id="{67FDB8DE-73CA-434E-AB2D-412B8633F229}"/>
              </a:ext>
            </a:extLst>
          </p:cNvPr>
          <p:cNvSpPr>
            <a:spLocks noGrp="1"/>
          </p:cNvSpPr>
          <p:nvPr>
            <p:ph type="pic" sz="quarter" idx="11"/>
          </p:nvPr>
        </p:nvSpPr>
        <p:spPr>
          <a:xfrm>
            <a:off x="7277100" y="1047750"/>
            <a:ext cx="2609850" cy="4648200"/>
          </a:xfrm>
          <a:prstGeom prst="rect">
            <a:avLst/>
          </a:prstGeom>
        </p:spPr>
        <p:txBody>
          <a:bodyPr/>
          <a:lstStyle/>
          <a:p>
            <a:endParaRPr lang="en-US"/>
          </a:p>
        </p:txBody>
      </p:sp>
    </p:spTree>
    <p:extLst>
      <p:ext uri="{BB962C8B-B14F-4D97-AF65-F5344CB8AC3E}">
        <p14:creationId xmlns:p14="http://schemas.microsoft.com/office/powerpoint/2010/main" val="2155618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Diseño personalizado">
    <p:spTree>
      <p:nvGrpSpPr>
        <p:cNvPr id="1" name=""/>
        <p:cNvGrpSpPr/>
        <p:nvPr/>
      </p:nvGrpSpPr>
      <p:grpSpPr>
        <a:xfrm>
          <a:off x="0" y="0"/>
          <a:ext cx="0" cy="0"/>
          <a:chOff x="0" y="0"/>
          <a:chExt cx="0" cy="0"/>
        </a:xfrm>
      </p:grpSpPr>
      <p:sp>
        <p:nvSpPr>
          <p:cNvPr id="6" name="Marcador de posición de imagen 5">
            <a:extLst>
              <a:ext uri="{FF2B5EF4-FFF2-40B4-BE49-F238E27FC236}">
                <a16:creationId xmlns:a16="http://schemas.microsoft.com/office/drawing/2014/main" id="{B4AE9F9E-652F-43BC-A855-1A8A6E6F909B}"/>
              </a:ext>
            </a:extLst>
          </p:cNvPr>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4261969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6065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90F7592-D350-4E1A-8FF2-4C83070A8A9F}"/>
              </a:ext>
            </a:extLst>
          </p:cNvPr>
          <p:cNvSpPr>
            <a:spLocks noGrp="1"/>
          </p:cNvSpPr>
          <p:nvPr>
            <p:ph type="pic" sz="quarter" idx="10"/>
          </p:nvPr>
        </p:nvSpPr>
        <p:spPr>
          <a:xfrm>
            <a:off x="0" y="-1"/>
            <a:ext cx="6784182" cy="6857999"/>
          </a:xfrm>
          <a:prstGeom prst="rect">
            <a:avLst/>
          </a:prstGeom>
        </p:spPr>
        <p:txBody>
          <a:bodyPr/>
          <a:lstStyle/>
          <a:p>
            <a:endParaRPr lang="en-US"/>
          </a:p>
        </p:txBody>
      </p:sp>
    </p:spTree>
    <p:extLst>
      <p:ext uri="{BB962C8B-B14F-4D97-AF65-F5344CB8AC3E}">
        <p14:creationId xmlns:p14="http://schemas.microsoft.com/office/powerpoint/2010/main" val="4995543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7523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Listings">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08CE81F0-8487-094D-BEFB-1ED8A6676AC9}"/>
              </a:ext>
            </a:extLst>
          </p:cNvPr>
          <p:cNvSpPr>
            <a:spLocks noGrp="1"/>
          </p:cNvSpPr>
          <p:nvPr>
            <p:ph type="pic" sz="quarter" idx="10" hasCustomPrompt="1"/>
          </p:nvPr>
        </p:nvSpPr>
        <p:spPr>
          <a:xfrm>
            <a:off x="0" y="3875"/>
            <a:ext cx="6556495" cy="3298125"/>
          </a:xfrm>
          <a:prstGeom prst="parallelogram">
            <a:avLst>
              <a:gd name="adj" fmla="val 36117"/>
            </a:avLst>
          </a:prstGeom>
          <a:solidFill>
            <a:schemeClr val="bg1">
              <a:lumMod val="95000"/>
            </a:schemeClr>
          </a:solidFill>
          <a:ln>
            <a:noFill/>
          </a:ln>
        </p:spPr>
        <p:txBody>
          <a:bodyPr wrap="square" anchor="ctr">
            <a:noAutofit/>
          </a:bodyPr>
          <a:lstStyle>
            <a:lvl1pPr marL="0" indent="0" algn="ctr">
              <a:buNone/>
              <a:defRPr sz="1000"/>
            </a:lvl1pPr>
          </a:lstStyle>
          <a:p>
            <a:r>
              <a:rPr lang="en-US" dirty="0"/>
              <a:t>REPLACE IMAGE HERE</a:t>
            </a:r>
          </a:p>
        </p:txBody>
      </p:sp>
      <p:sp>
        <p:nvSpPr>
          <p:cNvPr id="6" name="Picture Placeholder 3">
            <a:extLst>
              <a:ext uri="{FF2B5EF4-FFF2-40B4-BE49-F238E27FC236}">
                <a16:creationId xmlns:a16="http://schemas.microsoft.com/office/drawing/2014/main" id="{7F47B3E1-A761-4C42-99D5-5EF860713C4F}"/>
              </a:ext>
            </a:extLst>
          </p:cNvPr>
          <p:cNvSpPr>
            <a:spLocks noGrp="1"/>
          </p:cNvSpPr>
          <p:nvPr>
            <p:ph type="pic" sz="quarter" idx="13" hasCustomPrompt="1"/>
          </p:nvPr>
        </p:nvSpPr>
        <p:spPr>
          <a:xfrm>
            <a:off x="5635505" y="3556001"/>
            <a:ext cx="6556495" cy="3298125"/>
          </a:xfrm>
          <a:prstGeom prst="parallelogram">
            <a:avLst>
              <a:gd name="adj" fmla="val 36117"/>
            </a:avLst>
          </a:prstGeom>
          <a:solidFill>
            <a:schemeClr val="bg1">
              <a:lumMod val="95000"/>
            </a:schemeClr>
          </a:solidFill>
          <a:ln>
            <a:noFill/>
          </a:ln>
        </p:spPr>
        <p:txBody>
          <a:bodyPr wrap="square" anchor="ctr">
            <a:noAutofit/>
          </a:bodyPr>
          <a:lstStyle>
            <a:lvl1pPr marL="0" indent="0" algn="ctr">
              <a:buNone/>
              <a:defRPr sz="1000"/>
            </a:lvl1pPr>
          </a:lstStyle>
          <a:p>
            <a:r>
              <a:rPr lang="en-US" dirty="0"/>
              <a:t>REPLACE IMAGE HERE</a:t>
            </a:r>
          </a:p>
        </p:txBody>
      </p:sp>
    </p:spTree>
    <p:extLst>
      <p:ext uri="{BB962C8B-B14F-4D97-AF65-F5344CB8AC3E}">
        <p14:creationId xmlns:p14="http://schemas.microsoft.com/office/powerpoint/2010/main" val="2396406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1">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7717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2">
    <p:spTree>
      <p:nvGrpSpPr>
        <p:cNvPr id="1" name=""/>
        <p:cNvGrpSpPr/>
        <p:nvPr/>
      </p:nvGrpSpPr>
      <p:grpSpPr>
        <a:xfrm>
          <a:off x="0" y="0"/>
          <a:ext cx="0" cy="0"/>
          <a:chOff x="0" y="0"/>
          <a:chExt cx="0" cy="0"/>
        </a:xfrm>
      </p:grpSpPr>
      <p:sp>
        <p:nvSpPr>
          <p:cNvPr id="5" name="Marcador de posición de imagen 10">
            <a:extLst>
              <a:ext uri="{FF2B5EF4-FFF2-40B4-BE49-F238E27FC236}">
                <a16:creationId xmlns:a16="http://schemas.microsoft.com/office/drawing/2014/main" id="{68494928-CF9A-408F-BDFF-886015B1FE8D}"/>
              </a:ext>
            </a:extLst>
          </p:cNvPr>
          <p:cNvSpPr>
            <a:spLocks noGrp="1"/>
          </p:cNvSpPr>
          <p:nvPr>
            <p:ph type="pic" sz="quarter" idx="10"/>
          </p:nvPr>
        </p:nvSpPr>
        <p:spPr>
          <a:xfrm>
            <a:off x="0" y="0"/>
            <a:ext cx="12192000" cy="6858000"/>
          </a:xfrm>
          <a:prstGeom prst="rect">
            <a:avLst/>
          </a:prstGeom>
        </p:spPr>
        <p:txBody>
          <a:bodyPr/>
          <a:lstStyle>
            <a:lvl1pPr>
              <a:defRPr sz="2000"/>
            </a:lvl1pPr>
          </a:lstStyle>
          <a:p>
            <a:endParaRPr lang="en-US"/>
          </a:p>
        </p:txBody>
      </p:sp>
    </p:spTree>
    <p:extLst>
      <p:ext uri="{BB962C8B-B14F-4D97-AF65-F5344CB8AC3E}">
        <p14:creationId xmlns:p14="http://schemas.microsoft.com/office/powerpoint/2010/main" val="2068318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3">
    <p:spTree>
      <p:nvGrpSpPr>
        <p:cNvPr id="1" name=""/>
        <p:cNvGrpSpPr/>
        <p:nvPr/>
      </p:nvGrpSpPr>
      <p:grpSpPr>
        <a:xfrm>
          <a:off x="0" y="0"/>
          <a:ext cx="0" cy="0"/>
          <a:chOff x="0" y="0"/>
          <a:chExt cx="0" cy="0"/>
        </a:xfrm>
      </p:grpSpPr>
      <p:sp>
        <p:nvSpPr>
          <p:cNvPr id="6" name="Marcador de posición de imagen 10">
            <a:extLst>
              <a:ext uri="{FF2B5EF4-FFF2-40B4-BE49-F238E27FC236}">
                <a16:creationId xmlns:a16="http://schemas.microsoft.com/office/drawing/2014/main" id="{68494928-CF9A-408F-BDFF-886015B1FE8D}"/>
              </a:ext>
            </a:extLst>
          </p:cNvPr>
          <p:cNvSpPr>
            <a:spLocks noGrp="1"/>
          </p:cNvSpPr>
          <p:nvPr>
            <p:ph type="pic" sz="quarter" idx="10"/>
          </p:nvPr>
        </p:nvSpPr>
        <p:spPr>
          <a:xfrm>
            <a:off x="0" y="0"/>
            <a:ext cx="12192000" cy="6858000"/>
          </a:xfrm>
          <a:prstGeom prst="rect">
            <a:avLst/>
          </a:prstGeom>
        </p:spPr>
        <p:txBody>
          <a:bodyPr/>
          <a:lstStyle>
            <a:lvl1pPr>
              <a:defRPr sz="2000"/>
            </a:lvl1pPr>
          </a:lstStyle>
          <a:p>
            <a:endParaRPr lang="en-US"/>
          </a:p>
        </p:txBody>
      </p:sp>
    </p:spTree>
    <p:extLst>
      <p:ext uri="{BB962C8B-B14F-4D97-AF65-F5344CB8AC3E}">
        <p14:creationId xmlns:p14="http://schemas.microsoft.com/office/powerpoint/2010/main" val="1072869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a 4">
    <p:spTree>
      <p:nvGrpSpPr>
        <p:cNvPr id="1" name=""/>
        <p:cNvGrpSpPr/>
        <p:nvPr/>
      </p:nvGrpSpPr>
      <p:grpSpPr>
        <a:xfrm>
          <a:off x="0" y="0"/>
          <a:ext cx="0" cy="0"/>
          <a:chOff x="0" y="0"/>
          <a:chExt cx="0" cy="0"/>
        </a:xfrm>
      </p:grpSpPr>
      <p:sp>
        <p:nvSpPr>
          <p:cNvPr id="7" name="Marcador de posición de imagen 2">
            <a:extLst>
              <a:ext uri="{FF2B5EF4-FFF2-40B4-BE49-F238E27FC236}">
                <a16:creationId xmlns:a16="http://schemas.microsoft.com/office/drawing/2014/main" id="{2C4FB51C-EAB8-454B-AA5E-2D566DE1471E}"/>
              </a:ext>
            </a:extLst>
          </p:cNvPr>
          <p:cNvSpPr>
            <a:spLocks noGrp="1"/>
          </p:cNvSpPr>
          <p:nvPr>
            <p:ph type="pic" sz="quarter" idx="10"/>
          </p:nvPr>
        </p:nvSpPr>
        <p:spPr>
          <a:xfrm>
            <a:off x="362855" y="714376"/>
            <a:ext cx="4317207" cy="2162174"/>
          </a:xfrm>
          <a:prstGeom prst="rect">
            <a:avLst/>
          </a:prstGeom>
        </p:spPr>
        <p:txBody>
          <a:bodyPr/>
          <a:lstStyle>
            <a:lvl1pPr>
              <a:defRPr sz="1800"/>
            </a:lvl1pPr>
          </a:lstStyle>
          <a:p>
            <a:endParaRPr lang="en-US"/>
          </a:p>
        </p:txBody>
      </p:sp>
    </p:spTree>
    <p:extLst>
      <p:ext uri="{BB962C8B-B14F-4D97-AF65-F5344CB8AC3E}">
        <p14:creationId xmlns:p14="http://schemas.microsoft.com/office/powerpoint/2010/main" val="2822057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a 5">
    <p:spTree>
      <p:nvGrpSpPr>
        <p:cNvPr id="1" name=""/>
        <p:cNvGrpSpPr/>
        <p:nvPr/>
      </p:nvGrpSpPr>
      <p:grpSpPr>
        <a:xfrm>
          <a:off x="0" y="0"/>
          <a:ext cx="0" cy="0"/>
          <a:chOff x="0" y="0"/>
          <a:chExt cx="0" cy="0"/>
        </a:xfrm>
      </p:grpSpPr>
      <p:sp>
        <p:nvSpPr>
          <p:cNvPr id="7" name="Marcador de posición de imagen 6"/>
          <p:cNvSpPr>
            <a:spLocks noGrp="1"/>
          </p:cNvSpPr>
          <p:nvPr>
            <p:ph type="pic" sz="quarter" idx="10"/>
          </p:nvPr>
        </p:nvSpPr>
        <p:spPr>
          <a:xfrm>
            <a:off x="2686050" y="697296"/>
            <a:ext cx="2152650" cy="3095109"/>
          </a:xfrm>
          <a:prstGeom prst="rect">
            <a:avLst/>
          </a:prstGeom>
        </p:spPr>
        <p:txBody>
          <a:bodyPr/>
          <a:lstStyle/>
          <a:p>
            <a:endParaRPr lang="en-US"/>
          </a:p>
        </p:txBody>
      </p:sp>
      <p:sp>
        <p:nvSpPr>
          <p:cNvPr id="9" name="Marcador de posición de imagen 6"/>
          <p:cNvSpPr>
            <a:spLocks noGrp="1"/>
          </p:cNvSpPr>
          <p:nvPr>
            <p:ph type="pic" sz="quarter" idx="12"/>
          </p:nvPr>
        </p:nvSpPr>
        <p:spPr>
          <a:xfrm>
            <a:off x="6896100" y="697296"/>
            <a:ext cx="2152650" cy="3095109"/>
          </a:xfrm>
          <a:prstGeom prst="rect">
            <a:avLst/>
          </a:prstGeom>
        </p:spPr>
        <p:txBody>
          <a:bodyPr/>
          <a:lstStyle/>
          <a:p>
            <a:endParaRPr lang="en-US"/>
          </a:p>
        </p:txBody>
      </p:sp>
      <p:sp>
        <p:nvSpPr>
          <p:cNvPr id="8" name="Marcador de posición de imagen 6"/>
          <p:cNvSpPr>
            <a:spLocks noGrp="1"/>
          </p:cNvSpPr>
          <p:nvPr>
            <p:ph type="pic" sz="quarter" idx="11"/>
          </p:nvPr>
        </p:nvSpPr>
        <p:spPr>
          <a:xfrm>
            <a:off x="4343400" y="362857"/>
            <a:ext cx="3048000" cy="3802743"/>
          </a:xfrm>
          <a:prstGeom prst="rect">
            <a:avLst/>
          </a:prstGeom>
        </p:spPr>
        <p:txBody>
          <a:bodyPr/>
          <a:lstStyle/>
          <a:p>
            <a:endParaRPr lang="en-US"/>
          </a:p>
        </p:txBody>
      </p:sp>
    </p:spTree>
    <p:extLst>
      <p:ext uri="{BB962C8B-B14F-4D97-AF65-F5344CB8AC3E}">
        <p14:creationId xmlns:p14="http://schemas.microsoft.com/office/powerpoint/2010/main" val="249913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a 6">
    <p:spTree>
      <p:nvGrpSpPr>
        <p:cNvPr id="1" name=""/>
        <p:cNvGrpSpPr/>
        <p:nvPr/>
      </p:nvGrpSpPr>
      <p:grpSpPr>
        <a:xfrm>
          <a:off x="0" y="0"/>
          <a:ext cx="0" cy="0"/>
          <a:chOff x="0" y="0"/>
          <a:chExt cx="0" cy="0"/>
        </a:xfrm>
      </p:grpSpPr>
      <p:sp>
        <p:nvSpPr>
          <p:cNvPr id="7" name="Marcador de posición de imagen 3">
            <a:extLst>
              <a:ext uri="{FF2B5EF4-FFF2-40B4-BE49-F238E27FC236}">
                <a16:creationId xmlns:a16="http://schemas.microsoft.com/office/drawing/2014/main" id="{8932BA8E-B107-45BD-83DB-D4B6684C29AE}"/>
              </a:ext>
            </a:extLst>
          </p:cNvPr>
          <p:cNvSpPr>
            <a:spLocks noGrp="1"/>
          </p:cNvSpPr>
          <p:nvPr>
            <p:ph type="pic" sz="quarter" idx="10" hasCustomPrompt="1"/>
          </p:nvPr>
        </p:nvSpPr>
        <p:spPr>
          <a:xfrm>
            <a:off x="7334250" y="0"/>
            <a:ext cx="4857750" cy="6858000"/>
          </a:xfrm>
          <a:prstGeom prst="rect">
            <a:avLst/>
          </a:prstGeom>
        </p:spPr>
        <p:txBody>
          <a:bodyPr/>
          <a:lstStyle>
            <a:lvl1pPr marL="0" indent="0">
              <a:buNone/>
              <a:defRPr sz="2000"/>
            </a:lvl1pPr>
          </a:lstStyle>
          <a:p>
            <a:r>
              <a:rPr lang="en-US" noProof="0" dirty="0"/>
              <a:t>Click on the Icon to add an image</a:t>
            </a:r>
            <a:endParaRPr lang="es-CO" dirty="0"/>
          </a:p>
        </p:txBody>
      </p:sp>
    </p:spTree>
    <p:extLst>
      <p:ext uri="{BB962C8B-B14F-4D97-AF65-F5344CB8AC3E}">
        <p14:creationId xmlns:p14="http://schemas.microsoft.com/office/powerpoint/2010/main" val="358180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sitiva 7">
    <p:spTree>
      <p:nvGrpSpPr>
        <p:cNvPr id="1" name=""/>
        <p:cNvGrpSpPr/>
        <p:nvPr/>
      </p:nvGrpSpPr>
      <p:grpSpPr>
        <a:xfrm>
          <a:off x="0" y="0"/>
          <a:ext cx="0" cy="0"/>
          <a:chOff x="0" y="0"/>
          <a:chExt cx="0" cy="0"/>
        </a:xfrm>
      </p:grpSpPr>
      <p:sp>
        <p:nvSpPr>
          <p:cNvPr id="3" name="Marcador de posición de imagen 3">
            <a:extLst>
              <a:ext uri="{FF2B5EF4-FFF2-40B4-BE49-F238E27FC236}">
                <a16:creationId xmlns:a16="http://schemas.microsoft.com/office/drawing/2014/main" id="{5F5567E8-3E6D-4407-B177-D2D3262F61AE}"/>
              </a:ext>
            </a:extLst>
          </p:cNvPr>
          <p:cNvSpPr>
            <a:spLocks noGrp="1"/>
          </p:cNvSpPr>
          <p:nvPr>
            <p:ph type="pic" sz="quarter" idx="10"/>
          </p:nvPr>
        </p:nvSpPr>
        <p:spPr>
          <a:xfrm>
            <a:off x="5559879" y="1000579"/>
            <a:ext cx="1914978" cy="1914978"/>
          </a:xfrm>
          <a:prstGeom prst="ellipse">
            <a:avLst/>
          </a:prstGeom>
        </p:spPr>
        <p:txBody>
          <a:bodyPr/>
          <a:lstStyle>
            <a:lvl1pPr marL="0" indent="0">
              <a:buNone/>
              <a:defRPr sz="1600"/>
            </a:lvl1pPr>
          </a:lstStyle>
          <a:p>
            <a:endParaRPr lang="en-US" dirty="0"/>
          </a:p>
        </p:txBody>
      </p:sp>
      <p:sp>
        <p:nvSpPr>
          <p:cNvPr id="5" name="Marcador de posición de imagen 3">
            <a:extLst>
              <a:ext uri="{FF2B5EF4-FFF2-40B4-BE49-F238E27FC236}">
                <a16:creationId xmlns:a16="http://schemas.microsoft.com/office/drawing/2014/main" id="{5F5567E8-3E6D-4407-B177-D2D3262F61AE}"/>
              </a:ext>
            </a:extLst>
          </p:cNvPr>
          <p:cNvSpPr>
            <a:spLocks noGrp="1"/>
          </p:cNvSpPr>
          <p:nvPr>
            <p:ph type="pic" sz="quarter" idx="11"/>
          </p:nvPr>
        </p:nvSpPr>
        <p:spPr>
          <a:xfrm>
            <a:off x="5559879" y="3576865"/>
            <a:ext cx="1914978" cy="1914978"/>
          </a:xfrm>
          <a:prstGeom prst="ellipse">
            <a:avLst/>
          </a:prstGeom>
        </p:spPr>
        <p:txBody>
          <a:bodyPr/>
          <a:lstStyle>
            <a:lvl1pPr marL="0" indent="0">
              <a:buNone/>
              <a:defRPr sz="1600"/>
            </a:lvl1pPr>
          </a:lstStyle>
          <a:p>
            <a:endParaRPr lang="en-US" dirty="0"/>
          </a:p>
        </p:txBody>
      </p:sp>
    </p:spTree>
    <p:extLst>
      <p:ext uri="{BB962C8B-B14F-4D97-AF65-F5344CB8AC3E}">
        <p14:creationId xmlns:p14="http://schemas.microsoft.com/office/powerpoint/2010/main" val="2585296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positiva 8">
    <p:spTree>
      <p:nvGrpSpPr>
        <p:cNvPr id="1" name=""/>
        <p:cNvGrpSpPr/>
        <p:nvPr/>
      </p:nvGrpSpPr>
      <p:grpSpPr>
        <a:xfrm>
          <a:off x="0" y="0"/>
          <a:ext cx="0" cy="0"/>
          <a:chOff x="0" y="0"/>
          <a:chExt cx="0" cy="0"/>
        </a:xfrm>
      </p:grpSpPr>
      <p:sp>
        <p:nvSpPr>
          <p:cNvPr id="4" name="Marcador de posición de imagen 3">
            <a:extLst>
              <a:ext uri="{FF2B5EF4-FFF2-40B4-BE49-F238E27FC236}">
                <a16:creationId xmlns:a16="http://schemas.microsoft.com/office/drawing/2014/main" id="{5F5567E8-3E6D-4407-B177-D2D3262F61AE}"/>
              </a:ext>
            </a:extLst>
          </p:cNvPr>
          <p:cNvSpPr>
            <a:spLocks noGrp="1"/>
          </p:cNvSpPr>
          <p:nvPr>
            <p:ph type="pic" sz="quarter" idx="10"/>
          </p:nvPr>
        </p:nvSpPr>
        <p:spPr>
          <a:xfrm>
            <a:off x="1365250" y="1581150"/>
            <a:ext cx="3638550" cy="3638550"/>
          </a:xfrm>
          <a:prstGeom prst="ellipse">
            <a:avLst/>
          </a:prstGeom>
        </p:spPr>
        <p:txBody>
          <a:bodyPr/>
          <a:lstStyle/>
          <a:p>
            <a:endParaRPr lang="en-US"/>
          </a:p>
        </p:txBody>
      </p:sp>
    </p:spTree>
    <p:extLst>
      <p:ext uri="{BB962C8B-B14F-4D97-AF65-F5344CB8AC3E}">
        <p14:creationId xmlns:p14="http://schemas.microsoft.com/office/powerpoint/2010/main" val="3088542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free-powerpoint-templates-download.com/" TargetMode="Externa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slidesgratis.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17EEEA6-41DF-4DA7-9145-B9D6D18D11EF}"/>
              </a:ext>
            </a:extLst>
          </p:cNvPr>
          <p:cNvSpPr/>
          <p:nvPr userDrawn="1"/>
        </p:nvSpPr>
        <p:spPr>
          <a:xfrm>
            <a:off x="0" y="-1178145"/>
            <a:ext cx="12192000" cy="1160711"/>
          </a:xfrm>
          <a:prstGeom prst="rect">
            <a:avLst/>
          </a:prstGeom>
          <a:solidFill>
            <a:srgbClr val="4C0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uadroTexto 4">
            <a:extLst>
              <a:ext uri="{FF2B5EF4-FFF2-40B4-BE49-F238E27FC236}">
                <a16:creationId xmlns:a16="http://schemas.microsoft.com/office/drawing/2014/main" id="{98554778-3CBD-4CEA-8118-6E137767477E}"/>
              </a:ext>
            </a:extLst>
          </p:cNvPr>
          <p:cNvSpPr txBox="1"/>
          <p:nvPr userDrawn="1"/>
        </p:nvSpPr>
        <p:spPr>
          <a:xfrm>
            <a:off x="1659310" y="-688899"/>
            <a:ext cx="2367636" cy="369332"/>
          </a:xfrm>
          <a:prstGeom prst="rect">
            <a:avLst/>
          </a:prstGeom>
          <a:noFill/>
        </p:spPr>
        <p:txBody>
          <a:bodyPr wrap="none" rtlCol="0">
            <a:spAutoFit/>
          </a:bodyPr>
          <a:lstStyle/>
          <a:p>
            <a:r>
              <a:rPr lang="en-US" dirty="0">
                <a:solidFill>
                  <a:schemeClr val="bg1"/>
                </a:solidFill>
                <a:hlinkClick r:id="rId18">
                  <a:extLst>
                    <a:ext uri="{A12FA001-AC4F-418D-AE19-62706E023703}">
                      <ahyp:hlinkClr xmlns:ahyp="http://schemas.microsoft.com/office/drawing/2018/hyperlinkcolor" val="tx"/>
                    </a:ext>
                  </a:extLst>
                </a:hlinkClick>
              </a:rPr>
              <a:t>http://ppthemes.com/</a:t>
            </a:r>
            <a:r>
              <a:rPr lang="en-US" dirty="0">
                <a:solidFill>
                  <a:schemeClr val="bg1"/>
                </a:solidFill>
              </a:rPr>
              <a:t> </a:t>
            </a:r>
          </a:p>
        </p:txBody>
      </p:sp>
      <p:pic>
        <p:nvPicPr>
          <p:cNvPr id="8" name="Imagen 7">
            <a:extLst>
              <a:ext uri="{FF2B5EF4-FFF2-40B4-BE49-F238E27FC236}">
                <a16:creationId xmlns:a16="http://schemas.microsoft.com/office/drawing/2014/main" id="{6FF01F04-39F1-462C-B506-5DE4232D30A6}"/>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7009453" y="-1083156"/>
            <a:ext cx="1555777" cy="970735"/>
          </a:xfrm>
          <a:prstGeom prst="rect">
            <a:avLst/>
          </a:prstGeom>
        </p:spPr>
      </p:pic>
      <p:sp>
        <p:nvSpPr>
          <p:cNvPr id="9" name="CuadroTexto 8">
            <a:extLst>
              <a:ext uri="{FF2B5EF4-FFF2-40B4-BE49-F238E27FC236}">
                <a16:creationId xmlns:a16="http://schemas.microsoft.com/office/drawing/2014/main" id="{900B17B7-C9A3-41CE-939E-E45D1955FCD3}"/>
              </a:ext>
            </a:extLst>
          </p:cNvPr>
          <p:cNvSpPr txBox="1"/>
          <p:nvPr userDrawn="1"/>
        </p:nvSpPr>
        <p:spPr>
          <a:xfrm>
            <a:off x="8659820" y="-645106"/>
            <a:ext cx="2659702" cy="369332"/>
          </a:xfrm>
          <a:prstGeom prst="rect">
            <a:avLst/>
          </a:prstGeom>
          <a:noFill/>
        </p:spPr>
        <p:txBody>
          <a:bodyPr wrap="none" rtlCol="0">
            <a:spAutoFit/>
          </a:bodyPr>
          <a:lstStyle/>
          <a:p>
            <a:r>
              <a:rPr lang="en-US" dirty="0">
                <a:solidFill>
                  <a:schemeClr val="bg1"/>
                </a:solidFill>
                <a:hlinkClick r:id="rId20">
                  <a:extLst>
                    <a:ext uri="{A12FA001-AC4F-418D-AE19-62706E023703}">
                      <ahyp:hlinkClr xmlns:ahyp="http://schemas.microsoft.com/office/drawing/2018/hyperlinkcolor" val="tx"/>
                    </a:ext>
                  </a:extLst>
                </a:hlinkClick>
              </a:rPr>
              <a:t>https://slidesgratis.com/</a:t>
            </a:r>
            <a:r>
              <a:rPr lang="en-US" dirty="0">
                <a:solidFill>
                  <a:schemeClr val="bg1"/>
                </a:solidFill>
              </a:rPr>
              <a:t> </a:t>
            </a:r>
          </a:p>
        </p:txBody>
      </p:sp>
      <p:pic>
        <p:nvPicPr>
          <p:cNvPr id="14" name="Imagen 13">
            <a:extLst>
              <a:ext uri="{FF2B5EF4-FFF2-40B4-BE49-F238E27FC236}">
                <a16:creationId xmlns:a16="http://schemas.microsoft.com/office/drawing/2014/main" id="{37C819BA-7AFD-4214-A544-2BC37CACF3A1}"/>
              </a:ext>
            </a:extLst>
          </p:cNvPr>
          <p:cNvPicPr>
            <a:picLocks noChangeAspect="1"/>
          </p:cNvPicPr>
          <p:nvPr userDrawn="1"/>
        </p:nvPicPr>
        <p:blipFill rotWithShape="1">
          <a:blip r:embed="rId21" cstate="hqprint">
            <a:extLst>
              <a:ext uri="{28A0092B-C50C-407E-A947-70E740481C1C}">
                <a14:useLocalDpi xmlns:a14="http://schemas.microsoft.com/office/drawing/2010/main" val="0"/>
              </a:ext>
            </a:extLst>
          </a:blip>
          <a:srcRect t="26389" r="12615" b="30833"/>
          <a:stretch/>
        </p:blipFill>
        <p:spPr>
          <a:xfrm>
            <a:off x="321364" y="-974539"/>
            <a:ext cx="1337946" cy="654972"/>
          </a:xfrm>
          <a:prstGeom prst="rect">
            <a:avLst/>
          </a:prstGeom>
        </p:spPr>
      </p:pic>
    </p:spTree>
    <p:extLst>
      <p:ext uri="{BB962C8B-B14F-4D97-AF65-F5344CB8AC3E}">
        <p14:creationId xmlns:p14="http://schemas.microsoft.com/office/powerpoint/2010/main" val="3968079979"/>
      </p:ext>
    </p:extLst>
  </p:cSld>
  <p:clrMap bg1="lt1" tx1="dk1" bg2="lt2" tx2="dk2" accent1="accent1" accent2="accent2" accent3="accent3" accent4="accent4" accent5="accent5" accent6="accent6" hlink="hlink" folHlink="folHlink"/>
  <p:sldLayoutIdLst>
    <p:sldLayoutId id="2147483676" r:id="rId1"/>
    <p:sldLayoutId id="2147483695" r:id="rId2"/>
    <p:sldLayoutId id="2147483702" r:id="rId3"/>
    <p:sldLayoutId id="2147483692" r:id="rId4"/>
    <p:sldLayoutId id="2147483688" r:id="rId5"/>
    <p:sldLayoutId id="2147483689" r:id="rId6"/>
    <p:sldLayoutId id="2147483686" r:id="rId7"/>
    <p:sldLayoutId id="2147483668" r:id="rId8"/>
    <p:sldLayoutId id="2147483682" r:id="rId9"/>
    <p:sldLayoutId id="2147483660" r:id="rId10"/>
    <p:sldLayoutId id="2147483699" r:id="rId11"/>
    <p:sldLayoutId id="2147483698" r:id="rId12"/>
    <p:sldLayoutId id="2147483707" r:id="rId13"/>
    <p:sldLayoutId id="2147483713" r:id="rId14"/>
    <p:sldLayoutId id="2147483714" r:id="rId15"/>
    <p:sldLayoutId id="214748372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ixabay.com/es/" TargetMode="External"/><Relationship Id="rId2" Type="http://schemas.openxmlformats.org/officeDocument/2006/relationships/hyperlink" Target="https://www.freepik.es/home" TargetMode="External"/><Relationship Id="rId1" Type="http://schemas.openxmlformats.org/officeDocument/2006/relationships/slideLayout" Target="../slideLayouts/slideLayout14.xml"/><Relationship Id="rId6" Type="http://schemas.openxmlformats.org/officeDocument/2006/relationships/hyperlink" Target="https://ppthemes.com/" TargetMode="External"/><Relationship Id="rId5" Type="http://schemas.openxmlformats.org/officeDocument/2006/relationships/hyperlink" Target="https://fonts.google.com/specimen/Lato" TargetMode="External"/><Relationship Id="rId4" Type="http://schemas.openxmlformats.org/officeDocument/2006/relationships/hyperlink" Target="https://www.maisfontes.com/akzidenz-grotesk-bq-super"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www.youtube.com/channel/UC-43Jmwyva1Ju7Jkluos39Q" TargetMode="External"/><Relationship Id="rId3" Type="http://schemas.openxmlformats.org/officeDocument/2006/relationships/hyperlink" Target="http://www.slidesgratis.com/" TargetMode="External"/><Relationship Id="rId7" Type="http://schemas.openxmlformats.org/officeDocument/2006/relationships/hyperlink" Target="https://www.facebook.com/Freeppthemes" TargetMode="External"/><Relationship Id="rId2" Type="http://schemas.openxmlformats.org/officeDocument/2006/relationships/hyperlink" Target="https://free-powerpoint-templates-download.com/" TargetMode="External"/><Relationship Id="rId1" Type="http://schemas.openxmlformats.org/officeDocument/2006/relationships/slideLayout" Target="../slideLayouts/slideLayout13.xml"/><Relationship Id="rId6" Type="http://schemas.openxmlformats.org/officeDocument/2006/relationships/hyperlink" Target="https://www.instagram.com/ppthemes/" TargetMode="External"/><Relationship Id="rId5" Type="http://schemas.openxmlformats.org/officeDocument/2006/relationships/hyperlink" Target="http://www.pixabay.com/" TargetMode="External"/><Relationship Id="rId4" Type="http://schemas.openxmlformats.org/officeDocument/2006/relationships/hyperlink" Target="https://www.freepik.e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ext Box 334"/>
          <p:cNvSpPr txBox="1">
            <a:spLocks noChangeArrowheads="1"/>
          </p:cNvSpPr>
          <p:nvPr/>
        </p:nvSpPr>
        <p:spPr bwMode="auto">
          <a:xfrm>
            <a:off x="2198004" y="3073826"/>
            <a:ext cx="625171" cy="73853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4799" dirty="0">
                <a:solidFill>
                  <a:schemeClr val="accent1"/>
                </a:solidFill>
                <a:latin typeface="+mn-lt"/>
                <a:cs typeface="Lato Black"/>
              </a:rPr>
              <a:t>02</a:t>
            </a:r>
          </a:p>
        </p:txBody>
      </p:sp>
      <p:sp>
        <p:nvSpPr>
          <p:cNvPr id="87" name="Text Box 346"/>
          <p:cNvSpPr txBox="1">
            <a:spLocks noChangeArrowheads="1"/>
          </p:cNvSpPr>
          <p:nvPr/>
        </p:nvSpPr>
        <p:spPr bwMode="auto">
          <a:xfrm>
            <a:off x="2223087" y="4091942"/>
            <a:ext cx="625171" cy="73853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4799" dirty="0">
                <a:solidFill>
                  <a:schemeClr val="accent1"/>
                </a:solidFill>
                <a:latin typeface="+mn-lt"/>
                <a:cs typeface="Lato Black"/>
              </a:rPr>
              <a:t>03</a:t>
            </a:r>
          </a:p>
        </p:txBody>
      </p:sp>
      <p:sp>
        <p:nvSpPr>
          <p:cNvPr id="99" name="Text Box 358"/>
          <p:cNvSpPr txBox="1">
            <a:spLocks noChangeArrowheads="1"/>
          </p:cNvSpPr>
          <p:nvPr/>
        </p:nvSpPr>
        <p:spPr bwMode="auto">
          <a:xfrm>
            <a:off x="2223087" y="5108471"/>
            <a:ext cx="625171" cy="73853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4799" dirty="0">
                <a:solidFill>
                  <a:schemeClr val="accent1"/>
                </a:solidFill>
                <a:latin typeface="+mn-lt"/>
                <a:cs typeface="Lato Black"/>
              </a:rPr>
              <a:t>04</a:t>
            </a:r>
          </a:p>
        </p:txBody>
      </p:sp>
      <p:sp>
        <p:nvSpPr>
          <p:cNvPr id="55311" name="TextBox 124"/>
          <p:cNvSpPr txBox="1">
            <a:spLocks noChangeArrowheads="1"/>
          </p:cNvSpPr>
          <p:nvPr/>
        </p:nvSpPr>
        <p:spPr bwMode="auto">
          <a:xfrm>
            <a:off x="2920808" y="5139646"/>
            <a:ext cx="7321228" cy="821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b="1" dirty="0">
                <a:latin typeface="+mn-lt"/>
                <a:cs typeface="Arial" panose="020B0604020202020204" pitchFamily="34" charset="0"/>
              </a:rPr>
              <a:t>Enjoy, </a:t>
            </a:r>
            <a:r>
              <a:rPr lang="en-US" altLang="es-MX" sz="1400" dirty="0">
                <a:latin typeface="+mn-lt"/>
                <a:cs typeface="Arial" panose="020B0604020202020204" pitchFamily="34" charset="0"/>
              </a:rPr>
              <a:t>if you like this template don’t forget to let us your comment and share on your social media, another person will thank you. Remember to come back, we will  be uploading more options so that you can continue impressing your audience.</a:t>
            </a:r>
          </a:p>
        </p:txBody>
      </p:sp>
      <p:sp>
        <p:nvSpPr>
          <p:cNvPr id="55317" name="TextBox 29"/>
          <p:cNvSpPr txBox="1">
            <a:spLocks noChangeArrowheads="1"/>
          </p:cNvSpPr>
          <p:nvPr/>
        </p:nvSpPr>
        <p:spPr bwMode="auto">
          <a:xfrm>
            <a:off x="2002195" y="505959"/>
            <a:ext cx="3078471" cy="600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99" b="1" dirty="0">
                <a:solidFill>
                  <a:schemeClr val="accent1"/>
                </a:solidFill>
                <a:latin typeface="+mn-lt"/>
                <a:cs typeface="Arial" panose="020B0604020202020204" pitchFamily="34" charset="0"/>
              </a:rPr>
              <a:t>Read Before Use</a:t>
            </a:r>
          </a:p>
        </p:txBody>
      </p:sp>
      <p:grpSp>
        <p:nvGrpSpPr>
          <p:cNvPr id="55318" name="Group 30"/>
          <p:cNvGrpSpPr>
            <a:grpSpLocks/>
          </p:cNvGrpSpPr>
          <p:nvPr/>
        </p:nvGrpSpPr>
        <p:grpSpPr bwMode="auto">
          <a:xfrm>
            <a:off x="2107425" y="1100323"/>
            <a:ext cx="1139528" cy="36504"/>
            <a:chOff x="1775295" y="2028842"/>
            <a:chExt cx="3021910" cy="45719"/>
          </a:xfrm>
          <a:solidFill>
            <a:schemeClr val="accent1"/>
          </a:solidFill>
        </p:grpSpPr>
        <p:sp>
          <p:nvSpPr>
            <p:cNvPr id="32" name="Rectangle 31"/>
            <p:cNvSpPr/>
            <p:nvPr/>
          </p:nvSpPr>
          <p:spPr>
            <a:xfrm flipV="1">
              <a:off x="177529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p>
          </p:txBody>
        </p:sp>
        <p:sp>
          <p:nvSpPr>
            <p:cNvPr id="33" name="Rectangle 32"/>
            <p:cNvSpPr/>
            <p:nvPr/>
          </p:nvSpPr>
          <p:spPr>
            <a:xfrm flipV="1">
              <a:off x="239188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p>
          </p:txBody>
        </p:sp>
        <p:sp>
          <p:nvSpPr>
            <p:cNvPr id="34" name="Rectangle 33"/>
            <p:cNvSpPr/>
            <p:nvPr/>
          </p:nvSpPr>
          <p:spPr>
            <a:xfrm flipV="1">
              <a:off x="302530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p>
          </p:txBody>
        </p:sp>
        <p:sp>
          <p:nvSpPr>
            <p:cNvPr id="35" name="Rectangle 34"/>
            <p:cNvSpPr/>
            <p:nvPr/>
          </p:nvSpPr>
          <p:spPr>
            <a:xfrm flipV="1">
              <a:off x="364189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p>
          </p:txBody>
        </p:sp>
        <p:sp>
          <p:nvSpPr>
            <p:cNvPr id="36" name="Rectangle 35"/>
            <p:cNvSpPr/>
            <p:nvPr/>
          </p:nvSpPr>
          <p:spPr>
            <a:xfrm flipV="1">
              <a:off x="4256376" y="2028842"/>
              <a:ext cx="540829"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p>
          </p:txBody>
        </p:sp>
      </p:grpSp>
      <p:sp>
        <p:nvSpPr>
          <p:cNvPr id="30" name="TextBox 121">
            <a:extLst>
              <a:ext uri="{FF2B5EF4-FFF2-40B4-BE49-F238E27FC236}">
                <a16:creationId xmlns:a16="http://schemas.microsoft.com/office/drawing/2014/main" id="{4994152A-3327-45D6-9425-D1DCEF519E86}"/>
              </a:ext>
            </a:extLst>
          </p:cNvPr>
          <p:cNvSpPr txBox="1">
            <a:spLocks noChangeArrowheads="1"/>
          </p:cNvSpPr>
          <p:nvPr/>
        </p:nvSpPr>
        <p:spPr bwMode="auto">
          <a:xfrm>
            <a:off x="2920809" y="4157302"/>
            <a:ext cx="7321228" cy="821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b="1" dirty="0">
                <a:latin typeface="+mn-lt"/>
                <a:cs typeface="Arial" panose="020B0604020202020204" pitchFamily="34" charset="0"/>
              </a:rPr>
              <a:t>You won’t find some images, this will allow to use yours, </a:t>
            </a:r>
            <a:r>
              <a:rPr lang="en-US" altLang="es-MX" sz="1400" dirty="0">
                <a:latin typeface="+mn-lt"/>
                <a:cs typeface="Arial" panose="020B0604020202020204" pitchFamily="34" charset="0"/>
              </a:rPr>
              <a:t>the images used were found on </a:t>
            </a:r>
            <a:r>
              <a:rPr lang="en-US" altLang="es-MX" sz="1400" dirty="0">
                <a:latin typeface="+mn-lt"/>
                <a:cs typeface="Arial" panose="020B0604020202020204" pitchFamily="34" charset="0"/>
                <a:hlinkClick r:id="rId2">
                  <a:extLst>
                    <a:ext uri="{A12FA001-AC4F-418D-AE19-62706E023703}">
                      <ahyp:hlinkClr xmlns:ahyp="http://schemas.microsoft.com/office/drawing/2018/hyperlinkcolor" val="tx"/>
                    </a:ext>
                  </a:extLst>
                </a:hlinkClick>
              </a:rPr>
              <a:t>https://www.freepik.es </a:t>
            </a:r>
            <a:r>
              <a:rPr lang="en-US" altLang="es-MX" sz="1400" dirty="0">
                <a:latin typeface="+mn-lt"/>
                <a:cs typeface="Arial" panose="020B0604020202020204" pitchFamily="34" charset="0"/>
              </a:rPr>
              <a:t>- </a:t>
            </a:r>
            <a:r>
              <a:rPr lang="en-US" altLang="es-MX" sz="1400" dirty="0">
                <a:latin typeface="+mn-lt"/>
                <a:cs typeface="Arial" panose="020B0604020202020204" pitchFamily="34" charset="0"/>
                <a:hlinkClick r:id="rId3">
                  <a:extLst>
                    <a:ext uri="{A12FA001-AC4F-418D-AE19-62706E023703}">
                      <ahyp:hlinkClr xmlns:ahyp="http://schemas.microsoft.com/office/drawing/2018/hyperlinkcolor" val="tx"/>
                    </a:ext>
                  </a:extLst>
                </a:hlinkClick>
              </a:rPr>
              <a:t>https://pixabay.com/es/</a:t>
            </a:r>
            <a:r>
              <a:rPr lang="en-US" altLang="es-MX" sz="1400" dirty="0">
                <a:latin typeface="+mn-lt"/>
                <a:cs typeface="Arial" panose="020B0604020202020204" pitchFamily="34" charset="0"/>
              </a:rPr>
              <a:t>   there you can find another ones if you want for free. And of course, you can changed it for yours. </a:t>
            </a:r>
          </a:p>
        </p:txBody>
      </p:sp>
      <p:sp>
        <p:nvSpPr>
          <p:cNvPr id="2" name="Rectángulo 1">
            <a:extLst>
              <a:ext uri="{FF2B5EF4-FFF2-40B4-BE49-F238E27FC236}">
                <a16:creationId xmlns:a16="http://schemas.microsoft.com/office/drawing/2014/main" id="{A861E1E4-650F-4B58-BD99-93E6FC21ADED}"/>
              </a:ext>
            </a:extLst>
          </p:cNvPr>
          <p:cNvSpPr/>
          <p:nvPr/>
        </p:nvSpPr>
        <p:spPr>
          <a:xfrm>
            <a:off x="2002194" y="1137661"/>
            <a:ext cx="6094413" cy="646203"/>
          </a:xfrm>
          <a:prstGeom prst="rect">
            <a:avLst/>
          </a:prstGeom>
        </p:spPr>
        <p:txBody>
          <a:bodyPr>
            <a:spAutoFit/>
          </a:bodyPr>
          <a:lstStyle/>
          <a:p>
            <a:r>
              <a:rPr lang="en-US" sz="3599" b="1" dirty="0">
                <a:solidFill>
                  <a:schemeClr val="accent4"/>
                </a:solidFill>
              </a:rPr>
              <a:t>Thanks for downloading</a:t>
            </a:r>
          </a:p>
        </p:txBody>
      </p:sp>
      <p:sp>
        <p:nvSpPr>
          <p:cNvPr id="3" name="Rectángulo 2">
            <a:extLst>
              <a:ext uri="{FF2B5EF4-FFF2-40B4-BE49-F238E27FC236}">
                <a16:creationId xmlns:a16="http://schemas.microsoft.com/office/drawing/2014/main" id="{4FD16BAF-8F85-4252-90D0-A30F2681D6B9}"/>
              </a:ext>
            </a:extLst>
          </p:cNvPr>
          <p:cNvSpPr/>
          <p:nvPr/>
        </p:nvSpPr>
        <p:spPr>
          <a:xfrm>
            <a:off x="3014444" y="3073826"/>
            <a:ext cx="7227593" cy="566309"/>
          </a:xfrm>
          <a:prstGeom prst="rect">
            <a:avLst/>
          </a:prstGeom>
        </p:spPr>
        <p:txBody>
          <a:bodyPr wrap="square">
            <a:spAutoFit/>
          </a:bodyPr>
          <a:lstStyle/>
          <a:p>
            <a:pPr>
              <a:lnSpc>
                <a:spcPct val="110000"/>
              </a:lnSpc>
            </a:pPr>
            <a:r>
              <a:rPr lang="en-US" altLang="es-MX" sz="1400" b="1" dirty="0">
                <a:cs typeface="Arial" panose="020B0604020202020204" pitchFamily="34" charset="0"/>
              </a:rPr>
              <a:t>Someone said: “Creativity is the key to success in the future”, </a:t>
            </a:r>
            <a:r>
              <a:rPr lang="en-US" altLang="es-MX" sz="1400" dirty="0">
                <a:cs typeface="Arial" panose="020B0604020202020204" pitchFamily="34" charset="0"/>
              </a:rPr>
              <a:t>you can use this template as you want, use your creativity and change colors, icons and image according to your brand.</a:t>
            </a:r>
          </a:p>
        </p:txBody>
      </p:sp>
      <p:sp>
        <p:nvSpPr>
          <p:cNvPr id="4" name="Text Box 322">
            <a:extLst>
              <a:ext uri="{FF2B5EF4-FFF2-40B4-BE49-F238E27FC236}">
                <a16:creationId xmlns:a16="http://schemas.microsoft.com/office/drawing/2014/main" id="{F52886DE-2337-422E-9E02-D5E6D2E6D5B9}"/>
              </a:ext>
            </a:extLst>
          </p:cNvPr>
          <p:cNvSpPr txBox="1">
            <a:spLocks noChangeArrowheads="1"/>
          </p:cNvSpPr>
          <p:nvPr/>
        </p:nvSpPr>
        <p:spPr bwMode="auto">
          <a:xfrm>
            <a:off x="2203786" y="1921125"/>
            <a:ext cx="625171" cy="73853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4799" dirty="0">
                <a:solidFill>
                  <a:schemeClr val="accent1"/>
                </a:solidFill>
                <a:latin typeface="+mn-lt"/>
              </a:rPr>
              <a:t>01</a:t>
            </a:r>
          </a:p>
        </p:txBody>
      </p:sp>
      <p:sp>
        <p:nvSpPr>
          <p:cNvPr id="5" name="TextBox 121">
            <a:extLst>
              <a:ext uri="{FF2B5EF4-FFF2-40B4-BE49-F238E27FC236}">
                <a16:creationId xmlns:a16="http://schemas.microsoft.com/office/drawing/2014/main" id="{58E10FA7-5A2D-4C09-8B3F-7195A9CE858D}"/>
              </a:ext>
            </a:extLst>
          </p:cNvPr>
          <p:cNvSpPr txBox="1">
            <a:spLocks noChangeArrowheads="1"/>
          </p:cNvSpPr>
          <p:nvPr/>
        </p:nvSpPr>
        <p:spPr bwMode="auto">
          <a:xfrm>
            <a:off x="3043011" y="1995157"/>
            <a:ext cx="7653169" cy="80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ja-JP" sz="1400" b="1" dirty="0">
                <a:latin typeface="+mn-lt"/>
                <a:cs typeface="Calibri" panose="020F0502020204030204" pitchFamily="34" charset="0"/>
              </a:rPr>
              <a:t>Download and install  </a:t>
            </a:r>
            <a:r>
              <a:rPr lang="en-US" altLang="ja-JP" sz="1400" b="1" dirty="0" err="1">
                <a:latin typeface="+mn-lt"/>
                <a:cs typeface="Calibri" panose="020F0502020204030204" pitchFamily="34" charset="0"/>
                <a:hlinkClick r:id="rId4">
                  <a:extLst>
                    <a:ext uri="{A12FA001-AC4F-418D-AE19-62706E023703}">
                      <ahyp:hlinkClr xmlns:ahyp="http://schemas.microsoft.com/office/drawing/2018/hyperlinkcolor" val="tx"/>
                    </a:ext>
                  </a:extLst>
                </a:hlinkClick>
              </a:rPr>
              <a:t>Akzidenz-Grotesk</a:t>
            </a:r>
            <a:r>
              <a:rPr lang="en-US" altLang="ja-JP" sz="1400" b="1" dirty="0">
                <a:latin typeface="+mn-lt"/>
                <a:cs typeface="Calibri" panose="020F0502020204030204" pitchFamily="34" charset="0"/>
                <a:hlinkClick r:id="rId4">
                  <a:extLst>
                    <a:ext uri="{A12FA001-AC4F-418D-AE19-62706E023703}">
                      <ahyp:hlinkClr xmlns:ahyp="http://schemas.microsoft.com/office/drawing/2018/hyperlinkcolor" val="tx"/>
                    </a:ext>
                  </a:extLst>
                </a:hlinkClick>
              </a:rPr>
              <a:t> BQ Super</a:t>
            </a:r>
            <a:r>
              <a:rPr lang="en-US" altLang="ja-JP" sz="1400" b="1" dirty="0">
                <a:latin typeface="+mn-lt"/>
                <a:cs typeface="Calibri" panose="020F0502020204030204" pitchFamily="34" charset="0"/>
              </a:rPr>
              <a:t>  - </a:t>
            </a:r>
            <a:r>
              <a:rPr lang="en-US" altLang="ja-JP" sz="1400" b="1" dirty="0" err="1">
                <a:latin typeface="+mn-lt"/>
                <a:cs typeface="Calibri" panose="020F0502020204030204" pitchFamily="34" charset="0"/>
                <a:hlinkClick r:id="rId5">
                  <a:extLst>
                    <a:ext uri="{A12FA001-AC4F-418D-AE19-62706E023703}">
                      <ahyp:hlinkClr xmlns:ahyp="http://schemas.microsoft.com/office/drawing/2018/hyperlinkcolor" val="tx"/>
                    </a:ext>
                  </a:extLst>
                </a:hlinkClick>
              </a:rPr>
              <a:t>Lato</a:t>
            </a:r>
            <a:r>
              <a:rPr lang="en-US" altLang="ja-JP" sz="1400" b="1" dirty="0">
                <a:latin typeface="+mn-lt"/>
                <a:cs typeface="Calibri" panose="020F0502020204030204" pitchFamily="34" charset="0"/>
                <a:hlinkClick r:id="rId5">
                  <a:extLst>
                    <a:ext uri="{A12FA001-AC4F-418D-AE19-62706E023703}">
                      <ahyp:hlinkClr xmlns:ahyp="http://schemas.microsoft.com/office/drawing/2018/hyperlinkcolor" val="tx"/>
                    </a:ext>
                  </a:extLst>
                </a:hlinkClick>
              </a:rPr>
              <a:t> Family Font </a:t>
            </a:r>
            <a:r>
              <a:rPr lang="en-US" altLang="ja-JP" sz="1400" b="1" dirty="0">
                <a:latin typeface="+mn-lt"/>
                <a:cs typeface="Calibri" panose="020F0502020204030204" pitchFamily="34" charset="0"/>
              </a:rPr>
              <a:t>- </a:t>
            </a:r>
            <a:r>
              <a:rPr lang="en-US" altLang="ja-JP" sz="1400" dirty="0">
                <a:latin typeface="+mn-lt"/>
                <a:cs typeface="Calibri" panose="020F0502020204030204" pitchFamily="34" charset="0"/>
              </a:rPr>
              <a:t>before editing this template, in order to see it as you found it  </a:t>
            </a:r>
            <a:r>
              <a:rPr lang="es-CO" sz="1400" dirty="0">
                <a:latin typeface="+mn-lt"/>
                <a:cs typeface="Calibri" panose="020F0502020204030204" pitchFamily="34" charset="0"/>
                <a:hlinkClick r:id="rId6">
                  <a:extLst>
                    <a:ext uri="{A12FA001-AC4F-418D-AE19-62706E023703}">
                      <ahyp:hlinkClr xmlns:ahyp="http://schemas.microsoft.com/office/drawing/2018/hyperlinkcolor" val="tx"/>
                    </a:ext>
                  </a:extLst>
                </a:hlinkClick>
              </a:rPr>
              <a:t>https://ppthemes.com/</a:t>
            </a:r>
            <a:r>
              <a:rPr lang="es-CO" sz="1400" dirty="0">
                <a:latin typeface="+mn-lt"/>
                <a:cs typeface="Calibri" panose="020F0502020204030204" pitchFamily="34" charset="0"/>
              </a:rPr>
              <a:t> </a:t>
            </a:r>
            <a:r>
              <a:rPr lang="en-US" altLang="ja-JP" sz="1400" dirty="0">
                <a:latin typeface="+mn-lt"/>
                <a:cs typeface="Calibri" panose="020F0502020204030204" pitchFamily="34" charset="0"/>
              </a:rPr>
              <a:t>otherwise the font will change and your template would look different.  </a:t>
            </a:r>
            <a:endParaRPr lang="en-US" altLang="es-MX" sz="1400" b="1" dirty="0">
              <a:latin typeface="+mn-lt"/>
              <a:cs typeface="Calibri" panose="020F0502020204030204" pitchFamily="34" charset="0"/>
            </a:endParaRPr>
          </a:p>
        </p:txBody>
      </p:sp>
    </p:spTree>
    <p:extLst>
      <p:ext uri="{BB962C8B-B14F-4D97-AF65-F5344CB8AC3E}">
        <p14:creationId xmlns:p14="http://schemas.microsoft.com/office/powerpoint/2010/main" val="3460216635"/>
      </p:ext>
    </p:extLst>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EFE252-6EF3-BE4F-BE3F-54DCA4F02CA8}"/>
              </a:ext>
            </a:extLst>
          </p:cNvPr>
          <p:cNvSpPr txBox="1"/>
          <p:nvPr/>
        </p:nvSpPr>
        <p:spPr>
          <a:xfrm>
            <a:off x="4567391" y="306186"/>
            <a:ext cx="3057247" cy="553998"/>
          </a:xfrm>
          <a:prstGeom prst="rect">
            <a:avLst/>
          </a:prstGeom>
          <a:noFill/>
        </p:spPr>
        <p:txBody>
          <a:bodyPr wrap="none" rtlCol="0">
            <a:spAutoFit/>
          </a:bodyPr>
          <a:lstStyle/>
          <a:p>
            <a:pPr algn="ctr"/>
            <a:r>
              <a:rPr lang="en-US" sz="3000" b="1" dirty="0">
                <a:solidFill>
                  <a:schemeClr val="tx2"/>
                </a:solidFill>
                <a:latin typeface="Poppins" pitchFamily="2" charset="77"/>
                <a:cs typeface="Poppins" pitchFamily="2" charset="77"/>
              </a:rPr>
              <a:t>PROCESS SLIDE</a:t>
            </a:r>
          </a:p>
        </p:txBody>
      </p:sp>
      <p:sp>
        <p:nvSpPr>
          <p:cNvPr id="3" name="TextBox 2">
            <a:extLst>
              <a:ext uri="{FF2B5EF4-FFF2-40B4-BE49-F238E27FC236}">
                <a16:creationId xmlns:a16="http://schemas.microsoft.com/office/drawing/2014/main" id="{29BA4200-D07E-0547-923F-277DDF4B95D9}"/>
              </a:ext>
            </a:extLst>
          </p:cNvPr>
          <p:cNvSpPr txBox="1"/>
          <p:nvPr/>
        </p:nvSpPr>
        <p:spPr>
          <a:xfrm>
            <a:off x="4883424" y="787593"/>
            <a:ext cx="2425152" cy="276999"/>
          </a:xfrm>
          <a:prstGeom prst="rect">
            <a:avLst/>
          </a:prstGeom>
          <a:noFill/>
        </p:spPr>
        <p:txBody>
          <a:bodyPr wrap="none" rtlCol="0">
            <a:spAutoFit/>
          </a:bodyPr>
          <a:lstStyle/>
          <a:p>
            <a:pPr algn="ctr"/>
            <a:r>
              <a:rPr lang="en-US" sz="1200" spc="150" dirty="0">
                <a:solidFill>
                  <a:schemeClr val="bg1">
                    <a:lumMod val="65000"/>
                  </a:schemeClr>
                </a:solidFill>
                <a:latin typeface="Poppins Light" pitchFamily="2" charset="77"/>
                <a:cs typeface="Poppins Light" pitchFamily="2" charset="77"/>
              </a:rPr>
              <a:t>WRITE YOUR SUBTITLE HERE</a:t>
            </a:r>
          </a:p>
        </p:txBody>
      </p:sp>
      <p:sp>
        <p:nvSpPr>
          <p:cNvPr id="4" name="Freeform 2">
            <a:extLst>
              <a:ext uri="{FF2B5EF4-FFF2-40B4-BE49-F238E27FC236}">
                <a16:creationId xmlns:a16="http://schemas.microsoft.com/office/drawing/2014/main" id="{DE74BC18-4190-B648-8624-4960A911164F}"/>
              </a:ext>
            </a:extLst>
          </p:cNvPr>
          <p:cNvSpPr>
            <a:spLocks noChangeArrowheads="1"/>
          </p:cNvSpPr>
          <p:nvPr/>
        </p:nvSpPr>
        <p:spPr bwMode="auto">
          <a:xfrm>
            <a:off x="1588" y="1641051"/>
            <a:ext cx="3119988" cy="1587458"/>
          </a:xfrm>
          <a:custGeom>
            <a:avLst/>
            <a:gdLst>
              <a:gd name="T0" fmla="*/ 4545 w 5010"/>
              <a:gd name="T1" fmla="*/ 742 h 2548"/>
              <a:gd name="T2" fmla="*/ 2262 w 5010"/>
              <a:gd name="T3" fmla="*/ 0 h 2548"/>
              <a:gd name="T4" fmla="*/ 0 w 5010"/>
              <a:gd name="T5" fmla="*/ 0 h 2548"/>
              <a:gd name="T6" fmla="*/ 0 w 5010"/>
              <a:gd name="T7" fmla="*/ 1993 h 2548"/>
              <a:gd name="T8" fmla="*/ 2262 w 5010"/>
              <a:gd name="T9" fmla="*/ 1993 h 2548"/>
              <a:gd name="T10" fmla="*/ 3374 w 5010"/>
              <a:gd name="T11" fmla="*/ 2354 h 2548"/>
              <a:gd name="T12" fmla="*/ 3600 w 5010"/>
              <a:gd name="T13" fmla="*/ 2547 h 2548"/>
              <a:gd name="T14" fmla="*/ 5009 w 5010"/>
              <a:gd name="T15" fmla="*/ 1138 h 2548"/>
              <a:gd name="T16" fmla="*/ 4545 w 5010"/>
              <a:gd name="T17" fmla="*/ 742 h 2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10" h="2548">
                <a:moveTo>
                  <a:pt x="4545" y="742"/>
                </a:moveTo>
                <a:cubicBezTo>
                  <a:pt x="3905" y="276"/>
                  <a:pt x="3116" y="0"/>
                  <a:pt x="2262" y="0"/>
                </a:cubicBezTo>
                <a:lnTo>
                  <a:pt x="0" y="0"/>
                </a:lnTo>
                <a:lnTo>
                  <a:pt x="0" y="1993"/>
                </a:lnTo>
                <a:lnTo>
                  <a:pt x="2262" y="1993"/>
                </a:lnTo>
                <a:cubicBezTo>
                  <a:pt x="2678" y="1993"/>
                  <a:pt x="3062" y="2127"/>
                  <a:pt x="3374" y="2354"/>
                </a:cubicBezTo>
                <a:cubicBezTo>
                  <a:pt x="3454" y="2412"/>
                  <a:pt x="3530" y="2477"/>
                  <a:pt x="3600" y="2547"/>
                </a:cubicBezTo>
                <a:lnTo>
                  <a:pt x="5009" y="1138"/>
                </a:lnTo>
                <a:cubicBezTo>
                  <a:pt x="4865" y="994"/>
                  <a:pt x="4710" y="861"/>
                  <a:pt x="4545" y="742"/>
                </a:cubicBezTo>
              </a:path>
            </a:pathLst>
          </a:custGeom>
          <a:solidFill>
            <a:schemeClr val="accent1"/>
          </a:solidFill>
          <a:ln>
            <a:noFill/>
          </a:ln>
          <a:effectLst/>
        </p:spPr>
        <p:txBody>
          <a:bodyPr wrap="none" anchor="ctr"/>
          <a:lstStyle/>
          <a:p>
            <a:endParaRPr lang="en-US" sz="900"/>
          </a:p>
        </p:txBody>
      </p:sp>
      <p:sp>
        <p:nvSpPr>
          <p:cNvPr id="5" name="Freeform 3">
            <a:extLst>
              <a:ext uri="{FF2B5EF4-FFF2-40B4-BE49-F238E27FC236}">
                <a16:creationId xmlns:a16="http://schemas.microsoft.com/office/drawing/2014/main" id="{901C5178-292C-AA47-A0AA-578C1F4E1AB0}"/>
              </a:ext>
            </a:extLst>
          </p:cNvPr>
          <p:cNvSpPr>
            <a:spLocks noChangeArrowheads="1"/>
          </p:cNvSpPr>
          <p:nvPr/>
        </p:nvSpPr>
        <p:spPr bwMode="auto">
          <a:xfrm>
            <a:off x="1588" y="4892868"/>
            <a:ext cx="3119988" cy="1587458"/>
          </a:xfrm>
          <a:custGeom>
            <a:avLst/>
            <a:gdLst>
              <a:gd name="T0" fmla="*/ 3600 w 5010"/>
              <a:gd name="T1" fmla="*/ 0 h 2548"/>
              <a:gd name="T2" fmla="*/ 3374 w 5010"/>
              <a:gd name="T3" fmla="*/ 193 h 2548"/>
              <a:gd name="T4" fmla="*/ 2262 w 5010"/>
              <a:gd name="T5" fmla="*/ 554 h 2548"/>
              <a:gd name="T6" fmla="*/ 0 w 5010"/>
              <a:gd name="T7" fmla="*/ 554 h 2548"/>
              <a:gd name="T8" fmla="*/ 0 w 5010"/>
              <a:gd name="T9" fmla="*/ 2547 h 2548"/>
              <a:gd name="T10" fmla="*/ 2262 w 5010"/>
              <a:gd name="T11" fmla="*/ 2547 h 2548"/>
              <a:gd name="T12" fmla="*/ 4545 w 5010"/>
              <a:gd name="T13" fmla="*/ 1806 h 2548"/>
              <a:gd name="T14" fmla="*/ 5009 w 5010"/>
              <a:gd name="T15" fmla="*/ 1409 h 2548"/>
              <a:gd name="T16" fmla="*/ 3600 w 5010"/>
              <a:gd name="T17" fmla="*/ 0 h 2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10" h="2548">
                <a:moveTo>
                  <a:pt x="3600" y="0"/>
                </a:moveTo>
                <a:cubicBezTo>
                  <a:pt x="3530" y="71"/>
                  <a:pt x="3454" y="135"/>
                  <a:pt x="3374" y="193"/>
                </a:cubicBezTo>
                <a:cubicBezTo>
                  <a:pt x="3062" y="420"/>
                  <a:pt x="2678" y="554"/>
                  <a:pt x="2262" y="554"/>
                </a:cubicBezTo>
                <a:lnTo>
                  <a:pt x="0" y="554"/>
                </a:lnTo>
                <a:lnTo>
                  <a:pt x="0" y="2547"/>
                </a:lnTo>
                <a:lnTo>
                  <a:pt x="2262" y="2547"/>
                </a:lnTo>
                <a:cubicBezTo>
                  <a:pt x="3116" y="2547"/>
                  <a:pt x="3905" y="2272"/>
                  <a:pt x="4545" y="1806"/>
                </a:cubicBezTo>
                <a:cubicBezTo>
                  <a:pt x="4710" y="1686"/>
                  <a:pt x="4865" y="1553"/>
                  <a:pt x="5009" y="1409"/>
                </a:cubicBezTo>
                <a:lnTo>
                  <a:pt x="3600" y="0"/>
                </a:lnTo>
              </a:path>
            </a:pathLst>
          </a:custGeom>
          <a:solidFill>
            <a:schemeClr val="accent4"/>
          </a:solidFill>
          <a:ln>
            <a:noFill/>
          </a:ln>
          <a:effectLst/>
        </p:spPr>
        <p:txBody>
          <a:bodyPr wrap="none" anchor="ctr"/>
          <a:lstStyle/>
          <a:p>
            <a:endParaRPr lang="en-US" sz="900"/>
          </a:p>
        </p:txBody>
      </p:sp>
      <p:sp>
        <p:nvSpPr>
          <p:cNvPr id="14" name="Freeform 78">
            <a:extLst>
              <a:ext uri="{FF2B5EF4-FFF2-40B4-BE49-F238E27FC236}">
                <a16:creationId xmlns:a16="http://schemas.microsoft.com/office/drawing/2014/main" id="{473E31D0-B9EC-4442-873B-4E1748EE9545}"/>
              </a:ext>
            </a:extLst>
          </p:cNvPr>
          <p:cNvSpPr>
            <a:spLocks noChangeArrowheads="1"/>
          </p:cNvSpPr>
          <p:nvPr/>
        </p:nvSpPr>
        <p:spPr bwMode="auto">
          <a:xfrm>
            <a:off x="2242706" y="4060688"/>
            <a:ext cx="1587459" cy="1711050"/>
          </a:xfrm>
          <a:custGeom>
            <a:avLst/>
            <a:gdLst>
              <a:gd name="T0" fmla="*/ 461 w 2547"/>
              <a:gd name="T1" fmla="*/ 585 h 2747"/>
              <a:gd name="T2" fmla="*/ 0 w 2547"/>
              <a:gd name="T3" fmla="*/ 1337 h 2747"/>
              <a:gd name="T4" fmla="*/ 1409 w 2547"/>
              <a:gd name="T5" fmla="*/ 2746 h 2747"/>
              <a:gd name="T6" fmla="*/ 2357 w 2547"/>
              <a:gd name="T7" fmla="*/ 1201 h 2747"/>
              <a:gd name="T8" fmla="*/ 2546 w 2547"/>
              <a:gd name="T9" fmla="*/ 0 h 2747"/>
              <a:gd name="T10" fmla="*/ 554 w 2547"/>
              <a:gd name="T11" fmla="*/ 0 h 2747"/>
              <a:gd name="T12" fmla="*/ 461 w 2547"/>
              <a:gd name="T13" fmla="*/ 585 h 2747"/>
            </a:gdLst>
            <a:ahLst/>
            <a:cxnLst>
              <a:cxn ang="0">
                <a:pos x="T0" y="T1"/>
              </a:cxn>
              <a:cxn ang="0">
                <a:pos x="T2" y="T3"/>
              </a:cxn>
              <a:cxn ang="0">
                <a:pos x="T4" y="T5"/>
              </a:cxn>
              <a:cxn ang="0">
                <a:pos x="T6" y="T7"/>
              </a:cxn>
              <a:cxn ang="0">
                <a:pos x="T8" y="T9"/>
              </a:cxn>
              <a:cxn ang="0">
                <a:pos x="T10" y="T11"/>
              </a:cxn>
              <a:cxn ang="0">
                <a:pos x="T12" y="T13"/>
              </a:cxn>
            </a:cxnLst>
            <a:rect l="0" t="0" r="r" b="b"/>
            <a:pathLst>
              <a:path w="2547" h="2747">
                <a:moveTo>
                  <a:pt x="461" y="585"/>
                </a:moveTo>
                <a:cubicBezTo>
                  <a:pt x="369" y="872"/>
                  <a:pt x="208" y="1129"/>
                  <a:pt x="0" y="1337"/>
                </a:cubicBezTo>
                <a:lnTo>
                  <a:pt x="1409" y="2746"/>
                </a:lnTo>
                <a:cubicBezTo>
                  <a:pt x="1837" y="2318"/>
                  <a:pt x="2166" y="1791"/>
                  <a:pt x="2357" y="1201"/>
                </a:cubicBezTo>
                <a:cubicBezTo>
                  <a:pt x="2480" y="822"/>
                  <a:pt x="2546" y="419"/>
                  <a:pt x="2546" y="0"/>
                </a:cubicBezTo>
                <a:lnTo>
                  <a:pt x="554" y="0"/>
                </a:lnTo>
                <a:cubicBezTo>
                  <a:pt x="554" y="204"/>
                  <a:pt x="521" y="400"/>
                  <a:pt x="461" y="585"/>
                </a:cubicBezTo>
              </a:path>
            </a:pathLst>
          </a:custGeom>
          <a:solidFill>
            <a:schemeClr val="accent3"/>
          </a:solidFill>
          <a:ln>
            <a:noFill/>
          </a:ln>
          <a:effectLst/>
        </p:spPr>
        <p:txBody>
          <a:bodyPr wrap="none" anchor="ctr"/>
          <a:lstStyle/>
          <a:p>
            <a:endParaRPr lang="en-US" sz="900"/>
          </a:p>
        </p:txBody>
      </p:sp>
      <p:sp>
        <p:nvSpPr>
          <p:cNvPr id="15" name="Freeform 79">
            <a:extLst>
              <a:ext uri="{FF2B5EF4-FFF2-40B4-BE49-F238E27FC236}">
                <a16:creationId xmlns:a16="http://schemas.microsoft.com/office/drawing/2014/main" id="{11564133-1A0A-A94A-A398-A831A4246147}"/>
              </a:ext>
            </a:extLst>
          </p:cNvPr>
          <p:cNvSpPr>
            <a:spLocks noChangeArrowheads="1"/>
          </p:cNvSpPr>
          <p:nvPr/>
        </p:nvSpPr>
        <p:spPr bwMode="auto">
          <a:xfrm>
            <a:off x="2242706" y="2349639"/>
            <a:ext cx="1587459" cy="1711049"/>
          </a:xfrm>
          <a:custGeom>
            <a:avLst/>
            <a:gdLst>
              <a:gd name="T0" fmla="*/ 1409 w 2547"/>
              <a:gd name="T1" fmla="*/ 0 h 2747"/>
              <a:gd name="T2" fmla="*/ 0 w 2547"/>
              <a:gd name="T3" fmla="*/ 1409 h 2747"/>
              <a:gd name="T4" fmla="*/ 461 w 2547"/>
              <a:gd name="T5" fmla="*/ 2162 h 2747"/>
              <a:gd name="T6" fmla="*/ 554 w 2547"/>
              <a:gd name="T7" fmla="*/ 2746 h 2747"/>
              <a:gd name="T8" fmla="*/ 2546 w 2547"/>
              <a:gd name="T9" fmla="*/ 2746 h 2747"/>
              <a:gd name="T10" fmla="*/ 2357 w 2547"/>
              <a:gd name="T11" fmla="*/ 1545 h 2747"/>
              <a:gd name="T12" fmla="*/ 1409 w 2547"/>
              <a:gd name="T13" fmla="*/ 0 h 2747"/>
            </a:gdLst>
            <a:ahLst/>
            <a:cxnLst>
              <a:cxn ang="0">
                <a:pos x="T0" y="T1"/>
              </a:cxn>
              <a:cxn ang="0">
                <a:pos x="T2" y="T3"/>
              </a:cxn>
              <a:cxn ang="0">
                <a:pos x="T4" y="T5"/>
              </a:cxn>
              <a:cxn ang="0">
                <a:pos x="T6" y="T7"/>
              </a:cxn>
              <a:cxn ang="0">
                <a:pos x="T8" y="T9"/>
              </a:cxn>
              <a:cxn ang="0">
                <a:pos x="T10" y="T11"/>
              </a:cxn>
              <a:cxn ang="0">
                <a:pos x="T12" y="T13"/>
              </a:cxn>
            </a:cxnLst>
            <a:rect l="0" t="0" r="r" b="b"/>
            <a:pathLst>
              <a:path w="2547" h="2747">
                <a:moveTo>
                  <a:pt x="1409" y="0"/>
                </a:moveTo>
                <a:lnTo>
                  <a:pt x="0" y="1409"/>
                </a:lnTo>
                <a:cubicBezTo>
                  <a:pt x="208" y="1618"/>
                  <a:pt x="369" y="1874"/>
                  <a:pt x="461" y="2162"/>
                </a:cubicBezTo>
                <a:cubicBezTo>
                  <a:pt x="521" y="2346"/>
                  <a:pt x="554" y="2542"/>
                  <a:pt x="554" y="2746"/>
                </a:cubicBezTo>
                <a:lnTo>
                  <a:pt x="2546" y="2746"/>
                </a:lnTo>
                <a:cubicBezTo>
                  <a:pt x="2546" y="2327"/>
                  <a:pt x="2480" y="1924"/>
                  <a:pt x="2357" y="1545"/>
                </a:cubicBezTo>
                <a:cubicBezTo>
                  <a:pt x="2166" y="956"/>
                  <a:pt x="1837" y="428"/>
                  <a:pt x="1409" y="0"/>
                </a:cubicBezTo>
              </a:path>
            </a:pathLst>
          </a:custGeom>
          <a:solidFill>
            <a:schemeClr val="accent2"/>
          </a:solidFill>
          <a:ln>
            <a:noFill/>
          </a:ln>
          <a:effectLst/>
        </p:spPr>
        <p:txBody>
          <a:bodyPr wrap="none" anchor="ctr"/>
          <a:lstStyle/>
          <a:p>
            <a:endParaRPr lang="en-US" sz="900"/>
          </a:p>
        </p:txBody>
      </p:sp>
      <p:sp>
        <p:nvSpPr>
          <p:cNvPr id="16" name="Freeform 80">
            <a:extLst>
              <a:ext uri="{FF2B5EF4-FFF2-40B4-BE49-F238E27FC236}">
                <a16:creationId xmlns:a16="http://schemas.microsoft.com/office/drawing/2014/main" id="{933D009D-14B1-284B-B324-2646502C78D2}"/>
              </a:ext>
            </a:extLst>
          </p:cNvPr>
          <p:cNvSpPr>
            <a:spLocks noChangeArrowheads="1"/>
          </p:cNvSpPr>
          <p:nvPr/>
        </p:nvSpPr>
        <p:spPr bwMode="auto">
          <a:xfrm>
            <a:off x="3810940" y="4313363"/>
            <a:ext cx="1985696" cy="19226"/>
          </a:xfrm>
          <a:custGeom>
            <a:avLst/>
            <a:gdLst>
              <a:gd name="T0" fmla="*/ 0 w 3190"/>
              <a:gd name="T1" fmla="*/ 31 h 32"/>
              <a:gd name="T2" fmla="*/ 9 w 3190"/>
              <a:gd name="T3" fmla="*/ 0 h 32"/>
              <a:gd name="T4" fmla="*/ 254 w 3190"/>
              <a:gd name="T5" fmla="*/ 31 h 32"/>
              <a:gd name="T6" fmla="*/ 131 w 3190"/>
              <a:gd name="T7" fmla="*/ 0 h 32"/>
              <a:gd name="T8" fmla="*/ 254 w 3190"/>
              <a:gd name="T9" fmla="*/ 31 h 32"/>
              <a:gd name="T10" fmla="*/ 376 w 3190"/>
              <a:gd name="T11" fmla="*/ 31 h 32"/>
              <a:gd name="T12" fmla="*/ 498 w 3190"/>
              <a:gd name="T13" fmla="*/ 0 h 32"/>
              <a:gd name="T14" fmla="*/ 743 w 3190"/>
              <a:gd name="T15" fmla="*/ 31 h 32"/>
              <a:gd name="T16" fmla="*/ 621 w 3190"/>
              <a:gd name="T17" fmla="*/ 0 h 32"/>
              <a:gd name="T18" fmla="*/ 743 w 3190"/>
              <a:gd name="T19" fmla="*/ 31 h 32"/>
              <a:gd name="T20" fmla="*/ 865 w 3190"/>
              <a:gd name="T21" fmla="*/ 31 h 32"/>
              <a:gd name="T22" fmla="*/ 988 w 3190"/>
              <a:gd name="T23" fmla="*/ 0 h 32"/>
              <a:gd name="T24" fmla="*/ 1232 w 3190"/>
              <a:gd name="T25" fmla="*/ 31 h 32"/>
              <a:gd name="T26" fmla="*/ 1110 w 3190"/>
              <a:gd name="T27" fmla="*/ 0 h 32"/>
              <a:gd name="T28" fmla="*/ 1232 w 3190"/>
              <a:gd name="T29" fmla="*/ 31 h 32"/>
              <a:gd name="T30" fmla="*/ 1355 w 3190"/>
              <a:gd name="T31" fmla="*/ 31 h 32"/>
              <a:gd name="T32" fmla="*/ 1477 w 3190"/>
              <a:gd name="T33" fmla="*/ 0 h 32"/>
              <a:gd name="T34" fmla="*/ 1722 w 3190"/>
              <a:gd name="T35" fmla="*/ 31 h 32"/>
              <a:gd name="T36" fmla="*/ 1599 w 3190"/>
              <a:gd name="T37" fmla="*/ 0 h 32"/>
              <a:gd name="T38" fmla="*/ 1722 w 3190"/>
              <a:gd name="T39" fmla="*/ 31 h 32"/>
              <a:gd name="T40" fmla="*/ 1844 w 3190"/>
              <a:gd name="T41" fmla="*/ 31 h 32"/>
              <a:gd name="T42" fmla="*/ 1966 w 3190"/>
              <a:gd name="T43" fmla="*/ 0 h 32"/>
              <a:gd name="T44" fmla="*/ 2211 w 3190"/>
              <a:gd name="T45" fmla="*/ 31 h 32"/>
              <a:gd name="T46" fmla="*/ 2089 w 3190"/>
              <a:gd name="T47" fmla="*/ 0 h 32"/>
              <a:gd name="T48" fmla="*/ 2211 w 3190"/>
              <a:gd name="T49" fmla="*/ 31 h 32"/>
              <a:gd name="T50" fmla="*/ 2333 w 3190"/>
              <a:gd name="T51" fmla="*/ 31 h 32"/>
              <a:gd name="T52" fmla="*/ 2456 w 3190"/>
              <a:gd name="T53" fmla="*/ 0 h 32"/>
              <a:gd name="T54" fmla="*/ 2700 w 3190"/>
              <a:gd name="T55" fmla="*/ 31 h 32"/>
              <a:gd name="T56" fmla="*/ 2578 w 3190"/>
              <a:gd name="T57" fmla="*/ 0 h 32"/>
              <a:gd name="T58" fmla="*/ 2700 w 3190"/>
              <a:gd name="T59" fmla="*/ 31 h 32"/>
              <a:gd name="T60" fmla="*/ 2822 w 3190"/>
              <a:gd name="T61" fmla="*/ 31 h 32"/>
              <a:gd name="T62" fmla="*/ 2945 w 3190"/>
              <a:gd name="T63" fmla="*/ 0 h 32"/>
              <a:gd name="T64" fmla="*/ 3189 w 3190"/>
              <a:gd name="T65" fmla="*/ 31 h 32"/>
              <a:gd name="T66" fmla="*/ 3067 w 3190"/>
              <a:gd name="T67" fmla="*/ 0 h 32"/>
              <a:gd name="T68" fmla="*/ 3189 w 3190"/>
              <a:gd name="T69"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90" h="32">
                <a:moveTo>
                  <a:pt x="9" y="31"/>
                </a:moveTo>
                <a:lnTo>
                  <a:pt x="0" y="31"/>
                </a:lnTo>
                <a:lnTo>
                  <a:pt x="0" y="0"/>
                </a:lnTo>
                <a:lnTo>
                  <a:pt x="9" y="0"/>
                </a:lnTo>
                <a:lnTo>
                  <a:pt x="9" y="31"/>
                </a:lnTo>
                <a:close/>
                <a:moveTo>
                  <a:pt x="254" y="31"/>
                </a:moveTo>
                <a:lnTo>
                  <a:pt x="131" y="31"/>
                </a:lnTo>
                <a:lnTo>
                  <a:pt x="131" y="0"/>
                </a:lnTo>
                <a:lnTo>
                  <a:pt x="254" y="0"/>
                </a:lnTo>
                <a:lnTo>
                  <a:pt x="254" y="31"/>
                </a:lnTo>
                <a:close/>
                <a:moveTo>
                  <a:pt x="498" y="31"/>
                </a:moveTo>
                <a:lnTo>
                  <a:pt x="376" y="31"/>
                </a:lnTo>
                <a:lnTo>
                  <a:pt x="376" y="0"/>
                </a:lnTo>
                <a:lnTo>
                  <a:pt x="498" y="0"/>
                </a:lnTo>
                <a:lnTo>
                  <a:pt x="498" y="31"/>
                </a:lnTo>
                <a:close/>
                <a:moveTo>
                  <a:pt x="743" y="31"/>
                </a:moveTo>
                <a:lnTo>
                  <a:pt x="621" y="31"/>
                </a:lnTo>
                <a:lnTo>
                  <a:pt x="621" y="0"/>
                </a:lnTo>
                <a:lnTo>
                  <a:pt x="743" y="0"/>
                </a:lnTo>
                <a:lnTo>
                  <a:pt x="743" y="31"/>
                </a:lnTo>
                <a:close/>
                <a:moveTo>
                  <a:pt x="988" y="31"/>
                </a:moveTo>
                <a:lnTo>
                  <a:pt x="865" y="31"/>
                </a:lnTo>
                <a:lnTo>
                  <a:pt x="865" y="0"/>
                </a:lnTo>
                <a:lnTo>
                  <a:pt x="988" y="0"/>
                </a:lnTo>
                <a:lnTo>
                  <a:pt x="988" y="31"/>
                </a:lnTo>
                <a:close/>
                <a:moveTo>
                  <a:pt x="1232" y="31"/>
                </a:moveTo>
                <a:lnTo>
                  <a:pt x="1110" y="31"/>
                </a:lnTo>
                <a:lnTo>
                  <a:pt x="1110" y="0"/>
                </a:lnTo>
                <a:lnTo>
                  <a:pt x="1232" y="0"/>
                </a:lnTo>
                <a:lnTo>
                  <a:pt x="1232" y="31"/>
                </a:lnTo>
                <a:close/>
                <a:moveTo>
                  <a:pt x="1477" y="31"/>
                </a:moveTo>
                <a:lnTo>
                  <a:pt x="1355" y="31"/>
                </a:lnTo>
                <a:lnTo>
                  <a:pt x="1355" y="0"/>
                </a:lnTo>
                <a:lnTo>
                  <a:pt x="1477" y="0"/>
                </a:lnTo>
                <a:lnTo>
                  <a:pt x="1477" y="31"/>
                </a:lnTo>
                <a:close/>
                <a:moveTo>
                  <a:pt x="1722" y="31"/>
                </a:moveTo>
                <a:lnTo>
                  <a:pt x="1599" y="31"/>
                </a:lnTo>
                <a:lnTo>
                  <a:pt x="1599" y="0"/>
                </a:lnTo>
                <a:lnTo>
                  <a:pt x="1722" y="0"/>
                </a:lnTo>
                <a:lnTo>
                  <a:pt x="1722" y="31"/>
                </a:lnTo>
                <a:close/>
                <a:moveTo>
                  <a:pt x="1966" y="31"/>
                </a:moveTo>
                <a:lnTo>
                  <a:pt x="1844" y="31"/>
                </a:lnTo>
                <a:lnTo>
                  <a:pt x="1844" y="0"/>
                </a:lnTo>
                <a:lnTo>
                  <a:pt x="1966" y="0"/>
                </a:lnTo>
                <a:lnTo>
                  <a:pt x="1966" y="31"/>
                </a:lnTo>
                <a:close/>
                <a:moveTo>
                  <a:pt x="2211" y="31"/>
                </a:moveTo>
                <a:lnTo>
                  <a:pt x="2089" y="31"/>
                </a:lnTo>
                <a:lnTo>
                  <a:pt x="2089" y="0"/>
                </a:lnTo>
                <a:lnTo>
                  <a:pt x="2211" y="0"/>
                </a:lnTo>
                <a:lnTo>
                  <a:pt x="2211" y="31"/>
                </a:lnTo>
                <a:close/>
                <a:moveTo>
                  <a:pt x="2456" y="31"/>
                </a:moveTo>
                <a:lnTo>
                  <a:pt x="2333" y="31"/>
                </a:lnTo>
                <a:lnTo>
                  <a:pt x="2333" y="0"/>
                </a:lnTo>
                <a:lnTo>
                  <a:pt x="2456" y="0"/>
                </a:lnTo>
                <a:lnTo>
                  <a:pt x="2456" y="31"/>
                </a:lnTo>
                <a:close/>
                <a:moveTo>
                  <a:pt x="2700" y="31"/>
                </a:moveTo>
                <a:lnTo>
                  <a:pt x="2578" y="31"/>
                </a:lnTo>
                <a:lnTo>
                  <a:pt x="2578" y="0"/>
                </a:lnTo>
                <a:lnTo>
                  <a:pt x="2700" y="0"/>
                </a:lnTo>
                <a:lnTo>
                  <a:pt x="2700" y="31"/>
                </a:lnTo>
                <a:close/>
                <a:moveTo>
                  <a:pt x="2945" y="31"/>
                </a:moveTo>
                <a:lnTo>
                  <a:pt x="2822" y="31"/>
                </a:lnTo>
                <a:lnTo>
                  <a:pt x="2822" y="0"/>
                </a:lnTo>
                <a:lnTo>
                  <a:pt x="2945" y="0"/>
                </a:lnTo>
                <a:lnTo>
                  <a:pt x="2945" y="31"/>
                </a:lnTo>
                <a:close/>
                <a:moveTo>
                  <a:pt x="3189" y="31"/>
                </a:moveTo>
                <a:lnTo>
                  <a:pt x="3067" y="31"/>
                </a:lnTo>
                <a:lnTo>
                  <a:pt x="3067" y="0"/>
                </a:lnTo>
                <a:lnTo>
                  <a:pt x="3189" y="0"/>
                </a:lnTo>
                <a:lnTo>
                  <a:pt x="3189" y="31"/>
                </a:lnTo>
                <a:close/>
              </a:path>
            </a:pathLst>
          </a:custGeom>
          <a:solidFill>
            <a:schemeClr val="accent3"/>
          </a:solidFill>
          <a:ln>
            <a:noFill/>
          </a:ln>
          <a:effectLst/>
        </p:spPr>
        <p:txBody>
          <a:bodyPr wrap="none" anchor="ctr"/>
          <a:lstStyle/>
          <a:p>
            <a:endParaRPr lang="en-US" sz="900"/>
          </a:p>
        </p:txBody>
      </p:sp>
      <p:sp>
        <p:nvSpPr>
          <p:cNvPr id="17" name="Freeform 81">
            <a:extLst>
              <a:ext uri="{FF2B5EF4-FFF2-40B4-BE49-F238E27FC236}">
                <a16:creationId xmlns:a16="http://schemas.microsoft.com/office/drawing/2014/main" id="{B89892F5-77F2-D14A-BF1D-08A39BD1048D}"/>
              </a:ext>
            </a:extLst>
          </p:cNvPr>
          <p:cNvSpPr>
            <a:spLocks noChangeArrowheads="1"/>
          </p:cNvSpPr>
          <p:nvPr/>
        </p:nvSpPr>
        <p:spPr bwMode="auto">
          <a:xfrm>
            <a:off x="3739532" y="3187311"/>
            <a:ext cx="2057104" cy="19226"/>
          </a:xfrm>
          <a:custGeom>
            <a:avLst/>
            <a:gdLst>
              <a:gd name="T0" fmla="*/ 0 w 3303"/>
              <a:gd name="T1" fmla="*/ 30 h 31"/>
              <a:gd name="T2" fmla="*/ 122 w 3303"/>
              <a:gd name="T3" fmla="*/ 0 h 31"/>
              <a:gd name="T4" fmla="*/ 367 w 3303"/>
              <a:gd name="T5" fmla="*/ 30 h 31"/>
              <a:gd name="T6" fmla="*/ 244 w 3303"/>
              <a:gd name="T7" fmla="*/ 0 h 31"/>
              <a:gd name="T8" fmla="*/ 367 w 3303"/>
              <a:gd name="T9" fmla="*/ 30 h 31"/>
              <a:gd name="T10" fmla="*/ 489 w 3303"/>
              <a:gd name="T11" fmla="*/ 30 h 31"/>
              <a:gd name="T12" fmla="*/ 611 w 3303"/>
              <a:gd name="T13" fmla="*/ 0 h 31"/>
              <a:gd name="T14" fmla="*/ 856 w 3303"/>
              <a:gd name="T15" fmla="*/ 30 h 31"/>
              <a:gd name="T16" fmla="*/ 734 w 3303"/>
              <a:gd name="T17" fmla="*/ 0 h 31"/>
              <a:gd name="T18" fmla="*/ 856 w 3303"/>
              <a:gd name="T19" fmla="*/ 30 h 31"/>
              <a:gd name="T20" fmla="*/ 978 w 3303"/>
              <a:gd name="T21" fmla="*/ 30 h 31"/>
              <a:gd name="T22" fmla="*/ 1101 w 3303"/>
              <a:gd name="T23" fmla="*/ 0 h 31"/>
              <a:gd name="T24" fmla="*/ 1345 w 3303"/>
              <a:gd name="T25" fmla="*/ 30 h 31"/>
              <a:gd name="T26" fmla="*/ 1223 w 3303"/>
              <a:gd name="T27" fmla="*/ 0 h 31"/>
              <a:gd name="T28" fmla="*/ 1345 w 3303"/>
              <a:gd name="T29" fmla="*/ 30 h 31"/>
              <a:gd name="T30" fmla="*/ 1468 w 3303"/>
              <a:gd name="T31" fmla="*/ 30 h 31"/>
              <a:gd name="T32" fmla="*/ 1590 w 3303"/>
              <a:gd name="T33" fmla="*/ 0 h 31"/>
              <a:gd name="T34" fmla="*/ 1835 w 3303"/>
              <a:gd name="T35" fmla="*/ 30 h 31"/>
              <a:gd name="T36" fmla="*/ 1712 w 3303"/>
              <a:gd name="T37" fmla="*/ 0 h 31"/>
              <a:gd name="T38" fmla="*/ 1835 w 3303"/>
              <a:gd name="T39" fmla="*/ 30 h 31"/>
              <a:gd name="T40" fmla="*/ 1957 w 3303"/>
              <a:gd name="T41" fmla="*/ 30 h 31"/>
              <a:gd name="T42" fmla="*/ 2079 w 3303"/>
              <a:gd name="T43" fmla="*/ 0 h 31"/>
              <a:gd name="T44" fmla="*/ 2324 w 3303"/>
              <a:gd name="T45" fmla="*/ 30 h 31"/>
              <a:gd name="T46" fmla="*/ 2202 w 3303"/>
              <a:gd name="T47" fmla="*/ 0 h 31"/>
              <a:gd name="T48" fmla="*/ 2324 w 3303"/>
              <a:gd name="T49" fmla="*/ 30 h 31"/>
              <a:gd name="T50" fmla="*/ 2446 w 3303"/>
              <a:gd name="T51" fmla="*/ 30 h 31"/>
              <a:gd name="T52" fmla="*/ 2569 w 3303"/>
              <a:gd name="T53" fmla="*/ 0 h 31"/>
              <a:gd name="T54" fmla="*/ 2813 w 3303"/>
              <a:gd name="T55" fmla="*/ 30 h 31"/>
              <a:gd name="T56" fmla="*/ 2691 w 3303"/>
              <a:gd name="T57" fmla="*/ 0 h 31"/>
              <a:gd name="T58" fmla="*/ 2813 w 3303"/>
              <a:gd name="T59" fmla="*/ 30 h 31"/>
              <a:gd name="T60" fmla="*/ 2935 w 3303"/>
              <a:gd name="T61" fmla="*/ 30 h 31"/>
              <a:gd name="T62" fmla="*/ 3058 w 3303"/>
              <a:gd name="T63" fmla="*/ 0 h 31"/>
              <a:gd name="T64" fmla="*/ 3302 w 3303"/>
              <a:gd name="T65" fmla="*/ 30 h 31"/>
              <a:gd name="T66" fmla="*/ 3180 w 3303"/>
              <a:gd name="T67" fmla="*/ 0 h 31"/>
              <a:gd name="T68" fmla="*/ 3302 w 3303"/>
              <a:gd name="T69"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03" h="31">
                <a:moveTo>
                  <a:pt x="122" y="30"/>
                </a:moveTo>
                <a:lnTo>
                  <a:pt x="0" y="30"/>
                </a:lnTo>
                <a:lnTo>
                  <a:pt x="0" y="0"/>
                </a:lnTo>
                <a:lnTo>
                  <a:pt x="122" y="0"/>
                </a:lnTo>
                <a:lnTo>
                  <a:pt x="122" y="30"/>
                </a:lnTo>
                <a:close/>
                <a:moveTo>
                  <a:pt x="367" y="30"/>
                </a:moveTo>
                <a:lnTo>
                  <a:pt x="244" y="30"/>
                </a:lnTo>
                <a:lnTo>
                  <a:pt x="244" y="0"/>
                </a:lnTo>
                <a:lnTo>
                  <a:pt x="367" y="0"/>
                </a:lnTo>
                <a:lnTo>
                  <a:pt x="367" y="30"/>
                </a:lnTo>
                <a:close/>
                <a:moveTo>
                  <a:pt x="611" y="30"/>
                </a:moveTo>
                <a:lnTo>
                  <a:pt x="489" y="30"/>
                </a:lnTo>
                <a:lnTo>
                  <a:pt x="489" y="0"/>
                </a:lnTo>
                <a:lnTo>
                  <a:pt x="611" y="0"/>
                </a:lnTo>
                <a:lnTo>
                  <a:pt x="611" y="30"/>
                </a:lnTo>
                <a:close/>
                <a:moveTo>
                  <a:pt x="856" y="30"/>
                </a:moveTo>
                <a:lnTo>
                  <a:pt x="734" y="30"/>
                </a:lnTo>
                <a:lnTo>
                  <a:pt x="734" y="0"/>
                </a:lnTo>
                <a:lnTo>
                  <a:pt x="856" y="0"/>
                </a:lnTo>
                <a:lnTo>
                  <a:pt x="856" y="30"/>
                </a:lnTo>
                <a:close/>
                <a:moveTo>
                  <a:pt x="1101" y="30"/>
                </a:moveTo>
                <a:lnTo>
                  <a:pt x="978" y="30"/>
                </a:lnTo>
                <a:lnTo>
                  <a:pt x="978" y="0"/>
                </a:lnTo>
                <a:lnTo>
                  <a:pt x="1101" y="0"/>
                </a:lnTo>
                <a:lnTo>
                  <a:pt x="1101" y="30"/>
                </a:lnTo>
                <a:close/>
                <a:moveTo>
                  <a:pt x="1345" y="30"/>
                </a:moveTo>
                <a:lnTo>
                  <a:pt x="1223" y="30"/>
                </a:lnTo>
                <a:lnTo>
                  <a:pt x="1223" y="0"/>
                </a:lnTo>
                <a:lnTo>
                  <a:pt x="1345" y="0"/>
                </a:lnTo>
                <a:lnTo>
                  <a:pt x="1345" y="30"/>
                </a:lnTo>
                <a:close/>
                <a:moveTo>
                  <a:pt x="1590" y="30"/>
                </a:moveTo>
                <a:lnTo>
                  <a:pt x="1468" y="30"/>
                </a:lnTo>
                <a:lnTo>
                  <a:pt x="1468" y="0"/>
                </a:lnTo>
                <a:lnTo>
                  <a:pt x="1590" y="0"/>
                </a:lnTo>
                <a:lnTo>
                  <a:pt x="1590" y="30"/>
                </a:lnTo>
                <a:close/>
                <a:moveTo>
                  <a:pt x="1835" y="30"/>
                </a:moveTo>
                <a:lnTo>
                  <a:pt x="1712" y="30"/>
                </a:lnTo>
                <a:lnTo>
                  <a:pt x="1712" y="0"/>
                </a:lnTo>
                <a:lnTo>
                  <a:pt x="1835" y="0"/>
                </a:lnTo>
                <a:lnTo>
                  <a:pt x="1835" y="30"/>
                </a:lnTo>
                <a:close/>
                <a:moveTo>
                  <a:pt x="2079" y="30"/>
                </a:moveTo>
                <a:lnTo>
                  <a:pt x="1957" y="30"/>
                </a:lnTo>
                <a:lnTo>
                  <a:pt x="1957" y="0"/>
                </a:lnTo>
                <a:lnTo>
                  <a:pt x="2079" y="0"/>
                </a:lnTo>
                <a:lnTo>
                  <a:pt x="2079" y="30"/>
                </a:lnTo>
                <a:close/>
                <a:moveTo>
                  <a:pt x="2324" y="30"/>
                </a:moveTo>
                <a:lnTo>
                  <a:pt x="2202" y="30"/>
                </a:lnTo>
                <a:lnTo>
                  <a:pt x="2202" y="0"/>
                </a:lnTo>
                <a:lnTo>
                  <a:pt x="2324" y="0"/>
                </a:lnTo>
                <a:lnTo>
                  <a:pt x="2324" y="30"/>
                </a:lnTo>
                <a:close/>
                <a:moveTo>
                  <a:pt x="2569" y="30"/>
                </a:moveTo>
                <a:lnTo>
                  <a:pt x="2446" y="30"/>
                </a:lnTo>
                <a:lnTo>
                  <a:pt x="2446" y="0"/>
                </a:lnTo>
                <a:lnTo>
                  <a:pt x="2569" y="0"/>
                </a:lnTo>
                <a:lnTo>
                  <a:pt x="2569" y="30"/>
                </a:lnTo>
                <a:close/>
                <a:moveTo>
                  <a:pt x="2813" y="30"/>
                </a:moveTo>
                <a:lnTo>
                  <a:pt x="2691" y="30"/>
                </a:lnTo>
                <a:lnTo>
                  <a:pt x="2691" y="0"/>
                </a:lnTo>
                <a:lnTo>
                  <a:pt x="2813" y="0"/>
                </a:lnTo>
                <a:lnTo>
                  <a:pt x="2813" y="30"/>
                </a:lnTo>
                <a:close/>
                <a:moveTo>
                  <a:pt x="3058" y="30"/>
                </a:moveTo>
                <a:lnTo>
                  <a:pt x="2935" y="30"/>
                </a:lnTo>
                <a:lnTo>
                  <a:pt x="2935" y="0"/>
                </a:lnTo>
                <a:lnTo>
                  <a:pt x="3058" y="0"/>
                </a:lnTo>
                <a:lnTo>
                  <a:pt x="3058" y="30"/>
                </a:lnTo>
                <a:close/>
                <a:moveTo>
                  <a:pt x="3302" y="30"/>
                </a:moveTo>
                <a:lnTo>
                  <a:pt x="3180" y="30"/>
                </a:lnTo>
                <a:lnTo>
                  <a:pt x="3180" y="0"/>
                </a:lnTo>
                <a:lnTo>
                  <a:pt x="3302" y="0"/>
                </a:lnTo>
                <a:lnTo>
                  <a:pt x="3302" y="30"/>
                </a:lnTo>
                <a:close/>
              </a:path>
            </a:pathLst>
          </a:custGeom>
          <a:solidFill>
            <a:schemeClr val="accent2"/>
          </a:solidFill>
          <a:ln>
            <a:noFill/>
          </a:ln>
          <a:effectLst/>
        </p:spPr>
        <p:txBody>
          <a:bodyPr wrap="none" anchor="ctr"/>
          <a:lstStyle/>
          <a:p>
            <a:endParaRPr lang="en-US" sz="900"/>
          </a:p>
        </p:txBody>
      </p:sp>
      <p:sp>
        <p:nvSpPr>
          <p:cNvPr id="18" name="Freeform 82">
            <a:extLst>
              <a:ext uri="{FF2B5EF4-FFF2-40B4-BE49-F238E27FC236}">
                <a16:creationId xmlns:a16="http://schemas.microsoft.com/office/drawing/2014/main" id="{7623FA5A-9676-FE4F-82A0-9B0289F3C27A}"/>
              </a:ext>
            </a:extLst>
          </p:cNvPr>
          <p:cNvSpPr>
            <a:spLocks noChangeArrowheads="1"/>
          </p:cNvSpPr>
          <p:nvPr/>
        </p:nvSpPr>
        <p:spPr bwMode="auto">
          <a:xfrm>
            <a:off x="2824957" y="2055766"/>
            <a:ext cx="2971679" cy="19226"/>
          </a:xfrm>
          <a:custGeom>
            <a:avLst/>
            <a:gdLst>
              <a:gd name="T0" fmla="*/ 0 w 4771"/>
              <a:gd name="T1" fmla="*/ 30 h 31"/>
              <a:gd name="T2" fmla="*/ 122 w 4771"/>
              <a:gd name="T3" fmla="*/ 0 h 31"/>
              <a:gd name="T4" fmla="*/ 367 w 4771"/>
              <a:gd name="T5" fmla="*/ 30 h 31"/>
              <a:gd name="T6" fmla="*/ 245 w 4771"/>
              <a:gd name="T7" fmla="*/ 0 h 31"/>
              <a:gd name="T8" fmla="*/ 367 w 4771"/>
              <a:gd name="T9" fmla="*/ 30 h 31"/>
              <a:gd name="T10" fmla="*/ 489 w 4771"/>
              <a:gd name="T11" fmla="*/ 30 h 31"/>
              <a:gd name="T12" fmla="*/ 612 w 4771"/>
              <a:gd name="T13" fmla="*/ 0 h 31"/>
              <a:gd name="T14" fmla="*/ 856 w 4771"/>
              <a:gd name="T15" fmla="*/ 30 h 31"/>
              <a:gd name="T16" fmla="*/ 734 w 4771"/>
              <a:gd name="T17" fmla="*/ 0 h 31"/>
              <a:gd name="T18" fmla="*/ 856 w 4771"/>
              <a:gd name="T19" fmla="*/ 30 h 31"/>
              <a:gd name="T20" fmla="*/ 978 w 4771"/>
              <a:gd name="T21" fmla="*/ 30 h 31"/>
              <a:gd name="T22" fmla="*/ 1101 w 4771"/>
              <a:gd name="T23" fmla="*/ 0 h 31"/>
              <a:gd name="T24" fmla="*/ 1345 w 4771"/>
              <a:gd name="T25" fmla="*/ 30 h 31"/>
              <a:gd name="T26" fmla="*/ 1223 w 4771"/>
              <a:gd name="T27" fmla="*/ 0 h 31"/>
              <a:gd name="T28" fmla="*/ 1345 w 4771"/>
              <a:gd name="T29" fmla="*/ 30 h 31"/>
              <a:gd name="T30" fmla="*/ 1468 w 4771"/>
              <a:gd name="T31" fmla="*/ 30 h 31"/>
              <a:gd name="T32" fmla="*/ 1590 w 4771"/>
              <a:gd name="T33" fmla="*/ 0 h 31"/>
              <a:gd name="T34" fmla="*/ 1835 w 4771"/>
              <a:gd name="T35" fmla="*/ 30 h 31"/>
              <a:gd name="T36" fmla="*/ 1712 w 4771"/>
              <a:gd name="T37" fmla="*/ 0 h 31"/>
              <a:gd name="T38" fmla="*/ 1835 w 4771"/>
              <a:gd name="T39" fmla="*/ 30 h 31"/>
              <a:gd name="T40" fmla="*/ 1957 w 4771"/>
              <a:gd name="T41" fmla="*/ 30 h 31"/>
              <a:gd name="T42" fmla="*/ 2079 w 4771"/>
              <a:gd name="T43" fmla="*/ 0 h 31"/>
              <a:gd name="T44" fmla="*/ 2324 w 4771"/>
              <a:gd name="T45" fmla="*/ 30 h 31"/>
              <a:gd name="T46" fmla="*/ 2202 w 4771"/>
              <a:gd name="T47" fmla="*/ 0 h 31"/>
              <a:gd name="T48" fmla="*/ 2324 w 4771"/>
              <a:gd name="T49" fmla="*/ 30 h 31"/>
              <a:gd name="T50" fmla="*/ 2446 w 4771"/>
              <a:gd name="T51" fmla="*/ 30 h 31"/>
              <a:gd name="T52" fmla="*/ 2569 w 4771"/>
              <a:gd name="T53" fmla="*/ 0 h 31"/>
              <a:gd name="T54" fmla="*/ 2813 w 4771"/>
              <a:gd name="T55" fmla="*/ 30 h 31"/>
              <a:gd name="T56" fmla="*/ 2691 w 4771"/>
              <a:gd name="T57" fmla="*/ 0 h 31"/>
              <a:gd name="T58" fmla="*/ 2813 w 4771"/>
              <a:gd name="T59" fmla="*/ 30 h 31"/>
              <a:gd name="T60" fmla="*/ 2936 w 4771"/>
              <a:gd name="T61" fmla="*/ 30 h 31"/>
              <a:gd name="T62" fmla="*/ 3058 w 4771"/>
              <a:gd name="T63" fmla="*/ 0 h 31"/>
              <a:gd name="T64" fmla="*/ 3303 w 4771"/>
              <a:gd name="T65" fmla="*/ 30 h 31"/>
              <a:gd name="T66" fmla="*/ 3180 w 4771"/>
              <a:gd name="T67" fmla="*/ 0 h 31"/>
              <a:gd name="T68" fmla="*/ 3303 w 4771"/>
              <a:gd name="T69" fmla="*/ 30 h 31"/>
              <a:gd name="T70" fmla="*/ 3425 w 4771"/>
              <a:gd name="T71" fmla="*/ 30 h 31"/>
              <a:gd name="T72" fmla="*/ 3547 w 4771"/>
              <a:gd name="T73" fmla="*/ 0 h 31"/>
              <a:gd name="T74" fmla="*/ 3792 w 4771"/>
              <a:gd name="T75" fmla="*/ 30 h 31"/>
              <a:gd name="T76" fmla="*/ 3670 w 4771"/>
              <a:gd name="T77" fmla="*/ 0 h 31"/>
              <a:gd name="T78" fmla="*/ 3792 w 4771"/>
              <a:gd name="T79" fmla="*/ 30 h 31"/>
              <a:gd name="T80" fmla="*/ 3914 w 4771"/>
              <a:gd name="T81" fmla="*/ 30 h 31"/>
              <a:gd name="T82" fmla="*/ 4037 w 4771"/>
              <a:gd name="T83" fmla="*/ 0 h 31"/>
              <a:gd name="T84" fmla="*/ 4281 w 4771"/>
              <a:gd name="T85" fmla="*/ 30 h 31"/>
              <a:gd name="T86" fmla="*/ 4159 w 4771"/>
              <a:gd name="T87" fmla="*/ 0 h 31"/>
              <a:gd name="T88" fmla="*/ 4281 w 4771"/>
              <a:gd name="T89" fmla="*/ 30 h 31"/>
              <a:gd name="T90" fmla="*/ 4403 w 4771"/>
              <a:gd name="T91" fmla="*/ 30 h 31"/>
              <a:gd name="T92" fmla="*/ 4526 w 4771"/>
              <a:gd name="T93" fmla="*/ 0 h 31"/>
              <a:gd name="T94" fmla="*/ 4770 w 4771"/>
              <a:gd name="T95" fmla="*/ 30 h 31"/>
              <a:gd name="T96" fmla="*/ 4648 w 4771"/>
              <a:gd name="T97" fmla="*/ 0 h 31"/>
              <a:gd name="T98" fmla="*/ 4770 w 4771"/>
              <a:gd name="T99"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771" h="31">
                <a:moveTo>
                  <a:pt x="122" y="30"/>
                </a:moveTo>
                <a:lnTo>
                  <a:pt x="0" y="30"/>
                </a:lnTo>
                <a:lnTo>
                  <a:pt x="0" y="0"/>
                </a:lnTo>
                <a:lnTo>
                  <a:pt x="122" y="0"/>
                </a:lnTo>
                <a:lnTo>
                  <a:pt x="122" y="30"/>
                </a:lnTo>
                <a:close/>
                <a:moveTo>
                  <a:pt x="367" y="30"/>
                </a:moveTo>
                <a:lnTo>
                  <a:pt x="245" y="30"/>
                </a:lnTo>
                <a:lnTo>
                  <a:pt x="245" y="0"/>
                </a:lnTo>
                <a:lnTo>
                  <a:pt x="367" y="0"/>
                </a:lnTo>
                <a:lnTo>
                  <a:pt x="367" y="30"/>
                </a:lnTo>
                <a:close/>
                <a:moveTo>
                  <a:pt x="612" y="30"/>
                </a:moveTo>
                <a:lnTo>
                  <a:pt x="489" y="30"/>
                </a:lnTo>
                <a:lnTo>
                  <a:pt x="489" y="0"/>
                </a:lnTo>
                <a:lnTo>
                  <a:pt x="612" y="0"/>
                </a:lnTo>
                <a:lnTo>
                  <a:pt x="612" y="30"/>
                </a:lnTo>
                <a:close/>
                <a:moveTo>
                  <a:pt x="856" y="30"/>
                </a:moveTo>
                <a:lnTo>
                  <a:pt x="734" y="30"/>
                </a:lnTo>
                <a:lnTo>
                  <a:pt x="734" y="0"/>
                </a:lnTo>
                <a:lnTo>
                  <a:pt x="856" y="0"/>
                </a:lnTo>
                <a:lnTo>
                  <a:pt x="856" y="30"/>
                </a:lnTo>
                <a:close/>
                <a:moveTo>
                  <a:pt x="1101" y="30"/>
                </a:moveTo>
                <a:lnTo>
                  <a:pt x="978" y="30"/>
                </a:lnTo>
                <a:lnTo>
                  <a:pt x="978" y="0"/>
                </a:lnTo>
                <a:lnTo>
                  <a:pt x="1101" y="0"/>
                </a:lnTo>
                <a:lnTo>
                  <a:pt x="1101" y="30"/>
                </a:lnTo>
                <a:close/>
                <a:moveTo>
                  <a:pt x="1345" y="30"/>
                </a:moveTo>
                <a:lnTo>
                  <a:pt x="1223" y="30"/>
                </a:lnTo>
                <a:lnTo>
                  <a:pt x="1223" y="0"/>
                </a:lnTo>
                <a:lnTo>
                  <a:pt x="1345" y="0"/>
                </a:lnTo>
                <a:lnTo>
                  <a:pt x="1345" y="30"/>
                </a:lnTo>
                <a:close/>
                <a:moveTo>
                  <a:pt x="1590" y="30"/>
                </a:moveTo>
                <a:lnTo>
                  <a:pt x="1468" y="30"/>
                </a:lnTo>
                <a:lnTo>
                  <a:pt x="1468" y="0"/>
                </a:lnTo>
                <a:lnTo>
                  <a:pt x="1590" y="0"/>
                </a:lnTo>
                <a:lnTo>
                  <a:pt x="1590" y="30"/>
                </a:lnTo>
                <a:close/>
                <a:moveTo>
                  <a:pt x="1835" y="30"/>
                </a:moveTo>
                <a:lnTo>
                  <a:pt x="1712" y="30"/>
                </a:lnTo>
                <a:lnTo>
                  <a:pt x="1712" y="0"/>
                </a:lnTo>
                <a:lnTo>
                  <a:pt x="1835" y="0"/>
                </a:lnTo>
                <a:lnTo>
                  <a:pt x="1835" y="30"/>
                </a:lnTo>
                <a:close/>
                <a:moveTo>
                  <a:pt x="2079" y="30"/>
                </a:moveTo>
                <a:lnTo>
                  <a:pt x="1957" y="30"/>
                </a:lnTo>
                <a:lnTo>
                  <a:pt x="1957" y="0"/>
                </a:lnTo>
                <a:lnTo>
                  <a:pt x="2079" y="0"/>
                </a:lnTo>
                <a:lnTo>
                  <a:pt x="2079" y="30"/>
                </a:lnTo>
                <a:close/>
                <a:moveTo>
                  <a:pt x="2324" y="30"/>
                </a:moveTo>
                <a:lnTo>
                  <a:pt x="2202" y="30"/>
                </a:lnTo>
                <a:lnTo>
                  <a:pt x="2202" y="0"/>
                </a:lnTo>
                <a:lnTo>
                  <a:pt x="2324" y="0"/>
                </a:lnTo>
                <a:lnTo>
                  <a:pt x="2324" y="30"/>
                </a:lnTo>
                <a:close/>
                <a:moveTo>
                  <a:pt x="2569" y="30"/>
                </a:moveTo>
                <a:lnTo>
                  <a:pt x="2446" y="30"/>
                </a:lnTo>
                <a:lnTo>
                  <a:pt x="2446" y="0"/>
                </a:lnTo>
                <a:lnTo>
                  <a:pt x="2569" y="0"/>
                </a:lnTo>
                <a:lnTo>
                  <a:pt x="2569" y="30"/>
                </a:lnTo>
                <a:close/>
                <a:moveTo>
                  <a:pt x="2813" y="30"/>
                </a:moveTo>
                <a:lnTo>
                  <a:pt x="2691" y="30"/>
                </a:lnTo>
                <a:lnTo>
                  <a:pt x="2691" y="0"/>
                </a:lnTo>
                <a:lnTo>
                  <a:pt x="2813" y="0"/>
                </a:lnTo>
                <a:lnTo>
                  <a:pt x="2813" y="30"/>
                </a:lnTo>
                <a:close/>
                <a:moveTo>
                  <a:pt x="3058" y="30"/>
                </a:moveTo>
                <a:lnTo>
                  <a:pt x="2936" y="30"/>
                </a:lnTo>
                <a:lnTo>
                  <a:pt x="2936" y="0"/>
                </a:lnTo>
                <a:lnTo>
                  <a:pt x="3058" y="0"/>
                </a:lnTo>
                <a:lnTo>
                  <a:pt x="3058" y="30"/>
                </a:lnTo>
                <a:close/>
                <a:moveTo>
                  <a:pt x="3303" y="30"/>
                </a:moveTo>
                <a:lnTo>
                  <a:pt x="3180" y="30"/>
                </a:lnTo>
                <a:lnTo>
                  <a:pt x="3180" y="0"/>
                </a:lnTo>
                <a:lnTo>
                  <a:pt x="3303" y="0"/>
                </a:lnTo>
                <a:lnTo>
                  <a:pt x="3303" y="30"/>
                </a:lnTo>
                <a:close/>
                <a:moveTo>
                  <a:pt x="3547" y="30"/>
                </a:moveTo>
                <a:lnTo>
                  <a:pt x="3425" y="30"/>
                </a:lnTo>
                <a:lnTo>
                  <a:pt x="3425" y="0"/>
                </a:lnTo>
                <a:lnTo>
                  <a:pt x="3547" y="0"/>
                </a:lnTo>
                <a:lnTo>
                  <a:pt x="3547" y="30"/>
                </a:lnTo>
                <a:close/>
                <a:moveTo>
                  <a:pt x="3792" y="30"/>
                </a:moveTo>
                <a:lnTo>
                  <a:pt x="3670" y="30"/>
                </a:lnTo>
                <a:lnTo>
                  <a:pt x="3670" y="0"/>
                </a:lnTo>
                <a:lnTo>
                  <a:pt x="3792" y="0"/>
                </a:lnTo>
                <a:lnTo>
                  <a:pt x="3792" y="30"/>
                </a:lnTo>
                <a:close/>
                <a:moveTo>
                  <a:pt x="4037" y="30"/>
                </a:moveTo>
                <a:lnTo>
                  <a:pt x="3914" y="30"/>
                </a:lnTo>
                <a:lnTo>
                  <a:pt x="3914" y="0"/>
                </a:lnTo>
                <a:lnTo>
                  <a:pt x="4037" y="0"/>
                </a:lnTo>
                <a:lnTo>
                  <a:pt x="4037" y="30"/>
                </a:lnTo>
                <a:close/>
                <a:moveTo>
                  <a:pt x="4281" y="30"/>
                </a:moveTo>
                <a:lnTo>
                  <a:pt x="4159" y="30"/>
                </a:lnTo>
                <a:lnTo>
                  <a:pt x="4159" y="0"/>
                </a:lnTo>
                <a:lnTo>
                  <a:pt x="4281" y="0"/>
                </a:lnTo>
                <a:lnTo>
                  <a:pt x="4281" y="30"/>
                </a:lnTo>
                <a:close/>
                <a:moveTo>
                  <a:pt x="4526" y="30"/>
                </a:moveTo>
                <a:lnTo>
                  <a:pt x="4403" y="30"/>
                </a:lnTo>
                <a:lnTo>
                  <a:pt x="4403" y="0"/>
                </a:lnTo>
                <a:lnTo>
                  <a:pt x="4526" y="0"/>
                </a:lnTo>
                <a:lnTo>
                  <a:pt x="4526" y="30"/>
                </a:lnTo>
                <a:close/>
                <a:moveTo>
                  <a:pt x="4770" y="30"/>
                </a:moveTo>
                <a:lnTo>
                  <a:pt x="4648" y="30"/>
                </a:lnTo>
                <a:lnTo>
                  <a:pt x="4648" y="0"/>
                </a:lnTo>
                <a:lnTo>
                  <a:pt x="4770" y="0"/>
                </a:lnTo>
                <a:lnTo>
                  <a:pt x="4770" y="30"/>
                </a:lnTo>
                <a:close/>
              </a:path>
            </a:pathLst>
          </a:custGeom>
          <a:solidFill>
            <a:schemeClr val="accent1"/>
          </a:solidFill>
          <a:ln>
            <a:noFill/>
          </a:ln>
          <a:effectLst/>
        </p:spPr>
        <p:txBody>
          <a:bodyPr wrap="none" anchor="ctr"/>
          <a:lstStyle/>
          <a:p>
            <a:endParaRPr lang="en-US" sz="900"/>
          </a:p>
        </p:txBody>
      </p:sp>
      <p:sp>
        <p:nvSpPr>
          <p:cNvPr id="19" name="Freeform 83">
            <a:extLst>
              <a:ext uri="{FF2B5EF4-FFF2-40B4-BE49-F238E27FC236}">
                <a16:creationId xmlns:a16="http://schemas.microsoft.com/office/drawing/2014/main" id="{C7F4E7A6-A308-6449-A4CF-7AA15D9A8BA2}"/>
              </a:ext>
            </a:extLst>
          </p:cNvPr>
          <p:cNvSpPr>
            <a:spLocks noChangeArrowheads="1"/>
          </p:cNvSpPr>
          <p:nvPr/>
        </p:nvSpPr>
        <p:spPr bwMode="auto">
          <a:xfrm>
            <a:off x="2857915" y="5444907"/>
            <a:ext cx="2894778" cy="552041"/>
          </a:xfrm>
          <a:custGeom>
            <a:avLst/>
            <a:gdLst>
              <a:gd name="T0" fmla="*/ 2568 w 4648"/>
              <a:gd name="T1" fmla="*/ 30 h 888"/>
              <a:gd name="T2" fmla="*/ 2690 w 4648"/>
              <a:gd name="T3" fmla="*/ 0 h 888"/>
              <a:gd name="T4" fmla="*/ 2935 w 4648"/>
              <a:gd name="T5" fmla="*/ 30 h 888"/>
              <a:gd name="T6" fmla="*/ 2812 w 4648"/>
              <a:gd name="T7" fmla="*/ 0 h 888"/>
              <a:gd name="T8" fmla="*/ 2935 w 4648"/>
              <a:gd name="T9" fmla="*/ 30 h 888"/>
              <a:gd name="T10" fmla="*/ 3057 w 4648"/>
              <a:gd name="T11" fmla="*/ 30 h 888"/>
              <a:gd name="T12" fmla="*/ 3179 w 4648"/>
              <a:gd name="T13" fmla="*/ 0 h 888"/>
              <a:gd name="T14" fmla="*/ 3424 w 4648"/>
              <a:gd name="T15" fmla="*/ 30 h 888"/>
              <a:gd name="T16" fmla="*/ 3302 w 4648"/>
              <a:gd name="T17" fmla="*/ 0 h 888"/>
              <a:gd name="T18" fmla="*/ 3424 w 4648"/>
              <a:gd name="T19" fmla="*/ 30 h 888"/>
              <a:gd name="T20" fmla="*/ 3546 w 4648"/>
              <a:gd name="T21" fmla="*/ 30 h 888"/>
              <a:gd name="T22" fmla="*/ 3669 w 4648"/>
              <a:gd name="T23" fmla="*/ 0 h 888"/>
              <a:gd name="T24" fmla="*/ 3913 w 4648"/>
              <a:gd name="T25" fmla="*/ 30 h 888"/>
              <a:gd name="T26" fmla="*/ 3791 w 4648"/>
              <a:gd name="T27" fmla="*/ 0 h 888"/>
              <a:gd name="T28" fmla="*/ 3913 w 4648"/>
              <a:gd name="T29" fmla="*/ 30 h 888"/>
              <a:gd name="T30" fmla="*/ 4036 w 4648"/>
              <a:gd name="T31" fmla="*/ 30 h 888"/>
              <a:gd name="T32" fmla="*/ 4158 w 4648"/>
              <a:gd name="T33" fmla="*/ 0 h 888"/>
              <a:gd name="T34" fmla="*/ 4403 w 4648"/>
              <a:gd name="T35" fmla="*/ 30 h 888"/>
              <a:gd name="T36" fmla="*/ 4280 w 4648"/>
              <a:gd name="T37" fmla="*/ 0 h 888"/>
              <a:gd name="T38" fmla="*/ 4403 w 4648"/>
              <a:gd name="T39" fmla="*/ 30 h 888"/>
              <a:gd name="T40" fmla="*/ 4525 w 4648"/>
              <a:gd name="T41" fmla="*/ 30 h 888"/>
              <a:gd name="T42" fmla="*/ 4647 w 4648"/>
              <a:gd name="T43" fmla="*/ 0 h 888"/>
              <a:gd name="T44" fmla="*/ 2475 w 4648"/>
              <a:gd name="T45" fmla="*/ 152 h 888"/>
              <a:gd name="T46" fmla="*/ 2444 w 4648"/>
              <a:gd name="T47" fmla="*/ 29 h 888"/>
              <a:gd name="T48" fmla="*/ 2475 w 4648"/>
              <a:gd name="T49" fmla="*/ 152 h 888"/>
              <a:gd name="T50" fmla="*/ 2444 w 4648"/>
              <a:gd name="T51" fmla="*/ 396 h 888"/>
              <a:gd name="T52" fmla="*/ 2475 w 4648"/>
              <a:gd name="T53" fmla="*/ 274 h 888"/>
              <a:gd name="T54" fmla="*/ 2475 w 4648"/>
              <a:gd name="T55" fmla="*/ 641 h 888"/>
              <a:gd name="T56" fmla="*/ 2444 w 4648"/>
              <a:gd name="T57" fmla="*/ 518 h 888"/>
              <a:gd name="T58" fmla="*/ 2475 w 4648"/>
              <a:gd name="T59" fmla="*/ 641 h 888"/>
              <a:gd name="T60" fmla="*/ 0 w 4648"/>
              <a:gd name="T61" fmla="*/ 887 h 888"/>
              <a:gd name="T62" fmla="*/ 123 w 4648"/>
              <a:gd name="T63" fmla="*/ 857 h 888"/>
              <a:gd name="T64" fmla="*/ 367 w 4648"/>
              <a:gd name="T65" fmla="*/ 887 h 888"/>
              <a:gd name="T66" fmla="*/ 245 w 4648"/>
              <a:gd name="T67" fmla="*/ 857 h 888"/>
              <a:gd name="T68" fmla="*/ 367 w 4648"/>
              <a:gd name="T69" fmla="*/ 887 h 888"/>
              <a:gd name="T70" fmla="*/ 490 w 4648"/>
              <a:gd name="T71" fmla="*/ 887 h 888"/>
              <a:gd name="T72" fmla="*/ 612 w 4648"/>
              <a:gd name="T73" fmla="*/ 857 h 888"/>
              <a:gd name="T74" fmla="*/ 857 w 4648"/>
              <a:gd name="T75" fmla="*/ 887 h 888"/>
              <a:gd name="T76" fmla="*/ 734 w 4648"/>
              <a:gd name="T77" fmla="*/ 857 h 888"/>
              <a:gd name="T78" fmla="*/ 857 w 4648"/>
              <a:gd name="T79" fmla="*/ 887 h 888"/>
              <a:gd name="T80" fmla="*/ 979 w 4648"/>
              <a:gd name="T81" fmla="*/ 887 h 888"/>
              <a:gd name="T82" fmla="*/ 1101 w 4648"/>
              <a:gd name="T83" fmla="*/ 857 h 888"/>
              <a:gd name="T84" fmla="*/ 1346 w 4648"/>
              <a:gd name="T85" fmla="*/ 887 h 888"/>
              <a:gd name="T86" fmla="*/ 1223 w 4648"/>
              <a:gd name="T87" fmla="*/ 857 h 888"/>
              <a:gd name="T88" fmla="*/ 1346 w 4648"/>
              <a:gd name="T89" fmla="*/ 887 h 888"/>
              <a:gd name="T90" fmla="*/ 1468 w 4648"/>
              <a:gd name="T91" fmla="*/ 887 h 888"/>
              <a:gd name="T92" fmla="*/ 1590 w 4648"/>
              <a:gd name="T93" fmla="*/ 857 h 888"/>
              <a:gd name="T94" fmla="*/ 1835 w 4648"/>
              <a:gd name="T95" fmla="*/ 887 h 888"/>
              <a:gd name="T96" fmla="*/ 1713 w 4648"/>
              <a:gd name="T97" fmla="*/ 857 h 888"/>
              <a:gd name="T98" fmla="*/ 1835 w 4648"/>
              <a:gd name="T99" fmla="*/ 887 h 888"/>
              <a:gd name="T100" fmla="*/ 1957 w 4648"/>
              <a:gd name="T101" fmla="*/ 887 h 888"/>
              <a:gd name="T102" fmla="*/ 2080 w 4648"/>
              <a:gd name="T103" fmla="*/ 857 h 888"/>
              <a:gd name="T104" fmla="*/ 2324 w 4648"/>
              <a:gd name="T105" fmla="*/ 887 h 888"/>
              <a:gd name="T106" fmla="*/ 2202 w 4648"/>
              <a:gd name="T107" fmla="*/ 857 h 888"/>
              <a:gd name="T108" fmla="*/ 2324 w 4648"/>
              <a:gd name="T109" fmla="*/ 887 h 888"/>
              <a:gd name="T110" fmla="*/ 2447 w 4648"/>
              <a:gd name="T111" fmla="*/ 887 h 888"/>
              <a:gd name="T112" fmla="*/ 2444 w 4648"/>
              <a:gd name="T113" fmla="*/ 872 h 888"/>
              <a:gd name="T114" fmla="*/ 2475 w 4648"/>
              <a:gd name="T115" fmla="*/ 763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48" h="888">
                <a:moveTo>
                  <a:pt x="2690" y="30"/>
                </a:moveTo>
                <a:lnTo>
                  <a:pt x="2568" y="30"/>
                </a:lnTo>
                <a:lnTo>
                  <a:pt x="2568" y="0"/>
                </a:lnTo>
                <a:lnTo>
                  <a:pt x="2690" y="0"/>
                </a:lnTo>
                <a:lnTo>
                  <a:pt x="2690" y="30"/>
                </a:lnTo>
                <a:close/>
                <a:moveTo>
                  <a:pt x="2935" y="30"/>
                </a:moveTo>
                <a:lnTo>
                  <a:pt x="2812" y="30"/>
                </a:lnTo>
                <a:lnTo>
                  <a:pt x="2812" y="0"/>
                </a:lnTo>
                <a:lnTo>
                  <a:pt x="2935" y="0"/>
                </a:lnTo>
                <a:lnTo>
                  <a:pt x="2935" y="30"/>
                </a:lnTo>
                <a:close/>
                <a:moveTo>
                  <a:pt x="3179" y="30"/>
                </a:moveTo>
                <a:lnTo>
                  <a:pt x="3057" y="30"/>
                </a:lnTo>
                <a:lnTo>
                  <a:pt x="3057" y="0"/>
                </a:lnTo>
                <a:lnTo>
                  <a:pt x="3179" y="0"/>
                </a:lnTo>
                <a:lnTo>
                  <a:pt x="3179" y="30"/>
                </a:lnTo>
                <a:close/>
                <a:moveTo>
                  <a:pt x="3424" y="30"/>
                </a:moveTo>
                <a:lnTo>
                  <a:pt x="3302" y="30"/>
                </a:lnTo>
                <a:lnTo>
                  <a:pt x="3302" y="0"/>
                </a:lnTo>
                <a:lnTo>
                  <a:pt x="3424" y="0"/>
                </a:lnTo>
                <a:lnTo>
                  <a:pt x="3424" y="30"/>
                </a:lnTo>
                <a:close/>
                <a:moveTo>
                  <a:pt x="3669" y="30"/>
                </a:moveTo>
                <a:lnTo>
                  <a:pt x="3546" y="30"/>
                </a:lnTo>
                <a:lnTo>
                  <a:pt x="3546" y="0"/>
                </a:lnTo>
                <a:lnTo>
                  <a:pt x="3669" y="0"/>
                </a:lnTo>
                <a:lnTo>
                  <a:pt x="3669" y="30"/>
                </a:lnTo>
                <a:close/>
                <a:moveTo>
                  <a:pt x="3913" y="30"/>
                </a:moveTo>
                <a:lnTo>
                  <a:pt x="3791" y="30"/>
                </a:lnTo>
                <a:lnTo>
                  <a:pt x="3791" y="0"/>
                </a:lnTo>
                <a:lnTo>
                  <a:pt x="3913" y="0"/>
                </a:lnTo>
                <a:lnTo>
                  <a:pt x="3913" y="30"/>
                </a:lnTo>
                <a:close/>
                <a:moveTo>
                  <a:pt x="4158" y="30"/>
                </a:moveTo>
                <a:lnTo>
                  <a:pt x="4036" y="30"/>
                </a:lnTo>
                <a:lnTo>
                  <a:pt x="4036" y="0"/>
                </a:lnTo>
                <a:lnTo>
                  <a:pt x="4158" y="0"/>
                </a:lnTo>
                <a:lnTo>
                  <a:pt x="4158" y="30"/>
                </a:lnTo>
                <a:close/>
                <a:moveTo>
                  <a:pt x="4403" y="30"/>
                </a:moveTo>
                <a:lnTo>
                  <a:pt x="4280" y="30"/>
                </a:lnTo>
                <a:lnTo>
                  <a:pt x="4280" y="0"/>
                </a:lnTo>
                <a:lnTo>
                  <a:pt x="4403" y="0"/>
                </a:lnTo>
                <a:lnTo>
                  <a:pt x="4403" y="30"/>
                </a:lnTo>
                <a:close/>
                <a:moveTo>
                  <a:pt x="4647" y="30"/>
                </a:moveTo>
                <a:lnTo>
                  <a:pt x="4525" y="30"/>
                </a:lnTo>
                <a:lnTo>
                  <a:pt x="4525" y="0"/>
                </a:lnTo>
                <a:lnTo>
                  <a:pt x="4647" y="0"/>
                </a:lnTo>
                <a:lnTo>
                  <a:pt x="4647" y="30"/>
                </a:lnTo>
                <a:close/>
                <a:moveTo>
                  <a:pt x="2475" y="152"/>
                </a:moveTo>
                <a:lnTo>
                  <a:pt x="2444" y="152"/>
                </a:lnTo>
                <a:lnTo>
                  <a:pt x="2444" y="29"/>
                </a:lnTo>
                <a:lnTo>
                  <a:pt x="2475" y="29"/>
                </a:lnTo>
                <a:lnTo>
                  <a:pt x="2475" y="152"/>
                </a:lnTo>
                <a:close/>
                <a:moveTo>
                  <a:pt x="2475" y="396"/>
                </a:moveTo>
                <a:lnTo>
                  <a:pt x="2444" y="396"/>
                </a:lnTo>
                <a:lnTo>
                  <a:pt x="2444" y="274"/>
                </a:lnTo>
                <a:lnTo>
                  <a:pt x="2475" y="274"/>
                </a:lnTo>
                <a:lnTo>
                  <a:pt x="2475" y="396"/>
                </a:lnTo>
                <a:close/>
                <a:moveTo>
                  <a:pt x="2475" y="641"/>
                </a:moveTo>
                <a:lnTo>
                  <a:pt x="2444" y="641"/>
                </a:lnTo>
                <a:lnTo>
                  <a:pt x="2444" y="518"/>
                </a:lnTo>
                <a:lnTo>
                  <a:pt x="2475" y="518"/>
                </a:lnTo>
                <a:lnTo>
                  <a:pt x="2475" y="641"/>
                </a:lnTo>
                <a:close/>
                <a:moveTo>
                  <a:pt x="123" y="887"/>
                </a:moveTo>
                <a:lnTo>
                  <a:pt x="0" y="887"/>
                </a:lnTo>
                <a:lnTo>
                  <a:pt x="0" y="857"/>
                </a:lnTo>
                <a:lnTo>
                  <a:pt x="123" y="857"/>
                </a:lnTo>
                <a:lnTo>
                  <a:pt x="123" y="887"/>
                </a:lnTo>
                <a:close/>
                <a:moveTo>
                  <a:pt x="367" y="887"/>
                </a:moveTo>
                <a:lnTo>
                  <a:pt x="245" y="887"/>
                </a:lnTo>
                <a:lnTo>
                  <a:pt x="245" y="857"/>
                </a:lnTo>
                <a:lnTo>
                  <a:pt x="367" y="857"/>
                </a:lnTo>
                <a:lnTo>
                  <a:pt x="367" y="887"/>
                </a:lnTo>
                <a:close/>
                <a:moveTo>
                  <a:pt x="612" y="887"/>
                </a:moveTo>
                <a:lnTo>
                  <a:pt x="490" y="887"/>
                </a:lnTo>
                <a:lnTo>
                  <a:pt x="490" y="857"/>
                </a:lnTo>
                <a:lnTo>
                  <a:pt x="612" y="857"/>
                </a:lnTo>
                <a:lnTo>
                  <a:pt x="612" y="887"/>
                </a:lnTo>
                <a:close/>
                <a:moveTo>
                  <a:pt x="857" y="887"/>
                </a:moveTo>
                <a:lnTo>
                  <a:pt x="734" y="887"/>
                </a:lnTo>
                <a:lnTo>
                  <a:pt x="734" y="857"/>
                </a:lnTo>
                <a:lnTo>
                  <a:pt x="857" y="857"/>
                </a:lnTo>
                <a:lnTo>
                  <a:pt x="857" y="887"/>
                </a:lnTo>
                <a:close/>
                <a:moveTo>
                  <a:pt x="1101" y="887"/>
                </a:moveTo>
                <a:lnTo>
                  <a:pt x="979" y="887"/>
                </a:lnTo>
                <a:lnTo>
                  <a:pt x="979" y="857"/>
                </a:lnTo>
                <a:lnTo>
                  <a:pt x="1101" y="857"/>
                </a:lnTo>
                <a:lnTo>
                  <a:pt x="1101" y="887"/>
                </a:lnTo>
                <a:close/>
                <a:moveTo>
                  <a:pt x="1346" y="887"/>
                </a:moveTo>
                <a:lnTo>
                  <a:pt x="1223" y="887"/>
                </a:lnTo>
                <a:lnTo>
                  <a:pt x="1223" y="857"/>
                </a:lnTo>
                <a:lnTo>
                  <a:pt x="1346" y="857"/>
                </a:lnTo>
                <a:lnTo>
                  <a:pt x="1346" y="887"/>
                </a:lnTo>
                <a:close/>
                <a:moveTo>
                  <a:pt x="1590" y="887"/>
                </a:moveTo>
                <a:lnTo>
                  <a:pt x="1468" y="887"/>
                </a:lnTo>
                <a:lnTo>
                  <a:pt x="1468" y="857"/>
                </a:lnTo>
                <a:lnTo>
                  <a:pt x="1590" y="857"/>
                </a:lnTo>
                <a:lnTo>
                  <a:pt x="1590" y="887"/>
                </a:lnTo>
                <a:close/>
                <a:moveTo>
                  <a:pt x="1835" y="887"/>
                </a:moveTo>
                <a:lnTo>
                  <a:pt x="1713" y="887"/>
                </a:lnTo>
                <a:lnTo>
                  <a:pt x="1713" y="857"/>
                </a:lnTo>
                <a:lnTo>
                  <a:pt x="1835" y="857"/>
                </a:lnTo>
                <a:lnTo>
                  <a:pt x="1835" y="887"/>
                </a:lnTo>
                <a:close/>
                <a:moveTo>
                  <a:pt x="2080" y="887"/>
                </a:moveTo>
                <a:lnTo>
                  <a:pt x="1957" y="887"/>
                </a:lnTo>
                <a:lnTo>
                  <a:pt x="1957" y="857"/>
                </a:lnTo>
                <a:lnTo>
                  <a:pt x="2080" y="857"/>
                </a:lnTo>
                <a:lnTo>
                  <a:pt x="2080" y="887"/>
                </a:lnTo>
                <a:close/>
                <a:moveTo>
                  <a:pt x="2324" y="887"/>
                </a:moveTo>
                <a:lnTo>
                  <a:pt x="2202" y="887"/>
                </a:lnTo>
                <a:lnTo>
                  <a:pt x="2202" y="857"/>
                </a:lnTo>
                <a:lnTo>
                  <a:pt x="2324" y="857"/>
                </a:lnTo>
                <a:lnTo>
                  <a:pt x="2324" y="887"/>
                </a:lnTo>
                <a:close/>
                <a:moveTo>
                  <a:pt x="2475" y="887"/>
                </a:moveTo>
                <a:lnTo>
                  <a:pt x="2447" y="887"/>
                </a:lnTo>
                <a:lnTo>
                  <a:pt x="2447" y="872"/>
                </a:lnTo>
                <a:lnTo>
                  <a:pt x="2444" y="872"/>
                </a:lnTo>
                <a:lnTo>
                  <a:pt x="2444" y="763"/>
                </a:lnTo>
                <a:lnTo>
                  <a:pt x="2475" y="763"/>
                </a:lnTo>
                <a:lnTo>
                  <a:pt x="2475" y="887"/>
                </a:lnTo>
                <a:close/>
              </a:path>
            </a:pathLst>
          </a:custGeom>
          <a:solidFill>
            <a:schemeClr val="accent4"/>
          </a:solidFill>
          <a:ln>
            <a:noFill/>
          </a:ln>
          <a:effectLst/>
        </p:spPr>
        <p:txBody>
          <a:bodyPr wrap="none" anchor="ctr"/>
          <a:lstStyle/>
          <a:p>
            <a:endParaRPr lang="en-US" sz="900"/>
          </a:p>
        </p:txBody>
      </p:sp>
      <p:sp>
        <p:nvSpPr>
          <p:cNvPr id="34" name="Subtitle 2">
            <a:extLst>
              <a:ext uri="{FF2B5EF4-FFF2-40B4-BE49-F238E27FC236}">
                <a16:creationId xmlns:a16="http://schemas.microsoft.com/office/drawing/2014/main" id="{450E330D-9C81-1046-B524-1DA406D10012}"/>
              </a:ext>
            </a:extLst>
          </p:cNvPr>
          <p:cNvSpPr txBox="1">
            <a:spLocks/>
          </p:cNvSpPr>
          <p:nvPr/>
        </p:nvSpPr>
        <p:spPr>
          <a:xfrm>
            <a:off x="6096000" y="1984641"/>
            <a:ext cx="4544755" cy="482889"/>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You can do whatever you want, go a impress your audience with an amazing presentation</a:t>
            </a:r>
          </a:p>
        </p:txBody>
      </p:sp>
      <p:sp>
        <p:nvSpPr>
          <p:cNvPr id="35" name="TextBox 34">
            <a:extLst>
              <a:ext uri="{FF2B5EF4-FFF2-40B4-BE49-F238E27FC236}">
                <a16:creationId xmlns:a16="http://schemas.microsoft.com/office/drawing/2014/main" id="{02E74B8C-82AE-0D44-B6DE-7E6136D67C8B}"/>
              </a:ext>
            </a:extLst>
          </p:cNvPr>
          <p:cNvSpPr txBox="1"/>
          <p:nvPr/>
        </p:nvSpPr>
        <p:spPr>
          <a:xfrm>
            <a:off x="6096000" y="1647509"/>
            <a:ext cx="1808572" cy="338554"/>
          </a:xfrm>
          <a:prstGeom prst="rect">
            <a:avLst/>
          </a:prstGeom>
          <a:noFill/>
        </p:spPr>
        <p:txBody>
          <a:bodyPr wrap="none" rtlCol="0" anchor="b" anchorCtr="0">
            <a:spAutoFit/>
          </a:bodyPr>
          <a:lstStyle/>
          <a:p>
            <a:r>
              <a:rPr lang="en-US" sz="1600" b="1" dirty="0">
                <a:solidFill>
                  <a:schemeClr val="accent1"/>
                </a:solidFill>
                <a:latin typeface="Akzidenz-Grotesk BQ Super" pitchFamily="50" charset="0"/>
                <a:ea typeface="League Spartan" charset="0"/>
                <a:cs typeface="Poppins" pitchFamily="2" charset="77"/>
              </a:rPr>
              <a:t>YOUR TITLE 01</a:t>
            </a:r>
          </a:p>
        </p:txBody>
      </p:sp>
      <p:sp>
        <p:nvSpPr>
          <p:cNvPr id="38" name="Subtitle 2">
            <a:extLst>
              <a:ext uri="{FF2B5EF4-FFF2-40B4-BE49-F238E27FC236}">
                <a16:creationId xmlns:a16="http://schemas.microsoft.com/office/drawing/2014/main" id="{BD8F5043-F4A6-B04E-95B2-1F08F7B9F6BF}"/>
              </a:ext>
            </a:extLst>
          </p:cNvPr>
          <p:cNvSpPr txBox="1">
            <a:spLocks/>
          </p:cNvSpPr>
          <p:nvPr/>
        </p:nvSpPr>
        <p:spPr>
          <a:xfrm>
            <a:off x="6096000" y="3096960"/>
            <a:ext cx="4544755" cy="482889"/>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You can do whatever you want, go a impress your audience with an amazing presentation</a:t>
            </a:r>
          </a:p>
        </p:txBody>
      </p:sp>
      <p:sp>
        <p:nvSpPr>
          <p:cNvPr id="39" name="TextBox 38">
            <a:extLst>
              <a:ext uri="{FF2B5EF4-FFF2-40B4-BE49-F238E27FC236}">
                <a16:creationId xmlns:a16="http://schemas.microsoft.com/office/drawing/2014/main" id="{56C310F4-B526-0742-8EF7-3F1AB43F3E35}"/>
              </a:ext>
            </a:extLst>
          </p:cNvPr>
          <p:cNvSpPr txBox="1"/>
          <p:nvPr/>
        </p:nvSpPr>
        <p:spPr>
          <a:xfrm>
            <a:off x="6096000" y="2759828"/>
            <a:ext cx="1808572" cy="338554"/>
          </a:xfrm>
          <a:prstGeom prst="rect">
            <a:avLst/>
          </a:prstGeom>
          <a:noFill/>
        </p:spPr>
        <p:txBody>
          <a:bodyPr wrap="none" rtlCol="0" anchor="b" anchorCtr="0">
            <a:spAutoFit/>
          </a:bodyPr>
          <a:lstStyle/>
          <a:p>
            <a:r>
              <a:rPr lang="en-US" sz="1600" b="1" dirty="0">
                <a:solidFill>
                  <a:schemeClr val="accent1"/>
                </a:solidFill>
                <a:latin typeface="Akzidenz-Grotesk BQ Super" pitchFamily="50" charset="0"/>
                <a:ea typeface="League Spartan" charset="0"/>
                <a:cs typeface="Poppins" pitchFamily="2" charset="77"/>
              </a:rPr>
              <a:t>YOUR TITLE 02</a:t>
            </a:r>
          </a:p>
        </p:txBody>
      </p:sp>
      <p:sp>
        <p:nvSpPr>
          <p:cNvPr id="41" name="Subtitle 2">
            <a:extLst>
              <a:ext uri="{FF2B5EF4-FFF2-40B4-BE49-F238E27FC236}">
                <a16:creationId xmlns:a16="http://schemas.microsoft.com/office/drawing/2014/main" id="{90077951-F384-5141-97B2-8C4938F6B584}"/>
              </a:ext>
            </a:extLst>
          </p:cNvPr>
          <p:cNvSpPr txBox="1">
            <a:spLocks/>
          </p:cNvSpPr>
          <p:nvPr/>
        </p:nvSpPr>
        <p:spPr>
          <a:xfrm>
            <a:off x="6096000" y="4223012"/>
            <a:ext cx="4544755" cy="482889"/>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You can do whatever you want, go a impress your audience with an amazing presentation</a:t>
            </a:r>
          </a:p>
        </p:txBody>
      </p:sp>
      <p:sp>
        <p:nvSpPr>
          <p:cNvPr id="42" name="TextBox 41">
            <a:extLst>
              <a:ext uri="{FF2B5EF4-FFF2-40B4-BE49-F238E27FC236}">
                <a16:creationId xmlns:a16="http://schemas.microsoft.com/office/drawing/2014/main" id="{B8EEB8B2-0D9A-6748-B68D-EE7D380A6912}"/>
              </a:ext>
            </a:extLst>
          </p:cNvPr>
          <p:cNvSpPr txBox="1"/>
          <p:nvPr/>
        </p:nvSpPr>
        <p:spPr>
          <a:xfrm>
            <a:off x="6096000" y="3885880"/>
            <a:ext cx="1808572" cy="338554"/>
          </a:xfrm>
          <a:prstGeom prst="rect">
            <a:avLst/>
          </a:prstGeom>
          <a:noFill/>
        </p:spPr>
        <p:txBody>
          <a:bodyPr wrap="none" rtlCol="0" anchor="b" anchorCtr="0">
            <a:spAutoFit/>
          </a:bodyPr>
          <a:lstStyle/>
          <a:p>
            <a:r>
              <a:rPr lang="en-US" sz="1600" b="1" dirty="0">
                <a:solidFill>
                  <a:schemeClr val="accent1"/>
                </a:solidFill>
                <a:latin typeface="Akzidenz-Grotesk BQ Super" pitchFamily="50" charset="0"/>
                <a:ea typeface="League Spartan" charset="0"/>
                <a:cs typeface="Poppins" pitchFamily="2" charset="77"/>
              </a:rPr>
              <a:t>YOUR TITLE 03</a:t>
            </a:r>
          </a:p>
        </p:txBody>
      </p:sp>
      <p:sp>
        <p:nvSpPr>
          <p:cNvPr id="44" name="Subtitle 2">
            <a:extLst>
              <a:ext uri="{FF2B5EF4-FFF2-40B4-BE49-F238E27FC236}">
                <a16:creationId xmlns:a16="http://schemas.microsoft.com/office/drawing/2014/main" id="{0F2770FA-D16C-334E-BAB8-31EDF538CACC}"/>
              </a:ext>
            </a:extLst>
          </p:cNvPr>
          <p:cNvSpPr txBox="1">
            <a:spLocks/>
          </p:cNvSpPr>
          <p:nvPr/>
        </p:nvSpPr>
        <p:spPr>
          <a:xfrm>
            <a:off x="6096000" y="5354556"/>
            <a:ext cx="4544755" cy="482889"/>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You can do whatever you want, go a impress your audience with an amazing presentation</a:t>
            </a:r>
          </a:p>
        </p:txBody>
      </p:sp>
      <p:sp>
        <p:nvSpPr>
          <p:cNvPr id="45" name="TextBox 44">
            <a:extLst>
              <a:ext uri="{FF2B5EF4-FFF2-40B4-BE49-F238E27FC236}">
                <a16:creationId xmlns:a16="http://schemas.microsoft.com/office/drawing/2014/main" id="{4023E61E-30F3-D746-99A3-76C9AD09D8A8}"/>
              </a:ext>
            </a:extLst>
          </p:cNvPr>
          <p:cNvSpPr txBox="1"/>
          <p:nvPr/>
        </p:nvSpPr>
        <p:spPr>
          <a:xfrm>
            <a:off x="6096000" y="5017424"/>
            <a:ext cx="1808572" cy="338554"/>
          </a:xfrm>
          <a:prstGeom prst="rect">
            <a:avLst/>
          </a:prstGeom>
          <a:noFill/>
        </p:spPr>
        <p:txBody>
          <a:bodyPr wrap="none" rtlCol="0" anchor="b" anchorCtr="0">
            <a:spAutoFit/>
          </a:bodyPr>
          <a:lstStyle/>
          <a:p>
            <a:r>
              <a:rPr lang="en-US" sz="1600" b="1" dirty="0">
                <a:solidFill>
                  <a:schemeClr val="accent1"/>
                </a:solidFill>
                <a:latin typeface="Akzidenz-Grotesk BQ Super" pitchFamily="50" charset="0"/>
                <a:ea typeface="League Spartan" charset="0"/>
                <a:cs typeface="Poppins" pitchFamily="2" charset="77"/>
              </a:rPr>
              <a:t>YOUR TITLE 04</a:t>
            </a:r>
          </a:p>
        </p:txBody>
      </p:sp>
      <p:sp>
        <p:nvSpPr>
          <p:cNvPr id="21" name="TextBox 20">
            <a:extLst>
              <a:ext uri="{FF2B5EF4-FFF2-40B4-BE49-F238E27FC236}">
                <a16:creationId xmlns:a16="http://schemas.microsoft.com/office/drawing/2014/main" id="{AF91B7AA-AE45-7343-9419-F8E634769DE8}"/>
              </a:ext>
            </a:extLst>
          </p:cNvPr>
          <p:cNvSpPr txBox="1"/>
          <p:nvPr/>
        </p:nvSpPr>
        <p:spPr>
          <a:xfrm>
            <a:off x="1305111" y="1961558"/>
            <a:ext cx="365806" cy="669414"/>
          </a:xfrm>
          <a:prstGeom prst="rect">
            <a:avLst/>
          </a:prstGeom>
          <a:noFill/>
        </p:spPr>
        <p:txBody>
          <a:bodyPr wrap="none" rtlCol="0" anchor="ctr">
            <a:spAutoFit/>
          </a:bodyPr>
          <a:lstStyle/>
          <a:p>
            <a:pPr algn="ctr"/>
            <a:r>
              <a:rPr lang="en-US" sz="3750" b="1" dirty="0">
                <a:solidFill>
                  <a:schemeClr val="bg1"/>
                </a:solidFill>
                <a:latin typeface="Poppins" pitchFamily="2" charset="77"/>
                <a:cs typeface="Poppins" pitchFamily="2" charset="77"/>
              </a:rPr>
              <a:t>1</a:t>
            </a:r>
          </a:p>
        </p:txBody>
      </p:sp>
      <p:sp>
        <p:nvSpPr>
          <p:cNvPr id="22" name="TextBox 21">
            <a:extLst>
              <a:ext uri="{FF2B5EF4-FFF2-40B4-BE49-F238E27FC236}">
                <a16:creationId xmlns:a16="http://schemas.microsoft.com/office/drawing/2014/main" id="{F6D2280D-1C58-2345-B7F1-28C79210FC75}"/>
              </a:ext>
            </a:extLst>
          </p:cNvPr>
          <p:cNvSpPr txBox="1"/>
          <p:nvPr/>
        </p:nvSpPr>
        <p:spPr>
          <a:xfrm>
            <a:off x="2906595" y="3045377"/>
            <a:ext cx="458780" cy="669414"/>
          </a:xfrm>
          <a:prstGeom prst="rect">
            <a:avLst/>
          </a:prstGeom>
          <a:noFill/>
        </p:spPr>
        <p:txBody>
          <a:bodyPr wrap="none" rtlCol="0" anchor="ctr">
            <a:spAutoFit/>
          </a:bodyPr>
          <a:lstStyle/>
          <a:p>
            <a:pPr algn="ctr"/>
            <a:r>
              <a:rPr lang="en-US" sz="3750" b="1" dirty="0">
                <a:solidFill>
                  <a:schemeClr val="bg1"/>
                </a:solidFill>
                <a:latin typeface="Poppins" pitchFamily="2" charset="77"/>
                <a:cs typeface="Poppins" pitchFamily="2" charset="77"/>
              </a:rPr>
              <a:t>2</a:t>
            </a:r>
          </a:p>
        </p:txBody>
      </p:sp>
      <p:sp>
        <p:nvSpPr>
          <p:cNvPr id="24" name="TextBox 23">
            <a:extLst>
              <a:ext uri="{FF2B5EF4-FFF2-40B4-BE49-F238E27FC236}">
                <a16:creationId xmlns:a16="http://schemas.microsoft.com/office/drawing/2014/main" id="{D5381FAD-264E-9345-8705-73EAB3010518}"/>
              </a:ext>
            </a:extLst>
          </p:cNvPr>
          <p:cNvSpPr txBox="1"/>
          <p:nvPr/>
        </p:nvSpPr>
        <p:spPr>
          <a:xfrm>
            <a:off x="2878177" y="4396976"/>
            <a:ext cx="476412" cy="669414"/>
          </a:xfrm>
          <a:prstGeom prst="rect">
            <a:avLst/>
          </a:prstGeom>
          <a:noFill/>
        </p:spPr>
        <p:txBody>
          <a:bodyPr wrap="none" rtlCol="0" anchor="ctr">
            <a:spAutoFit/>
          </a:bodyPr>
          <a:lstStyle/>
          <a:p>
            <a:pPr algn="ctr"/>
            <a:r>
              <a:rPr lang="en-US" sz="3750" b="1" dirty="0">
                <a:solidFill>
                  <a:schemeClr val="bg1"/>
                </a:solidFill>
                <a:latin typeface="Poppins" pitchFamily="2" charset="77"/>
                <a:cs typeface="Poppins" pitchFamily="2" charset="77"/>
              </a:rPr>
              <a:t>3</a:t>
            </a:r>
          </a:p>
        </p:txBody>
      </p:sp>
      <p:sp>
        <p:nvSpPr>
          <p:cNvPr id="25" name="TextBox 24">
            <a:extLst>
              <a:ext uri="{FF2B5EF4-FFF2-40B4-BE49-F238E27FC236}">
                <a16:creationId xmlns:a16="http://schemas.microsoft.com/office/drawing/2014/main" id="{8EC75A0B-BC50-1A45-9DC4-FD0E50DF4638}"/>
              </a:ext>
            </a:extLst>
          </p:cNvPr>
          <p:cNvSpPr txBox="1"/>
          <p:nvPr/>
        </p:nvSpPr>
        <p:spPr>
          <a:xfrm>
            <a:off x="1232975" y="5491517"/>
            <a:ext cx="510076" cy="669414"/>
          </a:xfrm>
          <a:prstGeom prst="rect">
            <a:avLst/>
          </a:prstGeom>
          <a:noFill/>
        </p:spPr>
        <p:txBody>
          <a:bodyPr wrap="none" rtlCol="0" anchor="ctr">
            <a:spAutoFit/>
          </a:bodyPr>
          <a:lstStyle/>
          <a:p>
            <a:pPr algn="ctr"/>
            <a:r>
              <a:rPr lang="en-US" sz="3750" b="1" dirty="0">
                <a:solidFill>
                  <a:schemeClr val="bg1"/>
                </a:solidFill>
                <a:latin typeface="Poppins" pitchFamily="2" charset="77"/>
                <a:cs typeface="Poppins" pitchFamily="2" charset="77"/>
              </a:rPr>
              <a:t>4</a:t>
            </a:r>
          </a:p>
        </p:txBody>
      </p:sp>
    </p:spTree>
    <p:extLst>
      <p:ext uri="{BB962C8B-B14F-4D97-AF65-F5344CB8AC3E}">
        <p14:creationId xmlns:p14="http://schemas.microsoft.com/office/powerpoint/2010/main" val="1556655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85B2CE-0BF9-0F4C-A166-92FF1B755EF9}"/>
              </a:ext>
            </a:extLst>
          </p:cNvPr>
          <p:cNvSpPr txBox="1"/>
          <p:nvPr/>
        </p:nvSpPr>
        <p:spPr>
          <a:xfrm>
            <a:off x="709967" y="306186"/>
            <a:ext cx="4020652" cy="553998"/>
          </a:xfrm>
          <a:prstGeom prst="rect">
            <a:avLst/>
          </a:prstGeom>
          <a:noFill/>
        </p:spPr>
        <p:txBody>
          <a:bodyPr wrap="none" rtlCol="0">
            <a:spAutoFit/>
          </a:bodyPr>
          <a:lstStyle/>
          <a:p>
            <a:r>
              <a:rPr lang="en-US" sz="3000" b="1" dirty="0">
                <a:solidFill>
                  <a:schemeClr val="tx2"/>
                </a:solidFill>
                <a:latin typeface="Poppins" pitchFamily="2" charset="77"/>
                <a:cs typeface="Poppins" pitchFamily="2" charset="77"/>
              </a:rPr>
              <a:t>SMART GOALS SLIDE</a:t>
            </a:r>
          </a:p>
        </p:txBody>
      </p:sp>
      <p:sp>
        <p:nvSpPr>
          <p:cNvPr id="3" name="TextBox 2">
            <a:extLst>
              <a:ext uri="{FF2B5EF4-FFF2-40B4-BE49-F238E27FC236}">
                <a16:creationId xmlns:a16="http://schemas.microsoft.com/office/drawing/2014/main" id="{8391E98F-DE2C-4646-8D26-0C8BDC93E44D}"/>
              </a:ext>
            </a:extLst>
          </p:cNvPr>
          <p:cNvSpPr txBox="1"/>
          <p:nvPr/>
        </p:nvSpPr>
        <p:spPr>
          <a:xfrm>
            <a:off x="709967" y="787593"/>
            <a:ext cx="2425151" cy="276999"/>
          </a:xfrm>
          <a:prstGeom prst="rect">
            <a:avLst/>
          </a:prstGeom>
          <a:noFill/>
        </p:spPr>
        <p:txBody>
          <a:bodyPr wrap="none" rtlCol="0">
            <a:spAutoFit/>
          </a:bodyPr>
          <a:lstStyle/>
          <a:p>
            <a:r>
              <a:rPr lang="en-US" sz="1200" spc="150" dirty="0">
                <a:solidFill>
                  <a:schemeClr val="bg1">
                    <a:lumMod val="50000"/>
                  </a:schemeClr>
                </a:solidFill>
                <a:latin typeface="Poppins Light" pitchFamily="2" charset="77"/>
                <a:cs typeface="Poppins Light" pitchFamily="2" charset="77"/>
              </a:rPr>
              <a:t>WRITE YOUR SUBTITLE HERE</a:t>
            </a:r>
          </a:p>
        </p:txBody>
      </p:sp>
      <p:sp>
        <p:nvSpPr>
          <p:cNvPr id="5" name="Freeform 1">
            <a:extLst>
              <a:ext uri="{FF2B5EF4-FFF2-40B4-BE49-F238E27FC236}">
                <a16:creationId xmlns:a16="http://schemas.microsoft.com/office/drawing/2014/main" id="{74B5F977-0D14-D544-A848-2200D588B79C}"/>
              </a:ext>
            </a:extLst>
          </p:cNvPr>
          <p:cNvSpPr>
            <a:spLocks noChangeArrowheads="1"/>
          </p:cNvSpPr>
          <p:nvPr/>
        </p:nvSpPr>
        <p:spPr bwMode="auto">
          <a:xfrm>
            <a:off x="6100849" y="5349326"/>
            <a:ext cx="3706644" cy="1127674"/>
          </a:xfrm>
          <a:custGeom>
            <a:avLst/>
            <a:gdLst>
              <a:gd name="T0" fmla="*/ 11444 w 11466"/>
              <a:gd name="T1" fmla="*/ 57 h 3490"/>
              <a:gd name="T2" fmla="*/ 11398 w 11466"/>
              <a:gd name="T3" fmla="*/ 291 h 3490"/>
              <a:gd name="T4" fmla="*/ 11285 w 11466"/>
              <a:gd name="T5" fmla="*/ 525 h 3490"/>
              <a:gd name="T6" fmla="*/ 11135 w 11466"/>
              <a:gd name="T7" fmla="*/ 720 h 3490"/>
              <a:gd name="T8" fmla="*/ 10892 w 11466"/>
              <a:gd name="T9" fmla="*/ 947 h 3490"/>
              <a:gd name="T10" fmla="*/ 10535 w 11466"/>
              <a:gd name="T11" fmla="*/ 1192 h 3490"/>
              <a:gd name="T12" fmla="*/ 10174 w 11466"/>
              <a:gd name="T13" fmla="*/ 1383 h 3490"/>
              <a:gd name="T14" fmla="*/ 9867 w 11466"/>
              <a:gd name="T15" fmla="*/ 1517 h 3490"/>
              <a:gd name="T16" fmla="*/ 9452 w 11466"/>
              <a:gd name="T17" fmla="*/ 1671 h 3490"/>
              <a:gd name="T18" fmla="*/ 9028 w 11466"/>
              <a:gd name="T19" fmla="*/ 1799 h 3490"/>
              <a:gd name="T20" fmla="*/ 8551 w 11466"/>
              <a:gd name="T21" fmla="*/ 1919 h 3490"/>
              <a:gd name="T22" fmla="*/ 8107 w 11466"/>
              <a:gd name="T23" fmla="*/ 2009 h 3490"/>
              <a:gd name="T24" fmla="*/ 7581 w 11466"/>
              <a:gd name="T25" fmla="*/ 2093 h 3490"/>
              <a:gd name="T26" fmla="*/ 6756 w 11466"/>
              <a:gd name="T27" fmla="*/ 2182 h 3490"/>
              <a:gd name="T28" fmla="*/ 6013 w 11466"/>
              <a:gd name="T29" fmla="*/ 2222 h 3490"/>
              <a:gd name="T30" fmla="*/ 5204 w 11466"/>
              <a:gd name="T31" fmla="*/ 2224 h 3490"/>
              <a:gd name="T32" fmla="*/ 3898 w 11466"/>
              <a:gd name="T33" fmla="*/ 2133 h 3490"/>
              <a:gd name="T34" fmla="*/ 3291 w 11466"/>
              <a:gd name="T35" fmla="*/ 2047 h 3490"/>
              <a:gd name="T36" fmla="*/ 2645 w 11466"/>
              <a:gd name="T37" fmla="*/ 1919 h 3490"/>
              <a:gd name="T38" fmla="*/ 2160 w 11466"/>
              <a:gd name="T39" fmla="*/ 1793 h 3490"/>
              <a:gd name="T40" fmla="*/ 1792 w 11466"/>
              <a:gd name="T41" fmla="*/ 1676 h 3490"/>
              <a:gd name="T42" fmla="*/ 1525 w 11466"/>
              <a:gd name="T43" fmla="*/ 1577 h 3490"/>
              <a:gd name="T44" fmla="*/ 1233 w 11466"/>
              <a:gd name="T45" fmla="*/ 1451 h 3490"/>
              <a:gd name="T46" fmla="*/ 986 w 11466"/>
              <a:gd name="T47" fmla="*/ 1326 h 3490"/>
              <a:gd name="T48" fmla="*/ 761 w 11466"/>
              <a:gd name="T49" fmla="*/ 1193 h 3490"/>
              <a:gd name="T50" fmla="*/ 570 w 11466"/>
              <a:gd name="T51" fmla="*/ 1059 h 3490"/>
              <a:gd name="T52" fmla="*/ 400 w 11466"/>
              <a:gd name="T53" fmla="*/ 914 h 3490"/>
              <a:gd name="T54" fmla="*/ 258 w 11466"/>
              <a:gd name="T55" fmla="*/ 764 h 3490"/>
              <a:gd name="T56" fmla="*/ 140 w 11466"/>
              <a:gd name="T57" fmla="*/ 598 h 3490"/>
              <a:gd name="T58" fmla="*/ 67 w 11466"/>
              <a:gd name="T59" fmla="*/ 454 h 3490"/>
              <a:gd name="T60" fmla="*/ 14 w 11466"/>
              <a:gd name="T61" fmla="*/ 279 h 3490"/>
              <a:gd name="T62" fmla="*/ 21 w 11466"/>
              <a:gd name="T63" fmla="*/ 1438 h 3490"/>
              <a:gd name="T64" fmla="*/ 47 w 11466"/>
              <a:gd name="T65" fmla="*/ 1595 h 3490"/>
              <a:gd name="T66" fmla="*/ 110 w 11466"/>
              <a:gd name="T67" fmla="*/ 1768 h 3490"/>
              <a:gd name="T68" fmla="*/ 192 w 11466"/>
              <a:gd name="T69" fmla="*/ 1911 h 3490"/>
              <a:gd name="T70" fmla="*/ 322 w 11466"/>
              <a:gd name="T71" fmla="*/ 2075 h 3490"/>
              <a:gd name="T72" fmla="*/ 473 w 11466"/>
              <a:gd name="T73" fmla="*/ 2224 h 3490"/>
              <a:gd name="T74" fmla="*/ 654 w 11466"/>
              <a:gd name="T75" fmla="*/ 2367 h 3490"/>
              <a:gd name="T76" fmla="*/ 854 w 11466"/>
              <a:gd name="T77" fmla="*/ 2499 h 3490"/>
              <a:gd name="T78" fmla="*/ 1099 w 11466"/>
              <a:gd name="T79" fmla="*/ 2636 h 3490"/>
              <a:gd name="T80" fmla="*/ 1340 w 11466"/>
              <a:gd name="T81" fmla="*/ 2751 h 3490"/>
              <a:gd name="T82" fmla="*/ 1639 w 11466"/>
              <a:gd name="T83" fmla="*/ 2874 h 3490"/>
              <a:gd name="T84" fmla="*/ 1911 w 11466"/>
              <a:gd name="T85" fmla="*/ 2970 h 3490"/>
              <a:gd name="T86" fmla="*/ 2296 w 11466"/>
              <a:gd name="T87" fmla="*/ 3086 h 3490"/>
              <a:gd name="T88" fmla="*/ 2777 w 11466"/>
              <a:gd name="T89" fmla="*/ 3205 h 3490"/>
              <a:gd name="T90" fmla="*/ 3317 w 11466"/>
              <a:gd name="T91" fmla="*/ 3308 h 3490"/>
              <a:gd name="T92" fmla="*/ 3809 w 11466"/>
              <a:gd name="T93" fmla="*/ 3380 h 3490"/>
              <a:gd name="T94" fmla="*/ 4916 w 11466"/>
              <a:gd name="T95" fmla="*/ 3473 h 3490"/>
              <a:gd name="T96" fmla="*/ 5786 w 11466"/>
              <a:gd name="T97" fmla="*/ 3488 h 3490"/>
              <a:gd name="T98" fmla="*/ 6396 w 11466"/>
              <a:gd name="T99" fmla="*/ 3468 h 3490"/>
              <a:gd name="T100" fmla="*/ 7422 w 11466"/>
              <a:gd name="T101" fmla="*/ 3378 h 3490"/>
              <a:gd name="T102" fmla="*/ 7950 w 11466"/>
              <a:gd name="T103" fmla="*/ 3300 h 3490"/>
              <a:gd name="T104" fmla="*/ 8478 w 11466"/>
              <a:gd name="T105" fmla="*/ 3199 h 3490"/>
              <a:gd name="T106" fmla="*/ 8964 w 11466"/>
              <a:gd name="T107" fmla="*/ 3083 h 3490"/>
              <a:gd name="T108" fmla="*/ 9404 w 11466"/>
              <a:gd name="T109" fmla="*/ 2953 h 3490"/>
              <a:gd name="T110" fmla="*/ 9817 w 11466"/>
              <a:gd name="T111" fmla="*/ 2805 h 3490"/>
              <a:gd name="T112" fmla="*/ 10127 w 11466"/>
              <a:gd name="T113" fmla="*/ 2675 h 3490"/>
              <a:gd name="T114" fmla="*/ 10401 w 11466"/>
              <a:gd name="T115" fmla="*/ 2539 h 3490"/>
              <a:gd name="T116" fmla="*/ 10752 w 11466"/>
              <a:gd name="T117" fmla="*/ 2326 h 3490"/>
              <a:gd name="T118" fmla="*/ 11042 w 11466"/>
              <a:gd name="T119" fmla="*/ 2095 h 3490"/>
              <a:gd name="T120" fmla="*/ 11219 w 11466"/>
              <a:gd name="T121" fmla="*/ 1904 h 3490"/>
              <a:gd name="T122" fmla="*/ 11345 w 11466"/>
              <a:gd name="T123" fmla="*/ 1717 h 3490"/>
              <a:gd name="T124" fmla="*/ 11427 w 11466"/>
              <a:gd name="T125" fmla="*/ 1522 h 3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466" h="3490">
                <a:moveTo>
                  <a:pt x="11460" y="1365"/>
                </a:moveTo>
                <a:lnTo>
                  <a:pt x="11460" y="1365"/>
                </a:lnTo>
                <a:cubicBezTo>
                  <a:pt x="11460" y="1361"/>
                  <a:pt x="11461" y="1357"/>
                  <a:pt x="11461" y="1354"/>
                </a:cubicBezTo>
                <a:lnTo>
                  <a:pt x="11461" y="1354"/>
                </a:lnTo>
                <a:cubicBezTo>
                  <a:pt x="11462" y="1346"/>
                  <a:pt x="11462" y="1339"/>
                  <a:pt x="11463" y="1331"/>
                </a:cubicBezTo>
                <a:lnTo>
                  <a:pt x="11463" y="1331"/>
                </a:lnTo>
                <a:cubicBezTo>
                  <a:pt x="11463" y="1327"/>
                  <a:pt x="11464" y="1322"/>
                  <a:pt x="11464" y="1318"/>
                </a:cubicBezTo>
                <a:lnTo>
                  <a:pt x="11464" y="1318"/>
                </a:lnTo>
                <a:cubicBezTo>
                  <a:pt x="11464" y="1311"/>
                  <a:pt x="11464" y="1304"/>
                  <a:pt x="11465" y="1298"/>
                </a:cubicBezTo>
                <a:lnTo>
                  <a:pt x="11465" y="1298"/>
                </a:lnTo>
                <a:cubicBezTo>
                  <a:pt x="11465" y="1293"/>
                  <a:pt x="11465" y="1288"/>
                  <a:pt x="11465" y="1283"/>
                </a:cubicBezTo>
                <a:lnTo>
                  <a:pt x="11465" y="1283"/>
                </a:lnTo>
                <a:cubicBezTo>
                  <a:pt x="11465" y="1278"/>
                  <a:pt x="11465" y="1273"/>
                  <a:pt x="11465" y="1267"/>
                </a:cubicBezTo>
                <a:lnTo>
                  <a:pt x="11465" y="1262"/>
                </a:lnTo>
                <a:lnTo>
                  <a:pt x="11465" y="1260"/>
                </a:lnTo>
                <a:lnTo>
                  <a:pt x="11465" y="1260"/>
                </a:lnTo>
                <a:cubicBezTo>
                  <a:pt x="11458" y="840"/>
                  <a:pt x="11452" y="420"/>
                  <a:pt x="11446" y="0"/>
                </a:cubicBezTo>
                <a:lnTo>
                  <a:pt x="11446" y="0"/>
                </a:lnTo>
                <a:cubicBezTo>
                  <a:pt x="11446" y="7"/>
                  <a:pt x="11446" y="15"/>
                  <a:pt x="11446" y="23"/>
                </a:cubicBezTo>
                <a:lnTo>
                  <a:pt x="11446" y="23"/>
                </a:lnTo>
                <a:cubicBezTo>
                  <a:pt x="11446" y="27"/>
                  <a:pt x="11446" y="32"/>
                  <a:pt x="11445" y="37"/>
                </a:cubicBezTo>
                <a:lnTo>
                  <a:pt x="11445" y="37"/>
                </a:lnTo>
                <a:cubicBezTo>
                  <a:pt x="11445" y="44"/>
                  <a:pt x="11444" y="50"/>
                  <a:pt x="11444" y="57"/>
                </a:cubicBezTo>
                <a:lnTo>
                  <a:pt x="11444" y="57"/>
                </a:lnTo>
                <a:cubicBezTo>
                  <a:pt x="11444" y="61"/>
                  <a:pt x="11444" y="66"/>
                  <a:pt x="11444" y="71"/>
                </a:cubicBezTo>
                <a:lnTo>
                  <a:pt x="11444" y="71"/>
                </a:lnTo>
                <a:cubicBezTo>
                  <a:pt x="11443" y="78"/>
                  <a:pt x="11442" y="86"/>
                  <a:pt x="11441" y="93"/>
                </a:cubicBezTo>
                <a:lnTo>
                  <a:pt x="11441" y="93"/>
                </a:lnTo>
                <a:cubicBezTo>
                  <a:pt x="11441" y="97"/>
                  <a:pt x="11441" y="101"/>
                  <a:pt x="11440" y="105"/>
                </a:cubicBezTo>
                <a:lnTo>
                  <a:pt x="11440" y="105"/>
                </a:lnTo>
                <a:cubicBezTo>
                  <a:pt x="11439" y="116"/>
                  <a:pt x="11438" y="127"/>
                  <a:pt x="11436" y="139"/>
                </a:cubicBezTo>
                <a:lnTo>
                  <a:pt x="11436" y="139"/>
                </a:lnTo>
                <a:cubicBezTo>
                  <a:pt x="11434" y="150"/>
                  <a:pt x="11432" y="161"/>
                  <a:pt x="11430" y="172"/>
                </a:cubicBezTo>
                <a:lnTo>
                  <a:pt x="11430" y="172"/>
                </a:lnTo>
                <a:cubicBezTo>
                  <a:pt x="11429" y="176"/>
                  <a:pt x="11429" y="178"/>
                  <a:pt x="11428" y="181"/>
                </a:cubicBezTo>
                <a:lnTo>
                  <a:pt x="11428" y="181"/>
                </a:lnTo>
                <a:cubicBezTo>
                  <a:pt x="11426" y="191"/>
                  <a:pt x="11424" y="201"/>
                  <a:pt x="11421" y="211"/>
                </a:cubicBezTo>
                <a:lnTo>
                  <a:pt x="11421" y="211"/>
                </a:lnTo>
                <a:cubicBezTo>
                  <a:pt x="11421" y="214"/>
                  <a:pt x="11420" y="216"/>
                  <a:pt x="11419" y="218"/>
                </a:cubicBezTo>
                <a:lnTo>
                  <a:pt x="11419" y="218"/>
                </a:lnTo>
                <a:cubicBezTo>
                  <a:pt x="11417" y="231"/>
                  <a:pt x="11414" y="242"/>
                  <a:pt x="11410" y="254"/>
                </a:cubicBezTo>
                <a:lnTo>
                  <a:pt x="11410" y="254"/>
                </a:lnTo>
                <a:cubicBezTo>
                  <a:pt x="11410" y="257"/>
                  <a:pt x="11408" y="259"/>
                  <a:pt x="11408" y="262"/>
                </a:cubicBezTo>
                <a:lnTo>
                  <a:pt x="11408" y="262"/>
                </a:lnTo>
                <a:cubicBezTo>
                  <a:pt x="11405" y="272"/>
                  <a:pt x="11402" y="281"/>
                  <a:pt x="11398" y="291"/>
                </a:cubicBezTo>
                <a:lnTo>
                  <a:pt x="11398" y="291"/>
                </a:lnTo>
                <a:cubicBezTo>
                  <a:pt x="11397" y="294"/>
                  <a:pt x="11397" y="297"/>
                  <a:pt x="11396" y="299"/>
                </a:cubicBezTo>
                <a:lnTo>
                  <a:pt x="11396" y="299"/>
                </a:lnTo>
                <a:cubicBezTo>
                  <a:pt x="11391" y="311"/>
                  <a:pt x="11387" y="323"/>
                  <a:pt x="11383" y="335"/>
                </a:cubicBezTo>
                <a:lnTo>
                  <a:pt x="11383" y="335"/>
                </a:lnTo>
                <a:cubicBezTo>
                  <a:pt x="11382" y="336"/>
                  <a:pt x="11381" y="339"/>
                  <a:pt x="11380" y="340"/>
                </a:cubicBezTo>
                <a:lnTo>
                  <a:pt x="11380" y="340"/>
                </a:lnTo>
                <a:cubicBezTo>
                  <a:pt x="11376" y="350"/>
                  <a:pt x="11372" y="360"/>
                  <a:pt x="11368" y="370"/>
                </a:cubicBezTo>
                <a:lnTo>
                  <a:pt x="11368" y="370"/>
                </a:lnTo>
                <a:cubicBezTo>
                  <a:pt x="11367" y="373"/>
                  <a:pt x="11366" y="376"/>
                  <a:pt x="11364" y="379"/>
                </a:cubicBezTo>
                <a:lnTo>
                  <a:pt x="11364" y="379"/>
                </a:lnTo>
                <a:cubicBezTo>
                  <a:pt x="11359" y="390"/>
                  <a:pt x="11354" y="402"/>
                  <a:pt x="11348" y="413"/>
                </a:cubicBezTo>
                <a:lnTo>
                  <a:pt x="11348" y="413"/>
                </a:lnTo>
                <a:cubicBezTo>
                  <a:pt x="11348" y="413"/>
                  <a:pt x="11348" y="414"/>
                  <a:pt x="11347" y="414"/>
                </a:cubicBezTo>
                <a:lnTo>
                  <a:pt x="11347" y="414"/>
                </a:lnTo>
                <a:cubicBezTo>
                  <a:pt x="11342" y="425"/>
                  <a:pt x="11336" y="436"/>
                  <a:pt x="11330" y="447"/>
                </a:cubicBezTo>
                <a:lnTo>
                  <a:pt x="11330" y="447"/>
                </a:lnTo>
                <a:cubicBezTo>
                  <a:pt x="11328" y="450"/>
                  <a:pt x="11327" y="454"/>
                  <a:pt x="11326" y="457"/>
                </a:cubicBezTo>
                <a:lnTo>
                  <a:pt x="11326" y="457"/>
                </a:lnTo>
                <a:cubicBezTo>
                  <a:pt x="11320" y="466"/>
                  <a:pt x="11315" y="476"/>
                  <a:pt x="11308" y="486"/>
                </a:cubicBezTo>
                <a:lnTo>
                  <a:pt x="11308" y="486"/>
                </a:lnTo>
                <a:cubicBezTo>
                  <a:pt x="11308" y="488"/>
                  <a:pt x="11307" y="489"/>
                  <a:pt x="11306" y="491"/>
                </a:cubicBezTo>
                <a:lnTo>
                  <a:pt x="11306" y="491"/>
                </a:lnTo>
                <a:cubicBezTo>
                  <a:pt x="11299" y="503"/>
                  <a:pt x="11292" y="514"/>
                  <a:pt x="11285" y="525"/>
                </a:cubicBezTo>
                <a:lnTo>
                  <a:pt x="11285" y="525"/>
                </a:lnTo>
                <a:cubicBezTo>
                  <a:pt x="11283" y="528"/>
                  <a:pt x="11282" y="530"/>
                  <a:pt x="11280" y="533"/>
                </a:cubicBezTo>
                <a:lnTo>
                  <a:pt x="11280" y="533"/>
                </a:lnTo>
                <a:cubicBezTo>
                  <a:pt x="11274" y="542"/>
                  <a:pt x="11267" y="551"/>
                  <a:pt x="11261" y="561"/>
                </a:cubicBezTo>
                <a:lnTo>
                  <a:pt x="11261" y="561"/>
                </a:lnTo>
                <a:cubicBezTo>
                  <a:pt x="11260" y="563"/>
                  <a:pt x="11258" y="565"/>
                  <a:pt x="11256" y="568"/>
                </a:cubicBezTo>
                <a:lnTo>
                  <a:pt x="11256" y="568"/>
                </a:lnTo>
                <a:cubicBezTo>
                  <a:pt x="11249" y="580"/>
                  <a:pt x="11240" y="591"/>
                  <a:pt x="11232" y="601"/>
                </a:cubicBezTo>
                <a:lnTo>
                  <a:pt x="11232" y="601"/>
                </a:lnTo>
                <a:cubicBezTo>
                  <a:pt x="11231" y="604"/>
                  <a:pt x="11229" y="606"/>
                  <a:pt x="11227" y="608"/>
                </a:cubicBezTo>
                <a:lnTo>
                  <a:pt x="11227" y="608"/>
                </a:lnTo>
                <a:cubicBezTo>
                  <a:pt x="11220" y="617"/>
                  <a:pt x="11214" y="626"/>
                  <a:pt x="11206" y="635"/>
                </a:cubicBezTo>
                <a:lnTo>
                  <a:pt x="11206" y="635"/>
                </a:lnTo>
                <a:cubicBezTo>
                  <a:pt x="11204" y="638"/>
                  <a:pt x="11202" y="641"/>
                  <a:pt x="11200" y="644"/>
                </a:cubicBezTo>
                <a:lnTo>
                  <a:pt x="11200" y="644"/>
                </a:lnTo>
                <a:cubicBezTo>
                  <a:pt x="11191" y="655"/>
                  <a:pt x="11182" y="666"/>
                  <a:pt x="11172" y="677"/>
                </a:cubicBezTo>
                <a:lnTo>
                  <a:pt x="11172" y="677"/>
                </a:lnTo>
                <a:cubicBezTo>
                  <a:pt x="11171" y="679"/>
                  <a:pt x="11169" y="681"/>
                  <a:pt x="11168" y="682"/>
                </a:cubicBezTo>
                <a:lnTo>
                  <a:pt x="11168" y="682"/>
                </a:lnTo>
                <a:cubicBezTo>
                  <a:pt x="11160" y="692"/>
                  <a:pt x="11151" y="702"/>
                  <a:pt x="11142" y="712"/>
                </a:cubicBezTo>
                <a:lnTo>
                  <a:pt x="11142" y="712"/>
                </a:lnTo>
                <a:cubicBezTo>
                  <a:pt x="11140" y="715"/>
                  <a:pt x="11138" y="717"/>
                  <a:pt x="11135" y="720"/>
                </a:cubicBezTo>
                <a:lnTo>
                  <a:pt x="11135" y="720"/>
                </a:lnTo>
                <a:cubicBezTo>
                  <a:pt x="11125" y="731"/>
                  <a:pt x="11115" y="742"/>
                  <a:pt x="11104" y="753"/>
                </a:cubicBezTo>
                <a:lnTo>
                  <a:pt x="11104" y="753"/>
                </a:lnTo>
                <a:cubicBezTo>
                  <a:pt x="11103" y="755"/>
                  <a:pt x="11102" y="756"/>
                  <a:pt x="11101" y="757"/>
                </a:cubicBezTo>
                <a:lnTo>
                  <a:pt x="11101" y="757"/>
                </a:lnTo>
                <a:cubicBezTo>
                  <a:pt x="11091" y="767"/>
                  <a:pt x="11081" y="777"/>
                  <a:pt x="11071" y="787"/>
                </a:cubicBezTo>
                <a:lnTo>
                  <a:pt x="11071" y="787"/>
                </a:lnTo>
                <a:cubicBezTo>
                  <a:pt x="11069" y="790"/>
                  <a:pt x="11066" y="792"/>
                  <a:pt x="11063" y="795"/>
                </a:cubicBezTo>
                <a:lnTo>
                  <a:pt x="11063" y="795"/>
                </a:lnTo>
                <a:cubicBezTo>
                  <a:pt x="11052" y="806"/>
                  <a:pt x="11040" y="818"/>
                  <a:pt x="11028" y="829"/>
                </a:cubicBezTo>
                <a:lnTo>
                  <a:pt x="11028" y="829"/>
                </a:lnTo>
                <a:cubicBezTo>
                  <a:pt x="11026" y="831"/>
                  <a:pt x="11025" y="832"/>
                  <a:pt x="11023" y="834"/>
                </a:cubicBezTo>
                <a:lnTo>
                  <a:pt x="11023" y="834"/>
                </a:lnTo>
                <a:cubicBezTo>
                  <a:pt x="11012" y="845"/>
                  <a:pt x="11000" y="855"/>
                  <a:pt x="10989" y="865"/>
                </a:cubicBezTo>
                <a:lnTo>
                  <a:pt x="10989" y="865"/>
                </a:lnTo>
                <a:cubicBezTo>
                  <a:pt x="10986" y="867"/>
                  <a:pt x="10984" y="870"/>
                  <a:pt x="10982" y="872"/>
                </a:cubicBezTo>
                <a:lnTo>
                  <a:pt x="10982" y="872"/>
                </a:lnTo>
                <a:cubicBezTo>
                  <a:pt x="10969" y="883"/>
                  <a:pt x="10955" y="894"/>
                  <a:pt x="10943" y="905"/>
                </a:cubicBezTo>
                <a:lnTo>
                  <a:pt x="10943" y="905"/>
                </a:lnTo>
                <a:cubicBezTo>
                  <a:pt x="10940" y="907"/>
                  <a:pt x="10937" y="910"/>
                  <a:pt x="10935" y="912"/>
                </a:cubicBezTo>
                <a:lnTo>
                  <a:pt x="10935" y="912"/>
                </a:lnTo>
                <a:cubicBezTo>
                  <a:pt x="10923" y="922"/>
                  <a:pt x="10910" y="932"/>
                  <a:pt x="10898" y="942"/>
                </a:cubicBezTo>
                <a:lnTo>
                  <a:pt x="10898" y="942"/>
                </a:lnTo>
                <a:cubicBezTo>
                  <a:pt x="10896" y="944"/>
                  <a:pt x="10894" y="945"/>
                  <a:pt x="10892" y="947"/>
                </a:cubicBezTo>
                <a:lnTo>
                  <a:pt x="10892" y="947"/>
                </a:lnTo>
                <a:cubicBezTo>
                  <a:pt x="10878" y="959"/>
                  <a:pt x="10862" y="971"/>
                  <a:pt x="10846" y="982"/>
                </a:cubicBezTo>
                <a:lnTo>
                  <a:pt x="10846" y="982"/>
                </a:lnTo>
                <a:cubicBezTo>
                  <a:pt x="10843" y="985"/>
                  <a:pt x="10841" y="987"/>
                  <a:pt x="10838" y="989"/>
                </a:cubicBezTo>
                <a:lnTo>
                  <a:pt x="10838" y="989"/>
                </a:lnTo>
                <a:cubicBezTo>
                  <a:pt x="10822" y="1001"/>
                  <a:pt x="10806" y="1013"/>
                  <a:pt x="10790" y="1025"/>
                </a:cubicBezTo>
                <a:lnTo>
                  <a:pt x="10790" y="1025"/>
                </a:lnTo>
                <a:cubicBezTo>
                  <a:pt x="10788" y="1027"/>
                  <a:pt x="10785" y="1028"/>
                  <a:pt x="10782" y="1031"/>
                </a:cubicBezTo>
                <a:lnTo>
                  <a:pt x="10782" y="1031"/>
                </a:lnTo>
                <a:cubicBezTo>
                  <a:pt x="10766" y="1042"/>
                  <a:pt x="10749" y="1054"/>
                  <a:pt x="10732" y="1066"/>
                </a:cubicBezTo>
                <a:lnTo>
                  <a:pt x="10732" y="1066"/>
                </a:lnTo>
                <a:lnTo>
                  <a:pt x="10731" y="1067"/>
                </a:lnTo>
                <a:lnTo>
                  <a:pt x="10731" y="1067"/>
                </a:lnTo>
                <a:cubicBezTo>
                  <a:pt x="10714" y="1079"/>
                  <a:pt x="10696" y="1090"/>
                  <a:pt x="10678" y="1102"/>
                </a:cubicBezTo>
                <a:lnTo>
                  <a:pt x="10678" y="1102"/>
                </a:lnTo>
                <a:cubicBezTo>
                  <a:pt x="10675" y="1104"/>
                  <a:pt x="10672" y="1106"/>
                  <a:pt x="10669" y="1108"/>
                </a:cubicBezTo>
                <a:lnTo>
                  <a:pt x="10669" y="1108"/>
                </a:lnTo>
                <a:cubicBezTo>
                  <a:pt x="10648" y="1122"/>
                  <a:pt x="10628" y="1134"/>
                  <a:pt x="10607" y="1148"/>
                </a:cubicBezTo>
                <a:lnTo>
                  <a:pt x="10607" y="1148"/>
                </a:lnTo>
                <a:cubicBezTo>
                  <a:pt x="10604" y="1149"/>
                  <a:pt x="10601" y="1152"/>
                  <a:pt x="10598" y="1153"/>
                </a:cubicBezTo>
                <a:lnTo>
                  <a:pt x="10598" y="1153"/>
                </a:lnTo>
                <a:cubicBezTo>
                  <a:pt x="10577" y="1166"/>
                  <a:pt x="10556" y="1179"/>
                  <a:pt x="10535" y="1192"/>
                </a:cubicBezTo>
                <a:lnTo>
                  <a:pt x="10535" y="1192"/>
                </a:lnTo>
                <a:cubicBezTo>
                  <a:pt x="10531" y="1194"/>
                  <a:pt x="10529" y="1196"/>
                  <a:pt x="10526" y="1197"/>
                </a:cubicBezTo>
                <a:lnTo>
                  <a:pt x="10526" y="1197"/>
                </a:lnTo>
                <a:cubicBezTo>
                  <a:pt x="10504" y="1210"/>
                  <a:pt x="10482" y="1223"/>
                  <a:pt x="10460" y="1235"/>
                </a:cubicBezTo>
                <a:lnTo>
                  <a:pt x="10460" y="1235"/>
                </a:lnTo>
                <a:cubicBezTo>
                  <a:pt x="10456" y="1237"/>
                  <a:pt x="10453" y="1239"/>
                  <a:pt x="10450" y="1241"/>
                </a:cubicBezTo>
                <a:lnTo>
                  <a:pt x="10450" y="1241"/>
                </a:lnTo>
                <a:cubicBezTo>
                  <a:pt x="10428" y="1253"/>
                  <a:pt x="10405" y="1266"/>
                  <a:pt x="10382" y="1279"/>
                </a:cubicBezTo>
                <a:lnTo>
                  <a:pt x="10382" y="1279"/>
                </a:lnTo>
                <a:cubicBezTo>
                  <a:pt x="10378" y="1281"/>
                  <a:pt x="10373" y="1283"/>
                  <a:pt x="10369" y="1285"/>
                </a:cubicBezTo>
                <a:lnTo>
                  <a:pt x="10369" y="1285"/>
                </a:lnTo>
                <a:cubicBezTo>
                  <a:pt x="10358" y="1291"/>
                  <a:pt x="10346" y="1297"/>
                  <a:pt x="10335" y="1303"/>
                </a:cubicBezTo>
                <a:lnTo>
                  <a:pt x="10335" y="1303"/>
                </a:lnTo>
                <a:cubicBezTo>
                  <a:pt x="10331" y="1305"/>
                  <a:pt x="10326" y="1308"/>
                  <a:pt x="10322" y="1310"/>
                </a:cubicBezTo>
                <a:lnTo>
                  <a:pt x="10322" y="1310"/>
                </a:lnTo>
                <a:cubicBezTo>
                  <a:pt x="10306" y="1318"/>
                  <a:pt x="10290" y="1326"/>
                  <a:pt x="10274" y="1334"/>
                </a:cubicBezTo>
                <a:lnTo>
                  <a:pt x="10274" y="1334"/>
                </a:lnTo>
                <a:cubicBezTo>
                  <a:pt x="10271" y="1336"/>
                  <a:pt x="10268" y="1337"/>
                  <a:pt x="10264" y="1339"/>
                </a:cubicBezTo>
                <a:lnTo>
                  <a:pt x="10264" y="1339"/>
                </a:lnTo>
                <a:cubicBezTo>
                  <a:pt x="10252" y="1345"/>
                  <a:pt x="10238" y="1352"/>
                  <a:pt x="10225" y="1358"/>
                </a:cubicBezTo>
                <a:lnTo>
                  <a:pt x="10225" y="1358"/>
                </a:lnTo>
                <a:cubicBezTo>
                  <a:pt x="10220" y="1361"/>
                  <a:pt x="10214" y="1364"/>
                  <a:pt x="10209" y="1366"/>
                </a:cubicBezTo>
                <a:lnTo>
                  <a:pt x="10209" y="1366"/>
                </a:lnTo>
                <a:cubicBezTo>
                  <a:pt x="10197" y="1372"/>
                  <a:pt x="10186" y="1378"/>
                  <a:pt x="10174" y="1383"/>
                </a:cubicBezTo>
                <a:lnTo>
                  <a:pt x="10174" y="1383"/>
                </a:lnTo>
                <a:cubicBezTo>
                  <a:pt x="10169" y="1385"/>
                  <a:pt x="10163" y="1388"/>
                  <a:pt x="10157" y="1391"/>
                </a:cubicBezTo>
                <a:lnTo>
                  <a:pt x="10157" y="1391"/>
                </a:lnTo>
                <a:cubicBezTo>
                  <a:pt x="10144" y="1397"/>
                  <a:pt x="10132" y="1403"/>
                  <a:pt x="10118" y="1409"/>
                </a:cubicBezTo>
                <a:lnTo>
                  <a:pt x="10118" y="1409"/>
                </a:lnTo>
                <a:cubicBezTo>
                  <a:pt x="10114" y="1411"/>
                  <a:pt x="10111" y="1413"/>
                  <a:pt x="10107" y="1415"/>
                </a:cubicBezTo>
                <a:lnTo>
                  <a:pt x="10107" y="1415"/>
                </a:lnTo>
                <a:cubicBezTo>
                  <a:pt x="10090" y="1422"/>
                  <a:pt x="10073" y="1430"/>
                  <a:pt x="10055" y="1438"/>
                </a:cubicBezTo>
                <a:lnTo>
                  <a:pt x="10055" y="1438"/>
                </a:lnTo>
                <a:cubicBezTo>
                  <a:pt x="10051" y="1440"/>
                  <a:pt x="10046" y="1442"/>
                  <a:pt x="10042" y="1444"/>
                </a:cubicBezTo>
                <a:lnTo>
                  <a:pt x="10042" y="1444"/>
                </a:lnTo>
                <a:cubicBezTo>
                  <a:pt x="10029" y="1449"/>
                  <a:pt x="10016" y="1455"/>
                  <a:pt x="10003" y="1461"/>
                </a:cubicBezTo>
                <a:lnTo>
                  <a:pt x="10003" y="1461"/>
                </a:lnTo>
                <a:cubicBezTo>
                  <a:pt x="9997" y="1464"/>
                  <a:pt x="9991" y="1466"/>
                  <a:pt x="9985" y="1469"/>
                </a:cubicBezTo>
                <a:lnTo>
                  <a:pt x="9985" y="1469"/>
                </a:lnTo>
                <a:cubicBezTo>
                  <a:pt x="9972" y="1474"/>
                  <a:pt x="9960" y="1479"/>
                  <a:pt x="9947" y="1485"/>
                </a:cubicBezTo>
                <a:lnTo>
                  <a:pt x="9947" y="1485"/>
                </a:lnTo>
                <a:cubicBezTo>
                  <a:pt x="9942" y="1487"/>
                  <a:pt x="9937" y="1489"/>
                  <a:pt x="9931" y="1492"/>
                </a:cubicBezTo>
                <a:lnTo>
                  <a:pt x="9931" y="1492"/>
                </a:lnTo>
                <a:cubicBezTo>
                  <a:pt x="9912" y="1500"/>
                  <a:pt x="9892" y="1507"/>
                  <a:pt x="9873" y="1515"/>
                </a:cubicBezTo>
                <a:lnTo>
                  <a:pt x="9873" y="1515"/>
                </a:lnTo>
                <a:cubicBezTo>
                  <a:pt x="9871" y="1516"/>
                  <a:pt x="9869" y="1517"/>
                  <a:pt x="9867" y="1517"/>
                </a:cubicBezTo>
                <a:lnTo>
                  <a:pt x="9867" y="1517"/>
                </a:lnTo>
                <a:cubicBezTo>
                  <a:pt x="9850" y="1525"/>
                  <a:pt x="9832" y="1532"/>
                  <a:pt x="9814" y="1539"/>
                </a:cubicBezTo>
                <a:lnTo>
                  <a:pt x="9814" y="1539"/>
                </a:lnTo>
                <a:cubicBezTo>
                  <a:pt x="9809" y="1541"/>
                  <a:pt x="9803" y="1543"/>
                  <a:pt x="9797" y="1546"/>
                </a:cubicBezTo>
                <a:lnTo>
                  <a:pt x="9797" y="1546"/>
                </a:lnTo>
                <a:cubicBezTo>
                  <a:pt x="9781" y="1552"/>
                  <a:pt x="9766" y="1558"/>
                  <a:pt x="9749" y="1564"/>
                </a:cubicBezTo>
                <a:lnTo>
                  <a:pt x="9749" y="1564"/>
                </a:lnTo>
                <a:cubicBezTo>
                  <a:pt x="9745" y="1566"/>
                  <a:pt x="9740" y="1567"/>
                  <a:pt x="9736" y="1569"/>
                </a:cubicBezTo>
                <a:lnTo>
                  <a:pt x="9736" y="1569"/>
                </a:lnTo>
                <a:cubicBezTo>
                  <a:pt x="9716" y="1577"/>
                  <a:pt x="9696" y="1585"/>
                  <a:pt x="9676" y="1592"/>
                </a:cubicBezTo>
                <a:lnTo>
                  <a:pt x="9676" y="1592"/>
                </a:lnTo>
                <a:cubicBezTo>
                  <a:pt x="9671" y="1593"/>
                  <a:pt x="9667" y="1595"/>
                  <a:pt x="9662" y="1597"/>
                </a:cubicBezTo>
                <a:lnTo>
                  <a:pt x="9662" y="1597"/>
                </a:lnTo>
                <a:cubicBezTo>
                  <a:pt x="9646" y="1603"/>
                  <a:pt x="9629" y="1608"/>
                  <a:pt x="9613" y="1615"/>
                </a:cubicBezTo>
                <a:lnTo>
                  <a:pt x="9613" y="1615"/>
                </a:lnTo>
                <a:cubicBezTo>
                  <a:pt x="9607" y="1617"/>
                  <a:pt x="9601" y="1619"/>
                  <a:pt x="9595" y="1621"/>
                </a:cubicBezTo>
                <a:lnTo>
                  <a:pt x="9595" y="1621"/>
                </a:lnTo>
                <a:cubicBezTo>
                  <a:pt x="9577" y="1628"/>
                  <a:pt x="9558" y="1635"/>
                  <a:pt x="9540" y="1641"/>
                </a:cubicBezTo>
                <a:lnTo>
                  <a:pt x="9540" y="1641"/>
                </a:lnTo>
                <a:cubicBezTo>
                  <a:pt x="9537" y="1641"/>
                  <a:pt x="9534" y="1643"/>
                  <a:pt x="9532" y="1643"/>
                </a:cubicBezTo>
                <a:lnTo>
                  <a:pt x="9532" y="1643"/>
                </a:lnTo>
                <a:cubicBezTo>
                  <a:pt x="9511" y="1650"/>
                  <a:pt x="9490" y="1658"/>
                  <a:pt x="9468" y="1665"/>
                </a:cubicBezTo>
                <a:lnTo>
                  <a:pt x="9468" y="1665"/>
                </a:lnTo>
                <a:cubicBezTo>
                  <a:pt x="9463" y="1667"/>
                  <a:pt x="9457" y="1668"/>
                  <a:pt x="9452" y="1671"/>
                </a:cubicBezTo>
                <a:lnTo>
                  <a:pt x="9452" y="1671"/>
                </a:lnTo>
                <a:cubicBezTo>
                  <a:pt x="9435" y="1676"/>
                  <a:pt x="9419" y="1681"/>
                  <a:pt x="9402" y="1687"/>
                </a:cubicBezTo>
                <a:lnTo>
                  <a:pt x="9402" y="1687"/>
                </a:lnTo>
                <a:cubicBezTo>
                  <a:pt x="9396" y="1689"/>
                  <a:pt x="9391" y="1691"/>
                  <a:pt x="9384" y="1693"/>
                </a:cubicBezTo>
                <a:lnTo>
                  <a:pt x="9384" y="1693"/>
                </a:lnTo>
                <a:cubicBezTo>
                  <a:pt x="9363" y="1699"/>
                  <a:pt x="9341" y="1707"/>
                  <a:pt x="9319" y="1714"/>
                </a:cubicBezTo>
                <a:lnTo>
                  <a:pt x="9319" y="1714"/>
                </a:lnTo>
                <a:cubicBezTo>
                  <a:pt x="9317" y="1714"/>
                  <a:pt x="9315" y="1715"/>
                  <a:pt x="9313" y="1716"/>
                </a:cubicBezTo>
                <a:lnTo>
                  <a:pt x="9313" y="1716"/>
                </a:lnTo>
                <a:cubicBezTo>
                  <a:pt x="9293" y="1722"/>
                  <a:pt x="9273" y="1728"/>
                  <a:pt x="9252" y="1734"/>
                </a:cubicBezTo>
                <a:lnTo>
                  <a:pt x="9252" y="1734"/>
                </a:lnTo>
                <a:cubicBezTo>
                  <a:pt x="9246" y="1736"/>
                  <a:pt x="9240" y="1738"/>
                  <a:pt x="9233" y="1740"/>
                </a:cubicBezTo>
                <a:lnTo>
                  <a:pt x="9233" y="1740"/>
                </a:lnTo>
                <a:cubicBezTo>
                  <a:pt x="9216" y="1746"/>
                  <a:pt x="9198" y="1751"/>
                  <a:pt x="9180" y="1756"/>
                </a:cubicBezTo>
                <a:lnTo>
                  <a:pt x="9180" y="1756"/>
                </a:lnTo>
                <a:cubicBezTo>
                  <a:pt x="9175" y="1757"/>
                  <a:pt x="9170" y="1759"/>
                  <a:pt x="9165" y="1760"/>
                </a:cubicBezTo>
                <a:lnTo>
                  <a:pt x="9165" y="1760"/>
                </a:lnTo>
                <a:cubicBezTo>
                  <a:pt x="9142" y="1767"/>
                  <a:pt x="9120" y="1774"/>
                  <a:pt x="9097" y="1780"/>
                </a:cubicBezTo>
                <a:lnTo>
                  <a:pt x="9097" y="1780"/>
                </a:lnTo>
                <a:cubicBezTo>
                  <a:pt x="9092" y="1781"/>
                  <a:pt x="9088" y="1782"/>
                  <a:pt x="9083" y="1784"/>
                </a:cubicBezTo>
                <a:lnTo>
                  <a:pt x="9083" y="1784"/>
                </a:lnTo>
                <a:cubicBezTo>
                  <a:pt x="9064" y="1789"/>
                  <a:pt x="9046" y="1795"/>
                  <a:pt x="9028" y="1799"/>
                </a:cubicBezTo>
                <a:lnTo>
                  <a:pt x="9028" y="1799"/>
                </a:lnTo>
                <a:cubicBezTo>
                  <a:pt x="9021" y="1801"/>
                  <a:pt x="9014" y="1803"/>
                  <a:pt x="9008" y="1805"/>
                </a:cubicBezTo>
                <a:lnTo>
                  <a:pt x="9008" y="1805"/>
                </a:lnTo>
                <a:cubicBezTo>
                  <a:pt x="8988" y="1811"/>
                  <a:pt x="8967" y="1816"/>
                  <a:pt x="8946" y="1822"/>
                </a:cubicBezTo>
                <a:lnTo>
                  <a:pt x="8946" y="1822"/>
                </a:lnTo>
                <a:cubicBezTo>
                  <a:pt x="8943" y="1822"/>
                  <a:pt x="8940" y="1823"/>
                  <a:pt x="8938" y="1824"/>
                </a:cubicBezTo>
                <a:lnTo>
                  <a:pt x="8938" y="1824"/>
                </a:lnTo>
                <a:cubicBezTo>
                  <a:pt x="8914" y="1830"/>
                  <a:pt x="8890" y="1837"/>
                  <a:pt x="8867" y="1842"/>
                </a:cubicBezTo>
                <a:lnTo>
                  <a:pt x="8867" y="1842"/>
                </a:lnTo>
                <a:cubicBezTo>
                  <a:pt x="8861" y="1844"/>
                  <a:pt x="8855" y="1846"/>
                  <a:pt x="8848" y="1847"/>
                </a:cubicBezTo>
                <a:lnTo>
                  <a:pt x="8848" y="1847"/>
                </a:lnTo>
                <a:cubicBezTo>
                  <a:pt x="8830" y="1852"/>
                  <a:pt x="8812" y="1856"/>
                  <a:pt x="8793" y="1861"/>
                </a:cubicBezTo>
                <a:lnTo>
                  <a:pt x="8793" y="1861"/>
                </a:lnTo>
                <a:cubicBezTo>
                  <a:pt x="8787" y="1863"/>
                  <a:pt x="8780" y="1865"/>
                  <a:pt x="8774" y="1866"/>
                </a:cubicBezTo>
                <a:lnTo>
                  <a:pt x="8774" y="1866"/>
                </a:lnTo>
                <a:cubicBezTo>
                  <a:pt x="8750" y="1872"/>
                  <a:pt x="8726" y="1878"/>
                  <a:pt x="8702" y="1883"/>
                </a:cubicBezTo>
                <a:lnTo>
                  <a:pt x="8702" y="1883"/>
                </a:lnTo>
                <a:cubicBezTo>
                  <a:pt x="8700" y="1884"/>
                  <a:pt x="8698" y="1885"/>
                  <a:pt x="8697" y="1885"/>
                </a:cubicBezTo>
                <a:lnTo>
                  <a:pt x="8697" y="1885"/>
                </a:lnTo>
                <a:cubicBezTo>
                  <a:pt x="8674" y="1890"/>
                  <a:pt x="8652" y="1896"/>
                  <a:pt x="8629" y="1901"/>
                </a:cubicBezTo>
                <a:lnTo>
                  <a:pt x="8629" y="1901"/>
                </a:lnTo>
                <a:cubicBezTo>
                  <a:pt x="8622" y="1902"/>
                  <a:pt x="8615" y="1904"/>
                  <a:pt x="8608" y="1906"/>
                </a:cubicBezTo>
                <a:lnTo>
                  <a:pt x="8608" y="1906"/>
                </a:lnTo>
                <a:cubicBezTo>
                  <a:pt x="8589" y="1910"/>
                  <a:pt x="8570" y="1914"/>
                  <a:pt x="8551" y="1919"/>
                </a:cubicBezTo>
                <a:lnTo>
                  <a:pt x="8551" y="1919"/>
                </a:lnTo>
                <a:cubicBezTo>
                  <a:pt x="8545" y="1920"/>
                  <a:pt x="8539" y="1922"/>
                  <a:pt x="8533" y="1923"/>
                </a:cubicBezTo>
                <a:lnTo>
                  <a:pt x="8533" y="1923"/>
                </a:lnTo>
                <a:cubicBezTo>
                  <a:pt x="8508" y="1928"/>
                  <a:pt x="8484" y="1933"/>
                  <a:pt x="8459" y="1939"/>
                </a:cubicBezTo>
                <a:lnTo>
                  <a:pt x="8459" y="1939"/>
                </a:lnTo>
                <a:cubicBezTo>
                  <a:pt x="8454" y="1940"/>
                  <a:pt x="8448" y="1941"/>
                  <a:pt x="8444" y="1942"/>
                </a:cubicBezTo>
                <a:lnTo>
                  <a:pt x="8444" y="1942"/>
                </a:lnTo>
                <a:cubicBezTo>
                  <a:pt x="8423" y="1946"/>
                  <a:pt x="8403" y="1950"/>
                  <a:pt x="8383" y="1955"/>
                </a:cubicBezTo>
                <a:lnTo>
                  <a:pt x="8383" y="1955"/>
                </a:lnTo>
                <a:cubicBezTo>
                  <a:pt x="8375" y="1956"/>
                  <a:pt x="8369" y="1958"/>
                  <a:pt x="8361" y="1960"/>
                </a:cubicBezTo>
                <a:lnTo>
                  <a:pt x="8361" y="1960"/>
                </a:lnTo>
                <a:cubicBezTo>
                  <a:pt x="8340" y="1964"/>
                  <a:pt x="8318" y="1968"/>
                  <a:pt x="8297" y="1973"/>
                </a:cubicBezTo>
                <a:lnTo>
                  <a:pt x="8297" y="1973"/>
                </a:lnTo>
                <a:cubicBezTo>
                  <a:pt x="8293" y="1973"/>
                  <a:pt x="8289" y="1974"/>
                  <a:pt x="8284" y="1975"/>
                </a:cubicBezTo>
                <a:lnTo>
                  <a:pt x="8284" y="1975"/>
                </a:lnTo>
                <a:cubicBezTo>
                  <a:pt x="8259" y="1980"/>
                  <a:pt x="8234" y="1985"/>
                  <a:pt x="8209" y="1990"/>
                </a:cubicBezTo>
                <a:lnTo>
                  <a:pt x="8209" y="1990"/>
                </a:lnTo>
                <a:cubicBezTo>
                  <a:pt x="8202" y="1991"/>
                  <a:pt x="8195" y="1993"/>
                  <a:pt x="8188" y="1994"/>
                </a:cubicBezTo>
                <a:lnTo>
                  <a:pt x="8188" y="1994"/>
                </a:lnTo>
                <a:cubicBezTo>
                  <a:pt x="8169" y="1997"/>
                  <a:pt x="8149" y="2001"/>
                  <a:pt x="8129" y="2004"/>
                </a:cubicBezTo>
                <a:lnTo>
                  <a:pt x="8129" y="2004"/>
                </a:lnTo>
                <a:cubicBezTo>
                  <a:pt x="8122" y="2006"/>
                  <a:pt x="8115" y="2007"/>
                  <a:pt x="8107" y="2009"/>
                </a:cubicBezTo>
                <a:lnTo>
                  <a:pt x="8107" y="2009"/>
                </a:lnTo>
                <a:cubicBezTo>
                  <a:pt x="8081" y="2013"/>
                  <a:pt x="8056" y="2018"/>
                  <a:pt x="8029" y="2023"/>
                </a:cubicBezTo>
                <a:lnTo>
                  <a:pt x="8029" y="2023"/>
                </a:lnTo>
                <a:cubicBezTo>
                  <a:pt x="8028" y="2023"/>
                  <a:pt x="8027" y="2023"/>
                  <a:pt x="8025" y="2024"/>
                </a:cubicBezTo>
                <a:lnTo>
                  <a:pt x="8025" y="2024"/>
                </a:lnTo>
                <a:cubicBezTo>
                  <a:pt x="8001" y="2028"/>
                  <a:pt x="7976" y="2032"/>
                  <a:pt x="7951" y="2036"/>
                </a:cubicBezTo>
                <a:lnTo>
                  <a:pt x="7951" y="2036"/>
                </a:lnTo>
                <a:cubicBezTo>
                  <a:pt x="7944" y="2037"/>
                  <a:pt x="7936" y="2039"/>
                  <a:pt x="7928" y="2040"/>
                </a:cubicBezTo>
                <a:lnTo>
                  <a:pt x="7928" y="2040"/>
                </a:lnTo>
                <a:cubicBezTo>
                  <a:pt x="7908" y="2044"/>
                  <a:pt x="7888" y="2047"/>
                  <a:pt x="7867" y="2050"/>
                </a:cubicBezTo>
                <a:lnTo>
                  <a:pt x="7867" y="2050"/>
                </a:lnTo>
                <a:cubicBezTo>
                  <a:pt x="7861" y="2051"/>
                  <a:pt x="7854" y="2052"/>
                  <a:pt x="7847" y="2053"/>
                </a:cubicBezTo>
                <a:lnTo>
                  <a:pt x="7847" y="2053"/>
                </a:lnTo>
                <a:cubicBezTo>
                  <a:pt x="7821" y="2058"/>
                  <a:pt x="7795" y="2062"/>
                  <a:pt x="7769" y="2065"/>
                </a:cubicBezTo>
                <a:lnTo>
                  <a:pt x="7769" y="2065"/>
                </a:lnTo>
                <a:cubicBezTo>
                  <a:pt x="7763" y="2067"/>
                  <a:pt x="7757" y="2067"/>
                  <a:pt x="7752" y="2068"/>
                </a:cubicBezTo>
                <a:lnTo>
                  <a:pt x="7752" y="2068"/>
                </a:lnTo>
                <a:cubicBezTo>
                  <a:pt x="7730" y="2071"/>
                  <a:pt x="7709" y="2075"/>
                  <a:pt x="7688" y="2078"/>
                </a:cubicBezTo>
                <a:lnTo>
                  <a:pt x="7688" y="2078"/>
                </a:lnTo>
                <a:cubicBezTo>
                  <a:pt x="7680" y="2079"/>
                  <a:pt x="7671" y="2080"/>
                  <a:pt x="7663" y="2081"/>
                </a:cubicBezTo>
                <a:lnTo>
                  <a:pt x="7663" y="2081"/>
                </a:lnTo>
                <a:cubicBezTo>
                  <a:pt x="7641" y="2085"/>
                  <a:pt x="7619" y="2088"/>
                  <a:pt x="7597" y="2091"/>
                </a:cubicBezTo>
                <a:lnTo>
                  <a:pt x="7597" y="2091"/>
                </a:lnTo>
                <a:cubicBezTo>
                  <a:pt x="7591" y="2092"/>
                  <a:pt x="7587" y="2093"/>
                  <a:pt x="7581" y="2093"/>
                </a:cubicBezTo>
                <a:lnTo>
                  <a:pt x="7581" y="2093"/>
                </a:lnTo>
                <a:cubicBezTo>
                  <a:pt x="7555" y="2097"/>
                  <a:pt x="7528" y="2101"/>
                  <a:pt x="7502" y="2104"/>
                </a:cubicBezTo>
                <a:lnTo>
                  <a:pt x="7502" y="2104"/>
                </a:lnTo>
                <a:cubicBezTo>
                  <a:pt x="7494" y="2105"/>
                  <a:pt x="7486" y="2106"/>
                  <a:pt x="7478" y="2107"/>
                </a:cubicBezTo>
                <a:lnTo>
                  <a:pt x="7478" y="2107"/>
                </a:lnTo>
                <a:cubicBezTo>
                  <a:pt x="7458" y="2110"/>
                  <a:pt x="7438" y="2112"/>
                  <a:pt x="7418" y="2115"/>
                </a:cubicBezTo>
                <a:lnTo>
                  <a:pt x="7418" y="2115"/>
                </a:lnTo>
                <a:cubicBezTo>
                  <a:pt x="7410" y="2116"/>
                  <a:pt x="7403" y="2116"/>
                  <a:pt x="7396" y="2118"/>
                </a:cubicBezTo>
                <a:lnTo>
                  <a:pt x="7396" y="2118"/>
                </a:lnTo>
                <a:cubicBezTo>
                  <a:pt x="7345" y="2124"/>
                  <a:pt x="7294" y="2130"/>
                  <a:pt x="7243" y="2136"/>
                </a:cubicBezTo>
                <a:lnTo>
                  <a:pt x="7243" y="2136"/>
                </a:lnTo>
                <a:lnTo>
                  <a:pt x="7242" y="2136"/>
                </a:lnTo>
                <a:lnTo>
                  <a:pt x="7242" y="2136"/>
                </a:lnTo>
                <a:cubicBezTo>
                  <a:pt x="7191" y="2142"/>
                  <a:pt x="7139" y="2147"/>
                  <a:pt x="7087" y="2152"/>
                </a:cubicBezTo>
                <a:lnTo>
                  <a:pt x="7087" y="2152"/>
                </a:lnTo>
                <a:cubicBezTo>
                  <a:pt x="7083" y="2153"/>
                  <a:pt x="7078" y="2154"/>
                  <a:pt x="7074" y="2154"/>
                </a:cubicBezTo>
                <a:lnTo>
                  <a:pt x="7074" y="2154"/>
                </a:lnTo>
                <a:cubicBezTo>
                  <a:pt x="7024" y="2159"/>
                  <a:pt x="6975" y="2164"/>
                  <a:pt x="6925" y="2168"/>
                </a:cubicBezTo>
                <a:lnTo>
                  <a:pt x="6925" y="2168"/>
                </a:lnTo>
                <a:cubicBezTo>
                  <a:pt x="6921" y="2169"/>
                  <a:pt x="6917" y="2169"/>
                  <a:pt x="6913" y="2169"/>
                </a:cubicBezTo>
                <a:lnTo>
                  <a:pt x="6913" y="2169"/>
                </a:lnTo>
                <a:cubicBezTo>
                  <a:pt x="6861" y="2174"/>
                  <a:pt x="6809" y="2178"/>
                  <a:pt x="6756" y="2182"/>
                </a:cubicBezTo>
                <a:lnTo>
                  <a:pt x="6756" y="2182"/>
                </a:lnTo>
                <a:cubicBezTo>
                  <a:pt x="6752" y="2183"/>
                  <a:pt x="6749" y="2183"/>
                  <a:pt x="6744" y="2184"/>
                </a:cubicBezTo>
                <a:lnTo>
                  <a:pt x="6744" y="2184"/>
                </a:lnTo>
                <a:cubicBezTo>
                  <a:pt x="6706" y="2186"/>
                  <a:pt x="6666" y="2189"/>
                  <a:pt x="6627" y="2192"/>
                </a:cubicBezTo>
                <a:lnTo>
                  <a:pt x="6627" y="2192"/>
                </a:lnTo>
                <a:cubicBezTo>
                  <a:pt x="6626" y="2192"/>
                  <a:pt x="6625" y="2192"/>
                  <a:pt x="6624" y="2192"/>
                </a:cubicBezTo>
                <a:lnTo>
                  <a:pt x="6624" y="2192"/>
                </a:lnTo>
                <a:cubicBezTo>
                  <a:pt x="6584" y="2195"/>
                  <a:pt x="6544" y="2198"/>
                  <a:pt x="6504" y="2200"/>
                </a:cubicBezTo>
                <a:lnTo>
                  <a:pt x="6504" y="2200"/>
                </a:lnTo>
                <a:cubicBezTo>
                  <a:pt x="6500" y="2201"/>
                  <a:pt x="6496" y="2201"/>
                  <a:pt x="6492" y="2201"/>
                </a:cubicBezTo>
                <a:lnTo>
                  <a:pt x="6492" y="2201"/>
                </a:lnTo>
                <a:cubicBezTo>
                  <a:pt x="6453" y="2204"/>
                  <a:pt x="6415" y="2205"/>
                  <a:pt x="6376" y="2208"/>
                </a:cubicBezTo>
                <a:lnTo>
                  <a:pt x="6376" y="2208"/>
                </a:lnTo>
                <a:cubicBezTo>
                  <a:pt x="6370" y="2208"/>
                  <a:pt x="6365" y="2208"/>
                  <a:pt x="6359" y="2208"/>
                </a:cubicBezTo>
                <a:lnTo>
                  <a:pt x="6359" y="2208"/>
                </a:lnTo>
                <a:cubicBezTo>
                  <a:pt x="6320" y="2211"/>
                  <a:pt x="6282" y="2212"/>
                  <a:pt x="6244" y="2214"/>
                </a:cubicBezTo>
                <a:lnTo>
                  <a:pt x="6244" y="2214"/>
                </a:lnTo>
                <a:cubicBezTo>
                  <a:pt x="6238" y="2214"/>
                  <a:pt x="6232" y="2214"/>
                  <a:pt x="6225" y="2215"/>
                </a:cubicBezTo>
                <a:lnTo>
                  <a:pt x="6225" y="2215"/>
                </a:lnTo>
                <a:cubicBezTo>
                  <a:pt x="6191" y="2216"/>
                  <a:pt x="6155" y="2217"/>
                  <a:pt x="6121" y="2219"/>
                </a:cubicBezTo>
                <a:lnTo>
                  <a:pt x="6121" y="2219"/>
                </a:lnTo>
                <a:cubicBezTo>
                  <a:pt x="6119" y="2219"/>
                  <a:pt x="6117" y="2219"/>
                  <a:pt x="6115" y="2219"/>
                </a:cubicBezTo>
                <a:lnTo>
                  <a:pt x="6115" y="2219"/>
                </a:lnTo>
                <a:cubicBezTo>
                  <a:pt x="6082" y="2220"/>
                  <a:pt x="6047" y="2221"/>
                  <a:pt x="6013" y="2222"/>
                </a:cubicBezTo>
                <a:lnTo>
                  <a:pt x="6013" y="2222"/>
                </a:lnTo>
                <a:cubicBezTo>
                  <a:pt x="6007" y="2222"/>
                  <a:pt x="6002" y="2222"/>
                  <a:pt x="5995" y="2223"/>
                </a:cubicBezTo>
                <a:lnTo>
                  <a:pt x="5995" y="2223"/>
                </a:lnTo>
                <a:cubicBezTo>
                  <a:pt x="5961" y="2224"/>
                  <a:pt x="5926" y="2225"/>
                  <a:pt x="5891" y="2225"/>
                </a:cubicBezTo>
                <a:lnTo>
                  <a:pt x="5891" y="2225"/>
                </a:lnTo>
                <a:cubicBezTo>
                  <a:pt x="5885" y="2225"/>
                  <a:pt x="5880" y="2225"/>
                  <a:pt x="5874" y="2225"/>
                </a:cubicBezTo>
                <a:lnTo>
                  <a:pt x="5874" y="2225"/>
                </a:lnTo>
                <a:cubicBezTo>
                  <a:pt x="5839" y="2226"/>
                  <a:pt x="5804" y="2226"/>
                  <a:pt x="5768" y="2227"/>
                </a:cubicBezTo>
                <a:lnTo>
                  <a:pt x="5768" y="2227"/>
                </a:lnTo>
                <a:cubicBezTo>
                  <a:pt x="5767" y="2227"/>
                  <a:pt x="5767" y="2227"/>
                  <a:pt x="5766" y="2227"/>
                </a:cubicBezTo>
                <a:lnTo>
                  <a:pt x="5766" y="2227"/>
                </a:lnTo>
                <a:cubicBezTo>
                  <a:pt x="5707" y="2227"/>
                  <a:pt x="5647" y="2228"/>
                  <a:pt x="5588" y="2228"/>
                </a:cubicBezTo>
                <a:lnTo>
                  <a:pt x="5573" y="2228"/>
                </a:lnTo>
                <a:lnTo>
                  <a:pt x="5573" y="2228"/>
                </a:lnTo>
                <a:cubicBezTo>
                  <a:pt x="5514" y="2228"/>
                  <a:pt x="5454" y="2228"/>
                  <a:pt x="5394" y="2227"/>
                </a:cubicBezTo>
                <a:lnTo>
                  <a:pt x="5394" y="2227"/>
                </a:lnTo>
                <a:cubicBezTo>
                  <a:pt x="5370" y="2227"/>
                  <a:pt x="5346" y="2226"/>
                  <a:pt x="5323" y="2226"/>
                </a:cubicBezTo>
                <a:lnTo>
                  <a:pt x="5323" y="2226"/>
                </a:lnTo>
                <a:cubicBezTo>
                  <a:pt x="5322" y="2226"/>
                  <a:pt x="5320" y="2226"/>
                  <a:pt x="5319" y="2226"/>
                </a:cubicBezTo>
                <a:lnTo>
                  <a:pt x="5319" y="2226"/>
                </a:lnTo>
                <a:cubicBezTo>
                  <a:pt x="5288" y="2225"/>
                  <a:pt x="5257" y="2225"/>
                  <a:pt x="5227" y="2224"/>
                </a:cubicBezTo>
                <a:lnTo>
                  <a:pt x="5227" y="2224"/>
                </a:lnTo>
                <a:cubicBezTo>
                  <a:pt x="5219" y="2224"/>
                  <a:pt x="5212" y="2224"/>
                  <a:pt x="5204" y="2224"/>
                </a:cubicBezTo>
                <a:lnTo>
                  <a:pt x="5204" y="2224"/>
                </a:lnTo>
                <a:cubicBezTo>
                  <a:pt x="5172" y="2223"/>
                  <a:pt x="5141" y="2222"/>
                  <a:pt x="5110" y="2221"/>
                </a:cubicBezTo>
                <a:lnTo>
                  <a:pt x="5110" y="2221"/>
                </a:lnTo>
                <a:cubicBezTo>
                  <a:pt x="5109" y="2221"/>
                  <a:pt x="5108" y="2221"/>
                  <a:pt x="5107" y="2221"/>
                </a:cubicBezTo>
                <a:lnTo>
                  <a:pt x="5107" y="2221"/>
                </a:lnTo>
                <a:cubicBezTo>
                  <a:pt x="5077" y="2220"/>
                  <a:pt x="5046" y="2219"/>
                  <a:pt x="5015" y="2218"/>
                </a:cubicBezTo>
                <a:lnTo>
                  <a:pt x="5015" y="2218"/>
                </a:lnTo>
                <a:cubicBezTo>
                  <a:pt x="5008" y="2217"/>
                  <a:pt x="5001" y="2217"/>
                  <a:pt x="4993" y="2217"/>
                </a:cubicBezTo>
                <a:lnTo>
                  <a:pt x="4993" y="2217"/>
                </a:lnTo>
                <a:cubicBezTo>
                  <a:pt x="4962" y="2216"/>
                  <a:pt x="4931" y="2215"/>
                  <a:pt x="4900" y="2214"/>
                </a:cubicBezTo>
                <a:lnTo>
                  <a:pt x="4900" y="2214"/>
                </a:lnTo>
                <a:cubicBezTo>
                  <a:pt x="4899" y="2214"/>
                  <a:pt x="4899" y="2213"/>
                  <a:pt x="4898" y="2213"/>
                </a:cubicBezTo>
                <a:lnTo>
                  <a:pt x="4898" y="2213"/>
                </a:lnTo>
                <a:cubicBezTo>
                  <a:pt x="4761" y="2207"/>
                  <a:pt x="4627" y="2199"/>
                  <a:pt x="4495" y="2189"/>
                </a:cubicBezTo>
                <a:lnTo>
                  <a:pt x="4495" y="2189"/>
                </a:lnTo>
                <a:cubicBezTo>
                  <a:pt x="4361" y="2179"/>
                  <a:pt x="4228" y="2168"/>
                  <a:pt x="4097" y="2155"/>
                </a:cubicBezTo>
                <a:lnTo>
                  <a:pt x="4097" y="2155"/>
                </a:lnTo>
                <a:lnTo>
                  <a:pt x="4097" y="2155"/>
                </a:lnTo>
                <a:cubicBezTo>
                  <a:pt x="4067" y="2152"/>
                  <a:pt x="4036" y="2148"/>
                  <a:pt x="4006" y="2145"/>
                </a:cubicBezTo>
                <a:lnTo>
                  <a:pt x="4006" y="2145"/>
                </a:lnTo>
                <a:cubicBezTo>
                  <a:pt x="4000" y="2145"/>
                  <a:pt x="3993" y="2144"/>
                  <a:pt x="3988" y="2143"/>
                </a:cubicBezTo>
                <a:lnTo>
                  <a:pt x="3988" y="2143"/>
                </a:lnTo>
                <a:cubicBezTo>
                  <a:pt x="3958" y="2140"/>
                  <a:pt x="3928" y="2136"/>
                  <a:pt x="3898" y="2133"/>
                </a:cubicBezTo>
                <a:lnTo>
                  <a:pt x="3898" y="2133"/>
                </a:lnTo>
                <a:cubicBezTo>
                  <a:pt x="3897" y="2133"/>
                  <a:pt x="3895" y="2132"/>
                  <a:pt x="3894" y="2132"/>
                </a:cubicBezTo>
                <a:lnTo>
                  <a:pt x="3894" y="2132"/>
                </a:lnTo>
                <a:cubicBezTo>
                  <a:pt x="3865" y="2130"/>
                  <a:pt x="3837" y="2126"/>
                  <a:pt x="3809" y="2122"/>
                </a:cubicBezTo>
                <a:lnTo>
                  <a:pt x="3809" y="2122"/>
                </a:lnTo>
                <a:cubicBezTo>
                  <a:pt x="3803" y="2121"/>
                  <a:pt x="3796" y="2121"/>
                  <a:pt x="3789" y="2120"/>
                </a:cubicBezTo>
                <a:lnTo>
                  <a:pt x="3789" y="2120"/>
                </a:lnTo>
                <a:cubicBezTo>
                  <a:pt x="3761" y="2116"/>
                  <a:pt x="3732" y="2112"/>
                  <a:pt x="3704" y="2109"/>
                </a:cubicBezTo>
                <a:lnTo>
                  <a:pt x="3704" y="2109"/>
                </a:lnTo>
                <a:cubicBezTo>
                  <a:pt x="3700" y="2108"/>
                  <a:pt x="3695" y="2108"/>
                  <a:pt x="3691" y="2107"/>
                </a:cubicBezTo>
                <a:lnTo>
                  <a:pt x="3691" y="2107"/>
                </a:lnTo>
                <a:cubicBezTo>
                  <a:pt x="3663" y="2104"/>
                  <a:pt x="3636" y="2100"/>
                  <a:pt x="3608" y="2096"/>
                </a:cubicBezTo>
                <a:lnTo>
                  <a:pt x="3608" y="2096"/>
                </a:lnTo>
                <a:cubicBezTo>
                  <a:pt x="3603" y="2095"/>
                  <a:pt x="3598" y="2094"/>
                  <a:pt x="3593" y="2094"/>
                </a:cubicBezTo>
                <a:lnTo>
                  <a:pt x="3593" y="2094"/>
                </a:lnTo>
                <a:cubicBezTo>
                  <a:pt x="3563" y="2090"/>
                  <a:pt x="3534" y="2085"/>
                  <a:pt x="3504" y="2081"/>
                </a:cubicBezTo>
                <a:lnTo>
                  <a:pt x="3504" y="2081"/>
                </a:lnTo>
                <a:cubicBezTo>
                  <a:pt x="3498" y="2080"/>
                  <a:pt x="3492" y="2079"/>
                  <a:pt x="3486" y="2078"/>
                </a:cubicBezTo>
                <a:lnTo>
                  <a:pt x="3486" y="2078"/>
                </a:lnTo>
                <a:cubicBezTo>
                  <a:pt x="3426" y="2069"/>
                  <a:pt x="3365" y="2060"/>
                  <a:pt x="3306" y="2050"/>
                </a:cubicBezTo>
                <a:lnTo>
                  <a:pt x="3306" y="2050"/>
                </a:lnTo>
                <a:cubicBezTo>
                  <a:pt x="3301" y="2049"/>
                  <a:pt x="3296" y="2048"/>
                  <a:pt x="3291" y="2047"/>
                </a:cubicBezTo>
                <a:lnTo>
                  <a:pt x="3291" y="2047"/>
                </a:lnTo>
                <a:cubicBezTo>
                  <a:pt x="3259" y="2042"/>
                  <a:pt x="3228" y="2036"/>
                  <a:pt x="3197" y="2031"/>
                </a:cubicBezTo>
                <a:lnTo>
                  <a:pt x="3197" y="2031"/>
                </a:lnTo>
                <a:cubicBezTo>
                  <a:pt x="3192" y="2030"/>
                  <a:pt x="3187" y="2029"/>
                  <a:pt x="3182" y="2029"/>
                </a:cubicBezTo>
                <a:lnTo>
                  <a:pt x="3182" y="2029"/>
                </a:lnTo>
                <a:cubicBezTo>
                  <a:pt x="3151" y="2023"/>
                  <a:pt x="3119" y="2017"/>
                  <a:pt x="3088" y="2011"/>
                </a:cubicBezTo>
                <a:lnTo>
                  <a:pt x="3088" y="2011"/>
                </a:lnTo>
                <a:cubicBezTo>
                  <a:pt x="3085" y="2011"/>
                  <a:pt x="3081" y="2010"/>
                  <a:pt x="3078" y="2009"/>
                </a:cubicBezTo>
                <a:lnTo>
                  <a:pt x="3078" y="2009"/>
                </a:lnTo>
                <a:cubicBezTo>
                  <a:pt x="3047" y="2003"/>
                  <a:pt x="3015" y="1997"/>
                  <a:pt x="2983" y="1991"/>
                </a:cubicBezTo>
                <a:lnTo>
                  <a:pt x="2983" y="1991"/>
                </a:lnTo>
                <a:cubicBezTo>
                  <a:pt x="2982" y="1991"/>
                  <a:pt x="2981" y="1991"/>
                  <a:pt x="2980" y="1990"/>
                </a:cubicBezTo>
                <a:lnTo>
                  <a:pt x="2980" y="1990"/>
                </a:lnTo>
                <a:cubicBezTo>
                  <a:pt x="2948" y="1984"/>
                  <a:pt x="2917" y="1978"/>
                  <a:pt x="2886" y="1971"/>
                </a:cubicBezTo>
                <a:lnTo>
                  <a:pt x="2886" y="1971"/>
                </a:lnTo>
                <a:cubicBezTo>
                  <a:pt x="2882" y="1971"/>
                  <a:pt x="2877" y="1970"/>
                  <a:pt x="2873" y="1969"/>
                </a:cubicBezTo>
                <a:lnTo>
                  <a:pt x="2873" y="1969"/>
                </a:lnTo>
                <a:cubicBezTo>
                  <a:pt x="2838" y="1961"/>
                  <a:pt x="2804" y="1954"/>
                  <a:pt x="2770" y="1947"/>
                </a:cubicBezTo>
                <a:lnTo>
                  <a:pt x="2770" y="1947"/>
                </a:lnTo>
                <a:cubicBezTo>
                  <a:pt x="2766" y="1946"/>
                  <a:pt x="2762" y="1945"/>
                  <a:pt x="2758" y="1944"/>
                </a:cubicBezTo>
                <a:lnTo>
                  <a:pt x="2758" y="1944"/>
                </a:lnTo>
                <a:cubicBezTo>
                  <a:pt x="2724" y="1937"/>
                  <a:pt x="2690" y="1929"/>
                  <a:pt x="2656" y="1922"/>
                </a:cubicBezTo>
                <a:lnTo>
                  <a:pt x="2656" y="1922"/>
                </a:lnTo>
                <a:cubicBezTo>
                  <a:pt x="2653" y="1920"/>
                  <a:pt x="2648" y="1920"/>
                  <a:pt x="2645" y="1919"/>
                </a:cubicBezTo>
                <a:lnTo>
                  <a:pt x="2645" y="1919"/>
                </a:lnTo>
                <a:cubicBezTo>
                  <a:pt x="2611" y="1911"/>
                  <a:pt x="2577" y="1903"/>
                  <a:pt x="2544" y="1895"/>
                </a:cubicBezTo>
                <a:lnTo>
                  <a:pt x="2544" y="1895"/>
                </a:lnTo>
                <a:cubicBezTo>
                  <a:pt x="2540" y="1894"/>
                  <a:pt x="2537" y="1893"/>
                  <a:pt x="2534" y="1893"/>
                </a:cubicBezTo>
                <a:lnTo>
                  <a:pt x="2534" y="1893"/>
                </a:lnTo>
                <a:cubicBezTo>
                  <a:pt x="2500" y="1885"/>
                  <a:pt x="2467" y="1876"/>
                  <a:pt x="2433" y="1868"/>
                </a:cubicBezTo>
                <a:lnTo>
                  <a:pt x="2433" y="1868"/>
                </a:lnTo>
                <a:cubicBezTo>
                  <a:pt x="2430" y="1867"/>
                  <a:pt x="2427" y="1866"/>
                  <a:pt x="2423" y="1865"/>
                </a:cubicBezTo>
                <a:lnTo>
                  <a:pt x="2423" y="1865"/>
                </a:lnTo>
                <a:cubicBezTo>
                  <a:pt x="2402" y="1859"/>
                  <a:pt x="2380" y="1853"/>
                  <a:pt x="2358" y="1848"/>
                </a:cubicBezTo>
                <a:lnTo>
                  <a:pt x="2358" y="1848"/>
                </a:lnTo>
                <a:lnTo>
                  <a:pt x="2357" y="1848"/>
                </a:lnTo>
                <a:lnTo>
                  <a:pt x="2357" y="1848"/>
                </a:lnTo>
                <a:cubicBezTo>
                  <a:pt x="2337" y="1842"/>
                  <a:pt x="2316" y="1837"/>
                  <a:pt x="2296" y="1831"/>
                </a:cubicBezTo>
                <a:lnTo>
                  <a:pt x="2296" y="1831"/>
                </a:lnTo>
                <a:cubicBezTo>
                  <a:pt x="2290" y="1829"/>
                  <a:pt x="2284" y="1828"/>
                  <a:pt x="2278" y="1827"/>
                </a:cubicBezTo>
                <a:lnTo>
                  <a:pt x="2278" y="1827"/>
                </a:lnTo>
                <a:cubicBezTo>
                  <a:pt x="2263" y="1822"/>
                  <a:pt x="2247" y="1818"/>
                  <a:pt x="2232" y="1813"/>
                </a:cubicBezTo>
                <a:lnTo>
                  <a:pt x="2232" y="1813"/>
                </a:lnTo>
                <a:cubicBezTo>
                  <a:pt x="2226" y="1812"/>
                  <a:pt x="2220" y="1810"/>
                  <a:pt x="2213" y="1808"/>
                </a:cubicBezTo>
                <a:lnTo>
                  <a:pt x="2213" y="1808"/>
                </a:lnTo>
                <a:cubicBezTo>
                  <a:pt x="2196" y="1803"/>
                  <a:pt x="2177" y="1798"/>
                  <a:pt x="2160" y="1793"/>
                </a:cubicBezTo>
                <a:lnTo>
                  <a:pt x="2160" y="1793"/>
                </a:lnTo>
                <a:cubicBezTo>
                  <a:pt x="2157" y="1792"/>
                  <a:pt x="2155" y="1791"/>
                  <a:pt x="2152" y="1791"/>
                </a:cubicBezTo>
                <a:lnTo>
                  <a:pt x="2152" y="1791"/>
                </a:lnTo>
                <a:cubicBezTo>
                  <a:pt x="2132" y="1785"/>
                  <a:pt x="2112" y="1779"/>
                  <a:pt x="2091" y="1772"/>
                </a:cubicBezTo>
                <a:lnTo>
                  <a:pt x="2091" y="1772"/>
                </a:lnTo>
                <a:cubicBezTo>
                  <a:pt x="2086" y="1771"/>
                  <a:pt x="2080" y="1769"/>
                  <a:pt x="2075" y="1768"/>
                </a:cubicBezTo>
                <a:lnTo>
                  <a:pt x="2075" y="1768"/>
                </a:lnTo>
                <a:cubicBezTo>
                  <a:pt x="2061" y="1763"/>
                  <a:pt x="2045" y="1759"/>
                  <a:pt x="2031" y="1754"/>
                </a:cubicBezTo>
                <a:lnTo>
                  <a:pt x="2031" y="1754"/>
                </a:lnTo>
                <a:cubicBezTo>
                  <a:pt x="2024" y="1752"/>
                  <a:pt x="2018" y="1750"/>
                  <a:pt x="2012" y="1748"/>
                </a:cubicBezTo>
                <a:lnTo>
                  <a:pt x="2012" y="1748"/>
                </a:lnTo>
                <a:cubicBezTo>
                  <a:pt x="1996" y="1744"/>
                  <a:pt x="1982" y="1739"/>
                  <a:pt x="1966" y="1734"/>
                </a:cubicBezTo>
                <a:lnTo>
                  <a:pt x="1966" y="1734"/>
                </a:lnTo>
                <a:cubicBezTo>
                  <a:pt x="1962" y="1732"/>
                  <a:pt x="1957" y="1731"/>
                  <a:pt x="1953" y="1729"/>
                </a:cubicBezTo>
                <a:lnTo>
                  <a:pt x="1953" y="1729"/>
                </a:lnTo>
                <a:cubicBezTo>
                  <a:pt x="1933" y="1723"/>
                  <a:pt x="1914" y="1717"/>
                  <a:pt x="1894" y="1711"/>
                </a:cubicBezTo>
                <a:lnTo>
                  <a:pt x="1894" y="1711"/>
                </a:lnTo>
                <a:cubicBezTo>
                  <a:pt x="1888" y="1708"/>
                  <a:pt x="1883" y="1707"/>
                  <a:pt x="1877" y="1705"/>
                </a:cubicBezTo>
                <a:lnTo>
                  <a:pt x="1877" y="1705"/>
                </a:lnTo>
                <a:cubicBezTo>
                  <a:pt x="1865" y="1701"/>
                  <a:pt x="1854" y="1697"/>
                  <a:pt x="1843" y="1693"/>
                </a:cubicBezTo>
                <a:lnTo>
                  <a:pt x="1843" y="1693"/>
                </a:lnTo>
                <a:cubicBezTo>
                  <a:pt x="1836" y="1691"/>
                  <a:pt x="1830" y="1689"/>
                  <a:pt x="1823" y="1687"/>
                </a:cubicBezTo>
                <a:lnTo>
                  <a:pt x="1823" y="1687"/>
                </a:lnTo>
                <a:cubicBezTo>
                  <a:pt x="1813" y="1683"/>
                  <a:pt x="1802" y="1679"/>
                  <a:pt x="1792" y="1676"/>
                </a:cubicBezTo>
                <a:lnTo>
                  <a:pt x="1792" y="1676"/>
                </a:lnTo>
                <a:cubicBezTo>
                  <a:pt x="1785" y="1673"/>
                  <a:pt x="1778" y="1671"/>
                  <a:pt x="1771" y="1668"/>
                </a:cubicBezTo>
                <a:lnTo>
                  <a:pt x="1771" y="1668"/>
                </a:lnTo>
                <a:cubicBezTo>
                  <a:pt x="1761" y="1665"/>
                  <a:pt x="1751" y="1661"/>
                  <a:pt x="1742" y="1658"/>
                </a:cubicBezTo>
                <a:lnTo>
                  <a:pt x="1742" y="1658"/>
                </a:lnTo>
                <a:cubicBezTo>
                  <a:pt x="1734" y="1656"/>
                  <a:pt x="1728" y="1653"/>
                  <a:pt x="1720" y="1650"/>
                </a:cubicBezTo>
                <a:lnTo>
                  <a:pt x="1720" y="1650"/>
                </a:lnTo>
                <a:cubicBezTo>
                  <a:pt x="1711" y="1647"/>
                  <a:pt x="1701" y="1644"/>
                  <a:pt x="1692" y="1640"/>
                </a:cubicBezTo>
                <a:lnTo>
                  <a:pt x="1692" y="1640"/>
                </a:lnTo>
                <a:cubicBezTo>
                  <a:pt x="1684" y="1637"/>
                  <a:pt x="1677" y="1635"/>
                  <a:pt x="1671" y="1632"/>
                </a:cubicBezTo>
                <a:lnTo>
                  <a:pt x="1671" y="1632"/>
                </a:lnTo>
                <a:cubicBezTo>
                  <a:pt x="1661" y="1628"/>
                  <a:pt x="1651" y="1626"/>
                  <a:pt x="1642" y="1621"/>
                </a:cubicBezTo>
                <a:lnTo>
                  <a:pt x="1642" y="1621"/>
                </a:lnTo>
                <a:cubicBezTo>
                  <a:pt x="1635" y="1619"/>
                  <a:pt x="1628" y="1617"/>
                  <a:pt x="1621" y="1614"/>
                </a:cubicBezTo>
                <a:lnTo>
                  <a:pt x="1621" y="1614"/>
                </a:lnTo>
                <a:cubicBezTo>
                  <a:pt x="1611" y="1610"/>
                  <a:pt x="1602" y="1607"/>
                  <a:pt x="1592" y="1603"/>
                </a:cubicBezTo>
                <a:lnTo>
                  <a:pt x="1592" y="1603"/>
                </a:lnTo>
                <a:cubicBezTo>
                  <a:pt x="1586" y="1600"/>
                  <a:pt x="1579" y="1598"/>
                  <a:pt x="1572" y="1596"/>
                </a:cubicBezTo>
                <a:lnTo>
                  <a:pt x="1572" y="1596"/>
                </a:lnTo>
                <a:cubicBezTo>
                  <a:pt x="1562" y="1592"/>
                  <a:pt x="1552" y="1587"/>
                  <a:pt x="1542" y="1583"/>
                </a:cubicBezTo>
                <a:lnTo>
                  <a:pt x="1542" y="1583"/>
                </a:lnTo>
                <a:cubicBezTo>
                  <a:pt x="1536" y="1581"/>
                  <a:pt x="1531" y="1579"/>
                  <a:pt x="1525" y="1577"/>
                </a:cubicBezTo>
                <a:lnTo>
                  <a:pt x="1525" y="1577"/>
                </a:lnTo>
                <a:cubicBezTo>
                  <a:pt x="1512" y="1572"/>
                  <a:pt x="1498" y="1566"/>
                  <a:pt x="1486" y="1561"/>
                </a:cubicBezTo>
                <a:lnTo>
                  <a:pt x="1486" y="1561"/>
                </a:lnTo>
                <a:cubicBezTo>
                  <a:pt x="1483" y="1560"/>
                  <a:pt x="1480" y="1558"/>
                  <a:pt x="1478" y="1558"/>
                </a:cubicBezTo>
                <a:lnTo>
                  <a:pt x="1478" y="1558"/>
                </a:lnTo>
                <a:cubicBezTo>
                  <a:pt x="1462" y="1552"/>
                  <a:pt x="1447" y="1545"/>
                  <a:pt x="1431" y="1539"/>
                </a:cubicBezTo>
                <a:lnTo>
                  <a:pt x="1431" y="1539"/>
                </a:lnTo>
                <a:cubicBezTo>
                  <a:pt x="1427" y="1537"/>
                  <a:pt x="1422" y="1535"/>
                  <a:pt x="1417" y="1533"/>
                </a:cubicBezTo>
                <a:lnTo>
                  <a:pt x="1417" y="1533"/>
                </a:lnTo>
                <a:cubicBezTo>
                  <a:pt x="1407" y="1528"/>
                  <a:pt x="1396" y="1524"/>
                  <a:pt x="1386" y="1519"/>
                </a:cubicBezTo>
                <a:lnTo>
                  <a:pt x="1386" y="1519"/>
                </a:lnTo>
                <a:cubicBezTo>
                  <a:pt x="1380" y="1517"/>
                  <a:pt x="1374" y="1514"/>
                  <a:pt x="1368" y="1512"/>
                </a:cubicBezTo>
                <a:lnTo>
                  <a:pt x="1368" y="1512"/>
                </a:lnTo>
                <a:cubicBezTo>
                  <a:pt x="1359" y="1507"/>
                  <a:pt x="1350" y="1503"/>
                  <a:pt x="1340" y="1500"/>
                </a:cubicBezTo>
                <a:lnTo>
                  <a:pt x="1340" y="1500"/>
                </a:lnTo>
                <a:cubicBezTo>
                  <a:pt x="1335" y="1497"/>
                  <a:pt x="1328" y="1494"/>
                  <a:pt x="1322" y="1492"/>
                </a:cubicBezTo>
                <a:lnTo>
                  <a:pt x="1322" y="1492"/>
                </a:lnTo>
                <a:cubicBezTo>
                  <a:pt x="1314" y="1487"/>
                  <a:pt x="1305" y="1484"/>
                  <a:pt x="1296" y="1480"/>
                </a:cubicBezTo>
                <a:lnTo>
                  <a:pt x="1296" y="1480"/>
                </a:lnTo>
                <a:cubicBezTo>
                  <a:pt x="1289" y="1477"/>
                  <a:pt x="1284" y="1474"/>
                  <a:pt x="1277" y="1471"/>
                </a:cubicBezTo>
                <a:lnTo>
                  <a:pt x="1277" y="1471"/>
                </a:lnTo>
                <a:cubicBezTo>
                  <a:pt x="1269" y="1467"/>
                  <a:pt x="1260" y="1464"/>
                  <a:pt x="1252" y="1460"/>
                </a:cubicBezTo>
                <a:lnTo>
                  <a:pt x="1252" y="1460"/>
                </a:lnTo>
                <a:cubicBezTo>
                  <a:pt x="1246" y="1457"/>
                  <a:pt x="1239" y="1454"/>
                  <a:pt x="1233" y="1451"/>
                </a:cubicBezTo>
                <a:lnTo>
                  <a:pt x="1233" y="1451"/>
                </a:lnTo>
                <a:cubicBezTo>
                  <a:pt x="1225" y="1447"/>
                  <a:pt x="1217" y="1444"/>
                  <a:pt x="1208" y="1439"/>
                </a:cubicBezTo>
                <a:lnTo>
                  <a:pt x="1208" y="1439"/>
                </a:lnTo>
                <a:cubicBezTo>
                  <a:pt x="1203" y="1436"/>
                  <a:pt x="1196" y="1434"/>
                  <a:pt x="1190" y="1431"/>
                </a:cubicBezTo>
                <a:lnTo>
                  <a:pt x="1190" y="1431"/>
                </a:lnTo>
                <a:cubicBezTo>
                  <a:pt x="1182" y="1426"/>
                  <a:pt x="1173" y="1422"/>
                  <a:pt x="1165" y="1418"/>
                </a:cubicBezTo>
                <a:lnTo>
                  <a:pt x="1165" y="1418"/>
                </a:lnTo>
                <a:cubicBezTo>
                  <a:pt x="1159" y="1416"/>
                  <a:pt x="1154" y="1413"/>
                  <a:pt x="1148" y="1410"/>
                </a:cubicBezTo>
                <a:lnTo>
                  <a:pt x="1148" y="1410"/>
                </a:lnTo>
                <a:cubicBezTo>
                  <a:pt x="1139" y="1406"/>
                  <a:pt x="1130" y="1401"/>
                  <a:pt x="1122" y="1397"/>
                </a:cubicBezTo>
                <a:lnTo>
                  <a:pt x="1122" y="1397"/>
                </a:lnTo>
                <a:cubicBezTo>
                  <a:pt x="1116" y="1395"/>
                  <a:pt x="1112" y="1392"/>
                  <a:pt x="1106" y="1389"/>
                </a:cubicBezTo>
                <a:lnTo>
                  <a:pt x="1106" y="1389"/>
                </a:lnTo>
                <a:cubicBezTo>
                  <a:pt x="1096" y="1384"/>
                  <a:pt x="1086" y="1379"/>
                  <a:pt x="1076" y="1374"/>
                </a:cubicBezTo>
                <a:lnTo>
                  <a:pt x="1076" y="1374"/>
                </a:lnTo>
                <a:cubicBezTo>
                  <a:pt x="1072" y="1372"/>
                  <a:pt x="1069" y="1370"/>
                  <a:pt x="1065" y="1368"/>
                </a:cubicBezTo>
                <a:lnTo>
                  <a:pt x="1065" y="1368"/>
                </a:lnTo>
                <a:cubicBezTo>
                  <a:pt x="1052" y="1361"/>
                  <a:pt x="1038" y="1354"/>
                  <a:pt x="1025" y="1347"/>
                </a:cubicBezTo>
                <a:lnTo>
                  <a:pt x="1025" y="1347"/>
                </a:lnTo>
                <a:cubicBezTo>
                  <a:pt x="1022" y="1345"/>
                  <a:pt x="1017" y="1344"/>
                  <a:pt x="1014" y="1341"/>
                </a:cubicBezTo>
                <a:lnTo>
                  <a:pt x="1014" y="1341"/>
                </a:lnTo>
                <a:cubicBezTo>
                  <a:pt x="1004" y="1336"/>
                  <a:pt x="995" y="1331"/>
                  <a:pt x="986" y="1326"/>
                </a:cubicBezTo>
                <a:lnTo>
                  <a:pt x="986" y="1326"/>
                </a:lnTo>
                <a:cubicBezTo>
                  <a:pt x="981" y="1323"/>
                  <a:pt x="975" y="1321"/>
                  <a:pt x="971" y="1318"/>
                </a:cubicBezTo>
                <a:lnTo>
                  <a:pt x="971" y="1318"/>
                </a:lnTo>
                <a:cubicBezTo>
                  <a:pt x="962" y="1313"/>
                  <a:pt x="955" y="1309"/>
                  <a:pt x="946" y="1304"/>
                </a:cubicBezTo>
                <a:lnTo>
                  <a:pt x="946" y="1304"/>
                </a:lnTo>
                <a:cubicBezTo>
                  <a:pt x="941" y="1301"/>
                  <a:pt x="936" y="1298"/>
                  <a:pt x="931" y="1295"/>
                </a:cubicBezTo>
                <a:lnTo>
                  <a:pt x="931" y="1295"/>
                </a:lnTo>
                <a:cubicBezTo>
                  <a:pt x="923" y="1291"/>
                  <a:pt x="916" y="1287"/>
                  <a:pt x="908" y="1283"/>
                </a:cubicBezTo>
                <a:lnTo>
                  <a:pt x="908" y="1283"/>
                </a:lnTo>
                <a:cubicBezTo>
                  <a:pt x="903" y="1280"/>
                  <a:pt x="898" y="1277"/>
                  <a:pt x="892" y="1273"/>
                </a:cubicBezTo>
                <a:lnTo>
                  <a:pt x="892" y="1273"/>
                </a:lnTo>
                <a:cubicBezTo>
                  <a:pt x="885" y="1269"/>
                  <a:pt x="878" y="1265"/>
                  <a:pt x="871" y="1261"/>
                </a:cubicBezTo>
                <a:lnTo>
                  <a:pt x="871" y="1261"/>
                </a:lnTo>
                <a:cubicBezTo>
                  <a:pt x="865" y="1258"/>
                  <a:pt x="860" y="1254"/>
                  <a:pt x="855" y="1251"/>
                </a:cubicBezTo>
                <a:lnTo>
                  <a:pt x="855" y="1251"/>
                </a:lnTo>
                <a:cubicBezTo>
                  <a:pt x="848" y="1247"/>
                  <a:pt x="841" y="1243"/>
                  <a:pt x="834" y="1239"/>
                </a:cubicBezTo>
                <a:lnTo>
                  <a:pt x="834" y="1239"/>
                </a:lnTo>
                <a:cubicBezTo>
                  <a:pt x="828" y="1235"/>
                  <a:pt x="823" y="1232"/>
                  <a:pt x="818" y="1229"/>
                </a:cubicBezTo>
                <a:lnTo>
                  <a:pt x="818" y="1229"/>
                </a:lnTo>
                <a:cubicBezTo>
                  <a:pt x="811" y="1224"/>
                  <a:pt x="804" y="1220"/>
                  <a:pt x="797" y="1216"/>
                </a:cubicBezTo>
                <a:lnTo>
                  <a:pt x="797" y="1216"/>
                </a:lnTo>
                <a:cubicBezTo>
                  <a:pt x="792" y="1213"/>
                  <a:pt x="787" y="1210"/>
                  <a:pt x="782" y="1207"/>
                </a:cubicBezTo>
                <a:lnTo>
                  <a:pt x="782" y="1207"/>
                </a:lnTo>
                <a:cubicBezTo>
                  <a:pt x="775" y="1202"/>
                  <a:pt x="768" y="1197"/>
                  <a:pt x="761" y="1193"/>
                </a:cubicBezTo>
                <a:lnTo>
                  <a:pt x="761" y="1193"/>
                </a:lnTo>
                <a:cubicBezTo>
                  <a:pt x="756" y="1190"/>
                  <a:pt x="751" y="1187"/>
                  <a:pt x="747" y="1184"/>
                </a:cubicBezTo>
                <a:lnTo>
                  <a:pt x="747" y="1184"/>
                </a:lnTo>
                <a:cubicBezTo>
                  <a:pt x="739" y="1179"/>
                  <a:pt x="731" y="1174"/>
                  <a:pt x="724" y="1169"/>
                </a:cubicBezTo>
                <a:lnTo>
                  <a:pt x="724" y="1169"/>
                </a:lnTo>
                <a:cubicBezTo>
                  <a:pt x="720" y="1166"/>
                  <a:pt x="716" y="1164"/>
                  <a:pt x="713" y="1162"/>
                </a:cubicBezTo>
                <a:lnTo>
                  <a:pt x="713" y="1162"/>
                </a:lnTo>
                <a:cubicBezTo>
                  <a:pt x="701" y="1154"/>
                  <a:pt x="690" y="1146"/>
                  <a:pt x="679" y="1139"/>
                </a:cubicBezTo>
                <a:lnTo>
                  <a:pt x="679" y="1139"/>
                </a:lnTo>
                <a:cubicBezTo>
                  <a:pt x="677" y="1137"/>
                  <a:pt x="675" y="1136"/>
                  <a:pt x="673" y="1134"/>
                </a:cubicBezTo>
                <a:lnTo>
                  <a:pt x="673" y="1134"/>
                </a:lnTo>
                <a:cubicBezTo>
                  <a:pt x="665" y="1128"/>
                  <a:pt x="655" y="1122"/>
                  <a:pt x="647" y="1116"/>
                </a:cubicBezTo>
                <a:lnTo>
                  <a:pt x="647" y="1116"/>
                </a:lnTo>
                <a:cubicBezTo>
                  <a:pt x="643" y="1113"/>
                  <a:pt x="639" y="1110"/>
                  <a:pt x="635" y="1107"/>
                </a:cubicBezTo>
                <a:lnTo>
                  <a:pt x="635" y="1107"/>
                </a:lnTo>
                <a:cubicBezTo>
                  <a:pt x="628" y="1102"/>
                  <a:pt x="621" y="1097"/>
                  <a:pt x="615" y="1092"/>
                </a:cubicBezTo>
                <a:lnTo>
                  <a:pt x="615" y="1092"/>
                </a:lnTo>
                <a:cubicBezTo>
                  <a:pt x="610" y="1089"/>
                  <a:pt x="606" y="1086"/>
                  <a:pt x="602" y="1083"/>
                </a:cubicBezTo>
                <a:lnTo>
                  <a:pt x="602" y="1083"/>
                </a:lnTo>
                <a:cubicBezTo>
                  <a:pt x="595" y="1078"/>
                  <a:pt x="589" y="1073"/>
                  <a:pt x="583" y="1069"/>
                </a:cubicBezTo>
                <a:lnTo>
                  <a:pt x="583" y="1069"/>
                </a:lnTo>
                <a:cubicBezTo>
                  <a:pt x="579" y="1066"/>
                  <a:pt x="575" y="1062"/>
                  <a:pt x="570" y="1059"/>
                </a:cubicBezTo>
                <a:lnTo>
                  <a:pt x="570" y="1059"/>
                </a:lnTo>
                <a:cubicBezTo>
                  <a:pt x="564" y="1054"/>
                  <a:pt x="558" y="1050"/>
                  <a:pt x="552" y="1045"/>
                </a:cubicBezTo>
                <a:lnTo>
                  <a:pt x="552" y="1045"/>
                </a:lnTo>
                <a:cubicBezTo>
                  <a:pt x="548" y="1042"/>
                  <a:pt x="544" y="1038"/>
                  <a:pt x="539" y="1035"/>
                </a:cubicBezTo>
                <a:lnTo>
                  <a:pt x="539" y="1035"/>
                </a:lnTo>
                <a:cubicBezTo>
                  <a:pt x="534" y="1031"/>
                  <a:pt x="528" y="1026"/>
                  <a:pt x="522" y="1021"/>
                </a:cubicBezTo>
                <a:lnTo>
                  <a:pt x="522" y="1021"/>
                </a:lnTo>
                <a:cubicBezTo>
                  <a:pt x="518" y="1018"/>
                  <a:pt x="514" y="1015"/>
                  <a:pt x="510" y="1011"/>
                </a:cubicBezTo>
                <a:lnTo>
                  <a:pt x="510" y="1011"/>
                </a:lnTo>
                <a:cubicBezTo>
                  <a:pt x="504" y="1007"/>
                  <a:pt x="499" y="1002"/>
                  <a:pt x="493" y="997"/>
                </a:cubicBezTo>
                <a:lnTo>
                  <a:pt x="493" y="997"/>
                </a:lnTo>
                <a:cubicBezTo>
                  <a:pt x="489" y="994"/>
                  <a:pt x="485" y="991"/>
                  <a:pt x="481" y="987"/>
                </a:cubicBezTo>
                <a:lnTo>
                  <a:pt x="481" y="987"/>
                </a:lnTo>
                <a:cubicBezTo>
                  <a:pt x="475" y="982"/>
                  <a:pt x="470" y="978"/>
                  <a:pt x="464" y="973"/>
                </a:cubicBezTo>
                <a:lnTo>
                  <a:pt x="464" y="973"/>
                </a:lnTo>
                <a:cubicBezTo>
                  <a:pt x="461" y="969"/>
                  <a:pt x="457" y="966"/>
                  <a:pt x="453" y="963"/>
                </a:cubicBezTo>
                <a:lnTo>
                  <a:pt x="453" y="963"/>
                </a:lnTo>
                <a:cubicBezTo>
                  <a:pt x="447" y="958"/>
                  <a:pt x="441" y="952"/>
                  <a:pt x="435" y="947"/>
                </a:cubicBezTo>
                <a:lnTo>
                  <a:pt x="435" y="947"/>
                </a:lnTo>
                <a:cubicBezTo>
                  <a:pt x="433" y="944"/>
                  <a:pt x="429" y="941"/>
                  <a:pt x="426" y="938"/>
                </a:cubicBezTo>
                <a:lnTo>
                  <a:pt x="426" y="938"/>
                </a:lnTo>
                <a:cubicBezTo>
                  <a:pt x="418" y="931"/>
                  <a:pt x="410" y="924"/>
                  <a:pt x="402" y="917"/>
                </a:cubicBezTo>
                <a:lnTo>
                  <a:pt x="402" y="917"/>
                </a:lnTo>
                <a:cubicBezTo>
                  <a:pt x="401" y="916"/>
                  <a:pt x="400" y="915"/>
                  <a:pt x="400" y="914"/>
                </a:cubicBezTo>
                <a:lnTo>
                  <a:pt x="400" y="914"/>
                </a:lnTo>
                <a:cubicBezTo>
                  <a:pt x="391" y="906"/>
                  <a:pt x="383" y="898"/>
                  <a:pt x="374" y="890"/>
                </a:cubicBezTo>
                <a:lnTo>
                  <a:pt x="374" y="890"/>
                </a:lnTo>
                <a:cubicBezTo>
                  <a:pt x="371" y="887"/>
                  <a:pt x="368" y="884"/>
                  <a:pt x="366" y="881"/>
                </a:cubicBezTo>
                <a:lnTo>
                  <a:pt x="366" y="881"/>
                </a:lnTo>
                <a:cubicBezTo>
                  <a:pt x="360" y="876"/>
                  <a:pt x="354" y="871"/>
                  <a:pt x="349" y="865"/>
                </a:cubicBezTo>
                <a:lnTo>
                  <a:pt x="349" y="865"/>
                </a:lnTo>
                <a:cubicBezTo>
                  <a:pt x="346" y="862"/>
                  <a:pt x="343" y="858"/>
                  <a:pt x="340" y="855"/>
                </a:cubicBezTo>
                <a:lnTo>
                  <a:pt x="340" y="855"/>
                </a:lnTo>
                <a:cubicBezTo>
                  <a:pt x="335" y="850"/>
                  <a:pt x="330" y="845"/>
                  <a:pt x="325" y="840"/>
                </a:cubicBezTo>
                <a:lnTo>
                  <a:pt x="325" y="840"/>
                </a:lnTo>
                <a:cubicBezTo>
                  <a:pt x="322" y="837"/>
                  <a:pt x="319" y="833"/>
                  <a:pt x="316" y="830"/>
                </a:cubicBezTo>
                <a:lnTo>
                  <a:pt x="316" y="830"/>
                </a:lnTo>
                <a:cubicBezTo>
                  <a:pt x="311" y="825"/>
                  <a:pt x="306" y="820"/>
                  <a:pt x="302" y="815"/>
                </a:cubicBezTo>
                <a:lnTo>
                  <a:pt x="302" y="815"/>
                </a:lnTo>
                <a:cubicBezTo>
                  <a:pt x="299" y="812"/>
                  <a:pt x="296" y="808"/>
                  <a:pt x="292" y="805"/>
                </a:cubicBezTo>
                <a:lnTo>
                  <a:pt x="292" y="805"/>
                </a:lnTo>
                <a:cubicBezTo>
                  <a:pt x="288" y="799"/>
                  <a:pt x="284" y="795"/>
                  <a:pt x="280" y="790"/>
                </a:cubicBezTo>
                <a:lnTo>
                  <a:pt x="280" y="790"/>
                </a:lnTo>
                <a:cubicBezTo>
                  <a:pt x="276" y="786"/>
                  <a:pt x="273" y="783"/>
                  <a:pt x="270" y="778"/>
                </a:cubicBezTo>
                <a:lnTo>
                  <a:pt x="270" y="778"/>
                </a:lnTo>
                <a:cubicBezTo>
                  <a:pt x="266" y="774"/>
                  <a:pt x="262" y="769"/>
                  <a:pt x="258" y="764"/>
                </a:cubicBezTo>
                <a:lnTo>
                  <a:pt x="258" y="764"/>
                </a:lnTo>
                <a:cubicBezTo>
                  <a:pt x="255" y="760"/>
                  <a:pt x="252" y="757"/>
                  <a:pt x="249" y="753"/>
                </a:cubicBezTo>
                <a:lnTo>
                  <a:pt x="249" y="753"/>
                </a:lnTo>
                <a:cubicBezTo>
                  <a:pt x="245" y="749"/>
                  <a:pt x="241" y="743"/>
                  <a:pt x="237" y="739"/>
                </a:cubicBezTo>
                <a:lnTo>
                  <a:pt x="237" y="739"/>
                </a:lnTo>
                <a:cubicBezTo>
                  <a:pt x="234" y="735"/>
                  <a:pt x="231" y="732"/>
                  <a:pt x="228" y="728"/>
                </a:cubicBezTo>
                <a:lnTo>
                  <a:pt x="228" y="728"/>
                </a:lnTo>
                <a:cubicBezTo>
                  <a:pt x="224" y="722"/>
                  <a:pt x="220" y="717"/>
                  <a:pt x="216" y="712"/>
                </a:cubicBezTo>
                <a:lnTo>
                  <a:pt x="216" y="712"/>
                </a:lnTo>
                <a:cubicBezTo>
                  <a:pt x="213" y="709"/>
                  <a:pt x="211" y="705"/>
                  <a:pt x="209" y="702"/>
                </a:cubicBezTo>
                <a:lnTo>
                  <a:pt x="209" y="702"/>
                </a:lnTo>
                <a:cubicBezTo>
                  <a:pt x="204" y="696"/>
                  <a:pt x="199" y="689"/>
                  <a:pt x="195" y="682"/>
                </a:cubicBezTo>
                <a:lnTo>
                  <a:pt x="195" y="682"/>
                </a:lnTo>
                <a:cubicBezTo>
                  <a:pt x="193" y="681"/>
                  <a:pt x="192" y="679"/>
                  <a:pt x="190" y="676"/>
                </a:cubicBezTo>
                <a:lnTo>
                  <a:pt x="190" y="676"/>
                </a:lnTo>
                <a:cubicBezTo>
                  <a:pt x="184" y="668"/>
                  <a:pt x="178" y="659"/>
                  <a:pt x="172" y="651"/>
                </a:cubicBezTo>
                <a:lnTo>
                  <a:pt x="172" y="651"/>
                </a:lnTo>
                <a:cubicBezTo>
                  <a:pt x="171" y="648"/>
                  <a:pt x="169" y="646"/>
                  <a:pt x="168" y="643"/>
                </a:cubicBezTo>
                <a:lnTo>
                  <a:pt x="168" y="643"/>
                </a:lnTo>
                <a:cubicBezTo>
                  <a:pt x="163" y="637"/>
                  <a:pt x="160" y="631"/>
                  <a:pt x="155" y="625"/>
                </a:cubicBezTo>
                <a:lnTo>
                  <a:pt x="155" y="625"/>
                </a:lnTo>
                <a:cubicBezTo>
                  <a:pt x="153" y="621"/>
                  <a:pt x="151" y="618"/>
                  <a:pt x="150" y="615"/>
                </a:cubicBezTo>
                <a:lnTo>
                  <a:pt x="150" y="615"/>
                </a:lnTo>
                <a:cubicBezTo>
                  <a:pt x="146" y="610"/>
                  <a:pt x="142" y="604"/>
                  <a:pt x="140" y="598"/>
                </a:cubicBezTo>
                <a:lnTo>
                  <a:pt x="140" y="598"/>
                </a:lnTo>
                <a:cubicBezTo>
                  <a:pt x="137" y="595"/>
                  <a:pt x="135" y="591"/>
                  <a:pt x="133" y="588"/>
                </a:cubicBezTo>
                <a:lnTo>
                  <a:pt x="133" y="588"/>
                </a:lnTo>
                <a:cubicBezTo>
                  <a:pt x="130" y="583"/>
                  <a:pt x="126" y="577"/>
                  <a:pt x="124" y="572"/>
                </a:cubicBezTo>
                <a:lnTo>
                  <a:pt x="124" y="572"/>
                </a:lnTo>
                <a:cubicBezTo>
                  <a:pt x="122" y="568"/>
                  <a:pt x="120" y="565"/>
                  <a:pt x="118" y="561"/>
                </a:cubicBezTo>
                <a:lnTo>
                  <a:pt x="118" y="561"/>
                </a:lnTo>
                <a:cubicBezTo>
                  <a:pt x="115" y="556"/>
                  <a:pt x="112" y="551"/>
                  <a:pt x="110" y="545"/>
                </a:cubicBezTo>
                <a:lnTo>
                  <a:pt x="110" y="545"/>
                </a:lnTo>
                <a:cubicBezTo>
                  <a:pt x="107" y="542"/>
                  <a:pt x="105" y="538"/>
                  <a:pt x="104" y="534"/>
                </a:cubicBezTo>
                <a:lnTo>
                  <a:pt x="104" y="534"/>
                </a:lnTo>
                <a:cubicBezTo>
                  <a:pt x="101" y="529"/>
                  <a:pt x="98" y="524"/>
                  <a:pt x="96" y="519"/>
                </a:cubicBezTo>
                <a:lnTo>
                  <a:pt x="96" y="519"/>
                </a:lnTo>
                <a:cubicBezTo>
                  <a:pt x="94" y="515"/>
                  <a:pt x="92" y="511"/>
                  <a:pt x="90" y="507"/>
                </a:cubicBezTo>
                <a:lnTo>
                  <a:pt x="90" y="507"/>
                </a:lnTo>
                <a:cubicBezTo>
                  <a:pt x="88" y="503"/>
                  <a:pt x="85" y="497"/>
                  <a:pt x="83" y="492"/>
                </a:cubicBezTo>
                <a:lnTo>
                  <a:pt x="83" y="492"/>
                </a:lnTo>
                <a:cubicBezTo>
                  <a:pt x="81" y="488"/>
                  <a:pt x="80" y="484"/>
                  <a:pt x="78" y="481"/>
                </a:cubicBezTo>
                <a:lnTo>
                  <a:pt x="78" y="481"/>
                </a:lnTo>
                <a:cubicBezTo>
                  <a:pt x="75" y="475"/>
                  <a:pt x="73" y="470"/>
                  <a:pt x="71" y="464"/>
                </a:cubicBezTo>
                <a:lnTo>
                  <a:pt x="71" y="464"/>
                </a:lnTo>
                <a:cubicBezTo>
                  <a:pt x="70" y="461"/>
                  <a:pt x="68" y="457"/>
                  <a:pt x="67" y="454"/>
                </a:cubicBezTo>
                <a:lnTo>
                  <a:pt x="67" y="454"/>
                </a:lnTo>
                <a:cubicBezTo>
                  <a:pt x="64" y="448"/>
                  <a:pt x="61" y="442"/>
                  <a:pt x="59" y="435"/>
                </a:cubicBezTo>
                <a:lnTo>
                  <a:pt x="59" y="435"/>
                </a:lnTo>
                <a:cubicBezTo>
                  <a:pt x="58" y="433"/>
                  <a:pt x="57" y="430"/>
                  <a:pt x="56" y="427"/>
                </a:cubicBezTo>
                <a:lnTo>
                  <a:pt x="56" y="427"/>
                </a:lnTo>
                <a:cubicBezTo>
                  <a:pt x="52" y="418"/>
                  <a:pt x="50" y="409"/>
                  <a:pt x="46" y="400"/>
                </a:cubicBezTo>
                <a:lnTo>
                  <a:pt x="46" y="400"/>
                </a:lnTo>
                <a:cubicBezTo>
                  <a:pt x="45" y="398"/>
                  <a:pt x="45" y="396"/>
                  <a:pt x="44" y="394"/>
                </a:cubicBezTo>
                <a:lnTo>
                  <a:pt x="44" y="394"/>
                </a:lnTo>
                <a:cubicBezTo>
                  <a:pt x="42" y="388"/>
                  <a:pt x="40" y="380"/>
                  <a:pt x="38" y="373"/>
                </a:cubicBezTo>
                <a:lnTo>
                  <a:pt x="38" y="373"/>
                </a:lnTo>
                <a:cubicBezTo>
                  <a:pt x="37" y="370"/>
                  <a:pt x="35" y="366"/>
                  <a:pt x="35" y="363"/>
                </a:cubicBezTo>
                <a:lnTo>
                  <a:pt x="35" y="363"/>
                </a:lnTo>
                <a:cubicBezTo>
                  <a:pt x="33" y="358"/>
                  <a:pt x="31" y="352"/>
                  <a:pt x="30" y="346"/>
                </a:cubicBezTo>
                <a:lnTo>
                  <a:pt x="30" y="346"/>
                </a:lnTo>
                <a:cubicBezTo>
                  <a:pt x="29" y="342"/>
                  <a:pt x="28" y="339"/>
                  <a:pt x="27" y="335"/>
                </a:cubicBezTo>
                <a:lnTo>
                  <a:pt x="27" y="335"/>
                </a:lnTo>
                <a:cubicBezTo>
                  <a:pt x="25" y="329"/>
                  <a:pt x="24" y="324"/>
                  <a:pt x="22" y="318"/>
                </a:cubicBezTo>
                <a:lnTo>
                  <a:pt x="22" y="318"/>
                </a:lnTo>
                <a:cubicBezTo>
                  <a:pt x="22" y="315"/>
                  <a:pt x="21" y="310"/>
                  <a:pt x="20" y="307"/>
                </a:cubicBezTo>
                <a:lnTo>
                  <a:pt x="20" y="307"/>
                </a:lnTo>
                <a:cubicBezTo>
                  <a:pt x="19" y="302"/>
                  <a:pt x="18" y="296"/>
                  <a:pt x="17" y="291"/>
                </a:cubicBezTo>
                <a:lnTo>
                  <a:pt x="17" y="291"/>
                </a:lnTo>
                <a:cubicBezTo>
                  <a:pt x="16" y="287"/>
                  <a:pt x="15" y="283"/>
                  <a:pt x="14" y="279"/>
                </a:cubicBezTo>
                <a:lnTo>
                  <a:pt x="14" y="279"/>
                </a:lnTo>
                <a:cubicBezTo>
                  <a:pt x="14" y="273"/>
                  <a:pt x="12" y="268"/>
                  <a:pt x="12" y="263"/>
                </a:cubicBezTo>
                <a:lnTo>
                  <a:pt x="12" y="263"/>
                </a:lnTo>
                <a:cubicBezTo>
                  <a:pt x="11" y="259"/>
                  <a:pt x="10" y="255"/>
                  <a:pt x="10" y="251"/>
                </a:cubicBezTo>
                <a:lnTo>
                  <a:pt x="10" y="251"/>
                </a:lnTo>
                <a:cubicBezTo>
                  <a:pt x="9" y="246"/>
                  <a:pt x="9" y="241"/>
                  <a:pt x="7" y="235"/>
                </a:cubicBezTo>
                <a:lnTo>
                  <a:pt x="7" y="235"/>
                </a:lnTo>
                <a:cubicBezTo>
                  <a:pt x="7" y="231"/>
                  <a:pt x="7" y="228"/>
                  <a:pt x="6" y="224"/>
                </a:cubicBezTo>
                <a:lnTo>
                  <a:pt x="6" y="224"/>
                </a:lnTo>
                <a:cubicBezTo>
                  <a:pt x="6" y="218"/>
                  <a:pt x="5" y="212"/>
                  <a:pt x="4" y="207"/>
                </a:cubicBezTo>
                <a:lnTo>
                  <a:pt x="4" y="207"/>
                </a:lnTo>
                <a:cubicBezTo>
                  <a:pt x="4" y="203"/>
                  <a:pt x="4" y="199"/>
                  <a:pt x="3" y="196"/>
                </a:cubicBezTo>
                <a:lnTo>
                  <a:pt x="3" y="196"/>
                </a:lnTo>
                <a:cubicBezTo>
                  <a:pt x="2" y="189"/>
                  <a:pt x="2" y="183"/>
                  <a:pt x="2" y="177"/>
                </a:cubicBezTo>
                <a:lnTo>
                  <a:pt x="2" y="177"/>
                </a:lnTo>
                <a:cubicBezTo>
                  <a:pt x="2" y="174"/>
                  <a:pt x="1" y="171"/>
                  <a:pt x="1" y="168"/>
                </a:cubicBezTo>
                <a:lnTo>
                  <a:pt x="1" y="168"/>
                </a:lnTo>
                <a:cubicBezTo>
                  <a:pt x="1" y="158"/>
                  <a:pt x="1" y="150"/>
                  <a:pt x="0" y="140"/>
                </a:cubicBezTo>
                <a:lnTo>
                  <a:pt x="20" y="1401"/>
                </a:lnTo>
                <a:lnTo>
                  <a:pt x="20" y="1401"/>
                </a:lnTo>
                <a:cubicBezTo>
                  <a:pt x="20" y="1410"/>
                  <a:pt x="21" y="1419"/>
                  <a:pt x="21" y="1428"/>
                </a:cubicBezTo>
                <a:lnTo>
                  <a:pt x="21" y="1428"/>
                </a:lnTo>
                <a:cubicBezTo>
                  <a:pt x="21" y="1432"/>
                  <a:pt x="21" y="1435"/>
                  <a:pt x="21" y="1438"/>
                </a:cubicBezTo>
                <a:lnTo>
                  <a:pt x="21" y="1438"/>
                </a:lnTo>
                <a:cubicBezTo>
                  <a:pt x="22" y="1444"/>
                  <a:pt x="22" y="1450"/>
                  <a:pt x="23" y="1456"/>
                </a:cubicBezTo>
                <a:lnTo>
                  <a:pt x="23" y="1456"/>
                </a:lnTo>
                <a:cubicBezTo>
                  <a:pt x="23" y="1460"/>
                  <a:pt x="24" y="1464"/>
                  <a:pt x="24" y="1467"/>
                </a:cubicBezTo>
                <a:lnTo>
                  <a:pt x="24" y="1467"/>
                </a:lnTo>
                <a:cubicBezTo>
                  <a:pt x="24" y="1473"/>
                  <a:pt x="25" y="1478"/>
                  <a:pt x="25" y="1484"/>
                </a:cubicBezTo>
                <a:lnTo>
                  <a:pt x="25" y="1484"/>
                </a:lnTo>
                <a:cubicBezTo>
                  <a:pt x="26" y="1488"/>
                  <a:pt x="27" y="1492"/>
                  <a:pt x="27" y="1496"/>
                </a:cubicBezTo>
                <a:lnTo>
                  <a:pt x="27" y="1496"/>
                </a:lnTo>
                <a:cubicBezTo>
                  <a:pt x="28" y="1501"/>
                  <a:pt x="29" y="1506"/>
                  <a:pt x="30" y="1512"/>
                </a:cubicBezTo>
                <a:lnTo>
                  <a:pt x="30" y="1512"/>
                </a:lnTo>
                <a:cubicBezTo>
                  <a:pt x="30" y="1516"/>
                  <a:pt x="31" y="1520"/>
                  <a:pt x="31" y="1523"/>
                </a:cubicBezTo>
                <a:lnTo>
                  <a:pt x="31" y="1523"/>
                </a:lnTo>
                <a:cubicBezTo>
                  <a:pt x="32" y="1529"/>
                  <a:pt x="33" y="1535"/>
                  <a:pt x="34" y="1540"/>
                </a:cubicBezTo>
                <a:lnTo>
                  <a:pt x="34" y="1540"/>
                </a:lnTo>
                <a:cubicBezTo>
                  <a:pt x="35" y="1543"/>
                  <a:pt x="35" y="1547"/>
                  <a:pt x="37" y="1551"/>
                </a:cubicBezTo>
                <a:lnTo>
                  <a:pt x="37" y="1551"/>
                </a:lnTo>
                <a:cubicBezTo>
                  <a:pt x="38" y="1557"/>
                  <a:pt x="39" y="1562"/>
                  <a:pt x="40" y="1567"/>
                </a:cubicBezTo>
                <a:lnTo>
                  <a:pt x="40" y="1567"/>
                </a:lnTo>
                <a:cubicBezTo>
                  <a:pt x="41" y="1571"/>
                  <a:pt x="41" y="1575"/>
                  <a:pt x="42" y="1578"/>
                </a:cubicBezTo>
                <a:lnTo>
                  <a:pt x="42" y="1578"/>
                </a:lnTo>
                <a:cubicBezTo>
                  <a:pt x="44" y="1585"/>
                  <a:pt x="45" y="1590"/>
                  <a:pt x="47" y="1595"/>
                </a:cubicBezTo>
                <a:lnTo>
                  <a:pt x="47" y="1595"/>
                </a:lnTo>
                <a:cubicBezTo>
                  <a:pt x="47" y="1599"/>
                  <a:pt x="49" y="1603"/>
                  <a:pt x="50" y="1606"/>
                </a:cubicBezTo>
                <a:lnTo>
                  <a:pt x="50" y="1606"/>
                </a:lnTo>
                <a:cubicBezTo>
                  <a:pt x="51" y="1612"/>
                  <a:pt x="52" y="1618"/>
                  <a:pt x="54" y="1624"/>
                </a:cubicBezTo>
                <a:lnTo>
                  <a:pt x="54" y="1624"/>
                </a:lnTo>
                <a:cubicBezTo>
                  <a:pt x="55" y="1627"/>
                  <a:pt x="56" y="1630"/>
                  <a:pt x="57" y="1633"/>
                </a:cubicBezTo>
                <a:lnTo>
                  <a:pt x="57" y="1633"/>
                </a:lnTo>
                <a:cubicBezTo>
                  <a:pt x="60" y="1641"/>
                  <a:pt x="62" y="1648"/>
                  <a:pt x="64" y="1655"/>
                </a:cubicBezTo>
                <a:lnTo>
                  <a:pt x="64" y="1655"/>
                </a:lnTo>
                <a:cubicBezTo>
                  <a:pt x="65" y="1657"/>
                  <a:pt x="65" y="1659"/>
                  <a:pt x="66" y="1661"/>
                </a:cubicBezTo>
                <a:lnTo>
                  <a:pt x="66" y="1661"/>
                </a:lnTo>
                <a:cubicBezTo>
                  <a:pt x="69" y="1670"/>
                  <a:pt x="72" y="1678"/>
                  <a:pt x="75" y="1687"/>
                </a:cubicBezTo>
                <a:lnTo>
                  <a:pt x="75" y="1687"/>
                </a:lnTo>
                <a:cubicBezTo>
                  <a:pt x="77" y="1690"/>
                  <a:pt x="78" y="1693"/>
                  <a:pt x="78" y="1696"/>
                </a:cubicBezTo>
                <a:lnTo>
                  <a:pt x="78" y="1696"/>
                </a:lnTo>
                <a:cubicBezTo>
                  <a:pt x="81" y="1702"/>
                  <a:pt x="84" y="1708"/>
                  <a:pt x="86" y="1714"/>
                </a:cubicBezTo>
                <a:lnTo>
                  <a:pt x="86" y="1714"/>
                </a:lnTo>
                <a:cubicBezTo>
                  <a:pt x="87" y="1718"/>
                  <a:pt x="89" y="1721"/>
                  <a:pt x="91" y="1725"/>
                </a:cubicBezTo>
                <a:lnTo>
                  <a:pt x="91" y="1725"/>
                </a:lnTo>
                <a:cubicBezTo>
                  <a:pt x="92" y="1730"/>
                  <a:pt x="95" y="1736"/>
                  <a:pt x="98" y="1741"/>
                </a:cubicBezTo>
                <a:lnTo>
                  <a:pt x="98" y="1741"/>
                </a:lnTo>
                <a:cubicBezTo>
                  <a:pt x="99" y="1745"/>
                  <a:pt x="101" y="1748"/>
                  <a:pt x="102" y="1752"/>
                </a:cubicBezTo>
                <a:lnTo>
                  <a:pt x="102" y="1752"/>
                </a:lnTo>
                <a:cubicBezTo>
                  <a:pt x="105" y="1758"/>
                  <a:pt x="107" y="1763"/>
                  <a:pt x="110" y="1768"/>
                </a:cubicBezTo>
                <a:lnTo>
                  <a:pt x="110" y="1768"/>
                </a:lnTo>
                <a:cubicBezTo>
                  <a:pt x="112" y="1772"/>
                  <a:pt x="114" y="1775"/>
                  <a:pt x="115" y="1779"/>
                </a:cubicBezTo>
                <a:lnTo>
                  <a:pt x="115" y="1779"/>
                </a:lnTo>
                <a:cubicBezTo>
                  <a:pt x="118" y="1785"/>
                  <a:pt x="121" y="1789"/>
                  <a:pt x="123" y="1795"/>
                </a:cubicBezTo>
                <a:lnTo>
                  <a:pt x="123" y="1795"/>
                </a:lnTo>
                <a:cubicBezTo>
                  <a:pt x="125" y="1798"/>
                  <a:pt x="127" y="1802"/>
                  <a:pt x="129" y="1806"/>
                </a:cubicBezTo>
                <a:lnTo>
                  <a:pt x="129" y="1806"/>
                </a:lnTo>
                <a:cubicBezTo>
                  <a:pt x="132" y="1811"/>
                  <a:pt x="135" y="1817"/>
                  <a:pt x="137" y="1821"/>
                </a:cubicBezTo>
                <a:lnTo>
                  <a:pt x="137" y="1821"/>
                </a:lnTo>
                <a:cubicBezTo>
                  <a:pt x="140" y="1825"/>
                  <a:pt x="141" y="1829"/>
                  <a:pt x="143" y="1833"/>
                </a:cubicBezTo>
                <a:lnTo>
                  <a:pt x="143" y="1833"/>
                </a:lnTo>
                <a:cubicBezTo>
                  <a:pt x="146" y="1838"/>
                  <a:pt x="150" y="1843"/>
                  <a:pt x="152" y="1848"/>
                </a:cubicBezTo>
                <a:lnTo>
                  <a:pt x="152" y="1848"/>
                </a:lnTo>
                <a:cubicBezTo>
                  <a:pt x="155" y="1852"/>
                  <a:pt x="156" y="1855"/>
                  <a:pt x="159" y="1859"/>
                </a:cubicBezTo>
                <a:lnTo>
                  <a:pt x="159" y="1859"/>
                </a:lnTo>
                <a:cubicBezTo>
                  <a:pt x="162" y="1865"/>
                  <a:pt x="165" y="1870"/>
                  <a:pt x="169" y="1875"/>
                </a:cubicBezTo>
                <a:lnTo>
                  <a:pt x="169" y="1875"/>
                </a:lnTo>
                <a:cubicBezTo>
                  <a:pt x="171" y="1879"/>
                  <a:pt x="173" y="1882"/>
                  <a:pt x="175" y="1885"/>
                </a:cubicBezTo>
                <a:lnTo>
                  <a:pt x="175" y="1885"/>
                </a:lnTo>
                <a:cubicBezTo>
                  <a:pt x="179" y="1891"/>
                  <a:pt x="183" y="1898"/>
                  <a:pt x="187" y="1903"/>
                </a:cubicBezTo>
                <a:lnTo>
                  <a:pt x="187" y="1903"/>
                </a:lnTo>
                <a:cubicBezTo>
                  <a:pt x="189" y="1906"/>
                  <a:pt x="191" y="1909"/>
                  <a:pt x="192" y="1911"/>
                </a:cubicBezTo>
                <a:lnTo>
                  <a:pt x="192" y="1911"/>
                </a:lnTo>
                <a:cubicBezTo>
                  <a:pt x="198" y="1920"/>
                  <a:pt x="203" y="1929"/>
                  <a:pt x="210" y="1937"/>
                </a:cubicBezTo>
                <a:lnTo>
                  <a:pt x="210" y="1937"/>
                </a:lnTo>
                <a:cubicBezTo>
                  <a:pt x="211" y="1939"/>
                  <a:pt x="213" y="1941"/>
                  <a:pt x="214" y="1943"/>
                </a:cubicBezTo>
                <a:lnTo>
                  <a:pt x="214" y="1943"/>
                </a:lnTo>
                <a:cubicBezTo>
                  <a:pt x="219" y="1950"/>
                  <a:pt x="223" y="1956"/>
                  <a:pt x="229" y="1963"/>
                </a:cubicBezTo>
                <a:lnTo>
                  <a:pt x="229" y="1963"/>
                </a:lnTo>
                <a:cubicBezTo>
                  <a:pt x="231" y="1966"/>
                  <a:pt x="233" y="1969"/>
                  <a:pt x="236" y="1972"/>
                </a:cubicBezTo>
                <a:lnTo>
                  <a:pt x="236" y="1972"/>
                </a:lnTo>
                <a:cubicBezTo>
                  <a:pt x="240" y="1978"/>
                  <a:pt x="244" y="1983"/>
                  <a:pt x="248" y="1989"/>
                </a:cubicBezTo>
                <a:lnTo>
                  <a:pt x="248" y="1989"/>
                </a:lnTo>
                <a:cubicBezTo>
                  <a:pt x="251" y="1992"/>
                  <a:pt x="253" y="1996"/>
                  <a:pt x="256" y="1999"/>
                </a:cubicBezTo>
                <a:lnTo>
                  <a:pt x="256" y="1999"/>
                </a:lnTo>
                <a:cubicBezTo>
                  <a:pt x="261" y="2004"/>
                  <a:pt x="264" y="2009"/>
                  <a:pt x="269" y="2014"/>
                </a:cubicBezTo>
                <a:lnTo>
                  <a:pt x="269" y="2014"/>
                </a:lnTo>
                <a:cubicBezTo>
                  <a:pt x="272" y="2017"/>
                  <a:pt x="274" y="2021"/>
                  <a:pt x="277" y="2025"/>
                </a:cubicBezTo>
                <a:lnTo>
                  <a:pt x="277" y="2025"/>
                </a:lnTo>
                <a:cubicBezTo>
                  <a:pt x="282" y="2030"/>
                  <a:pt x="286" y="2034"/>
                  <a:pt x="290" y="2039"/>
                </a:cubicBezTo>
                <a:lnTo>
                  <a:pt x="290" y="2039"/>
                </a:lnTo>
                <a:cubicBezTo>
                  <a:pt x="293" y="2043"/>
                  <a:pt x="296" y="2047"/>
                  <a:pt x="299" y="2050"/>
                </a:cubicBezTo>
                <a:lnTo>
                  <a:pt x="299" y="2050"/>
                </a:lnTo>
                <a:cubicBezTo>
                  <a:pt x="303" y="2055"/>
                  <a:pt x="307" y="2060"/>
                  <a:pt x="312" y="2065"/>
                </a:cubicBezTo>
                <a:lnTo>
                  <a:pt x="312" y="2065"/>
                </a:lnTo>
                <a:cubicBezTo>
                  <a:pt x="315" y="2068"/>
                  <a:pt x="319" y="2072"/>
                  <a:pt x="322" y="2075"/>
                </a:cubicBezTo>
                <a:lnTo>
                  <a:pt x="322" y="2075"/>
                </a:lnTo>
                <a:cubicBezTo>
                  <a:pt x="326" y="2080"/>
                  <a:pt x="330" y="2085"/>
                  <a:pt x="335" y="2090"/>
                </a:cubicBezTo>
                <a:lnTo>
                  <a:pt x="335" y="2090"/>
                </a:lnTo>
                <a:cubicBezTo>
                  <a:pt x="338" y="2094"/>
                  <a:pt x="342" y="2097"/>
                  <a:pt x="345" y="2101"/>
                </a:cubicBezTo>
                <a:lnTo>
                  <a:pt x="345" y="2101"/>
                </a:lnTo>
                <a:cubicBezTo>
                  <a:pt x="350" y="2105"/>
                  <a:pt x="354" y="2111"/>
                  <a:pt x="359" y="2115"/>
                </a:cubicBezTo>
                <a:lnTo>
                  <a:pt x="359" y="2115"/>
                </a:lnTo>
                <a:cubicBezTo>
                  <a:pt x="362" y="2119"/>
                  <a:pt x="366" y="2122"/>
                  <a:pt x="369" y="2125"/>
                </a:cubicBezTo>
                <a:lnTo>
                  <a:pt x="369" y="2125"/>
                </a:lnTo>
                <a:cubicBezTo>
                  <a:pt x="374" y="2131"/>
                  <a:pt x="380" y="2136"/>
                  <a:pt x="385" y="2142"/>
                </a:cubicBezTo>
                <a:lnTo>
                  <a:pt x="385" y="2142"/>
                </a:lnTo>
                <a:cubicBezTo>
                  <a:pt x="388" y="2145"/>
                  <a:pt x="391" y="2148"/>
                  <a:pt x="394" y="2150"/>
                </a:cubicBezTo>
                <a:lnTo>
                  <a:pt x="394" y="2150"/>
                </a:lnTo>
                <a:cubicBezTo>
                  <a:pt x="402" y="2158"/>
                  <a:pt x="410" y="2166"/>
                  <a:pt x="419" y="2175"/>
                </a:cubicBezTo>
                <a:lnTo>
                  <a:pt x="419" y="2175"/>
                </a:lnTo>
                <a:cubicBezTo>
                  <a:pt x="420" y="2176"/>
                  <a:pt x="421" y="2177"/>
                  <a:pt x="423" y="2178"/>
                </a:cubicBezTo>
                <a:lnTo>
                  <a:pt x="423" y="2178"/>
                </a:lnTo>
                <a:cubicBezTo>
                  <a:pt x="430" y="2185"/>
                  <a:pt x="438" y="2192"/>
                  <a:pt x="445" y="2199"/>
                </a:cubicBezTo>
                <a:lnTo>
                  <a:pt x="445" y="2199"/>
                </a:lnTo>
                <a:cubicBezTo>
                  <a:pt x="449" y="2202"/>
                  <a:pt x="452" y="2205"/>
                  <a:pt x="455" y="2208"/>
                </a:cubicBezTo>
                <a:lnTo>
                  <a:pt x="455" y="2208"/>
                </a:lnTo>
                <a:cubicBezTo>
                  <a:pt x="461" y="2214"/>
                  <a:pt x="467" y="2218"/>
                  <a:pt x="473" y="2224"/>
                </a:cubicBezTo>
                <a:lnTo>
                  <a:pt x="473" y="2224"/>
                </a:lnTo>
                <a:cubicBezTo>
                  <a:pt x="477" y="2226"/>
                  <a:pt x="480" y="2230"/>
                  <a:pt x="484" y="2234"/>
                </a:cubicBezTo>
                <a:lnTo>
                  <a:pt x="484" y="2234"/>
                </a:lnTo>
                <a:cubicBezTo>
                  <a:pt x="489" y="2238"/>
                  <a:pt x="495" y="2243"/>
                  <a:pt x="501" y="2247"/>
                </a:cubicBezTo>
                <a:lnTo>
                  <a:pt x="501" y="2247"/>
                </a:lnTo>
                <a:cubicBezTo>
                  <a:pt x="505" y="2251"/>
                  <a:pt x="509" y="2255"/>
                  <a:pt x="513" y="2258"/>
                </a:cubicBezTo>
                <a:lnTo>
                  <a:pt x="513" y="2258"/>
                </a:lnTo>
                <a:cubicBezTo>
                  <a:pt x="518" y="2262"/>
                  <a:pt x="524" y="2267"/>
                  <a:pt x="529" y="2272"/>
                </a:cubicBezTo>
                <a:lnTo>
                  <a:pt x="529" y="2272"/>
                </a:lnTo>
                <a:cubicBezTo>
                  <a:pt x="534" y="2275"/>
                  <a:pt x="538" y="2279"/>
                  <a:pt x="542" y="2282"/>
                </a:cubicBezTo>
                <a:lnTo>
                  <a:pt x="542" y="2282"/>
                </a:lnTo>
                <a:cubicBezTo>
                  <a:pt x="548" y="2286"/>
                  <a:pt x="554" y="2291"/>
                  <a:pt x="559" y="2295"/>
                </a:cubicBezTo>
                <a:lnTo>
                  <a:pt x="559" y="2295"/>
                </a:lnTo>
                <a:cubicBezTo>
                  <a:pt x="564" y="2299"/>
                  <a:pt x="568" y="2302"/>
                  <a:pt x="572" y="2306"/>
                </a:cubicBezTo>
                <a:lnTo>
                  <a:pt x="572" y="2306"/>
                </a:lnTo>
                <a:cubicBezTo>
                  <a:pt x="578" y="2310"/>
                  <a:pt x="583" y="2315"/>
                  <a:pt x="589" y="2319"/>
                </a:cubicBezTo>
                <a:lnTo>
                  <a:pt x="589" y="2319"/>
                </a:lnTo>
                <a:cubicBezTo>
                  <a:pt x="594" y="2323"/>
                  <a:pt x="598" y="2326"/>
                  <a:pt x="603" y="2330"/>
                </a:cubicBezTo>
                <a:lnTo>
                  <a:pt x="603" y="2330"/>
                </a:lnTo>
                <a:cubicBezTo>
                  <a:pt x="609" y="2334"/>
                  <a:pt x="615" y="2338"/>
                  <a:pt x="621" y="2343"/>
                </a:cubicBezTo>
                <a:lnTo>
                  <a:pt x="621" y="2343"/>
                </a:lnTo>
                <a:cubicBezTo>
                  <a:pt x="625" y="2346"/>
                  <a:pt x="630" y="2350"/>
                  <a:pt x="635" y="2353"/>
                </a:cubicBezTo>
                <a:lnTo>
                  <a:pt x="635" y="2353"/>
                </a:lnTo>
                <a:cubicBezTo>
                  <a:pt x="641" y="2358"/>
                  <a:pt x="648" y="2362"/>
                  <a:pt x="654" y="2367"/>
                </a:cubicBezTo>
                <a:lnTo>
                  <a:pt x="654" y="2367"/>
                </a:lnTo>
                <a:cubicBezTo>
                  <a:pt x="658" y="2370"/>
                  <a:pt x="662" y="2373"/>
                  <a:pt x="666" y="2376"/>
                </a:cubicBezTo>
                <a:lnTo>
                  <a:pt x="666" y="2376"/>
                </a:lnTo>
                <a:cubicBezTo>
                  <a:pt x="675" y="2382"/>
                  <a:pt x="682" y="2387"/>
                  <a:pt x="690" y="2393"/>
                </a:cubicBezTo>
                <a:lnTo>
                  <a:pt x="690" y="2393"/>
                </a:lnTo>
                <a:cubicBezTo>
                  <a:pt x="693" y="2395"/>
                  <a:pt x="696" y="2397"/>
                  <a:pt x="699" y="2399"/>
                </a:cubicBezTo>
                <a:lnTo>
                  <a:pt x="699" y="2399"/>
                </a:lnTo>
                <a:cubicBezTo>
                  <a:pt x="710" y="2407"/>
                  <a:pt x="721" y="2414"/>
                  <a:pt x="732" y="2421"/>
                </a:cubicBezTo>
                <a:lnTo>
                  <a:pt x="732" y="2421"/>
                </a:lnTo>
                <a:cubicBezTo>
                  <a:pt x="736" y="2424"/>
                  <a:pt x="741" y="2427"/>
                  <a:pt x="745" y="2430"/>
                </a:cubicBezTo>
                <a:lnTo>
                  <a:pt x="745" y="2430"/>
                </a:lnTo>
                <a:cubicBezTo>
                  <a:pt x="752" y="2435"/>
                  <a:pt x="759" y="2439"/>
                  <a:pt x="767" y="2444"/>
                </a:cubicBezTo>
                <a:lnTo>
                  <a:pt x="767" y="2444"/>
                </a:lnTo>
                <a:cubicBezTo>
                  <a:pt x="771" y="2448"/>
                  <a:pt x="777" y="2451"/>
                  <a:pt x="781" y="2454"/>
                </a:cubicBezTo>
                <a:lnTo>
                  <a:pt x="781" y="2454"/>
                </a:lnTo>
                <a:cubicBezTo>
                  <a:pt x="788" y="2458"/>
                  <a:pt x="795" y="2463"/>
                  <a:pt x="801" y="2467"/>
                </a:cubicBezTo>
                <a:lnTo>
                  <a:pt x="801" y="2467"/>
                </a:lnTo>
                <a:cubicBezTo>
                  <a:pt x="807" y="2470"/>
                  <a:pt x="812" y="2474"/>
                  <a:pt x="818" y="2477"/>
                </a:cubicBezTo>
                <a:lnTo>
                  <a:pt x="818" y="2477"/>
                </a:lnTo>
                <a:cubicBezTo>
                  <a:pt x="824" y="2481"/>
                  <a:pt x="831" y="2485"/>
                  <a:pt x="837" y="2489"/>
                </a:cubicBezTo>
                <a:lnTo>
                  <a:pt x="837" y="2489"/>
                </a:lnTo>
                <a:cubicBezTo>
                  <a:pt x="843" y="2492"/>
                  <a:pt x="848" y="2496"/>
                  <a:pt x="854" y="2499"/>
                </a:cubicBezTo>
                <a:lnTo>
                  <a:pt x="854" y="2499"/>
                </a:lnTo>
                <a:cubicBezTo>
                  <a:pt x="861" y="2504"/>
                  <a:pt x="867" y="2507"/>
                  <a:pt x="873" y="2511"/>
                </a:cubicBezTo>
                <a:lnTo>
                  <a:pt x="873" y="2511"/>
                </a:lnTo>
                <a:cubicBezTo>
                  <a:pt x="880" y="2515"/>
                  <a:pt x="885" y="2518"/>
                  <a:pt x="891" y="2522"/>
                </a:cubicBezTo>
                <a:lnTo>
                  <a:pt x="891" y="2522"/>
                </a:lnTo>
                <a:cubicBezTo>
                  <a:pt x="898" y="2525"/>
                  <a:pt x="904" y="2529"/>
                  <a:pt x="911" y="2534"/>
                </a:cubicBezTo>
                <a:lnTo>
                  <a:pt x="911" y="2534"/>
                </a:lnTo>
                <a:cubicBezTo>
                  <a:pt x="917" y="2537"/>
                  <a:pt x="923" y="2540"/>
                  <a:pt x="928" y="2544"/>
                </a:cubicBezTo>
                <a:lnTo>
                  <a:pt x="928" y="2544"/>
                </a:lnTo>
                <a:cubicBezTo>
                  <a:pt x="935" y="2548"/>
                  <a:pt x="942" y="2551"/>
                  <a:pt x="949" y="2555"/>
                </a:cubicBezTo>
                <a:lnTo>
                  <a:pt x="949" y="2555"/>
                </a:lnTo>
                <a:cubicBezTo>
                  <a:pt x="955" y="2559"/>
                  <a:pt x="961" y="2562"/>
                  <a:pt x="966" y="2565"/>
                </a:cubicBezTo>
                <a:lnTo>
                  <a:pt x="966" y="2565"/>
                </a:lnTo>
                <a:cubicBezTo>
                  <a:pt x="974" y="2569"/>
                  <a:pt x="981" y="2573"/>
                  <a:pt x="989" y="2578"/>
                </a:cubicBezTo>
                <a:lnTo>
                  <a:pt x="989" y="2578"/>
                </a:lnTo>
                <a:cubicBezTo>
                  <a:pt x="994" y="2580"/>
                  <a:pt x="1000" y="2583"/>
                  <a:pt x="1006" y="2587"/>
                </a:cubicBezTo>
                <a:lnTo>
                  <a:pt x="1006" y="2587"/>
                </a:lnTo>
                <a:cubicBezTo>
                  <a:pt x="1014" y="2591"/>
                  <a:pt x="1022" y="2596"/>
                  <a:pt x="1031" y="2600"/>
                </a:cubicBezTo>
                <a:lnTo>
                  <a:pt x="1031" y="2600"/>
                </a:lnTo>
                <a:cubicBezTo>
                  <a:pt x="1035" y="2603"/>
                  <a:pt x="1040" y="2605"/>
                  <a:pt x="1045" y="2608"/>
                </a:cubicBezTo>
                <a:lnTo>
                  <a:pt x="1045" y="2608"/>
                </a:lnTo>
                <a:cubicBezTo>
                  <a:pt x="1058" y="2615"/>
                  <a:pt x="1071" y="2622"/>
                  <a:pt x="1084" y="2629"/>
                </a:cubicBezTo>
                <a:lnTo>
                  <a:pt x="1084" y="2629"/>
                </a:lnTo>
                <a:cubicBezTo>
                  <a:pt x="1089" y="2631"/>
                  <a:pt x="1094" y="2634"/>
                  <a:pt x="1099" y="2636"/>
                </a:cubicBezTo>
                <a:lnTo>
                  <a:pt x="1099" y="2636"/>
                </a:lnTo>
                <a:cubicBezTo>
                  <a:pt x="1108" y="2640"/>
                  <a:pt x="1117" y="2645"/>
                  <a:pt x="1125" y="2649"/>
                </a:cubicBezTo>
                <a:lnTo>
                  <a:pt x="1125" y="2649"/>
                </a:lnTo>
                <a:cubicBezTo>
                  <a:pt x="1132" y="2653"/>
                  <a:pt x="1137" y="2656"/>
                  <a:pt x="1143" y="2659"/>
                </a:cubicBezTo>
                <a:lnTo>
                  <a:pt x="1143" y="2659"/>
                </a:lnTo>
                <a:cubicBezTo>
                  <a:pt x="1151" y="2662"/>
                  <a:pt x="1159" y="2666"/>
                  <a:pt x="1167" y="2670"/>
                </a:cubicBezTo>
                <a:lnTo>
                  <a:pt x="1167" y="2670"/>
                </a:lnTo>
                <a:cubicBezTo>
                  <a:pt x="1173" y="2673"/>
                  <a:pt x="1180" y="2676"/>
                  <a:pt x="1186" y="2680"/>
                </a:cubicBezTo>
                <a:lnTo>
                  <a:pt x="1186" y="2680"/>
                </a:lnTo>
                <a:cubicBezTo>
                  <a:pt x="1194" y="2683"/>
                  <a:pt x="1201" y="2687"/>
                  <a:pt x="1209" y="2691"/>
                </a:cubicBezTo>
                <a:lnTo>
                  <a:pt x="1209" y="2691"/>
                </a:lnTo>
                <a:cubicBezTo>
                  <a:pt x="1215" y="2694"/>
                  <a:pt x="1223" y="2697"/>
                  <a:pt x="1229" y="2700"/>
                </a:cubicBezTo>
                <a:lnTo>
                  <a:pt x="1229" y="2700"/>
                </a:lnTo>
                <a:cubicBezTo>
                  <a:pt x="1236" y="2704"/>
                  <a:pt x="1244" y="2708"/>
                  <a:pt x="1252" y="2711"/>
                </a:cubicBezTo>
                <a:lnTo>
                  <a:pt x="1252" y="2711"/>
                </a:lnTo>
                <a:cubicBezTo>
                  <a:pt x="1259" y="2714"/>
                  <a:pt x="1266" y="2718"/>
                  <a:pt x="1272" y="2720"/>
                </a:cubicBezTo>
                <a:lnTo>
                  <a:pt x="1272" y="2720"/>
                </a:lnTo>
                <a:cubicBezTo>
                  <a:pt x="1280" y="2724"/>
                  <a:pt x="1288" y="2727"/>
                  <a:pt x="1295" y="2731"/>
                </a:cubicBezTo>
                <a:lnTo>
                  <a:pt x="1295" y="2731"/>
                </a:lnTo>
                <a:cubicBezTo>
                  <a:pt x="1302" y="2734"/>
                  <a:pt x="1309" y="2737"/>
                  <a:pt x="1316" y="2741"/>
                </a:cubicBezTo>
                <a:lnTo>
                  <a:pt x="1316" y="2741"/>
                </a:lnTo>
                <a:cubicBezTo>
                  <a:pt x="1324" y="2744"/>
                  <a:pt x="1332" y="2747"/>
                  <a:pt x="1340" y="2751"/>
                </a:cubicBezTo>
                <a:lnTo>
                  <a:pt x="1340" y="2751"/>
                </a:lnTo>
                <a:cubicBezTo>
                  <a:pt x="1347" y="2754"/>
                  <a:pt x="1354" y="2757"/>
                  <a:pt x="1361" y="2760"/>
                </a:cubicBezTo>
                <a:lnTo>
                  <a:pt x="1361" y="2760"/>
                </a:lnTo>
                <a:cubicBezTo>
                  <a:pt x="1369" y="2764"/>
                  <a:pt x="1377" y="2767"/>
                  <a:pt x="1385" y="2771"/>
                </a:cubicBezTo>
                <a:lnTo>
                  <a:pt x="1385" y="2771"/>
                </a:lnTo>
                <a:cubicBezTo>
                  <a:pt x="1392" y="2774"/>
                  <a:pt x="1399" y="2777"/>
                  <a:pt x="1406" y="2780"/>
                </a:cubicBezTo>
                <a:lnTo>
                  <a:pt x="1406" y="2780"/>
                </a:lnTo>
                <a:cubicBezTo>
                  <a:pt x="1415" y="2784"/>
                  <a:pt x="1424" y="2787"/>
                  <a:pt x="1432" y="2791"/>
                </a:cubicBezTo>
                <a:lnTo>
                  <a:pt x="1432" y="2791"/>
                </a:lnTo>
                <a:cubicBezTo>
                  <a:pt x="1439" y="2794"/>
                  <a:pt x="1446" y="2797"/>
                  <a:pt x="1452" y="2800"/>
                </a:cubicBezTo>
                <a:lnTo>
                  <a:pt x="1452" y="2800"/>
                </a:lnTo>
                <a:cubicBezTo>
                  <a:pt x="1464" y="2804"/>
                  <a:pt x="1476" y="2810"/>
                  <a:pt x="1488" y="2814"/>
                </a:cubicBezTo>
                <a:lnTo>
                  <a:pt x="1488" y="2814"/>
                </a:lnTo>
                <a:cubicBezTo>
                  <a:pt x="1497" y="2818"/>
                  <a:pt x="1506" y="2821"/>
                  <a:pt x="1515" y="2825"/>
                </a:cubicBezTo>
                <a:lnTo>
                  <a:pt x="1515" y="2825"/>
                </a:lnTo>
                <a:cubicBezTo>
                  <a:pt x="1524" y="2829"/>
                  <a:pt x="1534" y="2833"/>
                  <a:pt x="1544" y="2837"/>
                </a:cubicBezTo>
                <a:lnTo>
                  <a:pt x="1544" y="2837"/>
                </a:lnTo>
                <a:cubicBezTo>
                  <a:pt x="1551" y="2840"/>
                  <a:pt x="1558" y="2843"/>
                  <a:pt x="1565" y="2845"/>
                </a:cubicBezTo>
                <a:lnTo>
                  <a:pt x="1565" y="2845"/>
                </a:lnTo>
                <a:cubicBezTo>
                  <a:pt x="1574" y="2849"/>
                  <a:pt x="1583" y="2852"/>
                  <a:pt x="1591" y="2855"/>
                </a:cubicBezTo>
                <a:lnTo>
                  <a:pt x="1591" y="2855"/>
                </a:lnTo>
                <a:cubicBezTo>
                  <a:pt x="1599" y="2858"/>
                  <a:pt x="1607" y="2861"/>
                  <a:pt x="1615" y="2864"/>
                </a:cubicBezTo>
                <a:lnTo>
                  <a:pt x="1615" y="2864"/>
                </a:lnTo>
                <a:cubicBezTo>
                  <a:pt x="1623" y="2868"/>
                  <a:pt x="1631" y="2871"/>
                  <a:pt x="1639" y="2874"/>
                </a:cubicBezTo>
                <a:lnTo>
                  <a:pt x="1639" y="2874"/>
                </a:lnTo>
                <a:cubicBezTo>
                  <a:pt x="1648" y="2877"/>
                  <a:pt x="1655" y="2880"/>
                  <a:pt x="1663" y="2883"/>
                </a:cubicBezTo>
                <a:lnTo>
                  <a:pt x="1663" y="2883"/>
                </a:lnTo>
                <a:cubicBezTo>
                  <a:pt x="1672" y="2886"/>
                  <a:pt x="1680" y="2889"/>
                  <a:pt x="1689" y="2892"/>
                </a:cubicBezTo>
                <a:lnTo>
                  <a:pt x="1689" y="2892"/>
                </a:lnTo>
                <a:cubicBezTo>
                  <a:pt x="1696" y="2895"/>
                  <a:pt x="1705" y="2898"/>
                  <a:pt x="1713" y="2901"/>
                </a:cubicBezTo>
                <a:lnTo>
                  <a:pt x="1713" y="2901"/>
                </a:lnTo>
                <a:cubicBezTo>
                  <a:pt x="1721" y="2904"/>
                  <a:pt x="1730" y="2907"/>
                  <a:pt x="1738" y="2911"/>
                </a:cubicBezTo>
                <a:lnTo>
                  <a:pt x="1738" y="2911"/>
                </a:lnTo>
                <a:cubicBezTo>
                  <a:pt x="1746" y="2913"/>
                  <a:pt x="1754" y="2916"/>
                  <a:pt x="1762" y="2919"/>
                </a:cubicBezTo>
                <a:lnTo>
                  <a:pt x="1762" y="2919"/>
                </a:lnTo>
                <a:cubicBezTo>
                  <a:pt x="1771" y="2922"/>
                  <a:pt x="1780" y="2925"/>
                  <a:pt x="1789" y="2928"/>
                </a:cubicBezTo>
                <a:lnTo>
                  <a:pt x="1789" y="2928"/>
                </a:lnTo>
                <a:cubicBezTo>
                  <a:pt x="1796" y="2931"/>
                  <a:pt x="1804" y="2934"/>
                  <a:pt x="1813" y="2936"/>
                </a:cubicBezTo>
                <a:lnTo>
                  <a:pt x="1813" y="2936"/>
                </a:lnTo>
                <a:cubicBezTo>
                  <a:pt x="1822" y="2940"/>
                  <a:pt x="1830" y="2943"/>
                  <a:pt x="1840" y="2946"/>
                </a:cubicBezTo>
                <a:lnTo>
                  <a:pt x="1840" y="2946"/>
                </a:lnTo>
                <a:cubicBezTo>
                  <a:pt x="1847" y="2949"/>
                  <a:pt x="1855" y="2951"/>
                  <a:pt x="1864" y="2954"/>
                </a:cubicBezTo>
                <a:lnTo>
                  <a:pt x="1864" y="2954"/>
                </a:lnTo>
                <a:cubicBezTo>
                  <a:pt x="1873" y="2958"/>
                  <a:pt x="1883" y="2961"/>
                  <a:pt x="1892" y="2964"/>
                </a:cubicBezTo>
                <a:lnTo>
                  <a:pt x="1892" y="2964"/>
                </a:lnTo>
                <a:cubicBezTo>
                  <a:pt x="1898" y="2966"/>
                  <a:pt x="1905" y="2968"/>
                  <a:pt x="1911" y="2970"/>
                </a:cubicBezTo>
                <a:lnTo>
                  <a:pt x="1911" y="2970"/>
                </a:lnTo>
                <a:cubicBezTo>
                  <a:pt x="1913" y="2971"/>
                  <a:pt x="1914" y="2971"/>
                  <a:pt x="1915" y="2971"/>
                </a:cubicBezTo>
                <a:lnTo>
                  <a:pt x="1915" y="2971"/>
                </a:lnTo>
                <a:cubicBezTo>
                  <a:pt x="1934" y="2978"/>
                  <a:pt x="1953" y="2984"/>
                  <a:pt x="1971" y="2989"/>
                </a:cubicBezTo>
                <a:lnTo>
                  <a:pt x="1971" y="2989"/>
                </a:lnTo>
                <a:cubicBezTo>
                  <a:pt x="1977" y="2992"/>
                  <a:pt x="1983" y="2994"/>
                  <a:pt x="1988" y="2995"/>
                </a:cubicBezTo>
                <a:lnTo>
                  <a:pt x="1988" y="2995"/>
                </a:lnTo>
                <a:cubicBezTo>
                  <a:pt x="2003" y="2999"/>
                  <a:pt x="2016" y="3004"/>
                  <a:pt x="2031" y="3008"/>
                </a:cubicBezTo>
                <a:lnTo>
                  <a:pt x="2031" y="3008"/>
                </a:lnTo>
                <a:cubicBezTo>
                  <a:pt x="2038" y="3011"/>
                  <a:pt x="2044" y="3013"/>
                  <a:pt x="2051" y="3015"/>
                </a:cubicBezTo>
                <a:lnTo>
                  <a:pt x="2051" y="3015"/>
                </a:lnTo>
                <a:cubicBezTo>
                  <a:pt x="2065" y="3019"/>
                  <a:pt x="2079" y="3023"/>
                  <a:pt x="2094" y="3027"/>
                </a:cubicBezTo>
                <a:lnTo>
                  <a:pt x="2094" y="3027"/>
                </a:lnTo>
                <a:cubicBezTo>
                  <a:pt x="2099" y="3030"/>
                  <a:pt x="2106" y="3032"/>
                  <a:pt x="2112" y="3033"/>
                </a:cubicBezTo>
                <a:lnTo>
                  <a:pt x="2112" y="3033"/>
                </a:lnTo>
                <a:cubicBezTo>
                  <a:pt x="2131" y="3039"/>
                  <a:pt x="2151" y="3045"/>
                  <a:pt x="2171" y="3051"/>
                </a:cubicBezTo>
                <a:lnTo>
                  <a:pt x="2171" y="3051"/>
                </a:lnTo>
                <a:cubicBezTo>
                  <a:pt x="2175" y="3052"/>
                  <a:pt x="2178" y="3053"/>
                  <a:pt x="2181" y="3054"/>
                </a:cubicBezTo>
                <a:lnTo>
                  <a:pt x="2181" y="3054"/>
                </a:lnTo>
                <a:cubicBezTo>
                  <a:pt x="2198" y="3059"/>
                  <a:pt x="2216" y="3063"/>
                  <a:pt x="2232" y="3069"/>
                </a:cubicBezTo>
                <a:lnTo>
                  <a:pt x="2232" y="3069"/>
                </a:lnTo>
                <a:cubicBezTo>
                  <a:pt x="2239" y="3070"/>
                  <a:pt x="2246" y="3072"/>
                  <a:pt x="2253" y="3074"/>
                </a:cubicBezTo>
                <a:lnTo>
                  <a:pt x="2253" y="3074"/>
                </a:lnTo>
                <a:cubicBezTo>
                  <a:pt x="2267" y="3078"/>
                  <a:pt x="2281" y="3082"/>
                  <a:pt x="2296" y="3086"/>
                </a:cubicBezTo>
                <a:lnTo>
                  <a:pt x="2296" y="3086"/>
                </a:lnTo>
                <a:cubicBezTo>
                  <a:pt x="2302" y="3088"/>
                  <a:pt x="2310" y="3090"/>
                  <a:pt x="2316" y="3092"/>
                </a:cubicBezTo>
                <a:lnTo>
                  <a:pt x="2316" y="3092"/>
                </a:lnTo>
                <a:cubicBezTo>
                  <a:pt x="2335" y="3097"/>
                  <a:pt x="2353" y="3102"/>
                  <a:pt x="2372" y="3107"/>
                </a:cubicBezTo>
                <a:lnTo>
                  <a:pt x="2372" y="3107"/>
                </a:lnTo>
                <a:cubicBezTo>
                  <a:pt x="2374" y="3107"/>
                  <a:pt x="2377" y="3108"/>
                  <a:pt x="2379" y="3108"/>
                </a:cubicBezTo>
                <a:lnTo>
                  <a:pt x="2379" y="3108"/>
                </a:lnTo>
                <a:cubicBezTo>
                  <a:pt x="2399" y="3115"/>
                  <a:pt x="2421" y="3120"/>
                  <a:pt x="2442" y="3125"/>
                </a:cubicBezTo>
                <a:lnTo>
                  <a:pt x="2442" y="3125"/>
                </a:lnTo>
                <a:cubicBezTo>
                  <a:pt x="2443" y="3126"/>
                  <a:pt x="2446" y="3126"/>
                  <a:pt x="2448" y="3127"/>
                </a:cubicBezTo>
                <a:lnTo>
                  <a:pt x="2448" y="3127"/>
                </a:lnTo>
                <a:cubicBezTo>
                  <a:pt x="2450" y="3127"/>
                  <a:pt x="2452" y="3128"/>
                  <a:pt x="2455" y="3128"/>
                </a:cubicBezTo>
                <a:lnTo>
                  <a:pt x="2455" y="3128"/>
                </a:lnTo>
                <a:cubicBezTo>
                  <a:pt x="2487" y="3137"/>
                  <a:pt x="2520" y="3145"/>
                  <a:pt x="2553" y="3153"/>
                </a:cubicBezTo>
                <a:lnTo>
                  <a:pt x="2553" y="3153"/>
                </a:lnTo>
                <a:cubicBezTo>
                  <a:pt x="2557" y="3154"/>
                  <a:pt x="2561" y="3155"/>
                  <a:pt x="2564" y="3156"/>
                </a:cubicBezTo>
                <a:lnTo>
                  <a:pt x="2564" y="3156"/>
                </a:lnTo>
                <a:cubicBezTo>
                  <a:pt x="2597" y="3164"/>
                  <a:pt x="2631" y="3171"/>
                  <a:pt x="2664" y="3179"/>
                </a:cubicBezTo>
                <a:lnTo>
                  <a:pt x="2664" y="3179"/>
                </a:lnTo>
                <a:cubicBezTo>
                  <a:pt x="2668" y="3180"/>
                  <a:pt x="2673" y="3181"/>
                  <a:pt x="2677" y="3182"/>
                </a:cubicBezTo>
                <a:lnTo>
                  <a:pt x="2677" y="3182"/>
                </a:lnTo>
                <a:cubicBezTo>
                  <a:pt x="2710" y="3190"/>
                  <a:pt x="2743" y="3197"/>
                  <a:pt x="2777" y="3205"/>
                </a:cubicBezTo>
                <a:lnTo>
                  <a:pt x="2777" y="3205"/>
                </a:lnTo>
                <a:cubicBezTo>
                  <a:pt x="2781" y="3206"/>
                  <a:pt x="2786" y="3207"/>
                  <a:pt x="2791" y="3208"/>
                </a:cubicBezTo>
                <a:lnTo>
                  <a:pt x="2791" y="3208"/>
                </a:lnTo>
                <a:cubicBezTo>
                  <a:pt x="2824" y="3215"/>
                  <a:pt x="2857" y="3222"/>
                  <a:pt x="2892" y="3229"/>
                </a:cubicBezTo>
                <a:lnTo>
                  <a:pt x="2892" y="3229"/>
                </a:lnTo>
                <a:cubicBezTo>
                  <a:pt x="2893" y="3229"/>
                  <a:pt x="2896" y="3230"/>
                  <a:pt x="2897" y="3231"/>
                </a:cubicBezTo>
                <a:lnTo>
                  <a:pt x="2897" y="3231"/>
                </a:lnTo>
                <a:cubicBezTo>
                  <a:pt x="2901" y="3231"/>
                  <a:pt x="2904" y="3232"/>
                  <a:pt x="2907" y="3233"/>
                </a:cubicBezTo>
                <a:lnTo>
                  <a:pt x="2907" y="3233"/>
                </a:lnTo>
                <a:cubicBezTo>
                  <a:pt x="2938" y="3238"/>
                  <a:pt x="2968" y="3245"/>
                  <a:pt x="2999" y="3251"/>
                </a:cubicBezTo>
                <a:lnTo>
                  <a:pt x="2999" y="3251"/>
                </a:lnTo>
                <a:cubicBezTo>
                  <a:pt x="3001" y="3251"/>
                  <a:pt x="3003" y="3252"/>
                  <a:pt x="3004" y="3252"/>
                </a:cubicBezTo>
                <a:lnTo>
                  <a:pt x="3004" y="3252"/>
                </a:lnTo>
                <a:cubicBezTo>
                  <a:pt x="3035" y="3258"/>
                  <a:pt x="3066" y="3264"/>
                  <a:pt x="3097" y="3269"/>
                </a:cubicBezTo>
                <a:lnTo>
                  <a:pt x="3097" y="3269"/>
                </a:lnTo>
                <a:cubicBezTo>
                  <a:pt x="3100" y="3270"/>
                  <a:pt x="3104" y="3271"/>
                  <a:pt x="3108" y="3272"/>
                </a:cubicBezTo>
                <a:lnTo>
                  <a:pt x="3108" y="3272"/>
                </a:lnTo>
                <a:cubicBezTo>
                  <a:pt x="3139" y="3277"/>
                  <a:pt x="3169" y="3283"/>
                  <a:pt x="3200" y="3288"/>
                </a:cubicBezTo>
                <a:lnTo>
                  <a:pt x="3200" y="3288"/>
                </a:lnTo>
                <a:cubicBezTo>
                  <a:pt x="3206" y="3289"/>
                  <a:pt x="3212" y="3291"/>
                  <a:pt x="3218" y="3292"/>
                </a:cubicBezTo>
                <a:lnTo>
                  <a:pt x="3218" y="3292"/>
                </a:lnTo>
                <a:cubicBezTo>
                  <a:pt x="3248" y="3297"/>
                  <a:pt x="3278" y="3302"/>
                  <a:pt x="3309" y="3307"/>
                </a:cubicBezTo>
                <a:lnTo>
                  <a:pt x="3309" y="3307"/>
                </a:lnTo>
                <a:cubicBezTo>
                  <a:pt x="3311" y="3308"/>
                  <a:pt x="3314" y="3308"/>
                  <a:pt x="3317" y="3308"/>
                </a:cubicBezTo>
                <a:lnTo>
                  <a:pt x="3317" y="3308"/>
                </a:lnTo>
                <a:cubicBezTo>
                  <a:pt x="3321" y="3309"/>
                  <a:pt x="3325" y="3310"/>
                  <a:pt x="3329" y="3311"/>
                </a:cubicBezTo>
                <a:lnTo>
                  <a:pt x="3329" y="3311"/>
                </a:lnTo>
                <a:cubicBezTo>
                  <a:pt x="3356" y="3315"/>
                  <a:pt x="3384" y="3319"/>
                  <a:pt x="3411" y="3324"/>
                </a:cubicBezTo>
                <a:lnTo>
                  <a:pt x="3411" y="3324"/>
                </a:lnTo>
                <a:cubicBezTo>
                  <a:pt x="3414" y="3324"/>
                  <a:pt x="3415" y="3325"/>
                  <a:pt x="3417" y="3325"/>
                </a:cubicBezTo>
                <a:lnTo>
                  <a:pt x="3417" y="3325"/>
                </a:lnTo>
                <a:cubicBezTo>
                  <a:pt x="3447" y="3329"/>
                  <a:pt x="3475" y="3334"/>
                  <a:pt x="3505" y="3338"/>
                </a:cubicBezTo>
                <a:lnTo>
                  <a:pt x="3505" y="3338"/>
                </a:lnTo>
                <a:cubicBezTo>
                  <a:pt x="3511" y="3339"/>
                  <a:pt x="3518" y="3340"/>
                  <a:pt x="3525" y="3341"/>
                </a:cubicBezTo>
                <a:lnTo>
                  <a:pt x="3525" y="3341"/>
                </a:lnTo>
                <a:cubicBezTo>
                  <a:pt x="3554" y="3346"/>
                  <a:pt x="3583" y="3350"/>
                  <a:pt x="3612" y="3354"/>
                </a:cubicBezTo>
                <a:lnTo>
                  <a:pt x="3612" y="3354"/>
                </a:lnTo>
                <a:cubicBezTo>
                  <a:pt x="3617" y="3355"/>
                  <a:pt x="3623" y="3355"/>
                  <a:pt x="3627" y="3357"/>
                </a:cubicBezTo>
                <a:lnTo>
                  <a:pt x="3627" y="3357"/>
                </a:lnTo>
                <a:cubicBezTo>
                  <a:pt x="3656" y="3360"/>
                  <a:pt x="3685" y="3364"/>
                  <a:pt x="3713" y="3368"/>
                </a:cubicBezTo>
                <a:lnTo>
                  <a:pt x="3713" y="3368"/>
                </a:lnTo>
                <a:cubicBezTo>
                  <a:pt x="3716" y="3368"/>
                  <a:pt x="3718" y="3369"/>
                  <a:pt x="3720" y="3369"/>
                </a:cubicBezTo>
                <a:lnTo>
                  <a:pt x="3720" y="3369"/>
                </a:lnTo>
                <a:cubicBezTo>
                  <a:pt x="3721" y="3369"/>
                  <a:pt x="3722" y="3369"/>
                  <a:pt x="3723" y="3369"/>
                </a:cubicBezTo>
                <a:lnTo>
                  <a:pt x="3723" y="3369"/>
                </a:lnTo>
                <a:cubicBezTo>
                  <a:pt x="3751" y="3373"/>
                  <a:pt x="3780" y="3377"/>
                  <a:pt x="3809" y="3380"/>
                </a:cubicBezTo>
                <a:lnTo>
                  <a:pt x="3809" y="3380"/>
                </a:lnTo>
                <a:cubicBezTo>
                  <a:pt x="3816" y="3381"/>
                  <a:pt x="3823" y="3382"/>
                  <a:pt x="3829" y="3383"/>
                </a:cubicBezTo>
                <a:lnTo>
                  <a:pt x="3829" y="3383"/>
                </a:lnTo>
                <a:cubicBezTo>
                  <a:pt x="3857" y="3387"/>
                  <a:pt x="3884" y="3389"/>
                  <a:pt x="3911" y="3393"/>
                </a:cubicBezTo>
                <a:lnTo>
                  <a:pt x="3911" y="3393"/>
                </a:lnTo>
                <a:cubicBezTo>
                  <a:pt x="3914" y="3393"/>
                  <a:pt x="3916" y="3393"/>
                  <a:pt x="3918" y="3393"/>
                </a:cubicBezTo>
                <a:lnTo>
                  <a:pt x="3918" y="3393"/>
                </a:lnTo>
                <a:cubicBezTo>
                  <a:pt x="3947" y="3397"/>
                  <a:pt x="3976" y="3400"/>
                  <a:pt x="4006" y="3403"/>
                </a:cubicBezTo>
                <a:lnTo>
                  <a:pt x="4006" y="3403"/>
                </a:lnTo>
                <a:cubicBezTo>
                  <a:pt x="4013" y="3405"/>
                  <a:pt x="4020" y="3405"/>
                  <a:pt x="4028" y="3406"/>
                </a:cubicBezTo>
                <a:lnTo>
                  <a:pt x="4028" y="3406"/>
                </a:lnTo>
                <a:cubicBezTo>
                  <a:pt x="4057" y="3409"/>
                  <a:pt x="4086" y="3412"/>
                  <a:pt x="4116" y="3415"/>
                </a:cubicBezTo>
                <a:lnTo>
                  <a:pt x="4116" y="3415"/>
                </a:lnTo>
                <a:lnTo>
                  <a:pt x="4117" y="3415"/>
                </a:lnTo>
                <a:lnTo>
                  <a:pt x="4117" y="3415"/>
                </a:lnTo>
                <a:cubicBezTo>
                  <a:pt x="4117" y="3415"/>
                  <a:pt x="4117" y="3415"/>
                  <a:pt x="4118" y="3415"/>
                </a:cubicBezTo>
                <a:lnTo>
                  <a:pt x="4118" y="3415"/>
                </a:lnTo>
                <a:cubicBezTo>
                  <a:pt x="4183" y="3422"/>
                  <a:pt x="4248" y="3428"/>
                  <a:pt x="4314" y="3434"/>
                </a:cubicBezTo>
                <a:lnTo>
                  <a:pt x="4315" y="3434"/>
                </a:lnTo>
                <a:lnTo>
                  <a:pt x="4315" y="3434"/>
                </a:lnTo>
                <a:cubicBezTo>
                  <a:pt x="4446" y="3446"/>
                  <a:pt x="4579" y="3455"/>
                  <a:pt x="4714" y="3463"/>
                </a:cubicBezTo>
                <a:lnTo>
                  <a:pt x="4715" y="3463"/>
                </a:lnTo>
                <a:lnTo>
                  <a:pt x="4715" y="3463"/>
                </a:lnTo>
                <a:cubicBezTo>
                  <a:pt x="4782" y="3467"/>
                  <a:pt x="4849" y="3470"/>
                  <a:pt x="4916" y="3473"/>
                </a:cubicBezTo>
                <a:lnTo>
                  <a:pt x="4916" y="3473"/>
                </a:lnTo>
                <a:cubicBezTo>
                  <a:pt x="4918" y="3473"/>
                  <a:pt x="4918" y="3474"/>
                  <a:pt x="4919" y="3474"/>
                </a:cubicBezTo>
                <a:lnTo>
                  <a:pt x="4919" y="3474"/>
                </a:lnTo>
                <a:cubicBezTo>
                  <a:pt x="4950" y="3475"/>
                  <a:pt x="4982" y="3476"/>
                  <a:pt x="5014" y="3478"/>
                </a:cubicBezTo>
                <a:lnTo>
                  <a:pt x="5014" y="3478"/>
                </a:lnTo>
                <a:cubicBezTo>
                  <a:pt x="5021" y="3478"/>
                  <a:pt x="5027" y="3478"/>
                  <a:pt x="5034" y="3479"/>
                </a:cubicBezTo>
                <a:lnTo>
                  <a:pt x="5034" y="3479"/>
                </a:lnTo>
                <a:cubicBezTo>
                  <a:pt x="5065" y="3479"/>
                  <a:pt x="5097" y="3480"/>
                  <a:pt x="5128" y="3481"/>
                </a:cubicBezTo>
                <a:lnTo>
                  <a:pt x="5128" y="3481"/>
                </a:lnTo>
                <a:lnTo>
                  <a:pt x="5129" y="3481"/>
                </a:lnTo>
                <a:lnTo>
                  <a:pt x="5129" y="3481"/>
                </a:lnTo>
                <a:cubicBezTo>
                  <a:pt x="5161" y="3483"/>
                  <a:pt x="5193" y="3483"/>
                  <a:pt x="5225" y="3484"/>
                </a:cubicBezTo>
                <a:lnTo>
                  <a:pt x="5225" y="3484"/>
                </a:lnTo>
                <a:cubicBezTo>
                  <a:pt x="5232" y="3484"/>
                  <a:pt x="5239" y="3484"/>
                  <a:pt x="5245" y="3484"/>
                </a:cubicBezTo>
                <a:lnTo>
                  <a:pt x="5245" y="3484"/>
                </a:lnTo>
                <a:cubicBezTo>
                  <a:pt x="5301" y="3486"/>
                  <a:pt x="5357" y="3487"/>
                  <a:pt x="5413" y="3488"/>
                </a:cubicBezTo>
                <a:lnTo>
                  <a:pt x="5413" y="3488"/>
                </a:lnTo>
                <a:cubicBezTo>
                  <a:pt x="5474" y="3489"/>
                  <a:pt x="5534" y="3489"/>
                  <a:pt x="5593" y="3489"/>
                </a:cubicBezTo>
                <a:lnTo>
                  <a:pt x="5606" y="3489"/>
                </a:lnTo>
                <a:lnTo>
                  <a:pt x="5606" y="3489"/>
                </a:lnTo>
                <a:cubicBezTo>
                  <a:pt x="5666" y="3489"/>
                  <a:pt x="5726" y="3489"/>
                  <a:pt x="5785" y="3488"/>
                </a:cubicBezTo>
                <a:lnTo>
                  <a:pt x="5786" y="3488"/>
                </a:lnTo>
                <a:lnTo>
                  <a:pt x="5786" y="3488"/>
                </a:lnTo>
                <a:cubicBezTo>
                  <a:pt x="5787" y="3488"/>
                  <a:pt x="5787" y="3488"/>
                  <a:pt x="5788" y="3488"/>
                </a:cubicBezTo>
                <a:lnTo>
                  <a:pt x="5788" y="3488"/>
                </a:lnTo>
                <a:cubicBezTo>
                  <a:pt x="5824" y="3488"/>
                  <a:pt x="5858" y="3487"/>
                  <a:pt x="5893" y="3486"/>
                </a:cubicBezTo>
                <a:lnTo>
                  <a:pt x="5893" y="3486"/>
                </a:lnTo>
                <a:cubicBezTo>
                  <a:pt x="5899" y="3486"/>
                  <a:pt x="5905" y="3486"/>
                  <a:pt x="5911" y="3486"/>
                </a:cubicBezTo>
                <a:lnTo>
                  <a:pt x="5911" y="3486"/>
                </a:lnTo>
                <a:cubicBezTo>
                  <a:pt x="5945" y="3485"/>
                  <a:pt x="5980" y="3484"/>
                  <a:pt x="6014" y="3483"/>
                </a:cubicBezTo>
                <a:lnTo>
                  <a:pt x="6014" y="3483"/>
                </a:lnTo>
                <a:cubicBezTo>
                  <a:pt x="6021" y="3483"/>
                  <a:pt x="6027" y="3483"/>
                  <a:pt x="6033" y="3483"/>
                </a:cubicBezTo>
                <a:lnTo>
                  <a:pt x="6033" y="3483"/>
                </a:lnTo>
                <a:cubicBezTo>
                  <a:pt x="6067" y="3481"/>
                  <a:pt x="6101" y="3480"/>
                  <a:pt x="6135" y="3479"/>
                </a:cubicBezTo>
                <a:lnTo>
                  <a:pt x="6135" y="3479"/>
                </a:lnTo>
                <a:cubicBezTo>
                  <a:pt x="6137" y="3479"/>
                  <a:pt x="6138" y="3479"/>
                  <a:pt x="6140" y="3479"/>
                </a:cubicBezTo>
                <a:lnTo>
                  <a:pt x="6140" y="3479"/>
                </a:lnTo>
                <a:cubicBezTo>
                  <a:pt x="6175" y="3478"/>
                  <a:pt x="6210" y="3477"/>
                  <a:pt x="6245" y="3475"/>
                </a:cubicBezTo>
                <a:lnTo>
                  <a:pt x="6245" y="3475"/>
                </a:lnTo>
                <a:cubicBezTo>
                  <a:pt x="6249" y="3475"/>
                  <a:pt x="6252" y="3475"/>
                  <a:pt x="6255" y="3474"/>
                </a:cubicBezTo>
                <a:lnTo>
                  <a:pt x="6255" y="3474"/>
                </a:lnTo>
                <a:cubicBezTo>
                  <a:pt x="6258" y="3474"/>
                  <a:pt x="6261" y="3474"/>
                  <a:pt x="6264" y="3474"/>
                </a:cubicBezTo>
                <a:lnTo>
                  <a:pt x="6264" y="3474"/>
                </a:lnTo>
                <a:cubicBezTo>
                  <a:pt x="6302" y="3473"/>
                  <a:pt x="6340" y="3471"/>
                  <a:pt x="6379" y="3469"/>
                </a:cubicBezTo>
                <a:lnTo>
                  <a:pt x="6379" y="3469"/>
                </a:lnTo>
                <a:cubicBezTo>
                  <a:pt x="6385" y="3469"/>
                  <a:pt x="6390" y="3468"/>
                  <a:pt x="6396" y="3468"/>
                </a:cubicBezTo>
                <a:lnTo>
                  <a:pt x="6396" y="3468"/>
                </a:lnTo>
                <a:cubicBezTo>
                  <a:pt x="6435" y="3466"/>
                  <a:pt x="6473" y="3464"/>
                  <a:pt x="6511" y="3462"/>
                </a:cubicBezTo>
                <a:lnTo>
                  <a:pt x="6511" y="3462"/>
                </a:lnTo>
                <a:cubicBezTo>
                  <a:pt x="6516" y="3461"/>
                  <a:pt x="6520" y="3461"/>
                  <a:pt x="6524" y="3460"/>
                </a:cubicBezTo>
                <a:lnTo>
                  <a:pt x="6524" y="3460"/>
                </a:lnTo>
                <a:cubicBezTo>
                  <a:pt x="6606" y="3456"/>
                  <a:pt x="6688" y="3450"/>
                  <a:pt x="6769" y="3443"/>
                </a:cubicBezTo>
                <a:lnTo>
                  <a:pt x="6769" y="3443"/>
                </a:lnTo>
                <a:cubicBezTo>
                  <a:pt x="6770" y="3443"/>
                  <a:pt x="6772" y="3443"/>
                  <a:pt x="6772" y="3443"/>
                </a:cubicBezTo>
                <a:lnTo>
                  <a:pt x="6772" y="3443"/>
                </a:lnTo>
                <a:cubicBezTo>
                  <a:pt x="6773" y="3443"/>
                  <a:pt x="6774" y="3443"/>
                  <a:pt x="6775" y="3443"/>
                </a:cubicBezTo>
                <a:lnTo>
                  <a:pt x="6775" y="3443"/>
                </a:lnTo>
                <a:cubicBezTo>
                  <a:pt x="6828" y="3439"/>
                  <a:pt x="6881" y="3435"/>
                  <a:pt x="6934" y="3430"/>
                </a:cubicBezTo>
                <a:lnTo>
                  <a:pt x="6934" y="3430"/>
                </a:lnTo>
                <a:cubicBezTo>
                  <a:pt x="6936" y="3429"/>
                  <a:pt x="6940" y="3429"/>
                  <a:pt x="6943" y="3429"/>
                </a:cubicBezTo>
                <a:lnTo>
                  <a:pt x="6943" y="3429"/>
                </a:lnTo>
                <a:cubicBezTo>
                  <a:pt x="6994" y="3425"/>
                  <a:pt x="7044" y="3419"/>
                  <a:pt x="7094" y="3415"/>
                </a:cubicBezTo>
                <a:lnTo>
                  <a:pt x="7094" y="3415"/>
                </a:lnTo>
                <a:cubicBezTo>
                  <a:pt x="7098" y="3414"/>
                  <a:pt x="7102" y="3413"/>
                  <a:pt x="7106" y="3413"/>
                </a:cubicBezTo>
                <a:lnTo>
                  <a:pt x="7106" y="3413"/>
                </a:lnTo>
                <a:cubicBezTo>
                  <a:pt x="7211" y="3403"/>
                  <a:pt x="7315" y="3390"/>
                  <a:pt x="7418" y="3378"/>
                </a:cubicBezTo>
                <a:lnTo>
                  <a:pt x="7418" y="3378"/>
                </a:lnTo>
                <a:cubicBezTo>
                  <a:pt x="7419" y="3378"/>
                  <a:pt x="7421" y="3378"/>
                  <a:pt x="7422" y="3378"/>
                </a:cubicBezTo>
                <a:lnTo>
                  <a:pt x="7422" y="3378"/>
                </a:lnTo>
                <a:cubicBezTo>
                  <a:pt x="7425" y="3377"/>
                  <a:pt x="7429" y="3377"/>
                  <a:pt x="7432" y="3376"/>
                </a:cubicBezTo>
                <a:lnTo>
                  <a:pt x="7432" y="3376"/>
                </a:lnTo>
                <a:cubicBezTo>
                  <a:pt x="7456" y="3373"/>
                  <a:pt x="7480" y="3370"/>
                  <a:pt x="7503" y="3367"/>
                </a:cubicBezTo>
                <a:lnTo>
                  <a:pt x="7503" y="3367"/>
                </a:lnTo>
                <a:cubicBezTo>
                  <a:pt x="7508" y="3367"/>
                  <a:pt x="7513" y="3365"/>
                  <a:pt x="7519" y="3365"/>
                </a:cubicBezTo>
                <a:lnTo>
                  <a:pt x="7519" y="3365"/>
                </a:lnTo>
                <a:cubicBezTo>
                  <a:pt x="7547" y="3361"/>
                  <a:pt x="7575" y="3357"/>
                  <a:pt x="7603" y="3353"/>
                </a:cubicBezTo>
                <a:lnTo>
                  <a:pt x="7603" y="3353"/>
                </a:lnTo>
                <a:cubicBezTo>
                  <a:pt x="7605" y="3353"/>
                  <a:pt x="7607" y="3353"/>
                  <a:pt x="7610" y="3352"/>
                </a:cubicBezTo>
                <a:lnTo>
                  <a:pt x="7610" y="3352"/>
                </a:lnTo>
                <a:cubicBezTo>
                  <a:pt x="7635" y="3349"/>
                  <a:pt x="7660" y="3345"/>
                  <a:pt x="7685" y="3342"/>
                </a:cubicBezTo>
                <a:lnTo>
                  <a:pt x="7685" y="3342"/>
                </a:lnTo>
                <a:cubicBezTo>
                  <a:pt x="7692" y="3340"/>
                  <a:pt x="7698" y="3340"/>
                  <a:pt x="7705" y="3339"/>
                </a:cubicBezTo>
                <a:lnTo>
                  <a:pt x="7705" y="3339"/>
                </a:lnTo>
                <a:cubicBezTo>
                  <a:pt x="7729" y="3335"/>
                  <a:pt x="7752" y="3332"/>
                  <a:pt x="7776" y="3328"/>
                </a:cubicBezTo>
                <a:lnTo>
                  <a:pt x="7776" y="3328"/>
                </a:lnTo>
                <a:cubicBezTo>
                  <a:pt x="7780" y="3328"/>
                  <a:pt x="7784" y="3327"/>
                  <a:pt x="7787" y="3327"/>
                </a:cubicBezTo>
                <a:lnTo>
                  <a:pt x="7787" y="3327"/>
                </a:lnTo>
                <a:cubicBezTo>
                  <a:pt x="7814" y="3322"/>
                  <a:pt x="7841" y="3318"/>
                  <a:pt x="7869" y="3314"/>
                </a:cubicBezTo>
                <a:lnTo>
                  <a:pt x="7869" y="3314"/>
                </a:lnTo>
                <a:cubicBezTo>
                  <a:pt x="7873" y="3313"/>
                  <a:pt x="7879" y="3312"/>
                  <a:pt x="7884" y="3311"/>
                </a:cubicBezTo>
                <a:lnTo>
                  <a:pt x="7884" y="3311"/>
                </a:lnTo>
                <a:cubicBezTo>
                  <a:pt x="7906" y="3308"/>
                  <a:pt x="7928" y="3304"/>
                  <a:pt x="7950" y="3300"/>
                </a:cubicBezTo>
                <a:lnTo>
                  <a:pt x="7950" y="3300"/>
                </a:lnTo>
                <a:cubicBezTo>
                  <a:pt x="7957" y="3299"/>
                  <a:pt x="7963" y="3298"/>
                  <a:pt x="7970" y="3297"/>
                </a:cubicBezTo>
                <a:lnTo>
                  <a:pt x="7970" y="3297"/>
                </a:lnTo>
                <a:cubicBezTo>
                  <a:pt x="8023" y="3288"/>
                  <a:pt x="8076" y="3278"/>
                  <a:pt x="8128" y="3269"/>
                </a:cubicBezTo>
                <a:lnTo>
                  <a:pt x="8128" y="3269"/>
                </a:lnTo>
                <a:cubicBezTo>
                  <a:pt x="8135" y="3268"/>
                  <a:pt x="8140" y="3267"/>
                  <a:pt x="8147" y="3266"/>
                </a:cubicBezTo>
                <a:lnTo>
                  <a:pt x="8147" y="3266"/>
                </a:lnTo>
                <a:cubicBezTo>
                  <a:pt x="8168" y="3261"/>
                  <a:pt x="8189" y="3258"/>
                  <a:pt x="8210" y="3254"/>
                </a:cubicBezTo>
                <a:lnTo>
                  <a:pt x="8210" y="3254"/>
                </a:lnTo>
                <a:cubicBezTo>
                  <a:pt x="8216" y="3252"/>
                  <a:pt x="8222" y="3251"/>
                  <a:pt x="8228" y="3250"/>
                </a:cubicBezTo>
                <a:lnTo>
                  <a:pt x="8228" y="3250"/>
                </a:lnTo>
                <a:cubicBezTo>
                  <a:pt x="8253" y="3246"/>
                  <a:pt x="8279" y="3240"/>
                  <a:pt x="8305" y="3236"/>
                </a:cubicBezTo>
                <a:lnTo>
                  <a:pt x="8305" y="3236"/>
                </a:lnTo>
                <a:cubicBezTo>
                  <a:pt x="8308" y="3235"/>
                  <a:pt x="8310" y="3234"/>
                  <a:pt x="8313" y="3234"/>
                </a:cubicBezTo>
                <a:lnTo>
                  <a:pt x="8313" y="3234"/>
                </a:lnTo>
                <a:cubicBezTo>
                  <a:pt x="8336" y="3229"/>
                  <a:pt x="8359" y="3224"/>
                  <a:pt x="8381" y="3219"/>
                </a:cubicBezTo>
                <a:lnTo>
                  <a:pt x="8381" y="3219"/>
                </a:lnTo>
                <a:cubicBezTo>
                  <a:pt x="8389" y="3218"/>
                  <a:pt x="8395" y="3217"/>
                  <a:pt x="8401" y="3216"/>
                </a:cubicBezTo>
                <a:lnTo>
                  <a:pt x="8401" y="3216"/>
                </a:lnTo>
                <a:cubicBezTo>
                  <a:pt x="8422" y="3211"/>
                  <a:pt x="8444" y="3207"/>
                  <a:pt x="8465" y="3202"/>
                </a:cubicBezTo>
                <a:lnTo>
                  <a:pt x="8465" y="3202"/>
                </a:lnTo>
                <a:cubicBezTo>
                  <a:pt x="8470" y="3201"/>
                  <a:pt x="8474" y="3200"/>
                  <a:pt x="8478" y="3199"/>
                </a:cubicBezTo>
                <a:lnTo>
                  <a:pt x="8478" y="3199"/>
                </a:lnTo>
                <a:cubicBezTo>
                  <a:pt x="8503" y="3194"/>
                  <a:pt x="8528" y="3188"/>
                  <a:pt x="8553" y="3183"/>
                </a:cubicBezTo>
                <a:lnTo>
                  <a:pt x="8553" y="3183"/>
                </a:lnTo>
                <a:cubicBezTo>
                  <a:pt x="8558" y="3182"/>
                  <a:pt x="8563" y="3181"/>
                  <a:pt x="8568" y="3180"/>
                </a:cubicBezTo>
                <a:lnTo>
                  <a:pt x="8568" y="3180"/>
                </a:lnTo>
                <a:cubicBezTo>
                  <a:pt x="8589" y="3175"/>
                  <a:pt x="8609" y="3170"/>
                  <a:pt x="8629" y="3166"/>
                </a:cubicBezTo>
                <a:lnTo>
                  <a:pt x="8629" y="3166"/>
                </a:lnTo>
                <a:cubicBezTo>
                  <a:pt x="8635" y="3164"/>
                  <a:pt x="8642" y="3163"/>
                  <a:pt x="8647" y="3161"/>
                </a:cubicBezTo>
                <a:lnTo>
                  <a:pt x="8647" y="3161"/>
                </a:lnTo>
                <a:cubicBezTo>
                  <a:pt x="8672" y="3156"/>
                  <a:pt x="8696" y="3150"/>
                  <a:pt x="8720" y="3144"/>
                </a:cubicBezTo>
                <a:lnTo>
                  <a:pt x="8720" y="3144"/>
                </a:lnTo>
                <a:cubicBezTo>
                  <a:pt x="8720" y="3144"/>
                  <a:pt x="8720" y="3144"/>
                  <a:pt x="8721" y="3144"/>
                </a:cubicBezTo>
                <a:lnTo>
                  <a:pt x="8721" y="3144"/>
                </a:lnTo>
                <a:cubicBezTo>
                  <a:pt x="8746" y="3138"/>
                  <a:pt x="8770" y="3133"/>
                  <a:pt x="8794" y="3126"/>
                </a:cubicBezTo>
                <a:lnTo>
                  <a:pt x="8794" y="3126"/>
                </a:lnTo>
                <a:cubicBezTo>
                  <a:pt x="8800" y="3125"/>
                  <a:pt x="8806" y="3123"/>
                  <a:pt x="8812" y="3122"/>
                </a:cubicBezTo>
                <a:lnTo>
                  <a:pt x="8812" y="3122"/>
                </a:lnTo>
                <a:cubicBezTo>
                  <a:pt x="8831" y="3117"/>
                  <a:pt x="8850" y="3112"/>
                  <a:pt x="8869" y="3107"/>
                </a:cubicBezTo>
                <a:lnTo>
                  <a:pt x="8869" y="3107"/>
                </a:lnTo>
                <a:cubicBezTo>
                  <a:pt x="8875" y="3106"/>
                  <a:pt x="8880" y="3105"/>
                  <a:pt x="8886" y="3103"/>
                </a:cubicBezTo>
                <a:lnTo>
                  <a:pt x="8886" y="3103"/>
                </a:lnTo>
                <a:cubicBezTo>
                  <a:pt x="8910" y="3097"/>
                  <a:pt x="8934" y="3090"/>
                  <a:pt x="8958" y="3085"/>
                </a:cubicBezTo>
                <a:lnTo>
                  <a:pt x="8958" y="3085"/>
                </a:lnTo>
                <a:cubicBezTo>
                  <a:pt x="8960" y="3084"/>
                  <a:pt x="8962" y="3083"/>
                  <a:pt x="8964" y="3083"/>
                </a:cubicBezTo>
                <a:lnTo>
                  <a:pt x="8964" y="3083"/>
                </a:lnTo>
                <a:cubicBezTo>
                  <a:pt x="8985" y="3077"/>
                  <a:pt x="9007" y="3071"/>
                  <a:pt x="9028" y="3065"/>
                </a:cubicBezTo>
                <a:lnTo>
                  <a:pt x="9028" y="3065"/>
                </a:lnTo>
                <a:cubicBezTo>
                  <a:pt x="9034" y="3063"/>
                  <a:pt x="9040" y="3062"/>
                  <a:pt x="9046" y="3060"/>
                </a:cubicBezTo>
                <a:lnTo>
                  <a:pt x="9046" y="3060"/>
                </a:lnTo>
                <a:cubicBezTo>
                  <a:pt x="9066" y="3055"/>
                  <a:pt x="9085" y="3049"/>
                  <a:pt x="9104" y="3044"/>
                </a:cubicBezTo>
                <a:lnTo>
                  <a:pt x="9104" y="3044"/>
                </a:lnTo>
                <a:cubicBezTo>
                  <a:pt x="9108" y="3043"/>
                  <a:pt x="9112" y="3042"/>
                  <a:pt x="9116" y="3040"/>
                </a:cubicBezTo>
                <a:lnTo>
                  <a:pt x="9116" y="3040"/>
                </a:lnTo>
                <a:cubicBezTo>
                  <a:pt x="9140" y="3034"/>
                  <a:pt x="9162" y="3027"/>
                  <a:pt x="9185" y="3021"/>
                </a:cubicBezTo>
                <a:lnTo>
                  <a:pt x="9185" y="3021"/>
                </a:lnTo>
                <a:cubicBezTo>
                  <a:pt x="9190" y="3019"/>
                  <a:pt x="9194" y="3018"/>
                  <a:pt x="9198" y="3017"/>
                </a:cubicBezTo>
                <a:lnTo>
                  <a:pt x="9198" y="3017"/>
                </a:lnTo>
                <a:cubicBezTo>
                  <a:pt x="9217" y="3011"/>
                  <a:pt x="9235" y="3006"/>
                  <a:pt x="9254" y="3000"/>
                </a:cubicBezTo>
                <a:lnTo>
                  <a:pt x="9254" y="3000"/>
                </a:lnTo>
                <a:cubicBezTo>
                  <a:pt x="9260" y="2998"/>
                  <a:pt x="9266" y="2996"/>
                  <a:pt x="9271" y="2995"/>
                </a:cubicBezTo>
                <a:lnTo>
                  <a:pt x="9271" y="2995"/>
                </a:lnTo>
                <a:cubicBezTo>
                  <a:pt x="9293" y="2988"/>
                  <a:pt x="9314" y="2982"/>
                  <a:pt x="9335" y="2975"/>
                </a:cubicBezTo>
                <a:lnTo>
                  <a:pt x="9335" y="2975"/>
                </a:lnTo>
                <a:cubicBezTo>
                  <a:pt x="9336" y="2975"/>
                  <a:pt x="9337" y="2975"/>
                  <a:pt x="9338" y="2974"/>
                </a:cubicBezTo>
                <a:lnTo>
                  <a:pt x="9338" y="2974"/>
                </a:lnTo>
                <a:cubicBezTo>
                  <a:pt x="9361" y="2967"/>
                  <a:pt x="9382" y="2960"/>
                  <a:pt x="9404" y="2953"/>
                </a:cubicBezTo>
                <a:lnTo>
                  <a:pt x="9404" y="2953"/>
                </a:lnTo>
                <a:cubicBezTo>
                  <a:pt x="9410" y="2951"/>
                  <a:pt x="9415" y="2949"/>
                  <a:pt x="9420" y="2948"/>
                </a:cubicBezTo>
                <a:lnTo>
                  <a:pt x="9420" y="2948"/>
                </a:lnTo>
                <a:cubicBezTo>
                  <a:pt x="9438" y="2942"/>
                  <a:pt x="9455" y="2936"/>
                  <a:pt x="9473" y="2931"/>
                </a:cubicBezTo>
                <a:lnTo>
                  <a:pt x="9473" y="2931"/>
                </a:lnTo>
                <a:cubicBezTo>
                  <a:pt x="9477" y="2929"/>
                  <a:pt x="9483" y="2927"/>
                  <a:pt x="9488" y="2925"/>
                </a:cubicBezTo>
                <a:lnTo>
                  <a:pt x="9488" y="2925"/>
                </a:lnTo>
                <a:cubicBezTo>
                  <a:pt x="9510" y="2918"/>
                  <a:pt x="9531" y="2911"/>
                  <a:pt x="9552" y="2904"/>
                </a:cubicBezTo>
                <a:lnTo>
                  <a:pt x="9552" y="2904"/>
                </a:lnTo>
                <a:cubicBezTo>
                  <a:pt x="9554" y="2903"/>
                  <a:pt x="9555" y="2902"/>
                  <a:pt x="9557" y="2902"/>
                </a:cubicBezTo>
                <a:lnTo>
                  <a:pt x="9557" y="2902"/>
                </a:lnTo>
                <a:cubicBezTo>
                  <a:pt x="9577" y="2895"/>
                  <a:pt x="9596" y="2888"/>
                  <a:pt x="9615" y="2881"/>
                </a:cubicBezTo>
                <a:lnTo>
                  <a:pt x="9615" y="2881"/>
                </a:lnTo>
                <a:cubicBezTo>
                  <a:pt x="9621" y="2880"/>
                  <a:pt x="9626" y="2878"/>
                  <a:pt x="9632" y="2875"/>
                </a:cubicBezTo>
                <a:lnTo>
                  <a:pt x="9632" y="2875"/>
                </a:lnTo>
                <a:cubicBezTo>
                  <a:pt x="9649" y="2870"/>
                  <a:pt x="9666" y="2863"/>
                  <a:pt x="9684" y="2857"/>
                </a:cubicBezTo>
                <a:lnTo>
                  <a:pt x="9684" y="2857"/>
                </a:lnTo>
                <a:cubicBezTo>
                  <a:pt x="9688" y="2855"/>
                  <a:pt x="9691" y="2854"/>
                  <a:pt x="9695" y="2853"/>
                </a:cubicBezTo>
                <a:lnTo>
                  <a:pt x="9695" y="2853"/>
                </a:lnTo>
                <a:cubicBezTo>
                  <a:pt x="9715" y="2845"/>
                  <a:pt x="9736" y="2837"/>
                  <a:pt x="9756" y="2830"/>
                </a:cubicBezTo>
                <a:lnTo>
                  <a:pt x="9756" y="2830"/>
                </a:lnTo>
                <a:cubicBezTo>
                  <a:pt x="9760" y="2828"/>
                  <a:pt x="9764" y="2827"/>
                  <a:pt x="9767" y="2825"/>
                </a:cubicBezTo>
                <a:lnTo>
                  <a:pt x="9767" y="2825"/>
                </a:lnTo>
                <a:cubicBezTo>
                  <a:pt x="9785" y="2819"/>
                  <a:pt x="9801" y="2813"/>
                  <a:pt x="9817" y="2805"/>
                </a:cubicBezTo>
                <a:lnTo>
                  <a:pt x="9817" y="2805"/>
                </a:lnTo>
                <a:cubicBezTo>
                  <a:pt x="9823" y="2804"/>
                  <a:pt x="9828" y="2802"/>
                  <a:pt x="9833" y="2800"/>
                </a:cubicBezTo>
                <a:lnTo>
                  <a:pt x="9833" y="2800"/>
                </a:lnTo>
                <a:cubicBezTo>
                  <a:pt x="9851" y="2793"/>
                  <a:pt x="9870" y="2785"/>
                  <a:pt x="9888" y="2777"/>
                </a:cubicBezTo>
                <a:lnTo>
                  <a:pt x="9888" y="2777"/>
                </a:lnTo>
                <a:cubicBezTo>
                  <a:pt x="9890" y="2777"/>
                  <a:pt x="9891" y="2777"/>
                  <a:pt x="9892" y="2776"/>
                </a:cubicBezTo>
                <a:lnTo>
                  <a:pt x="9892" y="2776"/>
                </a:lnTo>
                <a:cubicBezTo>
                  <a:pt x="9912" y="2768"/>
                  <a:pt x="9932" y="2760"/>
                  <a:pt x="9951" y="2751"/>
                </a:cubicBezTo>
                <a:lnTo>
                  <a:pt x="9951" y="2751"/>
                </a:lnTo>
                <a:cubicBezTo>
                  <a:pt x="9953" y="2751"/>
                  <a:pt x="9954" y="2750"/>
                  <a:pt x="9956" y="2750"/>
                </a:cubicBezTo>
                <a:lnTo>
                  <a:pt x="9956" y="2750"/>
                </a:lnTo>
                <a:cubicBezTo>
                  <a:pt x="9960" y="2749"/>
                  <a:pt x="9962" y="2747"/>
                  <a:pt x="9966" y="2746"/>
                </a:cubicBezTo>
                <a:lnTo>
                  <a:pt x="9966" y="2746"/>
                </a:lnTo>
                <a:cubicBezTo>
                  <a:pt x="9979" y="2740"/>
                  <a:pt x="9992" y="2734"/>
                  <a:pt x="10005" y="2729"/>
                </a:cubicBezTo>
                <a:lnTo>
                  <a:pt x="10005" y="2729"/>
                </a:lnTo>
                <a:cubicBezTo>
                  <a:pt x="10011" y="2726"/>
                  <a:pt x="10016" y="2724"/>
                  <a:pt x="10022" y="2721"/>
                </a:cubicBezTo>
                <a:lnTo>
                  <a:pt x="10022" y="2721"/>
                </a:lnTo>
                <a:cubicBezTo>
                  <a:pt x="10035" y="2716"/>
                  <a:pt x="10049" y="2710"/>
                  <a:pt x="10063" y="2704"/>
                </a:cubicBezTo>
                <a:lnTo>
                  <a:pt x="10063" y="2704"/>
                </a:lnTo>
                <a:cubicBezTo>
                  <a:pt x="10066" y="2702"/>
                  <a:pt x="10071" y="2700"/>
                  <a:pt x="10074" y="2699"/>
                </a:cubicBezTo>
                <a:lnTo>
                  <a:pt x="10074" y="2699"/>
                </a:lnTo>
                <a:cubicBezTo>
                  <a:pt x="10092" y="2690"/>
                  <a:pt x="10109" y="2683"/>
                  <a:pt x="10127" y="2675"/>
                </a:cubicBezTo>
                <a:lnTo>
                  <a:pt x="10127" y="2675"/>
                </a:lnTo>
                <a:cubicBezTo>
                  <a:pt x="10130" y="2673"/>
                  <a:pt x="10133" y="2672"/>
                  <a:pt x="10136" y="2670"/>
                </a:cubicBezTo>
                <a:lnTo>
                  <a:pt x="10136" y="2670"/>
                </a:lnTo>
                <a:cubicBezTo>
                  <a:pt x="10151" y="2664"/>
                  <a:pt x="10164" y="2658"/>
                  <a:pt x="10177" y="2651"/>
                </a:cubicBezTo>
                <a:lnTo>
                  <a:pt x="10177" y="2651"/>
                </a:lnTo>
                <a:cubicBezTo>
                  <a:pt x="10183" y="2649"/>
                  <a:pt x="10188" y="2646"/>
                  <a:pt x="10194" y="2643"/>
                </a:cubicBezTo>
                <a:lnTo>
                  <a:pt x="10194" y="2643"/>
                </a:lnTo>
                <a:cubicBezTo>
                  <a:pt x="10205" y="2638"/>
                  <a:pt x="10217" y="2632"/>
                  <a:pt x="10229" y="2626"/>
                </a:cubicBezTo>
                <a:lnTo>
                  <a:pt x="10229" y="2626"/>
                </a:lnTo>
                <a:cubicBezTo>
                  <a:pt x="10234" y="2624"/>
                  <a:pt x="10239" y="2622"/>
                  <a:pt x="10244" y="2619"/>
                </a:cubicBezTo>
                <a:lnTo>
                  <a:pt x="10244" y="2619"/>
                </a:lnTo>
                <a:cubicBezTo>
                  <a:pt x="10258" y="2612"/>
                  <a:pt x="10272" y="2606"/>
                  <a:pt x="10285" y="2599"/>
                </a:cubicBezTo>
                <a:lnTo>
                  <a:pt x="10285" y="2599"/>
                </a:lnTo>
                <a:cubicBezTo>
                  <a:pt x="10288" y="2598"/>
                  <a:pt x="10291" y="2597"/>
                  <a:pt x="10294" y="2595"/>
                </a:cubicBezTo>
                <a:lnTo>
                  <a:pt x="10294" y="2595"/>
                </a:lnTo>
                <a:cubicBezTo>
                  <a:pt x="10310" y="2587"/>
                  <a:pt x="10326" y="2578"/>
                  <a:pt x="10342" y="2570"/>
                </a:cubicBezTo>
                <a:lnTo>
                  <a:pt x="10342" y="2570"/>
                </a:lnTo>
                <a:cubicBezTo>
                  <a:pt x="10345" y="2568"/>
                  <a:pt x="10349" y="2567"/>
                  <a:pt x="10353" y="2564"/>
                </a:cubicBezTo>
                <a:lnTo>
                  <a:pt x="10353" y="2564"/>
                </a:lnTo>
                <a:cubicBezTo>
                  <a:pt x="10365" y="2558"/>
                  <a:pt x="10377" y="2552"/>
                  <a:pt x="10389" y="2545"/>
                </a:cubicBezTo>
                <a:lnTo>
                  <a:pt x="10389" y="2545"/>
                </a:lnTo>
                <a:cubicBezTo>
                  <a:pt x="10392" y="2544"/>
                  <a:pt x="10394" y="2543"/>
                  <a:pt x="10396" y="2542"/>
                </a:cubicBezTo>
                <a:lnTo>
                  <a:pt x="10396" y="2542"/>
                </a:lnTo>
                <a:cubicBezTo>
                  <a:pt x="10398" y="2541"/>
                  <a:pt x="10399" y="2540"/>
                  <a:pt x="10401" y="2539"/>
                </a:cubicBezTo>
                <a:lnTo>
                  <a:pt x="10401" y="2539"/>
                </a:lnTo>
                <a:cubicBezTo>
                  <a:pt x="10424" y="2527"/>
                  <a:pt x="10447" y="2514"/>
                  <a:pt x="10470" y="2501"/>
                </a:cubicBezTo>
                <a:lnTo>
                  <a:pt x="10470" y="2501"/>
                </a:lnTo>
                <a:cubicBezTo>
                  <a:pt x="10473" y="2499"/>
                  <a:pt x="10476" y="2498"/>
                  <a:pt x="10479" y="2496"/>
                </a:cubicBezTo>
                <a:lnTo>
                  <a:pt x="10479" y="2496"/>
                </a:lnTo>
                <a:cubicBezTo>
                  <a:pt x="10501" y="2484"/>
                  <a:pt x="10523" y="2471"/>
                  <a:pt x="10545" y="2458"/>
                </a:cubicBezTo>
                <a:lnTo>
                  <a:pt x="10545" y="2458"/>
                </a:lnTo>
                <a:cubicBezTo>
                  <a:pt x="10548" y="2456"/>
                  <a:pt x="10551" y="2454"/>
                  <a:pt x="10554" y="2453"/>
                </a:cubicBezTo>
                <a:lnTo>
                  <a:pt x="10554" y="2453"/>
                </a:lnTo>
                <a:cubicBezTo>
                  <a:pt x="10576" y="2439"/>
                  <a:pt x="10597" y="2427"/>
                  <a:pt x="10618" y="2414"/>
                </a:cubicBezTo>
                <a:lnTo>
                  <a:pt x="10618" y="2414"/>
                </a:lnTo>
                <a:cubicBezTo>
                  <a:pt x="10621" y="2412"/>
                  <a:pt x="10624" y="2410"/>
                  <a:pt x="10627" y="2408"/>
                </a:cubicBezTo>
                <a:lnTo>
                  <a:pt x="10627" y="2408"/>
                </a:lnTo>
                <a:cubicBezTo>
                  <a:pt x="10648" y="2395"/>
                  <a:pt x="10668" y="2382"/>
                  <a:pt x="10688" y="2368"/>
                </a:cubicBezTo>
                <a:lnTo>
                  <a:pt x="10688" y="2368"/>
                </a:lnTo>
                <a:cubicBezTo>
                  <a:pt x="10690" y="2368"/>
                  <a:pt x="10691" y="2367"/>
                  <a:pt x="10692" y="2367"/>
                </a:cubicBezTo>
                <a:lnTo>
                  <a:pt x="10692" y="2367"/>
                </a:lnTo>
                <a:cubicBezTo>
                  <a:pt x="10694" y="2365"/>
                  <a:pt x="10695" y="2364"/>
                  <a:pt x="10698" y="2363"/>
                </a:cubicBezTo>
                <a:lnTo>
                  <a:pt x="10698" y="2363"/>
                </a:lnTo>
                <a:cubicBezTo>
                  <a:pt x="10715" y="2351"/>
                  <a:pt x="10733" y="2339"/>
                  <a:pt x="10750" y="2327"/>
                </a:cubicBezTo>
                <a:lnTo>
                  <a:pt x="10750" y="2327"/>
                </a:lnTo>
                <a:cubicBezTo>
                  <a:pt x="10751" y="2327"/>
                  <a:pt x="10751" y="2327"/>
                  <a:pt x="10752" y="2326"/>
                </a:cubicBezTo>
                <a:lnTo>
                  <a:pt x="10752" y="2326"/>
                </a:lnTo>
                <a:cubicBezTo>
                  <a:pt x="10769" y="2315"/>
                  <a:pt x="10785" y="2303"/>
                  <a:pt x="10802" y="2291"/>
                </a:cubicBezTo>
                <a:lnTo>
                  <a:pt x="10802" y="2291"/>
                </a:lnTo>
                <a:cubicBezTo>
                  <a:pt x="10805" y="2289"/>
                  <a:pt x="10807" y="2287"/>
                  <a:pt x="10810" y="2285"/>
                </a:cubicBezTo>
                <a:lnTo>
                  <a:pt x="10810" y="2285"/>
                </a:lnTo>
                <a:cubicBezTo>
                  <a:pt x="10826" y="2273"/>
                  <a:pt x="10842" y="2262"/>
                  <a:pt x="10857" y="2250"/>
                </a:cubicBezTo>
                <a:lnTo>
                  <a:pt x="10857" y="2250"/>
                </a:lnTo>
                <a:cubicBezTo>
                  <a:pt x="10860" y="2247"/>
                  <a:pt x="10863" y="2245"/>
                  <a:pt x="10866" y="2243"/>
                </a:cubicBezTo>
                <a:lnTo>
                  <a:pt x="10866" y="2243"/>
                </a:lnTo>
                <a:cubicBezTo>
                  <a:pt x="10882" y="2231"/>
                  <a:pt x="10897" y="2219"/>
                  <a:pt x="10912" y="2207"/>
                </a:cubicBezTo>
                <a:lnTo>
                  <a:pt x="10912" y="2207"/>
                </a:lnTo>
                <a:cubicBezTo>
                  <a:pt x="10913" y="2207"/>
                  <a:pt x="10913" y="2206"/>
                  <a:pt x="10913" y="2206"/>
                </a:cubicBezTo>
                <a:lnTo>
                  <a:pt x="10913" y="2206"/>
                </a:lnTo>
                <a:cubicBezTo>
                  <a:pt x="10915" y="2205"/>
                  <a:pt x="10916" y="2204"/>
                  <a:pt x="10918" y="2202"/>
                </a:cubicBezTo>
                <a:lnTo>
                  <a:pt x="10918" y="2202"/>
                </a:lnTo>
                <a:cubicBezTo>
                  <a:pt x="10930" y="2192"/>
                  <a:pt x="10942" y="2182"/>
                  <a:pt x="10954" y="2172"/>
                </a:cubicBezTo>
                <a:lnTo>
                  <a:pt x="10954" y="2172"/>
                </a:lnTo>
                <a:cubicBezTo>
                  <a:pt x="10957" y="2170"/>
                  <a:pt x="10960" y="2168"/>
                  <a:pt x="10963" y="2165"/>
                </a:cubicBezTo>
                <a:lnTo>
                  <a:pt x="10963" y="2165"/>
                </a:lnTo>
                <a:cubicBezTo>
                  <a:pt x="10975" y="2154"/>
                  <a:pt x="10989" y="2144"/>
                  <a:pt x="11001" y="2132"/>
                </a:cubicBezTo>
                <a:lnTo>
                  <a:pt x="11001" y="2132"/>
                </a:lnTo>
                <a:cubicBezTo>
                  <a:pt x="11003" y="2130"/>
                  <a:pt x="11006" y="2128"/>
                  <a:pt x="11008" y="2125"/>
                </a:cubicBezTo>
                <a:lnTo>
                  <a:pt x="11008" y="2125"/>
                </a:lnTo>
                <a:cubicBezTo>
                  <a:pt x="11020" y="2115"/>
                  <a:pt x="11031" y="2105"/>
                  <a:pt x="11042" y="2095"/>
                </a:cubicBezTo>
                <a:lnTo>
                  <a:pt x="11042" y="2095"/>
                </a:lnTo>
                <a:cubicBezTo>
                  <a:pt x="11044" y="2093"/>
                  <a:pt x="11046" y="2091"/>
                  <a:pt x="11048" y="2090"/>
                </a:cubicBezTo>
                <a:lnTo>
                  <a:pt x="11048" y="2090"/>
                </a:lnTo>
                <a:cubicBezTo>
                  <a:pt x="11060" y="2078"/>
                  <a:pt x="11071" y="2067"/>
                  <a:pt x="11083" y="2055"/>
                </a:cubicBezTo>
                <a:lnTo>
                  <a:pt x="11083" y="2055"/>
                </a:lnTo>
                <a:cubicBezTo>
                  <a:pt x="11084" y="2054"/>
                  <a:pt x="11085" y="2053"/>
                  <a:pt x="11086" y="2052"/>
                </a:cubicBezTo>
                <a:lnTo>
                  <a:pt x="11086" y="2052"/>
                </a:lnTo>
                <a:cubicBezTo>
                  <a:pt x="11088" y="2050"/>
                  <a:pt x="11090" y="2049"/>
                  <a:pt x="11091" y="2047"/>
                </a:cubicBezTo>
                <a:lnTo>
                  <a:pt x="11091" y="2047"/>
                </a:lnTo>
                <a:cubicBezTo>
                  <a:pt x="11101" y="2037"/>
                  <a:pt x="11111" y="2027"/>
                  <a:pt x="11121" y="2017"/>
                </a:cubicBezTo>
                <a:lnTo>
                  <a:pt x="11121" y="2017"/>
                </a:lnTo>
                <a:cubicBezTo>
                  <a:pt x="11122" y="2016"/>
                  <a:pt x="11122" y="2015"/>
                  <a:pt x="11124" y="2014"/>
                </a:cubicBezTo>
                <a:lnTo>
                  <a:pt x="11124" y="2014"/>
                </a:lnTo>
                <a:cubicBezTo>
                  <a:pt x="11134" y="2003"/>
                  <a:pt x="11145" y="1991"/>
                  <a:pt x="11155" y="1981"/>
                </a:cubicBezTo>
                <a:lnTo>
                  <a:pt x="11155" y="1981"/>
                </a:lnTo>
                <a:cubicBezTo>
                  <a:pt x="11157" y="1978"/>
                  <a:pt x="11159" y="1975"/>
                  <a:pt x="11162" y="1973"/>
                </a:cubicBezTo>
                <a:lnTo>
                  <a:pt x="11162" y="1973"/>
                </a:lnTo>
                <a:cubicBezTo>
                  <a:pt x="11171" y="1963"/>
                  <a:pt x="11179" y="1953"/>
                  <a:pt x="11187" y="1943"/>
                </a:cubicBezTo>
                <a:lnTo>
                  <a:pt x="11187" y="1943"/>
                </a:lnTo>
                <a:cubicBezTo>
                  <a:pt x="11189" y="1942"/>
                  <a:pt x="11191" y="1940"/>
                  <a:pt x="11192" y="1938"/>
                </a:cubicBezTo>
                <a:lnTo>
                  <a:pt x="11192" y="1938"/>
                </a:lnTo>
                <a:cubicBezTo>
                  <a:pt x="11201" y="1927"/>
                  <a:pt x="11210" y="1916"/>
                  <a:pt x="11219" y="1904"/>
                </a:cubicBezTo>
                <a:lnTo>
                  <a:pt x="11219" y="1904"/>
                </a:lnTo>
                <a:cubicBezTo>
                  <a:pt x="11220" y="1903"/>
                  <a:pt x="11221" y="1902"/>
                  <a:pt x="11222" y="1901"/>
                </a:cubicBezTo>
                <a:lnTo>
                  <a:pt x="11222" y="1901"/>
                </a:lnTo>
                <a:cubicBezTo>
                  <a:pt x="11224" y="1899"/>
                  <a:pt x="11225" y="1898"/>
                  <a:pt x="11226" y="1896"/>
                </a:cubicBezTo>
                <a:lnTo>
                  <a:pt x="11226" y="1896"/>
                </a:lnTo>
                <a:cubicBezTo>
                  <a:pt x="11234" y="1887"/>
                  <a:pt x="11240" y="1878"/>
                  <a:pt x="11247" y="1869"/>
                </a:cubicBezTo>
                <a:lnTo>
                  <a:pt x="11247" y="1869"/>
                </a:lnTo>
                <a:cubicBezTo>
                  <a:pt x="11249" y="1866"/>
                  <a:pt x="11250" y="1864"/>
                  <a:pt x="11252" y="1862"/>
                </a:cubicBezTo>
                <a:lnTo>
                  <a:pt x="11252" y="1862"/>
                </a:lnTo>
                <a:cubicBezTo>
                  <a:pt x="11260" y="1850"/>
                  <a:pt x="11268" y="1840"/>
                  <a:pt x="11276" y="1829"/>
                </a:cubicBezTo>
                <a:lnTo>
                  <a:pt x="11276" y="1829"/>
                </a:lnTo>
                <a:cubicBezTo>
                  <a:pt x="11277" y="1826"/>
                  <a:pt x="11279" y="1823"/>
                  <a:pt x="11281" y="1821"/>
                </a:cubicBezTo>
                <a:lnTo>
                  <a:pt x="11281" y="1821"/>
                </a:lnTo>
                <a:cubicBezTo>
                  <a:pt x="11287" y="1812"/>
                  <a:pt x="11293" y="1803"/>
                  <a:pt x="11299" y="1794"/>
                </a:cubicBezTo>
                <a:lnTo>
                  <a:pt x="11299" y="1794"/>
                </a:lnTo>
                <a:cubicBezTo>
                  <a:pt x="11301" y="1791"/>
                  <a:pt x="11303" y="1788"/>
                  <a:pt x="11305" y="1785"/>
                </a:cubicBezTo>
                <a:lnTo>
                  <a:pt x="11305" y="1785"/>
                </a:lnTo>
                <a:cubicBezTo>
                  <a:pt x="11312" y="1774"/>
                  <a:pt x="11318" y="1763"/>
                  <a:pt x="11326" y="1752"/>
                </a:cubicBezTo>
                <a:lnTo>
                  <a:pt x="11326" y="1752"/>
                </a:lnTo>
                <a:cubicBezTo>
                  <a:pt x="11326" y="1751"/>
                  <a:pt x="11326" y="1751"/>
                  <a:pt x="11326" y="1750"/>
                </a:cubicBezTo>
                <a:lnTo>
                  <a:pt x="11326" y="1750"/>
                </a:lnTo>
                <a:cubicBezTo>
                  <a:pt x="11327" y="1749"/>
                  <a:pt x="11328" y="1747"/>
                  <a:pt x="11328" y="1746"/>
                </a:cubicBezTo>
                <a:lnTo>
                  <a:pt x="11328" y="1746"/>
                </a:lnTo>
                <a:cubicBezTo>
                  <a:pt x="11335" y="1737"/>
                  <a:pt x="11340" y="1727"/>
                  <a:pt x="11345" y="1717"/>
                </a:cubicBezTo>
                <a:lnTo>
                  <a:pt x="11345" y="1717"/>
                </a:lnTo>
                <a:cubicBezTo>
                  <a:pt x="11347" y="1714"/>
                  <a:pt x="11348" y="1711"/>
                  <a:pt x="11350" y="1708"/>
                </a:cubicBezTo>
                <a:lnTo>
                  <a:pt x="11350" y="1708"/>
                </a:lnTo>
                <a:cubicBezTo>
                  <a:pt x="11356" y="1697"/>
                  <a:pt x="11361" y="1686"/>
                  <a:pt x="11367" y="1675"/>
                </a:cubicBezTo>
                <a:lnTo>
                  <a:pt x="11367" y="1675"/>
                </a:lnTo>
                <a:cubicBezTo>
                  <a:pt x="11367" y="1675"/>
                  <a:pt x="11367" y="1674"/>
                  <a:pt x="11368" y="1674"/>
                </a:cubicBezTo>
                <a:lnTo>
                  <a:pt x="11368" y="1674"/>
                </a:lnTo>
                <a:cubicBezTo>
                  <a:pt x="11373" y="1663"/>
                  <a:pt x="11378" y="1651"/>
                  <a:pt x="11384" y="1640"/>
                </a:cubicBezTo>
                <a:lnTo>
                  <a:pt x="11384" y="1640"/>
                </a:lnTo>
                <a:cubicBezTo>
                  <a:pt x="11385" y="1636"/>
                  <a:pt x="11386" y="1633"/>
                  <a:pt x="11388" y="1630"/>
                </a:cubicBezTo>
                <a:lnTo>
                  <a:pt x="11388" y="1630"/>
                </a:lnTo>
                <a:cubicBezTo>
                  <a:pt x="11392" y="1620"/>
                  <a:pt x="11396" y="1611"/>
                  <a:pt x="11400" y="1601"/>
                </a:cubicBezTo>
                <a:lnTo>
                  <a:pt x="11400" y="1601"/>
                </a:lnTo>
                <a:cubicBezTo>
                  <a:pt x="11400" y="1600"/>
                  <a:pt x="11401" y="1598"/>
                  <a:pt x="11402" y="1597"/>
                </a:cubicBezTo>
                <a:lnTo>
                  <a:pt x="11402" y="1597"/>
                </a:lnTo>
                <a:cubicBezTo>
                  <a:pt x="11402" y="1596"/>
                  <a:pt x="11402" y="1596"/>
                  <a:pt x="11402" y="1595"/>
                </a:cubicBezTo>
                <a:lnTo>
                  <a:pt x="11402" y="1595"/>
                </a:lnTo>
                <a:cubicBezTo>
                  <a:pt x="11407" y="1583"/>
                  <a:pt x="11411" y="1572"/>
                  <a:pt x="11416" y="1560"/>
                </a:cubicBezTo>
                <a:lnTo>
                  <a:pt x="11416" y="1560"/>
                </a:lnTo>
                <a:cubicBezTo>
                  <a:pt x="11416" y="1557"/>
                  <a:pt x="11417" y="1555"/>
                  <a:pt x="11418" y="1552"/>
                </a:cubicBezTo>
                <a:lnTo>
                  <a:pt x="11418" y="1552"/>
                </a:lnTo>
                <a:cubicBezTo>
                  <a:pt x="11421" y="1542"/>
                  <a:pt x="11424" y="1532"/>
                  <a:pt x="11427" y="1522"/>
                </a:cubicBezTo>
                <a:lnTo>
                  <a:pt x="11427" y="1522"/>
                </a:lnTo>
                <a:cubicBezTo>
                  <a:pt x="11428" y="1520"/>
                  <a:pt x="11429" y="1517"/>
                  <a:pt x="11430" y="1515"/>
                </a:cubicBezTo>
                <a:lnTo>
                  <a:pt x="11430" y="1515"/>
                </a:lnTo>
                <a:cubicBezTo>
                  <a:pt x="11433" y="1503"/>
                  <a:pt x="11437" y="1491"/>
                  <a:pt x="11439" y="1479"/>
                </a:cubicBezTo>
                <a:lnTo>
                  <a:pt x="11439" y="1479"/>
                </a:lnTo>
                <a:cubicBezTo>
                  <a:pt x="11440" y="1476"/>
                  <a:pt x="11441" y="1474"/>
                  <a:pt x="11441" y="1472"/>
                </a:cubicBezTo>
                <a:lnTo>
                  <a:pt x="11441" y="1472"/>
                </a:lnTo>
                <a:cubicBezTo>
                  <a:pt x="11444" y="1462"/>
                  <a:pt x="11446" y="1452"/>
                  <a:pt x="11448" y="1442"/>
                </a:cubicBezTo>
                <a:lnTo>
                  <a:pt x="11448" y="1442"/>
                </a:lnTo>
                <a:cubicBezTo>
                  <a:pt x="11448" y="1440"/>
                  <a:pt x="11448" y="1438"/>
                  <a:pt x="11449" y="1436"/>
                </a:cubicBezTo>
                <a:lnTo>
                  <a:pt x="11449" y="1436"/>
                </a:lnTo>
                <a:cubicBezTo>
                  <a:pt x="11449" y="1435"/>
                  <a:pt x="11449" y="1434"/>
                  <a:pt x="11449" y="1432"/>
                </a:cubicBezTo>
                <a:lnTo>
                  <a:pt x="11449" y="1432"/>
                </a:lnTo>
                <a:cubicBezTo>
                  <a:pt x="11452" y="1422"/>
                  <a:pt x="11454" y="1411"/>
                  <a:pt x="11455" y="1399"/>
                </a:cubicBezTo>
                <a:lnTo>
                  <a:pt x="11455" y="1399"/>
                </a:lnTo>
                <a:cubicBezTo>
                  <a:pt x="11457" y="1388"/>
                  <a:pt x="11459" y="1376"/>
                  <a:pt x="11460" y="1365"/>
                </a:cubicBezTo>
              </a:path>
            </a:pathLst>
          </a:custGeom>
          <a:solidFill>
            <a:schemeClr val="accent5">
              <a:lumMod val="50000"/>
            </a:schemeClr>
          </a:solidFill>
          <a:ln>
            <a:noFill/>
          </a:ln>
          <a:effectLst/>
        </p:spPr>
        <p:txBody>
          <a:bodyPr wrap="none" anchor="ctr"/>
          <a:lstStyle/>
          <a:p>
            <a:endParaRPr lang="en-US" sz="3266" dirty="0">
              <a:latin typeface="Lato Light" panose="020F0502020204030203" pitchFamily="34" charset="0"/>
            </a:endParaRPr>
          </a:p>
        </p:txBody>
      </p:sp>
      <p:sp>
        <p:nvSpPr>
          <p:cNvPr id="7" name="Freeform 3">
            <a:extLst>
              <a:ext uri="{FF2B5EF4-FFF2-40B4-BE49-F238E27FC236}">
                <a16:creationId xmlns:a16="http://schemas.microsoft.com/office/drawing/2014/main" id="{53AAC6D3-2E0A-5244-BE57-A189120DC647}"/>
              </a:ext>
            </a:extLst>
          </p:cNvPr>
          <p:cNvSpPr>
            <a:spLocks noChangeArrowheads="1"/>
          </p:cNvSpPr>
          <p:nvPr/>
        </p:nvSpPr>
        <p:spPr bwMode="auto">
          <a:xfrm>
            <a:off x="6393104" y="4791905"/>
            <a:ext cx="3116432" cy="1166167"/>
          </a:xfrm>
          <a:custGeom>
            <a:avLst/>
            <a:gdLst>
              <a:gd name="T0" fmla="*/ 5087 w 9638"/>
              <a:gd name="T1" fmla="*/ 31 h 3606"/>
              <a:gd name="T2" fmla="*/ 5087 w 9638"/>
              <a:gd name="T3" fmla="*/ 31 h 3606"/>
              <a:gd name="T4" fmla="*/ 149 w 9638"/>
              <a:gd name="T5" fmla="*/ 1739 h 3606"/>
              <a:gd name="T6" fmla="*/ 149 w 9638"/>
              <a:gd name="T7" fmla="*/ 1739 h 3606"/>
              <a:gd name="T8" fmla="*/ 4550 w 9638"/>
              <a:gd name="T9" fmla="*/ 3574 h 3606"/>
              <a:gd name="T10" fmla="*/ 4550 w 9638"/>
              <a:gd name="T11" fmla="*/ 3574 h 3606"/>
              <a:gd name="T12" fmla="*/ 9489 w 9638"/>
              <a:gd name="T13" fmla="*/ 1851 h 3606"/>
              <a:gd name="T14" fmla="*/ 9489 w 9638"/>
              <a:gd name="T15" fmla="*/ 1851 h 3606"/>
              <a:gd name="T16" fmla="*/ 5087 w 9638"/>
              <a:gd name="T17" fmla="*/ 31 h 3606"/>
              <a:gd name="T18" fmla="*/ 4621 w 9638"/>
              <a:gd name="T19" fmla="*/ 3086 h 3606"/>
              <a:gd name="T20" fmla="*/ 4621 w 9638"/>
              <a:gd name="T21" fmla="*/ 3086 h 3606"/>
              <a:gd name="T22" fmla="*/ 1400 w 9638"/>
              <a:gd name="T23" fmla="*/ 1753 h 3606"/>
              <a:gd name="T24" fmla="*/ 1400 w 9638"/>
              <a:gd name="T25" fmla="*/ 1753 h 3606"/>
              <a:gd name="T26" fmla="*/ 5015 w 9638"/>
              <a:gd name="T27" fmla="*/ 504 h 3606"/>
              <a:gd name="T28" fmla="*/ 5015 w 9638"/>
              <a:gd name="T29" fmla="*/ 504 h 3606"/>
              <a:gd name="T30" fmla="*/ 8238 w 9638"/>
              <a:gd name="T31" fmla="*/ 1836 h 3606"/>
              <a:gd name="T32" fmla="*/ 8238 w 9638"/>
              <a:gd name="T33" fmla="*/ 1836 h 3606"/>
              <a:gd name="T34" fmla="*/ 4621 w 9638"/>
              <a:gd name="T35" fmla="*/ 3086 h 3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38" h="3606">
                <a:moveTo>
                  <a:pt x="5087" y="31"/>
                </a:moveTo>
                <a:lnTo>
                  <a:pt x="5087" y="31"/>
                </a:lnTo>
                <a:cubicBezTo>
                  <a:pt x="2509" y="0"/>
                  <a:pt x="297" y="765"/>
                  <a:pt x="149" y="1739"/>
                </a:cubicBezTo>
                <a:lnTo>
                  <a:pt x="149" y="1739"/>
                </a:lnTo>
                <a:cubicBezTo>
                  <a:pt x="0" y="2713"/>
                  <a:pt x="1971" y="3543"/>
                  <a:pt x="4550" y="3574"/>
                </a:cubicBezTo>
                <a:lnTo>
                  <a:pt x="4550" y="3574"/>
                </a:lnTo>
                <a:cubicBezTo>
                  <a:pt x="7129" y="3605"/>
                  <a:pt x="9341" y="2825"/>
                  <a:pt x="9489" y="1851"/>
                </a:cubicBezTo>
                <a:lnTo>
                  <a:pt x="9489" y="1851"/>
                </a:lnTo>
                <a:cubicBezTo>
                  <a:pt x="9637" y="877"/>
                  <a:pt x="7667" y="63"/>
                  <a:pt x="5087" y="31"/>
                </a:cubicBezTo>
                <a:close/>
                <a:moveTo>
                  <a:pt x="4621" y="3086"/>
                </a:moveTo>
                <a:lnTo>
                  <a:pt x="4621" y="3086"/>
                </a:lnTo>
                <a:cubicBezTo>
                  <a:pt x="2734" y="3063"/>
                  <a:pt x="1291" y="2467"/>
                  <a:pt x="1400" y="1753"/>
                </a:cubicBezTo>
                <a:lnTo>
                  <a:pt x="1400" y="1753"/>
                </a:lnTo>
                <a:cubicBezTo>
                  <a:pt x="1508" y="1041"/>
                  <a:pt x="3127" y="482"/>
                  <a:pt x="5015" y="504"/>
                </a:cubicBezTo>
                <a:lnTo>
                  <a:pt x="5015" y="504"/>
                </a:lnTo>
                <a:cubicBezTo>
                  <a:pt x="6904" y="527"/>
                  <a:pt x="8347" y="1123"/>
                  <a:pt x="8238" y="1836"/>
                </a:cubicBezTo>
                <a:lnTo>
                  <a:pt x="8238" y="1836"/>
                </a:lnTo>
                <a:cubicBezTo>
                  <a:pt x="8129" y="2550"/>
                  <a:pt x="6510" y="3109"/>
                  <a:pt x="4621" y="3086"/>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9" name="Freeform 5">
            <a:extLst>
              <a:ext uri="{FF2B5EF4-FFF2-40B4-BE49-F238E27FC236}">
                <a16:creationId xmlns:a16="http://schemas.microsoft.com/office/drawing/2014/main" id="{7DA1C712-5AE2-FF44-97F4-E0BFB69987D7}"/>
              </a:ext>
            </a:extLst>
          </p:cNvPr>
          <p:cNvSpPr>
            <a:spLocks noChangeArrowheads="1"/>
          </p:cNvSpPr>
          <p:nvPr/>
        </p:nvSpPr>
        <p:spPr bwMode="auto">
          <a:xfrm>
            <a:off x="7214268" y="5098416"/>
            <a:ext cx="1474104" cy="548869"/>
          </a:xfrm>
          <a:custGeom>
            <a:avLst/>
            <a:gdLst>
              <a:gd name="T0" fmla="*/ 2407 w 4561"/>
              <a:gd name="T1" fmla="*/ 15 h 1699"/>
              <a:gd name="T2" fmla="*/ 2407 w 4561"/>
              <a:gd name="T3" fmla="*/ 15 h 1699"/>
              <a:gd name="T4" fmla="*/ 70 w 4561"/>
              <a:gd name="T5" fmla="*/ 822 h 1699"/>
              <a:gd name="T6" fmla="*/ 70 w 4561"/>
              <a:gd name="T7" fmla="*/ 822 h 1699"/>
              <a:gd name="T8" fmla="*/ 2152 w 4561"/>
              <a:gd name="T9" fmla="*/ 1683 h 1699"/>
              <a:gd name="T10" fmla="*/ 2152 w 4561"/>
              <a:gd name="T11" fmla="*/ 1683 h 1699"/>
              <a:gd name="T12" fmla="*/ 4490 w 4561"/>
              <a:gd name="T13" fmla="*/ 876 h 1699"/>
              <a:gd name="T14" fmla="*/ 4490 w 4561"/>
              <a:gd name="T15" fmla="*/ 876 h 1699"/>
              <a:gd name="T16" fmla="*/ 2407 w 4561"/>
              <a:gd name="T17" fmla="*/ 15 h 1699"/>
              <a:gd name="T18" fmla="*/ 2219 w 4561"/>
              <a:gd name="T19" fmla="*/ 1243 h 1699"/>
              <a:gd name="T20" fmla="*/ 2219 w 4561"/>
              <a:gd name="T21" fmla="*/ 1243 h 1699"/>
              <a:gd name="T22" fmla="*/ 1236 w 4561"/>
              <a:gd name="T23" fmla="*/ 836 h 1699"/>
              <a:gd name="T24" fmla="*/ 1236 w 4561"/>
              <a:gd name="T25" fmla="*/ 836 h 1699"/>
              <a:gd name="T26" fmla="*/ 2339 w 4561"/>
              <a:gd name="T27" fmla="*/ 455 h 1699"/>
              <a:gd name="T28" fmla="*/ 2339 w 4561"/>
              <a:gd name="T29" fmla="*/ 455 h 1699"/>
              <a:gd name="T30" fmla="*/ 3322 w 4561"/>
              <a:gd name="T31" fmla="*/ 862 h 1699"/>
              <a:gd name="T32" fmla="*/ 3322 w 4561"/>
              <a:gd name="T33" fmla="*/ 862 h 1699"/>
              <a:gd name="T34" fmla="*/ 2219 w 4561"/>
              <a:gd name="T35" fmla="*/ 1243 h 1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61" h="1699">
                <a:moveTo>
                  <a:pt x="2407" y="15"/>
                </a:moveTo>
                <a:lnTo>
                  <a:pt x="2407" y="15"/>
                </a:lnTo>
                <a:cubicBezTo>
                  <a:pt x="1186" y="0"/>
                  <a:pt x="140" y="361"/>
                  <a:pt x="70" y="822"/>
                </a:cubicBezTo>
                <a:lnTo>
                  <a:pt x="70" y="822"/>
                </a:lnTo>
                <a:cubicBezTo>
                  <a:pt x="0" y="1283"/>
                  <a:pt x="933" y="1669"/>
                  <a:pt x="2152" y="1683"/>
                </a:cubicBezTo>
                <a:lnTo>
                  <a:pt x="2152" y="1683"/>
                </a:lnTo>
                <a:cubicBezTo>
                  <a:pt x="3372" y="1698"/>
                  <a:pt x="4419" y="1337"/>
                  <a:pt x="4490" y="876"/>
                </a:cubicBezTo>
                <a:lnTo>
                  <a:pt x="4490" y="876"/>
                </a:lnTo>
                <a:cubicBezTo>
                  <a:pt x="4560" y="415"/>
                  <a:pt x="3628" y="29"/>
                  <a:pt x="2407" y="15"/>
                </a:cubicBezTo>
                <a:close/>
                <a:moveTo>
                  <a:pt x="2219" y="1243"/>
                </a:moveTo>
                <a:lnTo>
                  <a:pt x="2219" y="1243"/>
                </a:lnTo>
                <a:cubicBezTo>
                  <a:pt x="1644" y="1236"/>
                  <a:pt x="1204" y="1054"/>
                  <a:pt x="1236" y="836"/>
                </a:cubicBezTo>
                <a:lnTo>
                  <a:pt x="1236" y="836"/>
                </a:lnTo>
                <a:cubicBezTo>
                  <a:pt x="1270" y="619"/>
                  <a:pt x="1763" y="448"/>
                  <a:pt x="2339" y="455"/>
                </a:cubicBezTo>
                <a:lnTo>
                  <a:pt x="2339" y="455"/>
                </a:lnTo>
                <a:cubicBezTo>
                  <a:pt x="2915" y="462"/>
                  <a:pt x="3355" y="644"/>
                  <a:pt x="3322" y="862"/>
                </a:cubicBezTo>
                <a:lnTo>
                  <a:pt x="3322" y="862"/>
                </a:lnTo>
                <a:cubicBezTo>
                  <a:pt x="3289" y="1079"/>
                  <a:pt x="2795" y="1250"/>
                  <a:pt x="2219" y="1243"/>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16" name="Freeform 15">
            <a:extLst>
              <a:ext uri="{FF2B5EF4-FFF2-40B4-BE49-F238E27FC236}">
                <a16:creationId xmlns:a16="http://schemas.microsoft.com/office/drawing/2014/main" id="{B57C2466-8934-0540-AEA3-C00D6BC82735}"/>
              </a:ext>
            </a:extLst>
          </p:cNvPr>
          <p:cNvSpPr>
            <a:spLocks noChangeArrowheads="1"/>
          </p:cNvSpPr>
          <p:nvPr/>
        </p:nvSpPr>
        <p:spPr bwMode="auto">
          <a:xfrm>
            <a:off x="6100968" y="4675517"/>
            <a:ext cx="3700380" cy="1400039"/>
          </a:xfrm>
          <a:custGeom>
            <a:avLst/>
            <a:gdLst>
              <a:gd name="connsiteX0" fmla="*/ 3148751 w 6232704"/>
              <a:gd name="connsiteY0" fmla="*/ 958642 h 2358145"/>
              <a:gd name="connsiteX1" fmla="*/ 3684016 w 6232704"/>
              <a:gd name="connsiteY1" fmla="*/ 1180149 h 2358145"/>
              <a:gd name="connsiteX2" fmla="*/ 3083409 w 6232704"/>
              <a:gd name="connsiteY2" fmla="*/ 1387506 h 2358145"/>
              <a:gd name="connsiteX3" fmla="*/ 2548144 w 6232704"/>
              <a:gd name="connsiteY3" fmla="*/ 1165999 h 2358145"/>
              <a:gd name="connsiteX4" fmla="*/ 3148751 w 6232704"/>
              <a:gd name="connsiteY4" fmla="*/ 958642 h 2358145"/>
              <a:gd name="connsiteX5" fmla="*/ 3185494 w 6232704"/>
              <a:gd name="connsiteY5" fmla="*/ 721025 h 2358145"/>
              <a:gd name="connsiteX6" fmla="*/ 1913174 w 6232704"/>
              <a:gd name="connsiteY6" fmla="*/ 1160498 h 2358145"/>
              <a:gd name="connsiteX7" fmla="*/ 3046666 w 6232704"/>
              <a:gd name="connsiteY7" fmla="*/ 1629378 h 2358145"/>
              <a:gd name="connsiteX8" fmla="*/ 4319530 w 6232704"/>
              <a:gd name="connsiteY8" fmla="*/ 1189905 h 2358145"/>
              <a:gd name="connsiteX9" fmla="*/ 3185494 w 6232704"/>
              <a:gd name="connsiteY9" fmla="*/ 721025 h 2358145"/>
              <a:gd name="connsiteX10" fmla="*/ 3223059 w 6232704"/>
              <a:gd name="connsiteY10" fmla="*/ 472154 h 2358145"/>
              <a:gd name="connsiteX11" fmla="*/ 4977739 w 6232704"/>
              <a:gd name="connsiteY11" fmla="*/ 1197529 h 2358145"/>
              <a:gd name="connsiteX12" fmla="*/ 3008556 w 6232704"/>
              <a:gd name="connsiteY12" fmla="*/ 1878249 h 2358145"/>
              <a:gd name="connsiteX13" fmla="*/ 1254965 w 6232704"/>
              <a:gd name="connsiteY13" fmla="*/ 1152329 h 2358145"/>
              <a:gd name="connsiteX14" fmla="*/ 3223059 w 6232704"/>
              <a:gd name="connsiteY14" fmla="*/ 472154 h 2358145"/>
              <a:gd name="connsiteX15" fmla="*/ 3262295 w 6232704"/>
              <a:gd name="connsiteY15" fmla="*/ 214529 h 2358145"/>
              <a:gd name="connsiteX16" fmla="*/ 573240 w 6232704"/>
              <a:gd name="connsiteY16" fmla="*/ 1144240 h 2358145"/>
              <a:gd name="connsiteX17" fmla="*/ 2969864 w 6232704"/>
              <a:gd name="connsiteY17" fmla="*/ 2134372 h 2358145"/>
              <a:gd name="connsiteX18" fmla="*/ 5659463 w 6232704"/>
              <a:gd name="connsiteY18" fmla="*/ 1205205 h 2358145"/>
              <a:gd name="connsiteX19" fmla="*/ 3262295 w 6232704"/>
              <a:gd name="connsiteY19" fmla="*/ 214529 h 2358145"/>
              <a:gd name="connsiteX20" fmla="*/ 3294969 w 6232704"/>
              <a:gd name="connsiteY20" fmla="*/ 608 h 2358145"/>
              <a:gd name="connsiteX21" fmla="*/ 6227443 w 6232704"/>
              <a:gd name="connsiteY21" fmla="*/ 1212281 h 2358145"/>
              <a:gd name="connsiteX22" fmla="*/ 2937190 w 6232704"/>
              <a:gd name="connsiteY22" fmla="*/ 2357546 h 2358145"/>
              <a:gd name="connsiteX23" fmla="*/ 5261 w 6232704"/>
              <a:gd name="connsiteY23" fmla="*/ 1137164 h 2358145"/>
              <a:gd name="connsiteX24" fmla="*/ 3294969 w 6232704"/>
              <a:gd name="connsiteY24" fmla="*/ 608 h 2358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32704" h="2358145">
                <a:moveTo>
                  <a:pt x="3148751" y="958642"/>
                </a:moveTo>
                <a:cubicBezTo>
                  <a:pt x="3462396" y="962451"/>
                  <a:pt x="3701985" y="1061504"/>
                  <a:pt x="3684016" y="1180149"/>
                </a:cubicBezTo>
                <a:cubicBezTo>
                  <a:pt x="3666047" y="1298250"/>
                  <a:pt x="3397053" y="1391316"/>
                  <a:pt x="3083409" y="1387506"/>
                </a:cubicBezTo>
                <a:cubicBezTo>
                  <a:pt x="2770309" y="1383696"/>
                  <a:pt x="2530719" y="1284644"/>
                  <a:pt x="2548144" y="1165999"/>
                </a:cubicBezTo>
                <a:cubicBezTo>
                  <a:pt x="2566657" y="1047898"/>
                  <a:pt x="2835107" y="954832"/>
                  <a:pt x="3148751" y="958642"/>
                </a:cubicBezTo>
                <a:close/>
                <a:moveTo>
                  <a:pt x="3185494" y="721025"/>
                </a:moveTo>
                <a:cubicBezTo>
                  <a:pt x="2520752" y="712856"/>
                  <a:pt x="1951284" y="909448"/>
                  <a:pt x="1913174" y="1160498"/>
                </a:cubicBezTo>
                <a:cubicBezTo>
                  <a:pt x="1875065" y="1411547"/>
                  <a:pt x="2383013" y="1621754"/>
                  <a:pt x="3046666" y="1629378"/>
                </a:cubicBezTo>
                <a:cubicBezTo>
                  <a:pt x="3710864" y="1637547"/>
                  <a:pt x="4280876" y="1440955"/>
                  <a:pt x="4319530" y="1189905"/>
                </a:cubicBezTo>
                <a:cubicBezTo>
                  <a:pt x="4357640" y="938855"/>
                  <a:pt x="3850237" y="728649"/>
                  <a:pt x="3185494" y="721025"/>
                </a:cubicBezTo>
                <a:close/>
                <a:moveTo>
                  <a:pt x="3223059" y="472154"/>
                </a:moveTo>
                <a:cubicBezTo>
                  <a:pt x="4251477" y="484679"/>
                  <a:pt x="5037081" y="809246"/>
                  <a:pt x="4977739" y="1197529"/>
                </a:cubicBezTo>
                <a:cubicBezTo>
                  <a:pt x="4918397" y="1586356"/>
                  <a:pt x="4036974" y="1890774"/>
                  <a:pt x="3008556" y="1878249"/>
                </a:cubicBezTo>
                <a:cubicBezTo>
                  <a:pt x="1981227" y="1865724"/>
                  <a:pt x="1195623" y="1541157"/>
                  <a:pt x="1254965" y="1152329"/>
                </a:cubicBezTo>
                <a:cubicBezTo>
                  <a:pt x="1313763" y="764591"/>
                  <a:pt x="2195186" y="460173"/>
                  <a:pt x="3223059" y="472154"/>
                </a:cubicBezTo>
                <a:close/>
                <a:moveTo>
                  <a:pt x="3262295" y="214529"/>
                </a:moveTo>
                <a:cubicBezTo>
                  <a:pt x="1858410" y="197655"/>
                  <a:pt x="653836" y="614065"/>
                  <a:pt x="573240" y="1144240"/>
                </a:cubicBezTo>
                <a:cubicBezTo>
                  <a:pt x="492100" y="1674415"/>
                  <a:pt x="1565435" y="2117498"/>
                  <a:pt x="2969864" y="2134372"/>
                </a:cubicBezTo>
                <a:cubicBezTo>
                  <a:pt x="4374293" y="2151791"/>
                  <a:pt x="5578869" y="1735380"/>
                  <a:pt x="5659463" y="1205205"/>
                </a:cubicBezTo>
                <a:cubicBezTo>
                  <a:pt x="5740059" y="675030"/>
                  <a:pt x="4667269" y="231948"/>
                  <a:pt x="3262295" y="214529"/>
                </a:cubicBezTo>
                <a:close/>
                <a:moveTo>
                  <a:pt x="3294969" y="608"/>
                </a:moveTo>
                <a:cubicBezTo>
                  <a:pt x="5013611" y="21293"/>
                  <a:pt x="6326553" y="563443"/>
                  <a:pt x="6227443" y="1212281"/>
                </a:cubicBezTo>
                <a:cubicBezTo>
                  <a:pt x="6128333" y="1860575"/>
                  <a:pt x="4655288" y="2378231"/>
                  <a:pt x="2937190" y="2357546"/>
                </a:cubicBezTo>
                <a:cubicBezTo>
                  <a:pt x="1219093" y="2336862"/>
                  <a:pt x="-93850" y="1786002"/>
                  <a:pt x="5261" y="1137164"/>
                </a:cubicBezTo>
                <a:cubicBezTo>
                  <a:pt x="104371" y="488870"/>
                  <a:pt x="1577415" y="-20076"/>
                  <a:pt x="3294969" y="608"/>
                </a:cubicBezTo>
                <a:close/>
              </a:path>
            </a:pathLst>
          </a:custGeom>
          <a:solidFill>
            <a:schemeClr val="accent5"/>
          </a:solidFill>
          <a:ln>
            <a:noFill/>
          </a:ln>
          <a:effectLst/>
        </p:spPr>
        <p:txBody>
          <a:bodyPr wrap="square" anchor="ctr">
            <a:noAutofit/>
          </a:bodyPr>
          <a:lstStyle/>
          <a:p>
            <a:endParaRPr lang="en-US" sz="3266" dirty="0">
              <a:latin typeface="Lato Light" panose="020F0502020204030203" pitchFamily="34" charset="0"/>
            </a:endParaRPr>
          </a:p>
        </p:txBody>
      </p:sp>
      <p:sp>
        <p:nvSpPr>
          <p:cNvPr id="11" name="Freeform 7">
            <a:extLst>
              <a:ext uri="{FF2B5EF4-FFF2-40B4-BE49-F238E27FC236}">
                <a16:creationId xmlns:a16="http://schemas.microsoft.com/office/drawing/2014/main" id="{090CE5CC-236F-4044-89BC-E4F8B2C48193}"/>
              </a:ext>
            </a:extLst>
          </p:cNvPr>
          <p:cNvSpPr>
            <a:spLocks noChangeArrowheads="1"/>
          </p:cNvSpPr>
          <p:nvPr/>
        </p:nvSpPr>
        <p:spPr bwMode="auto">
          <a:xfrm>
            <a:off x="8059668" y="560173"/>
            <a:ext cx="358395" cy="1089183"/>
          </a:xfrm>
          <a:custGeom>
            <a:avLst/>
            <a:gdLst>
              <a:gd name="T0" fmla="*/ 1 w 1694"/>
              <a:gd name="T1" fmla="*/ 1899 h 5147"/>
              <a:gd name="T2" fmla="*/ 0 w 1694"/>
              <a:gd name="T3" fmla="*/ 5146 h 5147"/>
              <a:gd name="T4" fmla="*/ 1107 w 1694"/>
              <a:gd name="T5" fmla="*/ 4547 h 5147"/>
              <a:gd name="T6" fmla="*/ 1693 w 1694"/>
              <a:gd name="T7" fmla="*/ 0 h 5147"/>
              <a:gd name="T8" fmla="*/ 1 w 1694"/>
              <a:gd name="T9" fmla="*/ 1899 h 5147"/>
            </a:gdLst>
            <a:ahLst/>
            <a:cxnLst>
              <a:cxn ang="0">
                <a:pos x="T0" y="T1"/>
              </a:cxn>
              <a:cxn ang="0">
                <a:pos x="T2" y="T3"/>
              </a:cxn>
              <a:cxn ang="0">
                <a:pos x="T4" y="T5"/>
              </a:cxn>
              <a:cxn ang="0">
                <a:pos x="T6" y="T7"/>
              </a:cxn>
              <a:cxn ang="0">
                <a:pos x="T8" y="T9"/>
              </a:cxn>
            </a:cxnLst>
            <a:rect l="0" t="0" r="r" b="b"/>
            <a:pathLst>
              <a:path w="1694" h="5147">
                <a:moveTo>
                  <a:pt x="1" y="1899"/>
                </a:moveTo>
                <a:lnTo>
                  <a:pt x="0" y="5146"/>
                </a:lnTo>
                <a:lnTo>
                  <a:pt x="1107" y="4547"/>
                </a:lnTo>
                <a:lnTo>
                  <a:pt x="1693" y="0"/>
                </a:lnTo>
                <a:lnTo>
                  <a:pt x="1" y="1899"/>
                </a:lnTo>
              </a:path>
            </a:pathLst>
          </a:custGeom>
          <a:solidFill>
            <a:srgbClr val="34294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13" name="Freeform 9">
            <a:extLst>
              <a:ext uri="{FF2B5EF4-FFF2-40B4-BE49-F238E27FC236}">
                <a16:creationId xmlns:a16="http://schemas.microsoft.com/office/drawing/2014/main" id="{AD2776B3-4EEC-6148-B482-7DDC8D4B9083}"/>
              </a:ext>
            </a:extLst>
          </p:cNvPr>
          <p:cNvSpPr>
            <a:spLocks noChangeArrowheads="1"/>
          </p:cNvSpPr>
          <p:nvPr/>
        </p:nvSpPr>
        <p:spPr bwMode="auto">
          <a:xfrm>
            <a:off x="7496841" y="562668"/>
            <a:ext cx="360863" cy="1089183"/>
          </a:xfrm>
          <a:custGeom>
            <a:avLst/>
            <a:gdLst>
              <a:gd name="T0" fmla="*/ 583 w 1691"/>
              <a:gd name="T1" fmla="*/ 4529 h 5097"/>
              <a:gd name="T2" fmla="*/ 1689 w 1691"/>
              <a:gd name="T3" fmla="*/ 5096 h 5097"/>
              <a:gd name="T4" fmla="*/ 1690 w 1691"/>
              <a:gd name="T5" fmla="*/ 1848 h 5097"/>
              <a:gd name="T6" fmla="*/ 0 w 1691"/>
              <a:gd name="T7" fmla="*/ 0 h 5097"/>
              <a:gd name="T8" fmla="*/ 583 w 1691"/>
              <a:gd name="T9" fmla="*/ 4529 h 5097"/>
            </a:gdLst>
            <a:ahLst/>
            <a:cxnLst>
              <a:cxn ang="0">
                <a:pos x="T0" y="T1"/>
              </a:cxn>
              <a:cxn ang="0">
                <a:pos x="T2" y="T3"/>
              </a:cxn>
              <a:cxn ang="0">
                <a:pos x="T4" y="T5"/>
              </a:cxn>
              <a:cxn ang="0">
                <a:pos x="T6" y="T7"/>
              </a:cxn>
              <a:cxn ang="0">
                <a:pos x="T8" y="T9"/>
              </a:cxn>
            </a:cxnLst>
            <a:rect l="0" t="0" r="r" b="b"/>
            <a:pathLst>
              <a:path w="1691" h="5097">
                <a:moveTo>
                  <a:pt x="583" y="4529"/>
                </a:moveTo>
                <a:lnTo>
                  <a:pt x="1689" y="5096"/>
                </a:lnTo>
                <a:lnTo>
                  <a:pt x="1690" y="1848"/>
                </a:lnTo>
                <a:lnTo>
                  <a:pt x="0" y="0"/>
                </a:lnTo>
                <a:lnTo>
                  <a:pt x="583" y="4529"/>
                </a:lnTo>
              </a:path>
            </a:pathLst>
          </a:custGeom>
          <a:solidFill>
            <a:srgbClr val="34294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14" name="Freeform 10">
            <a:extLst>
              <a:ext uri="{FF2B5EF4-FFF2-40B4-BE49-F238E27FC236}">
                <a16:creationId xmlns:a16="http://schemas.microsoft.com/office/drawing/2014/main" id="{8FE62A1D-525A-9B4D-8D77-8B3498CDF671}"/>
              </a:ext>
            </a:extLst>
          </p:cNvPr>
          <p:cNvSpPr>
            <a:spLocks noChangeArrowheads="1"/>
          </p:cNvSpPr>
          <p:nvPr/>
        </p:nvSpPr>
        <p:spPr bwMode="auto">
          <a:xfrm>
            <a:off x="7927084" y="4707792"/>
            <a:ext cx="916682" cy="628703"/>
          </a:xfrm>
          <a:custGeom>
            <a:avLst/>
            <a:gdLst>
              <a:gd name="T0" fmla="*/ 537 w 2836"/>
              <a:gd name="T1" fmla="*/ 1895 h 1945"/>
              <a:gd name="T2" fmla="*/ 2835 w 2836"/>
              <a:gd name="T3" fmla="*/ 131 h 1945"/>
              <a:gd name="T4" fmla="*/ 2835 w 2836"/>
              <a:gd name="T5" fmla="*/ 131 h 1945"/>
              <a:gd name="T6" fmla="*/ 1995 w 2836"/>
              <a:gd name="T7" fmla="*/ 0 h 1945"/>
              <a:gd name="T8" fmla="*/ 70 w 2836"/>
              <a:gd name="T9" fmla="*/ 1491 h 1945"/>
              <a:gd name="T10" fmla="*/ 70 w 2836"/>
              <a:gd name="T11" fmla="*/ 1491 h 1945"/>
              <a:gd name="T12" fmla="*/ 156 w 2836"/>
              <a:gd name="T13" fmla="*/ 1826 h 1945"/>
              <a:gd name="T14" fmla="*/ 156 w 2836"/>
              <a:gd name="T15" fmla="*/ 1826 h 1945"/>
              <a:gd name="T16" fmla="*/ 537 w 2836"/>
              <a:gd name="T17" fmla="*/ 1895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36" h="1945">
                <a:moveTo>
                  <a:pt x="537" y="1895"/>
                </a:moveTo>
                <a:lnTo>
                  <a:pt x="2835" y="131"/>
                </a:lnTo>
                <a:lnTo>
                  <a:pt x="2835" y="131"/>
                </a:lnTo>
                <a:cubicBezTo>
                  <a:pt x="2569" y="79"/>
                  <a:pt x="2288" y="35"/>
                  <a:pt x="1995" y="0"/>
                </a:cubicBezTo>
                <a:lnTo>
                  <a:pt x="70" y="1491"/>
                </a:lnTo>
                <a:lnTo>
                  <a:pt x="70" y="1491"/>
                </a:lnTo>
                <a:cubicBezTo>
                  <a:pt x="0" y="1544"/>
                  <a:pt x="56" y="1706"/>
                  <a:pt x="156" y="1826"/>
                </a:cubicBezTo>
                <a:lnTo>
                  <a:pt x="156" y="1826"/>
                </a:lnTo>
                <a:cubicBezTo>
                  <a:pt x="254" y="1944"/>
                  <a:pt x="478" y="1941"/>
                  <a:pt x="537" y="1895"/>
                </a:cubicBezTo>
              </a:path>
            </a:pathLst>
          </a:custGeom>
          <a:solidFill>
            <a:schemeClr val="accent6">
              <a:alpha val="60000"/>
            </a:schemeClr>
          </a:solidFill>
          <a:ln>
            <a:noFill/>
          </a:ln>
          <a:effectLst/>
        </p:spPr>
        <p:txBody>
          <a:bodyPr wrap="none" anchor="ctr"/>
          <a:lstStyle/>
          <a:p>
            <a:endParaRPr lang="en-US" sz="3266" dirty="0">
              <a:latin typeface="Lato Light" panose="020F0502020204030203" pitchFamily="34" charset="0"/>
            </a:endParaRPr>
          </a:p>
        </p:txBody>
      </p:sp>
      <p:sp>
        <p:nvSpPr>
          <p:cNvPr id="15" name="Freeform 11">
            <a:extLst>
              <a:ext uri="{FF2B5EF4-FFF2-40B4-BE49-F238E27FC236}">
                <a16:creationId xmlns:a16="http://schemas.microsoft.com/office/drawing/2014/main" id="{E3F7C9FC-AF1A-004E-B8B2-BC46641E42EC}"/>
              </a:ext>
            </a:extLst>
          </p:cNvPr>
          <p:cNvSpPr>
            <a:spLocks noChangeArrowheads="1"/>
          </p:cNvSpPr>
          <p:nvPr/>
        </p:nvSpPr>
        <p:spPr bwMode="auto">
          <a:xfrm>
            <a:off x="7851526" y="888525"/>
            <a:ext cx="210993" cy="4499293"/>
          </a:xfrm>
          <a:custGeom>
            <a:avLst/>
            <a:gdLst>
              <a:gd name="T0" fmla="*/ 652 w 653"/>
              <a:gd name="T1" fmla="*/ 13763 h 13915"/>
              <a:gd name="T2" fmla="*/ 652 w 653"/>
              <a:gd name="T3" fmla="*/ 13763 h 13915"/>
              <a:gd name="T4" fmla="*/ 335 w 653"/>
              <a:gd name="T5" fmla="*/ 13910 h 13915"/>
              <a:gd name="T6" fmla="*/ 335 w 653"/>
              <a:gd name="T7" fmla="*/ 13910 h 13915"/>
              <a:gd name="T8" fmla="*/ 2 w 653"/>
              <a:gd name="T9" fmla="*/ 13763 h 13915"/>
              <a:gd name="T10" fmla="*/ 2 w 653"/>
              <a:gd name="T11" fmla="*/ 286 h 13915"/>
              <a:gd name="T12" fmla="*/ 2 w 653"/>
              <a:gd name="T13" fmla="*/ 286 h 13915"/>
              <a:gd name="T14" fmla="*/ 326 w 653"/>
              <a:gd name="T15" fmla="*/ 0 h 13915"/>
              <a:gd name="T16" fmla="*/ 326 w 653"/>
              <a:gd name="T17" fmla="*/ 0 h 13915"/>
              <a:gd name="T18" fmla="*/ 652 w 653"/>
              <a:gd name="T19" fmla="*/ 286 h 13915"/>
              <a:gd name="T20" fmla="*/ 652 w 653"/>
              <a:gd name="T21" fmla="*/ 13763 h 13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3" h="13915">
                <a:moveTo>
                  <a:pt x="652" y="13763"/>
                </a:moveTo>
                <a:lnTo>
                  <a:pt x="652" y="13763"/>
                </a:lnTo>
                <a:cubicBezTo>
                  <a:pt x="652" y="13841"/>
                  <a:pt x="496" y="13906"/>
                  <a:pt x="335" y="13910"/>
                </a:cubicBezTo>
                <a:lnTo>
                  <a:pt x="335" y="13910"/>
                </a:lnTo>
                <a:cubicBezTo>
                  <a:pt x="170" y="13914"/>
                  <a:pt x="0" y="13855"/>
                  <a:pt x="2" y="13763"/>
                </a:cubicBezTo>
                <a:lnTo>
                  <a:pt x="2" y="286"/>
                </a:lnTo>
                <a:lnTo>
                  <a:pt x="2" y="286"/>
                </a:lnTo>
                <a:cubicBezTo>
                  <a:pt x="2" y="128"/>
                  <a:pt x="147" y="0"/>
                  <a:pt x="326" y="0"/>
                </a:cubicBezTo>
                <a:lnTo>
                  <a:pt x="326" y="0"/>
                </a:lnTo>
                <a:cubicBezTo>
                  <a:pt x="506" y="0"/>
                  <a:pt x="652" y="128"/>
                  <a:pt x="652" y="286"/>
                </a:cubicBezTo>
                <a:lnTo>
                  <a:pt x="652" y="13763"/>
                </a:lnTo>
              </a:path>
            </a:pathLst>
          </a:custGeom>
          <a:solidFill>
            <a:srgbClr val="77410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19" name="Chevron 18">
            <a:extLst>
              <a:ext uri="{FF2B5EF4-FFF2-40B4-BE49-F238E27FC236}">
                <a16:creationId xmlns:a16="http://schemas.microsoft.com/office/drawing/2014/main" id="{B651F5A4-8530-B94A-A4F0-1D721E400AC6}"/>
              </a:ext>
            </a:extLst>
          </p:cNvPr>
          <p:cNvSpPr/>
          <p:nvPr/>
        </p:nvSpPr>
        <p:spPr>
          <a:xfrm flipH="1">
            <a:off x="3847530" y="1727234"/>
            <a:ext cx="3559110" cy="772063"/>
          </a:xfrm>
          <a:prstGeom prst="chevron">
            <a:avLst>
              <a:gd name="adj" fmla="val 29491"/>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Lato Light" panose="020F0502020204030203" pitchFamily="34" charset="0"/>
            </a:endParaRPr>
          </a:p>
        </p:txBody>
      </p:sp>
      <p:sp>
        <p:nvSpPr>
          <p:cNvPr id="20" name="Chevron 19">
            <a:extLst>
              <a:ext uri="{FF2B5EF4-FFF2-40B4-BE49-F238E27FC236}">
                <a16:creationId xmlns:a16="http://schemas.microsoft.com/office/drawing/2014/main" id="{A2268AC5-B21F-1849-B6C9-134EC91F6275}"/>
              </a:ext>
            </a:extLst>
          </p:cNvPr>
          <p:cNvSpPr/>
          <p:nvPr/>
        </p:nvSpPr>
        <p:spPr>
          <a:xfrm flipH="1">
            <a:off x="2803671" y="1727233"/>
            <a:ext cx="1190301" cy="772063"/>
          </a:xfrm>
          <a:prstGeom prst="chevron">
            <a:avLst>
              <a:gd name="adj" fmla="val 29491"/>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Lato Light" panose="020F0502020204030203" pitchFamily="34" charset="0"/>
            </a:endParaRPr>
          </a:p>
        </p:txBody>
      </p:sp>
      <p:sp>
        <p:nvSpPr>
          <p:cNvPr id="22" name="Chevron 21">
            <a:extLst>
              <a:ext uri="{FF2B5EF4-FFF2-40B4-BE49-F238E27FC236}">
                <a16:creationId xmlns:a16="http://schemas.microsoft.com/office/drawing/2014/main" id="{CC218D3E-EEA7-8043-AA64-E1F44E9D0EA0}"/>
              </a:ext>
            </a:extLst>
          </p:cNvPr>
          <p:cNvSpPr/>
          <p:nvPr/>
        </p:nvSpPr>
        <p:spPr>
          <a:xfrm flipH="1">
            <a:off x="3847530" y="2540905"/>
            <a:ext cx="3559110" cy="772063"/>
          </a:xfrm>
          <a:prstGeom prst="chevron">
            <a:avLst>
              <a:gd name="adj" fmla="val 29491"/>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Lato Light" panose="020F0502020204030203" pitchFamily="34" charset="0"/>
            </a:endParaRPr>
          </a:p>
        </p:txBody>
      </p:sp>
      <p:sp>
        <p:nvSpPr>
          <p:cNvPr id="23" name="Chevron 22">
            <a:extLst>
              <a:ext uri="{FF2B5EF4-FFF2-40B4-BE49-F238E27FC236}">
                <a16:creationId xmlns:a16="http://schemas.microsoft.com/office/drawing/2014/main" id="{B6A860B9-B99C-1443-B5DB-CF56E044786E}"/>
              </a:ext>
            </a:extLst>
          </p:cNvPr>
          <p:cNvSpPr/>
          <p:nvPr/>
        </p:nvSpPr>
        <p:spPr>
          <a:xfrm flipH="1">
            <a:off x="2803671" y="2540905"/>
            <a:ext cx="1190301" cy="772063"/>
          </a:xfrm>
          <a:prstGeom prst="chevron">
            <a:avLst>
              <a:gd name="adj" fmla="val 29491"/>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Lato Light" panose="020F0502020204030203" pitchFamily="34" charset="0"/>
            </a:endParaRPr>
          </a:p>
        </p:txBody>
      </p:sp>
      <p:sp>
        <p:nvSpPr>
          <p:cNvPr id="25" name="Chevron 24">
            <a:extLst>
              <a:ext uri="{FF2B5EF4-FFF2-40B4-BE49-F238E27FC236}">
                <a16:creationId xmlns:a16="http://schemas.microsoft.com/office/drawing/2014/main" id="{BA82D9EC-F73F-744A-BD8D-04FA6ABBAE3A}"/>
              </a:ext>
            </a:extLst>
          </p:cNvPr>
          <p:cNvSpPr/>
          <p:nvPr/>
        </p:nvSpPr>
        <p:spPr>
          <a:xfrm flipH="1">
            <a:off x="3847530" y="3357943"/>
            <a:ext cx="3559110" cy="772063"/>
          </a:xfrm>
          <a:prstGeom prst="chevron">
            <a:avLst>
              <a:gd name="adj" fmla="val 29491"/>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Lato Light" panose="020F0502020204030203" pitchFamily="34" charset="0"/>
            </a:endParaRPr>
          </a:p>
        </p:txBody>
      </p:sp>
      <p:sp>
        <p:nvSpPr>
          <p:cNvPr id="26" name="Chevron 25">
            <a:extLst>
              <a:ext uri="{FF2B5EF4-FFF2-40B4-BE49-F238E27FC236}">
                <a16:creationId xmlns:a16="http://schemas.microsoft.com/office/drawing/2014/main" id="{60B89C60-BEAD-564F-8B94-51611A80B272}"/>
              </a:ext>
            </a:extLst>
          </p:cNvPr>
          <p:cNvSpPr/>
          <p:nvPr/>
        </p:nvSpPr>
        <p:spPr>
          <a:xfrm flipH="1">
            <a:off x="2803671" y="3357943"/>
            <a:ext cx="1190301" cy="772063"/>
          </a:xfrm>
          <a:prstGeom prst="chevron">
            <a:avLst>
              <a:gd name="adj" fmla="val 29491"/>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Lato Light" panose="020F0502020204030203" pitchFamily="34" charset="0"/>
            </a:endParaRPr>
          </a:p>
        </p:txBody>
      </p:sp>
      <p:sp>
        <p:nvSpPr>
          <p:cNvPr id="28" name="Chevron 27">
            <a:extLst>
              <a:ext uri="{FF2B5EF4-FFF2-40B4-BE49-F238E27FC236}">
                <a16:creationId xmlns:a16="http://schemas.microsoft.com/office/drawing/2014/main" id="{98E29533-8F77-9341-B392-8AF33F23C68C}"/>
              </a:ext>
            </a:extLst>
          </p:cNvPr>
          <p:cNvSpPr/>
          <p:nvPr/>
        </p:nvSpPr>
        <p:spPr>
          <a:xfrm flipH="1">
            <a:off x="3847530" y="4169790"/>
            <a:ext cx="3559110" cy="772063"/>
          </a:xfrm>
          <a:prstGeom prst="chevron">
            <a:avLst>
              <a:gd name="adj" fmla="val 29491"/>
            </a:avLst>
          </a:pr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Lato Light" panose="020F0502020204030203" pitchFamily="34" charset="0"/>
            </a:endParaRPr>
          </a:p>
        </p:txBody>
      </p:sp>
      <p:sp>
        <p:nvSpPr>
          <p:cNvPr id="29" name="Chevron 28">
            <a:extLst>
              <a:ext uri="{FF2B5EF4-FFF2-40B4-BE49-F238E27FC236}">
                <a16:creationId xmlns:a16="http://schemas.microsoft.com/office/drawing/2014/main" id="{789ACEEF-995E-EB45-864D-FAD3AA5DE9C4}"/>
              </a:ext>
            </a:extLst>
          </p:cNvPr>
          <p:cNvSpPr/>
          <p:nvPr/>
        </p:nvSpPr>
        <p:spPr>
          <a:xfrm flipH="1">
            <a:off x="2803671" y="4169789"/>
            <a:ext cx="1190301" cy="772063"/>
          </a:xfrm>
          <a:prstGeom prst="chevron">
            <a:avLst>
              <a:gd name="adj" fmla="val 29491"/>
            </a:avLst>
          </a:pr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Lato Light" panose="020F0502020204030203" pitchFamily="34" charset="0"/>
            </a:endParaRPr>
          </a:p>
        </p:txBody>
      </p:sp>
      <p:sp>
        <p:nvSpPr>
          <p:cNvPr id="30" name="Pentagon 29">
            <a:extLst>
              <a:ext uri="{FF2B5EF4-FFF2-40B4-BE49-F238E27FC236}">
                <a16:creationId xmlns:a16="http://schemas.microsoft.com/office/drawing/2014/main" id="{20915686-8E8F-F240-9B00-6E98E8FCA882}"/>
              </a:ext>
            </a:extLst>
          </p:cNvPr>
          <p:cNvSpPr/>
          <p:nvPr/>
        </p:nvSpPr>
        <p:spPr>
          <a:xfrm flipH="1">
            <a:off x="7255170" y="2541079"/>
            <a:ext cx="833995" cy="770818"/>
          </a:xfrm>
          <a:prstGeom prst="homePlate">
            <a:avLst>
              <a:gd name="adj" fmla="val 29904"/>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31" name="Pentagon 30">
            <a:extLst>
              <a:ext uri="{FF2B5EF4-FFF2-40B4-BE49-F238E27FC236}">
                <a16:creationId xmlns:a16="http://schemas.microsoft.com/office/drawing/2014/main" id="{4F23DA37-33D7-624D-AD75-ADC95685416C}"/>
              </a:ext>
            </a:extLst>
          </p:cNvPr>
          <p:cNvSpPr/>
          <p:nvPr/>
        </p:nvSpPr>
        <p:spPr>
          <a:xfrm flipH="1">
            <a:off x="7255170" y="1727408"/>
            <a:ext cx="833995" cy="770818"/>
          </a:xfrm>
          <a:prstGeom prst="homePlate">
            <a:avLst>
              <a:gd name="adj" fmla="val 29904"/>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32" name="Pentagon 31">
            <a:extLst>
              <a:ext uri="{FF2B5EF4-FFF2-40B4-BE49-F238E27FC236}">
                <a16:creationId xmlns:a16="http://schemas.microsoft.com/office/drawing/2014/main" id="{1243F8DE-5163-8C4C-AB1B-2D5E6C8907C7}"/>
              </a:ext>
            </a:extLst>
          </p:cNvPr>
          <p:cNvSpPr/>
          <p:nvPr/>
        </p:nvSpPr>
        <p:spPr>
          <a:xfrm flipH="1">
            <a:off x="7255170" y="3359187"/>
            <a:ext cx="833995" cy="770818"/>
          </a:xfrm>
          <a:prstGeom prst="homePlate">
            <a:avLst>
              <a:gd name="adj" fmla="val 29904"/>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33" name="Pentagon 32">
            <a:extLst>
              <a:ext uri="{FF2B5EF4-FFF2-40B4-BE49-F238E27FC236}">
                <a16:creationId xmlns:a16="http://schemas.microsoft.com/office/drawing/2014/main" id="{236EDA2C-2B90-EE4D-80F7-5B8887AACF38}"/>
              </a:ext>
            </a:extLst>
          </p:cNvPr>
          <p:cNvSpPr/>
          <p:nvPr/>
        </p:nvSpPr>
        <p:spPr>
          <a:xfrm flipH="1">
            <a:off x="7255170" y="4168289"/>
            <a:ext cx="833995" cy="770818"/>
          </a:xfrm>
          <a:prstGeom prst="homePlate">
            <a:avLst>
              <a:gd name="adj" fmla="val 29904"/>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36" name="Freeform 749">
            <a:extLst>
              <a:ext uri="{FF2B5EF4-FFF2-40B4-BE49-F238E27FC236}">
                <a16:creationId xmlns:a16="http://schemas.microsoft.com/office/drawing/2014/main" id="{1C7007DB-CEA9-CC4E-A8EF-BB5F6A386630}"/>
              </a:ext>
            </a:extLst>
          </p:cNvPr>
          <p:cNvSpPr>
            <a:spLocks noChangeArrowheads="1"/>
          </p:cNvSpPr>
          <p:nvPr/>
        </p:nvSpPr>
        <p:spPr bwMode="auto">
          <a:xfrm>
            <a:off x="3132854" y="1898192"/>
            <a:ext cx="492746" cy="429249"/>
          </a:xfrm>
          <a:custGeom>
            <a:avLst/>
            <a:gdLst/>
            <a:ahLst/>
            <a:cxnLst/>
            <a:rect l="0" t="0" r="r" b="b"/>
            <a:pathLst>
              <a:path w="307491" h="267929">
                <a:moveTo>
                  <a:pt x="242711" y="233363"/>
                </a:moveTo>
                <a:cubicBezTo>
                  <a:pt x="245181" y="233363"/>
                  <a:pt x="247297" y="235127"/>
                  <a:pt x="247297" y="237949"/>
                </a:cubicBezTo>
                <a:cubicBezTo>
                  <a:pt x="247297" y="240419"/>
                  <a:pt x="245181" y="242535"/>
                  <a:pt x="242711" y="242535"/>
                </a:cubicBezTo>
                <a:cubicBezTo>
                  <a:pt x="240242" y="242535"/>
                  <a:pt x="238125" y="240419"/>
                  <a:pt x="238125" y="237949"/>
                </a:cubicBezTo>
                <a:cubicBezTo>
                  <a:pt x="238125" y="235127"/>
                  <a:pt x="240242" y="233363"/>
                  <a:pt x="242711" y="233363"/>
                </a:cubicBezTo>
                <a:close/>
                <a:moveTo>
                  <a:pt x="50624" y="233363"/>
                </a:moveTo>
                <a:cubicBezTo>
                  <a:pt x="53094" y="233363"/>
                  <a:pt x="55210" y="235127"/>
                  <a:pt x="55210" y="237949"/>
                </a:cubicBezTo>
                <a:cubicBezTo>
                  <a:pt x="55210" y="240419"/>
                  <a:pt x="53094" y="242535"/>
                  <a:pt x="50624" y="242535"/>
                </a:cubicBezTo>
                <a:cubicBezTo>
                  <a:pt x="48155" y="242535"/>
                  <a:pt x="46038" y="240419"/>
                  <a:pt x="46038" y="237949"/>
                </a:cubicBezTo>
                <a:cubicBezTo>
                  <a:pt x="46038" y="235127"/>
                  <a:pt x="48155" y="233363"/>
                  <a:pt x="50624" y="233363"/>
                </a:cubicBezTo>
                <a:close/>
                <a:moveTo>
                  <a:pt x="242702" y="216500"/>
                </a:moveTo>
                <a:cubicBezTo>
                  <a:pt x="231162" y="216500"/>
                  <a:pt x="221786" y="225851"/>
                  <a:pt x="221786" y="237360"/>
                </a:cubicBezTo>
                <a:cubicBezTo>
                  <a:pt x="221786" y="237360"/>
                  <a:pt x="221786" y="237360"/>
                  <a:pt x="221786" y="237719"/>
                </a:cubicBezTo>
                <a:lnTo>
                  <a:pt x="221786" y="238079"/>
                </a:lnTo>
                <a:cubicBezTo>
                  <a:pt x="221786" y="249587"/>
                  <a:pt x="231162" y="258578"/>
                  <a:pt x="242702" y="258578"/>
                </a:cubicBezTo>
                <a:cubicBezTo>
                  <a:pt x="254603" y="258578"/>
                  <a:pt x="263979" y="249228"/>
                  <a:pt x="263979" y="237719"/>
                </a:cubicBezTo>
                <a:cubicBezTo>
                  <a:pt x="263979" y="226210"/>
                  <a:pt x="254603" y="216500"/>
                  <a:pt x="242702" y="216500"/>
                </a:cubicBezTo>
                <a:close/>
                <a:moveTo>
                  <a:pt x="50127" y="216500"/>
                </a:moveTo>
                <a:cubicBezTo>
                  <a:pt x="38226" y="216500"/>
                  <a:pt x="28850" y="226210"/>
                  <a:pt x="28850" y="237719"/>
                </a:cubicBezTo>
                <a:cubicBezTo>
                  <a:pt x="28850" y="249228"/>
                  <a:pt x="38226" y="258578"/>
                  <a:pt x="50127" y="258578"/>
                </a:cubicBezTo>
                <a:cubicBezTo>
                  <a:pt x="61667" y="258578"/>
                  <a:pt x="71404" y="249228"/>
                  <a:pt x="71404" y="237719"/>
                </a:cubicBezTo>
                <a:cubicBezTo>
                  <a:pt x="71404" y="226210"/>
                  <a:pt x="61667" y="216500"/>
                  <a:pt x="50127" y="216500"/>
                </a:cubicBezTo>
                <a:close/>
                <a:moveTo>
                  <a:pt x="85469" y="122276"/>
                </a:moveTo>
                <a:lnTo>
                  <a:pt x="85469" y="178379"/>
                </a:lnTo>
                <a:lnTo>
                  <a:pt x="151103" y="178379"/>
                </a:lnTo>
                <a:lnTo>
                  <a:pt x="151103" y="122276"/>
                </a:lnTo>
                <a:lnTo>
                  <a:pt x="146415" y="122276"/>
                </a:lnTo>
                <a:lnTo>
                  <a:pt x="98451" y="122276"/>
                </a:lnTo>
                <a:lnTo>
                  <a:pt x="85469" y="122276"/>
                </a:lnTo>
                <a:close/>
                <a:moveTo>
                  <a:pt x="242702" y="76962"/>
                </a:moveTo>
                <a:lnTo>
                  <a:pt x="251718" y="178379"/>
                </a:lnTo>
                <a:lnTo>
                  <a:pt x="260012" y="178379"/>
                </a:lnTo>
                <a:lnTo>
                  <a:pt x="296435" y="83435"/>
                </a:lnTo>
                <a:lnTo>
                  <a:pt x="242702" y="76962"/>
                </a:lnTo>
                <a:close/>
                <a:moveTo>
                  <a:pt x="194017" y="71208"/>
                </a:moveTo>
                <a:lnTo>
                  <a:pt x="184641" y="178379"/>
                </a:lnTo>
                <a:lnTo>
                  <a:pt x="242341" y="178379"/>
                </a:lnTo>
                <a:lnTo>
                  <a:pt x="233686" y="75883"/>
                </a:lnTo>
                <a:lnTo>
                  <a:pt x="194017" y="71208"/>
                </a:lnTo>
                <a:close/>
                <a:moveTo>
                  <a:pt x="151103" y="66532"/>
                </a:moveTo>
                <a:lnTo>
                  <a:pt x="151103" y="112925"/>
                </a:lnTo>
                <a:lnTo>
                  <a:pt x="155791" y="112925"/>
                </a:lnTo>
                <a:cubicBezTo>
                  <a:pt x="158315" y="112925"/>
                  <a:pt x="160479" y="115083"/>
                  <a:pt x="160479" y="117601"/>
                </a:cubicBezTo>
                <a:lnTo>
                  <a:pt x="160479" y="178379"/>
                </a:lnTo>
                <a:lnTo>
                  <a:pt x="175265" y="178379"/>
                </a:lnTo>
                <a:lnTo>
                  <a:pt x="184641" y="70129"/>
                </a:lnTo>
                <a:lnTo>
                  <a:pt x="151103" y="66532"/>
                </a:lnTo>
                <a:close/>
                <a:moveTo>
                  <a:pt x="103139" y="61138"/>
                </a:moveTo>
                <a:lnTo>
                  <a:pt x="103139" y="112925"/>
                </a:lnTo>
                <a:lnTo>
                  <a:pt x="141726" y="112925"/>
                </a:lnTo>
                <a:lnTo>
                  <a:pt x="141726" y="65453"/>
                </a:lnTo>
                <a:lnTo>
                  <a:pt x="103139" y="61138"/>
                </a:lnTo>
                <a:close/>
                <a:moveTo>
                  <a:pt x="54815" y="55024"/>
                </a:moveTo>
                <a:lnTo>
                  <a:pt x="54815" y="178379"/>
                </a:lnTo>
                <a:lnTo>
                  <a:pt x="76453" y="178379"/>
                </a:lnTo>
                <a:lnTo>
                  <a:pt x="76453" y="117601"/>
                </a:lnTo>
                <a:cubicBezTo>
                  <a:pt x="76453" y="115083"/>
                  <a:pt x="78256" y="112925"/>
                  <a:pt x="81141" y="112925"/>
                </a:cubicBezTo>
                <a:lnTo>
                  <a:pt x="93763" y="112925"/>
                </a:lnTo>
                <a:lnTo>
                  <a:pt x="93763" y="59699"/>
                </a:lnTo>
                <a:lnTo>
                  <a:pt x="54815" y="55024"/>
                </a:lnTo>
                <a:close/>
                <a:moveTo>
                  <a:pt x="193001" y="15875"/>
                </a:moveTo>
                <a:lnTo>
                  <a:pt x="233311" y="15875"/>
                </a:lnTo>
                <a:cubicBezTo>
                  <a:pt x="235490" y="15875"/>
                  <a:pt x="237669" y="17707"/>
                  <a:pt x="237669" y="20271"/>
                </a:cubicBezTo>
                <a:lnTo>
                  <a:pt x="240574" y="53242"/>
                </a:lnTo>
                <a:cubicBezTo>
                  <a:pt x="240937" y="55807"/>
                  <a:pt x="238758" y="58005"/>
                  <a:pt x="236216" y="58371"/>
                </a:cubicBezTo>
                <a:lnTo>
                  <a:pt x="235853" y="58371"/>
                </a:lnTo>
                <a:cubicBezTo>
                  <a:pt x="233311" y="58371"/>
                  <a:pt x="231495" y="56540"/>
                  <a:pt x="231132" y="53975"/>
                </a:cubicBezTo>
                <a:lnTo>
                  <a:pt x="228590" y="25400"/>
                </a:lnTo>
                <a:lnTo>
                  <a:pt x="196996" y="25400"/>
                </a:lnTo>
                <a:lnTo>
                  <a:pt x="195180" y="48114"/>
                </a:lnTo>
                <a:cubicBezTo>
                  <a:pt x="194817" y="50678"/>
                  <a:pt x="192638" y="52510"/>
                  <a:pt x="190096" y="52510"/>
                </a:cubicBezTo>
                <a:cubicBezTo>
                  <a:pt x="187554" y="52143"/>
                  <a:pt x="185738" y="49945"/>
                  <a:pt x="185738" y="47015"/>
                </a:cubicBezTo>
                <a:lnTo>
                  <a:pt x="188280" y="20271"/>
                </a:lnTo>
                <a:cubicBezTo>
                  <a:pt x="188280" y="17707"/>
                  <a:pt x="190459" y="15875"/>
                  <a:pt x="193001" y="15875"/>
                </a:cubicBezTo>
                <a:close/>
                <a:moveTo>
                  <a:pt x="98307" y="4763"/>
                </a:moveTo>
                <a:lnTo>
                  <a:pt x="145813" y="4763"/>
                </a:lnTo>
                <a:cubicBezTo>
                  <a:pt x="148313" y="4763"/>
                  <a:pt x="150456" y="6898"/>
                  <a:pt x="150456" y="9388"/>
                </a:cubicBezTo>
                <a:lnTo>
                  <a:pt x="150456" y="41056"/>
                </a:lnTo>
                <a:cubicBezTo>
                  <a:pt x="150456" y="43547"/>
                  <a:pt x="148313" y="45682"/>
                  <a:pt x="145813" y="45682"/>
                </a:cubicBezTo>
                <a:cubicBezTo>
                  <a:pt x="143312" y="45682"/>
                  <a:pt x="141169" y="43547"/>
                  <a:pt x="141169" y="41056"/>
                </a:cubicBezTo>
                <a:lnTo>
                  <a:pt x="141169" y="14014"/>
                </a:lnTo>
                <a:lnTo>
                  <a:pt x="102950" y="14014"/>
                </a:lnTo>
                <a:lnTo>
                  <a:pt x="102950" y="35719"/>
                </a:lnTo>
                <a:cubicBezTo>
                  <a:pt x="102950" y="38210"/>
                  <a:pt x="100807" y="40345"/>
                  <a:pt x="98307" y="40345"/>
                </a:cubicBezTo>
                <a:cubicBezTo>
                  <a:pt x="95449" y="40345"/>
                  <a:pt x="93663" y="38210"/>
                  <a:pt x="93663" y="35719"/>
                </a:cubicBezTo>
                <a:lnTo>
                  <a:pt x="93663" y="9388"/>
                </a:lnTo>
                <a:cubicBezTo>
                  <a:pt x="93663" y="6898"/>
                  <a:pt x="95449" y="4763"/>
                  <a:pt x="98307" y="4763"/>
                </a:cubicBezTo>
                <a:close/>
                <a:moveTo>
                  <a:pt x="4688" y="0"/>
                </a:moveTo>
                <a:cubicBezTo>
                  <a:pt x="30653" y="0"/>
                  <a:pt x="52291" y="20139"/>
                  <a:pt x="54455" y="46033"/>
                </a:cubicBezTo>
                <a:lnTo>
                  <a:pt x="303287" y="74804"/>
                </a:lnTo>
                <a:cubicBezTo>
                  <a:pt x="304730" y="74804"/>
                  <a:pt x="306172" y="75883"/>
                  <a:pt x="306893" y="76962"/>
                </a:cubicBezTo>
                <a:cubicBezTo>
                  <a:pt x="307615" y="78041"/>
                  <a:pt x="307615" y="79479"/>
                  <a:pt x="307254" y="80918"/>
                </a:cubicBezTo>
                <a:lnTo>
                  <a:pt x="267585" y="184852"/>
                </a:lnTo>
                <a:cubicBezTo>
                  <a:pt x="266864" y="186291"/>
                  <a:pt x="265061" y="187729"/>
                  <a:pt x="263258" y="187729"/>
                </a:cubicBezTo>
                <a:lnTo>
                  <a:pt x="247390" y="187729"/>
                </a:lnTo>
                <a:lnTo>
                  <a:pt x="179592" y="187729"/>
                </a:lnTo>
                <a:lnTo>
                  <a:pt x="155791" y="187729"/>
                </a:lnTo>
                <a:lnTo>
                  <a:pt x="81141" y="187729"/>
                </a:lnTo>
                <a:lnTo>
                  <a:pt x="54815" y="187729"/>
                </a:lnTo>
                <a:lnTo>
                  <a:pt x="54815" y="207869"/>
                </a:lnTo>
                <a:cubicBezTo>
                  <a:pt x="67798" y="209667"/>
                  <a:pt x="78256" y="220097"/>
                  <a:pt x="80059" y="233043"/>
                </a:cubicBezTo>
                <a:lnTo>
                  <a:pt x="212770" y="233043"/>
                </a:lnTo>
                <a:cubicBezTo>
                  <a:pt x="214934" y="218658"/>
                  <a:pt x="227556" y="207509"/>
                  <a:pt x="242702" y="207509"/>
                </a:cubicBezTo>
                <a:cubicBezTo>
                  <a:pt x="259651" y="207509"/>
                  <a:pt x="272994" y="220816"/>
                  <a:pt x="272994" y="237719"/>
                </a:cubicBezTo>
                <a:cubicBezTo>
                  <a:pt x="272994" y="254622"/>
                  <a:pt x="259651" y="267929"/>
                  <a:pt x="242702" y="267929"/>
                </a:cubicBezTo>
                <a:cubicBezTo>
                  <a:pt x="227556" y="267929"/>
                  <a:pt x="214934" y="256780"/>
                  <a:pt x="212770" y="242394"/>
                </a:cubicBezTo>
                <a:lnTo>
                  <a:pt x="80059" y="242394"/>
                </a:lnTo>
                <a:cubicBezTo>
                  <a:pt x="77896" y="256780"/>
                  <a:pt x="65274" y="267929"/>
                  <a:pt x="50127" y="267929"/>
                </a:cubicBezTo>
                <a:cubicBezTo>
                  <a:pt x="33538" y="267929"/>
                  <a:pt x="19474" y="254622"/>
                  <a:pt x="19474" y="237719"/>
                </a:cubicBezTo>
                <a:cubicBezTo>
                  <a:pt x="19474" y="222614"/>
                  <a:pt x="30653" y="210027"/>
                  <a:pt x="45439" y="207869"/>
                </a:cubicBezTo>
                <a:lnTo>
                  <a:pt x="45439" y="183054"/>
                </a:lnTo>
                <a:lnTo>
                  <a:pt x="45439" y="49989"/>
                </a:lnTo>
                <a:cubicBezTo>
                  <a:pt x="45439" y="27692"/>
                  <a:pt x="27047" y="9350"/>
                  <a:pt x="4688" y="9350"/>
                </a:cubicBezTo>
                <a:cubicBezTo>
                  <a:pt x="1803" y="9350"/>
                  <a:pt x="0" y="7192"/>
                  <a:pt x="0" y="4315"/>
                </a:cubicBezTo>
                <a:cubicBezTo>
                  <a:pt x="0" y="2158"/>
                  <a:pt x="1803" y="0"/>
                  <a:pt x="4688"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37" name="Freeform 748">
            <a:extLst>
              <a:ext uri="{FF2B5EF4-FFF2-40B4-BE49-F238E27FC236}">
                <a16:creationId xmlns:a16="http://schemas.microsoft.com/office/drawing/2014/main" id="{DDE01EB9-8B8B-9042-86DD-EACA2A41CA2A}"/>
              </a:ext>
            </a:extLst>
          </p:cNvPr>
          <p:cNvSpPr>
            <a:spLocks noChangeArrowheads="1"/>
          </p:cNvSpPr>
          <p:nvPr/>
        </p:nvSpPr>
        <p:spPr bwMode="auto">
          <a:xfrm>
            <a:off x="3132854" y="2706784"/>
            <a:ext cx="490205" cy="439408"/>
          </a:xfrm>
          <a:custGeom>
            <a:avLst/>
            <a:gdLst/>
            <a:ahLst/>
            <a:cxnLst/>
            <a:rect l="0" t="0" r="r" b="b"/>
            <a:pathLst>
              <a:path w="306589" h="274279">
                <a:moveTo>
                  <a:pt x="247473" y="238125"/>
                </a:moveTo>
                <a:cubicBezTo>
                  <a:pt x="249943" y="238125"/>
                  <a:pt x="252059" y="240242"/>
                  <a:pt x="252059" y="242711"/>
                </a:cubicBezTo>
                <a:cubicBezTo>
                  <a:pt x="252059" y="245181"/>
                  <a:pt x="249943" y="247297"/>
                  <a:pt x="247473" y="247297"/>
                </a:cubicBezTo>
                <a:cubicBezTo>
                  <a:pt x="245004" y="247297"/>
                  <a:pt x="242887" y="245181"/>
                  <a:pt x="242887" y="242711"/>
                </a:cubicBezTo>
                <a:cubicBezTo>
                  <a:pt x="242887" y="240242"/>
                  <a:pt x="245004" y="238125"/>
                  <a:pt x="247473" y="238125"/>
                </a:cubicBezTo>
                <a:close/>
                <a:moveTo>
                  <a:pt x="50800" y="238125"/>
                </a:moveTo>
                <a:cubicBezTo>
                  <a:pt x="53364" y="238125"/>
                  <a:pt x="55196" y="240242"/>
                  <a:pt x="55196" y="242711"/>
                </a:cubicBezTo>
                <a:cubicBezTo>
                  <a:pt x="55196" y="245181"/>
                  <a:pt x="53364" y="247297"/>
                  <a:pt x="50800" y="247297"/>
                </a:cubicBezTo>
                <a:cubicBezTo>
                  <a:pt x="47869" y="247297"/>
                  <a:pt x="46037" y="245181"/>
                  <a:pt x="46037" y="242711"/>
                </a:cubicBezTo>
                <a:cubicBezTo>
                  <a:pt x="46037" y="240242"/>
                  <a:pt x="47869" y="238125"/>
                  <a:pt x="50800" y="238125"/>
                </a:cubicBezTo>
                <a:close/>
                <a:moveTo>
                  <a:pt x="247961" y="221436"/>
                </a:moveTo>
                <a:cubicBezTo>
                  <a:pt x="236102" y="221436"/>
                  <a:pt x="226400" y="230782"/>
                  <a:pt x="226040" y="242645"/>
                </a:cubicBezTo>
                <a:cubicBezTo>
                  <a:pt x="226040" y="243005"/>
                  <a:pt x="226400" y="243005"/>
                  <a:pt x="226400" y="243005"/>
                </a:cubicBezTo>
                <a:cubicBezTo>
                  <a:pt x="226400" y="243364"/>
                  <a:pt x="226040" y="243364"/>
                  <a:pt x="226040" y="243364"/>
                </a:cubicBezTo>
                <a:cubicBezTo>
                  <a:pt x="226400" y="255227"/>
                  <a:pt x="236102" y="264932"/>
                  <a:pt x="247961" y="264932"/>
                </a:cubicBezTo>
                <a:cubicBezTo>
                  <a:pt x="259820" y="264932"/>
                  <a:pt x="269523" y="255227"/>
                  <a:pt x="269523" y="243005"/>
                </a:cubicBezTo>
                <a:cubicBezTo>
                  <a:pt x="269523" y="231141"/>
                  <a:pt x="259820" y="221436"/>
                  <a:pt x="247961" y="221436"/>
                </a:cubicBezTo>
                <a:close/>
                <a:moveTo>
                  <a:pt x="51389" y="221436"/>
                </a:moveTo>
                <a:cubicBezTo>
                  <a:pt x="39530" y="221436"/>
                  <a:pt x="29827" y="231141"/>
                  <a:pt x="29827" y="243005"/>
                </a:cubicBezTo>
                <a:cubicBezTo>
                  <a:pt x="29827" y="255227"/>
                  <a:pt x="39530" y="264932"/>
                  <a:pt x="51389" y="264932"/>
                </a:cubicBezTo>
                <a:cubicBezTo>
                  <a:pt x="63248" y="264932"/>
                  <a:pt x="72951" y="255227"/>
                  <a:pt x="72951" y="243005"/>
                </a:cubicBezTo>
                <a:cubicBezTo>
                  <a:pt x="72951" y="231141"/>
                  <a:pt x="63248" y="221436"/>
                  <a:pt x="51389" y="221436"/>
                </a:cubicBezTo>
                <a:close/>
                <a:moveTo>
                  <a:pt x="55702" y="56078"/>
                </a:moveTo>
                <a:lnTo>
                  <a:pt x="55702" y="118626"/>
                </a:lnTo>
                <a:lnTo>
                  <a:pt x="101341" y="120783"/>
                </a:lnTo>
                <a:cubicBezTo>
                  <a:pt x="103856" y="120783"/>
                  <a:pt x="106013" y="123299"/>
                  <a:pt x="105653" y="125816"/>
                </a:cubicBezTo>
                <a:cubicBezTo>
                  <a:pt x="105653" y="127972"/>
                  <a:pt x="103497" y="130129"/>
                  <a:pt x="100982" y="130129"/>
                </a:cubicBezTo>
                <a:lnTo>
                  <a:pt x="100622" y="130129"/>
                </a:lnTo>
                <a:lnTo>
                  <a:pt x="55702" y="127972"/>
                </a:lnTo>
                <a:lnTo>
                  <a:pt x="55702" y="182612"/>
                </a:lnTo>
                <a:lnTo>
                  <a:pt x="246165" y="182612"/>
                </a:lnTo>
                <a:cubicBezTo>
                  <a:pt x="258024" y="182612"/>
                  <a:pt x="268445" y="175064"/>
                  <a:pt x="272398" y="164279"/>
                </a:cubicBezTo>
                <a:lnTo>
                  <a:pt x="282101" y="139116"/>
                </a:lnTo>
                <a:lnTo>
                  <a:pt x="234665" y="136600"/>
                </a:lnTo>
                <a:cubicBezTo>
                  <a:pt x="232149" y="136600"/>
                  <a:pt x="230353" y="134443"/>
                  <a:pt x="230353" y="131927"/>
                </a:cubicBezTo>
                <a:cubicBezTo>
                  <a:pt x="230353" y="129410"/>
                  <a:pt x="232509" y="127253"/>
                  <a:pt x="235384" y="127253"/>
                </a:cubicBezTo>
                <a:lnTo>
                  <a:pt x="285695" y="129770"/>
                </a:lnTo>
                <a:lnTo>
                  <a:pt x="296476" y="101371"/>
                </a:lnTo>
                <a:cubicBezTo>
                  <a:pt x="297913" y="97417"/>
                  <a:pt x="297554" y="93103"/>
                  <a:pt x="295397" y="89509"/>
                </a:cubicBezTo>
                <a:cubicBezTo>
                  <a:pt x="292882" y="85914"/>
                  <a:pt x="289288" y="83398"/>
                  <a:pt x="285335" y="82679"/>
                </a:cubicBezTo>
                <a:lnTo>
                  <a:pt x="198369" y="72613"/>
                </a:lnTo>
                <a:lnTo>
                  <a:pt x="198369" y="102809"/>
                </a:lnTo>
                <a:lnTo>
                  <a:pt x="223525" y="102809"/>
                </a:lnTo>
                <a:cubicBezTo>
                  <a:pt x="225681" y="102809"/>
                  <a:pt x="227118" y="103888"/>
                  <a:pt x="227837" y="105685"/>
                </a:cubicBezTo>
                <a:cubicBezTo>
                  <a:pt x="228556" y="107482"/>
                  <a:pt x="228196" y="109639"/>
                  <a:pt x="226759" y="110718"/>
                </a:cubicBezTo>
                <a:lnTo>
                  <a:pt x="174651" y="163201"/>
                </a:lnTo>
                <a:cubicBezTo>
                  <a:pt x="173573" y="163920"/>
                  <a:pt x="172495" y="164639"/>
                  <a:pt x="171417" y="164639"/>
                </a:cubicBezTo>
                <a:cubicBezTo>
                  <a:pt x="169979" y="164639"/>
                  <a:pt x="168901" y="163920"/>
                  <a:pt x="167823" y="163201"/>
                </a:cubicBezTo>
                <a:lnTo>
                  <a:pt x="115715" y="110718"/>
                </a:lnTo>
                <a:cubicBezTo>
                  <a:pt x="114278" y="109639"/>
                  <a:pt x="113919" y="107482"/>
                  <a:pt x="114637" y="105685"/>
                </a:cubicBezTo>
                <a:cubicBezTo>
                  <a:pt x="115356" y="103888"/>
                  <a:pt x="117153" y="102809"/>
                  <a:pt x="118950" y="102809"/>
                </a:cubicBezTo>
                <a:lnTo>
                  <a:pt x="144824" y="102809"/>
                </a:lnTo>
                <a:lnTo>
                  <a:pt x="144824" y="66502"/>
                </a:lnTo>
                <a:lnTo>
                  <a:pt x="55702" y="56078"/>
                </a:lnTo>
                <a:close/>
                <a:moveTo>
                  <a:pt x="4671" y="0"/>
                </a:moveTo>
                <a:cubicBezTo>
                  <a:pt x="31624" y="0"/>
                  <a:pt x="53545" y="20490"/>
                  <a:pt x="55702" y="47091"/>
                </a:cubicBezTo>
                <a:lnTo>
                  <a:pt x="144824" y="57156"/>
                </a:lnTo>
                <a:lnTo>
                  <a:pt x="144824" y="24444"/>
                </a:lnTo>
                <a:cubicBezTo>
                  <a:pt x="144824" y="21928"/>
                  <a:pt x="146621" y="19771"/>
                  <a:pt x="149496" y="19771"/>
                </a:cubicBezTo>
                <a:cubicBezTo>
                  <a:pt x="152011" y="19771"/>
                  <a:pt x="153808" y="21928"/>
                  <a:pt x="153808" y="24444"/>
                </a:cubicBezTo>
                <a:lnTo>
                  <a:pt x="153808" y="107482"/>
                </a:lnTo>
                <a:cubicBezTo>
                  <a:pt x="153808" y="109999"/>
                  <a:pt x="152011" y="112156"/>
                  <a:pt x="149496" y="112156"/>
                </a:cubicBezTo>
                <a:lnTo>
                  <a:pt x="130090" y="112156"/>
                </a:lnTo>
                <a:lnTo>
                  <a:pt x="171417" y="153495"/>
                </a:lnTo>
                <a:lnTo>
                  <a:pt x="212384" y="112156"/>
                </a:lnTo>
                <a:lnTo>
                  <a:pt x="193697" y="112156"/>
                </a:lnTo>
                <a:cubicBezTo>
                  <a:pt x="191182" y="112156"/>
                  <a:pt x="189385" y="109999"/>
                  <a:pt x="189385" y="107482"/>
                </a:cubicBezTo>
                <a:lnTo>
                  <a:pt x="189385" y="29477"/>
                </a:lnTo>
                <a:cubicBezTo>
                  <a:pt x="189385" y="26960"/>
                  <a:pt x="191182" y="24803"/>
                  <a:pt x="193697" y="24803"/>
                </a:cubicBezTo>
                <a:cubicBezTo>
                  <a:pt x="196572" y="24803"/>
                  <a:pt x="198369" y="26960"/>
                  <a:pt x="198369" y="29477"/>
                </a:cubicBezTo>
                <a:lnTo>
                  <a:pt x="198369" y="63267"/>
                </a:lnTo>
                <a:lnTo>
                  <a:pt x="286413" y="73692"/>
                </a:lnTo>
                <a:cubicBezTo>
                  <a:pt x="293601" y="74411"/>
                  <a:pt x="299710" y="78365"/>
                  <a:pt x="303304" y="84476"/>
                </a:cubicBezTo>
                <a:cubicBezTo>
                  <a:pt x="306897" y="90587"/>
                  <a:pt x="307616" y="98136"/>
                  <a:pt x="305100" y="104607"/>
                </a:cubicBezTo>
                <a:lnTo>
                  <a:pt x="281023" y="167874"/>
                </a:lnTo>
                <a:cubicBezTo>
                  <a:pt x="275632" y="182253"/>
                  <a:pt x="261617" y="191599"/>
                  <a:pt x="246165" y="191599"/>
                </a:cubicBezTo>
                <a:lnTo>
                  <a:pt x="55702" y="191599"/>
                </a:lnTo>
                <a:lnTo>
                  <a:pt x="55702" y="212449"/>
                </a:lnTo>
                <a:cubicBezTo>
                  <a:pt x="69358" y="214606"/>
                  <a:pt x="79779" y="225030"/>
                  <a:pt x="81935" y="238331"/>
                </a:cubicBezTo>
                <a:lnTo>
                  <a:pt x="217415" y="238331"/>
                </a:lnTo>
                <a:cubicBezTo>
                  <a:pt x="219572" y="223592"/>
                  <a:pt x="232149" y="212089"/>
                  <a:pt x="247961" y="212089"/>
                </a:cubicBezTo>
                <a:cubicBezTo>
                  <a:pt x="264852" y="212089"/>
                  <a:pt x="278507" y="226109"/>
                  <a:pt x="278507" y="243005"/>
                </a:cubicBezTo>
                <a:cubicBezTo>
                  <a:pt x="278507" y="260259"/>
                  <a:pt x="264852" y="274279"/>
                  <a:pt x="247961" y="274279"/>
                </a:cubicBezTo>
                <a:cubicBezTo>
                  <a:pt x="232149" y="274279"/>
                  <a:pt x="219572" y="262416"/>
                  <a:pt x="217415" y="247678"/>
                </a:cubicBezTo>
                <a:lnTo>
                  <a:pt x="81935" y="247678"/>
                </a:lnTo>
                <a:cubicBezTo>
                  <a:pt x="79779" y="262416"/>
                  <a:pt x="66842" y="274279"/>
                  <a:pt x="51389" y="274279"/>
                </a:cubicBezTo>
                <a:cubicBezTo>
                  <a:pt x="34139" y="274279"/>
                  <a:pt x="20484" y="260259"/>
                  <a:pt x="20484" y="243005"/>
                </a:cubicBezTo>
                <a:cubicBezTo>
                  <a:pt x="20484" y="227547"/>
                  <a:pt x="31624" y="214965"/>
                  <a:pt x="46718" y="212449"/>
                </a:cubicBezTo>
                <a:lnTo>
                  <a:pt x="46718" y="187286"/>
                </a:lnTo>
                <a:lnTo>
                  <a:pt x="46718" y="51045"/>
                </a:lnTo>
                <a:cubicBezTo>
                  <a:pt x="46718" y="28039"/>
                  <a:pt x="27671" y="8987"/>
                  <a:pt x="4671" y="8987"/>
                </a:cubicBezTo>
                <a:cubicBezTo>
                  <a:pt x="2156" y="8987"/>
                  <a:pt x="0" y="7189"/>
                  <a:pt x="0" y="4673"/>
                </a:cubicBezTo>
                <a:cubicBezTo>
                  <a:pt x="0" y="1797"/>
                  <a:pt x="2156" y="0"/>
                  <a:pt x="4671"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38" name="Freeform 747">
            <a:extLst>
              <a:ext uri="{FF2B5EF4-FFF2-40B4-BE49-F238E27FC236}">
                <a16:creationId xmlns:a16="http://schemas.microsoft.com/office/drawing/2014/main" id="{2F836180-52A8-BD45-906E-EDED726EBAA7}"/>
              </a:ext>
            </a:extLst>
          </p:cNvPr>
          <p:cNvSpPr>
            <a:spLocks noChangeArrowheads="1"/>
          </p:cNvSpPr>
          <p:nvPr/>
        </p:nvSpPr>
        <p:spPr bwMode="auto">
          <a:xfrm>
            <a:off x="3132854" y="3553479"/>
            <a:ext cx="492746" cy="380989"/>
          </a:xfrm>
          <a:custGeom>
            <a:avLst/>
            <a:gdLst/>
            <a:ahLst/>
            <a:cxnLst/>
            <a:rect l="0" t="0" r="r" b="b"/>
            <a:pathLst>
              <a:path w="307615" h="237767">
                <a:moveTo>
                  <a:pt x="233023" y="204787"/>
                </a:moveTo>
                <a:cubicBezTo>
                  <a:pt x="235744" y="204787"/>
                  <a:pt x="237785" y="206828"/>
                  <a:pt x="237785" y="209210"/>
                </a:cubicBezTo>
                <a:cubicBezTo>
                  <a:pt x="237785" y="211931"/>
                  <a:pt x="235744" y="213972"/>
                  <a:pt x="233023" y="213972"/>
                </a:cubicBezTo>
                <a:cubicBezTo>
                  <a:pt x="230641" y="213972"/>
                  <a:pt x="228600" y="211931"/>
                  <a:pt x="228600" y="209210"/>
                </a:cubicBezTo>
                <a:cubicBezTo>
                  <a:pt x="228600" y="206828"/>
                  <a:pt x="230641" y="204787"/>
                  <a:pt x="233023" y="204787"/>
                </a:cubicBezTo>
                <a:close/>
                <a:moveTo>
                  <a:pt x="56164" y="204787"/>
                </a:moveTo>
                <a:cubicBezTo>
                  <a:pt x="59230" y="204787"/>
                  <a:pt x="61529" y="206828"/>
                  <a:pt x="61529" y="209210"/>
                </a:cubicBezTo>
                <a:cubicBezTo>
                  <a:pt x="61529" y="211931"/>
                  <a:pt x="59230" y="213972"/>
                  <a:pt x="56164" y="213972"/>
                </a:cubicBezTo>
                <a:cubicBezTo>
                  <a:pt x="53099" y="213972"/>
                  <a:pt x="50800" y="211931"/>
                  <a:pt x="50800" y="209210"/>
                </a:cubicBezTo>
                <a:cubicBezTo>
                  <a:pt x="50800" y="206828"/>
                  <a:pt x="53099" y="204787"/>
                  <a:pt x="56164" y="204787"/>
                </a:cubicBezTo>
                <a:close/>
                <a:moveTo>
                  <a:pt x="56176" y="188699"/>
                </a:moveTo>
                <a:cubicBezTo>
                  <a:pt x="45365" y="188699"/>
                  <a:pt x="36356" y="197653"/>
                  <a:pt x="36356" y="208398"/>
                </a:cubicBezTo>
                <a:cubicBezTo>
                  <a:pt x="36356" y="219501"/>
                  <a:pt x="45365" y="228455"/>
                  <a:pt x="56176" y="228455"/>
                </a:cubicBezTo>
                <a:cubicBezTo>
                  <a:pt x="66986" y="228455"/>
                  <a:pt x="75995" y="219501"/>
                  <a:pt x="75995" y="208398"/>
                </a:cubicBezTo>
                <a:cubicBezTo>
                  <a:pt x="75995" y="197653"/>
                  <a:pt x="66986" y="188699"/>
                  <a:pt x="56176" y="188699"/>
                </a:cubicBezTo>
                <a:close/>
                <a:moveTo>
                  <a:pt x="234047" y="188485"/>
                </a:moveTo>
                <a:cubicBezTo>
                  <a:pt x="223228" y="188485"/>
                  <a:pt x="214212" y="197478"/>
                  <a:pt x="214212" y="208270"/>
                </a:cubicBezTo>
                <a:cubicBezTo>
                  <a:pt x="214212" y="219421"/>
                  <a:pt x="223228" y="228413"/>
                  <a:pt x="234047" y="228413"/>
                </a:cubicBezTo>
                <a:cubicBezTo>
                  <a:pt x="245226" y="228413"/>
                  <a:pt x="253881" y="219421"/>
                  <a:pt x="253881" y="208270"/>
                </a:cubicBezTo>
                <a:cubicBezTo>
                  <a:pt x="253881" y="197478"/>
                  <a:pt x="245226" y="188485"/>
                  <a:pt x="234047" y="188485"/>
                </a:cubicBezTo>
                <a:close/>
                <a:moveTo>
                  <a:pt x="56176" y="179387"/>
                </a:moveTo>
                <a:cubicBezTo>
                  <a:pt x="72031" y="179387"/>
                  <a:pt x="85364" y="192639"/>
                  <a:pt x="85364" y="208398"/>
                </a:cubicBezTo>
                <a:cubicBezTo>
                  <a:pt x="85364" y="224515"/>
                  <a:pt x="72031" y="237767"/>
                  <a:pt x="56176" y="237767"/>
                </a:cubicBezTo>
                <a:cubicBezTo>
                  <a:pt x="39960" y="237767"/>
                  <a:pt x="26987" y="224515"/>
                  <a:pt x="26987" y="208398"/>
                </a:cubicBezTo>
                <a:cubicBezTo>
                  <a:pt x="26987" y="192639"/>
                  <a:pt x="39960" y="179387"/>
                  <a:pt x="56176" y="179387"/>
                </a:cubicBezTo>
                <a:close/>
                <a:moveTo>
                  <a:pt x="285256" y="153234"/>
                </a:moveTo>
                <a:cubicBezTo>
                  <a:pt x="281289" y="153234"/>
                  <a:pt x="277683" y="156831"/>
                  <a:pt x="277683" y="160788"/>
                </a:cubicBezTo>
                <a:lnTo>
                  <a:pt x="277683" y="166184"/>
                </a:lnTo>
                <a:cubicBezTo>
                  <a:pt x="277683" y="170140"/>
                  <a:pt x="281289" y="173378"/>
                  <a:pt x="285256" y="173378"/>
                </a:cubicBezTo>
                <a:lnTo>
                  <a:pt x="297878" y="173378"/>
                </a:lnTo>
                <a:lnTo>
                  <a:pt x="297878" y="153234"/>
                </a:lnTo>
                <a:lnTo>
                  <a:pt x="285256" y="153234"/>
                </a:lnTo>
                <a:close/>
                <a:moveTo>
                  <a:pt x="203080" y="136525"/>
                </a:moveTo>
                <a:lnTo>
                  <a:pt x="222368" y="136525"/>
                </a:lnTo>
                <a:cubicBezTo>
                  <a:pt x="224511" y="136525"/>
                  <a:pt x="226655" y="138723"/>
                  <a:pt x="226655" y="141287"/>
                </a:cubicBezTo>
                <a:cubicBezTo>
                  <a:pt x="226655" y="143852"/>
                  <a:pt x="224511" y="146050"/>
                  <a:pt x="222368" y="146050"/>
                </a:cubicBezTo>
                <a:lnTo>
                  <a:pt x="207724" y="146050"/>
                </a:lnTo>
                <a:lnTo>
                  <a:pt x="207724" y="150446"/>
                </a:lnTo>
                <a:cubicBezTo>
                  <a:pt x="207724" y="153010"/>
                  <a:pt x="205581" y="155208"/>
                  <a:pt x="203080" y="155208"/>
                </a:cubicBezTo>
                <a:cubicBezTo>
                  <a:pt x="200580" y="155208"/>
                  <a:pt x="198437" y="153010"/>
                  <a:pt x="198437" y="150446"/>
                </a:cubicBezTo>
                <a:lnTo>
                  <a:pt x="198437" y="141287"/>
                </a:lnTo>
                <a:cubicBezTo>
                  <a:pt x="198437" y="138723"/>
                  <a:pt x="200580" y="136525"/>
                  <a:pt x="203080" y="136525"/>
                </a:cubicBezTo>
                <a:close/>
                <a:moveTo>
                  <a:pt x="9015" y="84531"/>
                </a:moveTo>
                <a:lnTo>
                  <a:pt x="9015" y="158630"/>
                </a:lnTo>
                <a:lnTo>
                  <a:pt x="65634" y="158630"/>
                </a:lnTo>
                <a:lnTo>
                  <a:pt x="99172" y="158630"/>
                </a:lnTo>
                <a:lnTo>
                  <a:pt x="99172" y="84531"/>
                </a:lnTo>
                <a:lnTo>
                  <a:pt x="9015" y="84531"/>
                </a:lnTo>
                <a:close/>
                <a:moveTo>
                  <a:pt x="197262" y="63308"/>
                </a:moveTo>
                <a:lnTo>
                  <a:pt x="217818" y="111868"/>
                </a:lnTo>
                <a:lnTo>
                  <a:pt x="251357" y="111868"/>
                </a:lnTo>
                <a:lnTo>
                  <a:pt x="228637" y="63308"/>
                </a:lnTo>
                <a:lnTo>
                  <a:pt x="197262" y="63308"/>
                </a:lnTo>
                <a:close/>
                <a:moveTo>
                  <a:pt x="171658" y="34172"/>
                </a:moveTo>
                <a:lnTo>
                  <a:pt x="171658" y="163306"/>
                </a:lnTo>
                <a:lnTo>
                  <a:pt x="171658" y="203953"/>
                </a:lnTo>
                <a:lnTo>
                  <a:pt x="205196" y="203953"/>
                </a:lnTo>
                <a:cubicBezTo>
                  <a:pt x="207721" y="189924"/>
                  <a:pt x="219621" y="179133"/>
                  <a:pt x="234047" y="179133"/>
                </a:cubicBezTo>
                <a:cubicBezTo>
                  <a:pt x="248472" y="179133"/>
                  <a:pt x="260733" y="189924"/>
                  <a:pt x="262897" y="203953"/>
                </a:cubicBezTo>
                <a:lnTo>
                  <a:pt x="277683" y="203953"/>
                </a:lnTo>
                <a:cubicBezTo>
                  <a:pt x="288862" y="203953"/>
                  <a:pt x="297878" y="194600"/>
                  <a:pt x="297878" y="183450"/>
                </a:cubicBezTo>
                <a:lnTo>
                  <a:pt x="297878" y="182730"/>
                </a:lnTo>
                <a:lnTo>
                  <a:pt x="285256" y="182730"/>
                </a:lnTo>
                <a:cubicBezTo>
                  <a:pt x="275879" y="182730"/>
                  <a:pt x="268306" y="175176"/>
                  <a:pt x="268306" y="166184"/>
                </a:cubicBezTo>
                <a:lnTo>
                  <a:pt x="268306" y="160788"/>
                </a:lnTo>
                <a:cubicBezTo>
                  <a:pt x="268306" y="151436"/>
                  <a:pt x="275879" y="143882"/>
                  <a:pt x="285256" y="143882"/>
                </a:cubicBezTo>
                <a:lnTo>
                  <a:pt x="297878" y="143882"/>
                </a:lnTo>
                <a:lnTo>
                  <a:pt x="297878" y="142083"/>
                </a:lnTo>
                <a:cubicBezTo>
                  <a:pt x="297878" y="130573"/>
                  <a:pt x="288862" y="121220"/>
                  <a:pt x="277683" y="121220"/>
                </a:cubicBezTo>
                <a:lnTo>
                  <a:pt x="258569" y="121220"/>
                </a:lnTo>
                <a:lnTo>
                  <a:pt x="214933" y="121220"/>
                </a:lnTo>
                <a:cubicBezTo>
                  <a:pt x="213130" y="121220"/>
                  <a:pt x="211327" y="120141"/>
                  <a:pt x="210606" y="118343"/>
                </a:cubicBezTo>
                <a:lnTo>
                  <a:pt x="186083" y="60790"/>
                </a:lnTo>
                <a:cubicBezTo>
                  <a:pt x="185362" y="59351"/>
                  <a:pt x="185362" y="57553"/>
                  <a:pt x="186444" y="56114"/>
                </a:cubicBezTo>
                <a:cubicBezTo>
                  <a:pt x="187165" y="55035"/>
                  <a:pt x="188607" y="54315"/>
                  <a:pt x="190411" y="54315"/>
                </a:cubicBezTo>
                <a:lnTo>
                  <a:pt x="224309" y="54315"/>
                </a:lnTo>
                <a:lnTo>
                  <a:pt x="217458" y="39567"/>
                </a:lnTo>
                <a:cubicBezTo>
                  <a:pt x="216015" y="36330"/>
                  <a:pt x="212409" y="34172"/>
                  <a:pt x="208802" y="34172"/>
                </a:cubicBezTo>
                <a:lnTo>
                  <a:pt x="171658" y="34172"/>
                </a:lnTo>
                <a:close/>
                <a:moveTo>
                  <a:pt x="55897" y="8992"/>
                </a:moveTo>
                <a:lnTo>
                  <a:pt x="55897" y="75178"/>
                </a:lnTo>
                <a:lnTo>
                  <a:pt x="103860" y="75178"/>
                </a:lnTo>
                <a:cubicBezTo>
                  <a:pt x="106385" y="75178"/>
                  <a:pt x="108548" y="77336"/>
                  <a:pt x="108548" y="79854"/>
                </a:cubicBezTo>
                <a:lnTo>
                  <a:pt x="108548" y="158630"/>
                </a:lnTo>
                <a:lnTo>
                  <a:pt x="162282" y="158630"/>
                </a:lnTo>
                <a:lnTo>
                  <a:pt x="162282" y="29496"/>
                </a:lnTo>
                <a:lnTo>
                  <a:pt x="162282" y="8992"/>
                </a:lnTo>
                <a:lnTo>
                  <a:pt x="55897" y="8992"/>
                </a:lnTo>
                <a:close/>
                <a:moveTo>
                  <a:pt x="51209" y="0"/>
                </a:moveTo>
                <a:lnTo>
                  <a:pt x="166970" y="0"/>
                </a:lnTo>
                <a:cubicBezTo>
                  <a:pt x="169494" y="0"/>
                  <a:pt x="171658" y="1798"/>
                  <a:pt x="171658" y="4676"/>
                </a:cubicBezTo>
                <a:lnTo>
                  <a:pt x="171658" y="24819"/>
                </a:lnTo>
                <a:lnTo>
                  <a:pt x="208802" y="24819"/>
                </a:lnTo>
                <a:cubicBezTo>
                  <a:pt x="216015" y="24819"/>
                  <a:pt x="222867" y="29136"/>
                  <a:pt x="226113" y="35970"/>
                </a:cubicBezTo>
                <a:lnTo>
                  <a:pt x="261454" y="111868"/>
                </a:lnTo>
                <a:lnTo>
                  <a:pt x="277683" y="111868"/>
                </a:lnTo>
                <a:cubicBezTo>
                  <a:pt x="293911" y="111868"/>
                  <a:pt x="307615" y="125537"/>
                  <a:pt x="307615" y="142083"/>
                </a:cubicBezTo>
                <a:lnTo>
                  <a:pt x="307615" y="148558"/>
                </a:lnTo>
                <a:lnTo>
                  <a:pt x="307615" y="178414"/>
                </a:lnTo>
                <a:lnTo>
                  <a:pt x="307615" y="183450"/>
                </a:lnTo>
                <a:cubicBezTo>
                  <a:pt x="307615" y="199636"/>
                  <a:pt x="293911" y="212946"/>
                  <a:pt x="277683" y="212946"/>
                </a:cubicBezTo>
                <a:lnTo>
                  <a:pt x="262897" y="212946"/>
                </a:lnTo>
                <a:cubicBezTo>
                  <a:pt x="260733" y="226974"/>
                  <a:pt x="248472" y="237766"/>
                  <a:pt x="234047" y="237766"/>
                </a:cubicBezTo>
                <a:cubicBezTo>
                  <a:pt x="219621" y="237766"/>
                  <a:pt x="207721" y="226974"/>
                  <a:pt x="205196" y="212946"/>
                </a:cubicBezTo>
                <a:lnTo>
                  <a:pt x="166970" y="212946"/>
                </a:lnTo>
                <a:lnTo>
                  <a:pt x="104221" y="212946"/>
                </a:lnTo>
                <a:cubicBezTo>
                  <a:pt x="101696" y="212946"/>
                  <a:pt x="99533" y="211147"/>
                  <a:pt x="99533" y="208270"/>
                </a:cubicBezTo>
                <a:cubicBezTo>
                  <a:pt x="99533" y="205752"/>
                  <a:pt x="101696" y="203953"/>
                  <a:pt x="104221" y="203953"/>
                </a:cubicBezTo>
                <a:lnTo>
                  <a:pt x="162282" y="203953"/>
                </a:lnTo>
                <a:lnTo>
                  <a:pt x="162282" y="167982"/>
                </a:lnTo>
                <a:lnTo>
                  <a:pt x="103860" y="167982"/>
                </a:lnTo>
                <a:lnTo>
                  <a:pt x="63470" y="167982"/>
                </a:lnTo>
                <a:lnTo>
                  <a:pt x="9015" y="167982"/>
                </a:lnTo>
                <a:lnTo>
                  <a:pt x="9015" y="182730"/>
                </a:lnTo>
                <a:cubicBezTo>
                  <a:pt x="9015" y="185248"/>
                  <a:pt x="7212" y="187406"/>
                  <a:pt x="4688" y="187406"/>
                </a:cubicBezTo>
                <a:cubicBezTo>
                  <a:pt x="1803" y="187406"/>
                  <a:pt x="0" y="185248"/>
                  <a:pt x="0" y="182730"/>
                </a:cubicBezTo>
                <a:lnTo>
                  <a:pt x="0" y="163306"/>
                </a:lnTo>
                <a:lnTo>
                  <a:pt x="0" y="79854"/>
                </a:lnTo>
                <a:cubicBezTo>
                  <a:pt x="0" y="77336"/>
                  <a:pt x="1803" y="75178"/>
                  <a:pt x="4688" y="75178"/>
                </a:cubicBezTo>
                <a:lnTo>
                  <a:pt x="46521" y="75178"/>
                </a:lnTo>
                <a:lnTo>
                  <a:pt x="46521" y="4676"/>
                </a:lnTo>
                <a:cubicBezTo>
                  <a:pt x="46521" y="1798"/>
                  <a:pt x="48684" y="0"/>
                  <a:pt x="51209"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39" name="Freeform 746">
            <a:extLst>
              <a:ext uri="{FF2B5EF4-FFF2-40B4-BE49-F238E27FC236}">
                <a16:creationId xmlns:a16="http://schemas.microsoft.com/office/drawing/2014/main" id="{4428F7D4-36EF-4849-946F-CAE5E82429C6}"/>
              </a:ext>
            </a:extLst>
          </p:cNvPr>
          <p:cNvSpPr>
            <a:spLocks noChangeArrowheads="1"/>
          </p:cNvSpPr>
          <p:nvPr/>
        </p:nvSpPr>
        <p:spPr bwMode="auto">
          <a:xfrm>
            <a:off x="3139203" y="4308594"/>
            <a:ext cx="477507" cy="490207"/>
          </a:xfrm>
          <a:custGeom>
            <a:avLst/>
            <a:gdLst/>
            <a:ahLst/>
            <a:cxnLst/>
            <a:rect l="0" t="0" r="r" b="b"/>
            <a:pathLst>
              <a:path w="298090" h="306807">
                <a:moveTo>
                  <a:pt x="65008" y="221441"/>
                </a:moveTo>
                <a:lnTo>
                  <a:pt x="234669" y="221441"/>
                </a:lnTo>
                <a:cubicBezTo>
                  <a:pt x="237191" y="221441"/>
                  <a:pt x="239352" y="223558"/>
                  <a:pt x="239352" y="226027"/>
                </a:cubicBezTo>
                <a:cubicBezTo>
                  <a:pt x="239352" y="228497"/>
                  <a:pt x="237191" y="230613"/>
                  <a:pt x="234669" y="230613"/>
                </a:cubicBezTo>
                <a:lnTo>
                  <a:pt x="65008" y="230613"/>
                </a:lnTo>
                <a:cubicBezTo>
                  <a:pt x="62487" y="230613"/>
                  <a:pt x="60325" y="228497"/>
                  <a:pt x="60325" y="226027"/>
                </a:cubicBezTo>
                <a:cubicBezTo>
                  <a:pt x="60325" y="223558"/>
                  <a:pt x="62487" y="221441"/>
                  <a:pt x="65008" y="221441"/>
                </a:cubicBezTo>
                <a:close/>
                <a:moveTo>
                  <a:pt x="9371" y="132515"/>
                </a:moveTo>
                <a:lnTo>
                  <a:pt x="9371" y="257933"/>
                </a:lnTo>
                <a:lnTo>
                  <a:pt x="55869" y="257933"/>
                </a:lnTo>
                <a:cubicBezTo>
                  <a:pt x="58392" y="257933"/>
                  <a:pt x="60555" y="260090"/>
                  <a:pt x="60555" y="262605"/>
                </a:cubicBezTo>
                <a:lnTo>
                  <a:pt x="60555" y="293510"/>
                </a:lnTo>
                <a:lnTo>
                  <a:pt x="111378" y="259011"/>
                </a:lnTo>
                <a:cubicBezTo>
                  <a:pt x="112099" y="258293"/>
                  <a:pt x="112820" y="257933"/>
                  <a:pt x="113901" y="257933"/>
                </a:cubicBezTo>
                <a:lnTo>
                  <a:pt x="288718" y="257933"/>
                </a:lnTo>
                <a:lnTo>
                  <a:pt x="288718" y="132515"/>
                </a:lnTo>
                <a:lnTo>
                  <a:pt x="258080" y="132515"/>
                </a:lnTo>
                <a:lnTo>
                  <a:pt x="240418" y="200075"/>
                </a:lnTo>
                <a:cubicBezTo>
                  <a:pt x="240058" y="202231"/>
                  <a:pt x="238256" y="203669"/>
                  <a:pt x="236093" y="203669"/>
                </a:cubicBezTo>
                <a:lnTo>
                  <a:pt x="66322" y="203669"/>
                </a:lnTo>
                <a:cubicBezTo>
                  <a:pt x="64160" y="203669"/>
                  <a:pt x="62358" y="202231"/>
                  <a:pt x="61997" y="200075"/>
                </a:cubicBezTo>
                <a:lnTo>
                  <a:pt x="44695" y="132515"/>
                </a:lnTo>
                <a:lnTo>
                  <a:pt x="9371" y="132515"/>
                </a:lnTo>
                <a:close/>
                <a:moveTo>
                  <a:pt x="150632" y="96736"/>
                </a:moveTo>
                <a:lnTo>
                  <a:pt x="135140" y="126369"/>
                </a:lnTo>
                <a:lnTo>
                  <a:pt x="150632" y="155646"/>
                </a:lnTo>
                <a:lnTo>
                  <a:pt x="165764" y="126369"/>
                </a:lnTo>
                <a:lnTo>
                  <a:pt x="150632" y="96736"/>
                </a:lnTo>
                <a:close/>
                <a:moveTo>
                  <a:pt x="146669" y="84954"/>
                </a:moveTo>
                <a:cubicBezTo>
                  <a:pt x="148110" y="81741"/>
                  <a:pt x="153154" y="81741"/>
                  <a:pt x="154595" y="84954"/>
                </a:cubicBezTo>
                <a:lnTo>
                  <a:pt x="175131" y="124227"/>
                </a:lnTo>
                <a:cubicBezTo>
                  <a:pt x="175852" y="125298"/>
                  <a:pt x="175852" y="127083"/>
                  <a:pt x="175131" y="128511"/>
                </a:cubicBezTo>
                <a:lnTo>
                  <a:pt x="154595" y="167785"/>
                </a:lnTo>
                <a:cubicBezTo>
                  <a:pt x="153875" y="169213"/>
                  <a:pt x="152073" y="170284"/>
                  <a:pt x="150632" y="170284"/>
                </a:cubicBezTo>
                <a:cubicBezTo>
                  <a:pt x="148831" y="170284"/>
                  <a:pt x="147029" y="169213"/>
                  <a:pt x="146669" y="167785"/>
                </a:cubicBezTo>
                <a:lnTo>
                  <a:pt x="126133" y="128511"/>
                </a:lnTo>
                <a:cubicBezTo>
                  <a:pt x="125412" y="127083"/>
                  <a:pt x="125412" y="125298"/>
                  <a:pt x="126133" y="124227"/>
                </a:cubicBezTo>
                <a:lnTo>
                  <a:pt x="146669" y="84954"/>
                </a:lnTo>
                <a:close/>
                <a:moveTo>
                  <a:pt x="151388" y="14643"/>
                </a:moveTo>
                <a:lnTo>
                  <a:pt x="103809" y="106641"/>
                </a:lnTo>
                <a:cubicBezTo>
                  <a:pt x="103448" y="107719"/>
                  <a:pt x="102367" y="108437"/>
                  <a:pt x="100925" y="108797"/>
                </a:cubicBezTo>
                <a:cubicBezTo>
                  <a:pt x="99844" y="109156"/>
                  <a:pt x="98402" y="109156"/>
                  <a:pt x="97321" y="108437"/>
                </a:cubicBezTo>
                <a:lnTo>
                  <a:pt x="39288" y="73938"/>
                </a:lnTo>
                <a:lnTo>
                  <a:pt x="69927" y="194325"/>
                </a:lnTo>
                <a:lnTo>
                  <a:pt x="232488" y="194325"/>
                </a:lnTo>
                <a:lnTo>
                  <a:pt x="263487" y="73938"/>
                </a:lnTo>
                <a:lnTo>
                  <a:pt x="205095" y="108437"/>
                </a:lnTo>
                <a:cubicBezTo>
                  <a:pt x="204013" y="109156"/>
                  <a:pt x="202571" y="109156"/>
                  <a:pt x="201490" y="108797"/>
                </a:cubicBezTo>
                <a:cubicBezTo>
                  <a:pt x="200409" y="108437"/>
                  <a:pt x="199327" y="107719"/>
                  <a:pt x="198606" y="106641"/>
                </a:cubicBezTo>
                <a:lnTo>
                  <a:pt x="151388" y="14643"/>
                </a:lnTo>
                <a:close/>
                <a:moveTo>
                  <a:pt x="147423" y="2425"/>
                </a:moveTo>
                <a:cubicBezTo>
                  <a:pt x="148865" y="-809"/>
                  <a:pt x="153911" y="-809"/>
                  <a:pt x="155353" y="2425"/>
                </a:cubicBezTo>
                <a:lnTo>
                  <a:pt x="204734" y="98016"/>
                </a:lnTo>
                <a:lnTo>
                  <a:pt x="268533" y="59923"/>
                </a:lnTo>
                <a:cubicBezTo>
                  <a:pt x="269614" y="59205"/>
                  <a:pt x="272138" y="59205"/>
                  <a:pt x="273219" y="60283"/>
                </a:cubicBezTo>
                <a:cubicBezTo>
                  <a:pt x="275021" y="61361"/>
                  <a:pt x="275742" y="63517"/>
                  <a:pt x="275021" y="65314"/>
                </a:cubicBezTo>
                <a:lnTo>
                  <a:pt x="260243" y="123171"/>
                </a:lnTo>
                <a:lnTo>
                  <a:pt x="293404" y="123171"/>
                </a:lnTo>
                <a:cubicBezTo>
                  <a:pt x="295927" y="123171"/>
                  <a:pt x="298090" y="125328"/>
                  <a:pt x="298090" y="127843"/>
                </a:cubicBezTo>
                <a:lnTo>
                  <a:pt x="298090" y="262605"/>
                </a:lnTo>
                <a:cubicBezTo>
                  <a:pt x="298090" y="265121"/>
                  <a:pt x="295927" y="267277"/>
                  <a:pt x="293404" y="267277"/>
                </a:cubicBezTo>
                <a:lnTo>
                  <a:pt x="115343" y="267277"/>
                </a:lnTo>
                <a:lnTo>
                  <a:pt x="58392" y="305729"/>
                </a:lnTo>
                <a:cubicBezTo>
                  <a:pt x="57671" y="306448"/>
                  <a:pt x="56590" y="306807"/>
                  <a:pt x="55869" y="306807"/>
                </a:cubicBezTo>
                <a:cubicBezTo>
                  <a:pt x="54788" y="306807"/>
                  <a:pt x="54427" y="306448"/>
                  <a:pt x="53706" y="306088"/>
                </a:cubicBezTo>
                <a:cubicBezTo>
                  <a:pt x="51904" y="305369"/>
                  <a:pt x="51183" y="303573"/>
                  <a:pt x="51183" y="302135"/>
                </a:cubicBezTo>
                <a:lnTo>
                  <a:pt x="51183" y="267277"/>
                </a:lnTo>
                <a:lnTo>
                  <a:pt x="4686" y="267277"/>
                </a:lnTo>
                <a:cubicBezTo>
                  <a:pt x="2162" y="267277"/>
                  <a:pt x="0" y="265121"/>
                  <a:pt x="0" y="262605"/>
                </a:cubicBezTo>
                <a:lnTo>
                  <a:pt x="0" y="127843"/>
                </a:lnTo>
                <a:cubicBezTo>
                  <a:pt x="0" y="125328"/>
                  <a:pt x="2162" y="123171"/>
                  <a:pt x="4686" y="123171"/>
                </a:cubicBezTo>
                <a:lnTo>
                  <a:pt x="42172" y="123171"/>
                </a:lnTo>
                <a:lnTo>
                  <a:pt x="27394" y="65314"/>
                </a:lnTo>
                <a:cubicBezTo>
                  <a:pt x="27033" y="63517"/>
                  <a:pt x="27754" y="61361"/>
                  <a:pt x="29196" y="60283"/>
                </a:cubicBezTo>
                <a:cubicBezTo>
                  <a:pt x="30638" y="59205"/>
                  <a:pt x="32800" y="59205"/>
                  <a:pt x="34242" y="59923"/>
                </a:cubicBezTo>
                <a:lnTo>
                  <a:pt x="98042" y="98016"/>
                </a:lnTo>
                <a:lnTo>
                  <a:pt x="147423" y="2425"/>
                </a:ln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40" name="TextBox 39">
            <a:extLst>
              <a:ext uri="{FF2B5EF4-FFF2-40B4-BE49-F238E27FC236}">
                <a16:creationId xmlns:a16="http://schemas.microsoft.com/office/drawing/2014/main" id="{B154D7E9-038A-4340-9650-4233F228513E}"/>
              </a:ext>
            </a:extLst>
          </p:cNvPr>
          <p:cNvSpPr txBox="1"/>
          <p:nvPr/>
        </p:nvSpPr>
        <p:spPr>
          <a:xfrm>
            <a:off x="4250151" y="1807994"/>
            <a:ext cx="1034257" cy="276999"/>
          </a:xfrm>
          <a:prstGeom prst="rect">
            <a:avLst/>
          </a:prstGeom>
          <a:noFill/>
        </p:spPr>
        <p:txBody>
          <a:bodyPr wrap="none" rtlCol="0" anchor="ctr" anchorCtr="0">
            <a:spAutoFit/>
          </a:bodyPr>
          <a:lstStyle/>
          <a:p>
            <a:r>
              <a:rPr lang="en-US" sz="1200" b="1" dirty="0">
                <a:solidFill>
                  <a:schemeClr val="bg1"/>
                </a:solidFill>
                <a:latin typeface="Poppins" pitchFamily="2" charset="77"/>
                <a:ea typeface="League Spartan" charset="0"/>
                <a:cs typeface="Poppins" pitchFamily="2" charset="77"/>
              </a:rPr>
              <a:t>YOUR TITLE</a:t>
            </a:r>
          </a:p>
        </p:txBody>
      </p:sp>
      <p:sp>
        <p:nvSpPr>
          <p:cNvPr id="41" name="Subtitle 2">
            <a:extLst>
              <a:ext uri="{FF2B5EF4-FFF2-40B4-BE49-F238E27FC236}">
                <a16:creationId xmlns:a16="http://schemas.microsoft.com/office/drawing/2014/main" id="{A9FCBC20-4543-3249-ADDD-38CA69F6BEFA}"/>
              </a:ext>
            </a:extLst>
          </p:cNvPr>
          <p:cNvSpPr txBox="1">
            <a:spLocks/>
          </p:cNvSpPr>
          <p:nvPr/>
        </p:nvSpPr>
        <p:spPr>
          <a:xfrm>
            <a:off x="4275531" y="1995979"/>
            <a:ext cx="2794747" cy="384721"/>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1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You can do whatever you want, go a impress your audience with an amazing presentation</a:t>
            </a:r>
          </a:p>
        </p:txBody>
      </p:sp>
      <p:sp>
        <p:nvSpPr>
          <p:cNvPr id="42" name="TextBox 41">
            <a:extLst>
              <a:ext uri="{FF2B5EF4-FFF2-40B4-BE49-F238E27FC236}">
                <a16:creationId xmlns:a16="http://schemas.microsoft.com/office/drawing/2014/main" id="{0E0AA65F-21F0-3142-8E9E-207CF94A1B7D}"/>
              </a:ext>
            </a:extLst>
          </p:cNvPr>
          <p:cNvSpPr txBox="1"/>
          <p:nvPr/>
        </p:nvSpPr>
        <p:spPr>
          <a:xfrm>
            <a:off x="4250151" y="2623202"/>
            <a:ext cx="1034257" cy="276999"/>
          </a:xfrm>
          <a:prstGeom prst="rect">
            <a:avLst/>
          </a:prstGeom>
          <a:noFill/>
        </p:spPr>
        <p:txBody>
          <a:bodyPr wrap="none" rtlCol="0" anchor="ctr" anchorCtr="0">
            <a:spAutoFit/>
          </a:bodyPr>
          <a:lstStyle/>
          <a:p>
            <a:r>
              <a:rPr lang="en-US" sz="1200" b="1" dirty="0">
                <a:solidFill>
                  <a:schemeClr val="bg1"/>
                </a:solidFill>
                <a:latin typeface="Poppins" pitchFamily="2" charset="77"/>
                <a:ea typeface="League Spartan" charset="0"/>
                <a:cs typeface="Poppins" pitchFamily="2" charset="77"/>
              </a:rPr>
              <a:t>YOUR TITLE</a:t>
            </a:r>
          </a:p>
        </p:txBody>
      </p:sp>
      <p:sp>
        <p:nvSpPr>
          <p:cNvPr id="43" name="Subtitle 2">
            <a:extLst>
              <a:ext uri="{FF2B5EF4-FFF2-40B4-BE49-F238E27FC236}">
                <a16:creationId xmlns:a16="http://schemas.microsoft.com/office/drawing/2014/main" id="{9FD90693-B0D2-5C4A-A42B-55041AF9A330}"/>
              </a:ext>
            </a:extLst>
          </p:cNvPr>
          <p:cNvSpPr txBox="1">
            <a:spLocks/>
          </p:cNvSpPr>
          <p:nvPr/>
        </p:nvSpPr>
        <p:spPr>
          <a:xfrm>
            <a:off x="4275531" y="2811187"/>
            <a:ext cx="2794747" cy="384721"/>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1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You can do whatever you want, go a impress your audience with an amazing presentation</a:t>
            </a:r>
          </a:p>
        </p:txBody>
      </p:sp>
      <p:sp>
        <p:nvSpPr>
          <p:cNvPr id="44" name="TextBox 43">
            <a:extLst>
              <a:ext uri="{FF2B5EF4-FFF2-40B4-BE49-F238E27FC236}">
                <a16:creationId xmlns:a16="http://schemas.microsoft.com/office/drawing/2014/main" id="{262D32AE-35DD-B149-84E0-980A3A698061}"/>
              </a:ext>
            </a:extLst>
          </p:cNvPr>
          <p:cNvSpPr txBox="1"/>
          <p:nvPr/>
        </p:nvSpPr>
        <p:spPr>
          <a:xfrm>
            <a:off x="4250151" y="3436397"/>
            <a:ext cx="1034257" cy="276999"/>
          </a:xfrm>
          <a:prstGeom prst="rect">
            <a:avLst/>
          </a:prstGeom>
          <a:noFill/>
        </p:spPr>
        <p:txBody>
          <a:bodyPr wrap="none" rtlCol="0" anchor="ctr" anchorCtr="0">
            <a:spAutoFit/>
          </a:bodyPr>
          <a:lstStyle/>
          <a:p>
            <a:r>
              <a:rPr lang="en-US" sz="1200" b="1" dirty="0">
                <a:solidFill>
                  <a:schemeClr val="bg1"/>
                </a:solidFill>
                <a:latin typeface="Poppins" pitchFamily="2" charset="77"/>
                <a:ea typeface="League Spartan" charset="0"/>
                <a:cs typeface="Poppins" pitchFamily="2" charset="77"/>
              </a:rPr>
              <a:t>YOUR TITLE</a:t>
            </a:r>
          </a:p>
        </p:txBody>
      </p:sp>
      <p:sp>
        <p:nvSpPr>
          <p:cNvPr id="45" name="Subtitle 2">
            <a:extLst>
              <a:ext uri="{FF2B5EF4-FFF2-40B4-BE49-F238E27FC236}">
                <a16:creationId xmlns:a16="http://schemas.microsoft.com/office/drawing/2014/main" id="{62214313-E42B-E649-909F-946C758CD6C5}"/>
              </a:ext>
            </a:extLst>
          </p:cNvPr>
          <p:cNvSpPr txBox="1">
            <a:spLocks/>
          </p:cNvSpPr>
          <p:nvPr/>
        </p:nvSpPr>
        <p:spPr>
          <a:xfrm>
            <a:off x="4275531" y="3624382"/>
            <a:ext cx="2794747" cy="384721"/>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1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You can do whatever you want, go a impress your audience with an amazing presentation</a:t>
            </a:r>
          </a:p>
        </p:txBody>
      </p:sp>
      <p:sp>
        <p:nvSpPr>
          <p:cNvPr id="46" name="TextBox 45">
            <a:extLst>
              <a:ext uri="{FF2B5EF4-FFF2-40B4-BE49-F238E27FC236}">
                <a16:creationId xmlns:a16="http://schemas.microsoft.com/office/drawing/2014/main" id="{8CE6534A-68B6-D343-AD25-B4DA074AD30C}"/>
              </a:ext>
            </a:extLst>
          </p:cNvPr>
          <p:cNvSpPr txBox="1"/>
          <p:nvPr/>
        </p:nvSpPr>
        <p:spPr>
          <a:xfrm>
            <a:off x="4250151" y="4249607"/>
            <a:ext cx="1034257" cy="276999"/>
          </a:xfrm>
          <a:prstGeom prst="rect">
            <a:avLst/>
          </a:prstGeom>
          <a:noFill/>
        </p:spPr>
        <p:txBody>
          <a:bodyPr wrap="none" rtlCol="0" anchor="ctr" anchorCtr="0">
            <a:spAutoFit/>
          </a:bodyPr>
          <a:lstStyle/>
          <a:p>
            <a:r>
              <a:rPr lang="en-US" sz="1200" b="1" dirty="0">
                <a:solidFill>
                  <a:schemeClr val="bg1"/>
                </a:solidFill>
                <a:latin typeface="Poppins" pitchFamily="2" charset="77"/>
                <a:ea typeface="League Spartan" charset="0"/>
                <a:cs typeface="Poppins" pitchFamily="2" charset="77"/>
              </a:rPr>
              <a:t>YOUR TITLE</a:t>
            </a:r>
          </a:p>
        </p:txBody>
      </p:sp>
      <p:sp>
        <p:nvSpPr>
          <p:cNvPr id="47" name="Subtitle 2">
            <a:extLst>
              <a:ext uri="{FF2B5EF4-FFF2-40B4-BE49-F238E27FC236}">
                <a16:creationId xmlns:a16="http://schemas.microsoft.com/office/drawing/2014/main" id="{2A69BA16-E958-EF4F-8794-713A1CF5CFF7}"/>
              </a:ext>
            </a:extLst>
          </p:cNvPr>
          <p:cNvSpPr txBox="1">
            <a:spLocks/>
          </p:cNvSpPr>
          <p:nvPr/>
        </p:nvSpPr>
        <p:spPr>
          <a:xfrm>
            <a:off x="4275531" y="4437593"/>
            <a:ext cx="2794747" cy="384721"/>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1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You can do whatever you want, go a impress your audience with an amazing presentation</a:t>
            </a:r>
          </a:p>
        </p:txBody>
      </p:sp>
    </p:spTree>
    <p:extLst>
      <p:ext uri="{BB962C8B-B14F-4D97-AF65-F5344CB8AC3E}">
        <p14:creationId xmlns:p14="http://schemas.microsoft.com/office/powerpoint/2010/main" val="2789685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a:extLst>
              <a:ext uri="{FF2B5EF4-FFF2-40B4-BE49-F238E27FC236}">
                <a16:creationId xmlns:a16="http://schemas.microsoft.com/office/drawing/2014/main" id="{45B12D08-A232-1645-A105-2BC5ED0B58EB}"/>
              </a:ext>
            </a:extLst>
          </p:cNvPr>
          <p:cNvCxnSpPr>
            <a:cxnSpLocks/>
          </p:cNvCxnSpPr>
          <p:nvPr/>
        </p:nvCxnSpPr>
        <p:spPr>
          <a:xfrm flipH="1">
            <a:off x="1193074" y="1733550"/>
            <a:ext cx="4314010" cy="0"/>
          </a:xfrm>
          <a:prstGeom prst="line">
            <a:avLst/>
          </a:prstGeom>
          <a:ln w="38100">
            <a:solidFill>
              <a:schemeClr val="bg1">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0D95A8B-ED8B-ED4B-B38D-A8C8F01AB926}"/>
              </a:ext>
            </a:extLst>
          </p:cNvPr>
          <p:cNvCxnSpPr>
            <a:cxnSpLocks/>
          </p:cNvCxnSpPr>
          <p:nvPr/>
        </p:nvCxnSpPr>
        <p:spPr>
          <a:xfrm flipH="1">
            <a:off x="6684916" y="1733550"/>
            <a:ext cx="4314010" cy="0"/>
          </a:xfrm>
          <a:prstGeom prst="line">
            <a:avLst/>
          </a:prstGeom>
          <a:ln w="38100">
            <a:solidFill>
              <a:schemeClr val="bg1">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3" name="Rounded Rectangle 2">
            <a:extLst>
              <a:ext uri="{FF2B5EF4-FFF2-40B4-BE49-F238E27FC236}">
                <a16:creationId xmlns:a16="http://schemas.microsoft.com/office/drawing/2014/main" id="{C7A5BB8C-8510-1344-81BB-835C0BCD9B7F}"/>
              </a:ext>
            </a:extLst>
          </p:cNvPr>
          <p:cNvSpPr/>
          <p:nvPr/>
        </p:nvSpPr>
        <p:spPr>
          <a:xfrm>
            <a:off x="1193075" y="2326822"/>
            <a:ext cx="4314009" cy="59309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 name="Oval 1">
            <a:extLst>
              <a:ext uri="{FF2B5EF4-FFF2-40B4-BE49-F238E27FC236}">
                <a16:creationId xmlns:a16="http://schemas.microsoft.com/office/drawing/2014/main" id="{7CBC00E3-1825-374A-86B8-61E465BBAFF4}"/>
              </a:ext>
            </a:extLst>
          </p:cNvPr>
          <p:cNvSpPr/>
          <p:nvPr/>
        </p:nvSpPr>
        <p:spPr>
          <a:xfrm>
            <a:off x="1193075" y="2326822"/>
            <a:ext cx="590550" cy="5905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4" name="Rounded Rectangle 3">
            <a:extLst>
              <a:ext uri="{FF2B5EF4-FFF2-40B4-BE49-F238E27FC236}">
                <a16:creationId xmlns:a16="http://schemas.microsoft.com/office/drawing/2014/main" id="{D781FDEA-C204-E548-A775-062F2E0EEF99}"/>
              </a:ext>
            </a:extLst>
          </p:cNvPr>
          <p:cNvSpPr/>
          <p:nvPr/>
        </p:nvSpPr>
        <p:spPr>
          <a:xfrm>
            <a:off x="1193075" y="3132455"/>
            <a:ext cx="4314009" cy="59309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5" name="Oval 4">
            <a:extLst>
              <a:ext uri="{FF2B5EF4-FFF2-40B4-BE49-F238E27FC236}">
                <a16:creationId xmlns:a16="http://schemas.microsoft.com/office/drawing/2014/main" id="{D7BBF6B3-C1B8-F04B-B236-056E681C8686}"/>
              </a:ext>
            </a:extLst>
          </p:cNvPr>
          <p:cNvSpPr/>
          <p:nvPr/>
        </p:nvSpPr>
        <p:spPr>
          <a:xfrm>
            <a:off x="1193075" y="3132455"/>
            <a:ext cx="590550" cy="5905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6" name="Rounded Rectangle 5">
            <a:extLst>
              <a:ext uri="{FF2B5EF4-FFF2-40B4-BE49-F238E27FC236}">
                <a16:creationId xmlns:a16="http://schemas.microsoft.com/office/drawing/2014/main" id="{ED7B0A12-3F84-494A-A143-055695EC5BAC}"/>
              </a:ext>
            </a:extLst>
          </p:cNvPr>
          <p:cNvSpPr/>
          <p:nvPr/>
        </p:nvSpPr>
        <p:spPr>
          <a:xfrm>
            <a:off x="1193075" y="3935549"/>
            <a:ext cx="4314009" cy="59309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7" name="Oval 6">
            <a:extLst>
              <a:ext uri="{FF2B5EF4-FFF2-40B4-BE49-F238E27FC236}">
                <a16:creationId xmlns:a16="http://schemas.microsoft.com/office/drawing/2014/main" id="{902CE3C2-9AFA-2B4E-B584-8600E2F56B94}"/>
              </a:ext>
            </a:extLst>
          </p:cNvPr>
          <p:cNvSpPr/>
          <p:nvPr/>
        </p:nvSpPr>
        <p:spPr>
          <a:xfrm>
            <a:off x="1193075" y="3935549"/>
            <a:ext cx="590550" cy="5905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8" name="Rounded Rectangle 7">
            <a:extLst>
              <a:ext uri="{FF2B5EF4-FFF2-40B4-BE49-F238E27FC236}">
                <a16:creationId xmlns:a16="http://schemas.microsoft.com/office/drawing/2014/main" id="{90A8F19F-ECD9-BE43-9954-3874A983D8D7}"/>
              </a:ext>
            </a:extLst>
          </p:cNvPr>
          <p:cNvSpPr/>
          <p:nvPr/>
        </p:nvSpPr>
        <p:spPr>
          <a:xfrm>
            <a:off x="1193075" y="4736102"/>
            <a:ext cx="4314009" cy="59309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9" name="Oval 8">
            <a:extLst>
              <a:ext uri="{FF2B5EF4-FFF2-40B4-BE49-F238E27FC236}">
                <a16:creationId xmlns:a16="http://schemas.microsoft.com/office/drawing/2014/main" id="{0FD47B87-BB88-C845-83C5-89A793317227}"/>
              </a:ext>
            </a:extLst>
          </p:cNvPr>
          <p:cNvSpPr/>
          <p:nvPr/>
        </p:nvSpPr>
        <p:spPr>
          <a:xfrm>
            <a:off x="1193075" y="4736102"/>
            <a:ext cx="590550" cy="5905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0" name="Rounded Rectangle 9">
            <a:extLst>
              <a:ext uri="{FF2B5EF4-FFF2-40B4-BE49-F238E27FC236}">
                <a16:creationId xmlns:a16="http://schemas.microsoft.com/office/drawing/2014/main" id="{FF078FF9-71F3-DF44-9FA7-51BD059300A1}"/>
              </a:ext>
            </a:extLst>
          </p:cNvPr>
          <p:cNvSpPr/>
          <p:nvPr/>
        </p:nvSpPr>
        <p:spPr>
          <a:xfrm>
            <a:off x="1193075" y="5534116"/>
            <a:ext cx="4314009" cy="59309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1" name="Oval 10">
            <a:extLst>
              <a:ext uri="{FF2B5EF4-FFF2-40B4-BE49-F238E27FC236}">
                <a16:creationId xmlns:a16="http://schemas.microsoft.com/office/drawing/2014/main" id="{5F322B17-13B8-6E44-AAF6-05BB211E9725}"/>
              </a:ext>
            </a:extLst>
          </p:cNvPr>
          <p:cNvSpPr/>
          <p:nvPr/>
        </p:nvSpPr>
        <p:spPr>
          <a:xfrm>
            <a:off x="1193075" y="5534116"/>
            <a:ext cx="590550" cy="5905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2" name="Rounded Rectangle 11">
            <a:extLst>
              <a:ext uri="{FF2B5EF4-FFF2-40B4-BE49-F238E27FC236}">
                <a16:creationId xmlns:a16="http://schemas.microsoft.com/office/drawing/2014/main" id="{DD2D2912-0BB1-A741-8337-164A3C237213}"/>
              </a:ext>
            </a:extLst>
          </p:cNvPr>
          <p:cNvSpPr/>
          <p:nvPr/>
        </p:nvSpPr>
        <p:spPr>
          <a:xfrm>
            <a:off x="6684917" y="2326822"/>
            <a:ext cx="4314009" cy="59309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3" name="Oval 12">
            <a:extLst>
              <a:ext uri="{FF2B5EF4-FFF2-40B4-BE49-F238E27FC236}">
                <a16:creationId xmlns:a16="http://schemas.microsoft.com/office/drawing/2014/main" id="{3F626941-A6D6-FF4E-980B-4AE2A33FFD99}"/>
              </a:ext>
            </a:extLst>
          </p:cNvPr>
          <p:cNvSpPr/>
          <p:nvPr/>
        </p:nvSpPr>
        <p:spPr>
          <a:xfrm>
            <a:off x="6684917" y="2326822"/>
            <a:ext cx="590550" cy="5905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4" name="Rounded Rectangle 13">
            <a:extLst>
              <a:ext uri="{FF2B5EF4-FFF2-40B4-BE49-F238E27FC236}">
                <a16:creationId xmlns:a16="http://schemas.microsoft.com/office/drawing/2014/main" id="{B1D41D74-E6FD-994A-B77F-041D2805CB13}"/>
              </a:ext>
            </a:extLst>
          </p:cNvPr>
          <p:cNvSpPr/>
          <p:nvPr/>
        </p:nvSpPr>
        <p:spPr>
          <a:xfrm>
            <a:off x="6684917" y="3132455"/>
            <a:ext cx="4314009" cy="59309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5" name="Oval 14">
            <a:extLst>
              <a:ext uri="{FF2B5EF4-FFF2-40B4-BE49-F238E27FC236}">
                <a16:creationId xmlns:a16="http://schemas.microsoft.com/office/drawing/2014/main" id="{4DADD9DD-8D40-894B-AB28-B7184E3F202D}"/>
              </a:ext>
            </a:extLst>
          </p:cNvPr>
          <p:cNvSpPr/>
          <p:nvPr/>
        </p:nvSpPr>
        <p:spPr>
          <a:xfrm>
            <a:off x="6684917" y="3132455"/>
            <a:ext cx="590550" cy="5905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6" name="Rounded Rectangle 15">
            <a:extLst>
              <a:ext uri="{FF2B5EF4-FFF2-40B4-BE49-F238E27FC236}">
                <a16:creationId xmlns:a16="http://schemas.microsoft.com/office/drawing/2014/main" id="{6677F9D6-1B9F-D64E-A32C-6A1E07D74FE9}"/>
              </a:ext>
            </a:extLst>
          </p:cNvPr>
          <p:cNvSpPr/>
          <p:nvPr/>
        </p:nvSpPr>
        <p:spPr>
          <a:xfrm>
            <a:off x="6684917" y="3935549"/>
            <a:ext cx="4314009" cy="59309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7" name="Oval 16">
            <a:extLst>
              <a:ext uri="{FF2B5EF4-FFF2-40B4-BE49-F238E27FC236}">
                <a16:creationId xmlns:a16="http://schemas.microsoft.com/office/drawing/2014/main" id="{F296CEF1-85A7-A74A-A8F3-1ECA62EA1014}"/>
              </a:ext>
            </a:extLst>
          </p:cNvPr>
          <p:cNvSpPr/>
          <p:nvPr/>
        </p:nvSpPr>
        <p:spPr>
          <a:xfrm>
            <a:off x="6684917" y="3935549"/>
            <a:ext cx="590550" cy="5905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8" name="Rounded Rectangle 17">
            <a:extLst>
              <a:ext uri="{FF2B5EF4-FFF2-40B4-BE49-F238E27FC236}">
                <a16:creationId xmlns:a16="http://schemas.microsoft.com/office/drawing/2014/main" id="{59A0BEAF-8F08-E84D-8CD1-CD9A8B3111E6}"/>
              </a:ext>
            </a:extLst>
          </p:cNvPr>
          <p:cNvSpPr/>
          <p:nvPr/>
        </p:nvSpPr>
        <p:spPr>
          <a:xfrm>
            <a:off x="6684917" y="4736102"/>
            <a:ext cx="4314009" cy="59309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9" name="Oval 18">
            <a:extLst>
              <a:ext uri="{FF2B5EF4-FFF2-40B4-BE49-F238E27FC236}">
                <a16:creationId xmlns:a16="http://schemas.microsoft.com/office/drawing/2014/main" id="{644B8134-C858-4C4F-AF30-5EEEEF41E482}"/>
              </a:ext>
            </a:extLst>
          </p:cNvPr>
          <p:cNvSpPr/>
          <p:nvPr/>
        </p:nvSpPr>
        <p:spPr>
          <a:xfrm>
            <a:off x="6684917" y="4736102"/>
            <a:ext cx="590550" cy="5905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0" name="Rounded Rectangle 19">
            <a:extLst>
              <a:ext uri="{FF2B5EF4-FFF2-40B4-BE49-F238E27FC236}">
                <a16:creationId xmlns:a16="http://schemas.microsoft.com/office/drawing/2014/main" id="{65B08553-FE7C-C342-A881-7D6D53AF7965}"/>
              </a:ext>
            </a:extLst>
          </p:cNvPr>
          <p:cNvSpPr/>
          <p:nvPr/>
        </p:nvSpPr>
        <p:spPr>
          <a:xfrm>
            <a:off x="6684917" y="5534116"/>
            <a:ext cx="4314009" cy="59309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1" name="Oval 20">
            <a:extLst>
              <a:ext uri="{FF2B5EF4-FFF2-40B4-BE49-F238E27FC236}">
                <a16:creationId xmlns:a16="http://schemas.microsoft.com/office/drawing/2014/main" id="{172E6395-56CA-454A-9BEE-C1F3E59CFBCE}"/>
              </a:ext>
            </a:extLst>
          </p:cNvPr>
          <p:cNvSpPr/>
          <p:nvPr/>
        </p:nvSpPr>
        <p:spPr>
          <a:xfrm>
            <a:off x="6684917" y="5534116"/>
            <a:ext cx="590550" cy="5905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2" name="Chevron 21">
            <a:extLst>
              <a:ext uri="{FF2B5EF4-FFF2-40B4-BE49-F238E27FC236}">
                <a16:creationId xmlns:a16="http://schemas.microsoft.com/office/drawing/2014/main" id="{78BAEA5B-153C-AD4A-ADAD-46DC67630261}"/>
              </a:ext>
            </a:extLst>
          </p:cNvPr>
          <p:cNvSpPr/>
          <p:nvPr/>
        </p:nvSpPr>
        <p:spPr>
          <a:xfrm>
            <a:off x="2048740" y="1494408"/>
            <a:ext cx="2602679" cy="484095"/>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Lato Light" panose="020F0502020204030203" pitchFamily="34" charset="0"/>
            </a:endParaRPr>
          </a:p>
        </p:txBody>
      </p:sp>
      <p:sp>
        <p:nvSpPr>
          <p:cNvPr id="23" name="Chevron 22">
            <a:extLst>
              <a:ext uri="{FF2B5EF4-FFF2-40B4-BE49-F238E27FC236}">
                <a16:creationId xmlns:a16="http://schemas.microsoft.com/office/drawing/2014/main" id="{729A5A60-6423-0F4E-B487-91401DB41310}"/>
              </a:ext>
            </a:extLst>
          </p:cNvPr>
          <p:cNvSpPr/>
          <p:nvPr/>
        </p:nvSpPr>
        <p:spPr>
          <a:xfrm flipH="1">
            <a:off x="7541792" y="1494408"/>
            <a:ext cx="2601468" cy="484095"/>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Lato Light" panose="020F0502020204030203" pitchFamily="34" charset="0"/>
            </a:endParaRPr>
          </a:p>
        </p:txBody>
      </p:sp>
      <p:sp>
        <p:nvSpPr>
          <p:cNvPr id="26" name="Freeform 25">
            <a:extLst>
              <a:ext uri="{FF2B5EF4-FFF2-40B4-BE49-F238E27FC236}">
                <a16:creationId xmlns:a16="http://schemas.microsoft.com/office/drawing/2014/main" id="{2277C497-87F2-A641-BC52-14D950F2715E}"/>
              </a:ext>
            </a:extLst>
          </p:cNvPr>
          <p:cNvSpPr/>
          <p:nvPr/>
        </p:nvSpPr>
        <p:spPr>
          <a:xfrm>
            <a:off x="5673040" y="1305209"/>
            <a:ext cx="422961" cy="858550"/>
          </a:xfrm>
          <a:custGeom>
            <a:avLst/>
            <a:gdLst>
              <a:gd name="connsiteX0" fmla="*/ 845921 w 845921"/>
              <a:gd name="connsiteY0" fmla="*/ 0 h 1717099"/>
              <a:gd name="connsiteX1" fmla="*/ 845921 w 845921"/>
              <a:gd name="connsiteY1" fmla="*/ 1717099 h 1717099"/>
              <a:gd name="connsiteX2" fmla="*/ 771371 w 845921"/>
              <a:gd name="connsiteY2" fmla="*/ 1713334 h 1717099"/>
              <a:gd name="connsiteX3" fmla="*/ 0 w 845921"/>
              <a:gd name="connsiteY3" fmla="*/ 858549 h 1717099"/>
              <a:gd name="connsiteX4" fmla="*/ 771371 w 845921"/>
              <a:gd name="connsiteY4" fmla="*/ 3764 h 1717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921" h="1717099">
                <a:moveTo>
                  <a:pt x="845921" y="0"/>
                </a:moveTo>
                <a:lnTo>
                  <a:pt x="845921" y="1717099"/>
                </a:lnTo>
                <a:lnTo>
                  <a:pt x="771371" y="1713334"/>
                </a:lnTo>
                <a:cubicBezTo>
                  <a:pt x="338103" y="1669333"/>
                  <a:pt x="0" y="1303426"/>
                  <a:pt x="0" y="858549"/>
                </a:cubicBezTo>
                <a:cubicBezTo>
                  <a:pt x="0" y="413673"/>
                  <a:pt x="338103" y="47765"/>
                  <a:pt x="771371" y="376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7" name="Freeform 26">
            <a:extLst>
              <a:ext uri="{FF2B5EF4-FFF2-40B4-BE49-F238E27FC236}">
                <a16:creationId xmlns:a16="http://schemas.microsoft.com/office/drawing/2014/main" id="{5B513782-EF45-1D4F-8B5B-EE5D50DD5412}"/>
              </a:ext>
            </a:extLst>
          </p:cNvPr>
          <p:cNvSpPr/>
          <p:nvPr/>
        </p:nvSpPr>
        <p:spPr>
          <a:xfrm rot="10800000">
            <a:off x="6096001" y="1305209"/>
            <a:ext cx="422961" cy="858550"/>
          </a:xfrm>
          <a:custGeom>
            <a:avLst/>
            <a:gdLst>
              <a:gd name="connsiteX0" fmla="*/ 845921 w 845921"/>
              <a:gd name="connsiteY0" fmla="*/ 0 h 1717099"/>
              <a:gd name="connsiteX1" fmla="*/ 845921 w 845921"/>
              <a:gd name="connsiteY1" fmla="*/ 1717099 h 1717099"/>
              <a:gd name="connsiteX2" fmla="*/ 771371 w 845921"/>
              <a:gd name="connsiteY2" fmla="*/ 1713334 h 1717099"/>
              <a:gd name="connsiteX3" fmla="*/ 0 w 845921"/>
              <a:gd name="connsiteY3" fmla="*/ 858549 h 1717099"/>
              <a:gd name="connsiteX4" fmla="*/ 771371 w 845921"/>
              <a:gd name="connsiteY4" fmla="*/ 3764 h 1717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921" h="1717099">
                <a:moveTo>
                  <a:pt x="845921" y="0"/>
                </a:moveTo>
                <a:lnTo>
                  <a:pt x="845921" y="1717099"/>
                </a:lnTo>
                <a:lnTo>
                  <a:pt x="771371" y="1713334"/>
                </a:lnTo>
                <a:cubicBezTo>
                  <a:pt x="338103" y="1669333"/>
                  <a:pt x="0" y="1303426"/>
                  <a:pt x="0" y="858549"/>
                </a:cubicBezTo>
                <a:cubicBezTo>
                  <a:pt x="0" y="413673"/>
                  <a:pt x="338103" y="47765"/>
                  <a:pt x="771371" y="376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cxnSp>
        <p:nvCxnSpPr>
          <p:cNvPr id="29" name="Straight Connector 28">
            <a:extLst>
              <a:ext uri="{FF2B5EF4-FFF2-40B4-BE49-F238E27FC236}">
                <a16:creationId xmlns:a16="http://schemas.microsoft.com/office/drawing/2014/main" id="{74CD9035-784F-724E-8B63-0B36B9F21497}"/>
              </a:ext>
            </a:extLst>
          </p:cNvPr>
          <p:cNvCxnSpPr>
            <a:cxnSpLocks/>
          </p:cNvCxnSpPr>
          <p:nvPr/>
        </p:nvCxnSpPr>
        <p:spPr>
          <a:xfrm>
            <a:off x="6096000" y="2326822"/>
            <a:ext cx="0" cy="3797844"/>
          </a:xfrm>
          <a:prstGeom prst="line">
            <a:avLst/>
          </a:prstGeom>
          <a:ln w="38100">
            <a:solidFill>
              <a:schemeClr val="bg1">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36" name="Freeform 735">
            <a:extLst>
              <a:ext uri="{FF2B5EF4-FFF2-40B4-BE49-F238E27FC236}">
                <a16:creationId xmlns:a16="http://schemas.microsoft.com/office/drawing/2014/main" id="{73980EFB-0983-3D4D-A286-B12B8D866C93}"/>
              </a:ext>
            </a:extLst>
          </p:cNvPr>
          <p:cNvSpPr>
            <a:spLocks noChangeArrowheads="1"/>
          </p:cNvSpPr>
          <p:nvPr/>
        </p:nvSpPr>
        <p:spPr bwMode="auto">
          <a:xfrm>
            <a:off x="1348027" y="2461239"/>
            <a:ext cx="280646" cy="321716"/>
          </a:xfrm>
          <a:custGeom>
            <a:avLst/>
            <a:gdLst/>
            <a:ahLst/>
            <a:cxnLst/>
            <a:rect l="0" t="0" r="r" b="b"/>
            <a:pathLst>
              <a:path w="259989" h="297474">
                <a:moveTo>
                  <a:pt x="131617" y="219900"/>
                </a:moveTo>
                <a:cubicBezTo>
                  <a:pt x="129093" y="229597"/>
                  <a:pt x="125127" y="236061"/>
                  <a:pt x="115751" y="242167"/>
                </a:cubicBezTo>
                <a:cubicBezTo>
                  <a:pt x="111785" y="244681"/>
                  <a:pt x="109621" y="249709"/>
                  <a:pt x="111063" y="254737"/>
                </a:cubicBezTo>
                <a:cubicBezTo>
                  <a:pt x="112506" y="259764"/>
                  <a:pt x="117915" y="263356"/>
                  <a:pt x="125487" y="264433"/>
                </a:cubicBezTo>
                <a:lnTo>
                  <a:pt x="125487" y="253659"/>
                </a:lnTo>
                <a:cubicBezTo>
                  <a:pt x="125487" y="251504"/>
                  <a:pt x="127651" y="248990"/>
                  <a:pt x="130175" y="248990"/>
                </a:cubicBezTo>
                <a:cubicBezTo>
                  <a:pt x="132699" y="248990"/>
                  <a:pt x="134502" y="251504"/>
                  <a:pt x="134502" y="253659"/>
                </a:cubicBezTo>
                <a:lnTo>
                  <a:pt x="134502" y="265152"/>
                </a:lnTo>
                <a:cubicBezTo>
                  <a:pt x="140272" y="264433"/>
                  <a:pt x="144238" y="262997"/>
                  <a:pt x="146762" y="260124"/>
                </a:cubicBezTo>
                <a:cubicBezTo>
                  <a:pt x="150008" y="256173"/>
                  <a:pt x="149647" y="251145"/>
                  <a:pt x="148926" y="247195"/>
                </a:cubicBezTo>
                <a:cubicBezTo>
                  <a:pt x="147484" y="237498"/>
                  <a:pt x="138108" y="226724"/>
                  <a:pt x="131617" y="219900"/>
                </a:cubicBezTo>
                <a:close/>
                <a:moveTo>
                  <a:pt x="130175" y="186500"/>
                </a:moveTo>
                <a:cubicBezTo>
                  <a:pt x="88706" y="186500"/>
                  <a:pt x="54810" y="219900"/>
                  <a:pt x="54810" y="261201"/>
                </a:cubicBezTo>
                <a:cubicBezTo>
                  <a:pt x="54810" y="270539"/>
                  <a:pt x="56613" y="279876"/>
                  <a:pt x="59859" y="288496"/>
                </a:cubicBezTo>
                <a:lnTo>
                  <a:pt x="125487" y="288496"/>
                </a:lnTo>
                <a:lnTo>
                  <a:pt x="125487" y="273771"/>
                </a:lnTo>
                <a:cubicBezTo>
                  <a:pt x="113588" y="272334"/>
                  <a:pt x="104933" y="266229"/>
                  <a:pt x="102409" y="256891"/>
                </a:cubicBezTo>
                <a:cubicBezTo>
                  <a:pt x="99885" y="248631"/>
                  <a:pt x="103491" y="239294"/>
                  <a:pt x="110703" y="234625"/>
                </a:cubicBezTo>
                <a:cubicBezTo>
                  <a:pt x="119357" y="229238"/>
                  <a:pt x="121881" y="224210"/>
                  <a:pt x="124045" y="210562"/>
                </a:cubicBezTo>
                <a:cubicBezTo>
                  <a:pt x="124045" y="208767"/>
                  <a:pt x="125127" y="207689"/>
                  <a:pt x="126569" y="206971"/>
                </a:cubicBezTo>
                <a:cubicBezTo>
                  <a:pt x="128011" y="206253"/>
                  <a:pt x="129814" y="206971"/>
                  <a:pt x="131257" y="207689"/>
                </a:cubicBezTo>
                <a:cubicBezTo>
                  <a:pt x="132339" y="208408"/>
                  <a:pt x="155056" y="226724"/>
                  <a:pt x="157941" y="245758"/>
                </a:cubicBezTo>
                <a:cubicBezTo>
                  <a:pt x="159383" y="254018"/>
                  <a:pt x="157941" y="260842"/>
                  <a:pt x="153614" y="265870"/>
                </a:cubicBezTo>
                <a:cubicBezTo>
                  <a:pt x="149286" y="270539"/>
                  <a:pt x="143156" y="273412"/>
                  <a:pt x="134502" y="274130"/>
                </a:cubicBezTo>
                <a:lnTo>
                  <a:pt x="134502" y="288496"/>
                </a:lnTo>
                <a:lnTo>
                  <a:pt x="199770" y="288496"/>
                </a:lnTo>
                <a:cubicBezTo>
                  <a:pt x="203376" y="279876"/>
                  <a:pt x="205179" y="270539"/>
                  <a:pt x="205179" y="261201"/>
                </a:cubicBezTo>
                <a:cubicBezTo>
                  <a:pt x="205179" y="219900"/>
                  <a:pt x="171283" y="186500"/>
                  <a:pt x="130175" y="186500"/>
                </a:cubicBezTo>
                <a:close/>
                <a:moveTo>
                  <a:pt x="74643" y="135861"/>
                </a:moveTo>
                <a:cubicBezTo>
                  <a:pt x="35699" y="155614"/>
                  <a:pt x="9015" y="196197"/>
                  <a:pt x="9015" y="242885"/>
                </a:cubicBezTo>
                <a:cubicBezTo>
                  <a:pt x="9015" y="258687"/>
                  <a:pt x="12260" y="274130"/>
                  <a:pt x="18390" y="288496"/>
                </a:cubicBezTo>
                <a:lnTo>
                  <a:pt x="50483" y="288496"/>
                </a:lnTo>
                <a:cubicBezTo>
                  <a:pt x="47599" y="279876"/>
                  <a:pt x="45796" y="270539"/>
                  <a:pt x="45796" y="261201"/>
                </a:cubicBezTo>
                <a:cubicBezTo>
                  <a:pt x="45796" y="214872"/>
                  <a:pt x="83658" y="177162"/>
                  <a:pt x="130175" y="177162"/>
                </a:cubicBezTo>
                <a:cubicBezTo>
                  <a:pt x="176331" y="177162"/>
                  <a:pt x="214194" y="214872"/>
                  <a:pt x="214194" y="261201"/>
                </a:cubicBezTo>
                <a:cubicBezTo>
                  <a:pt x="214194" y="270539"/>
                  <a:pt x="212751" y="279876"/>
                  <a:pt x="209506" y="288496"/>
                </a:cubicBezTo>
                <a:lnTo>
                  <a:pt x="241960" y="288496"/>
                </a:lnTo>
                <a:cubicBezTo>
                  <a:pt x="247729" y="274130"/>
                  <a:pt x="250975" y="258687"/>
                  <a:pt x="250975" y="242885"/>
                </a:cubicBezTo>
                <a:cubicBezTo>
                  <a:pt x="250975" y="196197"/>
                  <a:pt x="224291" y="155614"/>
                  <a:pt x="184986" y="135861"/>
                </a:cubicBezTo>
                <a:lnTo>
                  <a:pt x="74643" y="135861"/>
                </a:lnTo>
                <a:close/>
                <a:moveTo>
                  <a:pt x="58056" y="87737"/>
                </a:moveTo>
                <a:cubicBezTo>
                  <a:pt x="68152" y="94920"/>
                  <a:pt x="78610" y="107489"/>
                  <a:pt x="78249" y="126883"/>
                </a:cubicBezTo>
                <a:lnTo>
                  <a:pt x="181740" y="126883"/>
                </a:lnTo>
                <a:cubicBezTo>
                  <a:pt x="181380" y="107489"/>
                  <a:pt x="192198" y="94920"/>
                  <a:pt x="201934" y="87737"/>
                </a:cubicBezTo>
                <a:lnTo>
                  <a:pt x="58056" y="87737"/>
                </a:lnTo>
                <a:close/>
                <a:moveTo>
                  <a:pt x="40387" y="78758"/>
                </a:moveTo>
                <a:lnTo>
                  <a:pt x="219603" y="78758"/>
                </a:lnTo>
                <a:cubicBezTo>
                  <a:pt x="221766" y="78758"/>
                  <a:pt x="223569" y="80554"/>
                  <a:pt x="224291" y="82709"/>
                </a:cubicBezTo>
                <a:cubicBezTo>
                  <a:pt x="224291" y="84864"/>
                  <a:pt x="223209" y="87018"/>
                  <a:pt x="221045" y="87737"/>
                </a:cubicBezTo>
                <a:cubicBezTo>
                  <a:pt x="219603" y="88096"/>
                  <a:pt x="188952" y="98152"/>
                  <a:pt x="191116" y="128679"/>
                </a:cubicBezTo>
                <a:cubicBezTo>
                  <a:pt x="231863" y="150586"/>
                  <a:pt x="259989" y="193683"/>
                  <a:pt x="259989" y="242885"/>
                </a:cubicBezTo>
                <a:cubicBezTo>
                  <a:pt x="259989" y="260842"/>
                  <a:pt x="256384" y="278440"/>
                  <a:pt x="249172" y="294960"/>
                </a:cubicBezTo>
                <a:cubicBezTo>
                  <a:pt x="248090" y="296397"/>
                  <a:pt x="246647" y="297474"/>
                  <a:pt x="244844" y="297474"/>
                </a:cubicBezTo>
                <a:lnTo>
                  <a:pt x="203015" y="297474"/>
                </a:lnTo>
                <a:lnTo>
                  <a:pt x="56974" y="297474"/>
                </a:lnTo>
                <a:lnTo>
                  <a:pt x="15145" y="297474"/>
                </a:lnTo>
                <a:cubicBezTo>
                  <a:pt x="13342" y="297474"/>
                  <a:pt x="11539" y="296397"/>
                  <a:pt x="11178" y="294960"/>
                </a:cubicBezTo>
                <a:cubicBezTo>
                  <a:pt x="3966" y="278440"/>
                  <a:pt x="0" y="260842"/>
                  <a:pt x="0" y="242885"/>
                </a:cubicBezTo>
                <a:cubicBezTo>
                  <a:pt x="0" y="193683"/>
                  <a:pt x="28126" y="150586"/>
                  <a:pt x="68874" y="128679"/>
                </a:cubicBezTo>
                <a:cubicBezTo>
                  <a:pt x="71037" y="98152"/>
                  <a:pt x="40387" y="88096"/>
                  <a:pt x="38944" y="87737"/>
                </a:cubicBezTo>
                <a:cubicBezTo>
                  <a:pt x="36781" y="87018"/>
                  <a:pt x="35699" y="84864"/>
                  <a:pt x="36059" y="82709"/>
                </a:cubicBezTo>
                <a:cubicBezTo>
                  <a:pt x="36059" y="80554"/>
                  <a:pt x="38223" y="78758"/>
                  <a:pt x="40387" y="78758"/>
                </a:cubicBezTo>
                <a:close/>
                <a:moveTo>
                  <a:pt x="92409" y="16698"/>
                </a:moveTo>
                <a:cubicBezTo>
                  <a:pt x="94220" y="18497"/>
                  <a:pt x="94582" y="21375"/>
                  <a:pt x="92772" y="23175"/>
                </a:cubicBezTo>
                <a:cubicBezTo>
                  <a:pt x="89151" y="27493"/>
                  <a:pt x="89151" y="35049"/>
                  <a:pt x="92772" y="39367"/>
                </a:cubicBezTo>
                <a:cubicBezTo>
                  <a:pt x="99651" y="47283"/>
                  <a:pt x="99651" y="59518"/>
                  <a:pt x="92772" y="67074"/>
                </a:cubicBezTo>
                <a:cubicBezTo>
                  <a:pt x="92047" y="68154"/>
                  <a:pt x="90599" y="68873"/>
                  <a:pt x="89513" y="68873"/>
                </a:cubicBezTo>
                <a:cubicBezTo>
                  <a:pt x="88427" y="68873"/>
                  <a:pt x="87340" y="68514"/>
                  <a:pt x="86616" y="67794"/>
                </a:cubicBezTo>
                <a:cubicBezTo>
                  <a:pt x="84444" y="66355"/>
                  <a:pt x="84444" y="63476"/>
                  <a:pt x="85892" y="61317"/>
                </a:cubicBezTo>
                <a:cubicBezTo>
                  <a:pt x="89875" y="56999"/>
                  <a:pt x="89875" y="49802"/>
                  <a:pt x="85892" y="45124"/>
                </a:cubicBezTo>
                <a:cubicBezTo>
                  <a:pt x="79375" y="37568"/>
                  <a:pt x="79375" y="24974"/>
                  <a:pt x="85892" y="17417"/>
                </a:cubicBezTo>
                <a:cubicBezTo>
                  <a:pt x="87703" y="15618"/>
                  <a:pt x="90599" y="15258"/>
                  <a:pt x="92409" y="16698"/>
                </a:cubicBezTo>
                <a:close/>
                <a:moveTo>
                  <a:pt x="176547" y="8770"/>
                </a:moveTo>
                <a:cubicBezTo>
                  <a:pt x="178357" y="10581"/>
                  <a:pt x="178719" y="13117"/>
                  <a:pt x="176909" y="15291"/>
                </a:cubicBezTo>
                <a:cubicBezTo>
                  <a:pt x="173288" y="19638"/>
                  <a:pt x="173288" y="26883"/>
                  <a:pt x="176909" y="31592"/>
                </a:cubicBezTo>
                <a:cubicBezTo>
                  <a:pt x="183788" y="39561"/>
                  <a:pt x="183788" y="51878"/>
                  <a:pt x="176909" y="59485"/>
                </a:cubicBezTo>
                <a:cubicBezTo>
                  <a:pt x="176185" y="60572"/>
                  <a:pt x="174737" y="60934"/>
                  <a:pt x="173651" y="60934"/>
                </a:cubicBezTo>
                <a:cubicBezTo>
                  <a:pt x="172564" y="60934"/>
                  <a:pt x="171478" y="60572"/>
                  <a:pt x="170754" y="60210"/>
                </a:cubicBezTo>
                <a:cubicBezTo>
                  <a:pt x="168582" y="58398"/>
                  <a:pt x="168582" y="55500"/>
                  <a:pt x="170030" y="53689"/>
                </a:cubicBezTo>
                <a:cubicBezTo>
                  <a:pt x="174013" y="49342"/>
                  <a:pt x="174013" y="41735"/>
                  <a:pt x="170030" y="37388"/>
                </a:cubicBezTo>
                <a:cubicBezTo>
                  <a:pt x="163513" y="29781"/>
                  <a:pt x="163513" y="17464"/>
                  <a:pt x="170030" y="9495"/>
                </a:cubicBezTo>
                <a:cubicBezTo>
                  <a:pt x="171840" y="7683"/>
                  <a:pt x="174737" y="7321"/>
                  <a:pt x="176547" y="8770"/>
                </a:cubicBezTo>
                <a:close/>
                <a:moveTo>
                  <a:pt x="133684" y="1182"/>
                </a:moveTo>
                <a:cubicBezTo>
                  <a:pt x="135495" y="2621"/>
                  <a:pt x="135857" y="5500"/>
                  <a:pt x="134047" y="7659"/>
                </a:cubicBezTo>
                <a:cubicBezTo>
                  <a:pt x="130426" y="11618"/>
                  <a:pt x="130426" y="19174"/>
                  <a:pt x="134047" y="23492"/>
                </a:cubicBezTo>
                <a:cubicBezTo>
                  <a:pt x="140926" y="31408"/>
                  <a:pt x="140926" y="43643"/>
                  <a:pt x="134047" y="51559"/>
                </a:cubicBezTo>
                <a:cubicBezTo>
                  <a:pt x="133322" y="52639"/>
                  <a:pt x="132236" y="52998"/>
                  <a:pt x="130788" y="52998"/>
                </a:cubicBezTo>
                <a:cubicBezTo>
                  <a:pt x="129702" y="52998"/>
                  <a:pt x="128615" y="52639"/>
                  <a:pt x="127891" y="51919"/>
                </a:cubicBezTo>
                <a:cubicBezTo>
                  <a:pt x="126081" y="50480"/>
                  <a:pt x="125719" y="47601"/>
                  <a:pt x="127167" y="45442"/>
                </a:cubicBezTo>
                <a:cubicBezTo>
                  <a:pt x="131150" y="41484"/>
                  <a:pt x="131150" y="33567"/>
                  <a:pt x="127167" y="29609"/>
                </a:cubicBezTo>
                <a:cubicBezTo>
                  <a:pt x="120650" y="21693"/>
                  <a:pt x="120650" y="9459"/>
                  <a:pt x="127167" y="1542"/>
                </a:cubicBezTo>
                <a:cubicBezTo>
                  <a:pt x="128978" y="-257"/>
                  <a:pt x="131874" y="-617"/>
                  <a:pt x="133684" y="1182"/>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37" name="Freeform 734">
            <a:extLst>
              <a:ext uri="{FF2B5EF4-FFF2-40B4-BE49-F238E27FC236}">
                <a16:creationId xmlns:a16="http://schemas.microsoft.com/office/drawing/2014/main" id="{0C510773-0392-404E-B11C-C6A6CE9A761B}"/>
              </a:ext>
            </a:extLst>
          </p:cNvPr>
          <p:cNvSpPr>
            <a:spLocks noChangeArrowheads="1"/>
          </p:cNvSpPr>
          <p:nvPr/>
        </p:nvSpPr>
        <p:spPr bwMode="auto">
          <a:xfrm>
            <a:off x="1327492" y="3276699"/>
            <a:ext cx="321716" cy="304603"/>
          </a:xfrm>
          <a:custGeom>
            <a:avLst/>
            <a:gdLst/>
            <a:ahLst/>
            <a:cxnLst/>
            <a:rect l="0" t="0" r="r" b="b"/>
            <a:pathLst>
              <a:path w="298090" h="282212">
                <a:moveTo>
                  <a:pt x="23926" y="233476"/>
                </a:moveTo>
                <a:cubicBezTo>
                  <a:pt x="25627" y="231775"/>
                  <a:pt x="28348" y="231775"/>
                  <a:pt x="29709" y="233476"/>
                </a:cubicBezTo>
                <a:cubicBezTo>
                  <a:pt x="31410" y="234837"/>
                  <a:pt x="31410" y="237558"/>
                  <a:pt x="29709" y="239259"/>
                </a:cubicBezTo>
                <a:cubicBezTo>
                  <a:pt x="28348" y="240960"/>
                  <a:pt x="25627" y="240960"/>
                  <a:pt x="23926" y="239259"/>
                </a:cubicBezTo>
                <a:cubicBezTo>
                  <a:pt x="22225" y="237558"/>
                  <a:pt x="22225" y="234837"/>
                  <a:pt x="23926" y="233476"/>
                </a:cubicBezTo>
                <a:close/>
                <a:moveTo>
                  <a:pt x="50366" y="231775"/>
                </a:moveTo>
                <a:lnTo>
                  <a:pt x="226726" y="231775"/>
                </a:lnTo>
                <a:cubicBezTo>
                  <a:pt x="229251" y="231775"/>
                  <a:pt x="231414" y="233607"/>
                  <a:pt x="231414" y="236538"/>
                </a:cubicBezTo>
                <a:cubicBezTo>
                  <a:pt x="231414" y="239102"/>
                  <a:pt x="229251" y="240934"/>
                  <a:pt x="226726" y="240934"/>
                </a:cubicBezTo>
                <a:lnTo>
                  <a:pt x="50366" y="240934"/>
                </a:lnTo>
                <a:cubicBezTo>
                  <a:pt x="48202" y="240934"/>
                  <a:pt x="46038" y="239102"/>
                  <a:pt x="46038" y="236538"/>
                </a:cubicBezTo>
                <a:cubicBezTo>
                  <a:pt x="46038" y="233607"/>
                  <a:pt x="48202" y="231775"/>
                  <a:pt x="50366" y="231775"/>
                </a:cubicBezTo>
                <a:close/>
                <a:moveTo>
                  <a:pt x="271056" y="218996"/>
                </a:moveTo>
                <a:cubicBezTo>
                  <a:pt x="260964" y="218996"/>
                  <a:pt x="252673" y="226989"/>
                  <a:pt x="252673" y="237162"/>
                </a:cubicBezTo>
                <a:cubicBezTo>
                  <a:pt x="252673" y="246971"/>
                  <a:pt x="260964" y="255327"/>
                  <a:pt x="271056" y="255327"/>
                </a:cubicBezTo>
                <a:cubicBezTo>
                  <a:pt x="281149" y="255327"/>
                  <a:pt x="289079" y="246971"/>
                  <a:pt x="289079" y="237162"/>
                </a:cubicBezTo>
                <a:cubicBezTo>
                  <a:pt x="289079" y="226989"/>
                  <a:pt x="281149" y="218996"/>
                  <a:pt x="271056" y="218996"/>
                </a:cubicBezTo>
                <a:close/>
                <a:moveTo>
                  <a:pt x="27033" y="218996"/>
                </a:moveTo>
                <a:cubicBezTo>
                  <a:pt x="16941" y="218996"/>
                  <a:pt x="9011" y="226989"/>
                  <a:pt x="9011" y="237162"/>
                </a:cubicBezTo>
                <a:cubicBezTo>
                  <a:pt x="9011" y="246971"/>
                  <a:pt x="16941" y="255327"/>
                  <a:pt x="27033" y="255327"/>
                </a:cubicBezTo>
                <a:lnTo>
                  <a:pt x="250511" y="255327"/>
                </a:lnTo>
                <a:cubicBezTo>
                  <a:pt x="246546" y="250604"/>
                  <a:pt x="244023" y="244065"/>
                  <a:pt x="244023" y="237162"/>
                </a:cubicBezTo>
                <a:cubicBezTo>
                  <a:pt x="244023" y="229895"/>
                  <a:pt x="246546" y="223355"/>
                  <a:pt x="250511" y="218996"/>
                </a:cubicBezTo>
                <a:lnTo>
                  <a:pt x="27033" y="218996"/>
                </a:lnTo>
                <a:close/>
                <a:moveTo>
                  <a:pt x="27033" y="209550"/>
                </a:moveTo>
                <a:lnTo>
                  <a:pt x="271056" y="209550"/>
                </a:lnTo>
                <a:cubicBezTo>
                  <a:pt x="285835" y="209550"/>
                  <a:pt x="298090" y="221902"/>
                  <a:pt x="298090" y="237162"/>
                </a:cubicBezTo>
                <a:cubicBezTo>
                  <a:pt x="298090" y="252057"/>
                  <a:pt x="285835" y="264410"/>
                  <a:pt x="271056" y="264410"/>
                </a:cubicBezTo>
                <a:lnTo>
                  <a:pt x="244023" y="264410"/>
                </a:lnTo>
                <a:lnTo>
                  <a:pt x="244023" y="277852"/>
                </a:lnTo>
                <a:cubicBezTo>
                  <a:pt x="244023" y="280395"/>
                  <a:pt x="241860" y="282212"/>
                  <a:pt x="239337" y="282212"/>
                </a:cubicBezTo>
                <a:cubicBezTo>
                  <a:pt x="236814" y="282212"/>
                  <a:pt x="234651" y="280395"/>
                  <a:pt x="234651" y="277852"/>
                </a:cubicBezTo>
                <a:lnTo>
                  <a:pt x="234651" y="264410"/>
                </a:lnTo>
                <a:lnTo>
                  <a:pt x="63078" y="264410"/>
                </a:lnTo>
                <a:lnTo>
                  <a:pt x="63078" y="277852"/>
                </a:lnTo>
                <a:cubicBezTo>
                  <a:pt x="63078" y="280395"/>
                  <a:pt x="60916" y="282212"/>
                  <a:pt x="58393" y="282212"/>
                </a:cubicBezTo>
                <a:cubicBezTo>
                  <a:pt x="56230" y="282212"/>
                  <a:pt x="54067" y="280395"/>
                  <a:pt x="54067" y="277852"/>
                </a:cubicBezTo>
                <a:lnTo>
                  <a:pt x="54067" y="264410"/>
                </a:lnTo>
                <a:lnTo>
                  <a:pt x="27033" y="264410"/>
                </a:lnTo>
                <a:cubicBezTo>
                  <a:pt x="11895" y="264410"/>
                  <a:pt x="0" y="252057"/>
                  <a:pt x="0" y="237162"/>
                </a:cubicBezTo>
                <a:cubicBezTo>
                  <a:pt x="0" y="221902"/>
                  <a:pt x="11895" y="209550"/>
                  <a:pt x="27033" y="209550"/>
                </a:cubicBezTo>
                <a:close/>
                <a:moveTo>
                  <a:pt x="227436" y="0"/>
                </a:moveTo>
                <a:lnTo>
                  <a:pt x="256846" y="0"/>
                </a:lnTo>
                <a:cubicBezTo>
                  <a:pt x="258639" y="0"/>
                  <a:pt x="260432" y="1079"/>
                  <a:pt x="260791" y="2879"/>
                </a:cubicBezTo>
                <a:cubicBezTo>
                  <a:pt x="261867" y="4319"/>
                  <a:pt x="261508" y="6478"/>
                  <a:pt x="260074" y="7918"/>
                </a:cubicBezTo>
                <a:lnTo>
                  <a:pt x="226360" y="41749"/>
                </a:lnTo>
                <a:lnTo>
                  <a:pt x="297016" y="197949"/>
                </a:lnTo>
                <a:cubicBezTo>
                  <a:pt x="298091" y="200109"/>
                  <a:pt x="297016" y="202988"/>
                  <a:pt x="294864" y="204068"/>
                </a:cubicBezTo>
                <a:cubicBezTo>
                  <a:pt x="294146" y="204068"/>
                  <a:pt x="293429" y="204428"/>
                  <a:pt x="292712" y="204428"/>
                </a:cubicBezTo>
                <a:cubicBezTo>
                  <a:pt x="291277" y="204428"/>
                  <a:pt x="289484" y="203348"/>
                  <a:pt x="288766" y="201549"/>
                </a:cubicBezTo>
                <a:lnTo>
                  <a:pt x="219545" y="48228"/>
                </a:lnTo>
                <a:lnTo>
                  <a:pt x="203765" y="64423"/>
                </a:lnTo>
                <a:lnTo>
                  <a:pt x="247879" y="193990"/>
                </a:lnTo>
                <a:cubicBezTo>
                  <a:pt x="248597" y="196150"/>
                  <a:pt x="247162" y="198669"/>
                  <a:pt x="244652" y="199749"/>
                </a:cubicBezTo>
                <a:cubicBezTo>
                  <a:pt x="244293" y="199749"/>
                  <a:pt x="243934" y="199749"/>
                  <a:pt x="243576" y="199749"/>
                </a:cubicBezTo>
                <a:cubicBezTo>
                  <a:pt x="241424" y="199749"/>
                  <a:pt x="239630" y="198669"/>
                  <a:pt x="238913" y="196870"/>
                </a:cubicBezTo>
                <a:lnTo>
                  <a:pt x="195157" y="68022"/>
                </a:lnTo>
                <a:lnTo>
                  <a:pt x="127729" y="68022"/>
                </a:lnTo>
                <a:cubicBezTo>
                  <a:pt x="120197" y="68022"/>
                  <a:pt x="113742" y="74141"/>
                  <a:pt x="113742" y="81699"/>
                </a:cubicBezTo>
                <a:cubicBezTo>
                  <a:pt x="113742" y="89617"/>
                  <a:pt x="120197" y="95376"/>
                  <a:pt x="127729" y="95376"/>
                </a:cubicBezTo>
                <a:lnTo>
                  <a:pt x="183321" y="95376"/>
                </a:lnTo>
                <a:cubicBezTo>
                  <a:pt x="185832" y="95376"/>
                  <a:pt x="187625" y="97535"/>
                  <a:pt x="187625" y="100414"/>
                </a:cubicBezTo>
                <a:cubicBezTo>
                  <a:pt x="187625" y="102574"/>
                  <a:pt x="185832" y="104733"/>
                  <a:pt x="183321" y="104733"/>
                </a:cubicBezTo>
                <a:lnTo>
                  <a:pt x="127729" y="104733"/>
                </a:lnTo>
                <a:cubicBezTo>
                  <a:pt x="114818" y="104733"/>
                  <a:pt x="104775" y="94296"/>
                  <a:pt x="104775" y="81699"/>
                </a:cubicBezTo>
                <a:cubicBezTo>
                  <a:pt x="104775" y="69102"/>
                  <a:pt x="114818" y="58665"/>
                  <a:pt x="127729" y="58665"/>
                </a:cubicBezTo>
                <a:lnTo>
                  <a:pt x="196591" y="58665"/>
                </a:lnTo>
                <a:lnTo>
                  <a:pt x="246086" y="8997"/>
                </a:lnTo>
                <a:lnTo>
                  <a:pt x="229229" y="8997"/>
                </a:lnTo>
                <a:lnTo>
                  <a:pt x="177224" y="47508"/>
                </a:lnTo>
                <a:cubicBezTo>
                  <a:pt x="175072" y="48947"/>
                  <a:pt x="172203" y="48228"/>
                  <a:pt x="170768" y="46428"/>
                </a:cubicBezTo>
                <a:cubicBezTo>
                  <a:pt x="169333" y="44269"/>
                  <a:pt x="169692" y="41389"/>
                  <a:pt x="171844" y="39950"/>
                </a:cubicBezTo>
                <a:lnTo>
                  <a:pt x="224925" y="720"/>
                </a:lnTo>
                <a:cubicBezTo>
                  <a:pt x="225643" y="360"/>
                  <a:pt x="226719" y="0"/>
                  <a:pt x="227436"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38" name="Freeform 733">
            <a:extLst>
              <a:ext uri="{FF2B5EF4-FFF2-40B4-BE49-F238E27FC236}">
                <a16:creationId xmlns:a16="http://schemas.microsoft.com/office/drawing/2014/main" id="{20829E07-F790-DE4B-BFD5-0CD982893E37}"/>
              </a:ext>
            </a:extLst>
          </p:cNvPr>
          <p:cNvSpPr>
            <a:spLocks noChangeArrowheads="1"/>
          </p:cNvSpPr>
          <p:nvPr/>
        </p:nvSpPr>
        <p:spPr bwMode="auto">
          <a:xfrm>
            <a:off x="1327492" y="4069966"/>
            <a:ext cx="320005" cy="321716"/>
          </a:xfrm>
          <a:custGeom>
            <a:avLst/>
            <a:gdLst/>
            <a:ahLst/>
            <a:cxnLst/>
            <a:rect l="0" t="0" r="r" b="b"/>
            <a:pathLst>
              <a:path w="296500" h="298092">
                <a:moveTo>
                  <a:pt x="135191" y="228696"/>
                </a:moveTo>
                <a:cubicBezTo>
                  <a:pt x="143784" y="228696"/>
                  <a:pt x="152423" y="231967"/>
                  <a:pt x="159083" y="238508"/>
                </a:cubicBezTo>
                <a:cubicBezTo>
                  <a:pt x="163762" y="243232"/>
                  <a:pt x="169881" y="245776"/>
                  <a:pt x="176361" y="245776"/>
                </a:cubicBezTo>
                <a:cubicBezTo>
                  <a:pt x="183200" y="245776"/>
                  <a:pt x="189319" y="243232"/>
                  <a:pt x="193999" y="238508"/>
                </a:cubicBezTo>
                <a:cubicBezTo>
                  <a:pt x="205517" y="226879"/>
                  <a:pt x="223515" y="225425"/>
                  <a:pt x="236833" y="234510"/>
                </a:cubicBezTo>
                <a:cubicBezTo>
                  <a:pt x="238993" y="235964"/>
                  <a:pt x="239353" y="238871"/>
                  <a:pt x="237913" y="241052"/>
                </a:cubicBezTo>
                <a:cubicBezTo>
                  <a:pt x="236474" y="242869"/>
                  <a:pt x="233954" y="243596"/>
                  <a:pt x="231794" y="241779"/>
                </a:cubicBezTo>
                <a:cubicBezTo>
                  <a:pt x="222075" y="235237"/>
                  <a:pt x="208757" y="236328"/>
                  <a:pt x="200478" y="245049"/>
                </a:cubicBezTo>
                <a:cubicBezTo>
                  <a:pt x="193999" y="251591"/>
                  <a:pt x="185720" y="255225"/>
                  <a:pt x="176361" y="255225"/>
                </a:cubicBezTo>
                <a:cubicBezTo>
                  <a:pt x="167722" y="255225"/>
                  <a:pt x="159083" y="251591"/>
                  <a:pt x="152603" y="245049"/>
                </a:cubicBezTo>
                <a:cubicBezTo>
                  <a:pt x="143245" y="235237"/>
                  <a:pt x="127406" y="235237"/>
                  <a:pt x="117688" y="245049"/>
                </a:cubicBezTo>
                <a:cubicBezTo>
                  <a:pt x="111568" y="251591"/>
                  <a:pt x="102929" y="255225"/>
                  <a:pt x="94290" y="255225"/>
                </a:cubicBezTo>
                <a:cubicBezTo>
                  <a:pt x="84931" y="255225"/>
                  <a:pt x="76652" y="251591"/>
                  <a:pt x="70173" y="245049"/>
                </a:cubicBezTo>
                <a:cubicBezTo>
                  <a:pt x="66934" y="241415"/>
                  <a:pt x="62614" y="239235"/>
                  <a:pt x="57935" y="238145"/>
                </a:cubicBezTo>
                <a:cubicBezTo>
                  <a:pt x="55415" y="237781"/>
                  <a:pt x="53975" y="235237"/>
                  <a:pt x="54335" y="232693"/>
                </a:cubicBezTo>
                <a:cubicBezTo>
                  <a:pt x="55055" y="230513"/>
                  <a:pt x="57215" y="228696"/>
                  <a:pt x="59734" y="229423"/>
                </a:cubicBezTo>
                <a:cubicBezTo>
                  <a:pt x="66214" y="230513"/>
                  <a:pt x="71973" y="233784"/>
                  <a:pt x="76652" y="238508"/>
                </a:cubicBezTo>
                <a:cubicBezTo>
                  <a:pt x="81332" y="243232"/>
                  <a:pt x="87451" y="245776"/>
                  <a:pt x="94290" y="245776"/>
                </a:cubicBezTo>
                <a:cubicBezTo>
                  <a:pt x="100770" y="245776"/>
                  <a:pt x="106889" y="243232"/>
                  <a:pt x="111568" y="238508"/>
                </a:cubicBezTo>
                <a:cubicBezTo>
                  <a:pt x="118048" y="231967"/>
                  <a:pt x="126597" y="228696"/>
                  <a:pt x="135191" y="228696"/>
                </a:cubicBezTo>
                <a:close/>
                <a:moveTo>
                  <a:pt x="239257" y="187420"/>
                </a:moveTo>
                <a:cubicBezTo>
                  <a:pt x="248235" y="187420"/>
                  <a:pt x="256854" y="191055"/>
                  <a:pt x="262958" y="197232"/>
                </a:cubicBezTo>
                <a:cubicBezTo>
                  <a:pt x="264754" y="199050"/>
                  <a:pt x="264754" y="201957"/>
                  <a:pt x="262958" y="203774"/>
                </a:cubicBezTo>
                <a:cubicBezTo>
                  <a:pt x="261163" y="205591"/>
                  <a:pt x="258290" y="205591"/>
                  <a:pt x="256495" y="203774"/>
                </a:cubicBezTo>
                <a:cubicBezTo>
                  <a:pt x="247158" y="193962"/>
                  <a:pt x="231357" y="193962"/>
                  <a:pt x="221661" y="203774"/>
                </a:cubicBezTo>
                <a:cubicBezTo>
                  <a:pt x="215197" y="210315"/>
                  <a:pt x="206938" y="213949"/>
                  <a:pt x="197960" y="213949"/>
                </a:cubicBezTo>
                <a:cubicBezTo>
                  <a:pt x="188982" y="213949"/>
                  <a:pt x="180723" y="210315"/>
                  <a:pt x="174259" y="203774"/>
                </a:cubicBezTo>
                <a:cubicBezTo>
                  <a:pt x="164563" y="193962"/>
                  <a:pt x="149121" y="193962"/>
                  <a:pt x="139425" y="203774"/>
                </a:cubicBezTo>
                <a:cubicBezTo>
                  <a:pt x="133321" y="210315"/>
                  <a:pt x="124702" y="213949"/>
                  <a:pt x="115724" y="213949"/>
                </a:cubicBezTo>
                <a:cubicBezTo>
                  <a:pt x="106747" y="213949"/>
                  <a:pt x="98487" y="210315"/>
                  <a:pt x="92023" y="203774"/>
                </a:cubicBezTo>
                <a:cubicBezTo>
                  <a:pt x="82327" y="193962"/>
                  <a:pt x="66527" y="193962"/>
                  <a:pt x="57190" y="203774"/>
                </a:cubicBezTo>
                <a:cubicBezTo>
                  <a:pt x="52880" y="208135"/>
                  <a:pt x="47135" y="211405"/>
                  <a:pt x="41030" y="212859"/>
                </a:cubicBezTo>
                <a:cubicBezTo>
                  <a:pt x="38516" y="213223"/>
                  <a:pt x="36002" y="211769"/>
                  <a:pt x="35643" y="209588"/>
                </a:cubicBezTo>
                <a:cubicBezTo>
                  <a:pt x="34925" y="207045"/>
                  <a:pt x="36361" y="204501"/>
                  <a:pt x="38875" y="204137"/>
                </a:cubicBezTo>
                <a:cubicBezTo>
                  <a:pt x="43543" y="203047"/>
                  <a:pt x="47494" y="200503"/>
                  <a:pt x="50726" y="197232"/>
                </a:cubicBezTo>
                <a:cubicBezTo>
                  <a:pt x="64013" y="184150"/>
                  <a:pt x="85200" y="184150"/>
                  <a:pt x="98487" y="197232"/>
                </a:cubicBezTo>
                <a:cubicBezTo>
                  <a:pt x="102796" y="201957"/>
                  <a:pt x="109260" y="204501"/>
                  <a:pt x="115724" y="204501"/>
                </a:cubicBezTo>
                <a:cubicBezTo>
                  <a:pt x="122547" y="204501"/>
                  <a:pt x="128293" y="201957"/>
                  <a:pt x="133321" y="197232"/>
                </a:cubicBezTo>
                <a:cubicBezTo>
                  <a:pt x="146248" y="184150"/>
                  <a:pt x="167436" y="184150"/>
                  <a:pt x="180723" y="197232"/>
                </a:cubicBezTo>
                <a:cubicBezTo>
                  <a:pt x="185391" y="201957"/>
                  <a:pt x="191496" y="204501"/>
                  <a:pt x="197960" y="204501"/>
                </a:cubicBezTo>
                <a:cubicBezTo>
                  <a:pt x="204424" y="204501"/>
                  <a:pt x="210888" y="201957"/>
                  <a:pt x="215197" y="197232"/>
                </a:cubicBezTo>
                <a:cubicBezTo>
                  <a:pt x="221661" y="191055"/>
                  <a:pt x="230280" y="187420"/>
                  <a:pt x="239257" y="187420"/>
                </a:cubicBezTo>
                <a:close/>
                <a:moveTo>
                  <a:pt x="7140" y="181691"/>
                </a:moveTo>
                <a:cubicBezTo>
                  <a:pt x="9663" y="181333"/>
                  <a:pt x="11825" y="182407"/>
                  <a:pt x="12546" y="184914"/>
                </a:cubicBezTo>
                <a:cubicBezTo>
                  <a:pt x="28766" y="246160"/>
                  <a:pt x="84634" y="288780"/>
                  <a:pt x="148432" y="288780"/>
                </a:cubicBezTo>
                <a:cubicBezTo>
                  <a:pt x="211869" y="288780"/>
                  <a:pt x="267737" y="246160"/>
                  <a:pt x="283956" y="184914"/>
                </a:cubicBezTo>
                <a:cubicBezTo>
                  <a:pt x="284317" y="182407"/>
                  <a:pt x="286840" y="180975"/>
                  <a:pt x="289363" y="181691"/>
                </a:cubicBezTo>
                <a:cubicBezTo>
                  <a:pt x="291886" y="182407"/>
                  <a:pt x="293328" y="184914"/>
                  <a:pt x="292607" y="187063"/>
                </a:cubicBezTo>
                <a:cubicBezTo>
                  <a:pt x="275666" y="252606"/>
                  <a:pt x="216194" y="298092"/>
                  <a:pt x="148432" y="298092"/>
                </a:cubicBezTo>
                <a:cubicBezTo>
                  <a:pt x="80309" y="298092"/>
                  <a:pt x="21197" y="252606"/>
                  <a:pt x="3896" y="187063"/>
                </a:cubicBezTo>
                <a:cubicBezTo>
                  <a:pt x="3175" y="184914"/>
                  <a:pt x="4617" y="182407"/>
                  <a:pt x="7140" y="181691"/>
                </a:cubicBezTo>
                <a:close/>
                <a:moveTo>
                  <a:pt x="148432" y="147673"/>
                </a:moveTo>
                <a:cubicBezTo>
                  <a:pt x="157082" y="147673"/>
                  <a:pt x="165012" y="150884"/>
                  <a:pt x="171500" y="157305"/>
                </a:cubicBezTo>
                <a:cubicBezTo>
                  <a:pt x="180511" y="166224"/>
                  <a:pt x="196009" y="166224"/>
                  <a:pt x="205020" y="157305"/>
                </a:cubicBezTo>
                <a:cubicBezTo>
                  <a:pt x="211508" y="150884"/>
                  <a:pt x="219438" y="147673"/>
                  <a:pt x="228449" y="147673"/>
                </a:cubicBezTo>
                <a:cubicBezTo>
                  <a:pt x="237099" y="147673"/>
                  <a:pt x="245029" y="150884"/>
                  <a:pt x="251517" y="157305"/>
                </a:cubicBezTo>
                <a:cubicBezTo>
                  <a:pt x="255842" y="161586"/>
                  <a:pt x="261970" y="163727"/>
                  <a:pt x="268457" y="163727"/>
                </a:cubicBezTo>
                <a:cubicBezTo>
                  <a:pt x="274585" y="163727"/>
                  <a:pt x="280712" y="161586"/>
                  <a:pt x="285038" y="157305"/>
                </a:cubicBezTo>
                <a:cubicBezTo>
                  <a:pt x="286840" y="155165"/>
                  <a:pt x="289723" y="155165"/>
                  <a:pt x="291526" y="157305"/>
                </a:cubicBezTo>
                <a:cubicBezTo>
                  <a:pt x="293328" y="158732"/>
                  <a:pt x="293328" y="161586"/>
                  <a:pt x="291526" y="163370"/>
                </a:cubicBezTo>
                <a:cubicBezTo>
                  <a:pt x="285038" y="169435"/>
                  <a:pt x="277108" y="173002"/>
                  <a:pt x="268457" y="173002"/>
                </a:cubicBezTo>
                <a:cubicBezTo>
                  <a:pt x="259447" y="173002"/>
                  <a:pt x="251517" y="169435"/>
                  <a:pt x="245029" y="163370"/>
                </a:cubicBezTo>
                <a:cubicBezTo>
                  <a:pt x="240704" y="159089"/>
                  <a:pt x="234576" y="156592"/>
                  <a:pt x="228449" y="156592"/>
                </a:cubicBezTo>
                <a:cubicBezTo>
                  <a:pt x="221961" y="156592"/>
                  <a:pt x="215834" y="158732"/>
                  <a:pt x="211508" y="163370"/>
                </a:cubicBezTo>
                <a:cubicBezTo>
                  <a:pt x="198533" y="175856"/>
                  <a:pt x="177988" y="175856"/>
                  <a:pt x="165012" y="163370"/>
                </a:cubicBezTo>
                <a:cubicBezTo>
                  <a:pt x="160687" y="158732"/>
                  <a:pt x="154559" y="156592"/>
                  <a:pt x="148432" y="156592"/>
                </a:cubicBezTo>
                <a:cubicBezTo>
                  <a:pt x="141944" y="156592"/>
                  <a:pt x="135816" y="158732"/>
                  <a:pt x="131491" y="163370"/>
                </a:cubicBezTo>
                <a:cubicBezTo>
                  <a:pt x="118515" y="175856"/>
                  <a:pt x="97970" y="175856"/>
                  <a:pt x="84995" y="163370"/>
                </a:cubicBezTo>
                <a:cubicBezTo>
                  <a:pt x="75623" y="154095"/>
                  <a:pt x="60845" y="154095"/>
                  <a:pt x="51474" y="163370"/>
                </a:cubicBezTo>
                <a:cubicBezTo>
                  <a:pt x="38498" y="175856"/>
                  <a:pt x="17953" y="175856"/>
                  <a:pt x="4977" y="163370"/>
                </a:cubicBezTo>
                <a:cubicBezTo>
                  <a:pt x="3175" y="161586"/>
                  <a:pt x="3175" y="158732"/>
                  <a:pt x="4977" y="157305"/>
                </a:cubicBezTo>
                <a:cubicBezTo>
                  <a:pt x="6779" y="155165"/>
                  <a:pt x="9663" y="155165"/>
                  <a:pt x="11465" y="157305"/>
                </a:cubicBezTo>
                <a:cubicBezTo>
                  <a:pt x="15790" y="161586"/>
                  <a:pt x="21918" y="163727"/>
                  <a:pt x="28406" y="163727"/>
                </a:cubicBezTo>
                <a:cubicBezTo>
                  <a:pt x="34533" y="163727"/>
                  <a:pt x="40660" y="161586"/>
                  <a:pt x="44986" y="157305"/>
                </a:cubicBezTo>
                <a:cubicBezTo>
                  <a:pt x="57962" y="144463"/>
                  <a:pt x="78507" y="144463"/>
                  <a:pt x="91482" y="157305"/>
                </a:cubicBezTo>
                <a:cubicBezTo>
                  <a:pt x="100854" y="166224"/>
                  <a:pt x="115632" y="166224"/>
                  <a:pt x="125003" y="157305"/>
                </a:cubicBezTo>
                <a:cubicBezTo>
                  <a:pt x="131491" y="150884"/>
                  <a:pt x="139421" y="147673"/>
                  <a:pt x="148432" y="147673"/>
                </a:cubicBezTo>
                <a:close/>
                <a:moveTo>
                  <a:pt x="166149" y="90152"/>
                </a:moveTo>
                <a:lnTo>
                  <a:pt x="166149" y="114673"/>
                </a:lnTo>
                <a:lnTo>
                  <a:pt x="223658" y="114673"/>
                </a:lnTo>
                <a:lnTo>
                  <a:pt x="223658" y="90152"/>
                </a:lnTo>
                <a:lnTo>
                  <a:pt x="166149" y="90152"/>
                </a:lnTo>
                <a:close/>
                <a:moveTo>
                  <a:pt x="166149" y="56615"/>
                </a:moveTo>
                <a:lnTo>
                  <a:pt x="166149" y="81137"/>
                </a:lnTo>
                <a:lnTo>
                  <a:pt x="223658" y="81137"/>
                </a:lnTo>
                <a:lnTo>
                  <a:pt x="223658" y="56615"/>
                </a:lnTo>
                <a:lnTo>
                  <a:pt x="166149" y="56615"/>
                </a:lnTo>
                <a:close/>
                <a:moveTo>
                  <a:pt x="247877" y="45899"/>
                </a:moveTo>
                <a:cubicBezTo>
                  <a:pt x="249692" y="44450"/>
                  <a:pt x="252957" y="44450"/>
                  <a:pt x="254409" y="45899"/>
                </a:cubicBezTo>
                <a:cubicBezTo>
                  <a:pt x="279083" y="71265"/>
                  <a:pt x="293960" y="104240"/>
                  <a:pt x="296500" y="139390"/>
                </a:cubicBezTo>
                <a:cubicBezTo>
                  <a:pt x="296500" y="141926"/>
                  <a:pt x="294686" y="143738"/>
                  <a:pt x="292509" y="144100"/>
                </a:cubicBezTo>
                <a:cubicBezTo>
                  <a:pt x="292146" y="144100"/>
                  <a:pt x="292146" y="144100"/>
                  <a:pt x="291783" y="144100"/>
                </a:cubicBezTo>
                <a:cubicBezTo>
                  <a:pt x="289606" y="144100"/>
                  <a:pt x="287792" y="142289"/>
                  <a:pt x="287429" y="139752"/>
                </a:cubicBezTo>
                <a:cubicBezTo>
                  <a:pt x="284889" y="107139"/>
                  <a:pt x="270737" y="75976"/>
                  <a:pt x="247877" y="52422"/>
                </a:cubicBezTo>
                <a:cubicBezTo>
                  <a:pt x="246063" y="50610"/>
                  <a:pt x="246063" y="47711"/>
                  <a:pt x="247877" y="45899"/>
                </a:cubicBezTo>
                <a:close/>
                <a:moveTo>
                  <a:pt x="166149" y="23079"/>
                </a:moveTo>
                <a:lnTo>
                  <a:pt x="166149" y="47600"/>
                </a:lnTo>
                <a:lnTo>
                  <a:pt x="223658" y="47600"/>
                </a:lnTo>
                <a:lnTo>
                  <a:pt x="223658" y="23079"/>
                </a:lnTo>
                <a:lnTo>
                  <a:pt x="166149" y="23079"/>
                </a:lnTo>
                <a:close/>
                <a:moveTo>
                  <a:pt x="135895" y="1949"/>
                </a:moveTo>
                <a:cubicBezTo>
                  <a:pt x="138053" y="1588"/>
                  <a:pt x="140569" y="3392"/>
                  <a:pt x="140929" y="5917"/>
                </a:cubicBezTo>
                <a:cubicBezTo>
                  <a:pt x="140929" y="8443"/>
                  <a:pt x="139131" y="10608"/>
                  <a:pt x="136614" y="10968"/>
                </a:cubicBezTo>
                <a:cubicBezTo>
                  <a:pt x="67948" y="16380"/>
                  <a:pt x="14380" y="70860"/>
                  <a:pt x="8988" y="139772"/>
                </a:cubicBezTo>
                <a:cubicBezTo>
                  <a:pt x="8628" y="142298"/>
                  <a:pt x="6831" y="144102"/>
                  <a:pt x="4674" y="144102"/>
                </a:cubicBezTo>
                <a:cubicBezTo>
                  <a:pt x="4314" y="144102"/>
                  <a:pt x="4314" y="144102"/>
                  <a:pt x="3955" y="144102"/>
                </a:cubicBezTo>
                <a:cubicBezTo>
                  <a:pt x="1438" y="143741"/>
                  <a:pt x="0" y="141937"/>
                  <a:pt x="0" y="139412"/>
                </a:cubicBezTo>
                <a:cubicBezTo>
                  <a:pt x="5752" y="65809"/>
                  <a:pt x="62555" y="7721"/>
                  <a:pt x="135895" y="1949"/>
                </a:cubicBezTo>
                <a:close/>
                <a:moveTo>
                  <a:pt x="161476" y="0"/>
                </a:moveTo>
                <a:cubicBezTo>
                  <a:pt x="163992" y="0"/>
                  <a:pt x="166149" y="2163"/>
                  <a:pt x="166149" y="4688"/>
                </a:cubicBezTo>
                <a:lnTo>
                  <a:pt x="166149" y="14063"/>
                </a:lnTo>
                <a:lnTo>
                  <a:pt x="223658" y="14063"/>
                </a:lnTo>
                <a:lnTo>
                  <a:pt x="223658" y="4688"/>
                </a:lnTo>
                <a:cubicBezTo>
                  <a:pt x="223658" y="2163"/>
                  <a:pt x="225815" y="0"/>
                  <a:pt x="228331" y="0"/>
                </a:cubicBezTo>
                <a:cubicBezTo>
                  <a:pt x="230847" y="0"/>
                  <a:pt x="233004" y="2163"/>
                  <a:pt x="233004" y="4688"/>
                </a:cubicBezTo>
                <a:lnTo>
                  <a:pt x="233004" y="133064"/>
                </a:lnTo>
                <a:cubicBezTo>
                  <a:pt x="233004" y="135588"/>
                  <a:pt x="230847" y="137752"/>
                  <a:pt x="228331" y="137752"/>
                </a:cubicBezTo>
                <a:cubicBezTo>
                  <a:pt x="225815" y="137752"/>
                  <a:pt x="223658" y="135588"/>
                  <a:pt x="223658" y="133064"/>
                </a:cubicBezTo>
                <a:lnTo>
                  <a:pt x="223658" y="123688"/>
                </a:lnTo>
                <a:lnTo>
                  <a:pt x="166149" y="123688"/>
                </a:lnTo>
                <a:lnTo>
                  <a:pt x="166149" y="133064"/>
                </a:lnTo>
                <a:cubicBezTo>
                  <a:pt x="166149" y="135588"/>
                  <a:pt x="163992" y="137752"/>
                  <a:pt x="161476" y="137752"/>
                </a:cubicBezTo>
                <a:cubicBezTo>
                  <a:pt x="158960" y="137752"/>
                  <a:pt x="157163" y="135588"/>
                  <a:pt x="157163" y="133064"/>
                </a:cubicBezTo>
                <a:lnTo>
                  <a:pt x="157163" y="4688"/>
                </a:lnTo>
                <a:cubicBezTo>
                  <a:pt x="157163" y="2163"/>
                  <a:pt x="158960" y="0"/>
                  <a:pt x="161476"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39" name="Freeform 732">
            <a:extLst>
              <a:ext uri="{FF2B5EF4-FFF2-40B4-BE49-F238E27FC236}">
                <a16:creationId xmlns:a16="http://schemas.microsoft.com/office/drawing/2014/main" id="{C7F5FD4C-AC92-E34D-B34D-5914E44DCB26}"/>
              </a:ext>
            </a:extLst>
          </p:cNvPr>
          <p:cNvSpPr>
            <a:spLocks noChangeArrowheads="1"/>
          </p:cNvSpPr>
          <p:nvPr/>
        </p:nvSpPr>
        <p:spPr bwMode="auto">
          <a:xfrm>
            <a:off x="1325781" y="4871375"/>
            <a:ext cx="321716" cy="320004"/>
          </a:xfrm>
          <a:custGeom>
            <a:avLst/>
            <a:gdLst/>
            <a:ahLst/>
            <a:cxnLst/>
            <a:rect l="0" t="0" r="r" b="b"/>
            <a:pathLst>
              <a:path w="298090" h="296522">
                <a:moveTo>
                  <a:pt x="229743" y="289038"/>
                </a:moveTo>
                <a:cubicBezTo>
                  <a:pt x="231648" y="287337"/>
                  <a:pt x="234696" y="287337"/>
                  <a:pt x="236601" y="289038"/>
                </a:cubicBezTo>
                <a:cubicBezTo>
                  <a:pt x="237363" y="289718"/>
                  <a:pt x="237744" y="291079"/>
                  <a:pt x="237744" y="292100"/>
                </a:cubicBezTo>
                <a:cubicBezTo>
                  <a:pt x="237744" y="293120"/>
                  <a:pt x="237363" y="294481"/>
                  <a:pt x="236601" y="295161"/>
                </a:cubicBezTo>
                <a:cubicBezTo>
                  <a:pt x="235839" y="295842"/>
                  <a:pt x="234315" y="296522"/>
                  <a:pt x="233172" y="296522"/>
                </a:cubicBezTo>
                <a:cubicBezTo>
                  <a:pt x="232029" y="296522"/>
                  <a:pt x="230886" y="295842"/>
                  <a:pt x="229743" y="295161"/>
                </a:cubicBezTo>
                <a:cubicBezTo>
                  <a:pt x="228981" y="294481"/>
                  <a:pt x="228600" y="293120"/>
                  <a:pt x="228600" y="292100"/>
                </a:cubicBezTo>
                <a:cubicBezTo>
                  <a:pt x="228600" y="291079"/>
                  <a:pt x="228981" y="289718"/>
                  <a:pt x="229743" y="289038"/>
                </a:cubicBezTo>
                <a:close/>
                <a:moveTo>
                  <a:pt x="271018" y="279223"/>
                </a:moveTo>
                <a:cubicBezTo>
                  <a:pt x="272923" y="277812"/>
                  <a:pt x="275971" y="277812"/>
                  <a:pt x="277876" y="279223"/>
                </a:cubicBezTo>
                <a:cubicBezTo>
                  <a:pt x="278638" y="279929"/>
                  <a:pt x="279019" y="281340"/>
                  <a:pt x="279019" y="282398"/>
                </a:cubicBezTo>
                <a:cubicBezTo>
                  <a:pt x="279019" y="283457"/>
                  <a:pt x="278638" y="284868"/>
                  <a:pt x="277876" y="285573"/>
                </a:cubicBezTo>
                <a:cubicBezTo>
                  <a:pt x="277114" y="286279"/>
                  <a:pt x="275971" y="286984"/>
                  <a:pt x="274447" y="286984"/>
                </a:cubicBezTo>
                <a:cubicBezTo>
                  <a:pt x="273304" y="286984"/>
                  <a:pt x="272161" y="286279"/>
                  <a:pt x="271018" y="285573"/>
                </a:cubicBezTo>
                <a:cubicBezTo>
                  <a:pt x="270256" y="284868"/>
                  <a:pt x="269875" y="283457"/>
                  <a:pt x="269875" y="282398"/>
                </a:cubicBezTo>
                <a:cubicBezTo>
                  <a:pt x="269875" y="281340"/>
                  <a:pt x="270256" y="279929"/>
                  <a:pt x="271018" y="279223"/>
                </a:cubicBezTo>
                <a:close/>
                <a:moveTo>
                  <a:pt x="190378" y="279223"/>
                </a:moveTo>
                <a:cubicBezTo>
                  <a:pt x="191844" y="277812"/>
                  <a:pt x="195141" y="277812"/>
                  <a:pt x="196606" y="279223"/>
                </a:cubicBezTo>
                <a:cubicBezTo>
                  <a:pt x="197705" y="280282"/>
                  <a:pt x="198072" y="281340"/>
                  <a:pt x="198072" y="282398"/>
                </a:cubicBezTo>
                <a:cubicBezTo>
                  <a:pt x="198072" y="283457"/>
                  <a:pt x="197705" y="284868"/>
                  <a:pt x="196606" y="285573"/>
                </a:cubicBezTo>
                <a:cubicBezTo>
                  <a:pt x="195873" y="286279"/>
                  <a:pt x="194408" y="286984"/>
                  <a:pt x="193675" y="286984"/>
                </a:cubicBezTo>
                <a:cubicBezTo>
                  <a:pt x="192210" y="286984"/>
                  <a:pt x="191111" y="286279"/>
                  <a:pt x="190378" y="285573"/>
                </a:cubicBezTo>
                <a:cubicBezTo>
                  <a:pt x="189279" y="284868"/>
                  <a:pt x="188913" y="283457"/>
                  <a:pt x="188913" y="282398"/>
                </a:cubicBezTo>
                <a:cubicBezTo>
                  <a:pt x="188913" y="281340"/>
                  <a:pt x="189279" y="280282"/>
                  <a:pt x="190378" y="279223"/>
                </a:cubicBezTo>
                <a:close/>
                <a:moveTo>
                  <a:pt x="233172" y="265112"/>
                </a:moveTo>
                <a:cubicBezTo>
                  <a:pt x="235839" y="265112"/>
                  <a:pt x="237744" y="266943"/>
                  <a:pt x="237744" y="269508"/>
                </a:cubicBezTo>
                <a:cubicBezTo>
                  <a:pt x="237744" y="272072"/>
                  <a:pt x="235839" y="274270"/>
                  <a:pt x="233172" y="274270"/>
                </a:cubicBezTo>
                <a:cubicBezTo>
                  <a:pt x="230505" y="274270"/>
                  <a:pt x="228600" y="272072"/>
                  <a:pt x="228600" y="269508"/>
                </a:cubicBezTo>
                <a:cubicBezTo>
                  <a:pt x="228600" y="266943"/>
                  <a:pt x="230505" y="265112"/>
                  <a:pt x="233172" y="265112"/>
                </a:cubicBezTo>
                <a:close/>
                <a:moveTo>
                  <a:pt x="272522" y="257528"/>
                </a:moveTo>
                <a:cubicBezTo>
                  <a:pt x="274991" y="257175"/>
                  <a:pt x="277108" y="259291"/>
                  <a:pt x="277460" y="261408"/>
                </a:cubicBezTo>
                <a:cubicBezTo>
                  <a:pt x="277460" y="263878"/>
                  <a:pt x="275697" y="265994"/>
                  <a:pt x="273227" y="266347"/>
                </a:cubicBezTo>
                <a:lnTo>
                  <a:pt x="272874" y="266347"/>
                </a:lnTo>
                <a:cubicBezTo>
                  <a:pt x="270758" y="266347"/>
                  <a:pt x="268641" y="264583"/>
                  <a:pt x="268288" y="262466"/>
                </a:cubicBezTo>
                <a:cubicBezTo>
                  <a:pt x="268288" y="259644"/>
                  <a:pt x="270052" y="257880"/>
                  <a:pt x="272522" y="257528"/>
                </a:cubicBezTo>
                <a:close/>
                <a:moveTo>
                  <a:pt x="195439" y="257528"/>
                </a:moveTo>
                <a:cubicBezTo>
                  <a:pt x="197908" y="257880"/>
                  <a:pt x="199672" y="259644"/>
                  <a:pt x="199672" y="262466"/>
                </a:cubicBezTo>
                <a:cubicBezTo>
                  <a:pt x="199672" y="264583"/>
                  <a:pt x="197555" y="266347"/>
                  <a:pt x="195086" y="266347"/>
                </a:cubicBezTo>
                <a:lnTo>
                  <a:pt x="194733" y="266347"/>
                </a:lnTo>
                <a:cubicBezTo>
                  <a:pt x="192617" y="265994"/>
                  <a:pt x="190500" y="263878"/>
                  <a:pt x="190853" y="261408"/>
                </a:cubicBezTo>
                <a:cubicBezTo>
                  <a:pt x="190853" y="259291"/>
                  <a:pt x="192969" y="257175"/>
                  <a:pt x="195439" y="257528"/>
                </a:cubicBezTo>
                <a:close/>
                <a:moveTo>
                  <a:pt x="233172" y="242887"/>
                </a:moveTo>
                <a:cubicBezTo>
                  <a:pt x="235839" y="242887"/>
                  <a:pt x="237744" y="245003"/>
                  <a:pt x="237744" y="247473"/>
                </a:cubicBezTo>
                <a:cubicBezTo>
                  <a:pt x="237744" y="249942"/>
                  <a:pt x="235839" y="252059"/>
                  <a:pt x="233172" y="252059"/>
                </a:cubicBezTo>
                <a:cubicBezTo>
                  <a:pt x="230505" y="252059"/>
                  <a:pt x="228600" y="249942"/>
                  <a:pt x="228600" y="247473"/>
                </a:cubicBezTo>
                <a:cubicBezTo>
                  <a:pt x="228600" y="245003"/>
                  <a:pt x="230505" y="242887"/>
                  <a:pt x="233172" y="242887"/>
                </a:cubicBezTo>
                <a:close/>
                <a:moveTo>
                  <a:pt x="270934" y="238125"/>
                </a:moveTo>
                <a:cubicBezTo>
                  <a:pt x="273403" y="238125"/>
                  <a:pt x="275520" y="239956"/>
                  <a:pt x="275520" y="242521"/>
                </a:cubicBezTo>
                <a:cubicBezTo>
                  <a:pt x="275872" y="244719"/>
                  <a:pt x="274109" y="247283"/>
                  <a:pt x="271639" y="247283"/>
                </a:cubicBezTo>
                <a:lnTo>
                  <a:pt x="271286" y="247283"/>
                </a:lnTo>
                <a:cubicBezTo>
                  <a:pt x="269169" y="247283"/>
                  <a:pt x="267053" y="245818"/>
                  <a:pt x="267053" y="242887"/>
                </a:cubicBezTo>
                <a:cubicBezTo>
                  <a:pt x="266700" y="240689"/>
                  <a:pt x="268464" y="238491"/>
                  <a:pt x="270934" y="238125"/>
                </a:cubicBezTo>
                <a:close/>
                <a:moveTo>
                  <a:pt x="197380" y="238125"/>
                </a:moveTo>
                <a:cubicBezTo>
                  <a:pt x="199496" y="238491"/>
                  <a:pt x="201260" y="240689"/>
                  <a:pt x="201260" y="242887"/>
                </a:cubicBezTo>
                <a:cubicBezTo>
                  <a:pt x="200907" y="245818"/>
                  <a:pt x="199143" y="247283"/>
                  <a:pt x="197027" y="247283"/>
                </a:cubicBezTo>
                <a:lnTo>
                  <a:pt x="196321" y="247283"/>
                </a:lnTo>
                <a:cubicBezTo>
                  <a:pt x="193852" y="247283"/>
                  <a:pt x="192088" y="244719"/>
                  <a:pt x="192441" y="242521"/>
                </a:cubicBezTo>
                <a:cubicBezTo>
                  <a:pt x="192793" y="239956"/>
                  <a:pt x="194910" y="238125"/>
                  <a:pt x="197380" y="238125"/>
                </a:cubicBezTo>
                <a:close/>
                <a:moveTo>
                  <a:pt x="233172" y="220662"/>
                </a:moveTo>
                <a:cubicBezTo>
                  <a:pt x="235839" y="220662"/>
                  <a:pt x="237744" y="222778"/>
                  <a:pt x="237744" y="225248"/>
                </a:cubicBezTo>
                <a:cubicBezTo>
                  <a:pt x="237744" y="227717"/>
                  <a:pt x="235839" y="229834"/>
                  <a:pt x="233172" y="229834"/>
                </a:cubicBezTo>
                <a:cubicBezTo>
                  <a:pt x="230505" y="229834"/>
                  <a:pt x="228600" y="227717"/>
                  <a:pt x="228600" y="225248"/>
                </a:cubicBezTo>
                <a:cubicBezTo>
                  <a:pt x="228600" y="222778"/>
                  <a:pt x="230505" y="220662"/>
                  <a:pt x="233172" y="220662"/>
                </a:cubicBezTo>
                <a:close/>
                <a:moveTo>
                  <a:pt x="267758" y="217487"/>
                </a:moveTo>
                <a:cubicBezTo>
                  <a:pt x="270228" y="217487"/>
                  <a:pt x="272345" y="219318"/>
                  <a:pt x="272697" y="221883"/>
                </a:cubicBezTo>
                <a:cubicBezTo>
                  <a:pt x="272697" y="224447"/>
                  <a:pt x="270934" y="226645"/>
                  <a:pt x="268464" y="226645"/>
                </a:cubicBezTo>
                <a:lnTo>
                  <a:pt x="268111" y="226645"/>
                </a:lnTo>
                <a:cubicBezTo>
                  <a:pt x="265994" y="226645"/>
                  <a:pt x="263878" y="224814"/>
                  <a:pt x="263525" y="222616"/>
                </a:cubicBezTo>
                <a:cubicBezTo>
                  <a:pt x="263525" y="220051"/>
                  <a:pt x="265289" y="217853"/>
                  <a:pt x="267758" y="217487"/>
                </a:cubicBezTo>
                <a:close/>
                <a:moveTo>
                  <a:pt x="198437" y="217487"/>
                </a:moveTo>
                <a:cubicBezTo>
                  <a:pt x="200819" y="217853"/>
                  <a:pt x="202860" y="220051"/>
                  <a:pt x="202520" y="222616"/>
                </a:cubicBezTo>
                <a:cubicBezTo>
                  <a:pt x="202520" y="224814"/>
                  <a:pt x="200478" y="226645"/>
                  <a:pt x="198097" y="226645"/>
                </a:cubicBezTo>
                <a:lnTo>
                  <a:pt x="197757" y="226645"/>
                </a:lnTo>
                <a:cubicBezTo>
                  <a:pt x="195716" y="226645"/>
                  <a:pt x="193675" y="224447"/>
                  <a:pt x="194015" y="221883"/>
                </a:cubicBezTo>
                <a:cubicBezTo>
                  <a:pt x="194015" y="219318"/>
                  <a:pt x="196396" y="217487"/>
                  <a:pt x="198437" y="217487"/>
                </a:cubicBezTo>
                <a:close/>
                <a:moveTo>
                  <a:pt x="233172" y="198437"/>
                </a:moveTo>
                <a:cubicBezTo>
                  <a:pt x="235839" y="198437"/>
                  <a:pt x="237744" y="200268"/>
                  <a:pt x="237744" y="202833"/>
                </a:cubicBezTo>
                <a:cubicBezTo>
                  <a:pt x="237744" y="205397"/>
                  <a:pt x="235839" y="207595"/>
                  <a:pt x="233172" y="207595"/>
                </a:cubicBezTo>
                <a:cubicBezTo>
                  <a:pt x="230505" y="207595"/>
                  <a:pt x="228600" y="205397"/>
                  <a:pt x="228600" y="202833"/>
                </a:cubicBezTo>
                <a:cubicBezTo>
                  <a:pt x="228600" y="200268"/>
                  <a:pt x="230505" y="198437"/>
                  <a:pt x="233172" y="198437"/>
                </a:cubicBezTo>
                <a:close/>
                <a:moveTo>
                  <a:pt x="266171" y="197203"/>
                </a:moveTo>
                <a:cubicBezTo>
                  <a:pt x="268641" y="196850"/>
                  <a:pt x="270758" y="198614"/>
                  <a:pt x="270758" y="201083"/>
                </a:cubicBezTo>
                <a:cubicBezTo>
                  <a:pt x="271110" y="203553"/>
                  <a:pt x="269346" y="205669"/>
                  <a:pt x="266877" y="206022"/>
                </a:cubicBezTo>
                <a:cubicBezTo>
                  <a:pt x="266877" y="206022"/>
                  <a:pt x="266877" y="206022"/>
                  <a:pt x="266524" y="206022"/>
                </a:cubicBezTo>
                <a:cubicBezTo>
                  <a:pt x="264407" y="206022"/>
                  <a:pt x="262291" y="204258"/>
                  <a:pt x="262291" y="201789"/>
                </a:cubicBezTo>
                <a:cubicBezTo>
                  <a:pt x="261938" y="199672"/>
                  <a:pt x="263702" y="197203"/>
                  <a:pt x="266171" y="197203"/>
                </a:cubicBezTo>
                <a:close/>
                <a:moveTo>
                  <a:pt x="200392" y="197203"/>
                </a:moveTo>
                <a:cubicBezTo>
                  <a:pt x="202956" y="197203"/>
                  <a:pt x="204422" y="199672"/>
                  <a:pt x="204422" y="201789"/>
                </a:cubicBezTo>
                <a:cubicBezTo>
                  <a:pt x="204055" y="204258"/>
                  <a:pt x="202223" y="206022"/>
                  <a:pt x="200025" y="206022"/>
                </a:cubicBezTo>
                <a:cubicBezTo>
                  <a:pt x="199659" y="206022"/>
                  <a:pt x="199659" y="206022"/>
                  <a:pt x="199293" y="206022"/>
                </a:cubicBezTo>
                <a:cubicBezTo>
                  <a:pt x="196728" y="205669"/>
                  <a:pt x="195263" y="203553"/>
                  <a:pt x="195263" y="201083"/>
                </a:cubicBezTo>
                <a:cubicBezTo>
                  <a:pt x="195629" y="198614"/>
                  <a:pt x="197461" y="196850"/>
                  <a:pt x="200392" y="197203"/>
                </a:cubicBezTo>
                <a:close/>
                <a:moveTo>
                  <a:pt x="71729" y="132310"/>
                </a:moveTo>
                <a:cubicBezTo>
                  <a:pt x="67403" y="132310"/>
                  <a:pt x="63799" y="135896"/>
                  <a:pt x="63799" y="140199"/>
                </a:cubicBezTo>
                <a:cubicBezTo>
                  <a:pt x="63799" y="144143"/>
                  <a:pt x="67043" y="147370"/>
                  <a:pt x="71008" y="147729"/>
                </a:cubicBezTo>
                <a:lnTo>
                  <a:pt x="180584" y="159561"/>
                </a:lnTo>
                <a:cubicBezTo>
                  <a:pt x="183107" y="153107"/>
                  <a:pt x="187072" y="147012"/>
                  <a:pt x="192118" y="141633"/>
                </a:cubicBezTo>
                <a:cubicBezTo>
                  <a:pt x="193920" y="139840"/>
                  <a:pt x="196804" y="139482"/>
                  <a:pt x="198606" y="141275"/>
                </a:cubicBezTo>
                <a:cubicBezTo>
                  <a:pt x="200408" y="143067"/>
                  <a:pt x="200408" y="145936"/>
                  <a:pt x="198606" y="147729"/>
                </a:cubicBezTo>
                <a:cubicBezTo>
                  <a:pt x="191037" y="155617"/>
                  <a:pt x="186711" y="165657"/>
                  <a:pt x="185630" y="176414"/>
                </a:cubicBezTo>
                <a:lnTo>
                  <a:pt x="282951" y="176414"/>
                </a:lnTo>
                <a:cubicBezTo>
                  <a:pt x="280788" y="151673"/>
                  <a:pt x="259882" y="132310"/>
                  <a:pt x="234290" y="132310"/>
                </a:cubicBezTo>
                <a:lnTo>
                  <a:pt x="71729" y="132310"/>
                </a:lnTo>
                <a:close/>
                <a:moveTo>
                  <a:pt x="121470" y="0"/>
                </a:moveTo>
                <a:lnTo>
                  <a:pt x="257719" y="0"/>
                </a:lnTo>
                <a:cubicBezTo>
                  <a:pt x="276823" y="0"/>
                  <a:pt x="292323" y="15060"/>
                  <a:pt x="292323" y="34063"/>
                </a:cubicBezTo>
                <a:cubicBezTo>
                  <a:pt x="292323" y="52709"/>
                  <a:pt x="276823" y="68127"/>
                  <a:pt x="257719" y="68127"/>
                </a:cubicBezTo>
                <a:lnTo>
                  <a:pt x="42893" y="68127"/>
                </a:lnTo>
                <a:cubicBezTo>
                  <a:pt x="24150" y="68127"/>
                  <a:pt x="9011" y="83187"/>
                  <a:pt x="9011" y="101832"/>
                </a:cubicBezTo>
                <a:cubicBezTo>
                  <a:pt x="9011" y="120119"/>
                  <a:pt x="24150" y="135538"/>
                  <a:pt x="42893" y="135538"/>
                </a:cubicBezTo>
                <a:lnTo>
                  <a:pt x="55869" y="135538"/>
                </a:lnTo>
                <a:cubicBezTo>
                  <a:pt x="58032" y="128366"/>
                  <a:pt x="64159" y="123346"/>
                  <a:pt x="71729" y="123346"/>
                </a:cubicBezTo>
                <a:lnTo>
                  <a:pt x="234290" y="123346"/>
                </a:lnTo>
                <a:cubicBezTo>
                  <a:pt x="264568" y="123346"/>
                  <a:pt x="289439" y="146653"/>
                  <a:pt x="291962" y="176414"/>
                </a:cubicBezTo>
                <a:lnTo>
                  <a:pt x="293764" y="176414"/>
                </a:lnTo>
                <a:cubicBezTo>
                  <a:pt x="296288" y="176414"/>
                  <a:pt x="298090" y="178565"/>
                  <a:pt x="298090" y="180717"/>
                </a:cubicBezTo>
                <a:cubicBezTo>
                  <a:pt x="298090" y="183585"/>
                  <a:pt x="296288" y="185378"/>
                  <a:pt x="293764" y="185378"/>
                </a:cubicBezTo>
                <a:lnTo>
                  <a:pt x="287637" y="185378"/>
                </a:lnTo>
                <a:lnTo>
                  <a:pt x="180944" y="185378"/>
                </a:lnTo>
                <a:lnTo>
                  <a:pt x="175177" y="185378"/>
                </a:lnTo>
                <a:cubicBezTo>
                  <a:pt x="172654" y="185378"/>
                  <a:pt x="170491" y="183585"/>
                  <a:pt x="170491" y="180717"/>
                </a:cubicBezTo>
                <a:cubicBezTo>
                  <a:pt x="170491" y="178565"/>
                  <a:pt x="172654" y="176414"/>
                  <a:pt x="175177" y="176414"/>
                </a:cubicBezTo>
                <a:lnTo>
                  <a:pt x="176619" y="176414"/>
                </a:lnTo>
                <a:cubicBezTo>
                  <a:pt x="176979" y="173546"/>
                  <a:pt x="177340" y="171036"/>
                  <a:pt x="178061" y="168526"/>
                </a:cubicBezTo>
                <a:lnTo>
                  <a:pt x="70287" y="157052"/>
                </a:lnTo>
                <a:cubicBezTo>
                  <a:pt x="63078" y="155976"/>
                  <a:pt x="57311" y="150956"/>
                  <a:pt x="55869" y="144502"/>
                </a:cubicBezTo>
                <a:lnTo>
                  <a:pt x="42893" y="144502"/>
                </a:lnTo>
                <a:cubicBezTo>
                  <a:pt x="19104" y="144502"/>
                  <a:pt x="0" y="125498"/>
                  <a:pt x="0" y="101832"/>
                </a:cubicBezTo>
                <a:cubicBezTo>
                  <a:pt x="0" y="78167"/>
                  <a:pt x="19104" y="59163"/>
                  <a:pt x="42893" y="59163"/>
                </a:cubicBezTo>
                <a:lnTo>
                  <a:pt x="257719" y="59163"/>
                </a:lnTo>
                <a:cubicBezTo>
                  <a:pt x="271777" y="59163"/>
                  <a:pt x="282951" y="47689"/>
                  <a:pt x="282951" y="34063"/>
                </a:cubicBezTo>
                <a:cubicBezTo>
                  <a:pt x="282951" y="20079"/>
                  <a:pt x="271777" y="8964"/>
                  <a:pt x="257719" y="8964"/>
                </a:cubicBezTo>
                <a:lnTo>
                  <a:pt x="121470" y="8964"/>
                </a:lnTo>
                <a:cubicBezTo>
                  <a:pt x="118947" y="8964"/>
                  <a:pt x="116785" y="6812"/>
                  <a:pt x="116785" y="4661"/>
                </a:cubicBezTo>
                <a:cubicBezTo>
                  <a:pt x="116785" y="1793"/>
                  <a:pt x="118947" y="0"/>
                  <a:pt x="121470"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40" name="Freeform 731">
            <a:extLst>
              <a:ext uri="{FF2B5EF4-FFF2-40B4-BE49-F238E27FC236}">
                <a16:creationId xmlns:a16="http://schemas.microsoft.com/office/drawing/2014/main" id="{50CDC9FD-F22E-9B47-AEA2-73F8571482B0}"/>
              </a:ext>
            </a:extLst>
          </p:cNvPr>
          <p:cNvSpPr>
            <a:spLocks noChangeArrowheads="1"/>
          </p:cNvSpPr>
          <p:nvPr/>
        </p:nvSpPr>
        <p:spPr bwMode="auto">
          <a:xfrm>
            <a:off x="1332626" y="5667677"/>
            <a:ext cx="308025" cy="323427"/>
          </a:xfrm>
          <a:custGeom>
            <a:avLst/>
            <a:gdLst/>
            <a:ahLst/>
            <a:cxnLst/>
            <a:rect l="0" t="0" r="r" b="b"/>
            <a:pathLst>
              <a:path w="284882" h="299678">
                <a:moveTo>
                  <a:pt x="261064" y="203200"/>
                </a:moveTo>
                <a:cubicBezTo>
                  <a:pt x="263629" y="203200"/>
                  <a:pt x="265827" y="205032"/>
                  <a:pt x="265827" y="207596"/>
                </a:cubicBezTo>
                <a:cubicBezTo>
                  <a:pt x="265827" y="210161"/>
                  <a:pt x="263629" y="212359"/>
                  <a:pt x="261064" y="212359"/>
                </a:cubicBezTo>
                <a:cubicBezTo>
                  <a:pt x="258500" y="212359"/>
                  <a:pt x="256668" y="210161"/>
                  <a:pt x="256668" y="207596"/>
                </a:cubicBezTo>
                <a:cubicBezTo>
                  <a:pt x="256668" y="205032"/>
                  <a:pt x="258500" y="203200"/>
                  <a:pt x="261064" y="203200"/>
                </a:cubicBezTo>
                <a:close/>
                <a:moveTo>
                  <a:pt x="39499" y="80817"/>
                </a:moveTo>
                <a:cubicBezTo>
                  <a:pt x="41662" y="79375"/>
                  <a:pt x="44545" y="80096"/>
                  <a:pt x="45626" y="82259"/>
                </a:cubicBezTo>
                <a:cubicBezTo>
                  <a:pt x="47068" y="84423"/>
                  <a:pt x="45987" y="87307"/>
                  <a:pt x="44185" y="88389"/>
                </a:cubicBezTo>
                <a:lnTo>
                  <a:pt x="13549" y="106056"/>
                </a:lnTo>
                <a:cubicBezTo>
                  <a:pt x="11387" y="107138"/>
                  <a:pt x="9945" y="109301"/>
                  <a:pt x="9224" y="111465"/>
                </a:cubicBezTo>
                <a:cubicBezTo>
                  <a:pt x="8503" y="113989"/>
                  <a:pt x="9224" y="116512"/>
                  <a:pt x="10305" y="118315"/>
                </a:cubicBezTo>
                <a:lnTo>
                  <a:pt x="107258" y="285976"/>
                </a:lnTo>
                <a:cubicBezTo>
                  <a:pt x="109781" y="290303"/>
                  <a:pt x="115187" y="292106"/>
                  <a:pt x="119512" y="289582"/>
                </a:cubicBezTo>
                <a:lnTo>
                  <a:pt x="199886" y="243070"/>
                </a:lnTo>
                <a:cubicBezTo>
                  <a:pt x="202048" y="241988"/>
                  <a:pt x="204571" y="242349"/>
                  <a:pt x="206013" y="244512"/>
                </a:cubicBezTo>
                <a:cubicBezTo>
                  <a:pt x="207094" y="246675"/>
                  <a:pt x="206373" y="249560"/>
                  <a:pt x="204571" y="251002"/>
                </a:cubicBezTo>
                <a:lnTo>
                  <a:pt x="123837" y="297154"/>
                </a:lnTo>
                <a:cubicBezTo>
                  <a:pt x="120954" y="298957"/>
                  <a:pt x="118071" y="299678"/>
                  <a:pt x="114827" y="299678"/>
                </a:cubicBezTo>
                <a:cubicBezTo>
                  <a:pt x="113385" y="299678"/>
                  <a:pt x="111583" y="299317"/>
                  <a:pt x="110142" y="298957"/>
                </a:cubicBezTo>
                <a:cubicBezTo>
                  <a:pt x="105456" y="297875"/>
                  <a:pt x="101491" y="294630"/>
                  <a:pt x="99329" y="290664"/>
                </a:cubicBezTo>
                <a:lnTo>
                  <a:pt x="2376" y="123003"/>
                </a:lnTo>
                <a:cubicBezTo>
                  <a:pt x="-147" y="118676"/>
                  <a:pt x="-507" y="113989"/>
                  <a:pt x="574" y="109301"/>
                </a:cubicBezTo>
                <a:cubicBezTo>
                  <a:pt x="2016" y="104614"/>
                  <a:pt x="4899" y="100648"/>
                  <a:pt x="9224" y="98124"/>
                </a:cubicBezTo>
                <a:lnTo>
                  <a:pt x="39499" y="80817"/>
                </a:lnTo>
                <a:close/>
                <a:moveTo>
                  <a:pt x="197930" y="67536"/>
                </a:moveTo>
                <a:cubicBezTo>
                  <a:pt x="188279" y="73625"/>
                  <a:pt x="153248" y="98696"/>
                  <a:pt x="153248" y="123409"/>
                </a:cubicBezTo>
                <a:cubicBezTo>
                  <a:pt x="153248" y="135586"/>
                  <a:pt x="162900" y="145614"/>
                  <a:pt x="175053" y="145614"/>
                </a:cubicBezTo>
                <a:cubicBezTo>
                  <a:pt x="182917" y="145614"/>
                  <a:pt x="190066" y="141316"/>
                  <a:pt x="193998" y="134869"/>
                </a:cubicBezTo>
                <a:cubicBezTo>
                  <a:pt x="194713" y="133079"/>
                  <a:pt x="196500" y="132362"/>
                  <a:pt x="197930" y="132362"/>
                </a:cubicBezTo>
                <a:cubicBezTo>
                  <a:pt x="199360" y="132362"/>
                  <a:pt x="201147" y="133079"/>
                  <a:pt x="201862" y="134869"/>
                </a:cubicBezTo>
                <a:cubicBezTo>
                  <a:pt x="205794" y="141316"/>
                  <a:pt x="212943" y="145614"/>
                  <a:pt x="220807" y="145614"/>
                </a:cubicBezTo>
                <a:cubicBezTo>
                  <a:pt x="232960" y="145614"/>
                  <a:pt x="242611" y="135586"/>
                  <a:pt x="242611" y="123409"/>
                </a:cubicBezTo>
                <a:cubicBezTo>
                  <a:pt x="242611" y="98696"/>
                  <a:pt x="207581" y="73625"/>
                  <a:pt x="197930" y="67536"/>
                </a:cubicBezTo>
                <a:close/>
                <a:moveTo>
                  <a:pt x="195428" y="58224"/>
                </a:moveTo>
                <a:cubicBezTo>
                  <a:pt x="196857" y="57150"/>
                  <a:pt x="198645" y="57150"/>
                  <a:pt x="200074" y="58224"/>
                </a:cubicBezTo>
                <a:cubicBezTo>
                  <a:pt x="202219" y="59299"/>
                  <a:pt x="251547" y="90100"/>
                  <a:pt x="251547" y="123409"/>
                </a:cubicBezTo>
                <a:cubicBezTo>
                  <a:pt x="251547" y="140600"/>
                  <a:pt x="237607" y="154568"/>
                  <a:pt x="220807" y="154568"/>
                </a:cubicBezTo>
                <a:cubicBezTo>
                  <a:pt x="214015" y="154568"/>
                  <a:pt x="207581" y="152419"/>
                  <a:pt x="202219" y="148479"/>
                </a:cubicBezTo>
                <a:lnTo>
                  <a:pt x="202219" y="165313"/>
                </a:lnTo>
                <a:lnTo>
                  <a:pt x="205436" y="165313"/>
                </a:lnTo>
                <a:cubicBezTo>
                  <a:pt x="207938" y="165313"/>
                  <a:pt x="210083" y="167462"/>
                  <a:pt x="210083" y="169969"/>
                </a:cubicBezTo>
                <a:cubicBezTo>
                  <a:pt x="210083" y="172476"/>
                  <a:pt x="207938" y="174267"/>
                  <a:pt x="205436" y="174267"/>
                </a:cubicBezTo>
                <a:lnTo>
                  <a:pt x="190423" y="174267"/>
                </a:lnTo>
                <a:cubicBezTo>
                  <a:pt x="187564" y="174267"/>
                  <a:pt x="185776" y="172476"/>
                  <a:pt x="185776" y="169969"/>
                </a:cubicBezTo>
                <a:cubicBezTo>
                  <a:pt x="185776" y="167462"/>
                  <a:pt x="187564" y="165313"/>
                  <a:pt x="190423" y="165313"/>
                </a:cubicBezTo>
                <a:lnTo>
                  <a:pt x="193283" y="165313"/>
                </a:lnTo>
                <a:lnTo>
                  <a:pt x="193283" y="148479"/>
                </a:lnTo>
                <a:cubicBezTo>
                  <a:pt x="188279" y="152419"/>
                  <a:pt x="181487" y="154568"/>
                  <a:pt x="175053" y="154568"/>
                </a:cubicBezTo>
                <a:cubicBezTo>
                  <a:pt x="157895" y="154568"/>
                  <a:pt x="143955" y="140600"/>
                  <a:pt x="143955" y="123409"/>
                </a:cubicBezTo>
                <a:cubicBezTo>
                  <a:pt x="143955" y="90100"/>
                  <a:pt x="193283" y="59299"/>
                  <a:pt x="195428" y="58224"/>
                </a:cubicBezTo>
                <a:close/>
                <a:moveTo>
                  <a:pt x="95743" y="32470"/>
                </a:moveTo>
                <a:cubicBezTo>
                  <a:pt x="97890" y="31750"/>
                  <a:pt x="100395" y="33549"/>
                  <a:pt x="101111" y="35709"/>
                </a:cubicBezTo>
                <a:cubicBezTo>
                  <a:pt x="101469" y="38228"/>
                  <a:pt x="100037" y="40747"/>
                  <a:pt x="97890" y="41107"/>
                </a:cubicBezTo>
                <a:lnTo>
                  <a:pt x="66397" y="49745"/>
                </a:lnTo>
                <a:cubicBezTo>
                  <a:pt x="63892" y="50105"/>
                  <a:pt x="62103" y="51904"/>
                  <a:pt x="61029" y="53704"/>
                </a:cubicBezTo>
                <a:cubicBezTo>
                  <a:pt x="59955" y="55863"/>
                  <a:pt x="59598" y="58382"/>
                  <a:pt x="59955" y="60902"/>
                </a:cubicBezTo>
                <a:lnTo>
                  <a:pt x="109700" y="247330"/>
                </a:lnTo>
                <a:cubicBezTo>
                  <a:pt x="111132" y="252368"/>
                  <a:pt x="115784" y="255248"/>
                  <a:pt x="120794" y="253808"/>
                </a:cubicBezTo>
                <a:lnTo>
                  <a:pt x="167676" y="241571"/>
                </a:lnTo>
                <a:cubicBezTo>
                  <a:pt x="169823" y="240852"/>
                  <a:pt x="172328" y="241931"/>
                  <a:pt x="173044" y="244451"/>
                </a:cubicBezTo>
                <a:cubicBezTo>
                  <a:pt x="173760" y="246970"/>
                  <a:pt x="172328" y="249489"/>
                  <a:pt x="169823" y="249849"/>
                </a:cubicBezTo>
                <a:lnTo>
                  <a:pt x="122942" y="262446"/>
                </a:lnTo>
                <a:cubicBezTo>
                  <a:pt x="121510" y="262805"/>
                  <a:pt x="120079" y="263165"/>
                  <a:pt x="118647" y="263165"/>
                </a:cubicBezTo>
                <a:cubicBezTo>
                  <a:pt x="110416" y="263165"/>
                  <a:pt x="103258" y="257767"/>
                  <a:pt x="101111" y="249849"/>
                </a:cubicBezTo>
                <a:lnTo>
                  <a:pt x="51366" y="63061"/>
                </a:lnTo>
                <a:cubicBezTo>
                  <a:pt x="50293" y="58382"/>
                  <a:pt x="50651" y="53704"/>
                  <a:pt x="53156" y="49385"/>
                </a:cubicBezTo>
                <a:cubicBezTo>
                  <a:pt x="55661" y="45066"/>
                  <a:pt x="59598" y="42187"/>
                  <a:pt x="63892" y="41107"/>
                </a:cubicBezTo>
                <a:lnTo>
                  <a:pt x="95743" y="32470"/>
                </a:lnTo>
                <a:close/>
                <a:moveTo>
                  <a:pt x="135651" y="19050"/>
                </a:moveTo>
                <a:cubicBezTo>
                  <a:pt x="138215" y="19050"/>
                  <a:pt x="140413" y="20881"/>
                  <a:pt x="140413" y="23446"/>
                </a:cubicBezTo>
                <a:cubicBezTo>
                  <a:pt x="140413" y="26010"/>
                  <a:pt x="138215" y="28208"/>
                  <a:pt x="135651" y="28208"/>
                </a:cubicBezTo>
                <a:cubicBezTo>
                  <a:pt x="133453" y="28208"/>
                  <a:pt x="131255" y="26010"/>
                  <a:pt x="131255" y="23446"/>
                </a:cubicBezTo>
                <a:cubicBezTo>
                  <a:pt x="131255" y="20881"/>
                  <a:pt x="133453" y="19050"/>
                  <a:pt x="135651" y="19050"/>
                </a:cubicBezTo>
                <a:close/>
                <a:moveTo>
                  <a:pt x="131840" y="9006"/>
                </a:moveTo>
                <a:cubicBezTo>
                  <a:pt x="126787" y="9006"/>
                  <a:pt x="122816" y="13328"/>
                  <a:pt x="122816" y="18372"/>
                </a:cubicBezTo>
                <a:lnTo>
                  <a:pt x="122816" y="211816"/>
                </a:lnTo>
                <a:cubicBezTo>
                  <a:pt x="122816" y="216860"/>
                  <a:pt x="126787" y="220822"/>
                  <a:pt x="131840" y="220822"/>
                </a:cubicBezTo>
                <a:lnTo>
                  <a:pt x="266835" y="220822"/>
                </a:lnTo>
                <a:cubicBezTo>
                  <a:pt x="271888" y="220822"/>
                  <a:pt x="275859" y="216860"/>
                  <a:pt x="275859" y="211816"/>
                </a:cubicBezTo>
                <a:lnTo>
                  <a:pt x="275859" y="18372"/>
                </a:lnTo>
                <a:cubicBezTo>
                  <a:pt x="275859" y="13328"/>
                  <a:pt x="271888" y="9006"/>
                  <a:pt x="266835" y="9006"/>
                </a:cubicBezTo>
                <a:lnTo>
                  <a:pt x="131840" y="9006"/>
                </a:lnTo>
                <a:close/>
                <a:moveTo>
                  <a:pt x="131840" y="0"/>
                </a:moveTo>
                <a:lnTo>
                  <a:pt x="266835" y="0"/>
                </a:lnTo>
                <a:cubicBezTo>
                  <a:pt x="276941" y="0"/>
                  <a:pt x="284882" y="8285"/>
                  <a:pt x="284882" y="18372"/>
                </a:cubicBezTo>
                <a:lnTo>
                  <a:pt x="284882" y="211816"/>
                </a:lnTo>
                <a:cubicBezTo>
                  <a:pt x="284882" y="221543"/>
                  <a:pt x="276941" y="229828"/>
                  <a:pt x="266835" y="229828"/>
                </a:cubicBezTo>
                <a:lnTo>
                  <a:pt x="131840" y="229828"/>
                </a:lnTo>
                <a:cubicBezTo>
                  <a:pt x="121734" y="229828"/>
                  <a:pt x="113793" y="221543"/>
                  <a:pt x="113793" y="211816"/>
                </a:cubicBezTo>
                <a:lnTo>
                  <a:pt x="113793" y="18372"/>
                </a:lnTo>
                <a:cubicBezTo>
                  <a:pt x="113793" y="8285"/>
                  <a:pt x="121734" y="0"/>
                  <a:pt x="131840"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41" name="Freeform 735">
            <a:extLst>
              <a:ext uri="{FF2B5EF4-FFF2-40B4-BE49-F238E27FC236}">
                <a16:creationId xmlns:a16="http://schemas.microsoft.com/office/drawing/2014/main" id="{BE3C304B-3D48-E842-92AF-B0E15D2A5410}"/>
              </a:ext>
            </a:extLst>
          </p:cNvPr>
          <p:cNvSpPr>
            <a:spLocks noChangeArrowheads="1"/>
          </p:cNvSpPr>
          <p:nvPr/>
        </p:nvSpPr>
        <p:spPr bwMode="auto">
          <a:xfrm>
            <a:off x="6844331" y="2461239"/>
            <a:ext cx="280646" cy="321716"/>
          </a:xfrm>
          <a:custGeom>
            <a:avLst/>
            <a:gdLst/>
            <a:ahLst/>
            <a:cxnLst/>
            <a:rect l="0" t="0" r="r" b="b"/>
            <a:pathLst>
              <a:path w="259989" h="297474">
                <a:moveTo>
                  <a:pt x="131617" y="219900"/>
                </a:moveTo>
                <a:cubicBezTo>
                  <a:pt x="129093" y="229597"/>
                  <a:pt x="125127" y="236061"/>
                  <a:pt x="115751" y="242167"/>
                </a:cubicBezTo>
                <a:cubicBezTo>
                  <a:pt x="111785" y="244681"/>
                  <a:pt x="109621" y="249709"/>
                  <a:pt x="111063" y="254737"/>
                </a:cubicBezTo>
                <a:cubicBezTo>
                  <a:pt x="112506" y="259764"/>
                  <a:pt x="117915" y="263356"/>
                  <a:pt x="125487" y="264433"/>
                </a:cubicBezTo>
                <a:lnTo>
                  <a:pt x="125487" y="253659"/>
                </a:lnTo>
                <a:cubicBezTo>
                  <a:pt x="125487" y="251504"/>
                  <a:pt x="127651" y="248990"/>
                  <a:pt x="130175" y="248990"/>
                </a:cubicBezTo>
                <a:cubicBezTo>
                  <a:pt x="132699" y="248990"/>
                  <a:pt x="134502" y="251504"/>
                  <a:pt x="134502" y="253659"/>
                </a:cubicBezTo>
                <a:lnTo>
                  <a:pt x="134502" y="265152"/>
                </a:lnTo>
                <a:cubicBezTo>
                  <a:pt x="140272" y="264433"/>
                  <a:pt x="144238" y="262997"/>
                  <a:pt x="146762" y="260124"/>
                </a:cubicBezTo>
                <a:cubicBezTo>
                  <a:pt x="150008" y="256173"/>
                  <a:pt x="149647" y="251145"/>
                  <a:pt x="148926" y="247195"/>
                </a:cubicBezTo>
                <a:cubicBezTo>
                  <a:pt x="147484" y="237498"/>
                  <a:pt x="138108" y="226724"/>
                  <a:pt x="131617" y="219900"/>
                </a:cubicBezTo>
                <a:close/>
                <a:moveTo>
                  <a:pt x="130175" y="186500"/>
                </a:moveTo>
                <a:cubicBezTo>
                  <a:pt x="88706" y="186500"/>
                  <a:pt x="54810" y="219900"/>
                  <a:pt x="54810" y="261201"/>
                </a:cubicBezTo>
                <a:cubicBezTo>
                  <a:pt x="54810" y="270539"/>
                  <a:pt x="56613" y="279876"/>
                  <a:pt x="59859" y="288496"/>
                </a:cubicBezTo>
                <a:lnTo>
                  <a:pt x="125487" y="288496"/>
                </a:lnTo>
                <a:lnTo>
                  <a:pt x="125487" y="273771"/>
                </a:lnTo>
                <a:cubicBezTo>
                  <a:pt x="113588" y="272334"/>
                  <a:pt x="104933" y="266229"/>
                  <a:pt x="102409" y="256891"/>
                </a:cubicBezTo>
                <a:cubicBezTo>
                  <a:pt x="99885" y="248631"/>
                  <a:pt x="103491" y="239294"/>
                  <a:pt x="110703" y="234625"/>
                </a:cubicBezTo>
                <a:cubicBezTo>
                  <a:pt x="119357" y="229238"/>
                  <a:pt x="121881" y="224210"/>
                  <a:pt x="124045" y="210562"/>
                </a:cubicBezTo>
                <a:cubicBezTo>
                  <a:pt x="124045" y="208767"/>
                  <a:pt x="125127" y="207689"/>
                  <a:pt x="126569" y="206971"/>
                </a:cubicBezTo>
                <a:cubicBezTo>
                  <a:pt x="128011" y="206253"/>
                  <a:pt x="129814" y="206971"/>
                  <a:pt x="131257" y="207689"/>
                </a:cubicBezTo>
                <a:cubicBezTo>
                  <a:pt x="132339" y="208408"/>
                  <a:pt x="155056" y="226724"/>
                  <a:pt x="157941" y="245758"/>
                </a:cubicBezTo>
                <a:cubicBezTo>
                  <a:pt x="159383" y="254018"/>
                  <a:pt x="157941" y="260842"/>
                  <a:pt x="153614" y="265870"/>
                </a:cubicBezTo>
                <a:cubicBezTo>
                  <a:pt x="149286" y="270539"/>
                  <a:pt x="143156" y="273412"/>
                  <a:pt x="134502" y="274130"/>
                </a:cubicBezTo>
                <a:lnTo>
                  <a:pt x="134502" y="288496"/>
                </a:lnTo>
                <a:lnTo>
                  <a:pt x="199770" y="288496"/>
                </a:lnTo>
                <a:cubicBezTo>
                  <a:pt x="203376" y="279876"/>
                  <a:pt x="205179" y="270539"/>
                  <a:pt x="205179" y="261201"/>
                </a:cubicBezTo>
                <a:cubicBezTo>
                  <a:pt x="205179" y="219900"/>
                  <a:pt x="171283" y="186500"/>
                  <a:pt x="130175" y="186500"/>
                </a:cubicBezTo>
                <a:close/>
                <a:moveTo>
                  <a:pt x="74643" y="135861"/>
                </a:moveTo>
                <a:cubicBezTo>
                  <a:pt x="35699" y="155614"/>
                  <a:pt x="9015" y="196197"/>
                  <a:pt x="9015" y="242885"/>
                </a:cubicBezTo>
                <a:cubicBezTo>
                  <a:pt x="9015" y="258687"/>
                  <a:pt x="12260" y="274130"/>
                  <a:pt x="18390" y="288496"/>
                </a:cubicBezTo>
                <a:lnTo>
                  <a:pt x="50483" y="288496"/>
                </a:lnTo>
                <a:cubicBezTo>
                  <a:pt x="47599" y="279876"/>
                  <a:pt x="45796" y="270539"/>
                  <a:pt x="45796" y="261201"/>
                </a:cubicBezTo>
                <a:cubicBezTo>
                  <a:pt x="45796" y="214872"/>
                  <a:pt x="83658" y="177162"/>
                  <a:pt x="130175" y="177162"/>
                </a:cubicBezTo>
                <a:cubicBezTo>
                  <a:pt x="176331" y="177162"/>
                  <a:pt x="214194" y="214872"/>
                  <a:pt x="214194" y="261201"/>
                </a:cubicBezTo>
                <a:cubicBezTo>
                  <a:pt x="214194" y="270539"/>
                  <a:pt x="212751" y="279876"/>
                  <a:pt x="209506" y="288496"/>
                </a:cubicBezTo>
                <a:lnTo>
                  <a:pt x="241960" y="288496"/>
                </a:lnTo>
                <a:cubicBezTo>
                  <a:pt x="247729" y="274130"/>
                  <a:pt x="250975" y="258687"/>
                  <a:pt x="250975" y="242885"/>
                </a:cubicBezTo>
                <a:cubicBezTo>
                  <a:pt x="250975" y="196197"/>
                  <a:pt x="224291" y="155614"/>
                  <a:pt x="184986" y="135861"/>
                </a:cubicBezTo>
                <a:lnTo>
                  <a:pt x="74643" y="135861"/>
                </a:lnTo>
                <a:close/>
                <a:moveTo>
                  <a:pt x="58056" y="87737"/>
                </a:moveTo>
                <a:cubicBezTo>
                  <a:pt x="68152" y="94920"/>
                  <a:pt x="78610" y="107489"/>
                  <a:pt x="78249" y="126883"/>
                </a:cubicBezTo>
                <a:lnTo>
                  <a:pt x="181740" y="126883"/>
                </a:lnTo>
                <a:cubicBezTo>
                  <a:pt x="181380" y="107489"/>
                  <a:pt x="192198" y="94920"/>
                  <a:pt x="201934" y="87737"/>
                </a:cubicBezTo>
                <a:lnTo>
                  <a:pt x="58056" y="87737"/>
                </a:lnTo>
                <a:close/>
                <a:moveTo>
                  <a:pt x="40387" y="78758"/>
                </a:moveTo>
                <a:lnTo>
                  <a:pt x="219603" y="78758"/>
                </a:lnTo>
                <a:cubicBezTo>
                  <a:pt x="221766" y="78758"/>
                  <a:pt x="223569" y="80554"/>
                  <a:pt x="224291" y="82709"/>
                </a:cubicBezTo>
                <a:cubicBezTo>
                  <a:pt x="224291" y="84864"/>
                  <a:pt x="223209" y="87018"/>
                  <a:pt x="221045" y="87737"/>
                </a:cubicBezTo>
                <a:cubicBezTo>
                  <a:pt x="219603" y="88096"/>
                  <a:pt x="188952" y="98152"/>
                  <a:pt x="191116" y="128679"/>
                </a:cubicBezTo>
                <a:cubicBezTo>
                  <a:pt x="231863" y="150586"/>
                  <a:pt x="259989" y="193683"/>
                  <a:pt x="259989" y="242885"/>
                </a:cubicBezTo>
                <a:cubicBezTo>
                  <a:pt x="259989" y="260842"/>
                  <a:pt x="256384" y="278440"/>
                  <a:pt x="249172" y="294960"/>
                </a:cubicBezTo>
                <a:cubicBezTo>
                  <a:pt x="248090" y="296397"/>
                  <a:pt x="246647" y="297474"/>
                  <a:pt x="244844" y="297474"/>
                </a:cubicBezTo>
                <a:lnTo>
                  <a:pt x="203015" y="297474"/>
                </a:lnTo>
                <a:lnTo>
                  <a:pt x="56974" y="297474"/>
                </a:lnTo>
                <a:lnTo>
                  <a:pt x="15145" y="297474"/>
                </a:lnTo>
                <a:cubicBezTo>
                  <a:pt x="13342" y="297474"/>
                  <a:pt x="11539" y="296397"/>
                  <a:pt x="11178" y="294960"/>
                </a:cubicBezTo>
                <a:cubicBezTo>
                  <a:pt x="3966" y="278440"/>
                  <a:pt x="0" y="260842"/>
                  <a:pt x="0" y="242885"/>
                </a:cubicBezTo>
                <a:cubicBezTo>
                  <a:pt x="0" y="193683"/>
                  <a:pt x="28126" y="150586"/>
                  <a:pt x="68874" y="128679"/>
                </a:cubicBezTo>
                <a:cubicBezTo>
                  <a:pt x="71037" y="98152"/>
                  <a:pt x="40387" y="88096"/>
                  <a:pt x="38944" y="87737"/>
                </a:cubicBezTo>
                <a:cubicBezTo>
                  <a:pt x="36781" y="87018"/>
                  <a:pt x="35699" y="84864"/>
                  <a:pt x="36059" y="82709"/>
                </a:cubicBezTo>
                <a:cubicBezTo>
                  <a:pt x="36059" y="80554"/>
                  <a:pt x="38223" y="78758"/>
                  <a:pt x="40387" y="78758"/>
                </a:cubicBezTo>
                <a:close/>
                <a:moveTo>
                  <a:pt x="92409" y="16698"/>
                </a:moveTo>
                <a:cubicBezTo>
                  <a:pt x="94220" y="18497"/>
                  <a:pt x="94582" y="21375"/>
                  <a:pt x="92772" y="23175"/>
                </a:cubicBezTo>
                <a:cubicBezTo>
                  <a:pt x="89151" y="27493"/>
                  <a:pt x="89151" y="35049"/>
                  <a:pt x="92772" y="39367"/>
                </a:cubicBezTo>
                <a:cubicBezTo>
                  <a:pt x="99651" y="47283"/>
                  <a:pt x="99651" y="59518"/>
                  <a:pt x="92772" y="67074"/>
                </a:cubicBezTo>
                <a:cubicBezTo>
                  <a:pt x="92047" y="68154"/>
                  <a:pt x="90599" y="68873"/>
                  <a:pt x="89513" y="68873"/>
                </a:cubicBezTo>
                <a:cubicBezTo>
                  <a:pt x="88427" y="68873"/>
                  <a:pt x="87340" y="68514"/>
                  <a:pt x="86616" y="67794"/>
                </a:cubicBezTo>
                <a:cubicBezTo>
                  <a:pt x="84444" y="66355"/>
                  <a:pt x="84444" y="63476"/>
                  <a:pt x="85892" y="61317"/>
                </a:cubicBezTo>
                <a:cubicBezTo>
                  <a:pt x="89875" y="56999"/>
                  <a:pt x="89875" y="49802"/>
                  <a:pt x="85892" y="45124"/>
                </a:cubicBezTo>
                <a:cubicBezTo>
                  <a:pt x="79375" y="37568"/>
                  <a:pt x="79375" y="24974"/>
                  <a:pt x="85892" y="17417"/>
                </a:cubicBezTo>
                <a:cubicBezTo>
                  <a:pt x="87703" y="15618"/>
                  <a:pt x="90599" y="15258"/>
                  <a:pt x="92409" y="16698"/>
                </a:cubicBezTo>
                <a:close/>
                <a:moveTo>
                  <a:pt x="176547" y="8770"/>
                </a:moveTo>
                <a:cubicBezTo>
                  <a:pt x="178357" y="10581"/>
                  <a:pt x="178719" y="13117"/>
                  <a:pt x="176909" y="15291"/>
                </a:cubicBezTo>
                <a:cubicBezTo>
                  <a:pt x="173288" y="19638"/>
                  <a:pt x="173288" y="26883"/>
                  <a:pt x="176909" y="31592"/>
                </a:cubicBezTo>
                <a:cubicBezTo>
                  <a:pt x="183788" y="39561"/>
                  <a:pt x="183788" y="51878"/>
                  <a:pt x="176909" y="59485"/>
                </a:cubicBezTo>
                <a:cubicBezTo>
                  <a:pt x="176185" y="60572"/>
                  <a:pt x="174737" y="60934"/>
                  <a:pt x="173651" y="60934"/>
                </a:cubicBezTo>
                <a:cubicBezTo>
                  <a:pt x="172564" y="60934"/>
                  <a:pt x="171478" y="60572"/>
                  <a:pt x="170754" y="60210"/>
                </a:cubicBezTo>
                <a:cubicBezTo>
                  <a:pt x="168582" y="58398"/>
                  <a:pt x="168582" y="55500"/>
                  <a:pt x="170030" y="53689"/>
                </a:cubicBezTo>
                <a:cubicBezTo>
                  <a:pt x="174013" y="49342"/>
                  <a:pt x="174013" y="41735"/>
                  <a:pt x="170030" y="37388"/>
                </a:cubicBezTo>
                <a:cubicBezTo>
                  <a:pt x="163513" y="29781"/>
                  <a:pt x="163513" y="17464"/>
                  <a:pt x="170030" y="9495"/>
                </a:cubicBezTo>
                <a:cubicBezTo>
                  <a:pt x="171840" y="7683"/>
                  <a:pt x="174737" y="7321"/>
                  <a:pt x="176547" y="8770"/>
                </a:cubicBezTo>
                <a:close/>
                <a:moveTo>
                  <a:pt x="133684" y="1182"/>
                </a:moveTo>
                <a:cubicBezTo>
                  <a:pt x="135495" y="2621"/>
                  <a:pt x="135857" y="5500"/>
                  <a:pt x="134047" y="7659"/>
                </a:cubicBezTo>
                <a:cubicBezTo>
                  <a:pt x="130426" y="11618"/>
                  <a:pt x="130426" y="19174"/>
                  <a:pt x="134047" y="23492"/>
                </a:cubicBezTo>
                <a:cubicBezTo>
                  <a:pt x="140926" y="31408"/>
                  <a:pt x="140926" y="43643"/>
                  <a:pt x="134047" y="51559"/>
                </a:cubicBezTo>
                <a:cubicBezTo>
                  <a:pt x="133322" y="52639"/>
                  <a:pt x="132236" y="52998"/>
                  <a:pt x="130788" y="52998"/>
                </a:cubicBezTo>
                <a:cubicBezTo>
                  <a:pt x="129702" y="52998"/>
                  <a:pt x="128615" y="52639"/>
                  <a:pt x="127891" y="51919"/>
                </a:cubicBezTo>
                <a:cubicBezTo>
                  <a:pt x="126081" y="50480"/>
                  <a:pt x="125719" y="47601"/>
                  <a:pt x="127167" y="45442"/>
                </a:cubicBezTo>
                <a:cubicBezTo>
                  <a:pt x="131150" y="41484"/>
                  <a:pt x="131150" y="33567"/>
                  <a:pt x="127167" y="29609"/>
                </a:cubicBezTo>
                <a:cubicBezTo>
                  <a:pt x="120650" y="21693"/>
                  <a:pt x="120650" y="9459"/>
                  <a:pt x="127167" y="1542"/>
                </a:cubicBezTo>
                <a:cubicBezTo>
                  <a:pt x="128978" y="-257"/>
                  <a:pt x="131874" y="-617"/>
                  <a:pt x="133684" y="1182"/>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42" name="Freeform 734">
            <a:extLst>
              <a:ext uri="{FF2B5EF4-FFF2-40B4-BE49-F238E27FC236}">
                <a16:creationId xmlns:a16="http://schemas.microsoft.com/office/drawing/2014/main" id="{F428EF3F-8888-AE4C-95EA-B4997B779683}"/>
              </a:ext>
            </a:extLst>
          </p:cNvPr>
          <p:cNvSpPr>
            <a:spLocks noChangeArrowheads="1"/>
          </p:cNvSpPr>
          <p:nvPr/>
        </p:nvSpPr>
        <p:spPr bwMode="auto">
          <a:xfrm>
            <a:off x="6823796" y="3276699"/>
            <a:ext cx="321716" cy="304603"/>
          </a:xfrm>
          <a:custGeom>
            <a:avLst/>
            <a:gdLst/>
            <a:ahLst/>
            <a:cxnLst/>
            <a:rect l="0" t="0" r="r" b="b"/>
            <a:pathLst>
              <a:path w="298090" h="282212">
                <a:moveTo>
                  <a:pt x="23926" y="233476"/>
                </a:moveTo>
                <a:cubicBezTo>
                  <a:pt x="25627" y="231775"/>
                  <a:pt x="28348" y="231775"/>
                  <a:pt x="29709" y="233476"/>
                </a:cubicBezTo>
                <a:cubicBezTo>
                  <a:pt x="31410" y="234837"/>
                  <a:pt x="31410" y="237558"/>
                  <a:pt x="29709" y="239259"/>
                </a:cubicBezTo>
                <a:cubicBezTo>
                  <a:pt x="28348" y="240960"/>
                  <a:pt x="25627" y="240960"/>
                  <a:pt x="23926" y="239259"/>
                </a:cubicBezTo>
                <a:cubicBezTo>
                  <a:pt x="22225" y="237558"/>
                  <a:pt x="22225" y="234837"/>
                  <a:pt x="23926" y="233476"/>
                </a:cubicBezTo>
                <a:close/>
                <a:moveTo>
                  <a:pt x="50366" y="231775"/>
                </a:moveTo>
                <a:lnTo>
                  <a:pt x="226726" y="231775"/>
                </a:lnTo>
                <a:cubicBezTo>
                  <a:pt x="229251" y="231775"/>
                  <a:pt x="231414" y="233607"/>
                  <a:pt x="231414" y="236538"/>
                </a:cubicBezTo>
                <a:cubicBezTo>
                  <a:pt x="231414" y="239102"/>
                  <a:pt x="229251" y="240934"/>
                  <a:pt x="226726" y="240934"/>
                </a:cubicBezTo>
                <a:lnTo>
                  <a:pt x="50366" y="240934"/>
                </a:lnTo>
                <a:cubicBezTo>
                  <a:pt x="48202" y="240934"/>
                  <a:pt x="46038" y="239102"/>
                  <a:pt x="46038" y="236538"/>
                </a:cubicBezTo>
                <a:cubicBezTo>
                  <a:pt x="46038" y="233607"/>
                  <a:pt x="48202" y="231775"/>
                  <a:pt x="50366" y="231775"/>
                </a:cubicBezTo>
                <a:close/>
                <a:moveTo>
                  <a:pt x="271056" y="218996"/>
                </a:moveTo>
                <a:cubicBezTo>
                  <a:pt x="260964" y="218996"/>
                  <a:pt x="252673" y="226989"/>
                  <a:pt x="252673" y="237162"/>
                </a:cubicBezTo>
                <a:cubicBezTo>
                  <a:pt x="252673" y="246971"/>
                  <a:pt x="260964" y="255327"/>
                  <a:pt x="271056" y="255327"/>
                </a:cubicBezTo>
                <a:cubicBezTo>
                  <a:pt x="281149" y="255327"/>
                  <a:pt x="289079" y="246971"/>
                  <a:pt x="289079" y="237162"/>
                </a:cubicBezTo>
                <a:cubicBezTo>
                  <a:pt x="289079" y="226989"/>
                  <a:pt x="281149" y="218996"/>
                  <a:pt x="271056" y="218996"/>
                </a:cubicBezTo>
                <a:close/>
                <a:moveTo>
                  <a:pt x="27033" y="218996"/>
                </a:moveTo>
                <a:cubicBezTo>
                  <a:pt x="16941" y="218996"/>
                  <a:pt x="9011" y="226989"/>
                  <a:pt x="9011" y="237162"/>
                </a:cubicBezTo>
                <a:cubicBezTo>
                  <a:pt x="9011" y="246971"/>
                  <a:pt x="16941" y="255327"/>
                  <a:pt x="27033" y="255327"/>
                </a:cubicBezTo>
                <a:lnTo>
                  <a:pt x="250511" y="255327"/>
                </a:lnTo>
                <a:cubicBezTo>
                  <a:pt x="246546" y="250604"/>
                  <a:pt x="244023" y="244065"/>
                  <a:pt x="244023" y="237162"/>
                </a:cubicBezTo>
                <a:cubicBezTo>
                  <a:pt x="244023" y="229895"/>
                  <a:pt x="246546" y="223355"/>
                  <a:pt x="250511" y="218996"/>
                </a:cubicBezTo>
                <a:lnTo>
                  <a:pt x="27033" y="218996"/>
                </a:lnTo>
                <a:close/>
                <a:moveTo>
                  <a:pt x="27033" y="209550"/>
                </a:moveTo>
                <a:lnTo>
                  <a:pt x="271056" y="209550"/>
                </a:lnTo>
                <a:cubicBezTo>
                  <a:pt x="285835" y="209550"/>
                  <a:pt x="298090" y="221902"/>
                  <a:pt x="298090" y="237162"/>
                </a:cubicBezTo>
                <a:cubicBezTo>
                  <a:pt x="298090" y="252057"/>
                  <a:pt x="285835" y="264410"/>
                  <a:pt x="271056" y="264410"/>
                </a:cubicBezTo>
                <a:lnTo>
                  <a:pt x="244023" y="264410"/>
                </a:lnTo>
                <a:lnTo>
                  <a:pt x="244023" y="277852"/>
                </a:lnTo>
                <a:cubicBezTo>
                  <a:pt x="244023" y="280395"/>
                  <a:pt x="241860" y="282212"/>
                  <a:pt x="239337" y="282212"/>
                </a:cubicBezTo>
                <a:cubicBezTo>
                  <a:pt x="236814" y="282212"/>
                  <a:pt x="234651" y="280395"/>
                  <a:pt x="234651" y="277852"/>
                </a:cubicBezTo>
                <a:lnTo>
                  <a:pt x="234651" y="264410"/>
                </a:lnTo>
                <a:lnTo>
                  <a:pt x="63078" y="264410"/>
                </a:lnTo>
                <a:lnTo>
                  <a:pt x="63078" y="277852"/>
                </a:lnTo>
                <a:cubicBezTo>
                  <a:pt x="63078" y="280395"/>
                  <a:pt x="60916" y="282212"/>
                  <a:pt x="58393" y="282212"/>
                </a:cubicBezTo>
                <a:cubicBezTo>
                  <a:pt x="56230" y="282212"/>
                  <a:pt x="54067" y="280395"/>
                  <a:pt x="54067" y="277852"/>
                </a:cubicBezTo>
                <a:lnTo>
                  <a:pt x="54067" y="264410"/>
                </a:lnTo>
                <a:lnTo>
                  <a:pt x="27033" y="264410"/>
                </a:lnTo>
                <a:cubicBezTo>
                  <a:pt x="11895" y="264410"/>
                  <a:pt x="0" y="252057"/>
                  <a:pt x="0" y="237162"/>
                </a:cubicBezTo>
                <a:cubicBezTo>
                  <a:pt x="0" y="221902"/>
                  <a:pt x="11895" y="209550"/>
                  <a:pt x="27033" y="209550"/>
                </a:cubicBezTo>
                <a:close/>
                <a:moveTo>
                  <a:pt x="227436" y="0"/>
                </a:moveTo>
                <a:lnTo>
                  <a:pt x="256846" y="0"/>
                </a:lnTo>
                <a:cubicBezTo>
                  <a:pt x="258639" y="0"/>
                  <a:pt x="260432" y="1079"/>
                  <a:pt x="260791" y="2879"/>
                </a:cubicBezTo>
                <a:cubicBezTo>
                  <a:pt x="261867" y="4319"/>
                  <a:pt x="261508" y="6478"/>
                  <a:pt x="260074" y="7918"/>
                </a:cubicBezTo>
                <a:lnTo>
                  <a:pt x="226360" y="41749"/>
                </a:lnTo>
                <a:lnTo>
                  <a:pt x="297016" y="197949"/>
                </a:lnTo>
                <a:cubicBezTo>
                  <a:pt x="298091" y="200109"/>
                  <a:pt x="297016" y="202988"/>
                  <a:pt x="294864" y="204068"/>
                </a:cubicBezTo>
                <a:cubicBezTo>
                  <a:pt x="294146" y="204068"/>
                  <a:pt x="293429" y="204428"/>
                  <a:pt x="292712" y="204428"/>
                </a:cubicBezTo>
                <a:cubicBezTo>
                  <a:pt x="291277" y="204428"/>
                  <a:pt x="289484" y="203348"/>
                  <a:pt x="288766" y="201549"/>
                </a:cubicBezTo>
                <a:lnTo>
                  <a:pt x="219545" y="48228"/>
                </a:lnTo>
                <a:lnTo>
                  <a:pt x="203765" y="64423"/>
                </a:lnTo>
                <a:lnTo>
                  <a:pt x="247879" y="193990"/>
                </a:lnTo>
                <a:cubicBezTo>
                  <a:pt x="248597" y="196150"/>
                  <a:pt x="247162" y="198669"/>
                  <a:pt x="244652" y="199749"/>
                </a:cubicBezTo>
                <a:cubicBezTo>
                  <a:pt x="244293" y="199749"/>
                  <a:pt x="243934" y="199749"/>
                  <a:pt x="243576" y="199749"/>
                </a:cubicBezTo>
                <a:cubicBezTo>
                  <a:pt x="241424" y="199749"/>
                  <a:pt x="239630" y="198669"/>
                  <a:pt x="238913" y="196870"/>
                </a:cubicBezTo>
                <a:lnTo>
                  <a:pt x="195157" y="68022"/>
                </a:lnTo>
                <a:lnTo>
                  <a:pt x="127729" y="68022"/>
                </a:lnTo>
                <a:cubicBezTo>
                  <a:pt x="120197" y="68022"/>
                  <a:pt x="113742" y="74141"/>
                  <a:pt x="113742" y="81699"/>
                </a:cubicBezTo>
                <a:cubicBezTo>
                  <a:pt x="113742" y="89617"/>
                  <a:pt x="120197" y="95376"/>
                  <a:pt x="127729" y="95376"/>
                </a:cubicBezTo>
                <a:lnTo>
                  <a:pt x="183321" y="95376"/>
                </a:lnTo>
                <a:cubicBezTo>
                  <a:pt x="185832" y="95376"/>
                  <a:pt x="187625" y="97535"/>
                  <a:pt x="187625" y="100414"/>
                </a:cubicBezTo>
                <a:cubicBezTo>
                  <a:pt x="187625" y="102574"/>
                  <a:pt x="185832" y="104733"/>
                  <a:pt x="183321" y="104733"/>
                </a:cubicBezTo>
                <a:lnTo>
                  <a:pt x="127729" y="104733"/>
                </a:lnTo>
                <a:cubicBezTo>
                  <a:pt x="114818" y="104733"/>
                  <a:pt x="104775" y="94296"/>
                  <a:pt x="104775" y="81699"/>
                </a:cubicBezTo>
                <a:cubicBezTo>
                  <a:pt x="104775" y="69102"/>
                  <a:pt x="114818" y="58665"/>
                  <a:pt x="127729" y="58665"/>
                </a:cubicBezTo>
                <a:lnTo>
                  <a:pt x="196591" y="58665"/>
                </a:lnTo>
                <a:lnTo>
                  <a:pt x="246086" y="8997"/>
                </a:lnTo>
                <a:lnTo>
                  <a:pt x="229229" y="8997"/>
                </a:lnTo>
                <a:lnTo>
                  <a:pt x="177224" y="47508"/>
                </a:lnTo>
                <a:cubicBezTo>
                  <a:pt x="175072" y="48947"/>
                  <a:pt x="172203" y="48228"/>
                  <a:pt x="170768" y="46428"/>
                </a:cubicBezTo>
                <a:cubicBezTo>
                  <a:pt x="169333" y="44269"/>
                  <a:pt x="169692" y="41389"/>
                  <a:pt x="171844" y="39950"/>
                </a:cubicBezTo>
                <a:lnTo>
                  <a:pt x="224925" y="720"/>
                </a:lnTo>
                <a:cubicBezTo>
                  <a:pt x="225643" y="360"/>
                  <a:pt x="226719" y="0"/>
                  <a:pt x="227436"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43" name="Freeform 733">
            <a:extLst>
              <a:ext uri="{FF2B5EF4-FFF2-40B4-BE49-F238E27FC236}">
                <a16:creationId xmlns:a16="http://schemas.microsoft.com/office/drawing/2014/main" id="{D65BF5FD-2434-514A-A90E-D08BDCA9444C}"/>
              </a:ext>
            </a:extLst>
          </p:cNvPr>
          <p:cNvSpPr>
            <a:spLocks noChangeArrowheads="1"/>
          </p:cNvSpPr>
          <p:nvPr/>
        </p:nvSpPr>
        <p:spPr bwMode="auto">
          <a:xfrm>
            <a:off x="6823796" y="4069966"/>
            <a:ext cx="320005" cy="321716"/>
          </a:xfrm>
          <a:custGeom>
            <a:avLst/>
            <a:gdLst/>
            <a:ahLst/>
            <a:cxnLst/>
            <a:rect l="0" t="0" r="r" b="b"/>
            <a:pathLst>
              <a:path w="296500" h="298092">
                <a:moveTo>
                  <a:pt x="135191" y="228696"/>
                </a:moveTo>
                <a:cubicBezTo>
                  <a:pt x="143784" y="228696"/>
                  <a:pt x="152423" y="231967"/>
                  <a:pt x="159083" y="238508"/>
                </a:cubicBezTo>
                <a:cubicBezTo>
                  <a:pt x="163762" y="243232"/>
                  <a:pt x="169881" y="245776"/>
                  <a:pt x="176361" y="245776"/>
                </a:cubicBezTo>
                <a:cubicBezTo>
                  <a:pt x="183200" y="245776"/>
                  <a:pt x="189319" y="243232"/>
                  <a:pt x="193999" y="238508"/>
                </a:cubicBezTo>
                <a:cubicBezTo>
                  <a:pt x="205517" y="226879"/>
                  <a:pt x="223515" y="225425"/>
                  <a:pt x="236833" y="234510"/>
                </a:cubicBezTo>
                <a:cubicBezTo>
                  <a:pt x="238993" y="235964"/>
                  <a:pt x="239353" y="238871"/>
                  <a:pt x="237913" y="241052"/>
                </a:cubicBezTo>
                <a:cubicBezTo>
                  <a:pt x="236474" y="242869"/>
                  <a:pt x="233954" y="243596"/>
                  <a:pt x="231794" y="241779"/>
                </a:cubicBezTo>
                <a:cubicBezTo>
                  <a:pt x="222075" y="235237"/>
                  <a:pt x="208757" y="236328"/>
                  <a:pt x="200478" y="245049"/>
                </a:cubicBezTo>
                <a:cubicBezTo>
                  <a:pt x="193999" y="251591"/>
                  <a:pt x="185720" y="255225"/>
                  <a:pt x="176361" y="255225"/>
                </a:cubicBezTo>
                <a:cubicBezTo>
                  <a:pt x="167722" y="255225"/>
                  <a:pt x="159083" y="251591"/>
                  <a:pt x="152603" y="245049"/>
                </a:cubicBezTo>
                <a:cubicBezTo>
                  <a:pt x="143245" y="235237"/>
                  <a:pt x="127406" y="235237"/>
                  <a:pt x="117688" y="245049"/>
                </a:cubicBezTo>
                <a:cubicBezTo>
                  <a:pt x="111568" y="251591"/>
                  <a:pt x="102929" y="255225"/>
                  <a:pt x="94290" y="255225"/>
                </a:cubicBezTo>
                <a:cubicBezTo>
                  <a:pt x="84931" y="255225"/>
                  <a:pt x="76652" y="251591"/>
                  <a:pt x="70173" y="245049"/>
                </a:cubicBezTo>
                <a:cubicBezTo>
                  <a:pt x="66934" y="241415"/>
                  <a:pt x="62614" y="239235"/>
                  <a:pt x="57935" y="238145"/>
                </a:cubicBezTo>
                <a:cubicBezTo>
                  <a:pt x="55415" y="237781"/>
                  <a:pt x="53975" y="235237"/>
                  <a:pt x="54335" y="232693"/>
                </a:cubicBezTo>
                <a:cubicBezTo>
                  <a:pt x="55055" y="230513"/>
                  <a:pt x="57215" y="228696"/>
                  <a:pt x="59734" y="229423"/>
                </a:cubicBezTo>
                <a:cubicBezTo>
                  <a:pt x="66214" y="230513"/>
                  <a:pt x="71973" y="233784"/>
                  <a:pt x="76652" y="238508"/>
                </a:cubicBezTo>
                <a:cubicBezTo>
                  <a:pt x="81332" y="243232"/>
                  <a:pt x="87451" y="245776"/>
                  <a:pt x="94290" y="245776"/>
                </a:cubicBezTo>
                <a:cubicBezTo>
                  <a:pt x="100770" y="245776"/>
                  <a:pt x="106889" y="243232"/>
                  <a:pt x="111568" y="238508"/>
                </a:cubicBezTo>
                <a:cubicBezTo>
                  <a:pt x="118048" y="231967"/>
                  <a:pt x="126597" y="228696"/>
                  <a:pt x="135191" y="228696"/>
                </a:cubicBezTo>
                <a:close/>
                <a:moveTo>
                  <a:pt x="239257" y="187420"/>
                </a:moveTo>
                <a:cubicBezTo>
                  <a:pt x="248235" y="187420"/>
                  <a:pt x="256854" y="191055"/>
                  <a:pt x="262958" y="197232"/>
                </a:cubicBezTo>
                <a:cubicBezTo>
                  <a:pt x="264754" y="199050"/>
                  <a:pt x="264754" y="201957"/>
                  <a:pt x="262958" y="203774"/>
                </a:cubicBezTo>
                <a:cubicBezTo>
                  <a:pt x="261163" y="205591"/>
                  <a:pt x="258290" y="205591"/>
                  <a:pt x="256495" y="203774"/>
                </a:cubicBezTo>
                <a:cubicBezTo>
                  <a:pt x="247158" y="193962"/>
                  <a:pt x="231357" y="193962"/>
                  <a:pt x="221661" y="203774"/>
                </a:cubicBezTo>
                <a:cubicBezTo>
                  <a:pt x="215197" y="210315"/>
                  <a:pt x="206938" y="213949"/>
                  <a:pt x="197960" y="213949"/>
                </a:cubicBezTo>
                <a:cubicBezTo>
                  <a:pt x="188982" y="213949"/>
                  <a:pt x="180723" y="210315"/>
                  <a:pt x="174259" y="203774"/>
                </a:cubicBezTo>
                <a:cubicBezTo>
                  <a:pt x="164563" y="193962"/>
                  <a:pt x="149121" y="193962"/>
                  <a:pt x="139425" y="203774"/>
                </a:cubicBezTo>
                <a:cubicBezTo>
                  <a:pt x="133321" y="210315"/>
                  <a:pt x="124702" y="213949"/>
                  <a:pt x="115724" y="213949"/>
                </a:cubicBezTo>
                <a:cubicBezTo>
                  <a:pt x="106747" y="213949"/>
                  <a:pt x="98487" y="210315"/>
                  <a:pt x="92023" y="203774"/>
                </a:cubicBezTo>
                <a:cubicBezTo>
                  <a:pt x="82327" y="193962"/>
                  <a:pt x="66527" y="193962"/>
                  <a:pt x="57190" y="203774"/>
                </a:cubicBezTo>
                <a:cubicBezTo>
                  <a:pt x="52880" y="208135"/>
                  <a:pt x="47135" y="211405"/>
                  <a:pt x="41030" y="212859"/>
                </a:cubicBezTo>
                <a:cubicBezTo>
                  <a:pt x="38516" y="213223"/>
                  <a:pt x="36002" y="211769"/>
                  <a:pt x="35643" y="209588"/>
                </a:cubicBezTo>
                <a:cubicBezTo>
                  <a:pt x="34925" y="207045"/>
                  <a:pt x="36361" y="204501"/>
                  <a:pt x="38875" y="204137"/>
                </a:cubicBezTo>
                <a:cubicBezTo>
                  <a:pt x="43543" y="203047"/>
                  <a:pt x="47494" y="200503"/>
                  <a:pt x="50726" y="197232"/>
                </a:cubicBezTo>
                <a:cubicBezTo>
                  <a:pt x="64013" y="184150"/>
                  <a:pt x="85200" y="184150"/>
                  <a:pt x="98487" y="197232"/>
                </a:cubicBezTo>
                <a:cubicBezTo>
                  <a:pt x="102796" y="201957"/>
                  <a:pt x="109260" y="204501"/>
                  <a:pt x="115724" y="204501"/>
                </a:cubicBezTo>
                <a:cubicBezTo>
                  <a:pt x="122547" y="204501"/>
                  <a:pt x="128293" y="201957"/>
                  <a:pt x="133321" y="197232"/>
                </a:cubicBezTo>
                <a:cubicBezTo>
                  <a:pt x="146248" y="184150"/>
                  <a:pt x="167436" y="184150"/>
                  <a:pt x="180723" y="197232"/>
                </a:cubicBezTo>
                <a:cubicBezTo>
                  <a:pt x="185391" y="201957"/>
                  <a:pt x="191496" y="204501"/>
                  <a:pt x="197960" y="204501"/>
                </a:cubicBezTo>
                <a:cubicBezTo>
                  <a:pt x="204424" y="204501"/>
                  <a:pt x="210888" y="201957"/>
                  <a:pt x="215197" y="197232"/>
                </a:cubicBezTo>
                <a:cubicBezTo>
                  <a:pt x="221661" y="191055"/>
                  <a:pt x="230280" y="187420"/>
                  <a:pt x="239257" y="187420"/>
                </a:cubicBezTo>
                <a:close/>
                <a:moveTo>
                  <a:pt x="7140" y="181691"/>
                </a:moveTo>
                <a:cubicBezTo>
                  <a:pt x="9663" y="181333"/>
                  <a:pt x="11825" y="182407"/>
                  <a:pt x="12546" y="184914"/>
                </a:cubicBezTo>
                <a:cubicBezTo>
                  <a:pt x="28766" y="246160"/>
                  <a:pt x="84634" y="288780"/>
                  <a:pt x="148432" y="288780"/>
                </a:cubicBezTo>
                <a:cubicBezTo>
                  <a:pt x="211869" y="288780"/>
                  <a:pt x="267737" y="246160"/>
                  <a:pt x="283956" y="184914"/>
                </a:cubicBezTo>
                <a:cubicBezTo>
                  <a:pt x="284317" y="182407"/>
                  <a:pt x="286840" y="180975"/>
                  <a:pt x="289363" y="181691"/>
                </a:cubicBezTo>
                <a:cubicBezTo>
                  <a:pt x="291886" y="182407"/>
                  <a:pt x="293328" y="184914"/>
                  <a:pt x="292607" y="187063"/>
                </a:cubicBezTo>
                <a:cubicBezTo>
                  <a:pt x="275666" y="252606"/>
                  <a:pt x="216194" y="298092"/>
                  <a:pt x="148432" y="298092"/>
                </a:cubicBezTo>
                <a:cubicBezTo>
                  <a:pt x="80309" y="298092"/>
                  <a:pt x="21197" y="252606"/>
                  <a:pt x="3896" y="187063"/>
                </a:cubicBezTo>
                <a:cubicBezTo>
                  <a:pt x="3175" y="184914"/>
                  <a:pt x="4617" y="182407"/>
                  <a:pt x="7140" y="181691"/>
                </a:cubicBezTo>
                <a:close/>
                <a:moveTo>
                  <a:pt x="148432" y="147673"/>
                </a:moveTo>
                <a:cubicBezTo>
                  <a:pt x="157082" y="147673"/>
                  <a:pt x="165012" y="150884"/>
                  <a:pt x="171500" y="157305"/>
                </a:cubicBezTo>
                <a:cubicBezTo>
                  <a:pt x="180511" y="166224"/>
                  <a:pt x="196009" y="166224"/>
                  <a:pt x="205020" y="157305"/>
                </a:cubicBezTo>
                <a:cubicBezTo>
                  <a:pt x="211508" y="150884"/>
                  <a:pt x="219438" y="147673"/>
                  <a:pt x="228449" y="147673"/>
                </a:cubicBezTo>
                <a:cubicBezTo>
                  <a:pt x="237099" y="147673"/>
                  <a:pt x="245029" y="150884"/>
                  <a:pt x="251517" y="157305"/>
                </a:cubicBezTo>
                <a:cubicBezTo>
                  <a:pt x="255842" y="161586"/>
                  <a:pt x="261970" y="163727"/>
                  <a:pt x="268457" y="163727"/>
                </a:cubicBezTo>
                <a:cubicBezTo>
                  <a:pt x="274585" y="163727"/>
                  <a:pt x="280712" y="161586"/>
                  <a:pt x="285038" y="157305"/>
                </a:cubicBezTo>
                <a:cubicBezTo>
                  <a:pt x="286840" y="155165"/>
                  <a:pt x="289723" y="155165"/>
                  <a:pt x="291526" y="157305"/>
                </a:cubicBezTo>
                <a:cubicBezTo>
                  <a:pt x="293328" y="158732"/>
                  <a:pt x="293328" y="161586"/>
                  <a:pt x="291526" y="163370"/>
                </a:cubicBezTo>
                <a:cubicBezTo>
                  <a:pt x="285038" y="169435"/>
                  <a:pt x="277108" y="173002"/>
                  <a:pt x="268457" y="173002"/>
                </a:cubicBezTo>
                <a:cubicBezTo>
                  <a:pt x="259447" y="173002"/>
                  <a:pt x="251517" y="169435"/>
                  <a:pt x="245029" y="163370"/>
                </a:cubicBezTo>
                <a:cubicBezTo>
                  <a:pt x="240704" y="159089"/>
                  <a:pt x="234576" y="156592"/>
                  <a:pt x="228449" y="156592"/>
                </a:cubicBezTo>
                <a:cubicBezTo>
                  <a:pt x="221961" y="156592"/>
                  <a:pt x="215834" y="158732"/>
                  <a:pt x="211508" y="163370"/>
                </a:cubicBezTo>
                <a:cubicBezTo>
                  <a:pt x="198533" y="175856"/>
                  <a:pt x="177988" y="175856"/>
                  <a:pt x="165012" y="163370"/>
                </a:cubicBezTo>
                <a:cubicBezTo>
                  <a:pt x="160687" y="158732"/>
                  <a:pt x="154559" y="156592"/>
                  <a:pt x="148432" y="156592"/>
                </a:cubicBezTo>
                <a:cubicBezTo>
                  <a:pt x="141944" y="156592"/>
                  <a:pt x="135816" y="158732"/>
                  <a:pt x="131491" y="163370"/>
                </a:cubicBezTo>
                <a:cubicBezTo>
                  <a:pt x="118515" y="175856"/>
                  <a:pt x="97970" y="175856"/>
                  <a:pt x="84995" y="163370"/>
                </a:cubicBezTo>
                <a:cubicBezTo>
                  <a:pt x="75623" y="154095"/>
                  <a:pt x="60845" y="154095"/>
                  <a:pt x="51474" y="163370"/>
                </a:cubicBezTo>
                <a:cubicBezTo>
                  <a:pt x="38498" y="175856"/>
                  <a:pt x="17953" y="175856"/>
                  <a:pt x="4977" y="163370"/>
                </a:cubicBezTo>
                <a:cubicBezTo>
                  <a:pt x="3175" y="161586"/>
                  <a:pt x="3175" y="158732"/>
                  <a:pt x="4977" y="157305"/>
                </a:cubicBezTo>
                <a:cubicBezTo>
                  <a:pt x="6779" y="155165"/>
                  <a:pt x="9663" y="155165"/>
                  <a:pt x="11465" y="157305"/>
                </a:cubicBezTo>
                <a:cubicBezTo>
                  <a:pt x="15790" y="161586"/>
                  <a:pt x="21918" y="163727"/>
                  <a:pt x="28406" y="163727"/>
                </a:cubicBezTo>
                <a:cubicBezTo>
                  <a:pt x="34533" y="163727"/>
                  <a:pt x="40660" y="161586"/>
                  <a:pt x="44986" y="157305"/>
                </a:cubicBezTo>
                <a:cubicBezTo>
                  <a:pt x="57962" y="144463"/>
                  <a:pt x="78507" y="144463"/>
                  <a:pt x="91482" y="157305"/>
                </a:cubicBezTo>
                <a:cubicBezTo>
                  <a:pt x="100854" y="166224"/>
                  <a:pt x="115632" y="166224"/>
                  <a:pt x="125003" y="157305"/>
                </a:cubicBezTo>
                <a:cubicBezTo>
                  <a:pt x="131491" y="150884"/>
                  <a:pt x="139421" y="147673"/>
                  <a:pt x="148432" y="147673"/>
                </a:cubicBezTo>
                <a:close/>
                <a:moveTo>
                  <a:pt x="166149" y="90152"/>
                </a:moveTo>
                <a:lnTo>
                  <a:pt x="166149" y="114673"/>
                </a:lnTo>
                <a:lnTo>
                  <a:pt x="223658" y="114673"/>
                </a:lnTo>
                <a:lnTo>
                  <a:pt x="223658" y="90152"/>
                </a:lnTo>
                <a:lnTo>
                  <a:pt x="166149" y="90152"/>
                </a:lnTo>
                <a:close/>
                <a:moveTo>
                  <a:pt x="166149" y="56615"/>
                </a:moveTo>
                <a:lnTo>
                  <a:pt x="166149" y="81137"/>
                </a:lnTo>
                <a:lnTo>
                  <a:pt x="223658" y="81137"/>
                </a:lnTo>
                <a:lnTo>
                  <a:pt x="223658" y="56615"/>
                </a:lnTo>
                <a:lnTo>
                  <a:pt x="166149" y="56615"/>
                </a:lnTo>
                <a:close/>
                <a:moveTo>
                  <a:pt x="247877" y="45899"/>
                </a:moveTo>
                <a:cubicBezTo>
                  <a:pt x="249692" y="44450"/>
                  <a:pt x="252957" y="44450"/>
                  <a:pt x="254409" y="45899"/>
                </a:cubicBezTo>
                <a:cubicBezTo>
                  <a:pt x="279083" y="71265"/>
                  <a:pt x="293960" y="104240"/>
                  <a:pt x="296500" y="139390"/>
                </a:cubicBezTo>
                <a:cubicBezTo>
                  <a:pt x="296500" y="141926"/>
                  <a:pt x="294686" y="143738"/>
                  <a:pt x="292509" y="144100"/>
                </a:cubicBezTo>
                <a:cubicBezTo>
                  <a:pt x="292146" y="144100"/>
                  <a:pt x="292146" y="144100"/>
                  <a:pt x="291783" y="144100"/>
                </a:cubicBezTo>
                <a:cubicBezTo>
                  <a:pt x="289606" y="144100"/>
                  <a:pt x="287792" y="142289"/>
                  <a:pt x="287429" y="139752"/>
                </a:cubicBezTo>
                <a:cubicBezTo>
                  <a:pt x="284889" y="107139"/>
                  <a:pt x="270737" y="75976"/>
                  <a:pt x="247877" y="52422"/>
                </a:cubicBezTo>
                <a:cubicBezTo>
                  <a:pt x="246063" y="50610"/>
                  <a:pt x="246063" y="47711"/>
                  <a:pt x="247877" y="45899"/>
                </a:cubicBezTo>
                <a:close/>
                <a:moveTo>
                  <a:pt x="166149" y="23079"/>
                </a:moveTo>
                <a:lnTo>
                  <a:pt x="166149" y="47600"/>
                </a:lnTo>
                <a:lnTo>
                  <a:pt x="223658" y="47600"/>
                </a:lnTo>
                <a:lnTo>
                  <a:pt x="223658" y="23079"/>
                </a:lnTo>
                <a:lnTo>
                  <a:pt x="166149" y="23079"/>
                </a:lnTo>
                <a:close/>
                <a:moveTo>
                  <a:pt x="135895" y="1949"/>
                </a:moveTo>
                <a:cubicBezTo>
                  <a:pt x="138053" y="1588"/>
                  <a:pt x="140569" y="3392"/>
                  <a:pt x="140929" y="5917"/>
                </a:cubicBezTo>
                <a:cubicBezTo>
                  <a:pt x="140929" y="8443"/>
                  <a:pt x="139131" y="10608"/>
                  <a:pt x="136614" y="10968"/>
                </a:cubicBezTo>
                <a:cubicBezTo>
                  <a:pt x="67948" y="16380"/>
                  <a:pt x="14380" y="70860"/>
                  <a:pt x="8988" y="139772"/>
                </a:cubicBezTo>
                <a:cubicBezTo>
                  <a:pt x="8628" y="142298"/>
                  <a:pt x="6831" y="144102"/>
                  <a:pt x="4674" y="144102"/>
                </a:cubicBezTo>
                <a:cubicBezTo>
                  <a:pt x="4314" y="144102"/>
                  <a:pt x="4314" y="144102"/>
                  <a:pt x="3955" y="144102"/>
                </a:cubicBezTo>
                <a:cubicBezTo>
                  <a:pt x="1438" y="143741"/>
                  <a:pt x="0" y="141937"/>
                  <a:pt x="0" y="139412"/>
                </a:cubicBezTo>
                <a:cubicBezTo>
                  <a:pt x="5752" y="65809"/>
                  <a:pt x="62555" y="7721"/>
                  <a:pt x="135895" y="1949"/>
                </a:cubicBezTo>
                <a:close/>
                <a:moveTo>
                  <a:pt x="161476" y="0"/>
                </a:moveTo>
                <a:cubicBezTo>
                  <a:pt x="163992" y="0"/>
                  <a:pt x="166149" y="2163"/>
                  <a:pt x="166149" y="4688"/>
                </a:cubicBezTo>
                <a:lnTo>
                  <a:pt x="166149" y="14063"/>
                </a:lnTo>
                <a:lnTo>
                  <a:pt x="223658" y="14063"/>
                </a:lnTo>
                <a:lnTo>
                  <a:pt x="223658" y="4688"/>
                </a:lnTo>
                <a:cubicBezTo>
                  <a:pt x="223658" y="2163"/>
                  <a:pt x="225815" y="0"/>
                  <a:pt x="228331" y="0"/>
                </a:cubicBezTo>
                <a:cubicBezTo>
                  <a:pt x="230847" y="0"/>
                  <a:pt x="233004" y="2163"/>
                  <a:pt x="233004" y="4688"/>
                </a:cubicBezTo>
                <a:lnTo>
                  <a:pt x="233004" y="133064"/>
                </a:lnTo>
                <a:cubicBezTo>
                  <a:pt x="233004" y="135588"/>
                  <a:pt x="230847" y="137752"/>
                  <a:pt x="228331" y="137752"/>
                </a:cubicBezTo>
                <a:cubicBezTo>
                  <a:pt x="225815" y="137752"/>
                  <a:pt x="223658" y="135588"/>
                  <a:pt x="223658" y="133064"/>
                </a:cubicBezTo>
                <a:lnTo>
                  <a:pt x="223658" y="123688"/>
                </a:lnTo>
                <a:lnTo>
                  <a:pt x="166149" y="123688"/>
                </a:lnTo>
                <a:lnTo>
                  <a:pt x="166149" y="133064"/>
                </a:lnTo>
                <a:cubicBezTo>
                  <a:pt x="166149" y="135588"/>
                  <a:pt x="163992" y="137752"/>
                  <a:pt x="161476" y="137752"/>
                </a:cubicBezTo>
                <a:cubicBezTo>
                  <a:pt x="158960" y="137752"/>
                  <a:pt x="157163" y="135588"/>
                  <a:pt x="157163" y="133064"/>
                </a:cubicBezTo>
                <a:lnTo>
                  <a:pt x="157163" y="4688"/>
                </a:lnTo>
                <a:cubicBezTo>
                  <a:pt x="157163" y="2163"/>
                  <a:pt x="158960" y="0"/>
                  <a:pt x="161476"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44" name="Freeform 732">
            <a:extLst>
              <a:ext uri="{FF2B5EF4-FFF2-40B4-BE49-F238E27FC236}">
                <a16:creationId xmlns:a16="http://schemas.microsoft.com/office/drawing/2014/main" id="{763DC41A-1F47-C84B-87D4-5358E324C7D6}"/>
              </a:ext>
            </a:extLst>
          </p:cNvPr>
          <p:cNvSpPr>
            <a:spLocks noChangeArrowheads="1"/>
          </p:cNvSpPr>
          <p:nvPr/>
        </p:nvSpPr>
        <p:spPr bwMode="auto">
          <a:xfrm>
            <a:off x="6822085" y="4871375"/>
            <a:ext cx="321716" cy="320004"/>
          </a:xfrm>
          <a:custGeom>
            <a:avLst/>
            <a:gdLst/>
            <a:ahLst/>
            <a:cxnLst/>
            <a:rect l="0" t="0" r="r" b="b"/>
            <a:pathLst>
              <a:path w="298090" h="296522">
                <a:moveTo>
                  <a:pt x="229743" y="289038"/>
                </a:moveTo>
                <a:cubicBezTo>
                  <a:pt x="231648" y="287337"/>
                  <a:pt x="234696" y="287337"/>
                  <a:pt x="236601" y="289038"/>
                </a:cubicBezTo>
                <a:cubicBezTo>
                  <a:pt x="237363" y="289718"/>
                  <a:pt x="237744" y="291079"/>
                  <a:pt x="237744" y="292100"/>
                </a:cubicBezTo>
                <a:cubicBezTo>
                  <a:pt x="237744" y="293120"/>
                  <a:pt x="237363" y="294481"/>
                  <a:pt x="236601" y="295161"/>
                </a:cubicBezTo>
                <a:cubicBezTo>
                  <a:pt x="235839" y="295842"/>
                  <a:pt x="234315" y="296522"/>
                  <a:pt x="233172" y="296522"/>
                </a:cubicBezTo>
                <a:cubicBezTo>
                  <a:pt x="232029" y="296522"/>
                  <a:pt x="230886" y="295842"/>
                  <a:pt x="229743" y="295161"/>
                </a:cubicBezTo>
                <a:cubicBezTo>
                  <a:pt x="228981" y="294481"/>
                  <a:pt x="228600" y="293120"/>
                  <a:pt x="228600" y="292100"/>
                </a:cubicBezTo>
                <a:cubicBezTo>
                  <a:pt x="228600" y="291079"/>
                  <a:pt x="228981" y="289718"/>
                  <a:pt x="229743" y="289038"/>
                </a:cubicBezTo>
                <a:close/>
                <a:moveTo>
                  <a:pt x="271018" y="279223"/>
                </a:moveTo>
                <a:cubicBezTo>
                  <a:pt x="272923" y="277812"/>
                  <a:pt x="275971" y="277812"/>
                  <a:pt x="277876" y="279223"/>
                </a:cubicBezTo>
                <a:cubicBezTo>
                  <a:pt x="278638" y="279929"/>
                  <a:pt x="279019" y="281340"/>
                  <a:pt x="279019" y="282398"/>
                </a:cubicBezTo>
                <a:cubicBezTo>
                  <a:pt x="279019" y="283457"/>
                  <a:pt x="278638" y="284868"/>
                  <a:pt x="277876" y="285573"/>
                </a:cubicBezTo>
                <a:cubicBezTo>
                  <a:pt x="277114" y="286279"/>
                  <a:pt x="275971" y="286984"/>
                  <a:pt x="274447" y="286984"/>
                </a:cubicBezTo>
                <a:cubicBezTo>
                  <a:pt x="273304" y="286984"/>
                  <a:pt x="272161" y="286279"/>
                  <a:pt x="271018" y="285573"/>
                </a:cubicBezTo>
                <a:cubicBezTo>
                  <a:pt x="270256" y="284868"/>
                  <a:pt x="269875" y="283457"/>
                  <a:pt x="269875" y="282398"/>
                </a:cubicBezTo>
                <a:cubicBezTo>
                  <a:pt x="269875" y="281340"/>
                  <a:pt x="270256" y="279929"/>
                  <a:pt x="271018" y="279223"/>
                </a:cubicBezTo>
                <a:close/>
                <a:moveTo>
                  <a:pt x="190378" y="279223"/>
                </a:moveTo>
                <a:cubicBezTo>
                  <a:pt x="191844" y="277812"/>
                  <a:pt x="195141" y="277812"/>
                  <a:pt x="196606" y="279223"/>
                </a:cubicBezTo>
                <a:cubicBezTo>
                  <a:pt x="197705" y="280282"/>
                  <a:pt x="198072" y="281340"/>
                  <a:pt x="198072" y="282398"/>
                </a:cubicBezTo>
                <a:cubicBezTo>
                  <a:pt x="198072" y="283457"/>
                  <a:pt x="197705" y="284868"/>
                  <a:pt x="196606" y="285573"/>
                </a:cubicBezTo>
                <a:cubicBezTo>
                  <a:pt x="195873" y="286279"/>
                  <a:pt x="194408" y="286984"/>
                  <a:pt x="193675" y="286984"/>
                </a:cubicBezTo>
                <a:cubicBezTo>
                  <a:pt x="192210" y="286984"/>
                  <a:pt x="191111" y="286279"/>
                  <a:pt x="190378" y="285573"/>
                </a:cubicBezTo>
                <a:cubicBezTo>
                  <a:pt x="189279" y="284868"/>
                  <a:pt x="188913" y="283457"/>
                  <a:pt x="188913" y="282398"/>
                </a:cubicBezTo>
                <a:cubicBezTo>
                  <a:pt x="188913" y="281340"/>
                  <a:pt x="189279" y="280282"/>
                  <a:pt x="190378" y="279223"/>
                </a:cubicBezTo>
                <a:close/>
                <a:moveTo>
                  <a:pt x="233172" y="265112"/>
                </a:moveTo>
                <a:cubicBezTo>
                  <a:pt x="235839" y="265112"/>
                  <a:pt x="237744" y="266943"/>
                  <a:pt x="237744" y="269508"/>
                </a:cubicBezTo>
                <a:cubicBezTo>
                  <a:pt x="237744" y="272072"/>
                  <a:pt x="235839" y="274270"/>
                  <a:pt x="233172" y="274270"/>
                </a:cubicBezTo>
                <a:cubicBezTo>
                  <a:pt x="230505" y="274270"/>
                  <a:pt x="228600" y="272072"/>
                  <a:pt x="228600" y="269508"/>
                </a:cubicBezTo>
                <a:cubicBezTo>
                  <a:pt x="228600" y="266943"/>
                  <a:pt x="230505" y="265112"/>
                  <a:pt x="233172" y="265112"/>
                </a:cubicBezTo>
                <a:close/>
                <a:moveTo>
                  <a:pt x="272522" y="257528"/>
                </a:moveTo>
                <a:cubicBezTo>
                  <a:pt x="274991" y="257175"/>
                  <a:pt x="277108" y="259291"/>
                  <a:pt x="277460" y="261408"/>
                </a:cubicBezTo>
                <a:cubicBezTo>
                  <a:pt x="277460" y="263878"/>
                  <a:pt x="275697" y="265994"/>
                  <a:pt x="273227" y="266347"/>
                </a:cubicBezTo>
                <a:lnTo>
                  <a:pt x="272874" y="266347"/>
                </a:lnTo>
                <a:cubicBezTo>
                  <a:pt x="270758" y="266347"/>
                  <a:pt x="268641" y="264583"/>
                  <a:pt x="268288" y="262466"/>
                </a:cubicBezTo>
                <a:cubicBezTo>
                  <a:pt x="268288" y="259644"/>
                  <a:pt x="270052" y="257880"/>
                  <a:pt x="272522" y="257528"/>
                </a:cubicBezTo>
                <a:close/>
                <a:moveTo>
                  <a:pt x="195439" y="257528"/>
                </a:moveTo>
                <a:cubicBezTo>
                  <a:pt x="197908" y="257880"/>
                  <a:pt x="199672" y="259644"/>
                  <a:pt x="199672" y="262466"/>
                </a:cubicBezTo>
                <a:cubicBezTo>
                  <a:pt x="199672" y="264583"/>
                  <a:pt x="197555" y="266347"/>
                  <a:pt x="195086" y="266347"/>
                </a:cubicBezTo>
                <a:lnTo>
                  <a:pt x="194733" y="266347"/>
                </a:lnTo>
                <a:cubicBezTo>
                  <a:pt x="192617" y="265994"/>
                  <a:pt x="190500" y="263878"/>
                  <a:pt x="190853" y="261408"/>
                </a:cubicBezTo>
                <a:cubicBezTo>
                  <a:pt x="190853" y="259291"/>
                  <a:pt x="192969" y="257175"/>
                  <a:pt x="195439" y="257528"/>
                </a:cubicBezTo>
                <a:close/>
                <a:moveTo>
                  <a:pt x="233172" y="242887"/>
                </a:moveTo>
                <a:cubicBezTo>
                  <a:pt x="235839" y="242887"/>
                  <a:pt x="237744" y="245003"/>
                  <a:pt x="237744" y="247473"/>
                </a:cubicBezTo>
                <a:cubicBezTo>
                  <a:pt x="237744" y="249942"/>
                  <a:pt x="235839" y="252059"/>
                  <a:pt x="233172" y="252059"/>
                </a:cubicBezTo>
                <a:cubicBezTo>
                  <a:pt x="230505" y="252059"/>
                  <a:pt x="228600" y="249942"/>
                  <a:pt x="228600" y="247473"/>
                </a:cubicBezTo>
                <a:cubicBezTo>
                  <a:pt x="228600" y="245003"/>
                  <a:pt x="230505" y="242887"/>
                  <a:pt x="233172" y="242887"/>
                </a:cubicBezTo>
                <a:close/>
                <a:moveTo>
                  <a:pt x="270934" y="238125"/>
                </a:moveTo>
                <a:cubicBezTo>
                  <a:pt x="273403" y="238125"/>
                  <a:pt x="275520" y="239956"/>
                  <a:pt x="275520" y="242521"/>
                </a:cubicBezTo>
                <a:cubicBezTo>
                  <a:pt x="275872" y="244719"/>
                  <a:pt x="274109" y="247283"/>
                  <a:pt x="271639" y="247283"/>
                </a:cubicBezTo>
                <a:lnTo>
                  <a:pt x="271286" y="247283"/>
                </a:lnTo>
                <a:cubicBezTo>
                  <a:pt x="269169" y="247283"/>
                  <a:pt x="267053" y="245818"/>
                  <a:pt x="267053" y="242887"/>
                </a:cubicBezTo>
                <a:cubicBezTo>
                  <a:pt x="266700" y="240689"/>
                  <a:pt x="268464" y="238491"/>
                  <a:pt x="270934" y="238125"/>
                </a:cubicBezTo>
                <a:close/>
                <a:moveTo>
                  <a:pt x="197380" y="238125"/>
                </a:moveTo>
                <a:cubicBezTo>
                  <a:pt x="199496" y="238491"/>
                  <a:pt x="201260" y="240689"/>
                  <a:pt x="201260" y="242887"/>
                </a:cubicBezTo>
                <a:cubicBezTo>
                  <a:pt x="200907" y="245818"/>
                  <a:pt x="199143" y="247283"/>
                  <a:pt x="197027" y="247283"/>
                </a:cubicBezTo>
                <a:lnTo>
                  <a:pt x="196321" y="247283"/>
                </a:lnTo>
                <a:cubicBezTo>
                  <a:pt x="193852" y="247283"/>
                  <a:pt x="192088" y="244719"/>
                  <a:pt x="192441" y="242521"/>
                </a:cubicBezTo>
                <a:cubicBezTo>
                  <a:pt x="192793" y="239956"/>
                  <a:pt x="194910" y="238125"/>
                  <a:pt x="197380" y="238125"/>
                </a:cubicBezTo>
                <a:close/>
                <a:moveTo>
                  <a:pt x="233172" y="220662"/>
                </a:moveTo>
                <a:cubicBezTo>
                  <a:pt x="235839" y="220662"/>
                  <a:pt x="237744" y="222778"/>
                  <a:pt x="237744" y="225248"/>
                </a:cubicBezTo>
                <a:cubicBezTo>
                  <a:pt x="237744" y="227717"/>
                  <a:pt x="235839" y="229834"/>
                  <a:pt x="233172" y="229834"/>
                </a:cubicBezTo>
                <a:cubicBezTo>
                  <a:pt x="230505" y="229834"/>
                  <a:pt x="228600" y="227717"/>
                  <a:pt x="228600" y="225248"/>
                </a:cubicBezTo>
                <a:cubicBezTo>
                  <a:pt x="228600" y="222778"/>
                  <a:pt x="230505" y="220662"/>
                  <a:pt x="233172" y="220662"/>
                </a:cubicBezTo>
                <a:close/>
                <a:moveTo>
                  <a:pt x="267758" y="217487"/>
                </a:moveTo>
                <a:cubicBezTo>
                  <a:pt x="270228" y="217487"/>
                  <a:pt x="272345" y="219318"/>
                  <a:pt x="272697" y="221883"/>
                </a:cubicBezTo>
                <a:cubicBezTo>
                  <a:pt x="272697" y="224447"/>
                  <a:pt x="270934" y="226645"/>
                  <a:pt x="268464" y="226645"/>
                </a:cubicBezTo>
                <a:lnTo>
                  <a:pt x="268111" y="226645"/>
                </a:lnTo>
                <a:cubicBezTo>
                  <a:pt x="265994" y="226645"/>
                  <a:pt x="263878" y="224814"/>
                  <a:pt x="263525" y="222616"/>
                </a:cubicBezTo>
                <a:cubicBezTo>
                  <a:pt x="263525" y="220051"/>
                  <a:pt x="265289" y="217853"/>
                  <a:pt x="267758" y="217487"/>
                </a:cubicBezTo>
                <a:close/>
                <a:moveTo>
                  <a:pt x="198437" y="217487"/>
                </a:moveTo>
                <a:cubicBezTo>
                  <a:pt x="200819" y="217853"/>
                  <a:pt x="202860" y="220051"/>
                  <a:pt x="202520" y="222616"/>
                </a:cubicBezTo>
                <a:cubicBezTo>
                  <a:pt x="202520" y="224814"/>
                  <a:pt x="200478" y="226645"/>
                  <a:pt x="198097" y="226645"/>
                </a:cubicBezTo>
                <a:lnTo>
                  <a:pt x="197757" y="226645"/>
                </a:lnTo>
                <a:cubicBezTo>
                  <a:pt x="195716" y="226645"/>
                  <a:pt x="193675" y="224447"/>
                  <a:pt x="194015" y="221883"/>
                </a:cubicBezTo>
                <a:cubicBezTo>
                  <a:pt x="194015" y="219318"/>
                  <a:pt x="196396" y="217487"/>
                  <a:pt x="198437" y="217487"/>
                </a:cubicBezTo>
                <a:close/>
                <a:moveTo>
                  <a:pt x="233172" y="198437"/>
                </a:moveTo>
                <a:cubicBezTo>
                  <a:pt x="235839" y="198437"/>
                  <a:pt x="237744" y="200268"/>
                  <a:pt x="237744" y="202833"/>
                </a:cubicBezTo>
                <a:cubicBezTo>
                  <a:pt x="237744" y="205397"/>
                  <a:pt x="235839" y="207595"/>
                  <a:pt x="233172" y="207595"/>
                </a:cubicBezTo>
                <a:cubicBezTo>
                  <a:pt x="230505" y="207595"/>
                  <a:pt x="228600" y="205397"/>
                  <a:pt x="228600" y="202833"/>
                </a:cubicBezTo>
                <a:cubicBezTo>
                  <a:pt x="228600" y="200268"/>
                  <a:pt x="230505" y="198437"/>
                  <a:pt x="233172" y="198437"/>
                </a:cubicBezTo>
                <a:close/>
                <a:moveTo>
                  <a:pt x="266171" y="197203"/>
                </a:moveTo>
                <a:cubicBezTo>
                  <a:pt x="268641" y="196850"/>
                  <a:pt x="270758" y="198614"/>
                  <a:pt x="270758" y="201083"/>
                </a:cubicBezTo>
                <a:cubicBezTo>
                  <a:pt x="271110" y="203553"/>
                  <a:pt x="269346" y="205669"/>
                  <a:pt x="266877" y="206022"/>
                </a:cubicBezTo>
                <a:cubicBezTo>
                  <a:pt x="266877" y="206022"/>
                  <a:pt x="266877" y="206022"/>
                  <a:pt x="266524" y="206022"/>
                </a:cubicBezTo>
                <a:cubicBezTo>
                  <a:pt x="264407" y="206022"/>
                  <a:pt x="262291" y="204258"/>
                  <a:pt x="262291" y="201789"/>
                </a:cubicBezTo>
                <a:cubicBezTo>
                  <a:pt x="261938" y="199672"/>
                  <a:pt x="263702" y="197203"/>
                  <a:pt x="266171" y="197203"/>
                </a:cubicBezTo>
                <a:close/>
                <a:moveTo>
                  <a:pt x="200392" y="197203"/>
                </a:moveTo>
                <a:cubicBezTo>
                  <a:pt x="202956" y="197203"/>
                  <a:pt x="204422" y="199672"/>
                  <a:pt x="204422" y="201789"/>
                </a:cubicBezTo>
                <a:cubicBezTo>
                  <a:pt x="204055" y="204258"/>
                  <a:pt x="202223" y="206022"/>
                  <a:pt x="200025" y="206022"/>
                </a:cubicBezTo>
                <a:cubicBezTo>
                  <a:pt x="199659" y="206022"/>
                  <a:pt x="199659" y="206022"/>
                  <a:pt x="199293" y="206022"/>
                </a:cubicBezTo>
                <a:cubicBezTo>
                  <a:pt x="196728" y="205669"/>
                  <a:pt x="195263" y="203553"/>
                  <a:pt x="195263" y="201083"/>
                </a:cubicBezTo>
                <a:cubicBezTo>
                  <a:pt x="195629" y="198614"/>
                  <a:pt x="197461" y="196850"/>
                  <a:pt x="200392" y="197203"/>
                </a:cubicBezTo>
                <a:close/>
                <a:moveTo>
                  <a:pt x="71729" y="132310"/>
                </a:moveTo>
                <a:cubicBezTo>
                  <a:pt x="67403" y="132310"/>
                  <a:pt x="63799" y="135896"/>
                  <a:pt x="63799" y="140199"/>
                </a:cubicBezTo>
                <a:cubicBezTo>
                  <a:pt x="63799" y="144143"/>
                  <a:pt x="67043" y="147370"/>
                  <a:pt x="71008" y="147729"/>
                </a:cubicBezTo>
                <a:lnTo>
                  <a:pt x="180584" y="159561"/>
                </a:lnTo>
                <a:cubicBezTo>
                  <a:pt x="183107" y="153107"/>
                  <a:pt x="187072" y="147012"/>
                  <a:pt x="192118" y="141633"/>
                </a:cubicBezTo>
                <a:cubicBezTo>
                  <a:pt x="193920" y="139840"/>
                  <a:pt x="196804" y="139482"/>
                  <a:pt x="198606" y="141275"/>
                </a:cubicBezTo>
                <a:cubicBezTo>
                  <a:pt x="200408" y="143067"/>
                  <a:pt x="200408" y="145936"/>
                  <a:pt x="198606" y="147729"/>
                </a:cubicBezTo>
                <a:cubicBezTo>
                  <a:pt x="191037" y="155617"/>
                  <a:pt x="186711" y="165657"/>
                  <a:pt x="185630" y="176414"/>
                </a:cubicBezTo>
                <a:lnTo>
                  <a:pt x="282951" y="176414"/>
                </a:lnTo>
                <a:cubicBezTo>
                  <a:pt x="280788" y="151673"/>
                  <a:pt x="259882" y="132310"/>
                  <a:pt x="234290" y="132310"/>
                </a:cubicBezTo>
                <a:lnTo>
                  <a:pt x="71729" y="132310"/>
                </a:lnTo>
                <a:close/>
                <a:moveTo>
                  <a:pt x="121470" y="0"/>
                </a:moveTo>
                <a:lnTo>
                  <a:pt x="257719" y="0"/>
                </a:lnTo>
                <a:cubicBezTo>
                  <a:pt x="276823" y="0"/>
                  <a:pt x="292323" y="15060"/>
                  <a:pt x="292323" y="34063"/>
                </a:cubicBezTo>
                <a:cubicBezTo>
                  <a:pt x="292323" y="52709"/>
                  <a:pt x="276823" y="68127"/>
                  <a:pt x="257719" y="68127"/>
                </a:cubicBezTo>
                <a:lnTo>
                  <a:pt x="42893" y="68127"/>
                </a:lnTo>
                <a:cubicBezTo>
                  <a:pt x="24150" y="68127"/>
                  <a:pt x="9011" y="83187"/>
                  <a:pt x="9011" y="101832"/>
                </a:cubicBezTo>
                <a:cubicBezTo>
                  <a:pt x="9011" y="120119"/>
                  <a:pt x="24150" y="135538"/>
                  <a:pt x="42893" y="135538"/>
                </a:cubicBezTo>
                <a:lnTo>
                  <a:pt x="55869" y="135538"/>
                </a:lnTo>
                <a:cubicBezTo>
                  <a:pt x="58032" y="128366"/>
                  <a:pt x="64159" y="123346"/>
                  <a:pt x="71729" y="123346"/>
                </a:cubicBezTo>
                <a:lnTo>
                  <a:pt x="234290" y="123346"/>
                </a:lnTo>
                <a:cubicBezTo>
                  <a:pt x="264568" y="123346"/>
                  <a:pt x="289439" y="146653"/>
                  <a:pt x="291962" y="176414"/>
                </a:cubicBezTo>
                <a:lnTo>
                  <a:pt x="293764" y="176414"/>
                </a:lnTo>
                <a:cubicBezTo>
                  <a:pt x="296288" y="176414"/>
                  <a:pt x="298090" y="178565"/>
                  <a:pt x="298090" y="180717"/>
                </a:cubicBezTo>
                <a:cubicBezTo>
                  <a:pt x="298090" y="183585"/>
                  <a:pt x="296288" y="185378"/>
                  <a:pt x="293764" y="185378"/>
                </a:cubicBezTo>
                <a:lnTo>
                  <a:pt x="287637" y="185378"/>
                </a:lnTo>
                <a:lnTo>
                  <a:pt x="180944" y="185378"/>
                </a:lnTo>
                <a:lnTo>
                  <a:pt x="175177" y="185378"/>
                </a:lnTo>
                <a:cubicBezTo>
                  <a:pt x="172654" y="185378"/>
                  <a:pt x="170491" y="183585"/>
                  <a:pt x="170491" y="180717"/>
                </a:cubicBezTo>
                <a:cubicBezTo>
                  <a:pt x="170491" y="178565"/>
                  <a:pt x="172654" y="176414"/>
                  <a:pt x="175177" y="176414"/>
                </a:cubicBezTo>
                <a:lnTo>
                  <a:pt x="176619" y="176414"/>
                </a:lnTo>
                <a:cubicBezTo>
                  <a:pt x="176979" y="173546"/>
                  <a:pt x="177340" y="171036"/>
                  <a:pt x="178061" y="168526"/>
                </a:cubicBezTo>
                <a:lnTo>
                  <a:pt x="70287" y="157052"/>
                </a:lnTo>
                <a:cubicBezTo>
                  <a:pt x="63078" y="155976"/>
                  <a:pt x="57311" y="150956"/>
                  <a:pt x="55869" y="144502"/>
                </a:cubicBezTo>
                <a:lnTo>
                  <a:pt x="42893" y="144502"/>
                </a:lnTo>
                <a:cubicBezTo>
                  <a:pt x="19104" y="144502"/>
                  <a:pt x="0" y="125498"/>
                  <a:pt x="0" y="101832"/>
                </a:cubicBezTo>
                <a:cubicBezTo>
                  <a:pt x="0" y="78167"/>
                  <a:pt x="19104" y="59163"/>
                  <a:pt x="42893" y="59163"/>
                </a:cubicBezTo>
                <a:lnTo>
                  <a:pt x="257719" y="59163"/>
                </a:lnTo>
                <a:cubicBezTo>
                  <a:pt x="271777" y="59163"/>
                  <a:pt x="282951" y="47689"/>
                  <a:pt x="282951" y="34063"/>
                </a:cubicBezTo>
                <a:cubicBezTo>
                  <a:pt x="282951" y="20079"/>
                  <a:pt x="271777" y="8964"/>
                  <a:pt x="257719" y="8964"/>
                </a:cubicBezTo>
                <a:lnTo>
                  <a:pt x="121470" y="8964"/>
                </a:lnTo>
                <a:cubicBezTo>
                  <a:pt x="118947" y="8964"/>
                  <a:pt x="116785" y="6812"/>
                  <a:pt x="116785" y="4661"/>
                </a:cubicBezTo>
                <a:cubicBezTo>
                  <a:pt x="116785" y="1793"/>
                  <a:pt x="118947" y="0"/>
                  <a:pt x="121470"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45" name="Freeform 731">
            <a:extLst>
              <a:ext uri="{FF2B5EF4-FFF2-40B4-BE49-F238E27FC236}">
                <a16:creationId xmlns:a16="http://schemas.microsoft.com/office/drawing/2014/main" id="{E9B6C172-69A2-D449-A233-CEE02D505C22}"/>
              </a:ext>
            </a:extLst>
          </p:cNvPr>
          <p:cNvSpPr>
            <a:spLocks noChangeArrowheads="1"/>
          </p:cNvSpPr>
          <p:nvPr/>
        </p:nvSpPr>
        <p:spPr bwMode="auto">
          <a:xfrm>
            <a:off x="6828930" y="5667677"/>
            <a:ext cx="308025" cy="323427"/>
          </a:xfrm>
          <a:custGeom>
            <a:avLst/>
            <a:gdLst/>
            <a:ahLst/>
            <a:cxnLst/>
            <a:rect l="0" t="0" r="r" b="b"/>
            <a:pathLst>
              <a:path w="284882" h="299678">
                <a:moveTo>
                  <a:pt x="261064" y="203200"/>
                </a:moveTo>
                <a:cubicBezTo>
                  <a:pt x="263629" y="203200"/>
                  <a:pt x="265827" y="205032"/>
                  <a:pt x="265827" y="207596"/>
                </a:cubicBezTo>
                <a:cubicBezTo>
                  <a:pt x="265827" y="210161"/>
                  <a:pt x="263629" y="212359"/>
                  <a:pt x="261064" y="212359"/>
                </a:cubicBezTo>
                <a:cubicBezTo>
                  <a:pt x="258500" y="212359"/>
                  <a:pt x="256668" y="210161"/>
                  <a:pt x="256668" y="207596"/>
                </a:cubicBezTo>
                <a:cubicBezTo>
                  <a:pt x="256668" y="205032"/>
                  <a:pt x="258500" y="203200"/>
                  <a:pt x="261064" y="203200"/>
                </a:cubicBezTo>
                <a:close/>
                <a:moveTo>
                  <a:pt x="39499" y="80817"/>
                </a:moveTo>
                <a:cubicBezTo>
                  <a:pt x="41662" y="79375"/>
                  <a:pt x="44545" y="80096"/>
                  <a:pt x="45626" y="82259"/>
                </a:cubicBezTo>
                <a:cubicBezTo>
                  <a:pt x="47068" y="84423"/>
                  <a:pt x="45987" y="87307"/>
                  <a:pt x="44185" y="88389"/>
                </a:cubicBezTo>
                <a:lnTo>
                  <a:pt x="13549" y="106056"/>
                </a:lnTo>
                <a:cubicBezTo>
                  <a:pt x="11387" y="107138"/>
                  <a:pt x="9945" y="109301"/>
                  <a:pt x="9224" y="111465"/>
                </a:cubicBezTo>
                <a:cubicBezTo>
                  <a:pt x="8503" y="113989"/>
                  <a:pt x="9224" y="116512"/>
                  <a:pt x="10305" y="118315"/>
                </a:cubicBezTo>
                <a:lnTo>
                  <a:pt x="107258" y="285976"/>
                </a:lnTo>
                <a:cubicBezTo>
                  <a:pt x="109781" y="290303"/>
                  <a:pt x="115187" y="292106"/>
                  <a:pt x="119512" y="289582"/>
                </a:cubicBezTo>
                <a:lnTo>
                  <a:pt x="199886" y="243070"/>
                </a:lnTo>
                <a:cubicBezTo>
                  <a:pt x="202048" y="241988"/>
                  <a:pt x="204571" y="242349"/>
                  <a:pt x="206013" y="244512"/>
                </a:cubicBezTo>
                <a:cubicBezTo>
                  <a:pt x="207094" y="246675"/>
                  <a:pt x="206373" y="249560"/>
                  <a:pt x="204571" y="251002"/>
                </a:cubicBezTo>
                <a:lnTo>
                  <a:pt x="123837" y="297154"/>
                </a:lnTo>
                <a:cubicBezTo>
                  <a:pt x="120954" y="298957"/>
                  <a:pt x="118071" y="299678"/>
                  <a:pt x="114827" y="299678"/>
                </a:cubicBezTo>
                <a:cubicBezTo>
                  <a:pt x="113385" y="299678"/>
                  <a:pt x="111583" y="299317"/>
                  <a:pt x="110142" y="298957"/>
                </a:cubicBezTo>
                <a:cubicBezTo>
                  <a:pt x="105456" y="297875"/>
                  <a:pt x="101491" y="294630"/>
                  <a:pt x="99329" y="290664"/>
                </a:cubicBezTo>
                <a:lnTo>
                  <a:pt x="2376" y="123003"/>
                </a:lnTo>
                <a:cubicBezTo>
                  <a:pt x="-147" y="118676"/>
                  <a:pt x="-507" y="113989"/>
                  <a:pt x="574" y="109301"/>
                </a:cubicBezTo>
                <a:cubicBezTo>
                  <a:pt x="2016" y="104614"/>
                  <a:pt x="4899" y="100648"/>
                  <a:pt x="9224" y="98124"/>
                </a:cubicBezTo>
                <a:lnTo>
                  <a:pt x="39499" y="80817"/>
                </a:lnTo>
                <a:close/>
                <a:moveTo>
                  <a:pt x="197930" y="67536"/>
                </a:moveTo>
                <a:cubicBezTo>
                  <a:pt x="188279" y="73625"/>
                  <a:pt x="153248" y="98696"/>
                  <a:pt x="153248" y="123409"/>
                </a:cubicBezTo>
                <a:cubicBezTo>
                  <a:pt x="153248" y="135586"/>
                  <a:pt x="162900" y="145614"/>
                  <a:pt x="175053" y="145614"/>
                </a:cubicBezTo>
                <a:cubicBezTo>
                  <a:pt x="182917" y="145614"/>
                  <a:pt x="190066" y="141316"/>
                  <a:pt x="193998" y="134869"/>
                </a:cubicBezTo>
                <a:cubicBezTo>
                  <a:pt x="194713" y="133079"/>
                  <a:pt x="196500" y="132362"/>
                  <a:pt x="197930" y="132362"/>
                </a:cubicBezTo>
                <a:cubicBezTo>
                  <a:pt x="199360" y="132362"/>
                  <a:pt x="201147" y="133079"/>
                  <a:pt x="201862" y="134869"/>
                </a:cubicBezTo>
                <a:cubicBezTo>
                  <a:pt x="205794" y="141316"/>
                  <a:pt x="212943" y="145614"/>
                  <a:pt x="220807" y="145614"/>
                </a:cubicBezTo>
                <a:cubicBezTo>
                  <a:pt x="232960" y="145614"/>
                  <a:pt x="242611" y="135586"/>
                  <a:pt x="242611" y="123409"/>
                </a:cubicBezTo>
                <a:cubicBezTo>
                  <a:pt x="242611" y="98696"/>
                  <a:pt x="207581" y="73625"/>
                  <a:pt x="197930" y="67536"/>
                </a:cubicBezTo>
                <a:close/>
                <a:moveTo>
                  <a:pt x="195428" y="58224"/>
                </a:moveTo>
                <a:cubicBezTo>
                  <a:pt x="196857" y="57150"/>
                  <a:pt x="198645" y="57150"/>
                  <a:pt x="200074" y="58224"/>
                </a:cubicBezTo>
                <a:cubicBezTo>
                  <a:pt x="202219" y="59299"/>
                  <a:pt x="251547" y="90100"/>
                  <a:pt x="251547" y="123409"/>
                </a:cubicBezTo>
                <a:cubicBezTo>
                  <a:pt x="251547" y="140600"/>
                  <a:pt x="237607" y="154568"/>
                  <a:pt x="220807" y="154568"/>
                </a:cubicBezTo>
                <a:cubicBezTo>
                  <a:pt x="214015" y="154568"/>
                  <a:pt x="207581" y="152419"/>
                  <a:pt x="202219" y="148479"/>
                </a:cubicBezTo>
                <a:lnTo>
                  <a:pt x="202219" y="165313"/>
                </a:lnTo>
                <a:lnTo>
                  <a:pt x="205436" y="165313"/>
                </a:lnTo>
                <a:cubicBezTo>
                  <a:pt x="207938" y="165313"/>
                  <a:pt x="210083" y="167462"/>
                  <a:pt x="210083" y="169969"/>
                </a:cubicBezTo>
                <a:cubicBezTo>
                  <a:pt x="210083" y="172476"/>
                  <a:pt x="207938" y="174267"/>
                  <a:pt x="205436" y="174267"/>
                </a:cubicBezTo>
                <a:lnTo>
                  <a:pt x="190423" y="174267"/>
                </a:lnTo>
                <a:cubicBezTo>
                  <a:pt x="187564" y="174267"/>
                  <a:pt x="185776" y="172476"/>
                  <a:pt x="185776" y="169969"/>
                </a:cubicBezTo>
                <a:cubicBezTo>
                  <a:pt x="185776" y="167462"/>
                  <a:pt x="187564" y="165313"/>
                  <a:pt x="190423" y="165313"/>
                </a:cubicBezTo>
                <a:lnTo>
                  <a:pt x="193283" y="165313"/>
                </a:lnTo>
                <a:lnTo>
                  <a:pt x="193283" y="148479"/>
                </a:lnTo>
                <a:cubicBezTo>
                  <a:pt x="188279" y="152419"/>
                  <a:pt x="181487" y="154568"/>
                  <a:pt x="175053" y="154568"/>
                </a:cubicBezTo>
                <a:cubicBezTo>
                  <a:pt x="157895" y="154568"/>
                  <a:pt x="143955" y="140600"/>
                  <a:pt x="143955" y="123409"/>
                </a:cubicBezTo>
                <a:cubicBezTo>
                  <a:pt x="143955" y="90100"/>
                  <a:pt x="193283" y="59299"/>
                  <a:pt x="195428" y="58224"/>
                </a:cubicBezTo>
                <a:close/>
                <a:moveTo>
                  <a:pt x="95743" y="32470"/>
                </a:moveTo>
                <a:cubicBezTo>
                  <a:pt x="97890" y="31750"/>
                  <a:pt x="100395" y="33549"/>
                  <a:pt x="101111" y="35709"/>
                </a:cubicBezTo>
                <a:cubicBezTo>
                  <a:pt x="101469" y="38228"/>
                  <a:pt x="100037" y="40747"/>
                  <a:pt x="97890" y="41107"/>
                </a:cubicBezTo>
                <a:lnTo>
                  <a:pt x="66397" y="49745"/>
                </a:lnTo>
                <a:cubicBezTo>
                  <a:pt x="63892" y="50105"/>
                  <a:pt x="62103" y="51904"/>
                  <a:pt x="61029" y="53704"/>
                </a:cubicBezTo>
                <a:cubicBezTo>
                  <a:pt x="59955" y="55863"/>
                  <a:pt x="59598" y="58382"/>
                  <a:pt x="59955" y="60902"/>
                </a:cubicBezTo>
                <a:lnTo>
                  <a:pt x="109700" y="247330"/>
                </a:lnTo>
                <a:cubicBezTo>
                  <a:pt x="111132" y="252368"/>
                  <a:pt x="115784" y="255248"/>
                  <a:pt x="120794" y="253808"/>
                </a:cubicBezTo>
                <a:lnTo>
                  <a:pt x="167676" y="241571"/>
                </a:lnTo>
                <a:cubicBezTo>
                  <a:pt x="169823" y="240852"/>
                  <a:pt x="172328" y="241931"/>
                  <a:pt x="173044" y="244451"/>
                </a:cubicBezTo>
                <a:cubicBezTo>
                  <a:pt x="173760" y="246970"/>
                  <a:pt x="172328" y="249489"/>
                  <a:pt x="169823" y="249849"/>
                </a:cubicBezTo>
                <a:lnTo>
                  <a:pt x="122942" y="262446"/>
                </a:lnTo>
                <a:cubicBezTo>
                  <a:pt x="121510" y="262805"/>
                  <a:pt x="120079" y="263165"/>
                  <a:pt x="118647" y="263165"/>
                </a:cubicBezTo>
                <a:cubicBezTo>
                  <a:pt x="110416" y="263165"/>
                  <a:pt x="103258" y="257767"/>
                  <a:pt x="101111" y="249849"/>
                </a:cubicBezTo>
                <a:lnTo>
                  <a:pt x="51366" y="63061"/>
                </a:lnTo>
                <a:cubicBezTo>
                  <a:pt x="50293" y="58382"/>
                  <a:pt x="50651" y="53704"/>
                  <a:pt x="53156" y="49385"/>
                </a:cubicBezTo>
                <a:cubicBezTo>
                  <a:pt x="55661" y="45066"/>
                  <a:pt x="59598" y="42187"/>
                  <a:pt x="63892" y="41107"/>
                </a:cubicBezTo>
                <a:lnTo>
                  <a:pt x="95743" y="32470"/>
                </a:lnTo>
                <a:close/>
                <a:moveTo>
                  <a:pt x="135651" y="19050"/>
                </a:moveTo>
                <a:cubicBezTo>
                  <a:pt x="138215" y="19050"/>
                  <a:pt x="140413" y="20881"/>
                  <a:pt x="140413" y="23446"/>
                </a:cubicBezTo>
                <a:cubicBezTo>
                  <a:pt x="140413" y="26010"/>
                  <a:pt x="138215" y="28208"/>
                  <a:pt x="135651" y="28208"/>
                </a:cubicBezTo>
                <a:cubicBezTo>
                  <a:pt x="133453" y="28208"/>
                  <a:pt x="131255" y="26010"/>
                  <a:pt x="131255" y="23446"/>
                </a:cubicBezTo>
                <a:cubicBezTo>
                  <a:pt x="131255" y="20881"/>
                  <a:pt x="133453" y="19050"/>
                  <a:pt x="135651" y="19050"/>
                </a:cubicBezTo>
                <a:close/>
                <a:moveTo>
                  <a:pt x="131840" y="9006"/>
                </a:moveTo>
                <a:cubicBezTo>
                  <a:pt x="126787" y="9006"/>
                  <a:pt x="122816" y="13328"/>
                  <a:pt x="122816" y="18372"/>
                </a:cubicBezTo>
                <a:lnTo>
                  <a:pt x="122816" y="211816"/>
                </a:lnTo>
                <a:cubicBezTo>
                  <a:pt x="122816" y="216860"/>
                  <a:pt x="126787" y="220822"/>
                  <a:pt x="131840" y="220822"/>
                </a:cubicBezTo>
                <a:lnTo>
                  <a:pt x="266835" y="220822"/>
                </a:lnTo>
                <a:cubicBezTo>
                  <a:pt x="271888" y="220822"/>
                  <a:pt x="275859" y="216860"/>
                  <a:pt x="275859" y="211816"/>
                </a:cubicBezTo>
                <a:lnTo>
                  <a:pt x="275859" y="18372"/>
                </a:lnTo>
                <a:cubicBezTo>
                  <a:pt x="275859" y="13328"/>
                  <a:pt x="271888" y="9006"/>
                  <a:pt x="266835" y="9006"/>
                </a:cubicBezTo>
                <a:lnTo>
                  <a:pt x="131840" y="9006"/>
                </a:lnTo>
                <a:close/>
                <a:moveTo>
                  <a:pt x="131840" y="0"/>
                </a:moveTo>
                <a:lnTo>
                  <a:pt x="266835" y="0"/>
                </a:lnTo>
                <a:cubicBezTo>
                  <a:pt x="276941" y="0"/>
                  <a:pt x="284882" y="8285"/>
                  <a:pt x="284882" y="18372"/>
                </a:cubicBezTo>
                <a:lnTo>
                  <a:pt x="284882" y="211816"/>
                </a:lnTo>
                <a:cubicBezTo>
                  <a:pt x="284882" y="221543"/>
                  <a:pt x="276941" y="229828"/>
                  <a:pt x="266835" y="229828"/>
                </a:cubicBezTo>
                <a:lnTo>
                  <a:pt x="131840" y="229828"/>
                </a:lnTo>
                <a:cubicBezTo>
                  <a:pt x="121734" y="229828"/>
                  <a:pt x="113793" y="221543"/>
                  <a:pt x="113793" y="211816"/>
                </a:cubicBezTo>
                <a:lnTo>
                  <a:pt x="113793" y="18372"/>
                </a:lnTo>
                <a:cubicBezTo>
                  <a:pt x="113793" y="8285"/>
                  <a:pt x="121734" y="0"/>
                  <a:pt x="131840"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46" name="Subtitle 2">
            <a:extLst>
              <a:ext uri="{FF2B5EF4-FFF2-40B4-BE49-F238E27FC236}">
                <a16:creationId xmlns:a16="http://schemas.microsoft.com/office/drawing/2014/main" id="{CBF749C7-3947-124A-8E78-FCF5767165A9}"/>
              </a:ext>
            </a:extLst>
          </p:cNvPr>
          <p:cNvSpPr txBox="1">
            <a:spLocks/>
          </p:cNvSpPr>
          <p:nvPr/>
        </p:nvSpPr>
        <p:spPr>
          <a:xfrm>
            <a:off x="1897816" y="2384412"/>
            <a:ext cx="3495076" cy="482889"/>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Lato Light" panose="020F0502020204030203" pitchFamily="34" charset="0"/>
                <a:ea typeface="Lato Light" panose="020F0502020204030203" pitchFamily="34" charset="0"/>
                <a:cs typeface="Lato Light" panose="020F0502020204030203" pitchFamily="34" charset="0"/>
              </a:rPr>
              <a:t>You can do whatever you want, go a impress your audience with an amazing presentation</a:t>
            </a:r>
          </a:p>
        </p:txBody>
      </p:sp>
      <p:sp>
        <p:nvSpPr>
          <p:cNvPr id="47" name="Subtitle 2">
            <a:extLst>
              <a:ext uri="{FF2B5EF4-FFF2-40B4-BE49-F238E27FC236}">
                <a16:creationId xmlns:a16="http://schemas.microsoft.com/office/drawing/2014/main" id="{8BDA0FC2-2D2A-EF4D-BC48-E898D1DBBE98}"/>
              </a:ext>
            </a:extLst>
          </p:cNvPr>
          <p:cNvSpPr txBox="1">
            <a:spLocks/>
          </p:cNvSpPr>
          <p:nvPr/>
        </p:nvSpPr>
        <p:spPr>
          <a:xfrm>
            <a:off x="1897816" y="3187556"/>
            <a:ext cx="3495076" cy="482889"/>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Lato Light" panose="020F0502020204030203" pitchFamily="34" charset="0"/>
                <a:ea typeface="Lato Light" panose="020F0502020204030203" pitchFamily="34" charset="0"/>
                <a:cs typeface="Lato Light" panose="020F0502020204030203" pitchFamily="34" charset="0"/>
              </a:rPr>
              <a:t>You can do whatever you want, go a impress your audience with an amazing presentation</a:t>
            </a:r>
          </a:p>
        </p:txBody>
      </p:sp>
      <p:sp>
        <p:nvSpPr>
          <p:cNvPr id="50" name="Subtitle 2">
            <a:extLst>
              <a:ext uri="{FF2B5EF4-FFF2-40B4-BE49-F238E27FC236}">
                <a16:creationId xmlns:a16="http://schemas.microsoft.com/office/drawing/2014/main" id="{FECBB0CB-AA25-8D49-A987-5BE45C32A576}"/>
              </a:ext>
            </a:extLst>
          </p:cNvPr>
          <p:cNvSpPr txBox="1">
            <a:spLocks/>
          </p:cNvSpPr>
          <p:nvPr/>
        </p:nvSpPr>
        <p:spPr>
          <a:xfrm>
            <a:off x="1897816" y="3984300"/>
            <a:ext cx="3495076" cy="482889"/>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Lato Light" panose="020F0502020204030203" pitchFamily="34" charset="0"/>
                <a:ea typeface="Lato Light" panose="020F0502020204030203" pitchFamily="34" charset="0"/>
                <a:cs typeface="Lato Light" panose="020F0502020204030203" pitchFamily="34" charset="0"/>
              </a:rPr>
              <a:t>You can do whatever you want, go a impress your audience with an amazing presentation</a:t>
            </a:r>
          </a:p>
        </p:txBody>
      </p:sp>
      <p:sp>
        <p:nvSpPr>
          <p:cNvPr id="51" name="Subtitle 2">
            <a:extLst>
              <a:ext uri="{FF2B5EF4-FFF2-40B4-BE49-F238E27FC236}">
                <a16:creationId xmlns:a16="http://schemas.microsoft.com/office/drawing/2014/main" id="{439F6C61-917B-4E4F-875C-0B767294B845}"/>
              </a:ext>
            </a:extLst>
          </p:cNvPr>
          <p:cNvSpPr txBox="1">
            <a:spLocks/>
          </p:cNvSpPr>
          <p:nvPr/>
        </p:nvSpPr>
        <p:spPr>
          <a:xfrm>
            <a:off x="1897816" y="4789933"/>
            <a:ext cx="3495076" cy="482889"/>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Lato Light" panose="020F0502020204030203" pitchFamily="34" charset="0"/>
                <a:ea typeface="Lato Light" panose="020F0502020204030203" pitchFamily="34" charset="0"/>
                <a:cs typeface="Lato Light" panose="020F0502020204030203" pitchFamily="34" charset="0"/>
              </a:rPr>
              <a:t>You can do whatever you want, go a impress your audience with an amazing presentation</a:t>
            </a:r>
          </a:p>
        </p:txBody>
      </p:sp>
      <p:sp>
        <p:nvSpPr>
          <p:cNvPr id="52" name="Subtitle 2">
            <a:extLst>
              <a:ext uri="{FF2B5EF4-FFF2-40B4-BE49-F238E27FC236}">
                <a16:creationId xmlns:a16="http://schemas.microsoft.com/office/drawing/2014/main" id="{18BC4B07-6B96-3342-BA89-8FE00ACA0FC0}"/>
              </a:ext>
            </a:extLst>
          </p:cNvPr>
          <p:cNvSpPr txBox="1">
            <a:spLocks/>
          </p:cNvSpPr>
          <p:nvPr/>
        </p:nvSpPr>
        <p:spPr>
          <a:xfrm>
            <a:off x="1897816" y="5587947"/>
            <a:ext cx="3495076" cy="482889"/>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Lato Light" panose="020F0502020204030203" pitchFamily="34" charset="0"/>
                <a:ea typeface="Lato Light" panose="020F0502020204030203" pitchFamily="34" charset="0"/>
                <a:cs typeface="Lato Light" panose="020F0502020204030203" pitchFamily="34" charset="0"/>
              </a:rPr>
              <a:t>You can do whatever you want, go a impress your audience with an amazing presentation</a:t>
            </a:r>
          </a:p>
        </p:txBody>
      </p:sp>
      <p:sp>
        <p:nvSpPr>
          <p:cNvPr id="53" name="Subtitle 2">
            <a:extLst>
              <a:ext uri="{FF2B5EF4-FFF2-40B4-BE49-F238E27FC236}">
                <a16:creationId xmlns:a16="http://schemas.microsoft.com/office/drawing/2014/main" id="{F7AC84C5-CF41-6F43-B1B1-3DC00BD4CB97}"/>
              </a:ext>
            </a:extLst>
          </p:cNvPr>
          <p:cNvSpPr txBox="1">
            <a:spLocks/>
          </p:cNvSpPr>
          <p:nvPr/>
        </p:nvSpPr>
        <p:spPr>
          <a:xfrm>
            <a:off x="7389658" y="2384412"/>
            <a:ext cx="3495076" cy="482889"/>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Lato Light" panose="020F0502020204030203" pitchFamily="34" charset="0"/>
                <a:ea typeface="Lato Light" panose="020F0502020204030203" pitchFamily="34" charset="0"/>
                <a:cs typeface="Lato Light" panose="020F0502020204030203" pitchFamily="34" charset="0"/>
              </a:rPr>
              <a:t>You can do whatever you want, go a impress your audience with an amazing presentation</a:t>
            </a:r>
          </a:p>
        </p:txBody>
      </p:sp>
      <p:sp>
        <p:nvSpPr>
          <p:cNvPr id="54" name="Subtitle 2">
            <a:extLst>
              <a:ext uri="{FF2B5EF4-FFF2-40B4-BE49-F238E27FC236}">
                <a16:creationId xmlns:a16="http://schemas.microsoft.com/office/drawing/2014/main" id="{196753E0-4E34-974E-B702-83850DC33ACC}"/>
              </a:ext>
            </a:extLst>
          </p:cNvPr>
          <p:cNvSpPr txBox="1">
            <a:spLocks/>
          </p:cNvSpPr>
          <p:nvPr/>
        </p:nvSpPr>
        <p:spPr>
          <a:xfrm>
            <a:off x="7389658" y="3187556"/>
            <a:ext cx="3495076" cy="482889"/>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Lato Light" panose="020F0502020204030203" pitchFamily="34" charset="0"/>
                <a:ea typeface="Lato Light" panose="020F0502020204030203" pitchFamily="34" charset="0"/>
                <a:cs typeface="Lato Light" panose="020F0502020204030203" pitchFamily="34" charset="0"/>
              </a:rPr>
              <a:t>You can do whatever you want, go a impress your audience with an amazing presentation</a:t>
            </a:r>
          </a:p>
        </p:txBody>
      </p:sp>
      <p:sp>
        <p:nvSpPr>
          <p:cNvPr id="55" name="Subtitle 2">
            <a:extLst>
              <a:ext uri="{FF2B5EF4-FFF2-40B4-BE49-F238E27FC236}">
                <a16:creationId xmlns:a16="http://schemas.microsoft.com/office/drawing/2014/main" id="{4708E119-EA15-B640-97F1-E99263C32B8A}"/>
              </a:ext>
            </a:extLst>
          </p:cNvPr>
          <p:cNvSpPr txBox="1">
            <a:spLocks/>
          </p:cNvSpPr>
          <p:nvPr/>
        </p:nvSpPr>
        <p:spPr>
          <a:xfrm>
            <a:off x="7389658" y="3984300"/>
            <a:ext cx="3495076" cy="482889"/>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Lato Light" panose="020F0502020204030203" pitchFamily="34" charset="0"/>
                <a:ea typeface="Lato Light" panose="020F0502020204030203" pitchFamily="34" charset="0"/>
                <a:cs typeface="Lato Light" panose="020F0502020204030203" pitchFamily="34" charset="0"/>
              </a:rPr>
              <a:t>You can do whatever you want, go a impress your audience with an amazing presentation</a:t>
            </a:r>
          </a:p>
        </p:txBody>
      </p:sp>
      <p:sp>
        <p:nvSpPr>
          <p:cNvPr id="56" name="Subtitle 2">
            <a:extLst>
              <a:ext uri="{FF2B5EF4-FFF2-40B4-BE49-F238E27FC236}">
                <a16:creationId xmlns:a16="http://schemas.microsoft.com/office/drawing/2014/main" id="{6F6A9778-CDB7-8542-BEA7-F4E4E85FA722}"/>
              </a:ext>
            </a:extLst>
          </p:cNvPr>
          <p:cNvSpPr txBox="1">
            <a:spLocks/>
          </p:cNvSpPr>
          <p:nvPr/>
        </p:nvSpPr>
        <p:spPr>
          <a:xfrm>
            <a:off x="7389658" y="4789933"/>
            <a:ext cx="3495076" cy="482889"/>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Lato Light" panose="020F0502020204030203" pitchFamily="34" charset="0"/>
                <a:ea typeface="Lato Light" panose="020F0502020204030203" pitchFamily="34" charset="0"/>
                <a:cs typeface="Lato Light" panose="020F0502020204030203" pitchFamily="34" charset="0"/>
              </a:rPr>
              <a:t>You can do whatever you want, go a impress your audience with an amazing presentation</a:t>
            </a:r>
          </a:p>
        </p:txBody>
      </p:sp>
      <p:sp>
        <p:nvSpPr>
          <p:cNvPr id="57" name="Subtitle 2">
            <a:extLst>
              <a:ext uri="{FF2B5EF4-FFF2-40B4-BE49-F238E27FC236}">
                <a16:creationId xmlns:a16="http://schemas.microsoft.com/office/drawing/2014/main" id="{B4730610-8C43-AC4D-A041-EAF334A8BFED}"/>
              </a:ext>
            </a:extLst>
          </p:cNvPr>
          <p:cNvSpPr txBox="1">
            <a:spLocks/>
          </p:cNvSpPr>
          <p:nvPr/>
        </p:nvSpPr>
        <p:spPr>
          <a:xfrm>
            <a:off x="7389658" y="5587947"/>
            <a:ext cx="3495076" cy="482889"/>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Lato Light" panose="020F0502020204030203" pitchFamily="34" charset="0"/>
                <a:ea typeface="Lato Light" panose="020F0502020204030203" pitchFamily="34" charset="0"/>
                <a:cs typeface="Lato Light" panose="020F0502020204030203" pitchFamily="34" charset="0"/>
              </a:rPr>
              <a:t>You can do whatever you want, go a impress your audience with an amazing presentation</a:t>
            </a:r>
          </a:p>
        </p:txBody>
      </p:sp>
      <p:sp>
        <p:nvSpPr>
          <p:cNvPr id="58" name="TextBox 57">
            <a:extLst>
              <a:ext uri="{FF2B5EF4-FFF2-40B4-BE49-F238E27FC236}">
                <a16:creationId xmlns:a16="http://schemas.microsoft.com/office/drawing/2014/main" id="{4CBF6C0E-7DE5-FC41-8940-644E34B76DE8}"/>
              </a:ext>
            </a:extLst>
          </p:cNvPr>
          <p:cNvSpPr txBox="1"/>
          <p:nvPr/>
        </p:nvSpPr>
        <p:spPr>
          <a:xfrm>
            <a:off x="2736768" y="1568522"/>
            <a:ext cx="1226619" cy="338554"/>
          </a:xfrm>
          <a:prstGeom prst="rect">
            <a:avLst/>
          </a:prstGeom>
          <a:noFill/>
        </p:spPr>
        <p:txBody>
          <a:bodyPr wrap="none" rtlCol="0" anchor="ctr" anchorCtr="0">
            <a:spAutoFit/>
          </a:bodyPr>
          <a:lstStyle/>
          <a:p>
            <a:pPr algn="ctr"/>
            <a:r>
              <a:rPr lang="en-US" sz="1600" b="1" dirty="0">
                <a:solidFill>
                  <a:schemeClr val="bg1"/>
                </a:solidFill>
                <a:latin typeface="Poppins" pitchFamily="2" charset="77"/>
                <a:ea typeface="League Spartan" charset="0"/>
                <a:cs typeface="Poppins" pitchFamily="2" charset="77"/>
              </a:rPr>
              <a:t>OPTION 01</a:t>
            </a:r>
          </a:p>
        </p:txBody>
      </p:sp>
      <p:sp>
        <p:nvSpPr>
          <p:cNvPr id="59" name="TextBox 58">
            <a:extLst>
              <a:ext uri="{FF2B5EF4-FFF2-40B4-BE49-F238E27FC236}">
                <a16:creationId xmlns:a16="http://schemas.microsoft.com/office/drawing/2014/main" id="{3725B544-4E10-B54E-822C-7EEA5EF1AADA}"/>
              </a:ext>
            </a:extLst>
          </p:cNvPr>
          <p:cNvSpPr txBox="1"/>
          <p:nvPr/>
        </p:nvSpPr>
        <p:spPr>
          <a:xfrm>
            <a:off x="8208574" y="1568522"/>
            <a:ext cx="1266693" cy="338554"/>
          </a:xfrm>
          <a:prstGeom prst="rect">
            <a:avLst/>
          </a:prstGeom>
          <a:noFill/>
        </p:spPr>
        <p:txBody>
          <a:bodyPr wrap="none" rtlCol="0" anchor="ctr" anchorCtr="0">
            <a:spAutoFit/>
          </a:bodyPr>
          <a:lstStyle/>
          <a:p>
            <a:pPr algn="ctr"/>
            <a:r>
              <a:rPr lang="en-US" sz="1600" b="1" dirty="0">
                <a:solidFill>
                  <a:schemeClr val="bg1"/>
                </a:solidFill>
                <a:latin typeface="Poppins" pitchFamily="2" charset="77"/>
                <a:ea typeface="League Spartan" charset="0"/>
                <a:cs typeface="Poppins" pitchFamily="2" charset="77"/>
              </a:rPr>
              <a:t>OPTION 02</a:t>
            </a:r>
          </a:p>
        </p:txBody>
      </p:sp>
      <p:sp>
        <p:nvSpPr>
          <p:cNvPr id="60" name="TextBox 59">
            <a:extLst>
              <a:ext uri="{FF2B5EF4-FFF2-40B4-BE49-F238E27FC236}">
                <a16:creationId xmlns:a16="http://schemas.microsoft.com/office/drawing/2014/main" id="{F7558040-E877-874F-A5E1-3C6AD1CE5F53}"/>
              </a:ext>
            </a:extLst>
          </p:cNvPr>
          <p:cNvSpPr txBox="1"/>
          <p:nvPr/>
        </p:nvSpPr>
        <p:spPr>
          <a:xfrm>
            <a:off x="3313036" y="306186"/>
            <a:ext cx="5565947" cy="553998"/>
          </a:xfrm>
          <a:prstGeom prst="rect">
            <a:avLst/>
          </a:prstGeom>
          <a:noFill/>
        </p:spPr>
        <p:txBody>
          <a:bodyPr wrap="none" rtlCol="0">
            <a:spAutoFit/>
          </a:bodyPr>
          <a:lstStyle/>
          <a:p>
            <a:pPr algn="ctr"/>
            <a:r>
              <a:rPr lang="en-US" sz="3000" b="1" dirty="0">
                <a:solidFill>
                  <a:schemeClr val="tx2"/>
                </a:solidFill>
                <a:latin typeface="Poppins" pitchFamily="2" charset="77"/>
                <a:cs typeface="Poppins" pitchFamily="2" charset="77"/>
              </a:rPr>
              <a:t>TWO-OPTION COMPARISON</a:t>
            </a:r>
          </a:p>
        </p:txBody>
      </p:sp>
      <p:sp>
        <p:nvSpPr>
          <p:cNvPr id="61" name="TextBox 60">
            <a:extLst>
              <a:ext uri="{FF2B5EF4-FFF2-40B4-BE49-F238E27FC236}">
                <a16:creationId xmlns:a16="http://schemas.microsoft.com/office/drawing/2014/main" id="{DFD41C03-6C50-3848-A334-2CCC55D683F6}"/>
              </a:ext>
            </a:extLst>
          </p:cNvPr>
          <p:cNvSpPr txBox="1"/>
          <p:nvPr/>
        </p:nvSpPr>
        <p:spPr>
          <a:xfrm>
            <a:off x="4883424" y="787593"/>
            <a:ext cx="2425152" cy="276999"/>
          </a:xfrm>
          <a:prstGeom prst="rect">
            <a:avLst/>
          </a:prstGeom>
          <a:noFill/>
        </p:spPr>
        <p:txBody>
          <a:bodyPr wrap="none" rtlCol="0">
            <a:spAutoFit/>
          </a:bodyPr>
          <a:lstStyle/>
          <a:p>
            <a:pPr algn="ctr"/>
            <a:r>
              <a:rPr lang="en-US" sz="1200" spc="150" dirty="0">
                <a:solidFill>
                  <a:schemeClr val="bg1">
                    <a:lumMod val="65000"/>
                  </a:schemeClr>
                </a:solidFill>
                <a:latin typeface="Poppins Light" pitchFamily="2" charset="77"/>
                <a:cs typeface="Poppins Light" pitchFamily="2" charset="77"/>
              </a:rPr>
              <a:t>WRITE YOUR SUBTITLE HERE</a:t>
            </a:r>
          </a:p>
        </p:txBody>
      </p:sp>
    </p:spTree>
    <p:extLst>
      <p:ext uri="{BB962C8B-B14F-4D97-AF65-F5344CB8AC3E}">
        <p14:creationId xmlns:p14="http://schemas.microsoft.com/office/powerpoint/2010/main" val="1320982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120882F0-82BB-46AB-97F3-A955147CEC35}"/>
              </a:ext>
            </a:extLst>
          </p:cNvPr>
          <p:cNvSpPr/>
          <p:nvPr/>
        </p:nvSpPr>
        <p:spPr>
          <a:xfrm>
            <a:off x="0" y="-24776"/>
            <a:ext cx="12192000" cy="68827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C56A3C2-4438-4ED9-9F8A-B65DEBD5ED9E}"/>
              </a:ext>
            </a:extLst>
          </p:cNvPr>
          <p:cNvSpPr txBox="1"/>
          <p:nvPr/>
        </p:nvSpPr>
        <p:spPr>
          <a:xfrm>
            <a:off x="4431117" y="4037741"/>
            <a:ext cx="3205165" cy="646331"/>
          </a:xfrm>
          <a:prstGeom prst="rect">
            <a:avLst/>
          </a:prstGeom>
          <a:noFill/>
        </p:spPr>
        <p:txBody>
          <a:bodyPr wrap="square" rtlCol="0">
            <a:spAutoFit/>
          </a:bodyPr>
          <a:lstStyle/>
          <a:p>
            <a:pPr algn="ctr"/>
            <a:r>
              <a:rPr lang="en-US" dirty="0">
                <a:solidFill>
                  <a:schemeClr val="bg1"/>
                </a:solidFill>
              </a:rPr>
              <a:t>/</a:t>
            </a:r>
            <a:r>
              <a:rPr lang="en-US" dirty="0" err="1">
                <a:solidFill>
                  <a:schemeClr val="bg1"/>
                </a:solidFill>
              </a:rPr>
              <a:t>ppthemes</a:t>
            </a:r>
            <a:endParaRPr lang="en-US" dirty="0">
              <a:solidFill>
                <a:schemeClr val="bg1"/>
              </a:solidFill>
            </a:endParaRPr>
          </a:p>
          <a:p>
            <a:pPr algn="ctr"/>
            <a:r>
              <a:rPr lang="en-US" dirty="0">
                <a:solidFill>
                  <a:schemeClr val="bg1"/>
                </a:solidFill>
              </a:rPr>
              <a:t>www.ppthemes.com</a:t>
            </a:r>
          </a:p>
        </p:txBody>
      </p:sp>
      <p:sp>
        <p:nvSpPr>
          <p:cNvPr id="35" name="Freeform: Shape 34">
            <a:extLst>
              <a:ext uri="{FF2B5EF4-FFF2-40B4-BE49-F238E27FC236}">
                <a16:creationId xmlns:a16="http://schemas.microsoft.com/office/drawing/2014/main" id="{A192D44B-F5D6-4A95-A8DD-ACF2067C811E}"/>
              </a:ext>
            </a:extLst>
          </p:cNvPr>
          <p:cNvSpPr/>
          <p:nvPr/>
        </p:nvSpPr>
        <p:spPr>
          <a:xfrm rot="10800000">
            <a:off x="7636282" y="2216222"/>
            <a:ext cx="4559364" cy="4686491"/>
          </a:xfrm>
          <a:custGeom>
            <a:avLst/>
            <a:gdLst>
              <a:gd name="connsiteX0" fmla="*/ 0 w 4559364"/>
              <a:gd name="connsiteY0" fmla="*/ 0 h 4686491"/>
              <a:gd name="connsiteX1" fmla="*/ 3866910 w 4559364"/>
              <a:gd name="connsiteY1" fmla="*/ 0 h 4686491"/>
              <a:gd name="connsiteX2" fmla="*/ 3948885 w 4559364"/>
              <a:gd name="connsiteY2" fmla="*/ 94688 h 4686491"/>
              <a:gd name="connsiteX3" fmla="*/ 4559364 w 4559364"/>
              <a:gd name="connsiteY3" fmla="*/ 1879925 h 4686491"/>
              <a:gd name="connsiteX4" fmla="*/ 1885946 w 4559364"/>
              <a:gd name="connsiteY4" fmla="*/ 4686491 h 4686491"/>
              <a:gd name="connsiteX5" fmla="*/ 185404 w 4559364"/>
              <a:gd name="connsiteY5" fmla="*/ 4045608 h 4686491"/>
              <a:gd name="connsiteX6" fmla="*/ 0 w 4559364"/>
              <a:gd name="connsiteY6" fmla="*/ 3868709 h 4686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9364" h="4686491">
                <a:moveTo>
                  <a:pt x="0" y="0"/>
                </a:moveTo>
                <a:lnTo>
                  <a:pt x="3866910" y="0"/>
                </a:lnTo>
                <a:lnTo>
                  <a:pt x="3948885" y="94688"/>
                </a:lnTo>
                <a:cubicBezTo>
                  <a:pt x="4330264" y="579828"/>
                  <a:pt x="4559364" y="1201790"/>
                  <a:pt x="4559364" y="1879925"/>
                </a:cubicBezTo>
                <a:cubicBezTo>
                  <a:pt x="4559364" y="3429949"/>
                  <a:pt x="3362434" y="4686491"/>
                  <a:pt x="1885946" y="4686491"/>
                </a:cubicBezTo>
                <a:cubicBezTo>
                  <a:pt x="1239983" y="4686491"/>
                  <a:pt x="647528" y="4445981"/>
                  <a:pt x="185404" y="4045608"/>
                </a:cubicBezTo>
                <a:lnTo>
                  <a:pt x="0" y="3868709"/>
                </a:lnTo>
                <a:close/>
              </a:path>
            </a:pathLst>
          </a:cu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6F164F00-CABD-41A6-B39C-3BFEE70F7396}"/>
              </a:ext>
            </a:extLst>
          </p:cNvPr>
          <p:cNvSpPr/>
          <p:nvPr/>
        </p:nvSpPr>
        <p:spPr>
          <a:xfrm>
            <a:off x="727" y="-24776"/>
            <a:ext cx="4559364" cy="4686491"/>
          </a:xfrm>
          <a:custGeom>
            <a:avLst/>
            <a:gdLst>
              <a:gd name="connsiteX0" fmla="*/ 0 w 4559364"/>
              <a:gd name="connsiteY0" fmla="*/ 0 h 4686491"/>
              <a:gd name="connsiteX1" fmla="*/ 3866910 w 4559364"/>
              <a:gd name="connsiteY1" fmla="*/ 0 h 4686491"/>
              <a:gd name="connsiteX2" fmla="*/ 3948885 w 4559364"/>
              <a:gd name="connsiteY2" fmla="*/ 94688 h 4686491"/>
              <a:gd name="connsiteX3" fmla="*/ 4559364 w 4559364"/>
              <a:gd name="connsiteY3" fmla="*/ 1879925 h 4686491"/>
              <a:gd name="connsiteX4" fmla="*/ 1885946 w 4559364"/>
              <a:gd name="connsiteY4" fmla="*/ 4686491 h 4686491"/>
              <a:gd name="connsiteX5" fmla="*/ 185404 w 4559364"/>
              <a:gd name="connsiteY5" fmla="*/ 4045608 h 4686491"/>
              <a:gd name="connsiteX6" fmla="*/ 0 w 4559364"/>
              <a:gd name="connsiteY6" fmla="*/ 3868709 h 4686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9364" h="4686491">
                <a:moveTo>
                  <a:pt x="0" y="0"/>
                </a:moveTo>
                <a:lnTo>
                  <a:pt x="3866910" y="0"/>
                </a:lnTo>
                <a:lnTo>
                  <a:pt x="3948885" y="94688"/>
                </a:lnTo>
                <a:cubicBezTo>
                  <a:pt x="4330264" y="579828"/>
                  <a:pt x="4559364" y="1201790"/>
                  <a:pt x="4559364" y="1879925"/>
                </a:cubicBezTo>
                <a:cubicBezTo>
                  <a:pt x="4559364" y="3429949"/>
                  <a:pt x="3362434" y="4686491"/>
                  <a:pt x="1885946" y="4686491"/>
                </a:cubicBezTo>
                <a:cubicBezTo>
                  <a:pt x="1239983" y="4686491"/>
                  <a:pt x="647528" y="4445981"/>
                  <a:pt x="185404" y="4045608"/>
                </a:cubicBezTo>
                <a:lnTo>
                  <a:pt x="0" y="3868709"/>
                </a:lnTo>
                <a:close/>
              </a:path>
            </a:pathLst>
          </a:cu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520C3B5D-C871-4D38-9B6F-9AE305DA7706}"/>
              </a:ext>
            </a:extLst>
          </p:cNvPr>
          <p:cNvSpPr txBox="1"/>
          <p:nvPr/>
        </p:nvSpPr>
        <p:spPr>
          <a:xfrm>
            <a:off x="3858133" y="2318469"/>
            <a:ext cx="4564380" cy="1323439"/>
          </a:xfrm>
          <a:prstGeom prst="rect">
            <a:avLst/>
          </a:prstGeom>
          <a:noFill/>
        </p:spPr>
        <p:txBody>
          <a:bodyPr wrap="square" rtlCol="0">
            <a:spAutoFit/>
          </a:bodyPr>
          <a:lstStyle/>
          <a:p>
            <a:pPr algn="ctr"/>
            <a:r>
              <a:rPr lang="en-US" sz="8000" dirty="0">
                <a:solidFill>
                  <a:schemeClr val="bg1"/>
                </a:solidFill>
                <a:effectLst>
                  <a:outerShdw blurRad="38100" dist="38100" dir="2700000" algn="tl">
                    <a:srgbClr val="000000">
                      <a:alpha val="43137"/>
                    </a:srgbClr>
                  </a:outerShdw>
                </a:effectLst>
                <a:latin typeface="Angelic Child" panose="02000500000000000000" pitchFamily="2" charset="0"/>
              </a:rPr>
              <a:t>THANKS</a:t>
            </a:r>
          </a:p>
        </p:txBody>
      </p:sp>
      <p:grpSp>
        <p:nvGrpSpPr>
          <p:cNvPr id="37" name="Group 36">
            <a:extLst>
              <a:ext uri="{FF2B5EF4-FFF2-40B4-BE49-F238E27FC236}">
                <a16:creationId xmlns:a16="http://schemas.microsoft.com/office/drawing/2014/main" id="{F8661D07-075E-4A82-8B00-2667B3C33DF4}"/>
              </a:ext>
            </a:extLst>
          </p:cNvPr>
          <p:cNvGrpSpPr/>
          <p:nvPr/>
        </p:nvGrpSpPr>
        <p:grpSpPr>
          <a:xfrm>
            <a:off x="1165665" y="5700220"/>
            <a:ext cx="1015746" cy="1152525"/>
            <a:chOff x="742704" y="4410075"/>
            <a:chExt cx="2157411" cy="2447925"/>
          </a:xfrm>
        </p:grpSpPr>
        <p:sp>
          <p:nvSpPr>
            <p:cNvPr id="38" name="Rectangle 37">
              <a:extLst>
                <a:ext uri="{FF2B5EF4-FFF2-40B4-BE49-F238E27FC236}">
                  <a16:creationId xmlns:a16="http://schemas.microsoft.com/office/drawing/2014/main" id="{3B974801-6DB6-4985-83D3-581C3D79CF3B}"/>
                </a:ext>
              </a:extLst>
            </p:cNvPr>
            <p:cNvSpPr/>
            <p:nvPr/>
          </p:nvSpPr>
          <p:spPr>
            <a:xfrm>
              <a:off x="742704" y="4410075"/>
              <a:ext cx="361950" cy="24479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8FD5C17-FD0A-4E50-8817-FE35F68F479A}"/>
                </a:ext>
              </a:extLst>
            </p:cNvPr>
            <p:cNvSpPr/>
            <p:nvPr/>
          </p:nvSpPr>
          <p:spPr>
            <a:xfrm>
              <a:off x="1104654" y="4410075"/>
              <a:ext cx="361950" cy="24479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798497A-0209-4F35-B289-BD01163A820A}"/>
                </a:ext>
              </a:extLst>
            </p:cNvPr>
            <p:cNvSpPr/>
            <p:nvPr/>
          </p:nvSpPr>
          <p:spPr>
            <a:xfrm>
              <a:off x="1461841" y="4410075"/>
              <a:ext cx="361950" cy="24479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C1325467-CA8A-48ED-A270-C4F451A4D12D}"/>
                </a:ext>
              </a:extLst>
            </p:cNvPr>
            <p:cNvSpPr/>
            <p:nvPr/>
          </p:nvSpPr>
          <p:spPr>
            <a:xfrm>
              <a:off x="1823791" y="4410075"/>
              <a:ext cx="361950" cy="24479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8AFED29-DC52-4E36-B1D2-900EC56CF367}"/>
                </a:ext>
              </a:extLst>
            </p:cNvPr>
            <p:cNvSpPr/>
            <p:nvPr/>
          </p:nvSpPr>
          <p:spPr>
            <a:xfrm>
              <a:off x="2180978" y="4410075"/>
              <a:ext cx="361950" cy="24479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2003341-5AD0-4884-A676-C056BBF8A5F0}"/>
                </a:ext>
              </a:extLst>
            </p:cNvPr>
            <p:cNvSpPr/>
            <p:nvPr/>
          </p:nvSpPr>
          <p:spPr>
            <a:xfrm>
              <a:off x="2538165" y="4410075"/>
              <a:ext cx="361950" cy="24479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Heart 43">
            <a:extLst>
              <a:ext uri="{FF2B5EF4-FFF2-40B4-BE49-F238E27FC236}">
                <a16:creationId xmlns:a16="http://schemas.microsoft.com/office/drawing/2014/main" id="{AFF11A91-CC83-4271-8A74-E98F1142C1F5}"/>
              </a:ext>
            </a:extLst>
          </p:cNvPr>
          <p:cNvSpPr/>
          <p:nvPr/>
        </p:nvSpPr>
        <p:spPr>
          <a:xfrm>
            <a:off x="794182" y="4559468"/>
            <a:ext cx="1760953" cy="1548244"/>
          </a:xfrm>
          <a:prstGeom prst="heart">
            <a:avLst/>
          </a:prstGeom>
          <a:solidFill>
            <a:schemeClr val="bg1"/>
          </a:solidFill>
          <a:ln>
            <a:noFill/>
          </a:ln>
          <a:effectLst>
            <a:outerShdw blurRad="50800" dist="38100" dir="5400000" algn="t" rotWithShape="0">
              <a:prstClr val="black">
                <a:alpha val="40000"/>
              </a:prst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07243AB6-0003-4181-A5CD-733E333F803D}"/>
              </a:ext>
            </a:extLst>
          </p:cNvPr>
          <p:cNvGrpSpPr/>
          <p:nvPr/>
        </p:nvGrpSpPr>
        <p:grpSpPr>
          <a:xfrm>
            <a:off x="9588028" y="0"/>
            <a:ext cx="1131243" cy="1283574"/>
            <a:chOff x="4962525" y="4562474"/>
            <a:chExt cx="2157411" cy="2447925"/>
          </a:xfrm>
        </p:grpSpPr>
        <p:sp>
          <p:nvSpPr>
            <p:cNvPr id="46" name="Rectangle 45">
              <a:extLst>
                <a:ext uri="{FF2B5EF4-FFF2-40B4-BE49-F238E27FC236}">
                  <a16:creationId xmlns:a16="http://schemas.microsoft.com/office/drawing/2014/main" id="{39C2BFC7-3DED-43A0-A04B-566505E2C3A5}"/>
                </a:ext>
              </a:extLst>
            </p:cNvPr>
            <p:cNvSpPr/>
            <p:nvPr/>
          </p:nvSpPr>
          <p:spPr>
            <a:xfrm>
              <a:off x="4962525" y="4562474"/>
              <a:ext cx="361950" cy="24479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E123F6D4-71C0-4728-ADCE-B515F5D74CB7}"/>
                </a:ext>
              </a:extLst>
            </p:cNvPr>
            <p:cNvSpPr/>
            <p:nvPr/>
          </p:nvSpPr>
          <p:spPr>
            <a:xfrm>
              <a:off x="5324475" y="4562474"/>
              <a:ext cx="361950" cy="24479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95714553-DDBB-455C-B871-211E8F0D16E1}"/>
                </a:ext>
              </a:extLst>
            </p:cNvPr>
            <p:cNvSpPr/>
            <p:nvPr/>
          </p:nvSpPr>
          <p:spPr>
            <a:xfrm>
              <a:off x="5681662" y="4562474"/>
              <a:ext cx="361950" cy="24479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0B214EE4-2225-44B4-8ABD-2823E0909A69}"/>
                </a:ext>
              </a:extLst>
            </p:cNvPr>
            <p:cNvSpPr/>
            <p:nvPr/>
          </p:nvSpPr>
          <p:spPr>
            <a:xfrm>
              <a:off x="6043612" y="4562474"/>
              <a:ext cx="361950" cy="24479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42F7850E-DC03-4F85-804A-A4EEDDC0AC5F}"/>
                </a:ext>
              </a:extLst>
            </p:cNvPr>
            <p:cNvSpPr/>
            <p:nvPr/>
          </p:nvSpPr>
          <p:spPr>
            <a:xfrm>
              <a:off x="6400799" y="4562474"/>
              <a:ext cx="361950" cy="24479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0282BE94-DCFC-45B7-849F-53FB69239A35}"/>
                </a:ext>
              </a:extLst>
            </p:cNvPr>
            <p:cNvSpPr/>
            <p:nvPr/>
          </p:nvSpPr>
          <p:spPr>
            <a:xfrm>
              <a:off x="6757986" y="4562474"/>
              <a:ext cx="361950" cy="24479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Heart 51">
            <a:extLst>
              <a:ext uri="{FF2B5EF4-FFF2-40B4-BE49-F238E27FC236}">
                <a16:creationId xmlns:a16="http://schemas.microsoft.com/office/drawing/2014/main" id="{378A984A-C396-4D19-A21E-5179D0DF965F}"/>
              </a:ext>
            </a:extLst>
          </p:cNvPr>
          <p:cNvSpPr/>
          <p:nvPr/>
        </p:nvSpPr>
        <p:spPr>
          <a:xfrm>
            <a:off x="9429700" y="835919"/>
            <a:ext cx="1506863" cy="1324846"/>
          </a:xfrm>
          <a:prstGeom prst="heart">
            <a:avLst/>
          </a:prstGeom>
          <a:solidFill>
            <a:schemeClr val="bg1"/>
          </a:solidFill>
          <a:ln>
            <a:noFill/>
          </a:ln>
          <a:effectLst>
            <a:outerShdw blurRad="50800" dist="38100" dir="5400000" algn="t" rotWithShape="0">
              <a:prstClr val="black">
                <a:alpha val="40000"/>
              </a:prstClr>
            </a:outerShdw>
            <a:reflection blurRad="6350" stA="50000" endA="300" endPos="9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64">
            <a:extLst>
              <a:ext uri="{FF2B5EF4-FFF2-40B4-BE49-F238E27FC236}">
                <a16:creationId xmlns:a16="http://schemas.microsoft.com/office/drawing/2014/main" id="{B6579E62-65B7-482F-8DBA-447B1DDFE006}"/>
              </a:ext>
            </a:extLst>
          </p:cNvPr>
          <p:cNvGrpSpPr>
            <a:grpSpLocks/>
          </p:cNvGrpSpPr>
          <p:nvPr/>
        </p:nvGrpSpPr>
        <p:grpSpPr bwMode="auto">
          <a:xfrm>
            <a:off x="5339739" y="3641908"/>
            <a:ext cx="1281907" cy="380207"/>
            <a:chOff x="2315487" y="10721814"/>
            <a:chExt cx="2562325" cy="760766"/>
          </a:xfrm>
          <a:solidFill>
            <a:schemeClr val="bg1"/>
          </a:solidFill>
        </p:grpSpPr>
        <p:sp>
          <p:nvSpPr>
            <p:cNvPr id="54" name="Freeform 312">
              <a:extLst>
                <a:ext uri="{FF2B5EF4-FFF2-40B4-BE49-F238E27FC236}">
                  <a16:creationId xmlns:a16="http://schemas.microsoft.com/office/drawing/2014/main" id="{30884E3E-CCEC-44E2-94EE-8E69CA9A73E6}"/>
                </a:ext>
              </a:extLst>
            </p:cNvPr>
            <p:cNvSpPr>
              <a:spLocks noEditPoints="1"/>
            </p:cNvSpPr>
            <p:nvPr/>
          </p:nvSpPr>
          <p:spPr bwMode="auto">
            <a:xfrm>
              <a:off x="2315487" y="10726579"/>
              <a:ext cx="753625" cy="752824"/>
            </a:xfrm>
            <a:custGeom>
              <a:avLst/>
              <a:gdLst>
                <a:gd name="T0" fmla="*/ 101 w 185"/>
                <a:gd name="T1" fmla="*/ 72 h 185"/>
                <a:gd name="T2" fmla="*/ 106 w 185"/>
                <a:gd name="T3" fmla="*/ 67 h 185"/>
                <a:gd name="T4" fmla="*/ 113 w 185"/>
                <a:gd name="T5" fmla="*/ 67 h 185"/>
                <a:gd name="T6" fmla="*/ 113 w 185"/>
                <a:gd name="T7" fmla="*/ 54 h 185"/>
                <a:gd name="T8" fmla="*/ 102 w 185"/>
                <a:gd name="T9" fmla="*/ 54 h 185"/>
                <a:gd name="T10" fmla="*/ 84 w 185"/>
                <a:gd name="T11" fmla="*/ 71 h 185"/>
                <a:gd name="T12" fmla="*/ 84 w 185"/>
                <a:gd name="T13" fmla="*/ 80 h 185"/>
                <a:gd name="T14" fmla="*/ 75 w 185"/>
                <a:gd name="T15" fmla="*/ 80 h 185"/>
                <a:gd name="T16" fmla="*/ 75 w 185"/>
                <a:gd name="T17" fmla="*/ 92 h 185"/>
                <a:gd name="T18" fmla="*/ 84 w 185"/>
                <a:gd name="T19" fmla="*/ 92 h 185"/>
                <a:gd name="T20" fmla="*/ 84 w 185"/>
                <a:gd name="T21" fmla="*/ 130 h 185"/>
                <a:gd name="T22" fmla="*/ 101 w 185"/>
                <a:gd name="T23" fmla="*/ 130 h 185"/>
                <a:gd name="T24" fmla="*/ 101 w 185"/>
                <a:gd name="T25" fmla="*/ 92 h 185"/>
                <a:gd name="T26" fmla="*/ 112 w 185"/>
                <a:gd name="T27" fmla="*/ 92 h 185"/>
                <a:gd name="T28" fmla="*/ 113 w 185"/>
                <a:gd name="T29" fmla="*/ 80 h 185"/>
                <a:gd name="T30" fmla="*/ 101 w 185"/>
                <a:gd name="T31" fmla="*/ 80 h 185"/>
                <a:gd name="T32" fmla="*/ 101 w 185"/>
                <a:gd name="T33" fmla="*/ 72 h 185"/>
                <a:gd name="T34" fmla="*/ 92 w 185"/>
                <a:gd name="T35" fmla="*/ 0 h 185"/>
                <a:gd name="T36" fmla="*/ 0 w 185"/>
                <a:gd name="T37" fmla="*/ 92 h 185"/>
                <a:gd name="T38" fmla="*/ 92 w 185"/>
                <a:gd name="T39" fmla="*/ 185 h 185"/>
                <a:gd name="T40" fmla="*/ 185 w 185"/>
                <a:gd name="T41" fmla="*/ 92 h 185"/>
                <a:gd name="T42" fmla="*/ 92 w 185"/>
                <a:gd name="T43" fmla="*/ 0 h 185"/>
                <a:gd name="T44" fmla="*/ 92 w 185"/>
                <a:gd name="T45" fmla="*/ 177 h 185"/>
                <a:gd name="T46" fmla="*/ 8 w 185"/>
                <a:gd name="T47" fmla="*/ 92 h 185"/>
                <a:gd name="T48" fmla="*/ 92 w 185"/>
                <a:gd name="T49" fmla="*/ 8 h 185"/>
                <a:gd name="T50" fmla="*/ 177 w 185"/>
                <a:gd name="T51" fmla="*/ 92 h 185"/>
                <a:gd name="T52" fmla="*/ 92 w 185"/>
                <a:gd name="T53" fmla="*/ 17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5" h="185">
                  <a:moveTo>
                    <a:pt x="101" y="72"/>
                  </a:moveTo>
                  <a:cubicBezTo>
                    <a:pt x="101" y="69"/>
                    <a:pt x="101" y="67"/>
                    <a:pt x="106" y="67"/>
                  </a:cubicBezTo>
                  <a:cubicBezTo>
                    <a:pt x="113" y="67"/>
                    <a:pt x="113" y="67"/>
                    <a:pt x="113" y="67"/>
                  </a:cubicBezTo>
                  <a:cubicBezTo>
                    <a:pt x="113" y="54"/>
                    <a:pt x="113" y="54"/>
                    <a:pt x="113" y="54"/>
                  </a:cubicBezTo>
                  <a:cubicBezTo>
                    <a:pt x="102" y="54"/>
                    <a:pt x="102" y="54"/>
                    <a:pt x="102" y="54"/>
                  </a:cubicBezTo>
                  <a:cubicBezTo>
                    <a:pt x="89" y="54"/>
                    <a:pt x="84" y="61"/>
                    <a:pt x="84" y="71"/>
                  </a:cubicBezTo>
                  <a:cubicBezTo>
                    <a:pt x="84" y="80"/>
                    <a:pt x="84" y="80"/>
                    <a:pt x="84" y="80"/>
                  </a:cubicBezTo>
                  <a:cubicBezTo>
                    <a:pt x="75" y="80"/>
                    <a:pt x="75" y="80"/>
                    <a:pt x="75" y="80"/>
                  </a:cubicBezTo>
                  <a:cubicBezTo>
                    <a:pt x="75" y="92"/>
                    <a:pt x="75" y="92"/>
                    <a:pt x="75" y="92"/>
                  </a:cubicBezTo>
                  <a:cubicBezTo>
                    <a:pt x="84" y="92"/>
                    <a:pt x="84" y="92"/>
                    <a:pt x="84" y="92"/>
                  </a:cubicBezTo>
                  <a:cubicBezTo>
                    <a:pt x="84" y="130"/>
                    <a:pt x="84" y="130"/>
                    <a:pt x="84" y="130"/>
                  </a:cubicBezTo>
                  <a:cubicBezTo>
                    <a:pt x="101" y="130"/>
                    <a:pt x="101" y="130"/>
                    <a:pt x="101" y="130"/>
                  </a:cubicBezTo>
                  <a:cubicBezTo>
                    <a:pt x="101" y="92"/>
                    <a:pt x="101" y="92"/>
                    <a:pt x="101" y="92"/>
                  </a:cubicBezTo>
                  <a:cubicBezTo>
                    <a:pt x="112" y="92"/>
                    <a:pt x="112" y="92"/>
                    <a:pt x="112" y="92"/>
                  </a:cubicBezTo>
                  <a:cubicBezTo>
                    <a:pt x="113" y="80"/>
                    <a:pt x="113" y="80"/>
                    <a:pt x="113" y="80"/>
                  </a:cubicBezTo>
                  <a:cubicBezTo>
                    <a:pt x="101" y="80"/>
                    <a:pt x="101" y="80"/>
                    <a:pt x="101" y="80"/>
                  </a:cubicBezTo>
                  <a:lnTo>
                    <a:pt x="101" y="72"/>
                  </a:lnTo>
                  <a:close/>
                  <a:moveTo>
                    <a:pt x="92" y="0"/>
                  </a:moveTo>
                  <a:cubicBezTo>
                    <a:pt x="41" y="0"/>
                    <a:pt x="0" y="41"/>
                    <a:pt x="0" y="92"/>
                  </a:cubicBezTo>
                  <a:cubicBezTo>
                    <a:pt x="0" y="144"/>
                    <a:pt x="41" y="185"/>
                    <a:pt x="92" y="185"/>
                  </a:cubicBezTo>
                  <a:cubicBezTo>
                    <a:pt x="144" y="185"/>
                    <a:pt x="185" y="144"/>
                    <a:pt x="185" y="92"/>
                  </a:cubicBezTo>
                  <a:cubicBezTo>
                    <a:pt x="185" y="41"/>
                    <a:pt x="144" y="0"/>
                    <a:pt x="92" y="0"/>
                  </a:cubicBezTo>
                  <a:close/>
                  <a:moveTo>
                    <a:pt x="92" y="177"/>
                  </a:moveTo>
                  <a:cubicBezTo>
                    <a:pt x="46" y="177"/>
                    <a:pt x="8" y="139"/>
                    <a:pt x="8" y="92"/>
                  </a:cubicBezTo>
                  <a:cubicBezTo>
                    <a:pt x="8" y="46"/>
                    <a:pt x="46" y="8"/>
                    <a:pt x="92" y="8"/>
                  </a:cubicBezTo>
                  <a:cubicBezTo>
                    <a:pt x="139" y="8"/>
                    <a:pt x="177" y="46"/>
                    <a:pt x="177" y="92"/>
                  </a:cubicBezTo>
                  <a:cubicBezTo>
                    <a:pt x="177" y="139"/>
                    <a:pt x="139" y="177"/>
                    <a:pt x="92" y="177"/>
                  </a:cubicBezTo>
                  <a:close/>
                </a:path>
              </a:pathLst>
            </a:custGeom>
            <a:grpFill/>
            <a:ln>
              <a:noFill/>
            </a:ln>
          </p:spPr>
          <p:txBody>
            <a:bodyPr lIns="34290" tIns="17145" rIns="34290" bIns="17145"/>
            <a:lstStyle/>
            <a:p>
              <a:pPr defTabSz="914217">
                <a:defRPr/>
              </a:pPr>
              <a:endParaRPr lang="en-US" sz="900" dirty="0">
                <a:latin typeface="Lato Light"/>
                <a:cs typeface="Lato Light"/>
              </a:endParaRPr>
            </a:p>
          </p:txBody>
        </p:sp>
        <p:sp>
          <p:nvSpPr>
            <p:cNvPr id="55" name="Freeform 317">
              <a:extLst>
                <a:ext uri="{FF2B5EF4-FFF2-40B4-BE49-F238E27FC236}">
                  <a16:creationId xmlns:a16="http://schemas.microsoft.com/office/drawing/2014/main" id="{226B59AD-36F3-45A2-AFF7-EAD1F5D5B4C9}"/>
                </a:ext>
              </a:extLst>
            </p:cNvPr>
            <p:cNvSpPr>
              <a:spLocks noEditPoints="1"/>
            </p:cNvSpPr>
            <p:nvPr/>
          </p:nvSpPr>
          <p:spPr bwMode="auto">
            <a:xfrm>
              <a:off x="4124187" y="10721814"/>
              <a:ext cx="753625" cy="757590"/>
            </a:xfrm>
            <a:custGeom>
              <a:avLst/>
              <a:gdLst>
                <a:gd name="T0" fmla="*/ 59 w 185"/>
                <a:gd name="T1" fmla="*/ 126 h 186"/>
                <a:gd name="T2" fmla="*/ 76 w 185"/>
                <a:gd name="T3" fmla="*/ 126 h 186"/>
                <a:gd name="T4" fmla="*/ 76 w 185"/>
                <a:gd name="T5" fmla="*/ 80 h 186"/>
                <a:gd name="T6" fmla="*/ 59 w 185"/>
                <a:gd name="T7" fmla="*/ 80 h 186"/>
                <a:gd name="T8" fmla="*/ 59 w 185"/>
                <a:gd name="T9" fmla="*/ 126 h 186"/>
                <a:gd name="T10" fmla="*/ 67 w 185"/>
                <a:gd name="T11" fmla="*/ 59 h 186"/>
                <a:gd name="T12" fmla="*/ 59 w 185"/>
                <a:gd name="T13" fmla="*/ 67 h 186"/>
                <a:gd name="T14" fmla="*/ 67 w 185"/>
                <a:gd name="T15" fmla="*/ 76 h 186"/>
                <a:gd name="T16" fmla="*/ 76 w 185"/>
                <a:gd name="T17" fmla="*/ 67 h 186"/>
                <a:gd name="T18" fmla="*/ 67 w 185"/>
                <a:gd name="T19" fmla="*/ 59 h 186"/>
                <a:gd name="T20" fmla="*/ 115 w 185"/>
                <a:gd name="T21" fmla="*/ 80 h 186"/>
                <a:gd name="T22" fmla="*/ 101 w 185"/>
                <a:gd name="T23" fmla="*/ 88 h 186"/>
                <a:gd name="T24" fmla="*/ 101 w 185"/>
                <a:gd name="T25" fmla="*/ 80 h 186"/>
                <a:gd name="T26" fmla="*/ 84 w 185"/>
                <a:gd name="T27" fmla="*/ 80 h 186"/>
                <a:gd name="T28" fmla="*/ 84 w 185"/>
                <a:gd name="T29" fmla="*/ 126 h 186"/>
                <a:gd name="T30" fmla="*/ 101 w 185"/>
                <a:gd name="T31" fmla="*/ 126 h 186"/>
                <a:gd name="T32" fmla="*/ 101 w 185"/>
                <a:gd name="T33" fmla="*/ 101 h 186"/>
                <a:gd name="T34" fmla="*/ 108 w 185"/>
                <a:gd name="T35" fmla="*/ 93 h 186"/>
                <a:gd name="T36" fmla="*/ 114 w 185"/>
                <a:gd name="T37" fmla="*/ 101 h 186"/>
                <a:gd name="T38" fmla="*/ 114 w 185"/>
                <a:gd name="T39" fmla="*/ 126 h 186"/>
                <a:gd name="T40" fmla="*/ 130 w 185"/>
                <a:gd name="T41" fmla="*/ 126 h 186"/>
                <a:gd name="T42" fmla="*/ 130 w 185"/>
                <a:gd name="T43" fmla="*/ 101 h 186"/>
                <a:gd name="T44" fmla="*/ 115 w 185"/>
                <a:gd name="T45" fmla="*/ 80 h 186"/>
                <a:gd name="T46" fmla="*/ 92 w 185"/>
                <a:gd name="T47" fmla="*/ 0 h 186"/>
                <a:gd name="T48" fmla="*/ 0 w 185"/>
                <a:gd name="T49" fmla="*/ 93 h 186"/>
                <a:gd name="T50" fmla="*/ 92 w 185"/>
                <a:gd name="T51" fmla="*/ 186 h 186"/>
                <a:gd name="T52" fmla="*/ 185 w 185"/>
                <a:gd name="T53" fmla="*/ 93 h 186"/>
                <a:gd name="T54" fmla="*/ 92 w 185"/>
                <a:gd name="T55" fmla="*/ 0 h 186"/>
                <a:gd name="T56" fmla="*/ 92 w 185"/>
                <a:gd name="T57" fmla="*/ 177 h 186"/>
                <a:gd name="T58" fmla="*/ 8 w 185"/>
                <a:gd name="T59" fmla="*/ 93 h 186"/>
                <a:gd name="T60" fmla="*/ 92 w 185"/>
                <a:gd name="T61" fmla="*/ 8 h 186"/>
                <a:gd name="T62" fmla="*/ 177 w 185"/>
                <a:gd name="T63" fmla="*/ 93 h 186"/>
                <a:gd name="T64" fmla="*/ 92 w 185"/>
                <a:gd name="T65" fmla="*/ 177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5" h="186">
                  <a:moveTo>
                    <a:pt x="59" y="126"/>
                  </a:moveTo>
                  <a:cubicBezTo>
                    <a:pt x="76" y="126"/>
                    <a:pt x="76" y="126"/>
                    <a:pt x="76" y="126"/>
                  </a:cubicBezTo>
                  <a:cubicBezTo>
                    <a:pt x="76" y="80"/>
                    <a:pt x="76" y="80"/>
                    <a:pt x="76" y="80"/>
                  </a:cubicBezTo>
                  <a:cubicBezTo>
                    <a:pt x="59" y="80"/>
                    <a:pt x="59" y="80"/>
                    <a:pt x="59" y="80"/>
                  </a:cubicBezTo>
                  <a:lnTo>
                    <a:pt x="59" y="126"/>
                  </a:lnTo>
                  <a:close/>
                  <a:moveTo>
                    <a:pt x="67" y="59"/>
                  </a:moveTo>
                  <a:cubicBezTo>
                    <a:pt x="62" y="59"/>
                    <a:pt x="59" y="63"/>
                    <a:pt x="59" y="67"/>
                  </a:cubicBezTo>
                  <a:cubicBezTo>
                    <a:pt x="59" y="72"/>
                    <a:pt x="62" y="76"/>
                    <a:pt x="67" y="76"/>
                  </a:cubicBezTo>
                  <a:cubicBezTo>
                    <a:pt x="72" y="76"/>
                    <a:pt x="76" y="72"/>
                    <a:pt x="76" y="67"/>
                  </a:cubicBezTo>
                  <a:cubicBezTo>
                    <a:pt x="76" y="63"/>
                    <a:pt x="72" y="59"/>
                    <a:pt x="67" y="59"/>
                  </a:cubicBezTo>
                  <a:close/>
                  <a:moveTo>
                    <a:pt x="115" y="80"/>
                  </a:moveTo>
                  <a:cubicBezTo>
                    <a:pt x="103" y="80"/>
                    <a:pt x="101" y="88"/>
                    <a:pt x="101" y="88"/>
                  </a:cubicBezTo>
                  <a:cubicBezTo>
                    <a:pt x="101" y="80"/>
                    <a:pt x="101" y="80"/>
                    <a:pt x="101" y="80"/>
                  </a:cubicBezTo>
                  <a:cubicBezTo>
                    <a:pt x="84" y="80"/>
                    <a:pt x="84" y="80"/>
                    <a:pt x="84" y="80"/>
                  </a:cubicBezTo>
                  <a:cubicBezTo>
                    <a:pt x="84" y="126"/>
                    <a:pt x="84" y="126"/>
                    <a:pt x="84" y="126"/>
                  </a:cubicBezTo>
                  <a:cubicBezTo>
                    <a:pt x="101" y="126"/>
                    <a:pt x="101" y="126"/>
                    <a:pt x="101" y="126"/>
                  </a:cubicBezTo>
                  <a:cubicBezTo>
                    <a:pt x="101" y="101"/>
                    <a:pt x="101" y="101"/>
                    <a:pt x="101" y="101"/>
                  </a:cubicBezTo>
                  <a:cubicBezTo>
                    <a:pt x="101" y="101"/>
                    <a:pt x="101" y="93"/>
                    <a:pt x="108" y="93"/>
                  </a:cubicBezTo>
                  <a:cubicBezTo>
                    <a:pt x="112" y="93"/>
                    <a:pt x="114" y="96"/>
                    <a:pt x="114" y="101"/>
                  </a:cubicBezTo>
                  <a:cubicBezTo>
                    <a:pt x="114" y="126"/>
                    <a:pt x="114" y="126"/>
                    <a:pt x="114" y="126"/>
                  </a:cubicBezTo>
                  <a:cubicBezTo>
                    <a:pt x="130" y="126"/>
                    <a:pt x="130" y="126"/>
                    <a:pt x="130" y="126"/>
                  </a:cubicBezTo>
                  <a:cubicBezTo>
                    <a:pt x="130" y="101"/>
                    <a:pt x="130" y="101"/>
                    <a:pt x="130" y="101"/>
                  </a:cubicBezTo>
                  <a:cubicBezTo>
                    <a:pt x="130" y="88"/>
                    <a:pt x="125" y="80"/>
                    <a:pt x="115" y="80"/>
                  </a:cubicBezTo>
                  <a:close/>
                  <a:moveTo>
                    <a:pt x="92" y="0"/>
                  </a:moveTo>
                  <a:cubicBezTo>
                    <a:pt x="41" y="0"/>
                    <a:pt x="0" y="41"/>
                    <a:pt x="0" y="93"/>
                  </a:cubicBezTo>
                  <a:cubicBezTo>
                    <a:pt x="0" y="144"/>
                    <a:pt x="41" y="186"/>
                    <a:pt x="92" y="186"/>
                  </a:cubicBezTo>
                  <a:cubicBezTo>
                    <a:pt x="144" y="186"/>
                    <a:pt x="185" y="144"/>
                    <a:pt x="185" y="93"/>
                  </a:cubicBezTo>
                  <a:cubicBezTo>
                    <a:pt x="185" y="41"/>
                    <a:pt x="144" y="0"/>
                    <a:pt x="92" y="0"/>
                  </a:cubicBezTo>
                  <a:close/>
                  <a:moveTo>
                    <a:pt x="92" y="177"/>
                  </a:moveTo>
                  <a:cubicBezTo>
                    <a:pt x="46" y="177"/>
                    <a:pt x="8" y="139"/>
                    <a:pt x="8" y="93"/>
                  </a:cubicBezTo>
                  <a:cubicBezTo>
                    <a:pt x="8" y="46"/>
                    <a:pt x="46" y="8"/>
                    <a:pt x="92" y="8"/>
                  </a:cubicBezTo>
                  <a:cubicBezTo>
                    <a:pt x="139" y="8"/>
                    <a:pt x="177" y="46"/>
                    <a:pt x="177" y="93"/>
                  </a:cubicBezTo>
                  <a:cubicBezTo>
                    <a:pt x="177" y="139"/>
                    <a:pt x="139" y="177"/>
                    <a:pt x="92" y="177"/>
                  </a:cubicBezTo>
                  <a:close/>
                </a:path>
              </a:pathLst>
            </a:custGeom>
            <a:grpFill/>
            <a:ln>
              <a:noFill/>
            </a:ln>
          </p:spPr>
          <p:txBody>
            <a:bodyPr lIns="34290" tIns="17145" rIns="34290" bIns="17145"/>
            <a:lstStyle/>
            <a:p>
              <a:pPr defTabSz="914217">
                <a:defRPr/>
              </a:pPr>
              <a:endParaRPr lang="en-US" sz="900" dirty="0">
                <a:latin typeface="Lato Light"/>
                <a:cs typeface="Lato Light"/>
              </a:endParaRPr>
            </a:p>
          </p:txBody>
        </p:sp>
        <p:grpSp>
          <p:nvGrpSpPr>
            <p:cNvPr id="56" name="Group 68">
              <a:extLst>
                <a:ext uri="{FF2B5EF4-FFF2-40B4-BE49-F238E27FC236}">
                  <a16:creationId xmlns:a16="http://schemas.microsoft.com/office/drawing/2014/main" id="{EE24432F-5428-44FF-87D3-15ABB3C2ABE7}"/>
                </a:ext>
              </a:extLst>
            </p:cNvPr>
            <p:cNvGrpSpPr>
              <a:grpSpLocks/>
            </p:cNvGrpSpPr>
            <p:nvPr/>
          </p:nvGrpSpPr>
          <p:grpSpPr bwMode="auto">
            <a:xfrm>
              <a:off x="3215073" y="10726581"/>
              <a:ext cx="756797" cy="755999"/>
              <a:chOff x="7408018" y="7017268"/>
              <a:chExt cx="1340715" cy="1339301"/>
            </a:xfrm>
            <a:grpFill/>
          </p:grpSpPr>
          <p:sp>
            <p:nvSpPr>
              <p:cNvPr id="57" name="Freeform 16">
                <a:extLst>
                  <a:ext uri="{FF2B5EF4-FFF2-40B4-BE49-F238E27FC236}">
                    <a16:creationId xmlns:a16="http://schemas.microsoft.com/office/drawing/2014/main" id="{C49A352B-939E-4089-9086-7E213D527242}"/>
                  </a:ext>
                </a:extLst>
              </p:cNvPr>
              <p:cNvSpPr>
                <a:spLocks/>
              </p:cNvSpPr>
              <p:nvPr/>
            </p:nvSpPr>
            <p:spPr bwMode="auto">
              <a:xfrm>
                <a:off x="7832437" y="7467441"/>
                <a:ext cx="553714" cy="452999"/>
              </a:xfrm>
              <a:custGeom>
                <a:avLst/>
                <a:gdLst/>
                <a:ahLst/>
                <a:cxnLst>
                  <a:cxn ang="0">
                    <a:pos x="174" y="0"/>
                  </a:cxn>
                  <a:cxn ang="0">
                    <a:pos x="216" y="16"/>
                  </a:cxn>
                  <a:cxn ang="0">
                    <a:pos x="243" y="7"/>
                  </a:cxn>
                  <a:cxn ang="0">
                    <a:pos x="249" y="4"/>
                  </a:cxn>
                  <a:cxn ang="0">
                    <a:pos x="232" y="29"/>
                  </a:cxn>
                  <a:cxn ang="0">
                    <a:pos x="226" y="33"/>
                  </a:cxn>
                  <a:cxn ang="0">
                    <a:pos x="226" y="33"/>
                  </a:cxn>
                  <a:cxn ang="0">
                    <a:pos x="256" y="25"/>
                  </a:cxn>
                  <a:cxn ang="0">
                    <a:pos x="256" y="25"/>
                  </a:cxn>
                  <a:cxn ang="0">
                    <a:pos x="238" y="45"/>
                  </a:cxn>
                  <a:cxn ang="0">
                    <a:pos x="230" y="52"/>
                  </a:cxn>
                  <a:cxn ang="0">
                    <a:pos x="228" y="85"/>
                  </a:cxn>
                  <a:cxn ang="0">
                    <a:pos x="125" y="202"/>
                  </a:cxn>
                  <a:cxn ang="0">
                    <a:pos x="50" y="205"/>
                  </a:cxn>
                  <a:cxn ang="0">
                    <a:pos x="19" y="195"/>
                  </a:cxn>
                  <a:cxn ang="0">
                    <a:pos x="5" y="187"/>
                  </a:cxn>
                  <a:cxn ang="0">
                    <a:pos x="0" y="184"/>
                  </a:cxn>
                  <a:cxn ang="0">
                    <a:pos x="17" y="185"/>
                  </a:cxn>
                  <a:cxn ang="0">
                    <a:pos x="32" y="183"/>
                  </a:cxn>
                  <a:cxn ang="0">
                    <a:pos x="63" y="172"/>
                  </a:cxn>
                  <a:cxn ang="0">
                    <a:pos x="78" y="162"/>
                  </a:cxn>
                  <a:cxn ang="0">
                    <a:pos x="62" y="160"/>
                  </a:cxn>
                  <a:cxn ang="0">
                    <a:pos x="29" y="126"/>
                  </a:cxn>
                  <a:cxn ang="0">
                    <a:pos x="52" y="125"/>
                  </a:cxn>
                  <a:cxn ang="0">
                    <a:pos x="35" y="118"/>
                  </a:cxn>
                  <a:cxn ang="0">
                    <a:pos x="10" y="73"/>
                  </a:cxn>
                  <a:cxn ang="0">
                    <a:pos x="16" y="76"/>
                  </a:cxn>
                  <a:cxn ang="0">
                    <a:pos x="27" y="79"/>
                  </a:cxn>
                  <a:cxn ang="0">
                    <a:pos x="34" y="79"/>
                  </a:cxn>
                  <a:cxn ang="0">
                    <a:pos x="33" y="79"/>
                  </a:cxn>
                  <a:cxn ang="0">
                    <a:pos x="24" y="71"/>
                  </a:cxn>
                  <a:cxn ang="0">
                    <a:pos x="12" y="23"/>
                  </a:cxn>
                  <a:cxn ang="0">
                    <a:pos x="18" y="10"/>
                  </a:cxn>
                  <a:cxn ang="0">
                    <a:pos x="18" y="10"/>
                  </a:cxn>
                  <a:cxn ang="0">
                    <a:pos x="23" y="15"/>
                  </a:cxn>
                  <a:cxn ang="0">
                    <a:pos x="38" y="30"/>
                  </a:cxn>
                  <a:cxn ang="0">
                    <a:pos x="103" y="61"/>
                  </a:cxn>
                  <a:cxn ang="0">
                    <a:pos x="126" y="64"/>
                  </a:cxn>
                  <a:cxn ang="0">
                    <a:pos x="126" y="40"/>
                  </a:cxn>
                  <a:cxn ang="0">
                    <a:pos x="156" y="4"/>
                  </a:cxn>
                  <a:cxn ang="0">
                    <a:pos x="168" y="1"/>
                  </a:cxn>
                  <a:cxn ang="0">
                    <a:pos x="174" y="0"/>
                  </a:cxn>
                </a:cxnLst>
                <a:rect l="0" t="0" r="r" b="b"/>
                <a:pathLst>
                  <a:path w="256" h="210">
                    <a:moveTo>
                      <a:pt x="174" y="0"/>
                    </a:moveTo>
                    <a:cubicBezTo>
                      <a:pt x="194" y="0"/>
                      <a:pt x="205" y="7"/>
                      <a:pt x="216" y="16"/>
                    </a:cubicBezTo>
                    <a:cubicBezTo>
                      <a:pt x="224" y="16"/>
                      <a:pt x="236" y="11"/>
                      <a:pt x="243" y="7"/>
                    </a:cubicBezTo>
                    <a:cubicBezTo>
                      <a:pt x="245" y="6"/>
                      <a:pt x="247" y="5"/>
                      <a:pt x="249" y="4"/>
                    </a:cubicBezTo>
                    <a:cubicBezTo>
                      <a:pt x="245" y="14"/>
                      <a:pt x="240" y="22"/>
                      <a:pt x="232" y="29"/>
                    </a:cubicBezTo>
                    <a:cubicBezTo>
                      <a:pt x="230" y="30"/>
                      <a:pt x="229" y="32"/>
                      <a:pt x="226" y="33"/>
                    </a:cubicBezTo>
                    <a:cubicBezTo>
                      <a:pt x="226" y="33"/>
                      <a:pt x="226" y="33"/>
                      <a:pt x="226" y="33"/>
                    </a:cubicBezTo>
                    <a:cubicBezTo>
                      <a:pt x="238" y="33"/>
                      <a:pt x="247" y="27"/>
                      <a:pt x="256" y="25"/>
                    </a:cubicBezTo>
                    <a:cubicBezTo>
                      <a:pt x="256" y="25"/>
                      <a:pt x="256" y="25"/>
                      <a:pt x="256" y="25"/>
                    </a:cubicBezTo>
                    <a:cubicBezTo>
                      <a:pt x="251" y="32"/>
                      <a:pt x="245" y="40"/>
                      <a:pt x="238" y="45"/>
                    </a:cubicBezTo>
                    <a:cubicBezTo>
                      <a:pt x="235" y="47"/>
                      <a:pt x="233" y="50"/>
                      <a:pt x="230" y="52"/>
                    </a:cubicBezTo>
                    <a:cubicBezTo>
                      <a:pt x="230" y="64"/>
                      <a:pt x="230" y="75"/>
                      <a:pt x="228" y="85"/>
                    </a:cubicBezTo>
                    <a:cubicBezTo>
                      <a:pt x="214" y="144"/>
                      <a:pt x="180" y="184"/>
                      <a:pt x="125" y="202"/>
                    </a:cubicBezTo>
                    <a:cubicBezTo>
                      <a:pt x="105" y="208"/>
                      <a:pt x="73" y="210"/>
                      <a:pt x="50" y="205"/>
                    </a:cubicBezTo>
                    <a:cubicBezTo>
                      <a:pt x="39" y="202"/>
                      <a:pt x="29" y="199"/>
                      <a:pt x="19" y="195"/>
                    </a:cubicBezTo>
                    <a:cubicBezTo>
                      <a:pt x="14" y="192"/>
                      <a:pt x="9" y="190"/>
                      <a:pt x="5" y="187"/>
                    </a:cubicBezTo>
                    <a:cubicBezTo>
                      <a:pt x="3" y="186"/>
                      <a:pt x="2" y="185"/>
                      <a:pt x="0" y="184"/>
                    </a:cubicBezTo>
                    <a:cubicBezTo>
                      <a:pt x="5" y="184"/>
                      <a:pt x="11" y="186"/>
                      <a:pt x="17" y="185"/>
                    </a:cubicBezTo>
                    <a:cubicBezTo>
                      <a:pt x="22" y="184"/>
                      <a:pt x="27" y="184"/>
                      <a:pt x="32" y="183"/>
                    </a:cubicBezTo>
                    <a:cubicBezTo>
                      <a:pt x="44" y="180"/>
                      <a:pt x="54" y="177"/>
                      <a:pt x="63" y="172"/>
                    </a:cubicBezTo>
                    <a:cubicBezTo>
                      <a:pt x="68" y="169"/>
                      <a:pt x="74" y="166"/>
                      <a:pt x="78" y="162"/>
                    </a:cubicBezTo>
                    <a:cubicBezTo>
                      <a:pt x="72" y="162"/>
                      <a:pt x="66" y="161"/>
                      <a:pt x="62" y="160"/>
                    </a:cubicBezTo>
                    <a:cubicBezTo>
                      <a:pt x="45" y="154"/>
                      <a:pt x="35" y="143"/>
                      <a:pt x="29" y="126"/>
                    </a:cubicBezTo>
                    <a:cubicBezTo>
                      <a:pt x="34" y="127"/>
                      <a:pt x="49" y="128"/>
                      <a:pt x="52" y="125"/>
                    </a:cubicBezTo>
                    <a:cubicBezTo>
                      <a:pt x="46" y="125"/>
                      <a:pt x="39" y="121"/>
                      <a:pt x="35" y="118"/>
                    </a:cubicBezTo>
                    <a:cubicBezTo>
                      <a:pt x="21" y="109"/>
                      <a:pt x="10" y="95"/>
                      <a:pt x="10" y="73"/>
                    </a:cubicBezTo>
                    <a:cubicBezTo>
                      <a:pt x="12" y="74"/>
                      <a:pt x="14" y="75"/>
                      <a:pt x="16" y="76"/>
                    </a:cubicBezTo>
                    <a:cubicBezTo>
                      <a:pt x="19" y="77"/>
                      <a:pt x="22" y="78"/>
                      <a:pt x="27" y="79"/>
                    </a:cubicBezTo>
                    <a:cubicBezTo>
                      <a:pt x="28" y="79"/>
                      <a:pt x="32" y="80"/>
                      <a:pt x="34" y="79"/>
                    </a:cubicBezTo>
                    <a:cubicBezTo>
                      <a:pt x="33" y="79"/>
                      <a:pt x="33" y="79"/>
                      <a:pt x="33" y="79"/>
                    </a:cubicBezTo>
                    <a:cubicBezTo>
                      <a:pt x="31" y="76"/>
                      <a:pt x="26" y="74"/>
                      <a:pt x="24" y="71"/>
                    </a:cubicBezTo>
                    <a:cubicBezTo>
                      <a:pt x="15" y="60"/>
                      <a:pt x="7" y="43"/>
                      <a:pt x="12" y="23"/>
                    </a:cubicBezTo>
                    <a:cubicBezTo>
                      <a:pt x="13" y="18"/>
                      <a:pt x="15" y="14"/>
                      <a:pt x="18" y="10"/>
                    </a:cubicBezTo>
                    <a:cubicBezTo>
                      <a:pt x="18" y="10"/>
                      <a:pt x="18" y="10"/>
                      <a:pt x="18" y="10"/>
                    </a:cubicBezTo>
                    <a:cubicBezTo>
                      <a:pt x="19" y="12"/>
                      <a:pt x="21" y="13"/>
                      <a:pt x="23" y="15"/>
                    </a:cubicBezTo>
                    <a:cubicBezTo>
                      <a:pt x="27" y="21"/>
                      <a:pt x="33" y="26"/>
                      <a:pt x="38" y="30"/>
                    </a:cubicBezTo>
                    <a:cubicBezTo>
                      <a:pt x="57" y="45"/>
                      <a:pt x="75" y="54"/>
                      <a:pt x="103" y="61"/>
                    </a:cubicBezTo>
                    <a:cubicBezTo>
                      <a:pt x="110" y="63"/>
                      <a:pt x="118" y="64"/>
                      <a:pt x="126" y="64"/>
                    </a:cubicBezTo>
                    <a:cubicBezTo>
                      <a:pt x="124" y="57"/>
                      <a:pt x="124" y="46"/>
                      <a:pt x="126" y="40"/>
                    </a:cubicBezTo>
                    <a:cubicBezTo>
                      <a:pt x="131" y="23"/>
                      <a:pt x="141" y="11"/>
                      <a:pt x="156" y="4"/>
                    </a:cubicBezTo>
                    <a:cubicBezTo>
                      <a:pt x="160" y="3"/>
                      <a:pt x="164" y="2"/>
                      <a:pt x="168" y="1"/>
                    </a:cubicBezTo>
                    <a:cubicBezTo>
                      <a:pt x="170" y="1"/>
                      <a:pt x="172" y="0"/>
                      <a:pt x="174" y="0"/>
                    </a:cubicBezTo>
                  </a:path>
                </a:pathLst>
              </a:custGeom>
              <a:grpFill/>
              <a:ln w="9525">
                <a:noFill/>
                <a:round/>
                <a:headEnd/>
                <a:tailEnd/>
              </a:ln>
            </p:spPr>
            <p:txBody>
              <a:bodyPr/>
              <a:lstStyle/>
              <a:p>
                <a:pPr defTabSz="914217">
                  <a:defRPr/>
                </a:pPr>
                <a:endParaRPr lang="en-US" sz="900" dirty="0">
                  <a:latin typeface="Lato Light"/>
                  <a:cs typeface="Lato Light"/>
                </a:endParaRPr>
              </a:p>
            </p:txBody>
          </p:sp>
          <p:sp>
            <p:nvSpPr>
              <p:cNvPr id="58" name="Oval 74">
                <a:extLst>
                  <a:ext uri="{FF2B5EF4-FFF2-40B4-BE49-F238E27FC236}">
                    <a16:creationId xmlns:a16="http://schemas.microsoft.com/office/drawing/2014/main" id="{2C79B6C4-95A2-4520-A465-D719A8096FF6}"/>
                  </a:ext>
                </a:extLst>
              </p:cNvPr>
              <p:cNvSpPr/>
              <p:nvPr/>
            </p:nvSpPr>
            <p:spPr>
              <a:xfrm>
                <a:off x="7408018" y="7017268"/>
                <a:ext cx="1340715" cy="1339301"/>
              </a:xfrm>
              <a:prstGeom prst="ellipse">
                <a:avLst/>
              </a:prstGeom>
              <a:no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2200" dirty="0">
                  <a:solidFill>
                    <a:schemeClr val="tx1"/>
                  </a:solidFill>
                  <a:cs typeface="Lato Light"/>
                </a:endParaRPr>
              </a:p>
            </p:txBody>
          </p:sp>
        </p:grpSp>
      </p:grpSp>
    </p:spTree>
    <p:extLst>
      <p:ext uri="{BB962C8B-B14F-4D97-AF65-F5344CB8AC3E}">
        <p14:creationId xmlns:p14="http://schemas.microsoft.com/office/powerpoint/2010/main" val="3694183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タイトル 15"/>
          <p:cNvSpPr>
            <a:spLocks noGrp="1"/>
          </p:cNvSpPr>
          <p:nvPr>
            <p:ph type="ctrTitle" idx="4294967295"/>
          </p:nvPr>
        </p:nvSpPr>
        <p:spPr>
          <a:xfrm>
            <a:off x="0" y="1674813"/>
            <a:ext cx="12192000" cy="1057275"/>
          </a:xfrm>
          <a:prstGeom prst="rect">
            <a:avLst/>
          </a:prstGeom>
        </p:spPr>
        <p:txBody>
          <a:bodyPr/>
          <a:lstStyle/>
          <a:p>
            <a:pPr algn="ctr"/>
            <a:r>
              <a:rPr kumimoji="1" lang="en-US" altLang="ja-JP" b="1" dirty="0">
                <a:solidFill>
                  <a:schemeClr val="bg1"/>
                </a:solidFill>
                <a:latin typeface="Lato Light" panose="020F0302020204030203" pitchFamily="34" charset="0"/>
              </a:rPr>
              <a:t>Thanks for downloading this template</a:t>
            </a:r>
          </a:p>
        </p:txBody>
      </p:sp>
      <p:sp>
        <p:nvSpPr>
          <p:cNvPr id="17" name="サブタイトル 16"/>
          <p:cNvSpPr>
            <a:spLocks noGrp="1"/>
          </p:cNvSpPr>
          <p:nvPr>
            <p:ph type="subTitle" idx="4294967295"/>
          </p:nvPr>
        </p:nvSpPr>
        <p:spPr>
          <a:xfrm>
            <a:off x="1909482" y="2430440"/>
            <a:ext cx="8229600" cy="2149475"/>
          </a:xfrm>
        </p:spPr>
        <p:txBody>
          <a:bodyPr/>
          <a:lstStyle/>
          <a:p>
            <a:pPr marL="0" indent="0" algn="ctr">
              <a:buNone/>
            </a:pPr>
            <a:r>
              <a:rPr lang="en-US" sz="2400" dirty="0">
                <a:solidFill>
                  <a:schemeClr val="bg1"/>
                </a:solidFill>
                <a:hlinkClick r:id="rId2">
                  <a:extLst>
                    <a:ext uri="{A12FA001-AC4F-418D-AE19-62706E023703}">
                      <ahyp:hlinkClr xmlns:ahyp="http://schemas.microsoft.com/office/drawing/2018/hyperlinkcolor" val="tx"/>
                    </a:ext>
                  </a:extLst>
                </a:hlinkClick>
              </a:rPr>
              <a:t>https://ppthemes.com/</a:t>
            </a:r>
            <a:r>
              <a:rPr lang="en-US" sz="2400" dirty="0">
                <a:solidFill>
                  <a:schemeClr val="bg1"/>
                </a:solidFill>
              </a:rPr>
              <a:t> </a:t>
            </a:r>
          </a:p>
          <a:p>
            <a:pPr marL="0" indent="0" algn="ctr">
              <a:buNone/>
            </a:pPr>
            <a:r>
              <a:rPr lang="en-US" sz="2400" dirty="0">
                <a:solidFill>
                  <a:schemeClr val="bg1"/>
                </a:solidFill>
                <a:hlinkClick r:id="rId3">
                  <a:extLst>
                    <a:ext uri="{A12FA001-AC4F-418D-AE19-62706E023703}">
                      <ahyp:hlinkClr xmlns:ahyp="http://schemas.microsoft.com/office/drawing/2018/hyperlinkcolor" val="tx"/>
                    </a:ext>
                  </a:extLst>
                </a:hlinkClick>
              </a:rPr>
              <a:t>www.slidesgratis.com</a:t>
            </a:r>
            <a:r>
              <a:rPr lang="en-US" sz="2400" dirty="0">
                <a:solidFill>
                  <a:schemeClr val="bg1"/>
                </a:solidFill>
              </a:rPr>
              <a:t>  </a:t>
            </a:r>
          </a:p>
          <a:p>
            <a:pPr marL="0" indent="0" algn="ctr">
              <a:buNone/>
            </a:pPr>
            <a:r>
              <a:rPr lang="en-US" altLang="ja-JP" sz="2400" dirty="0">
                <a:solidFill>
                  <a:schemeClr val="bg1"/>
                </a:solidFill>
                <a:cs typeface="Arial" panose="020B0604020202020204" pitchFamily="34" charset="0"/>
              </a:rPr>
              <a:t>Pics: </a:t>
            </a:r>
            <a:r>
              <a:rPr lang="en-US" altLang="ja-JP" sz="2400" dirty="0">
                <a:solidFill>
                  <a:schemeClr val="bg1"/>
                </a:solidFill>
                <a:cs typeface="Arial" panose="020B0604020202020204" pitchFamily="34" charset="0"/>
                <a:hlinkClick r:id="rId4">
                  <a:extLst>
                    <a:ext uri="{A12FA001-AC4F-418D-AE19-62706E023703}">
                      <ahyp:hlinkClr xmlns:ahyp="http://schemas.microsoft.com/office/drawing/2018/hyperlinkcolor" val="tx"/>
                    </a:ext>
                  </a:extLst>
                </a:hlinkClick>
              </a:rPr>
              <a:t>https://www.freepik.es/</a:t>
            </a:r>
            <a:r>
              <a:rPr lang="en-US" altLang="ja-JP" sz="2400" dirty="0">
                <a:solidFill>
                  <a:schemeClr val="bg1"/>
                </a:solidFill>
                <a:cs typeface="Arial" panose="020B0604020202020204" pitchFamily="34" charset="0"/>
              </a:rPr>
              <a:t>   </a:t>
            </a:r>
            <a:r>
              <a:rPr lang="en-US" altLang="ja-JP" sz="2400" dirty="0">
                <a:solidFill>
                  <a:schemeClr val="bg1"/>
                </a:solidFill>
                <a:cs typeface="Arial" panose="020B0604020202020204" pitchFamily="34" charset="0"/>
                <a:hlinkClick r:id="rId5">
                  <a:extLst>
                    <a:ext uri="{A12FA001-AC4F-418D-AE19-62706E023703}">
                      <ahyp:hlinkClr xmlns:ahyp="http://schemas.microsoft.com/office/drawing/2018/hyperlinkcolor" val="tx"/>
                    </a:ext>
                  </a:extLst>
                </a:hlinkClick>
              </a:rPr>
              <a:t>www.Pixabay.com</a:t>
            </a:r>
            <a:r>
              <a:rPr lang="en-US" altLang="ja-JP" sz="2400" dirty="0">
                <a:solidFill>
                  <a:schemeClr val="bg1"/>
                </a:solidFill>
                <a:cs typeface="Arial" panose="020B0604020202020204" pitchFamily="34" charset="0"/>
              </a:rPr>
              <a:t> </a:t>
            </a:r>
          </a:p>
          <a:p>
            <a:pPr marL="0" indent="0" algn="ctr">
              <a:buNone/>
            </a:pPr>
            <a:br>
              <a:rPr lang="en-US" altLang="ja-JP" sz="1600" dirty="0">
                <a:solidFill>
                  <a:schemeClr val="bg1"/>
                </a:solidFill>
                <a:cs typeface="Arial" panose="020B0604020202020204" pitchFamily="34" charset="0"/>
              </a:rPr>
            </a:br>
            <a:endParaRPr lang="en-US" altLang="ja-JP" sz="1600" dirty="0">
              <a:solidFill>
                <a:schemeClr val="bg1"/>
              </a:solidFill>
              <a:cs typeface="Arial" panose="020B0604020202020204" pitchFamily="34" charset="0"/>
            </a:endParaRPr>
          </a:p>
        </p:txBody>
      </p:sp>
      <p:sp>
        <p:nvSpPr>
          <p:cNvPr id="4" name="CuadroTexto 3">
            <a:extLst>
              <a:ext uri="{FF2B5EF4-FFF2-40B4-BE49-F238E27FC236}">
                <a16:creationId xmlns:a16="http://schemas.microsoft.com/office/drawing/2014/main" id="{F3C1E99B-F7CB-459B-A348-CDF66B2291AB}"/>
              </a:ext>
            </a:extLst>
          </p:cNvPr>
          <p:cNvSpPr txBox="1"/>
          <p:nvPr/>
        </p:nvSpPr>
        <p:spPr>
          <a:xfrm>
            <a:off x="2506980" y="4256134"/>
            <a:ext cx="7178040" cy="2031325"/>
          </a:xfrm>
          <a:prstGeom prst="rect">
            <a:avLst/>
          </a:prstGeom>
          <a:noFill/>
        </p:spPr>
        <p:txBody>
          <a:bodyPr wrap="square" rtlCol="0">
            <a:spAutoFit/>
          </a:bodyPr>
          <a:lstStyle/>
          <a:p>
            <a:pPr marL="0" indent="0" algn="ctr">
              <a:buNone/>
            </a:pPr>
            <a:r>
              <a:rPr lang="en-US" altLang="ja-JP" sz="1800" dirty="0">
                <a:solidFill>
                  <a:schemeClr val="bg1"/>
                </a:solidFill>
                <a:cs typeface="Arial" panose="020B0604020202020204" pitchFamily="34" charset="0"/>
              </a:rPr>
              <a:t>If you liked the presentation and want to thank, you can follow me on social networks </a:t>
            </a:r>
            <a:r>
              <a:rPr lang="es-CO" altLang="ja-JP" sz="1800" dirty="0">
                <a:solidFill>
                  <a:schemeClr val="bg1"/>
                </a:solidFill>
                <a:cs typeface="Arial" panose="020B0604020202020204" pitchFamily="34" charset="0"/>
                <a:sym typeface="Wingdings" panose="05000000000000000000" pitchFamily="2" charset="2"/>
              </a:rPr>
              <a:t></a:t>
            </a:r>
            <a:endParaRPr lang="es-CO" altLang="ja-JP" dirty="0">
              <a:solidFill>
                <a:schemeClr val="bg1"/>
              </a:solidFill>
              <a:cs typeface="Arial" panose="020B0604020202020204" pitchFamily="34" charset="0"/>
            </a:endParaRPr>
          </a:p>
          <a:p>
            <a:pPr marL="0" indent="0" algn="ctr">
              <a:buNone/>
            </a:pPr>
            <a:r>
              <a:rPr lang="es-CO" altLang="ja-JP" sz="1800" dirty="0">
                <a:solidFill>
                  <a:schemeClr val="bg1"/>
                </a:solidFill>
                <a:cs typeface="Arial" panose="020B0604020202020204" pitchFamily="34" charset="0"/>
                <a:hlinkClick r:id="rId6">
                  <a:extLst>
                    <a:ext uri="{A12FA001-AC4F-418D-AE19-62706E023703}">
                      <ahyp:hlinkClr xmlns:ahyp="http://schemas.microsoft.com/office/drawing/2018/hyperlinkcolor" val="tx"/>
                    </a:ext>
                  </a:extLst>
                </a:hlinkClick>
              </a:rPr>
              <a:t>https://www.instagram.com/ppthemes/</a:t>
            </a:r>
            <a:r>
              <a:rPr lang="es-CO" altLang="ja-JP" sz="1800" dirty="0">
                <a:solidFill>
                  <a:schemeClr val="bg1"/>
                </a:solidFill>
                <a:cs typeface="Arial" panose="020B0604020202020204" pitchFamily="34" charset="0"/>
              </a:rPr>
              <a:t> </a:t>
            </a:r>
          </a:p>
          <a:p>
            <a:pPr marL="0" indent="0" algn="ctr">
              <a:buNone/>
            </a:pPr>
            <a:r>
              <a:rPr lang="es-CO" altLang="ja-JP" sz="1800" dirty="0">
                <a:solidFill>
                  <a:schemeClr val="bg1"/>
                </a:solidFill>
                <a:cs typeface="Arial" panose="020B0604020202020204" pitchFamily="34" charset="0"/>
                <a:hlinkClick r:id="rId7"/>
              </a:rPr>
              <a:t>https://www.facebook.com/Freeppthemes</a:t>
            </a:r>
            <a:r>
              <a:rPr lang="es-CO" altLang="ja-JP" sz="1800" dirty="0">
                <a:solidFill>
                  <a:schemeClr val="bg1"/>
                </a:solidFill>
                <a:cs typeface="Arial" panose="020B0604020202020204" pitchFamily="34" charset="0"/>
              </a:rPr>
              <a:t> </a:t>
            </a:r>
          </a:p>
          <a:p>
            <a:pPr marL="0" indent="0" algn="ctr">
              <a:buNone/>
            </a:pPr>
            <a:r>
              <a:rPr lang="es-CO" altLang="ja-JP" dirty="0">
                <a:solidFill>
                  <a:schemeClr val="bg1"/>
                </a:solidFill>
                <a:cs typeface="Arial" panose="020B0604020202020204" pitchFamily="34" charset="0"/>
                <a:hlinkClick r:id="rId8">
                  <a:extLst>
                    <a:ext uri="{A12FA001-AC4F-418D-AE19-62706E023703}">
                      <ahyp:hlinkClr xmlns:ahyp="http://schemas.microsoft.com/office/drawing/2018/hyperlinkcolor" val="tx"/>
                    </a:ext>
                  </a:extLst>
                </a:hlinkClick>
              </a:rPr>
              <a:t>https://www.youtube.com/channel/UC-43Jmwyva1Ju7Jkluos39Q</a:t>
            </a:r>
            <a:r>
              <a:rPr lang="es-CO" altLang="ja-JP" dirty="0">
                <a:solidFill>
                  <a:schemeClr val="bg1"/>
                </a:solidFill>
                <a:cs typeface="Arial" panose="020B0604020202020204" pitchFamily="34" charset="0"/>
              </a:rPr>
              <a:t> </a:t>
            </a:r>
            <a:endParaRPr lang="es-CO" altLang="ja-JP" sz="1800" dirty="0">
              <a:solidFill>
                <a:schemeClr val="bg1"/>
              </a:solidFill>
              <a:cs typeface="Arial" panose="020B0604020202020204" pitchFamily="34" charset="0"/>
            </a:endParaRPr>
          </a:p>
          <a:p>
            <a:pPr marL="0" indent="0" algn="ctr">
              <a:buNone/>
            </a:pPr>
            <a:endParaRPr lang="es-CO" altLang="ja-JP" sz="1800" dirty="0">
              <a:solidFill>
                <a:schemeClr val="bg1"/>
              </a:solidFill>
              <a:cs typeface="Arial" panose="020B0604020202020204" pitchFamily="34" charset="0"/>
            </a:endParaRPr>
          </a:p>
          <a:p>
            <a:pPr marL="0" indent="0" algn="ctr">
              <a:buNone/>
            </a:pPr>
            <a:endParaRPr lang="es-CO" altLang="ja-JP" sz="1800" dirty="0">
              <a:solidFill>
                <a:schemeClr val="bg1"/>
              </a:solidFill>
              <a:cs typeface="Arial" panose="020B0604020202020204" pitchFamily="34" charset="0"/>
            </a:endParaRPr>
          </a:p>
        </p:txBody>
      </p:sp>
    </p:spTree>
    <p:extLst>
      <p:ext uri="{BB962C8B-B14F-4D97-AF65-F5344CB8AC3E}">
        <p14:creationId xmlns:p14="http://schemas.microsoft.com/office/powerpoint/2010/main" val="3313802975"/>
      </p:ext>
    </p:extLst>
  </p:cSld>
  <p:clrMapOvr>
    <a:masterClrMapping/>
  </p:clrMapOvr>
  <mc:AlternateContent xmlns:mc="http://schemas.openxmlformats.org/markup-compatibility/2006" xmlns:p14="http://schemas.microsoft.com/office/powerpoint/2010/main">
    <mc:Choice Requires="p14">
      <p:transition p14:dur="0" advTm="9607"/>
    </mc:Choice>
    <mc:Fallback xmlns="">
      <p:transition advTm="960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7A10958-AEFE-438F-A0A4-DD14A6DA215D}"/>
              </a:ext>
            </a:extLst>
          </p:cNvPr>
          <p:cNvSpPr/>
          <p:nvPr/>
        </p:nvSpPr>
        <p:spPr>
          <a:xfrm>
            <a:off x="0" y="-19050"/>
            <a:ext cx="12192000" cy="6877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D33AD44A-359B-4A38-A466-67607FE0B345}"/>
              </a:ext>
            </a:extLst>
          </p:cNvPr>
          <p:cNvSpPr/>
          <p:nvPr/>
        </p:nvSpPr>
        <p:spPr>
          <a:xfrm rot="10800000">
            <a:off x="7636282" y="2216222"/>
            <a:ext cx="4559364" cy="4686491"/>
          </a:xfrm>
          <a:custGeom>
            <a:avLst/>
            <a:gdLst>
              <a:gd name="connsiteX0" fmla="*/ 0 w 4559364"/>
              <a:gd name="connsiteY0" fmla="*/ 0 h 4686491"/>
              <a:gd name="connsiteX1" fmla="*/ 3866910 w 4559364"/>
              <a:gd name="connsiteY1" fmla="*/ 0 h 4686491"/>
              <a:gd name="connsiteX2" fmla="*/ 3948885 w 4559364"/>
              <a:gd name="connsiteY2" fmla="*/ 94688 h 4686491"/>
              <a:gd name="connsiteX3" fmla="*/ 4559364 w 4559364"/>
              <a:gd name="connsiteY3" fmla="*/ 1879925 h 4686491"/>
              <a:gd name="connsiteX4" fmla="*/ 1885946 w 4559364"/>
              <a:gd name="connsiteY4" fmla="*/ 4686491 h 4686491"/>
              <a:gd name="connsiteX5" fmla="*/ 185404 w 4559364"/>
              <a:gd name="connsiteY5" fmla="*/ 4045608 h 4686491"/>
              <a:gd name="connsiteX6" fmla="*/ 0 w 4559364"/>
              <a:gd name="connsiteY6" fmla="*/ 3868709 h 4686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9364" h="4686491">
                <a:moveTo>
                  <a:pt x="0" y="0"/>
                </a:moveTo>
                <a:lnTo>
                  <a:pt x="3866910" y="0"/>
                </a:lnTo>
                <a:lnTo>
                  <a:pt x="3948885" y="94688"/>
                </a:lnTo>
                <a:cubicBezTo>
                  <a:pt x="4330264" y="579828"/>
                  <a:pt x="4559364" y="1201790"/>
                  <a:pt x="4559364" y="1879925"/>
                </a:cubicBezTo>
                <a:cubicBezTo>
                  <a:pt x="4559364" y="3429949"/>
                  <a:pt x="3362434" y="4686491"/>
                  <a:pt x="1885946" y="4686491"/>
                </a:cubicBezTo>
                <a:cubicBezTo>
                  <a:pt x="1239983" y="4686491"/>
                  <a:pt x="647528" y="4445981"/>
                  <a:pt x="185404" y="4045608"/>
                </a:cubicBezTo>
                <a:lnTo>
                  <a:pt x="0" y="3868709"/>
                </a:lnTo>
                <a:close/>
              </a:path>
            </a:pathLst>
          </a:cu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Freeform: Shape 80">
            <a:extLst>
              <a:ext uri="{FF2B5EF4-FFF2-40B4-BE49-F238E27FC236}">
                <a16:creationId xmlns:a16="http://schemas.microsoft.com/office/drawing/2014/main" id="{AEF6BB3A-C3B0-4C86-BE49-BA8627EE072C}"/>
              </a:ext>
            </a:extLst>
          </p:cNvPr>
          <p:cNvSpPr/>
          <p:nvPr/>
        </p:nvSpPr>
        <p:spPr>
          <a:xfrm>
            <a:off x="727" y="-24776"/>
            <a:ext cx="4559364" cy="4686491"/>
          </a:xfrm>
          <a:custGeom>
            <a:avLst/>
            <a:gdLst>
              <a:gd name="connsiteX0" fmla="*/ 0 w 4559364"/>
              <a:gd name="connsiteY0" fmla="*/ 0 h 4686491"/>
              <a:gd name="connsiteX1" fmla="*/ 3866910 w 4559364"/>
              <a:gd name="connsiteY1" fmla="*/ 0 h 4686491"/>
              <a:gd name="connsiteX2" fmla="*/ 3948885 w 4559364"/>
              <a:gd name="connsiteY2" fmla="*/ 94688 h 4686491"/>
              <a:gd name="connsiteX3" fmla="*/ 4559364 w 4559364"/>
              <a:gd name="connsiteY3" fmla="*/ 1879925 h 4686491"/>
              <a:gd name="connsiteX4" fmla="*/ 1885946 w 4559364"/>
              <a:gd name="connsiteY4" fmla="*/ 4686491 h 4686491"/>
              <a:gd name="connsiteX5" fmla="*/ 185404 w 4559364"/>
              <a:gd name="connsiteY5" fmla="*/ 4045608 h 4686491"/>
              <a:gd name="connsiteX6" fmla="*/ 0 w 4559364"/>
              <a:gd name="connsiteY6" fmla="*/ 3868709 h 4686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9364" h="4686491">
                <a:moveTo>
                  <a:pt x="0" y="0"/>
                </a:moveTo>
                <a:lnTo>
                  <a:pt x="3866910" y="0"/>
                </a:lnTo>
                <a:lnTo>
                  <a:pt x="3948885" y="94688"/>
                </a:lnTo>
                <a:cubicBezTo>
                  <a:pt x="4330264" y="579828"/>
                  <a:pt x="4559364" y="1201790"/>
                  <a:pt x="4559364" y="1879925"/>
                </a:cubicBezTo>
                <a:cubicBezTo>
                  <a:pt x="4559364" y="3429949"/>
                  <a:pt x="3362434" y="4686491"/>
                  <a:pt x="1885946" y="4686491"/>
                </a:cubicBezTo>
                <a:cubicBezTo>
                  <a:pt x="1239983" y="4686491"/>
                  <a:pt x="647528" y="4445981"/>
                  <a:pt x="185404" y="4045608"/>
                </a:cubicBezTo>
                <a:lnTo>
                  <a:pt x="0" y="3868709"/>
                </a:lnTo>
                <a:close/>
              </a:path>
            </a:pathLst>
          </a:cu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Rectangle 8">
            <a:extLst>
              <a:ext uri="{FF2B5EF4-FFF2-40B4-BE49-F238E27FC236}">
                <a16:creationId xmlns:a16="http://schemas.microsoft.com/office/drawing/2014/main" id="{B8214148-DEF6-4F40-B85C-10A88DEB8D4C}"/>
              </a:ext>
            </a:extLst>
          </p:cNvPr>
          <p:cNvSpPr/>
          <p:nvPr/>
        </p:nvSpPr>
        <p:spPr>
          <a:xfrm>
            <a:off x="4810125" y="4410074"/>
            <a:ext cx="361950" cy="24479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1EF6E76A-2FC6-4C55-BAB5-A0C73362E0A1}"/>
              </a:ext>
            </a:extLst>
          </p:cNvPr>
          <p:cNvSpPr/>
          <p:nvPr/>
        </p:nvSpPr>
        <p:spPr>
          <a:xfrm>
            <a:off x="5172075" y="4410074"/>
            <a:ext cx="361950" cy="24479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43D69868-0CB6-4029-8EEE-667A19310E40}"/>
              </a:ext>
            </a:extLst>
          </p:cNvPr>
          <p:cNvSpPr/>
          <p:nvPr/>
        </p:nvSpPr>
        <p:spPr>
          <a:xfrm>
            <a:off x="5529262" y="4410074"/>
            <a:ext cx="361950" cy="24479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A079B5EA-6D05-4630-9525-BF485B488E48}"/>
              </a:ext>
            </a:extLst>
          </p:cNvPr>
          <p:cNvSpPr/>
          <p:nvPr/>
        </p:nvSpPr>
        <p:spPr>
          <a:xfrm>
            <a:off x="5891212" y="4410074"/>
            <a:ext cx="361950" cy="24479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271376A6-5C7F-491A-84B2-7A4BE95B77BA}"/>
              </a:ext>
            </a:extLst>
          </p:cNvPr>
          <p:cNvSpPr/>
          <p:nvPr/>
        </p:nvSpPr>
        <p:spPr>
          <a:xfrm>
            <a:off x="6248399" y="4410074"/>
            <a:ext cx="361950" cy="24479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9FA5F147-82D4-4216-945F-FBFF26B34CC5}"/>
              </a:ext>
            </a:extLst>
          </p:cNvPr>
          <p:cNvSpPr/>
          <p:nvPr/>
        </p:nvSpPr>
        <p:spPr>
          <a:xfrm>
            <a:off x="6605586" y="4410074"/>
            <a:ext cx="361950" cy="24479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art 53">
            <a:extLst>
              <a:ext uri="{FF2B5EF4-FFF2-40B4-BE49-F238E27FC236}">
                <a16:creationId xmlns:a16="http://schemas.microsoft.com/office/drawing/2014/main" id="{D4173A2C-187B-4DB9-8675-48CC8FC85208}"/>
              </a:ext>
            </a:extLst>
          </p:cNvPr>
          <p:cNvSpPr/>
          <p:nvPr/>
        </p:nvSpPr>
        <p:spPr>
          <a:xfrm>
            <a:off x="3347076" y="978693"/>
            <a:ext cx="5259719" cy="4624387"/>
          </a:xfrm>
          <a:prstGeom prst="hear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art 7">
            <a:extLst>
              <a:ext uri="{FF2B5EF4-FFF2-40B4-BE49-F238E27FC236}">
                <a16:creationId xmlns:a16="http://schemas.microsoft.com/office/drawing/2014/main" id="{00C532D9-A873-48D4-BEFB-D630129FE912}"/>
              </a:ext>
            </a:extLst>
          </p:cNvPr>
          <p:cNvSpPr/>
          <p:nvPr/>
        </p:nvSpPr>
        <p:spPr>
          <a:xfrm>
            <a:off x="3571872" y="1172982"/>
            <a:ext cx="4810125" cy="4229100"/>
          </a:xfrm>
          <a:prstGeom prst="heart">
            <a:avLst/>
          </a:prstGeom>
          <a:blipFill dpi="0" rotWithShape="1">
            <a:blip r:embed="rId2">
              <a:extLst>
                <a:ext uri="{28A0092B-C50C-407E-A947-70E740481C1C}">
                  <a14:useLocalDpi xmlns:a14="http://schemas.microsoft.com/office/drawing/2010/main" val="0"/>
                </a:ext>
              </a:extLst>
            </a:blip>
            <a:srcRect/>
            <a:stretch>
              <a:fillRect/>
            </a:stretch>
          </a:blipFill>
          <a:ln>
            <a:noFill/>
          </a:ln>
          <a:effectLst>
            <a:outerShdw blurRad="50800" dist="38100" dir="5400000" algn="t"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tar: 4 Points 12">
            <a:extLst>
              <a:ext uri="{FF2B5EF4-FFF2-40B4-BE49-F238E27FC236}">
                <a16:creationId xmlns:a16="http://schemas.microsoft.com/office/drawing/2014/main" id="{46484516-EF10-4966-B253-4F2E5B5E105A}"/>
              </a:ext>
            </a:extLst>
          </p:cNvPr>
          <p:cNvSpPr/>
          <p:nvPr/>
        </p:nvSpPr>
        <p:spPr>
          <a:xfrm>
            <a:off x="557448" y="3019475"/>
            <a:ext cx="838200" cy="838200"/>
          </a:xfrm>
          <a:prstGeom prst="star4">
            <a:avLst>
              <a:gd name="adj" fmla="val 2386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Star: 4 Points 54">
            <a:extLst>
              <a:ext uri="{FF2B5EF4-FFF2-40B4-BE49-F238E27FC236}">
                <a16:creationId xmlns:a16="http://schemas.microsoft.com/office/drawing/2014/main" id="{318FC25C-BEF4-4873-8327-39359B05B5AE}"/>
              </a:ext>
            </a:extLst>
          </p:cNvPr>
          <p:cNvSpPr/>
          <p:nvPr/>
        </p:nvSpPr>
        <p:spPr>
          <a:xfrm>
            <a:off x="1584480" y="1904139"/>
            <a:ext cx="838200" cy="838200"/>
          </a:xfrm>
          <a:prstGeom prst="star4">
            <a:avLst>
              <a:gd name="adj" fmla="val 2386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Star: 4 Points 55">
            <a:extLst>
              <a:ext uri="{FF2B5EF4-FFF2-40B4-BE49-F238E27FC236}">
                <a16:creationId xmlns:a16="http://schemas.microsoft.com/office/drawing/2014/main" id="{C79BCC43-772F-41F6-B285-761548871242}"/>
              </a:ext>
            </a:extLst>
          </p:cNvPr>
          <p:cNvSpPr/>
          <p:nvPr/>
        </p:nvSpPr>
        <p:spPr>
          <a:xfrm>
            <a:off x="2569722" y="3907942"/>
            <a:ext cx="838200" cy="838200"/>
          </a:xfrm>
          <a:prstGeom prst="star4">
            <a:avLst>
              <a:gd name="adj" fmla="val 1704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Star: 4 Points 56">
            <a:extLst>
              <a:ext uri="{FF2B5EF4-FFF2-40B4-BE49-F238E27FC236}">
                <a16:creationId xmlns:a16="http://schemas.microsoft.com/office/drawing/2014/main" id="{991DFCB0-5A4B-4BA5-BB5A-A8353FE62434}"/>
              </a:ext>
            </a:extLst>
          </p:cNvPr>
          <p:cNvSpPr/>
          <p:nvPr/>
        </p:nvSpPr>
        <p:spPr>
          <a:xfrm>
            <a:off x="8384381" y="5085160"/>
            <a:ext cx="447212" cy="447212"/>
          </a:xfrm>
          <a:prstGeom prst="star4">
            <a:avLst>
              <a:gd name="adj" fmla="val 23864"/>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Star: 4 Points 57">
            <a:extLst>
              <a:ext uri="{FF2B5EF4-FFF2-40B4-BE49-F238E27FC236}">
                <a16:creationId xmlns:a16="http://schemas.microsoft.com/office/drawing/2014/main" id="{CBF2E744-5AA5-4928-950F-821DE4CA0E3E}"/>
              </a:ext>
            </a:extLst>
          </p:cNvPr>
          <p:cNvSpPr/>
          <p:nvPr/>
        </p:nvSpPr>
        <p:spPr>
          <a:xfrm>
            <a:off x="8853715" y="3543762"/>
            <a:ext cx="447212" cy="447212"/>
          </a:xfrm>
          <a:prstGeom prst="star4">
            <a:avLst>
              <a:gd name="adj" fmla="val 2386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Star: 4 Points 58">
            <a:extLst>
              <a:ext uri="{FF2B5EF4-FFF2-40B4-BE49-F238E27FC236}">
                <a16:creationId xmlns:a16="http://schemas.microsoft.com/office/drawing/2014/main" id="{51F69D4E-E2BA-43C6-B7F1-2919E7A6161F}"/>
              </a:ext>
            </a:extLst>
          </p:cNvPr>
          <p:cNvSpPr/>
          <p:nvPr/>
        </p:nvSpPr>
        <p:spPr>
          <a:xfrm>
            <a:off x="10768240" y="2524125"/>
            <a:ext cx="983790" cy="983790"/>
          </a:xfrm>
          <a:prstGeom prst="star4">
            <a:avLst>
              <a:gd name="adj" fmla="val 2386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A2D55E2-D4AE-48CD-85DB-4FECAB0C1EEA}"/>
              </a:ext>
            </a:extLst>
          </p:cNvPr>
          <p:cNvSpPr/>
          <p:nvPr/>
        </p:nvSpPr>
        <p:spPr>
          <a:xfrm>
            <a:off x="3280874" y="2731605"/>
            <a:ext cx="5630251" cy="2800767"/>
          </a:xfrm>
          <a:prstGeom prst="rect">
            <a:avLst/>
          </a:prstGeom>
          <a:noFill/>
          <a:ln>
            <a:noFill/>
          </a:ln>
        </p:spPr>
        <p:txBody>
          <a:bodyPr wrap="square" lIns="91440" tIns="45720" rIns="91440" bIns="45720">
            <a:spAutoFit/>
            <a:scene3d>
              <a:camera prst="isometricRightUp"/>
              <a:lightRig rig="threePt" dir="t"/>
            </a:scene3d>
          </a:bodyPr>
          <a:lstStyle/>
          <a:p>
            <a:pPr algn="ctr"/>
            <a:r>
              <a:rPr lang="en-US" sz="8800" b="1" cap="none" spc="50" dirty="0">
                <a:ln w="9525" cmpd="sng">
                  <a:solidFill>
                    <a:srgbClr val="FFBC01"/>
                  </a:solidFill>
                  <a:prstDash val="solid"/>
                </a:ln>
                <a:solidFill>
                  <a:schemeClr val="bg1"/>
                </a:solidFill>
                <a:effectLst>
                  <a:glow rad="38100">
                    <a:schemeClr val="accent1">
                      <a:alpha val="40000"/>
                    </a:schemeClr>
                  </a:glow>
                  <a:outerShdw blurRad="38100" dist="38100" dir="2700000" algn="tl">
                    <a:srgbClr val="000000">
                      <a:alpha val="43137"/>
                    </a:srgbClr>
                  </a:outerShdw>
                </a:effectLst>
                <a:latin typeface="Akzidenz-Grotesk BQ Super" pitchFamily="50" charset="0"/>
              </a:rPr>
              <a:t>PRIDE</a:t>
            </a:r>
            <a:r>
              <a:rPr lang="en-US" sz="8800" b="1" spc="50" dirty="0">
                <a:ln w="9525" cmpd="sng">
                  <a:solidFill>
                    <a:srgbClr val="FFBC01"/>
                  </a:solidFill>
                  <a:prstDash val="solid"/>
                </a:ln>
                <a:solidFill>
                  <a:schemeClr val="bg1"/>
                </a:solidFill>
                <a:effectLst>
                  <a:glow rad="38100">
                    <a:schemeClr val="accent1">
                      <a:alpha val="40000"/>
                    </a:schemeClr>
                  </a:glow>
                  <a:outerShdw blurRad="38100" dist="38100" dir="2700000" algn="tl">
                    <a:srgbClr val="000000">
                      <a:alpha val="43137"/>
                    </a:srgbClr>
                  </a:outerShdw>
                </a:effectLst>
                <a:latin typeface="Akzidenz-Grotesk BQ Super" pitchFamily="50" charset="0"/>
              </a:rPr>
              <a:t>&amp; </a:t>
            </a:r>
            <a:r>
              <a:rPr lang="en-US" sz="8800" b="1" cap="none" spc="50" dirty="0">
                <a:ln w="9525" cmpd="sng">
                  <a:solidFill>
                    <a:srgbClr val="FFBC01"/>
                  </a:solidFill>
                  <a:prstDash val="solid"/>
                </a:ln>
                <a:solidFill>
                  <a:schemeClr val="bg1"/>
                </a:solidFill>
                <a:effectLst>
                  <a:glow rad="38100">
                    <a:schemeClr val="accent1">
                      <a:alpha val="40000"/>
                    </a:schemeClr>
                  </a:glow>
                  <a:outerShdw blurRad="38100" dist="38100" dir="2700000" algn="tl">
                    <a:srgbClr val="000000">
                      <a:alpha val="43137"/>
                    </a:srgbClr>
                  </a:outerShdw>
                </a:effectLst>
                <a:latin typeface="Akzidenz-Grotesk BQ Super" pitchFamily="50" charset="0"/>
              </a:rPr>
              <a:t>LOVE</a:t>
            </a:r>
          </a:p>
        </p:txBody>
      </p:sp>
      <p:grpSp>
        <p:nvGrpSpPr>
          <p:cNvPr id="18" name="Group 17">
            <a:extLst>
              <a:ext uri="{FF2B5EF4-FFF2-40B4-BE49-F238E27FC236}">
                <a16:creationId xmlns:a16="http://schemas.microsoft.com/office/drawing/2014/main" id="{09C4D22B-C370-4368-970B-D0EBD488AD37}"/>
              </a:ext>
            </a:extLst>
          </p:cNvPr>
          <p:cNvGrpSpPr/>
          <p:nvPr/>
        </p:nvGrpSpPr>
        <p:grpSpPr>
          <a:xfrm>
            <a:off x="1165665" y="5700220"/>
            <a:ext cx="1015746" cy="1152525"/>
            <a:chOff x="742704" y="4410075"/>
            <a:chExt cx="2157411" cy="2447925"/>
          </a:xfrm>
        </p:grpSpPr>
        <p:sp>
          <p:nvSpPr>
            <p:cNvPr id="62" name="Rectangle 61">
              <a:extLst>
                <a:ext uri="{FF2B5EF4-FFF2-40B4-BE49-F238E27FC236}">
                  <a16:creationId xmlns:a16="http://schemas.microsoft.com/office/drawing/2014/main" id="{63DB175E-1A4D-404D-BD8B-F9B6C321E6C3}"/>
                </a:ext>
              </a:extLst>
            </p:cNvPr>
            <p:cNvSpPr/>
            <p:nvPr/>
          </p:nvSpPr>
          <p:spPr>
            <a:xfrm>
              <a:off x="742704" y="4410075"/>
              <a:ext cx="361950" cy="24479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3003D1C3-99BA-45CF-802E-DB17E6AFC927}"/>
                </a:ext>
              </a:extLst>
            </p:cNvPr>
            <p:cNvSpPr/>
            <p:nvPr/>
          </p:nvSpPr>
          <p:spPr>
            <a:xfrm>
              <a:off x="1104654" y="4410075"/>
              <a:ext cx="361950" cy="24479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6E9113D8-1902-4C1E-80BB-47BB9E2986D9}"/>
                </a:ext>
              </a:extLst>
            </p:cNvPr>
            <p:cNvSpPr/>
            <p:nvPr/>
          </p:nvSpPr>
          <p:spPr>
            <a:xfrm>
              <a:off x="1461841" y="4410075"/>
              <a:ext cx="361950" cy="24479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2338D7DF-34D7-4B4B-8583-82B42E4C6885}"/>
                </a:ext>
              </a:extLst>
            </p:cNvPr>
            <p:cNvSpPr/>
            <p:nvPr/>
          </p:nvSpPr>
          <p:spPr>
            <a:xfrm>
              <a:off x="1823791" y="4410075"/>
              <a:ext cx="361950" cy="24479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A1D77F1E-CF7C-4BA1-B411-B56BACC18F65}"/>
                </a:ext>
              </a:extLst>
            </p:cNvPr>
            <p:cNvSpPr/>
            <p:nvPr/>
          </p:nvSpPr>
          <p:spPr>
            <a:xfrm>
              <a:off x="2180978" y="4410075"/>
              <a:ext cx="361950" cy="24479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DBFABAFD-5B22-4EB8-8CF0-ADB2E206EA82}"/>
                </a:ext>
              </a:extLst>
            </p:cNvPr>
            <p:cNvSpPr/>
            <p:nvPr/>
          </p:nvSpPr>
          <p:spPr>
            <a:xfrm>
              <a:off x="2538165" y="4410075"/>
              <a:ext cx="361950" cy="24479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Heart 59">
            <a:extLst>
              <a:ext uri="{FF2B5EF4-FFF2-40B4-BE49-F238E27FC236}">
                <a16:creationId xmlns:a16="http://schemas.microsoft.com/office/drawing/2014/main" id="{853EA6D9-A18D-40F5-A59F-32BC7F35B92D}"/>
              </a:ext>
            </a:extLst>
          </p:cNvPr>
          <p:cNvSpPr/>
          <p:nvPr/>
        </p:nvSpPr>
        <p:spPr>
          <a:xfrm>
            <a:off x="827340" y="4645607"/>
            <a:ext cx="1760953" cy="1548244"/>
          </a:xfrm>
          <a:prstGeom prst="heart">
            <a:avLst/>
          </a:prstGeom>
          <a:solidFill>
            <a:schemeClr val="bg1"/>
          </a:solidFill>
          <a:ln>
            <a:noFill/>
          </a:ln>
          <a:effectLst>
            <a:outerShdw blurRad="50800" dist="38100" dir="5400000" algn="t" rotWithShape="0">
              <a:prstClr val="black">
                <a:alpha val="40000"/>
              </a:prst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2516C8B2-5A8A-4EE9-9FCD-B200A484516A}"/>
              </a:ext>
            </a:extLst>
          </p:cNvPr>
          <p:cNvGrpSpPr/>
          <p:nvPr/>
        </p:nvGrpSpPr>
        <p:grpSpPr>
          <a:xfrm>
            <a:off x="9588028" y="0"/>
            <a:ext cx="1131243" cy="1283574"/>
            <a:chOff x="4962525" y="4562474"/>
            <a:chExt cx="2157411" cy="2447925"/>
          </a:xfrm>
        </p:grpSpPr>
        <p:sp>
          <p:nvSpPr>
            <p:cNvPr id="68" name="Rectangle 67">
              <a:extLst>
                <a:ext uri="{FF2B5EF4-FFF2-40B4-BE49-F238E27FC236}">
                  <a16:creationId xmlns:a16="http://schemas.microsoft.com/office/drawing/2014/main" id="{A2340041-89E2-4DC5-8136-D9734AD7C33D}"/>
                </a:ext>
              </a:extLst>
            </p:cNvPr>
            <p:cNvSpPr/>
            <p:nvPr/>
          </p:nvSpPr>
          <p:spPr>
            <a:xfrm>
              <a:off x="4962525" y="4562474"/>
              <a:ext cx="361950" cy="24479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24C7E046-0A13-436E-82BE-A7B0E8B3598C}"/>
                </a:ext>
              </a:extLst>
            </p:cNvPr>
            <p:cNvSpPr/>
            <p:nvPr/>
          </p:nvSpPr>
          <p:spPr>
            <a:xfrm>
              <a:off x="5324475" y="4562474"/>
              <a:ext cx="361950" cy="24479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A55CCC64-D99B-4E5E-A816-E960AFD1038E}"/>
                </a:ext>
              </a:extLst>
            </p:cNvPr>
            <p:cNvSpPr/>
            <p:nvPr/>
          </p:nvSpPr>
          <p:spPr>
            <a:xfrm>
              <a:off x="5681662" y="4562474"/>
              <a:ext cx="361950" cy="24479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634A1E18-CA65-459C-9D9E-C2D071FF39CB}"/>
                </a:ext>
              </a:extLst>
            </p:cNvPr>
            <p:cNvSpPr/>
            <p:nvPr/>
          </p:nvSpPr>
          <p:spPr>
            <a:xfrm>
              <a:off x="6043612" y="4562474"/>
              <a:ext cx="361950" cy="24479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4792048F-6D50-4CD6-B063-D0C83518DF68}"/>
                </a:ext>
              </a:extLst>
            </p:cNvPr>
            <p:cNvSpPr/>
            <p:nvPr/>
          </p:nvSpPr>
          <p:spPr>
            <a:xfrm>
              <a:off x="6400799" y="4562474"/>
              <a:ext cx="361950" cy="24479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74DAB31A-097F-49FA-A20F-49901D930ED6}"/>
                </a:ext>
              </a:extLst>
            </p:cNvPr>
            <p:cNvSpPr/>
            <p:nvPr/>
          </p:nvSpPr>
          <p:spPr>
            <a:xfrm>
              <a:off x="6757986" y="4562474"/>
              <a:ext cx="361950" cy="24479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Heart 60">
            <a:extLst>
              <a:ext uri="{FF2B5EF4-FFF2-40B4-BE49-F238E27FC236}">
                <a16:creationId xmlns:a16="http://schemas.microsoft.com/office/drawing/2014/main" id="{A9B44003-5BDF-473A-A9A0-B6BC70DD4E0A}"/>
              </a:ext>
            </a:extLst>
          </p:cNvPr>
          <p:cNvSpPr/>
          <p:nvPr/>
        </p:nvSpPr>
        <p:spPr>
          <a:xfrm>
            <a:off x="9484983" y="757237"/>
            <a:ext cx="1506863" cy="1324846"/>
          </a:xfrm>
          <a:prstGeom prst="heart">
            <a:avLst/>
          </a:prstGeom>
          <a:solidFill>
            <a:schemeClr val="bg1"/>
          </a:solidFill>
          <a:ln>
            <a:noFill/>
          </a:ln>
          <a:effectLst>
            <a:outerShdw blurRad="50800" dist="38100" dir="5400000" algn="t" rotWithShape="0">
              <a:prstClr val="black">
                <a:alpha val="40000"/>
              </a:prstClr>
            </a:outerShdw>
            <a:reflection blurRad="6350" stA="50000" endA="300" endPos="9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Star: 4 Points 73">
            <a:extLst>
              <a:ext uri="{FF2B5EF4-FFF2-40B4-BE49-F238E27FC236}">
                <a16:creationId xmlns:a16="http://schemas.microsoft.com/office/drawing/2014/main" id="{22E414C0-9EAE-474F-A227-96B83FFCD092}"/>
              </a:ext>
            </a:extLst>
          </p:cNvPr>
          <p:cNvSpPr/>
          <p:nvPr/>
        </p:nvSpPr>
        <p:spPr>
          <a:xfrm>
            <a:off x="5557835" y="445374"/>
            <a:ext cx="838200" cy="838200"/>
          </a:xfrm>
          <a:prstGeom prst="star4">
            <a:avLst>
              <a:gd name="adj" fmla="val 2386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Star: 4 Points 74">
            <a:extLst>
              <a:ext uri="{FF2B5EF4-FFF2-40B4-BE49-F238E27FC236}">
                <a16:creationId xmlns:a16="http://schemas.microsoft.com/office/drawing/2014/main" id="{F53EAEFC-4741-4CD2-B985-4AFD6DF7669F}"/>
              </a:ext>
            </a:extLst>
          </p:cNvPr>
          <p:cNvSpPr/>
          <p:nvPr/>
        </p:nvSpPr>
        <p:spPr>
          <a:xfrm>
            <a:off x="689104" y="729125"/>
            <a:ext cx="447212" cy="447212"/>
          </a:xfrm>
          <a:prstGeom prst="star4">
            <a:avLst>
              <a:gd name="adj" fmla="val 2386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Star: 4 Points 75">
            <a:extLst>
              <a:ext uri="{FF2B5EF4-FFF2-40B4-BE49-F238E27FC236}">
                <a16:creationId xmlns:a16="http://schemas.microsoft.com/office/drawing/2014/main" id="{D53DC699-F29D-4405-AEC8-0374FE75FC9B}"/>
              </a:ext>
            </a:extLst>
          </p:cNvPr>
          <p:cNvSpPr/>
          <p:nvPr/>
        </p:nvSpPr>
        <p:spPr>
          <a:xfrm>
            <a:off x="10069844" y="4422001"/>
            <a:ext cx="447212" cy="447212"/>
          </a:xfrm>
          <a:prstGeom prst="star4">
            <a:avLst>
              <a:gd name="adj" fmla="val 1704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Star: 4 Points 76">
            <a:extLst>
              <a:ext uri="{FF2B5EF4-FFF2-40B4-BE49-F238E27FC236}">
                <a16:creationId xmlns:a16="http://schemas.microsoft.com/office/drawing/2014/main" id="{D9D741B8-272F-4F9A-8209-DECEAB693727}"/>
              </a:ext>
            </a:extLst>
          </p:cNvPr>
          <p:cNvSpPr/>
          <p:nvPr/>
        </p:nvSpPr>
        <p:spPr>
          <a:xfrm>
            <a:off x="10558699" y="5803539"/>
            <a:ext cx="594447" cy="594447"/>
          </a:xfrm>
          <a:prstGeom prst="star4">
            <a:avLst>
              <a:gd name="adj" fmla="val 2386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21E163F0-0E50-49F5-88F3-7B0E6E29042C}"/>
              </a:ext>
            </a:extLst>
          </p:cNvPr>
          <p:cNvSpPr txBox="1"/>
          <p:nvPr/>
        </p:nvSpPr>
        <p:spPr>
          <a:xfrm>
            <a:off x="3988530" y="5646328"/>
            <a:ext cx="3910143" cy="369332"/>
          </a:xfrm>
          <a:prstGeom prst="rect">
            <a:avLst/>
          </a:prstGeom>
          <a:noFill/>
        </p:spPr>
        <p:txBody>
          <a:bodyPr wrap="square" rtlCol="0">
            <a:spAutoFit/>
          </a:bodyPr>
          <a:lstStyle/>
          <a:p>
            <a:pPr algn="ctr"/>
            <a:r>
              <a:rPr lang="en-US" dirty="0">
                <a:solidFill>
                  <a:schemeClr val="bg1"/>
                </a:solidFill>
                <a:effectLst>
                  <a:outerShdw blurRad="38100" dist="38100" dir="2700000" algn="tl">
                    <a:srgbClr val="000000">
                      <a:alpha val="43137"/>
                    </a:srgbClr>
                  </a:outerShdw>
                </a:effectLst>
              </a:rPr>
              <a:t>www.ppthemes.com</a:t>
            </a:r>
          </a:p>
        </p:txBody>
      </p:sp>
    </p:spTree>
    <p:extLst>
      <p:ext uri="{BB962C8B-B14F-4D97-AF65-F5344CB8AC3E}">
        <p14:creationId xmlns:p14="http://schemas.microsoft.com/office/powerpoint/2010/main" val="86200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601BE5-EAB8-1945-9A3D-B12041BB546D}"/>
              </a:ext>
            </a:extLst>
          </p:cNvPr>
          <p:cNvSpPr txBox="1"/>
          <p:nvPr/>
        </p:nvSpPr>
        <p:spPr>
          <a:xfrm>
            <a:off x="4604261" y="306186"/>
            <a:ext cx="2983510" cy="553998"/>
          </a:xfrm>
          <a:prstGeom prst="rect">
            <a:avLst/>
          </a:prstGeom>
          <a:noFill/>
        </p:spPr>
        <p:txBody>
          <a:bodyPr wrap="none" rtlCol="0">
            <a:spAutoFit/>
          </a:bodyPr>
          <a:lstStyle/>
          <a:p>
            <a:pPr algn="ctr"/>
            <a:r>
              <a:rPr lang="en-US" sz="3000" b="1" dirty="0">
                <a:solidFill>
                  <a:schemeClr val="tx2"/>
                </a:solidFill>
                <a:latin typeface="Poppins" pitchFamily="2" charset="77"/>
                <a:cs typeface="Poppins" pitchFamily="2" charset="77"/>
              </a:rPr>
              <a:t>TIMELINE SLIDE</a:t>
            </a:r>
          </a:p>
        </p:txBody>
      </p:sp>
      <p:sp>
        <p:nvSpPr>
          <p:cNvPr id="3" name="TextBox 2">
            <a:extLst>
              <a:ext uri="{FF2B5EF4-FFF2-40B4-BE49-F238E27FC236}">
                <a16:creationId xmlns:a16="http://schemas.microsoft.com/office/drawing/2014/main" id="{A0936FF7-5A79-A040-8E73-FF8F3EF3F3CB}"/>
              </a:ext>
            </a:extLst>
          </p:cNvPr>
          <p:cNvSpPr txBox="1"/>
          <p:nvPr/>
        </p:nvSpPr>
        <p:spPr>
          <a:xfrm>
            <a:off x="4883424" y="787593"/>
            <a:ext cx="2425152" cy="276999"/>
          </a:xfrm>
          <a:prstGeom prst="rect">
            <a:avLst/>
          </a:prstGeom>
          <a:noFill/>
        </p:spPr>
        <p:txBody>
          <a:bodyPr wrap="none" rtlCol="0">
            <a:spAutoFit/>
          </a:bodyPr>
          <a:lstStyle/>
          <a:p>
            <a:pPr algn="ctr"/>
            <a:r>
              <a:rPr lang="en-US" sz="1200" spc="150" dirty="0">
                <a:solidFill>
                  <a:schemeClr val="bg1">
                    <a:lumMod val="65000"/>
                  </a:schemeClr>
                </a:solidFill>
                <a:latin typeface="Poppins Light" pitchFamily="2" charset="77"/>
                <a:cs typeface="Poppins Light" pitchFamily="2" charset="77"/>
              </a:rPr>
              <a:t>WRITE YOUR SUBTITLE HERE</a:t>
            </a:r>
          </a:p>
        </p:txBody>
      </p:sp>
      <p:sp>
        <p:nvSpPr>
          <p:cNvPr id="4" name="Freeform 2">
            <a:extLst>
              <a:ext uri="{FF2B5EF4-FFF2-40B4-BE49-F238E27FC236}">
                <a16:creationId xmlns:a16="http://schemas.microsoft.com/office/drawing/2014/main" id="{F8FB3ECA-E5B1-1045-83D7-772FE150607E}"/>
              </a:ext>
            </a:extLst>
          </p:cNvPr>
          <p:cNvSpPr>
            <a:spLocks noChangeArrowheads="1"/>
          </p:cNvSpPr>
          <p:nvPr/>
        </p:nvSpPr>
        <p:spPr bwMode="auto">
          <a:xfrm>
            <a:off x="982930" y="2511674"/>
            <a:ext cx="2351268" cy="3331880"/>
          </a:xfrm>
          <a:custGeom>
            <a:avLst/>
            <a:gdLst>
              <a:gd name="T0" fmla="*/ 204 w 3773"/>
              <a:gd name="T1" fmla="*/ 51 h 5351"/>
              <a:gd name="T2" fmla="*/ 204 w 3773"/>
              <a:gd name="T3" fmla="*/ 51 h 5351"/>
              <a:gd name="T4" fmla="*/ 51 w 3773"/>
              <a:gd name="T5" fmla="*/ 203 h 5351"/>
              <a:gd name="T6" fmla="*/ 51 w 3773"/>
              <a:gd name="T7" fmla="*/ 5146 h 5351"/>
              <a:gd name="T8" fmla="*/ 51 w 3773"/>
              <a:gd name="T9" fmla="*/ 5146 h 5351"/>
              <a:gd name="T10" fmla="*/ 204 w 3773"/>
              <a:gd name="T11" fmla="*/ 5299 h 5351"/>
              <a:gd name="T12" fmla="*/ 3568 w 3773"/>
              <a:gd name="T13" fmla="*/ 5299 h 5351"/>
              <a:gd name="T14" fmla="*/ 3568 w 3773"/>
              <a:gd name="T15" fmla="*/ 5299 h 5351"/>
              <a:gd name="T16" fmla="*/ 3721 w 3773"/>
              <a:gd name="T17" fmla="*/ 5146 h 5351"/>
              <a:gd name="T18" fmla="*/ 3721 w 3773"/>
              <a:gd name="T19" fmla="*/ 203 h 5351"/>
              <a:gd name="T20" fmla="*/ 3721 w 3773"/>
              <a:gd name="T21" fmla="*/ 203 h 5351"/>
              <a:gd name="T22" fmla="*/ 3568 w 3773"/>
              <a:gd name="T23" fmla="*/ 51 h 5351"/>
              <a:gd name="T24" fmla="*/ 204 w 3773"/>
              <a:gd name="T25" fmla="*/ 51 h 5351"/>
              <a:gd name="T26" fmla="*/ 3568 w 3773"/>
              <a:gd name="T27" fmla="*/ 5350 h 5351"/>
              <a:gd name="T28" fmla="*/ 204 w 3773"/>
              <a:gd name="T29" fmla="*/ 5350 h 5351"/>
              <a:gd name="T30" fmla="*/ 204 w 3773"/>
              <a:gd name="T31" fmla="*/ 5350 h 5351"/>
              <a:gd name="T32" fmla="*/ 0 w 3773"/>
              <a:gd name="T33" fmla="*/ 5146 h 5351"/>
              <a:gd name="T34" fmla="*/ 0 w 3773"/>
              <a:gd name="T35" fmla="*/ 203 h 5351"/>
              <a:gd name="T36" fmla="*/ 0 w 3773"/>
              <a:gd name="T37" fmla="*/ 203 h 5351"/>
              <a:gd name="T38" fmla="*/ 204 w 3773"/>
              <a:gd name="T39" fmla="*/ 0 h 5351"/>
              <a:gd name="T40" fmla="*/ 3568 w 3773"/>
              <a:gd name="T41" fmla="*/ 0 h 5351"/>
              <a:gd name="T42" fmla="*/ 3568 w 3773"/>
              <a:gd name="T43" fmla="*/ 0 h 5351"/>
              <a:gd name="T44" fmla="*/ 3772 w 3773"/>
              <a:gd name="T45" fmla="*/ 203 h 5351"/>
              <a:gd name="T46" fmla="*/ 3772 w 3773"/>
              <a:gd name="T47" fmla="*/ 5146 h 5351"/>
              <a:gd name="T48" fmla="*/ 3772 w 3773"/>
              <a:gd name="T49" fmla="*/ 5146 h 5351"/>
              <a:gd name="T50" fmla="*/ 3568 w 3773"/>
              <a:gd name="T51" fmla="*/ 5350 h 5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773" h="5351">
                <a:moveTo>
                  <a:pt x="204" y="51"/>
                </a:moveTo>
                <a:lnTo>
                  <a:pt x="204" y="51"/>
                </a:lnTo>
                <a:cubicBezTo>
                  <a:pt x="120" y="51"/>
                  <a:pt x="51" y="119"/>
                  <a:pt x="51" y="203"/>
                </a:cubicBezTo>
                <a:lnTo>
                  <a:pt x="51" y="5146"/>
                </a:lnTo>
                <a:lnTo>
                  <a:pt x="51" y="5146"/>
                </a:lnTo>
                <a:cubicBezTo>
                  <a:pt x="51" y="5231"/>
                  <a:pt x="120" y="5299"/>
                  <a:pt x="204" y="5299"/>
                </a:cubicBezTo>
                <a:lnTo>
                  <a:pt x="3568" y="5299"/>
                </a:lnTo>
                <a:lnTo>
                  <a:pt x="3568" y="5299"/>
                </a:lnTo>
                <a:cubicBezTo>
                  <a:pt x="3652" y="5299"/>
                  <a:pt x="3721" y="5231"/>
                  <a:pt x="3721" y="5146"/>
                </a:cubicBezTo>
                <a:lnTo>
                  <a:pt x="3721" y="203"/>
                </a:lnTo>
                <a:lnTo>
                  <a:pt x="3721" y="203"/>
                </a:lnTo>
                <a:cubicBezTo>
                  <a:pt x="3721" y="119"/>
                  <a:pt x="3652" y="51"/>
                  <a:pt x="3568" y="51"/>
                </a:cubicBezTo>
                <a:lnTo>
                  <a:pt x="204" y="51"/>
                </a:lnTo>
                <a:close/>
                <a:moveTo>
                  <a:pt x="3568" y="5350"/>
                </a:moveTo>
                <a:lnTo>
                  <a:pt x="204" y="5350"/>
                </a:lnTo>
                <a:lnTo>
                  <a:pt x="204" y="5350"/>
                </a:lnTo>
                <a:cubicBezTo>
                  <a:pt x="92" y="5350"/>
                  <a:pt x="0" y="5258"/>
                  <a:pt x="0" y="5146"/>
                </a:cubicBezTo>
                <a:lnTo>
                  <a:pt x="0" y="203"/>
                </a:lnTo>
                <a:lnTo>
                  <a:pt x="0" y="203"/>
                </a:lnTo>
                <a:cubicBezTo>
                  <a:pt x="0" y="92"/>
                  <a:pt x="92" y="0"/>
                  <a:pt x="204" y="0"/>
                </a:cubicBezTo>
                <a:lnTo>
                  <a:pt x="3568" y="0"/>
                </a:lnTo>
                <a:lnTo>
                  <a:pt x="3568" y="0"/>
                </a:lnTo>
                <a:cubicBezTo>
                  <a:pt x="3680" y="0"/>
                  <a:pt x="3772" y="92"/>
                  <a:pt x="3772" y="203"/>
                </a:cubicBezTo>
                <a:lnTo>
                  <a:pt x="3772" y="5146"/>
                </a:lnTo>
                <a:lnTo>
                  <a:pt x="3772" y="5146"/>
                </a:lnTo>
                <a:cubicBezTo>
                  <a:pt x="3772" y="5258"/>
                  <a:pt x="3680" y="5350"/>
                  <a:pt x="3568" y="5350"/>
                </a:cubicBezTo>
                <a:close/>
              </a:path>
            </a:pathLst>
          </a:custGeom>
          <a:solidFill>
            <a:schemeClr val="bg1">
              <a:lumMod val="85000"/>
            </a:schemeClr>
          </a:solidFill>
          <a:ln>
            <a:noFill/>
          </a:ln>
          <a:effectLst/>
        </p:spPr>
        <p:txBody>
          <a:bodyPr wrap="none" anchor="ctr"/>
          <a:lstStyle/>
          <a:p>
            <a:endParaRPr lang="en-US" sz="3265" dirty="0">
              <a:latin typeface="Lato Light" panose="020F0502020204030203" pitchFamily="34" charset="0"/>
            </a:endParaRPr>
          </a:p>
        </p:txBody>
      </p:sp>
      <p:sp>
        <p:nvSpPr>
          <p:cNvPr id="5" name="Freeform 62">
            <a:extLst>
              <a:ext uri="{FF2B5EF4-FFF2-40B4-BE49-F238E27FC236}">
                <a16:creationId xmlns:a16="http://schemas.microsoft.com/office/drawing/2014/main" id="{423DC0E8-8AD9-1D48-8E20-558793F34D53}"/>
              </a:ext>
            </a:extLst>
          </p:cNvPr>
          <p:cNvSpPr>
            <a:spLocks noChangeArrowheads="1"/>
          </p:cNvSpPr>
          <p:nvPr/>
        </p:nvSpPr>
        <p:spPr bwMode="auto">
          <a:xfrm>
            <a:off x="762000" y="4604743"/>
            <a:ext cx="2806864" cy="938807"/>
          </a:xfrm>
          <a:custGeom>
            <a:avLst/>
            <a:gdLst>
              <a:gd name="T0" fmla="*/ 674 w 5254"/>
              <a:gd name="T1" fmla="*/ 563 h 1225"/>
              <a:gd name="T2" fmla="*/ 42 w 5254"/>
              <a:gd name="T3" fmla="*/ 92 h 1225"/>
              <a:gd name="T4" fmla="*/ 42 w 5254"/>
              <a:gd name="T5" fmla="*/ 92 h 1225"/>
              <a:gd name="T6" fmla="*/ 72 w 5254"/>
              <a:gd name="T7" fmla="*/ 0 h 1225"/>
              <a:gd name="T8" fmla="*/ 4442 w 5254"/>
              <a:gd name="T9" fmla="*/ 0 h 1225"/>
              <a:gd name="T10" fmla="*/ 4442 w 5254"/>
              <a:gd name="T11" fmla="*/ 0 h 1225"/>
              <a:gd name="T12" fmla="*/ 4472 w 5254"/>
              <a:gd name="T13" fmla="*/ 10 h 1225"/>
              <a:gd name="T14" fmla="*/ 5226 w 5254"/>
              <a:gd name="T15" fmla="*/ 563 h 1225"/>
              <a:gd name="T16" fmla="*/ 5226 w 5254"/>
              <a:gd name="T17" fmla="*/ 563 h 1225"/>
              <a:gd name="T18" fmla="*/ 5226 w 5254"/>
              <a:gd name="T19" fmla="*/ 644 h 1225"/>
              <a:gd name="T20" fmla="*/ 4472 w 5254"/>
              <a:gd name="T21" fmla="*/ 1213 h 1225"/>
              <a:gd name="T22" fmla="*/ 4472 w 5254"/>
              <a:gd name="T23" fmla="*/ 1213 h 1225"/>
              <a:gd name="T24" fmla="*/ 4441 w 5254"/>
              <a:gd name="T25" fmla="*/ 1224 h 1225"/>
              <a:gd name="T26" fmla="*/ 69 w 5254"/>
              <a:gd name="T27" fmla="*/ 1224 h 1225"/>
              <a:gd name="T28" fmla="*/ 69 w 5254"/>
              <a:gd name="T29" fmla="*/ 1224 h 1225"/>
              <a:gd name="T30" fmla="*/ 38 w 5254"/>
              <a:gd name="T31" fmla="*/ 1132 h 1225"/>
              <a:gd name="T32" fmla="*/ 674 w 5254"/>
              <a:gd name="T33" fmla="*/ 644 h 1225"/>
              <a:gd name="T34" fmla="*/ 674 w 5254"/>
              <a:gd name="T35" fmla="*/ 644 h 1225"/>
              <a:gd name="T36" fmla="*/ 674 w 5254"/>
              <a:gd name="T37" fmla="*/ 563 h 1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54" h="1225">
                <a:moveTo>
                  <a:pt x="674" y="563"/>
                </a:moveTo>
                <a:lnTo>
                  <a:pt x="42" y="92"/>
                </a:lnTo>
                <a:lnTo>
                  <a:pt x="42" y="92"/>
                </a:lnTo>
                <a:cubicBezTo>
                  <a:pt x="3" y="63"/>
                  <a:pt x="24" y="0"/>
                  <a:pt x="72" y="0"/>
                </a:cubicBezTo>
                <a:lnTo>
                  <a:pt x="4442" y="0"/>
                </a:lnTo>
                <a:lnTo>
                  <a:pt x="4442" y="0"/>
                </a:lnTo>
                <a:cubicBezTo>
                  <a:pt x="4453" y="0"/>
                  <a:pt x="4463" y="3"/>
                  <a:pt x="4472" y="10"/>
                </a:cubicBezTo>
                <a:lnTo>
                  <a:pt x="5226" y="563"/>
                </a:lnTo>
                <a:lnTo>
                  <a:pt x="5226" y="563"/>
                </a:lnTo>
                <a:cubicBezTo>
                  <a:pt x="5253" y="583"/>
                  <a:pt x="5253" y="624"/>
                  <a:pt x="5226" y="644"/>
                </a:cubicBezTo>
                <a:lnTo>
                  <a:pt x="4472" y="1213"/>
                </a:lnTo>
                <a:lnTo>
                  <a:pt x="4472" y="1213"/>
                </a:lnTo>
                <a:cubicBezTo>
                  <a:pt x="4463" y="1220"/>
                  <a:pt x="4452" y="1224"/>
                  <a:pt x="4441" y="1224"/>
                </a:cubicBezTo>
                <a:lnTo>
                  <a:pt x="69" y="1224"/>
                </a:lnTo>
                <a:lnTo>
                  <a:pt x="69" y="1224"/>
                </a:lnTo>
                <a:cubicBezTo>
                  <a:pt x="20" y="1224"/>
                  <a:pt x="0" y="1162"/>
                  <a:pt x="38" y="1132"/>
                </a:cubicBezTo>
                <a:lnTo>
                  <a:pt x="674" y="644"/>
                </a:lnTo>
                <a:lnTo>
                  <a:pt x="674" y="644"/>
                </a:lnTo>
                <a:cubicBezTo>
                  <a:pt x="701" y="624"/>
                  <a:pt x="701" y="583"/>
                  <a:pt x="674" y="563"/>
                </a:cubicBezTo>
              </a:path>
            </a:pathLst>
          </a:custGeom>
          <a:solidFill>
            <a:schemeClr val="accent1"/>
          </a:solidFill>
          <a:ln>
            <a:noFill/>
          </a:ln>
          <a:effectLst/>
        </p:spPr>
        <p:txBody>
          <a:bodyPr wrap="none" anchor="ctr"/>
          <a:lstStyle/>
          <a:p>
            <a:endParaRPr lang="en-US" sz="3265" dirty="0">
              <a:latin typeface="Lato Light" panose="020F0502020204030203" pitchFamily="34" charset="0"/>
            </a:endParaRPr>
          </a:p>
        </p:txBody>
      </p:sp>
      <p:sp>
        <p:nvSpPr>
          <p:cNvPr id="6" name="Freeform 67">
            <a:extLst>
              <a:ext uri="{FF2B5EF4-FFF2-40B4-BE49-F238E27FC236}">
                <a16:creationId xmlns:a16="http://schemas.microsoft.com/office/drawing/2014/main" id="{BC232C26-CABC-8342-A6D3-5A41C82C539D}"/>
              </a:ext>
            </a:extLst>
          </p:cNvPr>
          <p:cNvSpPr>
            <a:spLocks noChangeArrowheads="1"/>
          </p:cNvSpPr>
          <p:nvPr/>
        </p:nvSpPr>
        <p:spPr bwMode="auto">
          <a:xfrm>
            <a:off x="2172297" y="2113389"/>
            <a:ext cx="793829" cy="793827"/>
          </a:xfrm>
          <a:custGeom>
            <a:avLst/>
            <a:gdLst>
              <a:gd name="T0" fmla="*/ 637 w 1274"/>
              <a:gd name="T1" fmla="*/ 0 h 1275"/>
              <a:gd name="T2" fmla="*/ 637 w 1274"/>
              <a:gd name="T3" fmla="*/ 0 h 1275"/>
              <a:gd name="T4" fmla="*/ 1273 w 1274"/>
              <a:gd name="T5" fmla="*/ 637 h 1275"/>
              <a:gd name="T6" fmla="*/ 1273 w 1274"/>
              <a:gd name="T7" fmla="*/ 637 h 1275"/>
              <a:gd name="T8" fmla="*/ 637 w 1274"/>
              <a:gd name="T9" fmla="*/ 1274 h 1275"/>
              <a:gd name="T10" fmla="*/ 637 w 1274"/>
              <a:gd name="T11" fmla="*/ 1274 h 1275"/>
              <a:gd name="T12" fmla="*/ 0 w 1274"/>
              <a:gd name="T13" fmla="*/ 637 h 1275"/>
              <a:gd name="T14" fmla="*/ 0 w 1274"/>
              <a:gd name="T15" fmla="*/ 637 h 1275"/>
              <a:gd name="T16" fmla="*/ 637 w 1274"/>
              <a:gd name="T1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4" h="1275">
                <a:moveTo>
                  <a:pt x="637" y="0"/>
                </a:moveTo>
                <a:lnTo>
                  <a:pt x="637" y="0"/>
                </a:lnTo>
                <a:cubicBezTo>
                  <a:pt x="988" y="0"/>
                  <a:pt x="1273" y="285"/>
                  <a:pt x="1273" y="637"/>
                </a:cubicBezTo>
                <a:lnTo>
                  <a:pt x="1273" y="637"/>
                </a:lnTo>
                <a:cubicBezTo>
                  <a:pt x="1273" y="988"/>
                  <a:pt x="988" y="1274"/>
                  <a:pt x="637" y="1274"/>
                </a:cubicBezTo>
                <a:lnTo>
                  <a:pt x="637" y="1274"/>
                </a:lnTo>
                <a:cubicBezTo>
                  <a:pt x="284" y="1274"/>
                  <a:pt x="0" y="988"/>
                  <a:pt x="0" y="637"/>
                </a:cubicBezTo>
                <a:lnTo>
                  <a:pt x="0" y="637"/>
                </a:lnTo>
                <a:cubicBezTo>
                  <a:pt x="0" y="285"/>
                  <a:pt x="284" y="0"/>
                  <a:pt x="637" y="0"/>
                </a:cubicBezTo>
              </a:path>
            </a:pathLst>
          </a:custGeom>
          <a:solidFill>
            <a:schemeClr val="bg1"/>
          </a:solidFill>
          <a:ln>
            <a:noFill/>
          </a:ln>
          <a:effectLst/>
        </p:spPr>
        <p:txBody>
          <a:bodyPr wrap="none" anchor="ctr"/>
          <a:lstStyle/>
          <a:p>
            <a:endParaRPr lang="en-US" sz="3265" dirty="0">
              <a:latin typeface="Lato Light" panose="020F0502020204030203" pitchFamily="34" charset="0"/>
            </a:endParaRPr>
          </a:p>
        </p:txBody>
      </p:sp>
      <p:sp>
        <p:nvSpPr>
          <p:cNvPr id="7" name="Freeform 68">
            <a:extLst>
              <a:ext uri="{FF2B5EF4-FFF2-40B4-BE49-F238E27FC236}">
                <a16:creationId xmlns:a16="http://schemas.microsoft.com/office/drawing/2014/main" id="{1BECC434-52C5-5246-B138-E48E309CC8F9}"/>
              </a:ext>
            </a:extLst>
          </p:cNvPr>
          <p:cNvSpPr>
            <a:spLocks noChangeArrowheads="1"/>
          </p:cNvSpPr>
          <p:nvPr/>
        </p:nvSpPr>
        <p:spPr bwMode="auto">
          <a:xfrm>
            <a:off x="2155816" y="2099652"/>
            <a:ext cx="826790" cy="826791"/>
          </a:xfrm>
          <a:custGeom>
            <a:avLst/>
            <a:gdLst>
              <a:gd name="T0" fmla="*/ 663 w 1326"/>
              <a:gd name="T1" fmla="*/ 51 h 1326"/>
              <a:gd name="T2" fmla="*/ 663 w 1326"/>
              <a:gd name="T3" fmla="*/ 51 h 1326"/>
              <a:gd name="T4" fmla="*/ 51 w 1326"/>
              <a:gd name="T5" fmla="*/ 663 h 1326"/>
              <a:gd name="T6" fmla="*/ 51 w 1326"/>
              <a:gd name="T7" fmla="*/ 663 h 1326"/>
              <a:gd name="T8" fmla="*/ 663 w 1326"/>
              <a:gd name="T9" fmla="*/ 1274 h 1326"/>
              <a:gd name="T10" fmla="*/ 663 w 1326"/>
              <a:gd name="T11" fmla="*/ 1274 h 1326"/>
              <a:gd name="T12" fmla="*/ 1274 w 1326"/>
              <a:gd name="T13" fmla="*/ 663 h 1326"/>
              <a:gd name="T14" fmla="*/ 1274 w 1326"/>
              <a:gd name="T15" fmla="*/ 663 h 1326"/>
              <a:gd name="T16" fmla="*/ 663 w 1326"/>
              <a:gd name="T17" fmla="*/ 51 h 1326"/>
              <a:gd name="T18" fmla="*/ 663 w 1326"/>
              <a:gd name="T19" fmla="*/ 1325 h 1326"/>
              <a:gd name="T20" fmla="*/ 663 w 1326"/>
              <a:gd name="T21" fmla="*/ 1325 h 1326"/>
              <a:gd name="T22" fmla="*/ 0 w 1326"/>
              <a:gd name="T23" fmla="*/ 663 h 1326"/>
              <a:gd name="T24" fmla="*/ 0 w 1326"/>
              <a:gd name="T25" fmla="*/ 663 h 1326"/>
              <a:gd name="T26" fmla="*/ 663 w 1326"/>
              <a:gd name="T27" fmla="*/ 0 h 1326"/>
              <a:gd name="T28" fmla="*/ 663 w 1326"/>
              <a:gd name="T29" fmla="*/ 0 h 1326"/>
              <a:gd name="T30" fmla="*/ 1325 w 1326"/>
              <a:gd name="T31" fmla="*/ 663 h 1326"/>
              <a:gd name="T32" fmla="*/ 1325 w 1326"/>
              <a:gd name="T33" fmla="*/ 663 h 1326"/>
              <a:gd name="T34" fmla="*/ 663 w 1326"/>
              <a:gd name="T35" fmla="*/ 1325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6" h="1326">
                <a:moveTo>
                  <a:pt x="663" y="51"/>
                </a:moveTo>
                <a:lnTo>
                  <a:pt x="663" y="51"/>
                </a:lnTo>
                <a:cubicBezTo>
                  <a:pt x="325" y="51"/>
                  <a:pt x="51" y="326"/>
                  <a:pt x="51" y="663"/>
                </a:cubicBezTo>
                <a:lnTo>
                  <a:pt x="51" y="663"/>
                </a:lnTo>
                <a:cubicBezTo>
                  <a:pt x="51" y="1000"/>
                  <a:pt x="325" y="1274"/>
                  <a:pt x="663" y="1274"/>
                </a:cubicBezTo>
                <a:lnTo>
                  <a:pt x="663" y="1274"/>
                </a:lnTo>
                <a:cubicBezTo>
                  <a:pt x="1000" y="1274"/>
                  <a:pt x="1274" y="1000"/>
                  <a:pt x="1274" y="663"/>
                </a:cubicBezTo>
                <a:lnTo>
                  <a:pt x="1274" y="663"/>
                </a:lnTo>
                <a:cubicBezTo>
                  <a:pt x="1274" y="326"/>
                  <a:pt x="1000" y="51"/>
                  <a:pt x="663" y="51"/>
                </a:cubicBezTo>
                <a:close/>
                <a:moveTo>
                  <a:pt x="663" y="1325"/>
                </a:moveTo>
                <a:lnTo>
                  <a:pt x="663" y="1325"/>
                </a:lnTo>
                <a:cubicBezTo>
                  <a:pt x="297" y="1325"/>
                  <a:pt x="0" y="1028"/>
                  <a:pt x="0" y="663"/>
                </a:cubicBezTo>
                <a:lnTo>
                  <a:pt x="0" y="663"/>
                </a:lnTo>
                <a:cubicBezTo>
                  <a:pt x="0" y="297"/>
                  <a:pt x="297" y="0"/>
                  <a:pt x="663" y="0"/>
                </a:cubicBezTo>
                <a:lnTo>
                  <a:pt x="663" y="0"/>
                </a:lnTo>
                <a:cubicBezTo>
                  <a:pt x="1028" y="0"/>
                  <a:pt x="1325" y="297"/>
                  <a:pt x="1325" y="663"/>
                </a:cubicBezTo>
                <a:lnTo>
                  <a:pt x="1325" y="663"/>
                </a:lnTo>
                <a:cubicBezTo>
                  <a:pt x="1325" y="1028"/>
                  <a:pt x="1028" y="1325"/>
                  <a:pt x="663" y="1325"/>
                </a:cubicBezTo>
                <a:close/>
              </a:path>
            </a:pathLst>
          </a:custGeom>
          <a:solidFill>
            <a:schemeClr val="bg1">
              <a:lumMod val="85000"/>
            </a:schemeClr>
          </a:solidFill>
          <a:ln>
            <a:noFill/>
          </a:ln>
          <a:effectLst/>
        </p:spPr>
        <p:txBody>
          <a:bodyPr wrap="none" anchor="ctr"/>
          <a:lstStyle/>
          <a:p>
            <a:endParaRPr lang="en-US" sz="3265" dirty="0">
              <a:latin typeface="Lato Light" panose="020F0502020204030203" pitchFamily="34" charset="0"/>
            </a:endParaRPr>
          </a:p>
        </p:txBody>
      </p:sp>
      <p:sp>
        <p:nvSpPr>
          <p:cNvPr id="9" name="Freeform 70">
            <a:extLst>
              <a:ext uri="{FF2B5EF4-FFF2-40B4-BE49-F238E27FC236}">
                <a16:creationId xmlns:a16="http://schemas.microsoft.com/office/drawing/2014/main" id="{9965BF6C-7476-9747-88EF-67257F916568}"/>
              </a:ext>
            </a:extLst>
          </p:cNvPr>
          <p:cNvSpPr>
            <a:spLocks noChangeArrowheads="1"/>
          </p:cNvSpPr>
          <p:nvPr/>
        </p:nvSpPr>
        <p:spPr bwMode="auto">
          <a:xfrm>
            <a:off x="3597816" y="2511674"/>
            <a:ext cx="2348521" cy="3331880"/>
          </a:xfrm>
          <a:custGeom>
            <a:avLst/>
            <a:gdLst>
              <a:gd name="T0" fmla="*/ 203 w 3770"/>
              <a:gd name="T1" fmla="*/ 51 h 5351"/>
              <a:gd name="T2" fmla="*/ 203 w 3770"/>
              <a:gd name="T3" fmla="*/ 51 h 5351"/>
              <a:gd name="T4" fmla="*/ 50 w 3770"/>
              <a:gd name="T5" fmla="*/ 203 h 5351"/>
              <a:gd name="T6" fmla="*/ 50 w 3770"/>
              <a:gd name="T7" fmla="*/ 5146 h 5351"/>
              <a:gd name="T8" fmla="*/ 50 w 3770"/>
              <a:gd name="T9" fmla="*/ 5146 h 5351"/>
              <a:gd name="T10" fmla="*/ 203 w 3770"/>
              <a:gd name="T11" fmla="*/ 5299 h 5351"/>
              <a:gd name="T12" fmla="*/ 3566 w 3770"/>
              <a:gd name="T13" fmla="*/ 5299 h 5351"/>
              <a:gd name="T14" fmla="*/ 3566 w 3770"/>
              <a:gd name="T15" fmla="*/ 5299 h 5351"/>
              <a:gd name="T16" fmla="*/ 3719 w 3770"/>
              <a:gd name="T17" fmla="*/ 5146 h 5351"/>
              <a:gd name="T18" fmla="*/ 3719 w 3770"/>
              <a:gd name="T19" fmla="*/ 203 h 5351"/>
              <a:gd name="T20" fmla="*/ 3719 w 3770"/>
              <a:gd name="T21" fmla="*/ 203 h 5351"/>
              <a:gd name="T22" fmla="*/ 3566 w 3770"/>
              <a:gd name="T23" fmla="*/ 51 h 5351"/>
              <a:gd name="T24" fmla="*/ 203 w 3770"/>
              <a:gd name="T25" fmla="*/ 51 h 5351"/>
              <a:gd name="T26" fmla="*/ 3566 w 3770"/>
              <a:gd name="T27" fmla="*/ 5350 h 5351"/>
              <a:gd name="T28" fmla="*/ 203 w 3770"/>
              <a:gd name="T29" fmla="*/ 5350 h 5351"/>
              <a:gd name="T30" fmla="*/ 203 w 3770"/>
              <a:gd name="T31" fmla="*/ 5350 h 5351"/>
              <a:gd name="T32" fmla="*/ 0 w 3770"/>
              <a:gd name="T33" fmla="*/ 5146 h 5351"/>
              <a:gd name="T34" fmla="*/ 0 w 3770"/>
              <a:gd name="T35" fmla="*/ 203 h 5351"/>
              <a:gd name="T36" fmla="*/ 0 w 3770"/>
              <a:gd name="T37" fmla="*/ 203 h 5351"/>
              <a:gd name="T38" fmla="*/ 203 w 3770"/>
              <a:gd name="T39" fmla="*/ 0 h 5351"/>
              <a:gd name="T40" fmla="*/ 3566 w 3770"/>
              <a:gd name="T41" fmla="*/ 0 h 5351"/>
              <a:gd name="T42" fmla="*/ 3566 w 3770"/>
              <a:gd name="T43" fmla="*/ 0 h 5351"/>
              <a:gd name="T44" fmla="*/ 3769 w 3770"/>
              <a:gd name="T45" fmla="*/ 203 h 5351"/>
              <a:gd name="T46" fmla="*/ 3769 w 3770"/>
              <a:gd name="T47" fmla="*/ 5146 h 5351"/>
              <a:gd name="T48" fmla="*/ 3769 w 3770"/>
              <a:gd name="T49" fmla="*/ 5146 h 5351"/>
              <a:gd name="T50" fmla="*/ 3566 w 3770"/>
              <a:gd name="T51" fmla="*/ 5350 h 5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770" h="5351">
                <a:moveTo>
                  <a:pt x="203" y="51"/>
                </a:moveTo>
                <a:lnTo>
                  <a:pt x="203" y="51"/>
                </a:lnTo>
                <a:cubicBezTo>
                  <a:pt x="119" y="51"/>
                  <a:pt x="50" y="119"/>
                  <a:pt x="50" y="203"/>
                </a:cubicBezTo>
                <a:lnTo>
                  <a:pt x="50" y="5146"/>
                </a:lnTo>
                <a:lnTo>
                  <a:pt x="50" y="5146"/>
                </a:lnTo>
                <a:cubicBezTo>
                  <a:pt x="50" y="5231"/>
                  <a:pt x="119" y="5299"/>
                  <a:pt x="203" y="5299"/>
                </a:cubicBezTo>
                <a:lnTo>
                  <a:pt x="3566" y="5299"/>
                </a:lnTo>
                <a:lnTo>
                  <a:pt x="3566" y="5299"/>
                </a:lnTo>
                <a:cubicBezTo>
                  <a:pt x="3650" y="5299"/>
                  <a:pt x="3719" y="5231"/>
                  <a:pt x="3719" y="5146"/>
                </a:cubicBezTo>
                <a:lnTo>
                  <a:pt x="3719" y="203"/>
                </a:lnTo>
                <a:lnTo>
                  <a:pt x="3719" y="203"/>
                </a:lnTo>
                <a:cubicBezTo>
                  <a:pt x="3719" y="119"/>
                  <a:pt x="3650" y="51"/>
                  <a:pt x="3566" y="51"/>
                </a:cubicBezTo>
                <a:lnTo>
                  <a:pt x="203" y="51"/>
                </a:lnTo>
                <a:close/>
                <a:moveTo>
                  <a:pt x="3566" y="5350"/>
                </a:moveTo>
                <a:lnTo>
                  <a:pt x="203" y="5350"/>
                </a:lnTo>
                <a:lnTo>
                  <a:pt x="203" y="5350"/>
                </a:lnTo>
                <a:cubicBezTo>
                  <a:pt x="91" y="5350"/>
                  <a:pt x="0" y="5258"/>
                  <a:pt x="0" y="5146"/>
                </a:cubicBezTo>
                <a:lnTo>
                  <a:pt x="0" y="203"/>
                </a:lnTo>
                <a:lnTo>
                  <a:pt x="0" y="203"/>
                </a:lnTo>
                <a:cubicBezTo>
                  <a:pt x="0" y="92"/>
                  <a:pt x="91" y="0"/>
                  <a:pt x="203" y="0"/>
                </a:cubicBezTo>
                <a:lnTo>
                  <a:pt x="3566" y="0"/>
                </a:lnTo>
                <a:lnTo>
                  <a:pt x="3566" y="0"/>
                </a:lnTo>
                <a:cubicBezTo>
                  <a:pt x="3678" y="0"/>
                  <a:pt x="3769" y="92"/>
                  <a:pt x="3769" y="203"/>
                </a:cubicBezTo>
                <a:lnTo>
                  <a:pt x="3769" y="5146"/>
                </a:lnTo>
                <a:lnTo>
                  <a:pt x="3769" y="5146"/>
                </a:lnTo>
                <a:cubicBezTo>
                  <a:pt x="3769" y="5258"/>
                  <a:pt x="3678" y="5350"/>
                  <a:pt x="3566" y="5350"/>
                </a:cubicBezTo>
                <a:close/>
              </a:path>
            </a:pathLst>
          </a:custGeom>
          <a:solidFill>
            <a:schemeClr val="bg1">
              <a:lumMod val="85000"/>
            </a:schemeClr>
          </a:solidFill>
          <a:ln>
            <a:noFill/>
          </a:ln>
          <a:effectLst/>
        </p:spPr>
        <p:txBody>
          <a:bodyPr wrap="none" anchor="ctr"/>
          <a:lstStyle/>
          <a:p>
            <a:endParaRPr lang="en-US" sz="3265" dirty="0">
              <a:latin typeface="Lato Light" panose="020F0502020204030203" pitchFamily="34" charset="0"/>
            </a:endParaRPr>
          </a:p>
        </p:txBody>
      </p:sp>
      <p:sp>
        <p:nvSpPr>
          <p:cNvPr id="10" name="Freeform 133">
            <a:extLst>
              <a:ext uri="{FF2B5EF4-FFF2-40B4-BE49-F238E27FC236}">
                <a16:creationId xmlns:a16="http://schemas.microsoft.com/office/drawing/2014/main" id="{4A05D12E-F837-F54D-9295-B1B6DF835D53}"/>
              </a:ext>
            </a:extLst>
          </p:cNvPr>
          <p:cNvSpPr>
            <a:spLocks noChangeArrowheads="1"/>
          </p:cNvSpPr>
          <p:nvPr/>
        </p:nvSpPr>
        <p:spPr bwMode="auto">
          <a:xfrm>
            <a:off x="3382380" y="4604743"/>
            <a:ext cx="2806864" cy="938807"/>
          </a:xfrm>
          <a:custGeom>
            <a:avLst/>
            <a:gdLst>
              <a:gd name="T0" fmla="*/ 674 w 5254"/>
              <a:gd name="T1" fmla="*/ 563 h 1225"/>
              <a:gd name="T2" fmla="*/ 42 w 5254"/>
              <a:gd name="T3" fmla="*/ 92 h 1225"/>
              <a:gd name="T4" fmla="*/ 42 w 5254"/>
              <a:gd name="T5" fmla="*/ 92 h 1225"/>
              <a:gd name="T6" fmla="*/ 73 w 5254"/>
              <a:gd name="T7" fmla="*/ 0 h 1225"/>
              <a:gd name="T8" fmla="*/ 4441 w 5254"/>
              <a:gd name="T9" fmla="*/ 0 h 1225"/>
              <a:gd name="T10" fmla="*/ 4441 w 5254"/>
              <a:gd name="T11" fmla="*/ 0 h 1225"/>
              <a:gd name="T12" fmla="*/ 4471 w 5254"/>
              <a:gd name="T13" fmla="*/ 10 h 1225"/>
              <a:gd name="T14" fmla="*/ 5224 w 5254"/>
              <a:gd name="T15" fmla="*/ 563 h 1225"/>
              <a:gd name="T16" fmla="*/ 5224 w 5254"/>
              <a:gd name="T17" fmla="*/ 563 h 1225"/>
              <a:gd name="T18" fmla="*/ 5225 w 5254"/>
              <a:gd name="T19" fmla="*/ 644 h 1225"/>
              <a:gd name="T20" fmla="*/ 4472 w 5254"/>
              <a:gd name="T21" fmla="*/ 1213 h 1225"/>
              <a:gd name="T22" fmla="*/ 4472 w 5254"/>
              <a:gd name="T23" fmla="*/ 1213 h 1225"/>
              <a:gd name="T24" fmla="*/ 4441 w 5254"/>
              <a:gd name="T25" fmla="*/ 1224 h 1225"/>
              <a:gd name="T26" fmla="*/ 69 w 5254"/>
              <a:gd name="T27" fmla="*/ 1224 h 1225"/>
              <a:gd name="T28" fmla="*/ 69 w 5254"/>
              <a:gd name="T29" fmla="*/ 1224 h 1225"/>
              <a:gd name="T30" fmla="*/ 39 w 5254"/>
              <a:gd name="T31" fmla="*/ 1132 h 1225"/>
              <a:gd name="T32" fmla="*/ 675 w 5254"/>
              <a:gd name="T33" fmla="*/ 644 h 1225"/>
              <a:gd name="T34" fmla="*/ 675 w 5254"/>
              <a:gd name="T35" fmla="*/ 644 h 1225"/>
              <a:gd name="T36" fmla="*/ 674 w 5254"/>
              <a:gd name="T37" fmla="*/ 563 h 1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54" h="1225">
                <a:moveTo>
                  <a:pt x="674" y="563"/>
                </a:moveTo>
                <a:lnTo>
                  <a:pt x="42" y="92"/>
                </a:lnTo>
                <a:lnTo>
                  <a:pt x="42" y="92"/>
                </a:lnTo>
                <a:cubicBezTo>
                  <a:pt x="3" y="63"/>
                  <a:pt x="24" y="0"/>
                  <a:pt x="73" y="0"/>
                </a:cubicBezTo>
                <a:lnTo>
                  <a:pt x="4441" y="0"/>
                </a:lnTo>
                <a:lnTo>
                  <a:pt x="4441" y="0"/>
                </a:lnTo>
                <a:cubicBezTo>
                  <a:pt x="4452" y="0"/>
                  <a:pt x="4463" y="3"/>
                  <a:pt x="4471" y="10"/>
                </a:cubicBezTo>
                <a:lnTo>
                  <a:pt x="5224" y="563"/>
                </a:lnTo>
                <a:lnTo>
                  <a:pt x="5224" y="563"/>
                </a:lnTo>
                <a:cubicBezTo>
                  <a:pt x="5252" y="583"/>
                  <a:pt x="5253" y="624"/>
                  <a:pt x="5225" y="644"/>
                </a:cubicBezTo>
                <a:lnTo>
                  <a:pt x="4472" y="1213"/>
                </a:lnTo>
                <a:lnTo>
                  <a:pt x="4472" y="1213"/>
                </a:lnTo>
                <a:cubicBezTo>
                  <a:pt x="4463" y="1220"/>
                  <a:pt x="4452" y="1224"/>
                  <a:pt x="4441" y="1224"/>
                </a:cubicBezTo>
                <a:lnTo>
                  <a:pt x="69" y="1224"/>
                </a:lnTo>
                <a:lnTo>
                  <a:pt x="69" y="1224"/>
                </a:lnTo>
                <a:cubicBezTo>
                  <a:pt x="21" y="1224"/>
                  <a:pt x="0" y="1162"/>
                  <a:pt x="39" y="1132"/>
                </a:cubicBezTo>
                <a:lnTo>
                  <a:pt x="675" y="644"/>
                </a:lnTo>
                <a:lnTo>
                  <a:pt x="675" y="644"/>
                </a:lnTo>
                <a:cubicBezTo>
                  <a:pt x="702" y="624"/>
                  <a:pt x="701" y="583"/>
                  <a:pt x="674" y="563"/>
                </a:cubicBezTo>
              </a:path>
            </a:pathLst>
          </a:custGeom>
          <a:solidFill>
            <a:schemeClr val="accent2"/>
          </a:solidFill>
          <a:ln>
            <a:noFill/>
          </a:ln>
          <a:effectLst/>
        </p:spPr>
        <p:txBody>
          <a:bodyPr wrap="none" anchor="ctr"/>
          <a:lstStyle/>
          <a:p>
            <a:endParaRPr lang="en-US" sz="3265" dirty="0">
              <a:latin typeface="Lato Light" panose="020F0502020204030203" pitchFamily="34" charset="0"/>
            </a:endParaRPr>
          </a:p>
        </p:txBody>
      </p:sp>
      <p:sp>
        <p:nvSpPr>
          <p:cNvPr id="11" name="Freeform 138">
            <a:extLst>
              <a:ext uri="{FF2B5EF4-FFF2-40B4-BE49-F238E27FC236}">
                <a16:creationId xmlns:a16="http://schemas.microsoft.com/office/drawing/2014/main" id="{7F40EE18-8596-6542-8D5F-476F586A38A8}"/>
              </a:ext>
            </a:extLst>
          </p:cNvPr>
          <p:cNvSpPr>
            <a:spLocks noChangeArrowheads="1"/>
          </p:cNvSpPr>
          <p:nvPr/>
        </p:nvSpPr>
        <p:spPr bwMode="auto">
          <a:xfrm>
            <a:off x="4787183" y="2113389"/>
            <a:ext cx="793829" cy="793827"/>
          </a:xfrm>
          <a:custGeom>
            <a:avLst/>
            <a:gdLst>
              <a:gd name="T0" fmla="*/ 636 w 1275"/>
              <a:gd name="T1" fmla="*/ 0 h 1275"/>
              <a:gd name="T2" fmla="*/ 636 w 1275"/>
              <a:gd name="T3" fmla="*/ 0 h 1275"/>
              <a:gd name="T4" fmla="*/ 1274 w 1275"/>
              <a:gd name="T5" fmla="*/ 637 h 1275"/>
              <a:gd name="T6" fmla="*/ 1274 w 1275"/>
              <a:gd name="T7" fmla="*/ 637 h 1275"/>
              <a:gd name="T8" fmla="*/ 636 w 1275"/>
              <a:gd name="T9" fmla="*/ 1274 h 1275"/>
              <a:gd name="T10" fmla="*/ 636 w 1275"/>
              <a:gd name="T11" fmla="*/ 1274 h 1275"/>
              <a:gd name="T12" fmla="*/ 0 w 1275"/>
              <a:gd name="T13" fmla="*/ 637 h 1275"/>
              <a:gd name="T14" fmla="*/ 0 w 1275"/>
              <a:gd name="T15" fmla="*/ 637 h 1275"/>
              <a:gd name="T16" fmla="*/ 636 w 1275"/>
              <a:gd name="T1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5" h="1275">
                <a:moveTo>
                  <a:pt x="636" y="0"/>
                </a:moveTo>
                <a:lnTo>
                  <a:pt x="636" y="0"/>
                </a:lnTo>
                <a:cubicBezTo>
                  <a:pt x="989" y="0"/>
                  <a:pt x="1274" y="285"/>
                  <a:pt x="1274" y="637"/>
                </a:cubicBezTo>
                <a:lnTo>
                  <a:pt x="1274" y="637"/>
                </a:lnTo>
                <a:cubicBezTo>
                  <a:pt x="1274" y="988"/>
                  <a:pt x="989" y="1274"/>
                  <a:pt x="636" y="1274"/>
                </a:cubicBezTo>
                <a:lnTo>
                  <a:pt x="636" y="1274"/>
                </a:lnTo>
                <a:cubicBezTo>
                  <a:pt x="285" y="1274"/>
                  <a:pt x="0" y="988"/>
                  <a:pt x="0" y="637"/>
                </a:cubicBezTo>
                <a:lnTo>
                  <a:pt x="0" y="637"/>
                </a:lnTo>
                <a:cubicBezTo>
                  <a:pt x="0" y="285"/>
                  <a:pt x="285" y="0"/>
                  <a:pt x="636" y="0"/>
                </a:cubicBezTo>
              </a:path>
            </a:pathLst>
          </a:custGeom>
          <a:solidFill>
            <a:schemeClr val="bg1"/>
          </a:solidFill>
          <a:ln>
            <a:noFill/>
          </a:ln>
          <a:effectLst/>
        </p:spPr>
        <p:txBody>
          <a:bodyPr wrap="none" anchor="ctr"/>
          <a:lstStyle/>
          <a:p>
            <a:endParaRPr lang="en-US" sz="3265" dirty="0">
              <a:latin typeface="Lato Light" panose="020F0502020204030203" pitchFamily="34" charset="0"/>
            </a:endParaRPr>
          </a:p>
        </p:txBody>
      </p:sp>
      <p:sp>
        <p:nvSpPr>
          <p:cNvPr id="12" name="Freeform 139">
            <a:extLst>
              <a:ext uri="{FF2B5EF4-FFF2-40B4-BE49-F238E27FC236}">
                <a16:creationId xmlns:a16="http://schemas.microsoft.com/office/drawing/2014/main" id="{C8E1927A-A538-6B48-9ED0-4BFA6E66B394}"/>
              </a:ext>
            </a:extLst>
          </p:cNvPr>
          <p:cNvSpPr>
            <a:spLocks noChangeArrowheads="1"/>
          </p:cNvSpPr>
          <p:nvPr/>
        </p:nvSpPr>
        <p:spPr bwMode="auto">
          <a:xfrm>
            <a:off x="4770702" y="2099652"/>
            <a:ext cx="824043" cy="826791"/>
          </a:xfrm>
          <a:custGeom>
            <a:avLst/>
            <a:gdLst>
              <a:gd name="T0" fmla="*/ 661 w 1325"/>
              <a:gd name="T1" fmla="*/ 51 h 1326"/>
              <a:gd name="T2" fmla="*/ 661 w 1325"/>
              <a:gd name="T3" fmla="*/ 51 h 1326"/>
              <a:gd name="T4" fmla="*/ 50 w 1325"/>
              <a:gd name="T5" fmla="*/ 663 h 1326"/>
              <a:gd name="T6" fmla="*/ 50 w 1325"/>
              <a:gd name="T7" fmla="*/ 663 h 1326"/>
              <a:gd name="T8" fmla="*/ 661 w 1325"/>
              <a:gd name="T9" fmla="*/ 1274 h 1326"/>
              <a:gd name="T10" fmla="*/ 661 w 1325"/>
              <a:gd name="T11" fmla="*/ 1274 h 1326"/>
              <a:gd name="T12" fmla="*/ 1273 w 1325"/>
              <a:gd name="T13" fmla="*/ 663 h 1326"/>
              <a:gd name="T14" fmla="*/ 1273 w 1325"/>
              <a:gd name="T15" fmla="*/ 663 h 1326"/>
              <a:gd name="T16" fmla="*/ 661 w 1325"/>
              <a:gd name="T17" fmla="*/ 51 h 1326"/>
              <a:gd name="T18" fmla="*/ 661 w 1325"/>
              <a:gd name="T19" fmla="*/ 1325 h 1326"/>
              <a:gd name="T20" fmla="*/ 661 w 1325"/>
              <a:gd name="T21" fmla="*/ 1325 h 1326"/>
              <a:gd name="T22" fmla="*/ 0 w 1325"/>
              <a:gd name="T23" fmla="*/ 663 h 1326"/>
              <a:gd name="T24" fmla="*/ 0 w 1325"/>
              <a:gd name="T25" fmla="*/ 663 h 1326"/>
              <a:gd name="T26" fmla="*/ 661 w 1325"/>
              <a:gd name="T27" fmla="*/ 0 h 1326"/>
              <a:gd name="T28" fmla="*/ 661 w 1325"/>
              <a:gd name="T29" fmla="*/ 0 h 1326"/>
              <a:gd name="T30" fmla="*/ 1324 w 1325"/>
              <a:gd name="T31" fmla="*/ 663 h 1326"/>
              <a:gd name="T32" fmla="*/ 1324 w 1325"/>
              <a:gd name="T33" fmla="*/ 663 h 1326"/>
              <a:gd name="T34" fmla="*/ 661 w 1325"/>
              <a:gd name="T35" fmla="*/ 1325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5" h="1326">
                <a:moveTo>
                  <a:pt x="661" y="51"/>
                </a:moveTo>
                <a:lnTo>
                  <a:pt x="661" y="51"/>
                </a:lnTo>
                <a:cubicBezTo>
                  <a:pt x="325" y="51"/>
                  <a:pt x="50" y="326"/>
                  <a:pt x="50" y="663"/>
                </a:cubicBezTo>
                <a:lnTo>
                  <a:pt x="50" y="663"/>
                </a:lnTo>
                <a:cubicBezTo>
                  <a:pt x="50" y="1000"/>
                  <a:pt x="325" y="1274"/>
                  <a:pt x="661" y="1274"/>
                </a:cubicBezTo>
                <a:lnTo>
                  <a:pt x="661" y="1274"/>
                </a:lnTo>
                <a:cubicBezTo>
                  <a:pt x="999" y="1274"/>
                  <a:pt x="1273" y="1000"/>
                  <a:pt x="1273" y="663"/>
                </a:cubicBezTo>
                <a:lnTo>
                  <a:pt x="1273" y="663"/>
                </a:lnTo>
                <a:cubicBezTo>
                  <a:pt x="1273" y="326"/>
                  <a:pt x="999" y="51"/>
                  <a:pt x="661" y="51"/>
                </a:cubicBezTo>
                <a:close/>
                <a:moveTo>
                  <a:pt x="661" y="1325"/>
                </a:moveTo>
                <a:lnTo>
                  <a:pt x="661" y="1325"/>
                </a:lnTo>
                <a:cubicBezTo>
                  <a:pt x="296" y="1325"/>
                  <a:pt x="0" y="1028"/>
                  <a:pt x="0" y="663"/>
                </a:cubicBezTo>
                <a:lnTo>
                  <a:pt x="0" y="663"/>
                </a:lnTo>
                <a:cubicBezTo>
                  <a:pt x="0" y="297"/>
                  <a:pt x="296" y="0"/>
                  <a:pt x="661" y="0"/>
                </a:cubicBezTo>
                <a:lnTo>
                  <a:pt x="661" y="0"/>
                </a:lnTo>
                <a:cubicBezTo>
                  <a:pt x="1027" y="0"/>
                  <a:pt x="1324" y="297"/>
                  <a:pt x="1324" y="663"/>
                </a:cubicBezTo>
                <a:lnTo>
                  <a:pt x="1324" y="663"/>
                </a:lnTo>
                <a:cubicBezTo>
                  <a:pt x="1324" y="1028"/>
                  <a:pt x="1027" y="1325"/>
                  <a:pt x="661" y="1325"/>
                </a:cubicBezTo>
                <a:close/>
              </a:path>
            </a:pathLst>
          </a:custGeom>
          <a:solidFill>
            <a:schemeClr val="bg1">
              <a:lumMod val="85000"/>
            </a:schemeClr>
          </a:solidFill>
          <a:ln>
            <a:noFill/>
          </a:ln>
          <a:effectLst/>
        </p:spPr>
        <p:txBody>
          <a:bodyPr wrap="none" anchor="ctr"/>
          <a:lstStyle/>
          <a:p>
            <a:endParaRPr lang="en-US" sz="3265" dirty="0">
              <a:latin typeface="Lato Light" panose="020F0502020204030203" pitchFamily="34" charset="0"/>
            </a:endParaRPr>
          </a:p>
        </p:txBody>
      </p:sp>
      <p:sp>
        <p:nvSpPr>
          <p:cNvPr id="14" name="Freeform 141">
            <a:extLst>
              <a:ext uri="{FF2B5EF4-FFF2-40B4-BE49-F238E27FC236}">
                <a16:creationId xmlns:a16="http://schemas.microsoft.com/office/drawing/2014/main" id="{F441F9B5-2980-EB49-834F-EBAF5140C4AB}"/>
              </a:ext>
            </a:extLst>
          </p:cNvPr>
          <p:cNvSpPr>
            <a:spLocks noChangeArrowheads="1"/>
          </p:cNvSpPr>
          <p:nvPr/>
        </p:nvSpPr>
        <p:spPr bwMode="auto">
          <a:xfrm>
            <a:off x="6220944" y="2511674"/>
            <a:ext cx="2348521" cy="3331880"/>
          </a:xfrm>
          <a:custGeom>
            <a:avLst/>
            <a:gdLst>
              <a:gd name="T0" fmla="*/ 204 w 3772"/>
              <a:gd name="T1" fmla="*/ 51 h 5351"/>
              <a:gd name="T2" fmla="*/ 204 w 3772"/>
              <a:gd name="T3" fmla="*/ 51 h 5351"/>
              <a:gd name="T4" fmla="*/ 51 w 3772"/>
              <a:gd name="T5" fmla="*/ 203 h 5351"/>
              <a:gd name="T6" fmla="*/ 51 w 3772"/>
              <a:gd name="T7" fmla="*/ 5146 h 5351"/>
              <a:gd name="T8" fmla="*/ 51 w 3772"/>
              <a:gd name="T9" fmla="*/ 5146 h 5351"/>
              <a:gd name="T10" fmla="*/ 204 w 3772"/>
              <a:gd name="T11" fmla="*/ 5299 h 5351"/>
              <a:gd name="T12" fmla="*/ 3567 w 3772"/>
              <a:gd name="T13" fmla="*/ 5299 h 5351"/>
              <a:gd name="T14" fmla="*/ 3567 w 3772"/>
              <a:gd name="T15" fmla="*/ 5299 h 5351"/>
              <a:gd name="T16" fmla="*/ 3720 w 3772"/>
              <a:gd name="T17" fmla="*/ 5146 h 5351"/>
              <a:gd name="T18" fmla="*/ 3720 w 3772"/>
              <a:gd name="T19" fmla="*/ 203 h 5351"/>
              <a:gd name="T20" fmla="*/ 3720 w 3772"/>
              <a:gd name="T21" fmla="*/ 203 h 5351"/>
              <a:gd name="T22" fmla="*/ 3567 w 3772"/>
              <a:gd name="T23" fmla="*/ 51 h 5351"/>
              <a:gd name="T24" fmla="*/ 204 w 3772"/>
              <a:gd name="T25" fmla="*/ 51 h 5351"/>
              <a:gd name="T26" fmla="*/ 3567 w 3772"/>
              <a:gd name="T27" fmla="*/ 5350 h 5351"/>
              <a:gd name="T28" fmla="*/ 204 w 3772"/>
              <a:gd name="T29" fmla="*/ 5350 h 5351"/>
              <a:gd name="T30" fmla="*/ 204 w 3772"/>
              <a:gd name="T31" fmla="*/ 5350 h 5351"/>
              <a:gd name="T32" fmla="*/ 0 w 3772"/>
              <a:gd name="T33" fmla="*/ 5146 h 5351"/>
              <a:gd name="T34" fmla="*/ 0 w 3772"/>
              <a:gd name="T35" fmla="*/ 203 h 5351"/>
              <a:gd name="T36" fmla="*/ 0 w 3772"/>
              <a:gd name="T37" fmla="*/ 203 h 5351"/>
              <a:gd name="T38" fmla="*/ 204 w 3772"/>
              <a:gd name="T39" fmla="*/ 0 h 5351"/>
              <a:gd name="T40" fmla="*/ 3567 w 3772"/>
              <a:gd name="T41" fmla="*/ 0 h 5351"/>
              <a:gd name="T42" fmla="*/ 3567 w 3772"/>
              <a:gd name="T43" fmla="*/ 0 h 5351"/>
              <a:gd name="T44" fmla="*/ 3771 w 3772"/>
              <a:gd name="T45" fmla="*/ 203 h 5351"/>
              <a:gd name="T46" fmla="*/ 3771 w 3772"/>
              <a:gd name="T47" fmla="*/ 5146 h 5351"/>
              <a:gd name="T48" fmla="*/ 3771 w 3772"/>
              <a:gd name="T49" fmla="*/ 5146 h 5351"/>
              <a:gd name="T50" fmla="*/ 3567 w 3772"/>
              <a:gd name="T51" fmla="*/ 5350 h 5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772" h="5351">
                <a:moveTo>
                  <a:pt x="204" y="51"/>
                </a:moveTo>
                <a:lnTo>
                  <a:pt x="204" y="51"/>
                </a:lnTo>
                <a:cubicBezTo>
                  <a:pt x="119" y="51"/>
                  <a:pt x="51" y="119"/>
                  <a:pt x="51" y="203"/>
                </a:cubicBezTo>
                <a:lnTo>
                  <a:pt x="51" y="5146"/>
                </a:lnTo>
                <a:lnTo>
                  <a:pt x="51" y="5146"/>
                </a:lnTo>
                <a:cubicBezTo>
                  <a:pt x="51" y="5231"/>
                  <a:pt x="119" y="5299"/>
                  <a:pt x="204" y="5299"/>
                </a:cubicBezTo>
                <a:lnTo>
                  <a:pt x="3567" y="5299"/>
                </a:lnTo>
                <a:lnTo>
                  <a:pt x="3567" y="5299"/>
                </a:lnTo>
                <a:cubicBezTo>
                  <a:pt x="3652" y="5299"/>
                  <a:pt x="3720" y="5231"/>
                  <a:pt x="3720" y="5146"/>
                </a:cubicBezTo>
                <a:lnTo>
                  <a:pt x="3720" y="203"/>
                </a:lnTo>
                <a:lnTo>
                  <a:pt x="3720" y="203"/>
                </a:lnTo>
                <a:cubicBezTo>
                  <a:pt x="3720" y="119"/>
                  <a:pt x="3652" y="51"/>
                  <a:pt x="3567" y="51"/>
                </a:cubicBezTo>
                <a:lnTo>
                  <a:pt x="204" y="51"/>
                </a:lnTo>
                <a:close/>
                <a:moveTo>
                  <a:pt x="3567" y="5350"/>
                </a:moveTo>
                <a:lnTo>
                  <a:pt x="204" y="5350"/>
                </a:lnTo>
                <a:lnTo>
                  <a:pt x="204" y="5350"/>
                </a:lnTo>
                <a:cubicBezTo>
                  <a:pt x="91" y="5350"/>
                  <a:pt x="0" y="5258"/>
                  <a:pt x="0" y="5146"/>
                </a:cubicBezTo>
                <a:lnTo>
                  <a:pt x="0" y="203"/>
                </a:lnTo>
                <a:lnTo>
                  <a:pt x="0" y="203"/>
                </a:lnTo>
                <a:cubicBezTo>
                  <a:pt x="0" y="92"/>
                  <a:pt x="91" y="0"/>
                  <a:pt x="204" y="0"/>
                </a:cubicBezTo>
                <a:lnTo>
                  <a:pt x="3567" y="0"/>
                </a:lnTo>
                <a:lnTo>
                  <a:pt x="3567" y="0"/>
                </a:lnTo>
                <a:cubicBezTo>
                  <a:pt x="3680" y="0"/>
                  <a:pt x="3771" y="92"/>
                  <a:pt x="3771" y="203"/>
                </a:cubicBezTo>
                <a:lnTo>
                  <a:pt x="3771" y="5146"/>
                </a:lnTo>
                <a:lnTo>
                  <a:pt x="3771" y="5146"/>
                </a:lnTo>
                <a:cubicBezTo>
                  <a:pt x="3771" y="5258"/>
                  <a:pt x="3680" y="5350"/>
                  <a:pt x="3567" y="5350"/>
                </a:cubicBezTo>
                <a:close/>
              </a:path>
            </a:pathLst>
          </a:custGeom>
          <a:solidFill>
            <a:schemeClr val="bg1">
              <a:lumMod val="85000"/>
            </a:schemeClr>
          </a:solidFill>
          <a:ln>
            <a:noFill/>
          </a:ln>
          <a:effectLst/>
        </p:spPr>
        <p:txBody>
          <a:bodyPr wrap="none" anchor="ctr"/>
          <a:lstStyle/>
          <a:p>
            <a:endParaRPr lang="en-US" sz="3265" dirty="0">
              <a:latin typeface="Lato Light" panose="020F0502020204030203" pitchFamily="34" charset="0"/>
            </a:endParaRPr>
          </a:p>
        </p:txBody>
      </p:sp>
      <p:sp>
        <p:nvSpPr>
          <p:cNvPr id="15" name="Freeform 203">
            <a:extLst>
              <a:ext uri="{FF2B5EF4-FFF2-40B4-BE49-F238E27FC236}">
                <a16:creationId xmlns:a16="http://schemas.microsoft.com/office/drawing/2014/main" id="{D00AC909-0000-DB4A-8089-C94291DC30C4}"/>
              </a:ext>
            </a:extLst>
          </p:cNvPr>
          <p:cNvSpPr>
            <a:spLocks noChangeArrowheads="1"/>
          </p:cNvSpPr>
          <p:nvPr/>
        </p:nvSpPr>
        <p:spPr bwMode="auto">
          <a:xfrm>
            <a:off x="6002760" y="4604743"/>
            <a:ext cx="2806862" cy="938807"/>
          </a:xfrm>
          <a:custGeom>
            <a:avLst/>
            <a:gdLst>
              <a:gd name="T0" fmla="*/ 673 w 5254"/>
              <a:gd name="T1" fmla="*/ 563 h 1225"/>
              <a:gd name="T2" fmla="*/ 42 w 5254"/>
              <a:gd name="T3" fmla="*/ 92 h 1225"/>
              <a:gd name="T4" fmla="*/ 42 w 5254"/>
              <a:gd name="T5" fmla="*/ 92 h 1225"/>
              <a:gd name="T6" fmla="*/ 72 w 5254"/>
              <a:gd name="T7" fmla="*/ 0 h 1225"/>
              <a:gd name="T8" fmla="*/ 4442 w 5254"/>
              <a:gd name="T9" fmla="*/ 0 h 1225"/>
              <a:gd name="T10" fmla="*/ 4442 w 5254"/>
              <a:gd name="T11" fmla="*/ 0 h 1225"/>
              <a:gd name="T12" fmla="*/ 4472 w 5254"/>
              <a:gd name="T13" fmla="*/ 10 h 1225"/>
              <a:gd name="T14" fmla="*/ 5225 w 5254"/>
              <a:gd name="T15" fmla="*/ 563 h 1225"/>
              <a:gd name="T16" fmla="*/ 5225 w 5254"/>
              <a:gd name="T17" fmla="*/ 563 h 1225"/>
              <a:gd name="T18" fmla="*/ 5225 w 5254"/>
              <a:gd name="T19" fmla="*/ 644 h 1225"/>
              <a:gd name="T20" fmla="*/ 4472 w 5254"/>
              <a:gd name="T21" fmla="*/ 1213 h 1225"/>
              <a:gd name="T22" fmla="*/ 4472 w 5254"/>
              <a:gd name="T23" fmla="*/ 1213 h 1225"/>
              <a:gd name="T24" fmla="*/ 4441 w 5254"/>
              <a:gd name="T25" fmla="*/ 1224 h 1225"/>
              <a:gd name="T26" fmla="*/ 69 w 5254"/>
              <a:gd name="T27" fmla="*/ 1224 h 1225"/>
              <a:gd name="T28" fmla="*/ 69 w 5254"/>
              <a:gd name="T29" fmla="*/ 1224 h 1225"/>
              <a:gd name="T30" fmla="*/ 38 w 5254"/>
              <a:gd name="T31" fmla="*/ 1132 h 1225"/>
              <a:gd name="T32" fmla="*/ 674 w 5254"/>
              <a:gd name="T33" fmla="*/ 644 h 1225"/>
              <a:gd name="T34" fmla="*/ 674 w 5254"/>
              <a:gd name="T35" fmla="*/ 644 h 1225"/>
              <a:gd name="T36" fmla="*/ 673 w 5254"/>
              <a:gd name="T37" fmla="*/ 563 h 1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54" h="1225">
                <a:moveTo>
                  <a:pt x="673" y="563"/>
                </a:moveTo>
                <a:lnTo>
                  <a:pt x="42" y="92"/>
                </a:lnTo>
                <a:lnTo>
                  <a:pt x="42" y="92"/>
                </a:lnTo>
                <a:cubicBezTo>
                  <a:pt x="2" y="63"/>
                  <a:pt x="23" y="0"/>
                  <a:pt x="72" y="0"/>
                </a:cubicBezTo>
                <a:lnTo>
                  <a:pt x="4442" y="0"/>
                </a:lnTo>
                <a:lnTo>
                  <a:pt x="4442" y="0"/>
                </a:lnTo>
                <a:cubicBezTo>
                  <a:pt x="4452" y="0"/>
                  <a:pt x="4463" y="3"/>
                  <a:pt x="4472" y="10"/>
                </a:cubicBezTo>
                <a:lnTo>
                  <a:pt x="5225" y="563"/>
                </a:lnTo>
                <a:lnTo>
                  <a:pt x="5225" y="563"/>
                </a:lnTo>
                <a:cubicBezTo>
                  <a:pt x="5252" y="583"/>
                  <a:pt x="5253" y="624"/>
                  <a:pt x="5225" y="644"/>
                </a:cubicBezTo>
                <a:lnTo>
                  <a:pt x="4472" y="1213"/>
                </a:lnTo>
                <a:lnTo>
                  <a:pt x="4472" y="1213"/>
                </a:lnTo>
                <a:cubicBezTo>
                  <a:pt x="4463" y="1220"/>
                  <a:pt x="4452" y="1224"/>
                  <a:pt x="4441" y="1224"/>
                </a:cubicBezTo>
                <a:lnTo>
                  <a:pt x="69" y="1224"/>
                </a:lnTo>
                <a:lnTo>
                  <a:pt x="69" y="1224"/>
                </a:lnTo>
                <a:cubicBezTo>
                  <a:pt x="20" y="1224"/>
                  <a:pt x="0" y="1162"/>
                  <a:pt x="38" y="1132"/>
                </a:cubicBezTo>
                <a:lnTo>
                  <a:pt x="674" y="644"/>
                </a:lnTo>
                <a:lnTo>
                  <a:pt x="674" y="644"/>
                </a:lnTo>
                <a:cubicBezTo>
                  <a:pt x="701" y="624"/>
                  <a:pt x="700" y="583"/>
                  <a:pt x="673" y="563"/>
                </a:cubicBezTo>
              </a:path>
            </a:pathLst>
          </a:custGeom>
          <a:solidFill>
            <a:schemeClr val="accent3"/>
          </a:solidFill>
          <a:ln>
            <a:noFill/>
          </a:ln>
          <a:effectLst/>
        </p:spPr>
        <p:txBody>
          <a:bodyPr wrap="none" anchor="ctr"/>
          <a:lstStyle/>
          <a:p>
            <a:endParaRPr lang="en-US" sz="3265" dirty="0">
              <a:latin typeface="Lato Light" panose="020F0502020204030203" pitchFamily="34" charset="0"/>
            </a:endParaRPr>
          </a:p>
        </p:txBody>
      </p:sp>
      <p:sp>
        <p:nvSpPr>
          <p:cNvPr id="16" name="Freeform 208">
            <a:extLst>
              <a:ext uri="{FF2B5EF4-FFF2-40B4-BE49-F238E27FC236}">
                <a16:creationId xmlns:a16="http://schemas.microsoft.com/office/drawing/2014/main" id="{1E89D3C6-E428-AE4D-BB63-84D7BA9F1596}"/>
              </a:ext>
            </a:extLst>
          </p:cNvPr>
          <p:cNvSpPr>
            <a:spLocks noChangeArrowheads="1"/>
          </p:cNvSpPr>
          <p:nvPr/>
        </p:nvSpPr>
        <p:spPr bwMode="auto">
          <a:xfrm>
            <a:off x="7410311" y="2113389"/>
            <a:ext cx="793829" cy="793827"/>
          </a:xfrm>
          <a:custGeom>
            <a:avLst/>
            <a:gdLst>
              <a:gd name="T0" fmla="*/ 637 w 1275"/>
              <a:gd name="T1" fmla="*/ 0 h 1275"/>
              <a:gd name="T2" fmla="*/ 637 w 1275"/>
              <a:gd name="T3" fmla="*/ 0 h 1275"/>
              <a:gd name="T4" fmla="*/ 1274 w 1275"/>
              <a:gd name="T5" fmla="*/ 637 h 1275"/>
              <a:gd name="T6" fmla="*/ 1274 w 1275"/>
              <a:gd name="T7" fmla="*/ 637 h 1275"/>
              <a:gd name="T8" fmla="*/ 637 w 1275"/>
              <a:gd name="T9" fmla="*/ 1274 h 1275"/>
              <a:gd name="T10" fmla="*/ 637 w 1275"/>
              <a:gd name="T11" fmla="*/ 1274 h 1275"/>
              <a:gd name="T12" fmla="*/ 0 w 1275"/>
              <a:gd name="T13" fmla="*/ 637 h 1275"/>
              <a:gd name="T14" fmla="*/ 0 w 1275"/>
              <a:gd name="T15" fmla="*/ 637 h 1275"/>
              <a:gd name="T16" fmla="*/ 637 w 1275"/>
              <a:gd name="T1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5" h="1275">
                <a:moveTo>
                  <a:pt x="637" y="0"/>
                </a:moveTo>
                <a:lnTo>
                  <a:pt x="637" y="0"/>
                </a:lnTo>
                <a:cubicBezTo>
                  <a:pt x="989" y="0"/>
                  <a:pt x="1274" y="285"/>
                  <a:pt x="1274" y="637"/>
                </a:cubicBezTo>
                <a:lnTo>
                  <a:pt x="1274" y="637"/>
                </a:lnTo>
                <a:cubicBezTo>
                  <a:pt x="1274" y="988"/>
                  <a:pt x="989" y="1274"/>
                  <a:pt x="637" y="1274"/>
                </a:cubicBezTo>
                <a:lnTo>
                  <a:pt x="637" y="1274"/>
                </a:lnTo>
                <a:cubicBezTo>
                  <a:pt x="285" y="1274"/>
                  <a:pt x="0" y="988"/>
                  <a:pt x="0" y="637"/>
                </a:cubicBezTo>
                <a:lnTo>
                  <a:pt x="0" y="637"/>
                </a:lnTo>
                <a:cubicBezTo>
                  <a:pt x="0" y="285"/>
                  <a:pt x="285" y="0"/>
                  <a:pt x="637" y="0"/>
                </a:cubicBezTo>
              </a:path>
            </a:pathLst>
          </a:custGeom>
          <a:solidFill>
            <a:schemeClr val="bg1"/>
          </a:solidFill>
          <a:ln>
            <a:noFill/>
          </a:ln>
          <a:effectLst/>
        </p:spPr>
        <p:txBody>
          <a:bodyPr wrap="none" anchor="ctr"/>
          <a:lstStyle/>
          <a:p>
            <a:endParaRPr lang="en-US" sz="3265" dirty="0">
              <a:latin typeface="Lato Light" panose="020F0502020204030203" pitchFamily="34" charset="0"/>
            </a:endParaRPr>
          </a:p>
        </p:txBody>
      </p:sp>
      <p:sp>
        <p:nvSpPr>
          <p:cNvPr id="17" name="Freeform 209">
            <a:extLst>
              <a:ext uri="{FF2B5EF4-FFF2-40B4-BE49-F238E27FC236}">
                <a16:creationId xmlns:a16="http://schemas.microsoft.com/office/drawing/2014/main" id="{B26F1467-8AC6-7F49-89CA-247EFAA524D8}"/>
              </a:ext>
            </a:extLst>
          </p:cNvPr>
          <p:cNvSpPr>
            <a:spLocks noChangeArrowheads="1"/>
          </p:cNvSpPr>
          <p:nvPr/>
        </p:nvSpPr>
        <p:spPr bwMode="auto">
          <a:xfrm>
            <a:off x="7393830" y="2099652"/>
            <a:ext cx="826790" cy="826791"/>
          </a:xfrm>
          <a:custGeom>
            <a:avLst/>
            <a:gdLst>
              <a:gd name="T0" fmla="*/ 663 w 1327"/>
              <a:gd name="T1" fmla="*/ 51 h 1326"/>
              <a:gd name="T2" fmla="*/ 663 w 1327"/>
              <a:gd name="T3" fmla="*/ 51 h 1326"/>
              <a:gd name="T4" fmla="*/ 51 w 1327"/>
              <a:gd name="T5" fmla="*/ 663 h 1326"/>
              <a:gd name="T6" fmla="*/ 51 w 1327"/>
              <a:gd name="T7" fmla="*/ 663 h 1326"/>
              <a:gd name="T8" fmla="*/ 663 w 1327"/>
              <a:gd name="T9" fmla="*/ 1274 h 1326"/>
              <a:gd name="T10" fmla="*/ 663 w 1327"/>
              <a:gd name="T11" fmla="*/ 1274 h 1326"/>
              <a:gd name="T12" fmla="*/ 1274 w 1327"/>
              <a:gd name="T13" fmla="*/ 663 h 1326"/>
              <a:gd name="T14" fmla="*/ 1274 w 1327"/>
              <a:gd name="T15" fmla="*/ 663 h 1326"/>
              <a:gd name="T16" fmla="*/ 663 w 1327"/>
              <a:gd name="T17" fmla="*/ 51 h 1326"/>
              <a:gd name="T18" fmla="*/ 663 w 1327"/>
              <a:gd name="T19" fmla="*/ 1325 h 1326"/>
              <a:gd name="T20" fmla="*/ 663 w 1327"/>
              <a:gd name="T21" fmla="*/ 1325 h 1326"/>
              <a:gd name="T22" fmla="*/ 0 w 1327"/>
              <a:gd name="T23" fmla="*/ 663 h 1326"/>
              <a:gd name="T24" fmla="*/ 0 w 1327"/>
              <a:gd name="T25" fmla="*/ 663 h 1326"/>
              <a:gd name="T26" fmla="*/ 663 w 1327"/>
              <a:gd name="T27" fmla="*/ 0 h 1326"/>
              <a:gd name="T28" fmla="*/ 663 w 1327"/>
              <a:gd name="T29" fmla="*/ 0 h 1326"/>
              <a:gd name="T30" fmla="*/ 1326 w 1327"/>
              <a:gd name="T31" fmla="*/ 663 h 1326"/>
              <a:gd name="T32" fmla="*/ 1326 w 1327"/>
              <a:gd name="T33" fmla="*/ 663 h 1326"/>
              <a:gd name="T34" fmla="*/ 663 w 1327"/>
              <a:gd name="T35" fmla="*/ 1325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7" h="1326">
                <a:moveTo>
                  <a:pt x="663" y="51"/>
                </a:moveTo>
                <a:lnTo>
                  <a:pt x="663" y="51"/>
                </a:lnTo>
                <a:cubicBezTo>
                  <a:pt x="326" y="51"/>
                  <a:pt x="51" y="326"/>
                  <a:pt x="51" y="663"/>
                </a:cubicBezTo>
                <a:lnTo>
                  <a:pt x="51" y="663"/>
                </a:lnTo>
                <a:cubicBezTo>
                  <a:pt x="51" y="1000"/>
                  <a:pt x="326" y="1274"/>
                  <a:pt x="663" y="1274"/>
                </a:cubicBezTo>
                <a:lnTo>
                  <a:pt x="663" y="1274"/>
                </a:lnTo>
                <a:cubicBezTo>
                  <a:pt x="1000" y="1274"/>
                  <a:pt x="1274" y="1000"/>
                  <a:pt x="1274" y="663"/>
                </a:cubicBezTo>
                <a:lnTo>
                  <a:pt x="1274" y="663"/>
                </a:lnTo>
                <a:cubicBezTo>
                  <a:pt x="1274" y="326"/>
                  <a:pt x="1000" y="51"/>
                  <a:pt x="663" y="51"/>
                </a:cubicBezTo>
                <a:close/>
                <a:moveTo>
                  <a:pt x="663" y="1325"/>
                </a:moveTo>
                <a:lnTo>
                  <a:pt x="663" y="1325"/>
                </a:lnTo>
                <a:cubicBezTo>
                  <a:pt x="298" y="1325"/>
                  <a:pt x="0" y="1028"/>
                  <a:pt x="0" y="663"/>
                </a:cubicBezTo>
                <a:lnTo>
                  <a:pt x="0" y="663"/>
                </a:lnTo>
                <a:cubicBezTo>
                  <a:pt x="0" y="297"/>
                  <a:pt x="298" y="0"/>
                  <a:pt x="663" y="0"/>
                </a:cubicBezTo>
                <a:lnTo>
                  <a:pt x="663" y="0"/>
                </a:lnTo>
                <a:cubicBezTo>
                  <a:pt x="1029" y="0"/>
                  <a:pt x="1326" y="297"/>
                  <a:pt x="1326" y="663"/>
                </a:cubicBezTo>
                <a:lnTo>
                  <a:pt x="1326" y="663"/>
                </a:lnTo>
                <a:cubicBezTo>
                  <a:pt x="1326" y="1028"/>
                  <a:pt x="1029" y="1325"/>
                  <a:pt x="663" y="1325"/>
                </a:cubicBezTo>
                <a:close/>
              </a:path>
            </a:pathLst>
          </a:custGeom>
          <a:solidFill>
            <a:schemeClr val="bg1">
              <a:lumMod val="85000"/>
            </a:schemeClr>
          </a:solidFill>
          <a:ln>
            <a:noFill/>
          </a:ln>
          <a:effectLst/>
        </p:spPr>
        <p:txBody>
          <a:bodyPr wrap="none" anchor="ctr"/>
          <a:lstStyle/>
          <a:p>
            <a:endParaRPr lang="en-US" sz="3265" dirty="0">
              <a:latin typeface="Lato Light" panose="020F0502020204030203" pitchFamily="34" charset="0"/>
            </a:endParaRPr>
          </a:p>
        </p:txBody>
      </p:sp>
      <p:sp>
        <p:nvSpPr>
          <p:cNvPr id="41" name="Freeform 141">
            <a:extLst>
              <a:ext uri="{FF2B5EF4-FFF2-40B4-BE49-F238E27FC236}">
                <a16:creationId xmlns:a16="http://schemas.microsoft.com/office/drawing/2014/main" id="{005306A7-2B3F-DA4F-8A37-717741920083}"/>
              </a:ext>
            </a:extLst>
          </p:cNvPr>
          <p:cNvSpPr>
            <a:spLocks noChangeArrowheads="1"/>
          </p:cNvSpPr>
          <p:nvPr/>
        </p:nvSpPr>
        <p:spPr bwMode="auto">
          <a:xfrm>
            <a:off x="8841322" y="2511674"/>
            <a:ext cx="2348521" cy="3331880"/>
          </a:xfrm>
          <a:custGeom>
            <a:avLst/>
            <a:gdLst>
              <a:gd name="T0" fmla="*/ 204 w 3772"/>
              <a:gd name="T1" fmla="*/ 51 h 5351"/>
              <a:gd name="T2" fmla="*/ 204 w 3772"/>
              <a:gd name="T3" fmla="*/ 51 h 5351"/>
              <a:gd name="T4" fmla="*/ 51 w 3772"/>
              <a:gd name="T5" fmla="*/ 203 h 5351"/>
              <a:gd name="T6" fmla="*/ 51 w 3772"/>
              <a:gd name="T7" fmla="*/ 5146 h 5351"/>
              <a:gd name="T8" fmla="*/ 51 w 3772"/>
              <a:gd name="T9" fmla="*/ 5146 h 5351"/>
              <a:gd name="T10" fmla="*/ 204 w 3772"/>
              <a:gd name="T11" fmla="*/ 5299 h 5351"/>
              <a:gd name="T12" fmla="*/ 3567 w 3772"/>
              <a:gd name="T13" fmla="*/ 5299 h 5351"/>
              <a:gd name="T14" fmla="*/ 3567 w 3772"/>
              <a:gd name="T15" fmla="*/ 5299 h 5351"/>
              <a:gd name="T16" fmla="*/ 3720 w 3772"/>
              <a:gd name="T17" fmla="*/ 5146 h 5351"/>
              <a:gd name="T18" fmla="*/ 3720 w 3772"/>
              <a:gd name="T19" fmla="*/ 203 h 5351"/>
              <a:gd name="T20" fmla="*/ 3720 w 3772"/>
              <a:gd name="T21" fmla="*/ 203 h 5351"/>
              <a:gd name="T22" fmla="*/ 3567 w 3772"/>
              <a:gd name="T23" fmla="*/ 51 h 5351"/>
              <a:gd name="T24" fmla="*/ 204 w 3772"/>
              <a:gd name="T25" fmla="*/ 51 h 5351"/>
              <a:gd name="T26" fmla="*/ 3567 w 3772"/>
              <a:gd name="T27" fmla="*/ 5350 h 5351"/>
              <a:gd name="T28" fmla="*/ 204 w 3772"/>
              <a:gd name="T29" fmla="*/ 5350 h 5351"/>
              <a:gd name="T30" fmla="*/ 204 w 3772"/>
              <a:gd name="T31" fmla="*/ 5350 h 5351"/>
              <a:gd name="T32" fmla="*/ 0 w 3772"/>
              <a:gd name="T33" fmla="*/ 5146 h 5351"/>
              <a:gd name="T34" fmla="*/ 0 w 3772"/>
              <a:gd name="T35" fmla="*/ 203 h 5351"/>
              <a:gd name="T36" fmla="*/ 0 w 3772"/>
              <a:gd name="T37" fmla="*/ 203 h 5351"/>
              <a:gd name="T38" fmla="*/ 204 w 3772"/>
              <a:gd name="T39" fmla="*/ 0 h 5351"/>
              <a:gd name="T40" fmla="*/ 3567 w 3772"/>
              <a:gd name="T41" fmla="*/ 0 h 5351"/>
              <a:gd name="T42" fmla="*/ 3567 w 3772"/>
              <a:gd name="T43" fmla="*/ 0 h 5351"/>
              <a:gd name="T44" fmla="*/ 3771 w 3772"/>
              <a:gd name="T45" fmla="*/ 203 h 5351"/>
              <a:gd name="T46" fmla="*/ 3771 w 3772"/>
              <a:gd name="T47" fmla="*/ 5146 h 5351"/>
              <a:gd name="T48" fmla="*/ 3771 w 3772"/>
              <a:gd name="T49" fmla="*/ 5146 h 5351"/>
              <a:gd name="T50" fmla="*/ 3567 w 3772"/>
              <a:gd name="T51" fmla="*/ 5350 h 5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772" h="5351">
                <a:moveTo>
                  <a:pt x="204" y="51"/>
                </a:moveTo>
                <a:lnTo>
                  <a:pt x="204" y="51"/>
                </a:lnTo>
                <a:cubicBezTo>
                  <a:pt x="119" y="51"/>
                  <a:pt x="51" y="119"/>
                  <a:pt x="51" y="203"/>
                </a:cubicBezTo>
                <a:lnTo>
                  <a:pt x="51" y="5146"/>
                </a:lnTo>
                <a:lnTo>
                  <a:pt x="51" y="5146"/>
                </a:lnTo>
                <a:cubicBezTo>
                  <a:pt x="51" y="5231"/>
                  <a:pt x="119" y="5299"/>
                  <a:pt x="204" y="5299"/>
                </a:cubicBezTo>
                <a:lnTo>
                  <a:pt x="3567" y="5299"/>
                </a:lnTo>
                <a:lnTo>
                  <a:pt x="3567" y="5299"/>
                </a:lnTo>
                <a:cubicBezTo>
                  <a:pt x="3652" y="5299"/>
                  <a:pt x="3720" y="5231"/>
                  <a:pt x="3720" y="5146"/>
                </a:cubicBezTo>
                <a:lnTo>
                  <a:pt x="3720" y="203"/>
                </a:lnTo>
                <a:lnTo>
                  <a:pt x="3720" y="203"/>
                </a:lnTo>
                <a:cubicBezTo>
                  <a:pt x="3720" y="119"/>
                  <a:pt x="3652" y="51"/>
                  <a:pt x="3567" y="51"/>
                </a:cubicBezTo>
                <a:lnTo>
                  <a:pt x="204" y="51"/>
                </a:lnTo>
                <a:close/>
                <a:moveTo>
                  <a:pt x="3567" y="5350"/>
                </a:moveTo>
                <a:lnTo>
                  <a:pt x="204" y="5350"/>
                </a:lnTo>
                <a:lnTo>
                  <a:pt x="204" y="5350"/>
                </a:lnTo>
                <a:cubicBezTo>
                  <a:pt x="91" y="5350"/>
                  <a:pt x="0" y="5258"/>
                  <a:pt x="0" y="5146"/>
                </a:cubicBezTo>
                <a:lnTo>
                  <a:pt x="0" y="203"/>
                </a:lnTo>
                <a:lnTo>
                  <a:pt x="0" y="203"/>
                </a:lnTo>
                <a:cubicBezTo>
                  <a:pt x="0" y="92"/>
                  <a:pt x="91" y="0"/>
                  <a:pt x="204" y="0"/>
                </a:cubicBezTo>
                <a:lnTo>
                  <a:pt x="3567" y="0"/>
                </a:lnTo>
                <a:lnTo>
                  <a:pt x="3567" y="0"/>
                </a:lnTo>
                <a:cubicBezTo>
                  <a:pt x="3680" y="0"/>
                  <a:pt x="3771" y="92"/>
                  <a:pt x="3771" y="203"/>
                </a:cubicBezTo>
                <a:lnTo>
                  <a:pt x="3771" y="5146"/>
                </a:lnTo>
                <a:lnTo>
                  <a:pt x="3771" y="5146"/>
                </a:lnTo>
                <a:cubicBezTo>
                  <a:pt x="3771" y="5258"/>
                  <a:pt x="3680" y="5350"/>
                  <a:pt x="3567" y="5350"/>
                </a:cubicBezTo>
                <a:close/>
              </a:path>
            </a:pathLst>
          </a:custGeom>
          <a:solidFill>
            <a:schemeClr val="bg1">
              <a:lumMod val="85000"/>
            </a:schemeClr>
          </a:solidFill>
          <a:ln>
            <a:noFill/>
          </a:ln>
          <a:effectLst/>
        </p:spPr>
        <p:txBody>
          <a:bodyPr wrap="none" anchor="ctr"/>
          <a:lstStyle/>
          <a:p>
            <a:endParaRPr lang="en-US" sz="3265" dirty="0">
              <a:latin typeface="Lato Light" panose="020F0502020204030203" pitchFamily="34" charset="0"/>
            </a:endParaRPr>
          </a:p>
        </p:txBody>
      </p:sp>
      <p:sp>
        <p:nvSpPr>
          <p:cNvPr id="42" name="Freeform 203">
            <a:extLst>
              <a:ext uri="{FF2B5EF4-FFF2-40B4-BE49-F238E27FC236}">
                <a16:creationId xmlns:a16="http://schemas.microsoft.com/office/drawing/2014/main" id="{2AA399C6-7FA6-5F43-B959-0DD845A40CC6}"/>
              </a:ext>
            </a:extLst>
          </p:cNvPr>
          <p:cNvSpPr>
            <a:spLocks noChangeArrowheads="1"/>
          </p:cNvSpPr>
          <p:nvPr/>
        </p:nvSpPr>
        <p:spPr bwMode="auto">
          <a:xfrm>
            <a:off x="8623138" y="4604743"/>
            <a:ext cx="2806862" cy="938807"/>
          </a:xfrm>
          <a:custGeom>
            <a:avLst/>
            <a:gdLst>
              <a:gd name="T0" fmla="*/ 673 w 5254"/>
              <a:gd name="T1" fmla="*/ 563 h 1225"/>
              <a:gd name="T2" fmla="*/ 42 w 5254"/>
              <a:gd name="T3" fmla="*/ 92 h 1225"/>
              <a:gd name="T4" fmla="*/ 42 w 5254"/>
              <a:gd name="T5" fmla="*/ 92 h 1225"/>
              <a:gd name="T6" fmla="*/ 72 w 5254"/>
              <a:gd name="T7" fmla="*/ 0 h 1225"/>
              <a:gd name="T8" fmla="*/ 4442 w 5254"/>
              <a:gd name="T9" fmla="*/ 0 h 1225"/>
              <a:gd name="T10" fmla="*/ 4442 w 5254"/>
              <a:gd name="T11" fmla="*/ 0 h 1225"/>
              <a:gd name="T12" fmla="*/ 4472 w 5254"/>
              <a:gd name="T13" fmla="*/ 10 h 1225"/>
              <a:gd name="T14" fmla="*/ 5225 w 5254"/>
              <a:gd name="T15" fmla="*/ 563 h 1225"/>
              <a:gd name="T16" fmla="*/ 5225 w 5254"/>
              <a:gd name="T17" fmla="*/ 563 h 1225"/>
              <a:gd name="T18" fmla="*/ 5225 w 5254"/>
              <a:gd name="T19" fmla="*/ 644 h 1225"/>
              <a:gd name="T20" fmla="*/ 4472 w 5254"/>
              <a:gd name="T21" fmla="*/ 1213 h 1225"/>
              <a:gd name="T22" fmla="*/ 4472 w 5254"/>
              <a:gd name="T23" fmla="*/ 1213 h 1225"/>
              <a:gd name="T24" fmla="*/ 4441 w 5254"/>
              <a:gd name="T25" fmla="*/ 1224 h 1225"/>
              <a:gd name="T26" fmla="*/ 69 w 5254"/>
              <a:gd name="T27" fmla="*/ 1224 h 1225"/>
              <a:gd name="T28" fmla="*/ 69 w 5254"/>
              <a:gd name="T29" fmla="*/ 1224 h 1225"/>
              <a:gd name="T30" fmla="*/ 38 w 5254"/>
              <a:gd name="T31" fmla="*/ 1132 h 1225"/>
              <a:gd name="T32" fmla="*/ 674 w 5254"/>
              <a:gd name="T33" fmla="*/ 644 h 1225"/>
              <a:gd name="T34" fmla="*/ 674 w 5254"/>
              <a:gd name="T35" fmla="*/ 644 h 1225"/>
              <a:gd name="T36" fmla="*/ 673 w 5254"/>
              <a:gd name="T37" fmla="*/ 563 h 1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54" h="1225">
                <a:moveTo>
                  <a:pt x="673" y="563"/>
                </a:moveTo>
                <a:lnTo>
                  <a:pt x="42" y="92"/>
                </a:lnTo>
                <a:lnTo>
                  <a:pt x="42" y="92"/>
                </a:lnTo>
                <a:cubicBezTo>
                  <a:pt x="2" y="63"/>
                  <a:pt x="23" y="0"/>
                  <a:pt x="72" y="0"/>
                </a:cubicBezTo>
                <a:lnTo>
                  <a:pt x="4442" y="0"/>
                </a:lnTo>
                <a:lnTo>
                  <a:pt x="4442" y="0"/>
                </a:lnTo>
                <a:cubicBezTo>
                  <a:pt x="4452" y="0"/>
                  <a:pt x="4463" y="3"/>
                  <a:pt x="4472" y="10"/>
                </a:cubicBezTo>
                <a:lnTo>
                  <a:pt x="5225" y="563"/>
                </a:lnTo>
                <a:lnTo>
                  <a:pt x="5225" y="563"/>
                </a:lnTo>
                <a:cubicBezTo>
                  <a:pt x="5252" y="583"/>
                  <a:pt x="5253" y="624"/>
                  <a:pt x="5225" y="644"/>
                </a:cubicBezTo>
                <a:lnTo>
                  <a:pt x="4472" y="1213"/>
                </a:lnTo>
                <a:lnTo>
                  <a:pt x="4472" y="1213"/>
                </a:lnTo>
                <a:cubicBezTo>
                  <a:pt x="4463" y="1220"/>
                  <a:pt x="4452" y="1224"/>
                  <a:pt x="4441" y="1224"/>
                </a:cubicBezTo>
                <a:lnTo>
                  <a:pt x="69" y="1224"/>
                </a:lnTo>
                <a:lnTo>
                  <a:pt x="69" y="1224"/>
                </a:lnTo>
                <a:cubicBezTo>
                  <a:pt x="20" y="1224"/>
                  <a:pt x="0" y="1162"/>
                  <a:pt x="38" y="1132"/>
                </a:cubicBezTo>
                <a:lnTo>
                  <a:pt x="674" y="644"/>
                </a:lnTo>
                <a:lnTo>
                  <a:pt x="674" y="644"/>
                </a:lnTo>
                <a:cubicBezTo>
                  <a:pt x="701" y="624"/>
                  <a:pt x="700" y="583"/>
                  <a:pt x="673" y="563"/>
                </a:cubicBezTo>
              </a:path>
            </a:pathLst>
          </a:custGeom>
          <a:solidFill>
            <a:schemeClr val="accent4"/>
          </a:solidFill>
          <a:ln>
            <a:noFill/>
          </a:ln>
          <a:effectLst/>
        </p:spPr>
        <p:txBody>
          <a:bodyPr wrap="none" anchor="ctr"/>
          <a:lstStyle/>
          <a:p>
            <a:endParaRPr lang="en-US" sz="3265" dirty="0">
              <a:latin typeface="Lato Light" panose="020F0502020204030203" pitchFamily="34" charset="0"/>
            </a:endParaRPr>
          </a:p>
        </p:txBody>
      </p:sp>
      <p:sp>
        <p:nvSpPr>
          <p:cNvPr id="43" name="Freeform 208">
            <a:extLst>
              <a:ext uri="{FF2B5EF4-FFF2-40B4-BE49-F238E27FC236}">
                <a16:creationId xmlns:a16="http://schemas.microsoft.com/office/drawing/2014/main" id="{DC548647-60D0-BC40-8EDD-D378F588C9D5}"/>
              </a:ext>
            </a:extLst>
          </p:cNvPr>
          <p:cNvSpPr>
            <a:spLocks noChangeArrowheads="1"/>
          </p:cNvSpPr>
          <p:nvPr/>
        </p:nvSpPr>
        <p:spPr bwMode="auto">
          <a:xfrm>
            <a:off x="10030689" y="2113389"/>
            <a:ext cx="793829" cy="793827"/>
          </a:xfrm>
          <a:custGeom>
            <a:avLst/>
            <a:gdLst>
              <a:gd name="T0" fmla="*/ 637 w 1275"/>
              <a:gd name="T1" fmla="*/ 0 h 1275"/>
              <a:gd name="T2" fmla="*/ 637 w 1275"/>
              <a:gd name="T3" fmla="*/ 0 h 1275"/>
              <a:gd name="T4" fmla="*/ 1274 w 1275"/>
              <a:gd name="T5" fmla="*/ 637 h 1275"/>
              <a:gd name="T6" fmla="*/ 1274 w 1275"/>
              <a:gd name="T7" fmla="*/ 637 h 1275"/>
              <a:gd name="T8" fmla="*/ 637 w 1275"/>
              <a:gd name="T9" fmla="*/ 1274 h 1275"/>
              <a:gd name="T10" fmla="*/ 637 w 1275"/>
              <a:gd name="T11" fmla="*/ 1274 h 1275"/>
              <a:gd name="T12" fmla="*/ 0 w 1275"/>
              <a:gd name="T13" fmla="*/ 637 h 1275"/>
              <a:gd name="T14" fmla="*/ 0 w 1275"/>
              <a:gd name="T15" fmla="*/ 637 h 1275"/>
              <a:gd name="T16" fmla="*/ 637 w 1275"/>
              <a:gd name="T1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5" h="1275">
                <a:moveTo>
                  <a:pt x="637" y="0"/>
                </a:moveTo>
                <a:lnTo>
                  <a:pt x="637" y="0"/>
                </a:lnTo>
                <a:cubicBezTo>
                  <a:pt x="989" y="0"/>
                  <a:pt x="1274" y="285"/>
                  <a:pt x="1274" y="637"/>
                </a:cubicBezTo>
                <a:lnTo>
                  <a:pt x="1274" y="637"/>
                </a:lnTo>
                <a:cubicBezTo>
                  <a:pt x="1274" y="988"/>
                  <a:pt x="989" y="1274"/>
                  <a:pt x="637" y="1274"/>
                </a:cubicBezTo>
                <a:lnTo>
                  <a:pt x="637" y="1274"/>
                </a:lnTo>
                <a:cubicBezTo>
                  <a:pt x="285" y="1274"/>
                  <a:pt x="0" y="988"/>
                  <a:pt x="0" y="637"/>
                </a:cubicBezTo>
                <a:lnTo>
                  <a:pt x="0" y="637"/>
                </a:lnTo>
                <a:cubicBezTo>
                  <a:pt x="0" y="285"/>
                  <a:pt x="285" y="0"/>
                  <a:pt x="637" y="0"/>
                </a:cubicBezTo>
              </a:path>
            </a:pathLst>
          </a:custGeom>
          <a:solidFill>
            <a:schemeClr val="bg1"/>
          </a:solidFill>
          <a:ln>
            <a:noFill/>
          </a:ln>
          <a:effectLst/>
        </p:spPr>
        <p:txBody>
          <a:bodyPr wrap="none" anchor="ctr"/>
          <a:lstStyle/>
          <a:p>
            <a:endParaRPr lang="en-US" sz="3265" dirty="0">
              <a:latin typeface="Lato Light" panose="020F0502020204030203" pitchFamily="34" charset="0"/>
            </a:endParaRPr>
          </a:p>
        </p:txBody>
      </p:sp>
      <p:sp>
        <p:nvSpPr>
          <p:cNvPr id="44" name="Freeform 209">
            <a:extLst>
              <a:ext uri="{FF2B5EF4-FFF2-40B4-BE49-F238E27FC236}">
                <a16:creationId xmlns:a16="http://schemas.microsoft.com/office/drawing/2014/main" id="{75CBC8E1-AF8A-8648-860A-5A032E1E5F0C}"/>
              </a:ext>
            </a:extLst>
          </p:cNvPr>
          <p:cNvSpPr>
            <a:spLocks noChangeArrowheads="1"/>
          </p:cNvSpPr>
          <p:nvPr/>
        </p:nvSpPr>
        <p:spPr bwMode="auto">
          <a:xfrm>
            <a:off x="10014208" y="2099652"/>
            <a:ext cx="826790" cy="826791"/>
          </a:xfrm>
          <a:custGeom>
            <a:avLst/>
            <a:gdLst>
              <a:gd name="T0" fmla="*/ 663 w 1327"/>
              <a:gd name="T1" fmla="*/ 51 h 1326"/>
              <a:gd name="T2" fmla="*/ 663 w 1327"/>
              <a:gd name="T3" fmla="*/ 51 h 1326"/>
              <a:gd name="T4" fmla="*/ 51 w 1327"/>
              <a:gd name="T5" fmla="*/ 663 h 1326"/>
              <a:gd name="T6" fmla="*/ 51 w 1327"/>
              <a:gd name="T7" fmla="*/ 663 h 1326"/>
              <a:gd name="T8" fmla="*/ 663 w 1327"/>
              <a:gd name="T9" fmla="*/ 1274 h 1326"/>
              <a:gd name="T10" fmla="*/ 663 w 1327"/>
              <a:gd name="T11" fmla="*/ 1274 h 1326"/>
              <a:gd name="T12" fmla="*/ 1274 w 1327"/>
              <a:gd name="T13" fmla="*/ 663 h 1326"/>
              <a:gd name="T14" fmla="*/ 1274 w 1327"/>
              <a:gd name="T15" fmla="*/ 663 h 1326"/>
              <a:gd name="T16" fmla="*/ 663 w 1327"/>
              <a:gd name="T17" fmla="*/ 51 h 1326"/>
              <a:gd name="T18" fmla="*/ 663 w 1327"/>
              <a:gd name="T19" fmla="*/ 1325 h 1326"/>
              <a:gd name="T20" fmla="*/ 663 w 1327"/>
              <a:gd name="T21" fmla="*/ 1325 h 1326"/>
              <a:gd name="T22" fmla="*/ 0 w 1327"/>
              <a:gd name="T23" fmla="*/ 663 h 1326"/>
              <a:gd name="T24" fmla="*/ 0 w 1327"/>
              <a:gd name="T25" fmla="*/ 663 h 1326"/>
              <a:gd name="T26" fmla="*/ 663 w 1327"/>
              <a:gd name="T27" fmla="*/ 0 h 1326"/>
              <a:gd name="T28" fmla="*/ 663 w 1327"/>
              <a:gd name="T29" fmla="*/ 0 h 1326"/>
              <a:gd name="T30" fmla="*/ 1326 w 1327"/>
              <a:gd name="T31" fmla="*/ 663 h 1326"/>
              <a:gd name="T32" fmla="*/ 1326 w 1327"/>
              <a:gd name="T33" fmla="*/ 663 h 1326"/>
              <a:gd name="T34" fmla="*/ 663 w 1327"/>
              <a:gd name="T35" fmla="*/ 1325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7" h="1326">
                <a:moveTo>
                  <a:pt x="663" y="51"/>
                </a:moveTo>
                <a:lnTo>
                  <a:pt x="663" y="51"/>
                </a:lnTo>
                <a:cubicBezTo>
                  <a:pt x="326" y="51"/>
                  <a:pt x="51" y="326"/>
                  <a:pt x="51" y="663"/>
                </a:cubicBezTo>
                <a:lnTo>
                  <a:pt x="51" y="663"/>
                </a:lnTo>
                <a:cubicBezTo>
                  <a:pt x="51" y="1000"/>
                  <a:pt x="326" y="1274"/>
                  <a:pt x="663" y="1274"/>
                </a:cubicBezTo>
                <a:lnTo>
                  <a:pt x="663" y="1274"/>
                </a:lnTo>
                <a:cubicBezTo>
                  <a:pt x="1000" y="1274"/>
                  <a:pt x="1274" y="1000"/>
                  <a:pt x="1274" y="663"/>
                </a:cubicBezTo>
                <a:lnTo>
                  <a:pt x="1274" y="663"/>
                </a:lnTo>
                <a:cubicBezTo>
                  <a:pt x="1274" y="326"/>
                  <a:pt x="1000" y="51"/>
                  <a:pt x="663" y="51"/>
                </a:cubicBezTo>
                <a:close/>
                <a:moveTo>
                  <a:pt x="663" y="1325"/>
                </a:moveTo>
                <a:lnTo>
                  <a:pt x="663" y="1325"/>
                </a:lnTo>
                <a:cubicBezTo>
                  <a:pt x="298" y="1325"/>
                  <a:pt x="0" y="1028"/>
                  <a:pt x="0" y="663"/>
                </a:cubicBezTo>
                <a:lnTo>
                  <a:pt x="0" y="663"/>
                </a:lnTo>
                <a:cubicBezTo>
                  <a:pt x="0" y="297"/>
                  <a:pt x="298" y="0"/>
                  <a:pt x="663" y="0"/>
                </a:cubicBezTo>
                <a:lnTo>
                  <a:pt x="663" y="0"/>
                </a:lnTo>
                <a:cubicBezTo>
                  <a:pt x="1029" y="0"/>
                  <a:pt x="1326" y="297"/>
                  <a:pt x="1326" y="663"/>
                </a:cubicBezTo>
                <a:lnTo>
                  <a:pt x="1326" y="663"/>
                </a:lnTo>
                <a:cubicBezTo>
                  <a:pt x="1326" y="1028"/>
                  <a:pt x="1029" y="1325"/>
                  <a:pt x="663" y="1325"/>
                </a:cubicBezTo>
                <a:close/>
              </a:path>
            </a:pathLst>
          </a:custGeom>
          <a:solidFill>
            <a:schemeClr val="bg1">
              <a:lumMod val="85000"/>
            </a:schemeClr>
          </a:solidFill>
          <a:ln>
            <a:noFill/>
          </a:ln>
          <a:effectLst/>
        </p:spPr>
        <p:txBody>
          <a:bodyPr wrap="none" anchor="ctr"/>
          <a:lstStyle/>
          <a:p>
            <a:endParaRPr lang="en-US" sz="3265" dirty="0">
              <a:latin typeface="Lato Light" panose="020F0502020204030203" pitchFamily="34" charset="0"/>
            </a:endParaRPr>
          </a:p>
        </p:txBody>
      </p:sp>
      <p:sp>
        <p:nvSpPr>
          <p:cNvPr id="46" name="TextBox 45">
            <a:extLst>
              <a:ext uri="{FF2B5EF4-FFF2-40B4-BE49-F238E27FC236}">
                <a16:creationId xmlns:a16="http://schemas.microsoft.com/office/drawing/2014/main" id="{2A0AC606-7FCF-6846-A74B-9A3ABC2A0774}"/>
              </a:ext>
            </a:extLst>
          </p:cNvPr>
          <p:cNvSpPr txBox="1"/>
          <p:nvPr/>
        </p:nvSpPr>
        <p:spPr>
          <a:xfrm>
            <a:off x="1744484" y="4843315"/>
            <a:ext cx="841897" cy="461665"/>
          </a:xfrm>
          <a:prstGeom prst="rect">
            <a:avLst/>
          </a:prstGeom>
          <a:noFill/>
        </p:spPr>
        <p:txBody>
          <a:bodyPr wrap="none" rtlCol="0" anchor="ctr">
            <a:spAutoFit/>
          </a:bodyPr>
          <a:lstStyle/>
          <a:p>
            <a:pPr algn="ctr"/>
            <a:r>
              <a:rPr lang="en-US" sz="2400" b="1" dirty="0">
                <a:solidFill>
                  <a:schemeClr val="bg1"/>
                </a:solidFill>
                <a:latin typeface="Poppins" pitchFamily="2" charset="77"/>
                <a:cs typeface="Poppins" pitchFamily="2" charset="77"/>
              </a:rPr>
              <a:t>2017</a:t>
            </a:r>
          </a:p>
        </p:txBody>
      </p:sp>
      <p:sp>
        <p:nvSpPr>
          <p:cNvPr id="47" name="TextBox 46">
            <a:extLst>
              <a:ext uri="{FF2B5EF4-FFF2-40B4-BE49-F238E27FC236}">
                <a16:creationId xmlns:a16="http://schemas.microsoft.com/office/drawing/2014/main" id="{420ACA4F-769D-5643-B728-CE645BA2A1E4}"/>
              </a:ext>
            </a:extLst>
          </p:cNvPr>
          <p:cNvSpPr txBox="1"/>
          <p:nvPr/>
        </p:nvSpPr>
        <p:spPr>
          <a:xfrm>
            <a:off x="4348032" y="4843315"/>
            <a:ext cx="875561" cy="461665"/>
          </a:xfrm>
          <a:prstGeom prst="rect">
            <a:avLst/>
          </a:prstGeom>
          <a:noFill/>
        </p:spPr>
        <p:txBody>
          <a:bodyPr wrap="none" rtlCol="0" anchor="ctr">
            <a:spAutoFit/>
          </a:bodyPr>
          <a:lstStyle/>
          <a:p>
            <a:pPr algn="ctr"/>
            <a:r>
              <a:rPr lang="en-US" sz="2400" b="1" dirty="0">
                <a:solidFill>
                  <a:schemeClr val="bg1"/>
                </a:solidFill>
                <a:latin typeface="Poppins" pitchFamily="2" charset="77"/>
                <a:cs typeface="Poppins" pitchFamily="2" charset="77"/>
              </a:rPr>
              <a:t>2018</a:t>
            </a:r>
          </a:p>
        </p:txBody>
      </p:sp>
      <p:sp>
        <p:nvSpPr>
          <p:cNvPr id="48" name="TextBox 47">
            <a:extLst>
              <a:ext uri="{FF2B5EF4-FFF2-40B4-BE49-F238E27FC236}">
                <a16:creationId xmlns:a16="http://schemas.microsoft.com/office/drawing/2014/main" id="{D581B0D8-F0B5-D149-A0EF-DB87CA5AA9BC}"/>
              </a:ext>
            </a:extLst>
          </p:cNvPr>
          <p:cNvSpPr txBox="1"/>
          <p:nvPr/>
        </p:nvSpPr>
        <p:spPr>
          <a:xfrm>
            <a:off x="6973220" y="4843315"/>
            <a:ext cx="865943" cy="461665"/>
          </a:xfrm>
          <a:prstGeom prst="rect">
            <a:avLst/>
          </a:prstGeom>
          <a:noFill/>
        </p:spPr>
        <p:txBody>
          <a:bodyPr wrap="none" rtlCol="0" anchor="ctr">
            <a:spAutoFit/>
          </a:bodyPr>
          <a:lstStyle/>
          <a:p>
            <a:pPr algn="ctr"/>
            <a:r>
              <a:rPr lang="en-US" sz="2400" b="1" dirty="0">
                <a:solidFill>
                  <a:schemeClr val="bg1"/>
                </a:solidFill>
                <a:latin typeface="Poppins" pitchFamily="2" charset="77"/>
                <a:cs typeface="Poppins" pitchFamily="2" charset="77"/>
              </a:rPr>
              <a:t>2019</a:t>
            </a:r>
          </a:p>
        </p:txBody>
      </p:sp>
      <p:sp>
        <p:nvSpPr>
          <p:cNvPr id="49" name="TextBox 48">
            <a:extLst>
              <a:ext uri="{FF2B5EF4-FFF2-40B4-BE49-F238E27FC236}">
                <a16:creationId xmlns:a16="http://schemas.microsoft.com/office/drawing/2014/main" id="{0155255C-55EF-A541-B93C-FB144D73A0E3}"/>
              </a:ext>
            </a:extLst>
          </p:cNvPr>
          <p:cNvSpPr txBox="1"/>
          <p:nvPr/>
        </p:nvSpPr>
        <p:spPr>
          <a:xfrm>
            <a:off x="9557531" y="4843315"/>
            <a:ext cx="938078" cy="461665"/>
          </a:xfrm>
          <a:prstGeom prst="rect">
            <a:avLst/>
          </a:prstGeom>
          <a:noFill/>
        </p:spPr>
        <p:txBody>
          <a:bodyPr wrap="none" rtlCol="0" anchor="ctr">
            <a:spAutoFit/>
          </a:bodyPr>
          <a:lstStyle/>
          <a:p>
            <a:pPr algn="ctr"/>
            <a:r>
              <a:rPr lang="en-US" sz="2400" b="1" dirty="0">
                <a:solidFill>
                  <a:schemeClr val="bg1"/>
                </a:solidFill>
                <a:latin typeface="Poppins" pitchFamily="2" charset="77"/>
                <a:cs typeface="Poppins" pitchFamily="2" charset="77"/>
              </a:rPr>
              <a:t>2020</a:t>
            </a:r>
          </a:p>
        </p:txBody>
      </p:sp>
      <p:sp>
        <p:nvSpPr>
          <p:cNvPr id="50" name="Subtitle 2">
            <a:extLst>
              <a:ext uri="{FF2B5EF4-FFF2-40B4-BE49-F238E27FC236}">
                <a16:creationId xmlns:a16="http://schemas.microsoft.com/office/drawing/2014/main" id="{0C8AF0EB-7FA8-1E4E-A18E-22CA4759F45D}"/>
              </a:ext>
            </a:extLst>
          </p:cNvPr>
          <p:cNvSpPr txBox="1">
            <a:spLocks/>
          </p:cNvSpPr>
          <p:nvPr/>
        </p:nvSpPr>
        <p:spPr>
          <a:xfrm>
            <a:off x="1160415" y="3467947"/>
            <a:ext cx="1990802" cy="992644"/>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850"/>
              </a:lnSpc>
            </a:pPr>
            <a:r>
              <a:rPr lang="en-US" sz="1200" dirty="0">
                <a:solidFill>
                  <a:schemeClr val="tx1"/>
                </a:solidFill>
                <a:latin typeface="Lato Light" panose="020F0502020204030203" pitchFamily="34" charset="0"/>
              </a:rPr>
              <a:t>You can do whatever you want, go a impress your audience with an amazing presentation</a:t>
            </a:r>
          </a:p>
        </p:txBody>
      </p:sp>
      <p:sp>
        <p:nvSpPr>
          <p:cNvPr id="51" name="TextBox 50">
            <a:extLst>
              <a:ext uri="{FF2B5EF4-FFF2-40B4-BE49-F238E27FC236}">
                <a16:creationId xmlns:a16="http://schemas.microsoft.com/office/drawing/2014/main" id="{F6E0BCE7-1163-844C-B314-1A2032AA0881}"/>
              </a:ext>
            </a:extLst>
          </p:cNvPr>
          <p:cNvSpPr txBox="1"/>
          <p:nvPr/>
        </p:nvSpPr>
        <p:spPr>
          <a:xfrm>
            <a:off x="1370184" y="3130815"/>
            <a:ext cx="1571264" cy="338554"/>
          </a:xfrm>
          <a:prstGeom prst="rect">
            <a:avLst/>
          </a:prstGeom>
          <a:noFill/>
        </p:spPr>
        <p:txBody>
          <a:bodyPr wrap="none" rtlCol="0" anchor="b" anchorCtr="0">
            <a:spAutoFit/>
          </a:bodyPr>
          <a:lstStyle/>
          <a:p>
            <a:pPr algn="ctr"/>
            <a:r>
              <a:rPr lang="en-US" sz="1600" b="1" dirty="0">
                <a:solidFill>
                  <a:schemeClr val="tx2"/>
                </a:solidFill>
                <a:latin typeface="Poppins" pitchFamily="2" charset="77"/>
                <a:ea typeface="League Spartan" charset="0"/>
                <a:cs typeface="Poppins" pitchFamily="2" charset="77"/>
              </a:rPr>
              <a:t>YOUR TITLE 01</a:t>
            </a:r>
          </a:p>
        </p:txBody>
      </p:sp>
      <p:sp>
        <p:nvSpPr>
          <p:cNvPr id="54" name="Subtitle 2">
            <a:extLst>
              <a:ext uri="{FF2B5EF4-FFF2-40B4-BE49-F238E27FC236}">
                <a16:creationId xmlns:a16="http://schemas.microsoft.com/office/drawing/2014/main" id="{EFE71D12-88FB-934F-8DC1-F3EC0B4F3E49}"/>
              </a:ext>
            </a:extLst>
          </p:cNvPr>
          <p:cNvSpPr txBox="1">
            <a:spLocks/>
          </p:cNvSpPr>
          <p:nvPr/>
        </p:nvSpPr>
        <p:spPr>
          <a:xfrm>
            <a:off x="3775301" y="3467947"/>
            <a:ext cx="1990802" cy="992644"/>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850"/>
              </a:lnSpc>
            </a:pPr>
            <a:r>
              <a:rPr lang="en-US" sz="1200" dirty="0">
                <a:solidFill>
                  <a:schemeClr val="tx1"/>
                </a:solidFill>
                <a:latin typeface="Lato Light" panose="020F0502020204030203" pitchFamily="34" charset="0"/>
              </a:rPr>
              <a:t>You can do whatever you want, go a impress your audience with an amazing presentation</a:t>
            </a:r>
          </a:p>
        </p:txBody>
      </p:sp>
      <p:sp>
        <p:nvSpPr>
          <p:cNvPr id="55" name="TextBox 54">
            <a:extLst>
              <a:ext uri="{FF2B5EF4-FFF2-40B4-BE49-F238E27FC236}">
                <a16:creationId xmlns:a16="http://schemas.microsoft.com/office/drawing/2014/main" id="{B1D6F178-885B-D94B-BB62-1861A6B23DD9}"/>
              </a:ext>
            </a:extLst>
          </p:cNvPr>
          <p:cNvSpPr txBox="1"/>
          <p:nvPr/>
        </p:nvSpPr>
        <p:spPr>
          <a:xfrm>
            <a:off x="3965032" y="3130815"/>
            <a:ext cx="1611340" cy="338554"/>
          </a:xfrm>
          <a:prstGeom prst="rect">
            <a:avLst/>
          </a:prstGeom>
          <a:noFill/>
        </p:spPr>
        <p:txBody>
          <a:bodyPr wrap="none" rtlCol="0" anchor="b" anchorCtr="0">
            <a:spAutoFit/>
          </a:bodyPr>
          <a:lstStyle/>
          <a:p>
            <a:pPr algn="ctr"/>
            <a:r>
              <a:rPr lang="en-US" sz="1600" b="1" dirty="0">
                <a:solidFill>
                  <a:schemeClr val="tx2"/>
                </a:solidFill>
                <a:latin typeface="Poppins" pitchFamily="2" charset="77"/>
                <a:ea typeface="League Spartan" charset="0"/>
                <a:cs typeface="Poppins" pitchFamily="2" charset="77"/>
              </a:rPr>
              <a:t>YOUR TITLE 02</a:t>
            </a:r>
          </a:p>
        </p:txBody>
      </p:sp>
      <p:sp>
        <p:nvSpPr>
          <p:cNvPr id="57" name="Subtitle 2">
            <a:extLst>
              <a:ext uri="{FF2B5EF4-FFF2-40B4-BE49-F238E27FC236}">
                <a16:creationId xmlns:a16="http://schemas.microsoft.com/office/drawing/2014/main" id="{FE53D68E-A901-FE40-8429-D7E03AB09491}"/>
              </a:ext>
            </a:extLst>
          </p:cNvPr>
          <p:cNvSpPr txBox="1">
            <a:spLocks/>
          </p:cNvSpPr>
          <p:nvPr/>
        </p:nvSpPr>
        <p:spPr>
          <a:xfrm>
            <a:off x="6398429" y="3467947"/>
            <a:ext cx="1990802" cy="992644"/>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850"/>
              </a:lnSpc>
            </a:pPr>
            <a:r>
              <a:rPr lang="en-US" sz="1200" dirty="0">
                <a:solidFill>
                  <a:schemeClr val="tx1"/>
                </a:solidFill>
                <a:latin typeface="Lato Light" panose="020F0502020204030203" pitchFamily="34" charset="0"/>
              </a:rPr>
              <a:t>You can do whatever you want, go a impress your audience with an amazing presentation</a:t>
            </a:r>
          </a:p>
        </p:txBody>
      </p:sp>
      <p:sp>
        <p:nvSpPr>
          <p:cNvPr id="58" name="TextBox 57">
            <a:extLst>
              <a:ext uri="{FF2B5EF4-FFF2-40B4-BE49-F238E27FC236}">
                <a16:creationId xmlns:a16="http://schemas.microsoft.com/office/drawing/2014/main" id="{F6BF3A96-2379-5D44-B997-566C49CCF8BE}"/>
              </a:ext>
            </a:extLst>
          </p:cNvPr>
          <p:cNvSpPr txBox="1"/>
          <p:nvPr/>
        </p:nvSpPr>
        <p:spPr>
          <a:xfrm>
            <a:off x="6584955" y="3130815"/>
            <a:ext cx="1617751" cy="338554"/>
          </a:xfrm>
          <a:prstGeom prst="rect">
            <a:avLst/>
          </a:prstGeom>
          <a:noFill/>
        </p:spPr>
        <p:txBody>
          <a:bodyPr wrap="none" rtlCol="0" anchor="b" anchorCtr="0">
            <a:spAutoFit/>
          </a:bodyPr>
          <a:lstStyle/>
          <a:p>
            <a:pPr algn="ctr"/>
            <a:r>
              <a:rPr lang="en-US" sz="1600" b="1" dirty="0">
                <a:solidFill>
                  <a:schemeClr val="tx2"/>
                </a:solidFill>
                <a:latin typeface="Poppins" pitchFamily="2" charset="77"/>
                <a:ea typeface="League Spartan" charset="0"/>
                <a:cs typeface="Poppins" pitchFamily="2" charset="77"/>
              </a:rPr>
              <a:t>YOUR TITLE 03</a:t>
            </a:r>
          </a:p>
        </p:txBody>
      </p:sp>
      <p:sp>
        <p:nvSpPr>
          <p:cNvPr id="60" name="Subtitle 2">
            <a:extLst>
              <a:ext uri="{FF2B5EF4-FFF2-40B4-BE49-F238E27FC236}">
                <a16:creationId xmlns:a16="http://schemas.microsoft.com/office/drawing/2014/main" id="{72526E2D-B553-3F4E-93AB-4E8576280055}"/>
              </a:ext>
            </a:extLst>
          </p:cNvPr>
          <p:cNvSpPr txBox="1">
            <a:spLocks/>
          </p:cNvSpPr>
          <p:nvPr/>
        </p:nvSpPr>
        <p:spPr>
          <a:xfrm>
            <a:off x="9018807" y="3467947"/>
            <a:ext cx="1990802" cy="992644"/>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850"/>
              </a:lnSpc>
            </a:pPr>
            <a:r>
              <a:rPr lang="en-US" sz="1200" dirty="0">
                <a:solidFill>
                  <a:schemeClr val="tx1"/>
                </a:solidFill>
                <a:latin typeface="Lato Light" panose="020F0502020204030203" pitchFamily="34" charset="0"/>
              </a:rPr>
              <a:t>You can do whatever you want, go a impress your audience with an amazing presentation</a:t>
            </a:r>
          </a:p>
        </p:txBody>
      </p:sp>
      <p:sp>
        <p:nvSpPr>
          <p:cNvPr id="61" name="TextBox 60">
            <a:extLst>
              <a:ext uri="{FF2B5EF4-FFF2-40B4-BE49-F238E27FC236}">
                <a16:creationId xmlns:a16="http://schemas.microsoft.com/office/drawing/2014/main" id="{1B4F407A-BF43-4E40-82C7-2928D8F81AB9}"/>
              </a:ext>
            </a:extLst>
          </p:cNvPr>
          <p:cNvSpPr txBox="1"/>
          <p:nvPr/>
        </p:nvSpPr>
        <p:spPr>
          <a:xfrm>
            <a:off x="9197318" y="3130815"/>
            <a:ext cx="1633781" cy="338554"/>
          </a:xfrm>
          <a:prstGeom prst="rect">
            <a:avLst/>
          </a:prstGeom>
          <a:noFill/>
        </p:spPr>
        <p:txBody>
          <a:bodyPr wrap="none" rtlCol="0" anchor="b" anchorCtr="0">
            <a:spAutoFit/>
          </a:bodyPr>
          <a:lstStyle/>
          <a:p>
            <a:pPr algn="ctr"/>
            <a:r>
              <a:rPr lang="en-US" sz="1600" b="1" dirty="0">
                <a:solidFill>
                  <a:schemeClr val="tx2"/>
                </a:solidFill>
                <a:latin typeface="Poppins" pitchFamily="2" charset="77"/>
                <a:ea typeface="League Spartan" charset="0"/>
                <a:cs typeface="Poppins" pitchFamily="2" charset="77"/>
              </a:rPr>
              <a:t>YOUR TITLE 04</a:t>
            </a:r>
          </a:p>
        </p:txBody>
      </p:sp>
      <p:sp>
        <p:nvSpPr>
          <p:cNvPr id="62" name="Freeform 1034">
            <a:extLst>
              <a:ext uri="{FF2B5EF4-FFF2-40B4-BE49-F238E27FC236}">
                <a16:creationId xmlns:a16="http://schemas.microsoft.com/office/drawing/2014/main" id="{B740D13A-9A98-0C42-8EB0-99DA7F98D61D}"/>
              </a:ext>
            </a:extLst>
          </p:cNvPr>
          <p:cNvSpPr>
            <a:spLocks noChangeAspect="1" noChangeArrowheads="1"/>
          </p:cNvSpPr>
          <p:nvPr/>
        </p:nvSpPr>
        <p:spPr bwMode="auto">
          <a:xfrm>
            <a:off x="2389111" y="2330202"/>
            <a:ext cx="360200" cy="360200"/>
          </a:xfrm>
          <a:custGeom>
            <a:avLst/>
            <a:gdLst>
              <a:gd name="T0" fmla="*/ 20947437 w 290153"/>
              <a:gd name="T1" fmla="*/ 60966791 h 290152"/>
              <a:gd name="T2" fmla="*/ 41895148 w 290153"/>
              <a:gd name="T3" fmla="*/ 55253643 h 290152"/>
              <a:gd name="T4" fmla="*/ 1953829 w 290153"/>
              <a:gd name="T5" fmla="*/ 47661876 h 290152"/>
              <a:gd name="T6" fmla="*/ 4767533 w 290153"/>
              <a:gd name="T7" fmla="*/ 53375016 h 290152"/>
              <a:gd name="T8" fmla="*/ 60966886 w 290153"/>
              <a:gd name="T9" fmla="*/ 50479660 h 290152"/>
              <a:gd name="T10" fmla="*/ 1953829 w 290153"/>
              <a:gd name="T11" fmla="*/ 47661876 h 290152"/>
              <a:gd name="T12" fmla="*/ 52681382 w 290153"/>
              <a:gd name="T13" fmla="*/ 38113832 h 290152"/>
              <a:gd name="T14" fmla="*/ 60966886 w 290153"/>
              <a:gd name="T15" fmla="*/ 29896602 h 290152"/>
              <a:gd name="T16" fmla="*/ 33684088 w 290153"/>
              <a:gd name="T17" fmla="*/ 25509295 h 290152"/>
              <a:gd name="T18" fmla="*/ 42283252 w 290153"/>
              <a:gd name="T19" fmla="*/ 37985822 h 290152"/>
              <a:gd name="T20" fmla="*/ 52681382 w 290153"/>
              <a:gd name="T21" fmla="*/ 19644127 h 290152"/>
              <a:gd name="T22" fmla="*/ 60966886 w 290153"/>
              <a:gd name="T23" fmla="*/ 27939797 h 290152"/>
              <a:gd name="T24" fmla="*/ 52681382 w 290153"/>
              <a:gd name="T25" fmla="*/ 19644127 h 290152"/>
              <a:gd name="T26" fmla="*/ 9528306 w 290153"/>
              <a:gd name="T27" fmla="*/ 29953634 h 290152"/>
              <a:gd name="T28" fmla="*/ 22739430 w 290153"/>
              <a:gd name="T29" fmla="*/ 37985822 h 290152"/>
              <a:gd name="T30" fmla="*/ 16798059 w 290153"/>
              <a:gd name="T31" fmla="*/ 19504764 h 290152"/>
              <a:gd name="T32" fmla="*/ 28034182 w 290153"/>
              <a:gd name="T33" fmla="*/ 16831035 h 290152"/>
              <a:gd name="T34" fmla="*/ 32477052 w 290153"/>
              <a:gd name="T35" fmla="*/ 16831035 h 290152"/>
              <a:gd name="T36" fmla="*/ 30216784 w 290153"/>
              <a:gd name="T37" fmla="*/ 12737749 h 290152"/>
              <a:gd name="T38" fmla="*/ 30216784 w 290153"/>
              <a:gd name="T39" fmla="*/ 20922938 h 290152"/>
              <a:gd name="T40" fmla="*/ 30216784 w 290153"/>
              <a:gd name="T41" fmla="*/ 12737749 h 290152"/>
              <a:gd name="T42" fmla="*/ 52681382 w 290153"/>
              <a:gd name="T43" fmla="*/ 17765495 h 290152"/>
              <a:gd name="T44" fmla="*/ 60966886 w 290153"/>
              <a:gd name="T45" fmla="*/ 9469542 h 290152"/>
              <a:gd name="T46" fmla="*/ 9528306 w 290153"/>
              <a:gd name="T47" fmla="*/ 9445023 h 290152"/>
              <a:gd name="T48" fmla="*/ 16016596 w 290153"/>
              <a:gd name="T49" fmla="*/ 17243235 h 290152"/>
              <a:gd name="T50" fmla="*/ 27351872 w 290153"/>
              <a:gd name="T51" fmla="*/ 31357837 h 290152"/>
              <a:gd name="T52" fmla="*/ 34544077 w 290153"/>
              <a:gd name="T53" fmla="*/ 23325608 h 290152"/>
              <a:gd name="T54" fmla="*/ 43221520 w 290153"/>
              <a:gd name="T55" fmla="*/ 9445023 h 290152"/>
              <a:gd name="T56" fmla="*/ 8589351 w 290153"/>
              <a:gd name="T57" fmla="*/ 7574355 h 290152"/>
              <a:gd name="T58" fmla="*/ 45019651 w 290153"/>
              <a:gd name="T59" fmla="*/ 8509747 h 290152"/>
              <a:gd name="T60" fmla="*/ 44159556 w 290153"/>
              <a:gd name="T61" fmla="*/ 39857490 h 290152"/>
              <a:gd name="T62" fmla="*/ 7573433 w 290153"/>
              <a:gd name="T63" fmla="*/ 38921725 h 290152"/>
              <a:gd name="T64" fmla="*/ 8589351 w 290153"/>
              <a:gd name="T65" fmla="*/ 7574355 h 290152"/>
              <a:gd name="T66" fmla="*/ 1953829 w 290153"/>
              <a:gd name="T67" fmla="*/ 4695766 h 290152"/>
              <a:gd name="T68" fmla="*/ 60966886 w 290153"/>
              <a:gd name="T69" fmla="*/ 45783705 h 290152"/>
              <a:gd name="T70" fmla="*/ 51743497 w 290153"/>
              <a:gd name="T71" fmla="*/ 39992226 h 290152"/>
              <a:gd name="T72" fmla="*/ 50805558 w 290153"/>
              <a:gd name="T73" fmla="*/ 8530455 h 290152"/>
              <a:gd name="T74" fmla="*/ 60966886 w 290153"/>
              <a:gd name="T75" fmla="*/ 7592014 h 290152"/>
              <a:gd name="T76" fmla="*/ 58074782 w 290153"/>
              <a:gd name="T77" fmla="*/ 1878494 h 290152"/>
              <a:gd name="T78" fmla="*/ 4767533 w 290153"/>
              <a:gd name="T79" fmla="*/ 0 h 290152"/>
              <a:gd name="T80" fmla="*/ 62920713 w 290153"/>
              <a:gd name="T81" fmla="*/ 4695766 h 290152"/>
              <a:gd name="T82" fmla="*/ 58074782 w 290153"/>
              <a:gd name="T83" fmla="*/ 55253643 h 290152"/>
              <a:gd name="T84" fmla="*/ 43849164 w 290153"/>
              <a:gd name="T85" fmla="*/ 60966791 h 290152"/>
              <a:gd name="T86" fmla="*/ 51430826 w 290153"/>
              <a:gd name="T87" fmla="*/ 61905742 h 290152"/>
              <a:gd name="T88" fmla="*/ 12349712 w 290153"/>
              <a:gd name="T89" fmla="*/ 62923024 h 290152"/>
              <a:gd name="T90" fmla="*/ 12349712 w 290153"/>
              <a:gd name="T91" fmla="*/ 60966791 h 290152"/>
              <a:gd name="T92" fmla="*/ 18993374 w 290153"/>
              <a:gd name="T93" fmla="*/ 55253643 h 290152"/>
              <a:gd name="T94" fmla="*/ 0 w 290153"/>
              <a:gd name="T95" fmla="*/ 50479660 h 290152"/>
              <a:gd name="T96" fmla="*/ 4767533 w 290153"/>
              <a:gd name="T97" fmla="*/ 0 h 29015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90153" h="290152">
                <a:moveTo>
                  <a:pt x="96597" y="254786"/>
                </a:moveTo>
                <a:lnTo>
                  <a:pt x="96597" y="281130"/>
                </a:lnTo>
                <a:lnTo>
                  <a:pt x="193195" y="281130"/>
                </a:lnTo>
                <a:lnTo>
                  <a:pt x="193195" y="254786"/>
                </a:lnTo>
                <a:lnTo>
                  <a:pt x="96597" y="254786"/>
                </a:lnTo>
                <a:close/>
                <a:moveTo>
                  <a:pt x="9011" y="219780"/>
                </a:moveTo>
                <a:lnTo>
                  <a:pt x="9011" y="232772"/>
                </a:lnTo>
                <a:cubicBezTo>
                  <a:pt x="9011" y="240350"/>
                  <a:pt x="14778" y="246124"/>
                  <a:pt x="21987" y="246124"/>
                </a:cubicBezTo>
                <a:lnTo>
                  <a:pt x="267806" y="246124"/>
                </a:lnTo>
                <a:cubicBezTo>
                  <a:pt x="275014" y="246124"/>
                  <a:pt x="281142" y="240350"/>
                  <a:pt x="281142" y="232772"/>
                </a:cubicBezTo>
                <a:lnTo>
                  <a:pt x="281142" y="219780"/>
                </a:lnTo>
                <a:lnTo>
                  <a:pt x="9011" y="219780"/>
                </a:lnTo>
                <a:close/>
                <a:moveTo>
                  <a:pt x="242935" y="137859"/>
                </a:moveTo>
                <a:lnTo>
                  <a:pt x="242935" y="175752"/>
                </a:lnTo>
                <a:lnTo>
                  <a:pt x="281142" y="175752"/>
                </a:lnTo>
                <a:lnTo>
                  <a:pt x="281142" y="137859"/>
                </a:lnTo>
                <a:lnTo>
                  <a:pt x="242935" y="137859"/>
                </a:lnTo>
                <a:close/>
                <a:moveTo>
                  <a:pt x="155331" y="117628"/>
                </a:moveTo>
                <a:lnTo>
                  <a:pt x="115676" y="175161"/>
                </a:lnTo>
                <a:lnTo>
                  <a:pt x="194985" y="175161"/>
                </a:lnTo>
                <a:lnTo>
                  <a:pt x="155331" y="117628"/>
                </a:lnTo>
                <a:close/>
                <a:moveTo>
                  <a:pt x="242935" y="90583"/>
                </a:moveTo>
                <a:lnTo>
                  <a:pt x="242935" y="128836"/>
                </a:lnTo>
                <a:lnTo>
                  <a:pt x="281142" y="128836"/>
                </a:lnTo>
                <a:lnTo>
                  <a:pt x="281142" y="90583"/>
                </a:lnTo>
                <a:lnTo>
                  <a:pt x="242935" y="90583"/>
                </a:lnTo>
                <a:close/>
                <a:moveTo>
                  <a:pt x="77463" y="89941"/>
                </a:moveTo>
                <a:lnTo>
                  <a:pt x="43937" y="138124"/>
                </a:lnTo>
                <a:lnTo>
                  <a:pt x="43937" y="175161"/>
                </a:lnTo>
                <a:lnTo>
                  <a:pt x="104861" y="175161"/>
                </a:lnTo>
                <a:lnTo>
                  <a:pt x="120723" y="152148"/>
                </a:lnTo>
                <a:lnTo>
                  <a:pt x="77463" y="89941"/>
                </a:lnTo>
                <a:close/>
                <a:moveTo>
                  <a:pt x="139341" y="67284"/>
                </a:moveTo>
                <a:cubicBezTo>
                  <a:pt x="133949" y="67284"/>
                  <a:pt x="129277" y="71913"/>
                  <a:pt x="129277" y="77610"/>
                </a:cubicBezTo>
                <a:cubicBezTo>
                  <a:pt x="129277" y="82951"/>
                  <a:pt x="133949" y="87580"/>
                  <a:pt x="139341" y="87580"/>
                </a:cubicBezTo>
                <a:cubicBezTo>
                  <a:pt x="145092" y="87580"/>
                  <a:pt x="149764" y="82951"/>
                  <a:pt x="149764" y="77610"/>
                </a:cubicBezTo>
                <a:cubicBezTo>
                  <a:pt x="149764" y="71913"/>
                  <a:pt x="145092" y="67284"/>
                  <a:pt x="139341" y="67284"/>
                </a:cubicBezTo>
                <a:close/>
                <a:moveTo>
                  <a:pt x="139341" y="58738"/>
                </a:moveTo>
                <a:cubicBezTo>
                  <a:pt x="150124" y="58738"/>
                  <a:pt x="158391" y="67284"/>
                  <a:pt x="158391" y="77610"/>
                </a:cubicBezTo>
                <a:cubicBezTo>
                  <a:pt x="158391" y="87936"/>
                  <a:pt x="150124" y="96482"/>
                  <a:pt x="139341" y="96482"/>
                </a:cubicBezTo>
                <a:cubicBezTo>
                  <a:pt x="129277" y="96482"/>
                  <a:pt x="120650" y="87936"/>
                  <a:pt x="120650" y="77610"/>
                </a:cubicBezTo>
                <a:cubicBezTo>
                  <a:pt x="120650" y="67284"/>
                  <a:pt x="129277" y="58738"/>
                  <a:pt x="139341" y="58738"/>
                </a:cubicBezTo>
                <a:close/>
                <a:moveTo>
                  <a:pt x="242935" y="43667"/>
                </a:moveTo>
                <a:lnTo>
                  <a:pt x="242935" y="81921"/>
                </a:lnTo>
                <a:lnTo>
                  <a:pt x="281142" y="81921"/>
                </a:lnTo>
                <a:lnTo>
                  <a:pt x="281142" y="43667"/>
                </a:lnTo>
                <a:lnTo>
                  <a:pt x="242935" y="43667"/>
                </a:lnTo>
                <a:close/>
                <a:moveTo>
                  <a:pt x="43937" y="43555"/>
                </a:moveTo>
                <a:lnTo>
                  <a:pt x="43937" y="122662"/>
                </a:lnTo>
                <a:lnTo>
                  <a:pt x="73858" y="79513"/>
                </a:lnTo>
                <a:cubicBezTo>
                  <a:pt x="75300" y="76996"/>
                  <a:pt x="79626" y="76996"/>
                  <a:pt x="81068" y="79513"/>
                </a:cubicBezTo>
                <a:lnTo>
                  <a:pt x="126131" y="144597"/>
                </a:lnTo>
                <a:lnTo>
                  <a:pt x="151726" y="107560"/>
                </a:lnTo>
                <a:cubicBezTo>
                  <a:pt x="153528" y="105043"/>
                  <a:pt x="157494" y="105043"/>
                  <a:pt x="159296" y="107560"/>
                </a:cubicBezTo>
                <a:lnTo>
                  <a:pt x="199311" y="165452"/>
                </a:lnTo>
                <a:lnTo>
                  <a:pt x="199311" y="43555"/>
                </a:lnTo>
                <a:lnTo>
                  <a:pt x="43937" y="43555"/>
                </a:lnTo>
                <a:close/>
                <a:moveTo>
                  <a:pt x="39611" y="34925"/>
                </a:moveTo>
                <a:lnTo>
                  <a:pt x="203637" y="34925"/>
                </a:lnTo>
                <a:cubicBezTo>
                  <a:pt x="205800" y="34925"/>
                  <a:pt x="207603" y="36723"/>
                  <a:pt x="207603" y="39240"/>
                </a:cubicBezTo>
                <a:lnTo>
                  <a:pt x="207603" y="179476"/>
                </a:lnTo>
                <a:cubicBezTo>
                  <a:pt x="207603" y="181993"/>
                  <a:pt x="205800" y="183791"/>
                  <a:pt x="203637" y="183791"/>
                </a:cubicBezTo>
                <a:lnTo>
                  <a:pt x="39611" y="183791"/>
                </a:lnTo>
                <a:cubicBezTo>
                  <a:pt x="37088" y="183791"/>
                  <a:pt x="34925" y="181993"/>
                  <a:pt x="34925" y="179476"/>
                </a:cubicBezTo>
                <a:lnTo>
                  <a:pt x="34925" y="39240"/>
                </a:lnTo>
                <a:cubicBezTo>
                  <a:pt x="34925" y="36723"/>
                  <a:pt x="37088" y="34925"/>
                  <a:pt x="39611" y="34925"/>
                </a:cubicBezTo>
                <a:close/>
                <a:moveTo>
                  <a:pt x="21987" y="8661"/>
                </a:moveTo>
                <a:cubicBezTo>
                  <a:pt x="14778" y="8661"/>
                  <a:pt x="9011" y="14435"/>
                  <a:pt x="9011" y="21653"/>
                </a:cubicBezTo>
                <a:lnTo>
                  <a:pt x="9011" y="211118"/>
                </a:lnTo>
                <a:lnTo>
                  <a:pt x="281142" y="211118"/>
                </a:lnTo>
                <a:lnTo>
                  <a:pt x="281142" y="184413"/>
                </a:lnTo>
                <a:lnTo>
                  <a:pt x="238610" y="184413"/>
                </a:lnTo>
                <a:cubicBezTo>
                  <a:pt x="236087" y="184413"/>
                  <a:pt x="234285" y="182608"/>
                  <a:pt x="234285" y="180082"/>
                </a:cubicBezTo>
                <a:lnTo>
                  <a:pt x="234285" y="39336"/>
                </a:lnTo>
                <a:cubicBezTo>
                  <a:pt x="234285" y="36810"/>
                  <a:pt x="236087" y="35006"/>
                  <a:pt x="238610" y="35006"/>
                </a:cubicBezTo>
                <a:lnTo>
                  <a:pt x="281142" y="35006"/>
                </a:lnTo>
                <a:lnTo>
                  <a:pt x="281142" y="21653"/>
                </a:lnTo>
                <a:cubicBezTo>
                  <a:pt x="281142" y="14435"/>
                  <a:pt x="275014" y="8661"/>
                  <a:pt x="267806" y="8661"/>
                </a:cubicBezTo>
                <a:lnTo>
                  <a:pt x="21987" y="8661"/>
                </a:lnTo>
                <a:close/>
                <a:moveTo>
                  <a:pt x="21987" y="0"/>
                </a:moveTo>
                <a:lnTo>
                  <a:pt x="267806" y="0"/>
                </a:lnTo>
                <a:cubicBezTo>
                  <a:pt x="280060" y="0"/>
                  <a:pt x="290153" y="9744"/>
                  <a:pt x="290153" y="21653"/>
                </a:cubicBezTo>
                <a:lnTo>
                  <a:pt x="290153" y="232772"/>
                </a:lnTo>
                <a:cubicBezTo>
                  <a:pt x="290153" y="245042"/>
                  <a:pt x="280060" y="254786"/>
                  <a:pt x="267806" y="254786"/>
                </a:cubicBezTo>
                <a:lnTo>
                  <a:pt x="202206" y="254786"/>
                </a:lnTo>
                <a:lnTo>
                  <a:pt x="202206" y="281130"/>
                </a:lnTo>
                <a:lnTo>
                  <a:pt x="232843" y="281130"/>
                </a:lnTo>
                <a:cubicBezTo>
                  <a:pt x="235006" y="281130"/>
                  <a:pt x="237168" y="283296"/>
                  <a:pt x="237168" y="285461"/>
                </a:cubicBezTo>
                <a:cubicBezTo>
                  <a:pt x="237168" y="288348"/>
                  <a:pt x="235006" y="290152"/>
                  <a:pt x="232843" y="290152"/>
                </a:cubicBezTo>
                <a:lnTo>
                  <a:pt x="56949" y="290152"/>
                </a:lnTo>
                <a:cubicBezTo>
                  <a:pt x="54786" y="290152"/>
                  <a:pt x="52624" y="288348"/>
                  <a:pt x="52624" y="285461"/>
                </a:cubicBezTo>
                <a:cubicBezTo>
                  <a:pt x="52624" y="283296"/>
                  <a:pt x="54786" y="281130"/>
                  <a:pt x="56949" y="281130"/>
                </a:cubicBezTo>
                <a:lnTo>
                  <a:pt x="87586" y="281130"/>
                </a:lnTo>
                <a:lnTo>
                  <a:pt x="87586" y="254786"/>
                </a:lnTo>
                <a:lnTo>
                  <a:pt x="21987" y="254786"/>
                </a:lnTo>
                <a:cubicBezTo>
                  <a:pt x="9732" y="254786"/>
                  <a:pt x="0" y="245042"/>
                  <a:pt x="0" y="232772"/>
                </a:cubicBezTo>
                <a:lnTo>
                  <a:pt x="0" y="21653"/>
                </a:lnTo>
                <a:cubicBezTo>
                  <a:pt x="0" y="9744"/>
                  <a:pt x="9732" y="0"/>
                  <a:pt x="21987" y="0"/>
                </a:cubicBezTo>
                <a:close/>
              </a:path>
            </a:pathLst>
          </a:custGeom>
          <a:solidFill>
            <a:schemeClr val="accent1"/>
          </a:solidFill>
          <a:ln>
            <a:noFill/>
          </a:ln>
          <a:effectLst/>
        </p:spPr>
        <p:txBody>
          <a:bodyPr anchor="ctr"/>
          <a:lstStyle/>
          <a:p>
            <a:endParaRPr lang="en-US" sz="900" dirty="0">
              <a:latin typeface="Lato Light" panose="020F0502020204030203" pitchFamily="34" charset="0"/>
            </a:endParaRPr>
          </a:p>
        </p:txBody>
      </p:sp>
      <p:sp>
        <p:nvSpPr>
          <p:cNvPr id="63" name="Freeform 1033">
            <a:extLst>
              <a:ext uri="{FF2B5EF4-FFF2-40B4-BE49-F238E27FC236}">
                <a16:creationId xmlns:a16="http://schemas.microsoft.com/office/drawing/2014/main" id="{A215381A-70C1-E445-AAE1-8BD691E92AE4}"/>
              </a:ext>
            </a:extLst>
          </p:cNvPr>
          <p:cNvSpPr>
            <a:spLocks noChangeAspect="1" noChangeArrowheads="1"/>
          </p:cNvSpPr>
          <p:nvPr/>
        </p:nvSpPr>
        <p:spPr bwMode="auto">
          <a:xfrm>
            <a:off x="5002624" y="2355156"/>
            <a:ext cx="360199" cy="310293"/>
          </a:xfrm>
          <a:custGeom>
            <a:avLst/>
            <a:gdLst>
              <a:gd name="T0" fmla="*/ 44610316 w 290152"/>
              <a:gd name="T1" fmla="*/ 43543067 h 250467"/>
              <a:gd name="T2" fmla="*/ 24261540 w 290152"/>
              <a:gd name="T3" fmla="*/ 43543067 h 250467"/>
              <a:gd name="T4" fmla="*/ 5869932 w 290152"/>
              <a:gd name="T5" fmla="*/ 51582464 h 250467"/>
              <a:gd name="T6" fmla="*/ 1956269 w 290152"/>
              <a:gd name="T7" fmla="*/ 47601133 h 250467"/>
              <a:gd name="T8" fmla="*/ 62923742 w 290152"/>
              <a:gd name="T9" fmla="*/ 47601133 h 250467"/>
              <a:gd name="T10" fmla="*/ 47641867 w 290152"/>
              <a:gd name="T11" fmla="*/ 25353693 h 250467"/>
              <a:gd name="T12" fmla="*/ 49881259 w 290152"/>
              <a:gd name="T13" fmla="*/ 29422458 h 250467"/>
              <a:gd name="T14" fmla="*/ 46911515 w 290152"/>
              <a:gd name="T15" fmla="*/ 19215497 h 250467"/>
              <a:gd name="T16" fmla="*/ 43498583 w 290152"/>
              <a:gd name="T17" fmla="*/ 23229919 h 250467"/>
              <a:gd name="T18" fmla="*/ 43498583 w 290152"/>
              <a:gd name="T19" fmla="*/ 27630461 h 250467"/>
              <a:gd name="T20" fmla="*/ 46989349 w 290152"/>
              <a:gd name="T21" fmla="*/ 31645088 h 250467"/>
              <a:gd name="T22" fmla="*/ 52263952 w 290152"/>
              <a:gd name="T23" fmla="*/ 31953782 h 250467"/>
              <a:gd name="T24" fmla="*/ 56297327 w 290152"/>
              <a:gd name="T25" fmla="*/ 28479865 h 250467"/>
              <a:gd name="T26" fmla="*/ 57460822 w 290152"/>
              <a:gd name="T27" fmla="*/ 23847895 h 250467"/>
              <a:gd name="T28" fmla="*/ 54125420 w 290152"/>
              <a:gd name="T29" fmla="*/ 19138185 h 250467"/>
              <a:gd name="T30" fmla="*/ 48075059 w 290152"/>
              <a:gd name="T31" fmla="*/ 13116259 h 250467"/>
              <a:gd name="T32" fmla="*/ 57383023 w 290152"/>
              <a:gd name="T33" fmla="*/ 15278161 h 250467"/>
              <a:gd name="T34" fmla="*/ 62424996 w 290152"/>
              <a:gd name="T35" fmla="*/ 23384395 h 250467"/>
              <a:gd name="T36" fmla="*/ 60253274 w 290152"/>
              <a:gd name="T37" fmla="*/ 32726172 h 250467"/>
              <a:gd name="T38" fmla="*/ 52108465 w 290152"/>
              <a:gd name="T39" fmla="*/ 37744348 h 250467"/>
              <a:gd name="T40" fmla="*/ 43886513 w 290152"/>
              <a:gd name="T41" fmla="*/ 35582449 h 250467"/>
              <a:gd name="T42" fmla="*/ 38456736 w 290152"/>
              <a:gd name="T43" fmla="*/ 28248191 h 250467"/>
              <a:gd name="T44" fmla="*/ 41947443 w 290152"/>
              <a:gd name="T45" fmla="*/ 22072019 h 250467"/>
              <a:gd name="T46" fmla="*/ 46756691 w 290152"/>
              <a:gd name="T47" fmla="*/ 17285472 h 250467"/>
              <a:gd name="T48" fmla="*/ 25916885 w 290152"/>
              <a:gd name="T49" fmla="*/ 18271320 h 250467"/>
              <a:gd name="T50" fmla="*/ 18590774 w 290152"/>
              <a:gd name="T51" fmla="*/ 9155015 h 250467"/>
              <a:gd name="T52" fmla="*/ 49922188 w 290152"/>
              <a:gd name="T53" fmla="*/ 8929091 h 250467"/>
              <a:gd name="T54" fmla="*/ 17262916 w 290152"/>
              <a:gd name="T55" fmla="*/ 1846001 h 250467"/>
              <a:gd name="T56" fmla="*/ 9060858 w 290152"/>
              <a:gd name="T57" fmla="*/ 4692919 h 250467"/>
              <a:gd name="T58" fmla="*/ 3514646 w 290152"/>
              <a:gd name="T59" fmla="*/ 11155311 h 250467"/>
              <a:gd name="T60" fmla="*/ 1952567 w 290152"/>
              <a:gd name="T61" fmla="*/ 19540754 h 250467"/>
              <a:gd name="T62" fmla="*/ 4843141 w 290152"/>
              <a:gd name="T63" fmla="*/ 27618573 h 250467"/>
              <a:gd name="T64" fmla="*/ 11404611 w 290152"/>
              <a:gd name="T65" fmla="*/ 33080833 h 250467"/>
              <a:gd name="T66" fmla="*/ 17341043 w 290152"/>
              <a:gd name="T67" fmla="*/ 34696634 h 250467"/>
              <a:gd name="T68" fmla="*/ 25855195 w 290152"/>
              <a:gd name="T69" fmla="*/ 33157754 h 250467"/>
              <a:gd name="T70" fmla="*/ 32416445 w 290152"/>
              <a:gd name="T71" fmla="*/ 27541718 h 250467"/>
              <a:gd name="T72" fmla="*/ 35306984 w 290152"/>
              <a:gd name="T73" fmla="*/ 19463671 h 250467"/>
              <a:gd name="T74" fmla="*/ 33666187 w 290152"/>
              <a:gd name="T75" fmla="*/ 11078074 h 250467"/>
              <a:gd name="T76" fmla="*/ 28042323 w 290152"/>
              <a:gd name="T77" fmla="*/ 4538860 h 250467"/>
              <a:gd name="T78" fmla="*/ 19840519 w 290152"/>
              <a:gd name="T79" fmla="*/ 1769704 h 250467"/>
              <a:gd name="T80" fmla="*/ 37707911 w 290152"/>
              <a:gd name="T81" fmla="*/ 5873922 h 250467"/>
              <a:gd name="T82" fmla="*/ 19918687 w 290152"/>
              <a:gd name="T83" fmla="*/ 0 h 250467"/>
              <a:gd name="T84" fmla="*/ 28979629 w 290152"/>
              <a:gd name="T85" fmla="*/ 3077794 h 250467"/>
              <a:gd name="T86" fmla="*/ 32807044 w 290152"/>
              <a:gd name="T87" fmla="*/ 7154649 h 250467"/>
              <a:gd name="T88" fmla="*/ 33744834 w 290152"/>
              <a:gd name="T89" fmla="*/ 15155629 h 250467"/>
              <a:gd name="T90" fmla="*/ 33275795 w 290152"/>
              <a:gd name="T91" fmla="*/ 23002722 h 250467"/>
              <a:gd name="T92" fmla="*/ 31479527 w 290152"/>
              <a:gd name="T93" fmla="*/ 29157210 h 250467"/>
              <a:gd name="T94" fmla="*/ 26714463 w 290152"/>
              <a:gd name="T95" fmla="*/ 34696634 h 250467"/>
              <a:gd name="T96" fmla="*/ 17262916 w 290152"/>
              <a:gd name="T97" fmla="*/ 36542700 h 250467"/>
              <a:gd name="T98" fmla="*/ 8124061 w 290152"/>
              <a:gd name="T99" fmla="*/ 33388376 h 250467"/>
              <a:gd name="T100" fmla="*/ 3202091 w 290152"/>
              <a:gd name="T101" fmla="*/ 28541671 h 250467"/>
              <a:gd name="T102" fmla="*/ 1796166 w 290152"/>
              <a:gd name="T103" fmla="*/ 21387201 h 250467"/>
              <a:gd name="T104" fmla="*/ 2499070 w 290152"/>
              <a:gd name="T105" fmla="*/ 12693632 h 250467"/>
              <a:gd name="T106" fmla="*/ 8280430 w 290152"/>
              <a:gd name="T107" fmla="*/ 6846985 h 250467"/>
              <a:gd name="T108" fmla="*/ 13747607 w 290152"/>
              <a:gd name="T109" fmla="*/ 3769430 h 2504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90152" h="250467">
                <a:moveTo>
                  <a:pt x="205705" y="203866"/>
                </a:moveTo>
                <a:lnTo>
                  <a:pt x="167451" y="241505"/>
                </a:lnTo>
                <a:lnTo>
                  <a:pt x="262364" y="241505"/>
                </a:lnTo>
                <a:cubicBezTo>
                  <a:pt x="272830" y="241505"/>
                  <a:pt x="281491" y="233260"/>
                  <a:pt x="281491" y="222865"/>
                </a:cubicBezTo>
                <a:cubicBezTo>
                  <a:pt x="281491" y="212470"/>
                  <a:pt x="272830" y="203866"/>
                  <a:pt x="262364" y="203866"/>
                </a:cubicBezTo>
                <a:lnTo>
                  <a:pt x="205705" y="203866"/>
                </a:lnTo>
                <a:close/>
                <a:moveTo>
                  <a:pt x="158790" y="203866"/>
                </a:moveTo>
                <a:lnTo>
                  <a:pt x="120536" y="241505"/>
                </a:lnTo>
                <a:lnTo>
                  <a:pt x="155181" y="241505"/>
                </a:lnTo>
                <a:lnTo>
                  <a:pt x="193435" y="203866"/>
                </a:lnTo>
                <a:lnTo>
                  <a:pt x="158790" y="203866"/>
                </a:lnTo>
                <a:close/>
                <a:moveTo>
                  <a:pt x="111874" y="203866"/>
                </a:moveTo>
                <a:lnTo>
                  <a:pt x="73621" y="241505"/>
                </a:lnTo>
                <a:lnTo>
                  <a:pt x="107905" y="241505"/>
                </a:lnTo>
                <a:lnTo>
                  <a:pt x="146159" y="203866"/>
                </a:lnTo>
                <a:lnTo>
                  <a:pt x="111874" y="203866"/>
                </a:lnTo>
                <a:close/>
                <a:moveTo>
                  <a:pt x="64959" y="203866"/>
                </a:moveTo>
                <a:lnTo>
                  <a:pt x="27066" y="241505"/>
                </a:lnTo>
                <a:cubicBezTo>
                  <a:pt x="27427" y="241505"/>
                  <a:pt x="27427" y="241505"/>
                  <a:pt x="27788" y="241505"/>
                </a:cubicBezTo>
                <a:lnTo>
                  <a:pt x="61350" y="241505"/>
                </a:lnTo>
                <a:lnTo>
                  <a:pt x="99243" y="203866"/>
                </a:lnTo>
                <a:lnTo>
                  <a:pt x="64959" y="203866"/>
                </a:lnTo>
                <a:close/>
                <a:moveTo>
                  <a:pt x="27788" y="203866"/>
                </a:moveTo>
                <a:cubicBezTo>
                  <a:pt x="17322" y="203866"/>
                  <a:pt x="9022" y="212470"/>
                  <a:pt x="9022" y="222865"/>
                </a:cubicBezTo>
                <a:cubicBezTo>
                  <a:pt x="9022" y="229317"/>
                  <a:pt x="12270" y="235053"/>
                  <a:pt x="17683" y="238637"/>
                </a:cubicBezTo>
                <a:lnTo>
                  <a:pt x="52689" y="203866"/>
                </a:lnTo>
                <a:lnTo>
                  <a:pt x="27788" y="203866"/>
                </a:lnTo>
                <a:close/>
                <a:moveTo>
                  <a:pt x="27788" y="195263"/>
                </a:moveTo>
                <a:lnTo>
                  <a:pt x="262364" y="195263"/>
                </a:lnTo>
                <a:cubicBezTo>
                  <a:pt x="277882" y="195263"/>
                  <a:pt x="290152" y="207451"/>
                  <a:pt x="290152" y="222865"/>
                </a:cubicBezTo>
                <a:cubicBezTo>
                  <a:pt x="290152" y="237921"/>
                  <a:pt x="277882" y="250467"/>
                  <a:pt x="262364" y="250467"/>
                </a:cubicBezTo>
                <a:lnTo>
                  <a:pt x="27788" y="250467"/>
                </a:lnTo>
                <a:cubicBezTo>
                  <a:pt x="12631" y="250467"/>
                  <a:pt x="0" y="237921"/>
                  <a:pt x="0" y="222865"/>
                </a:cubicBezTo>
                <a:cubicBezTo>
                  <a:pt x="0" y="207451"/>
                  <a:pt x="12631" y="195263"/>
                  <a:pt x="27788" y="195263"/>
                </a:cubicBezTo>
                <a:close/>
                <a:moveTo>
                  <a:pt x="230010" y="108640"/>
                </a:moveTo>
                <a:cubicBezTo>
                  <a:pt x="224313" y="108640"/>
                  <a:pt x="219684" y="113312"/>
                  <a:pt x="219684" y="118704"/>
                </a:cubicBezTo>
                <a:cubicBezTo>
                  <a:pt x="219684" y="124455"/>
                  <a:pt x="224313" y="129127"/>
                  <a:pt x="230010" y="129127"/>
                </a:cubicBezTo>
                <a:cubicBezTo>
                  <a:pt x="235351" y="129127"/>
                  <a:pt x="239980" y="124455"/>
                  <a:pt x="239980" y="118704"/>
                </a:cubicBezTo>
                <a:cubicBezTo>
                  <a:pt x="239980" y="113312"/>
                  <a:pt x="235351" y="108640"/>
                  <a:pt x="230010" y="108640"/>
                </a:cubicBezTo>
                <a:close/>
                <a:moveTo>
                  <a:pt x="230010" y="100013"/>
                </a:moveTo>
                <a:cubicBezTo>
                  <a:pt x="240336" y="100013"/>
                  <a:pt x="248882" y="108280"/>
                  <a:pt x="248882" y="118704"/>
                </a:cubicBezTo>
                <a:cubicBezTo>
                  <a:pt x="248882" y="129487"/>
                  <a:pt x="240336" y="137754"/>
                  <a:pt x="230010" y="137754"/>
                </a:cubicBezTo>
                <a:cubicBezTo>
                  <a:pt x="219684" y="137754"/>
                  <a:pt x="211138" y="129487"/>
                  <a:pt x="211138" y="118704"/>
                </a:cubicBezTo>
                <a:cubicBezTo>
                  <a:pt x="211138" y="108280"/>
                  <a:pt x="219684" y="100013"/>
                  <a:pt x="230010" y="100013"/>
                </a:cubicBezTo>
                <a:close/>
                <a:moveTo>
                  <a:pt x="225974" y="69723"/>
                </a:moveTo>
                <a:lnTo>
                  <a:pt x="223470" y="84905"/>
                </a:lnTo>
                <a:cubicBezTo>
                  <a:pt x="223470" y="86350"/>
                  <a:pt x="222397" y="87796"/>
                  <a:pt x="220609" y="88519"/>
                </a:cubicBezTo>
                <a:cubicBezTo>
                  <a:pt x="219178" y="88881"/>
                  <a:pt x="218105" y="89604"/>
                  <a:pt x="216317" y="89965"/>
                </a:cubicBezTo>
                <a:cubicBezTo>
                  <a:pt x="215244" y="90688"/>
                  <a:pt x="213456" y="90688"/>
                  <a:pt x="212025" y="89604"/>
                </a:cubicBezTo>
                <a:lnTo>
                  <a:pt x="199864" y="80929"/>
                </a:lnTo>
                <a:cubicBezTo>
                  <a:pt x="197360" y="82736"/>
                  <a:pt x="195214" y="85266"/>
                  <a:pt x="193068" y="87796"/>
                </a:cubicBezTo>
                <a:lnTo>
                  <a:pt x="201652" y="100086"/>
                </a:lnTo>
                <a:cubicBezTo>
                  <a:pt x="202725" y="101170"/>
                  <a:pt x="202725" y="103339"/>
                  <a:pt x="202368" y="104424"/>
                </a:cubicBezTo>
                <a:cubicBezTo>
                  <a:pt x="201652" y="105869"/>
                  <a:pt x="200937" y="107315"/>
                  <a:pt x="200579" y="108761"/>
                </a:cubicBezTo>
                <a:cubicBezTo>
                  <a:pt x="200221" y="110207"/>
                  <a:pt x="198791" y="111653"/>
                  <a:pt x="197360" y="111653"/>
                </a:cubicBezTo>
                <a:lnTo>
                  <a:pt x="181980" y="114183"/>
                </a:lnTo>
                <a:cubicBezTo>
                  <a:pt x="181980" y="115629"/>
                  <a:pt x="181980" y="117436"/>
                  <a:pt x="181980" y="118882"/>
                </a:cubicBezTo>
                <a:cubicBezTo>
                  <a:pt x="181980" y="120689"/>
                  <a:pt x="181980" y="122497"/>
                  <a:pt x="181980" y="123942"/>
                </a:cubicBezTo>
                <a:lnTo>
                  <a:pt x="197002" y="126473"/>
                </a:lnTo>
                <a:cubicBezTo>
                  <a:pt x="198791" y="126473"/>
                  <a:pt x="200221" y="127919"/>
                  <a:pt x="200579" y="129364"/>
                </a:cubicBezTo>
                <a:cubicBezTo>
                  <a:pt x="200937" y="130810"/>
                  <a:pt x="201652" y="132256"/>
                  <a:pt x="202368" y="133340"/>
                </a:cubicBezTo>
                <a:cubicBezTo>
                  <a:pt x="202725" y="134786"/>
                  <a:pt x="202725" y="136955"/>
                  <a:pt x="201652" y="138039"/>
                </a:cubicBezTo>
                <a:lnTo>
                  <a:pt x="193068" y="150329"/>
                </a:lnTo>
                <a:cubicBezTo>
                  <a:pt x="195214" y="152859"/>
                  <a:pt x="197360" y="155390"/>
                  <a:pt x="199864" y="157558"/>
                </a:cubicBezTo>
                <a:lnTo>
                  <a:pt x="212025" y="148522"/>
                </a:lnTo>
                <a:cubicBezTo>
                  <a:pt x="213456" y="147437"/>
                  <a:pt x="215244" y="147437"/>
                  <a:pt x="216675" y="148160"/>
                </a:cubicBezTo>
                <a:cubicBezTo>
                  <a:pt x="218105" y="148522"/>
                  <a:pt x="219178" y="149245"/>
                  <a:pt x="220609" y="149606"/>
                </a:cubicBezTo>
                <a:cubicBezTo>
                  <a:pt x="222397" y="150329"/>
                  <a:pt x="223470" y="151775"/>
                  <a:pt x="223470" y="153221"/>
                </a:cubicBezTo>
                <a:lnTo>
                  <a:pt x="225974" y="168402"/>
                </a:lnTo>
                <a:cubicBezTo>
                  <a:pt x="229193" y="168764"/>
                  <a:pt x="232412" y="168764"/>
                  <a:pt x="235989" y="168402"/>
                </a:cubicBezTo>
                <a:lnTo>
                  <a:pt x="238135" y="153221"/>
                </a:lnTo>
                <a:cubicBezTo>
                  <a:pt x="238493" y="151775"/>
                  <a:pt x="239566" y="150329"/>
                  <a:pt x="240997" y="149606"/>
                </a:cubicBezTo>
                <a:cubicBezTo>
                  <a:pt x="242427" y="149245"/>
                  <a:pt x="243858" y="148522"/>
                  <a:pt x="245289" y="148160"/>
                </a:cubicBezTo>
                <a:cubicBezTo>
                  <a:pt x="246719" y="147437"/>
                  <a:pt x="248508" y="147437"/>
                  <a:pt x="249581" y="148522"/>
                </a:cubicBezTo>
                <a:lnTo>
                  <a:pt x="262099" y="157558"/>
                </a:lnTo>
                <a:cubicBezTo>
                  <a:pt x="264603" y="155390"/>
                  <a:pt x="266749" y="152859"/>
                  <a:pt x="268895" y="150329"/>
                </a:cubicBezTo>
                <a:lnTo>
                  <a:pt x="259953" y="138039"/>
                </a:lnTo>
                <a:cubicBezTo>
                  <a:pt x="258880" y="136955"/>
                  <a:pt x="258880" y="134786"/>
                  <a:pt x="259596" y="133340"/>
                </a:cubicBezTo>
                <a:cubicBezTo>
                  <a:pt x="260311" y="132256"/>
                  <a:pt x="261026" y="130810"/>
                  <a:pt x="261384" y="129364"/>
                </a:cubicBezTo>
                <a:cubicBezTo>
                  <a:pt x="262099" y="127919"/>
                  <a:pt x="263172" y="126473"/>
                  <a:pt x="264961" y="126473"/>
                </a:cubicBezTo>
                <a:lnTo>
                  <a:pt x="279626" y="123942"/>
                </a:lnTo>
                <a:cubicBezTo>
                  <a:pt x="279983" y="122497"/>
                  <a:pt x="279983" y="120689"/>
                  <a:pt x="279983" y="118882"/>
                </a:cubicBezTo>
                <a:cubicBezTo>
                  <a:pt x="279983" y="117436"/>
                  <a:pt x="279983" y="115629"/>
                  <a:pt x="279626" y="114183"/>
                </a:cubicBezTo>
                <a:lnTo>
                  <a:pt x="264961" y="111653"/>
                </a:lnTo>
                <a:cubicBezTo>
                  <a:pt x="263172" y="111653"/>
                  <a:pt x="262099" y="110207"/>
                  <a:pt x="261384" y="108761"/>
                </a:cubicBezTo>
                <a:cubicBezTo>
                  <a:pt x="261026" y="107315"/>
                  <a:pt x="260311" y="105869"/>
                  <a:pt x="259596" y="104424"/>
                </a:cubicBezTo>
                <a:cubicBezTo>
                  <a:pt x="258880" y="103339"/>
                  <a:pt x="258880" y="101170"/>
                  <a:pt x="259953" y="100086"/>
                </a:cubicBezTo>
                <a:lnTo>
                  <a:pt x="268895" y="87435"/>
                </a:lnTo>
                <a:cubicBezTo>
                  <a:pt x="266749" y="85266"/>
                  <a:pt x="264603" y="82736"/>
                  <a:pt x="262099" y="80929"/>
                </a:cubicBezTo>
                <a:lnTo>
                  <a:pt x="249581" y="89604"/>
                </a:lnTo>
                <a:cubicBezTo>
                  <a:pt x="248508" y="90688"/>
                  <a:pt x="246719" y="90688"/>
                  <a:pt x="244931" y="89965"/>
                </a:cubicBezTo>
                <a:cubicBezTo>
                  <a:pt x="243858" y="89604"/>
                  <a:pt x="242427" y="88881"/>
                  <a:pt x="240997" y="88519"/>
                </a:cubicBezTo>
                <a:cubicBezTo>
                  <a:pt x="239566" y="87796"/>
                  <a:pt x="238493" y="86350"/>
                  <a:pt x="238135" y="84905"/>
                </a:cubicBezTo>
                <a:lnTo>
                  <a:pt x="235989" y="69723"/>
                </a:lnTo>
                <a:cubicBezTo>
                  <a:pt x="232770" y="69362"/>
                  <a:pt x="229193" y="69362"/>
                  <a:pt x="225974" y="69723"/>
                </a:cubicBezTo>
                <a:close/>
                <a:moveTo>
                  <a:pt x="221682" y="61410"/>
                </a:moveTo>
                <a:cubicBezTo>
                  <a:pt x="227763" y="60325"/>
                  <a:pt x="234201" y="60325"/>
                  <a:pt x="240281" y="61410"/>
                </a:cubicBezTo>
                <a:cubicBezTo>
                  <a:pt x="242070" y="61771"/>
                  <a:pt x="243500" y="63217"/>
                  <a:pt x="243858" y="65024"/>
                </a:cubicBezTo>
                <a:lnTo>
                  <a:pt x="246362" y="80929"/>
                </a:lnTo>
                <a:cubicBezTo>
                  <a:pt x="246719" y="80929"/>
                  <a:pt x="246719" y="80929"/>
                  <a:pt x="246719" y="80929"/>
                </a:cubicBezTo>
                <a:lnTo>
                  <a:pt x="259596" y="71531"/>
                </a:lnTo>
                <a:cubicBezTo>
                  <a:pt x="261026" y="70808"/>
                  <a:pt x="263172" y="70808"/>
                  <a:pt x="264603" y="71531"/>
                </a:cubicBezTo>
                <a:cubicBezTo>
                  <a:pt x="269611" y="75507"/>
                  <a:pt x="274260" y="79844"/>
                  <a:pt x="277837" y="84905"/>
                </a:cubicBezTo>
                <a:cubicBezTo>
                  <a:pt x="278910" y="86350"/>
                  <a:pt x="278910" y="88519"/>
                  <a:pt x="277837" y="89965"/>
                </a:cubicBezTo>
                <a:lnTo>
                  <a:pt x="268538" y="102978"/>
                </a:lnTo>
                <a:cubicBezTo>
                  <a:pt x="268538" y="103339"/>
                  <a:pt x="268538" y="103339"/>
                  <a:pt x="268538" y="103701"/>
                </a:cubicBezTo>
                <a:lnTo>
                  <a:pt x="284275" y="105869"/>
                </a:lnTo>
                <a:cubicBezTo>
                  <a:pt x="286421" y="106231"/>
                  <a:pt x="287494" y="107677"/>
                  <a:pt x="287852" y="109484"/>
                </a:cubicBezTo>
                <a:cubicBezTo>
                  <a:pt x="288210" y="112737"/>
                  <a:pt x="288567" y="115629"/>
                  <a:pt x="288567" y="118882"/>
                </a:cubicBezTo>
                <a:cubicBezTo>
                  <a:pt x="288567" y="122135"/>
                  <a:pt x="288210" y="125388"/>
                  <a:pt x="287852" y="128641"/>
                </a:cubicBezTo>
                <a:cubicBezTo>
                  <a:pt x="287494" y="130449"/>
                  <a:pt x="286421" y="131895"/>
                  <a:pt x="284275" y="132256"/>
                </a:cubicBezTo>
                <a:lnTo>
                  <a:pt x="268538" y="134786"/>
                </a:lnTo>
                <a:lnTo>
                  <a:pt x="277837" y="147799"/>
                </a:lnTo>
                <a:cubicBezTo>
                  <a:pt x="278910" y="149606"/>
                  <a:pt x="278910" y="151414"/>
                  <a:pt x="277837" y="153221"/>
                </a:cubicBezTo>
                <a:cubicBezTo>
                  <a:pt x="274260" y="158281"/>
                  <a:pt x="269611" y="162619"/>
                  <a:pt x="264603" y="166595"/>
                </a:cubicBezTo>
                <a:cubicBezTo>
                  <a:pt x="263172" y="167679"/>
                  <a:pt x="261026" y="167679"/>
                  <a:pt x="259596" y="166595"/>
                </a:cubicBezTo>
                <a:lnTo>
                  <a:pt x="246719" y="156835"/>
                </a:lnTo>
                <a:cubicBezTo>
                  <a:pt x="246719" y="157197"/>
                  <a:pt x="246719" y="157197"/>
                  <a:pt x="246362" y="157197"/>
                </a:cubicBezTo>
                <a:lnTo>
                  <a:pt x="243858" y="173101"/>
                </a:lnTo>
                <a:cubicBezTo>
                  <a:pt x="243500" y="174909"/>
                  <a:pt x="242070" y="176354"/>
                  <a:pt x="240281" y="176716"/>
                </a:cubicBezTo>
                <a:cubicBezTo>
                  <a:pt x="237420" y="177077"/>
                  <a:pt x="233843" y="177439"/>
                  <a:pt x="230982" y="177439"/>
                </a:cubicBezTo>
                <a:cubicBezTo>
                  <a:pt x="227763" y="177439"/>
                  <a:pt x="224543" y="177077"/>
                  <a:pt x="221682" y="176716"/>
                </a:cubicBezTo>
                <a:cubicBezTo>
                  <a:pt x="219536" y="176354"/>
                  <a:pt x="218105" y="174909"/>
                  <a:pt x="218105" y="173101"/>
                </a:cubicBezTo>
                <a:lnTo>
                  <a:pt x="215602" y="157197"/>
                </a:lnTo>
                <a:cubicBezTo>
                  <a:pt x="215244" y="157197"/>
                  <a:pt x="215244" y="157197"/>
                  <a:pt x="215244" y="156835"/>
                </a:cubicBezTo>
                <a:lnTo>
                  <a:pt x="202368" y="166595"/>
                </a:lnTo>
                <a:cubicBezTo>
                  <a:pt x="200937" y="167679"/>
                  <a:pt x="198791" y="167679"/>
                  <a:pt x="197360" y="166595"/>
                </a:cubicBezTo>
                <a:cubicBezTo>
                  <a:pt x="191995" y="162619"/>
                  <a:pt x="187703" y="158281"/>
                  <a:pt x="183768" y="153221"/>
                </a:cubicBezTo>
                <a:cubicBezTo>
                  <a:pt x="183053" y="151414"/>
                  <a:pt x="183053" y="149606"/>
                  <a:pt x="183768" y="147799"/>
                </a:cubicBezTo>
                <a:lnTo>
                  <a:pt x="193426" y="134786"/>
                </a:lnTo>
                <a:cubicBezTo>
                  <a:pt x="193068" y="134786"/>
                  <a:pt x="193068" y="134786"/>
                  <a:pt x="193068" y="134786"/>
                </a:cubicBezTo>
                <a:lnTo>
                  <a:pt x="177330" y="132256"/>
                </a:lnTo>
                <a:cubicBezTo>
                  <a:pt x="175900" y="131895"/>
                  <a:pt x="174469" y="130449"/>
                  <a:pt x="173753" y="128641"/>
                </a:cubicBezTo>
                <a:cubicBezTo>
                  <a:pt x="173396" y="125388"/>
                  <a:pt x="173038" y="122135"/>
                  <a:pt x="173038" y="118882"/>
                </a:cubicBezTo>
                <a:cubicBezTo>
                  <a:pt x="173038" y="115629"/>
                  <a:pt x="173396" y="112737"/>
                  <a:pt x="173753" y="109484"/>
                </a:cubicBezTo>
                <a:cubicBezTo>
                  <a:pt x="174469" y="107677"/>
                  <a:pt x="175900" y="106231"/>
                  <a:pt x="177330" y="105869"/>
                </a:cubicBezTo>
                <a:lnTo>
                  <a:pt x="193068" y="103701"/>
                </a:lnTo>
                <a:cubicBezTo>
                  <a:pt x="193068" y="103339"/>
                  <a:pt x="193068" y="103339"/>
                  <a:pt x="193426" y="103339"/>
                </a:cubicBezTo>
                <a:lnTo>
                  <a:pt x="183768" y="89965"/>
                </a:lnTo>
                <a:cubicBezTo>
                  <a:pt x="183053" y="88519"/>
                  <a:pt x="183053" y="86350"/>
                  <a:pt x="183768" y="84905"/>
                </a:cubicBezTo>
                <a:cubicBezTo>
                  <a:pt x="187345" y="79844"/>
                  <a:pt x="191995" y="75507"/>
                  <a:pt x="197360" y="71531"/>
                </a:cubicBezTo>
                <a:cubicBezTo>
                  <a:pt x="198791" y="70808"/>
                  <a:pt x="200937" y="70808"/>
                  <a:pt x="202368" y="71531"/>
                </a:cubicBezTo>
                <a:lnTo>
                  <a:pt x="215244" y="80929"/>
                </a:lnTo>
                <a:lnTo>
                  <a:pt x="215602" y="80929"/>
                </a:lnTo>
                <a:lnTo>
                  <a:pt x="218105" y="65024"/>
                </a:lnTo>
                <a:cubicBezTo>
                  <a:pt x="218105" y="63217"/>
                  <a:pt x="219536" y="61771"/>
                  <a:pt x="221682" y="61410"/>
                </a:cubicBezTo>
                <a:close/>
                <a:moveTo>
                  <a:pt x="85725" y="51906"/>
                </a:moveTo>
                <a:cubicBezTo>
                  <a:pt x="66837" y="51906"/>
                  <a:pt x="51581" y="67098"/>
                  <a:pt x="51581" y="85545"/>
                </a:cubicBezTo>
                <a:cubicBezTo>
                  <a:pt x="51581" y="104354"/>
                  <a:pt x="66837" y="119546"/>
                  <a:pt x="85725" y="119546"/>
                </a:cubicBezTo>
                <a:cubicBezTo>
                  <a:pt x="104251" y="119546"/>
                  <a:pt x="119507" y="104354"/>
                  <a:pt x="119507" y="85545"/>
                </a:cubicBezTo>
                <a:cubicBezTo>
                  <a:pt x="119507" y="67098"/>
                  <a:pt x="104251" y="51906"/>
                  <a:pt x="85725" y="51906"/>
                </a:cubicBezTo>
                <a:close/>
                <a:moveTo>
                  <a:pt x="85725" y="42863"/>
                </a:moveTo>
                <a:cubicBezTo>
                  <a:pt x="109336" y="42863"/>
                  <a:pt x="128225" y="62034"/>
                  <a:pt x="128225" y="85545"/>
                </a:cubicBezTo>
                <a:cubicBezTo>
                  <a:pt x="128225" y="109056"/>
                  <a:pt x="109336" y="128227"/>
                  <a:pt x="85725" y="128227"/>
                </a:cubicBezTo>
                <a:cubicBezTo>
                  <a:pt x="62115" y="128227"/>
                  <a:pt x="42863" y="109056"/>
                  <a:pt x="42863" y="85545"/>
                </a:cubicBezTo>
                <a:cubicBezTo>
                  <a:pt x="42863" y="62034"/>
                  <a:pt x="62115" y="42863"/>
                  <a:pt x="85725" y="42863"/>
                </a:cubicBezTo>
                <a:close/>
                <a:moveTo>
                  <a:pt x="230200" y="33338"/>
                </a:moveTo>
                <a:cubicBezTo>
                  <a:pt x="250968" y="33338"/>
                  <a:pt x="270663" y="40747"/>
                  <a:pt x="286777" y="54152"/>
                </a:cubicBezTo>
                <a:cubicBezTo>
                  <a:pt x="288209" y="55563"/>
                  <a:pt x="288567" y="58385"/>
                  <a:pt x="287135" y="60149"/>
                </a:cubicBezTo>
                <a:cubicBezTo>
                  <a:pt x="286060" y="61208"/>
                  <a:pt x="284986" y="61560"/>
                  <a:pt x="283554" y="61560"/>
                </a:cubicBezTo>
                <a:cubicBezTo>
                  <a:pt x="282480" y="61560"/>
                  <a:pt x="281405" y="61208"/>
                  <a:pt x="280689" y="60502"/>
                </a:cubicBezTo>
                <a:cubicBezTo>
                  <a:pt x="266724" y="48508"/>
                  <a:pt x="248820" y="41805"/>
                  <a:pt x="230200" y="41805"/>
                </a:cubicBezTo>
                <a:cubicBezTo>
                  <a:pt x="219815" y="41805"/>
                  <a:pt x="209789" y="43922"/>
                  <a:pt x="200479" y="47802"/>
                </a:cubicBezTo>
                <a:cubicBezTo>
                  <a:pt x="198330" y="48508"/>
                  <a:pt x="195824" y="47449"/>
                  <a:pt x="194749" y="45333"/>
                </a:cubicBezTo>
                <a:cubicBezTo>
                  <a:pt x="193675" y="43216"/>
                  <a:pt x="194749" y="40747"/>
                  <a:pt x="196898" y="39688"/>
                </a:cubicBezTo>
                <a:cubicBezTo>
                  <a:pt x="207640" y="35455"/>
                  <a:pt x="218741" y="33338"/>
                  <a:pt x="230200" y="33338"/>
                </a:cubicBezTo>
                <a:close/>
                <a:moveTo>
                  <a:pt x="91488" y="8285"/>
                </a:moveTo>
                <a:lnTo>
                  <a:pt x="79602" y="8645"/>
                </a:lnTo>
                <a:lnTo>
                  <a:pt x="79962" y="19450"/>
                </a:lnTo>
                <a:cubicBezTo>
                  <a:pt x="79962" y="21251"/>
                  <a:pt x="78161" y="23052"/>
                  <a:pt x="76360" y="23773"/>
                </a:cubicBezTo>
                <a:cubicBezTo>
                  <a:pt x="71677" y="24133"/>
                  <a:pt x="67355" y="25574"/>
                  <a:pt x="62673" y="27375"/>
                </a:cubicBezTo>
                <a:cubicBezTo>
                  <a:pt x="60872" y="27735"/>
                  <a:pt x="58711" y="27375"/>
                  <a:pt x="57630" y="25213"/>
                </a:cubicBezTo>
                <a:lnTo>
                  <a:pt x="51867" y="15849"/>
                </a:lnTo>
                <a:lnTo>
                  <a:pt x="41782" y="21972"/>
                </a:lnTo>
                <a:lnTo>
                  <a:pt x="47545" y="30977"/>
                </a:lnTo>
                <a:cubicBezTo>
                  <a:pt x="48625" y="32777"/>
                  <a:pt x="48265" y="35299"/>
                  <a:pt x="46464" y="36740"/>
                </a:cubicBezTo>
                <a:cubicBezTo>
                  <a:pt x="42862" y="39261"/>
                  <a:pt x="39981" y="42863"/>
                  <a:pt x="36739" y="46104"/>
                </a:cubicBezTo>
                <a:cubicBezTo>
                  <a:pt x="35659" y="48266"/>
                  <a:pt x="33137" y="48626"/>
                  <a:pt x="31336" y="47185"/>
                </a:cubicBezTo>
                <a:lnTo>
                  <a:pt x="21971" y="42142"/>
                </a:lnTo>
                <a:lnTo>
                  <a:pt x="16208" y="52228"/>
                </a:lnTo>
                <a:lnTo>
                  <a:pt x="25573" y="57270"/>
                </a:lnTo>
                <a:cubicBezTo>
                  <a:pt x="27374" y="58351"/>
                  <a:pt x="28095" y="60872"/>
                  <a:pt x="27374" y="62673"/>
                </a:cubicBezTo>
                <a:cubicBezTo>
                  <a:pt x="25573" y="66995"/>
                  <a:pt x="24493" y="71318"/>
                  <a:pt x="23772" y="76000"/>
                </a:cubicBezTo>
                <a:cubicBezTo>
                  <a:pt x="23412" y="78161"/>
                  <a:pt x="21611" y="79602"/>
                  <a:pt x="19450" y="79602"/>
                </a:cubicBezTo>
                <a:lnTo>
                  <a:pt x="8284" y="79602"/>
                </a:lnTo>
                <a:lnTo>
                  <a:pt x="9005" y="91488"/>
                </a:lnTo>
                <a:lnTo>
                  <a:pt x="19450" y="91128"/>
                </a:lnTo>
                <a:cubicBezTo>
                  <a:pt x="21611" y="91128"/>
                  <a:pt x="23412" y="92929"/>
                  <a:pt x="23772" y="94730"/>
                </a:cubicBezTo>
                <a:cubicBezTo>
                  <a:pt x="24493" y="99412"/>
                  <a:pt x="25573" y="103735"/>
                  <a:pt x="27374" y="108057"/>
                </a:cubicBezTo>
                <a:cubicBezTo>
                  <a:pt x="28095" y="110218"/>
                  <a:pt x="27374" y="112379"/>
                  <a:pt x="25573" y="113460"/>
                </a:cubicBezTo>
                <a:lnTo>
                  <a:pt x="16208" y="118863"/>
                </a:lnTo>
                <a:lnTo>
                  <a:pt x="22332" y="129308"/>
                </a:lnTo>
                <a:lnTo>
                  <a:pt x="31336" y="123545"/>
                </a:lnTo>
                <a:cubicBezTo>
                  <a:pt x="33137" y="122465"/>
                  <a:pt x="35659" y="122825"/>
                  <a:pt x="36739" y="124626"/>
                </a:cubicBezTo>
                <a:cubicBezTo>
                  <a:pt x="39981" y="128228"/>
                  <a:pt x="42862" y="131469"/>
                  <a:pt x="46464" y="134351"/>
                </a:cubicBezTo>
                <a:cubicBezTo>
                  <a:pt x="48265" y="135792"/>
                  <a:pt x="48625" y="137953"/>
                  <a:pt x="47545" y="140114"/>
                </a:cubicBezTo>
                <a:lnTo>
                  <a:pt x="42142" y="149479"/>
                </a:lnTo>
                <a:lnTo>
                  <a:pt x="52587" y="154882"/>
                </a:lnTo>
                <a:lnTo>
                  <a:pt x="57630" y="145517"/>
                </a:lnTo>
                <a:cubicBezTo>
                  <a:pt x="58351" y="144076"/>
                  <a:pt x="59791" y="143716"/>
                  <a:pt x="61232" y="143716"/>
                </a:cubicBezTo>
                <a:cubicBezTo>
                  <a:pt x="61952" y="143716"/>
                  <a:pt x="62313" y="143716"/>
                  <a:pt x="62673" y="143716"/>
                </a:cubicBezTo>
                <a:cubicBezTo>
                  <a:pt x="67355" y="145517"/>
                  <a:pt x="71677" y="146597"/>
                  <a:pt x="76360" y="147318"/>
                </a:cubicBezTo>
                <a:cubicBezTo>
                  <a:pt x="78161" y="147678"/>
                  <a:pt x="79962" y="149479"/>
                  <a:pt x="79962" y="151640"/>
                </a:cubicBezTo>
                <a:lnTo>
                  <a:pt x="79962" y="162446"/>
                </a:lnTo>
                <a:lnTo>
                  <a:pt x="91848" y="162085"/>
                </a:lnTo>
                <a:lnTo>
                  <a:pt x="91488" y="151640"/>
                </a:lnTo>
                <a:cubicBezTo>
                  <a:pt x="91488" y="149479"/>
                  <a:pt x="92929" y="147678"/>
                  <a:pt x="95090" y="147318"/>
                </a:cubicBezTo>
                <a:cubicBezTo>
                  <a:pt x="99772" y="146597"/>
                  <a:pt x="104095" y="145517"/>
                  <a:pt x="108417" y="143716"/>
                </a:cubicBezTo>
                <a:cubicBezTo>
                  <a:pt x="110578" y="142995"/>
                  <a:pt x="112739" y="143716"/>
                  <a:pt x="113820" y="145517"/>
                </a:cubicBezTo>
                <a:lnTo>
                  <a:pt x="119222" y="155242"/>
                </a:lnTo>
                <a:lnTo>
                  <a:pt x="129308" y="148758"/>
                </a:lnTo>
                <a:lnTo>
                  <a:pt x="123905" y="140114"/>
                </a:lnTo>
                <a:cubicBezTo>
                  <a:pt x="122824" y="137953"/>
                  <a:pt x="123185" y="135792"/>
                  <a:pt x="124985" y="134351"/>
                </a:cubicBezTo>
                <a:cubicBezTo>
                  <a:pt x="128587" y="131469"/>
                  <a:pt x="131469" y="128228"/>
                  <a:pt x="134711" y="124626"/>
                </a:cubicBezTo>
                <a:cubicBezTo>
                  <a:pt x="135791" y="122825"/>
                  <a:pt x="138312" y="122465"/>
                  <a:pt x="140113" y="123545"/>
                </a:cubicBezTo>
                <a:lnTo>
                  <a:pt x="149478" y="128948"/>
                </a:lnTo>
                <a:lnTo>
                  <a:pt x="155241" y="118502"/>
                </a:lnTo>
                <a:lnTo>
                  <a:pt x="145876" y="113460"/>
                </a:lnTo>
                <a:cubicBezTo>
                  <a:pt x="144075" y="112379"/>
                  <a:pt x="143355" y="110218"/>
                  <a:pt x="144075" y="108057"/>
                </a:cubicBezTo>
                <a:cubicBezTo>
                  <a:pt x="145516" y="104095"/>
                  <a:pt x="146957" y="99412"/>
                  <a:pt x="147317" y="94730"/>
                </a:cubicBezTo>
                <a:cubicBezTo>
                  <a:pt x="147677" y="92929"/>
                  <a:pt x="149839" y="91128"/>
                  <a:pt x="152000" y="91128"/>
                </a:cubicBezTo>
                <a:lnTo>
                  <a:pt x="162805" y="91128"/>
                </a:lnTo>
                <a:lnTo>
                  <a:pt x="162445" y="79602"/>
                </a:lnTo>
                <a:lnTo>
                  <a:pt x="152000" y="79602"/>
                </a:lnTo>
                <a:cubicBezTo>
                  <a:pt x="149839" y="79602"/>
                  <a:pt x="147677" y="78161"/>
                  <a:pt x="147317" y="76000"/>
                </a:cubicBezTo>
                <a:cubicBezTo>
                  <a:pt x="146957" y="71318"/>
                  <a:pt x="145516" y="66995"/>
                  <a:pt x="144075" y="62673"/>
                </a:cubicBezTo>
                <a:cubicBezTo>
                  <a:pt x="143355" y="60872"/>
                  <a:pt x="144075" y="58351"/>
                  <a:pt x="145876" y="57270"/>
                </a:cubicBezTo>
                <a:lnTo>
                  <a:pt x="155241" y="51867"/>
                </a:lnTo>
                <a:lnTo>
                  <a:pt x="149118" y="41782"/>
                </a:lnTo>
                <a:lnTo>
                  <a:pt x="140113" y="47185"/>
                </a:lnTo>
                <a:cubicBezTo>
                  <a:pt x="138312" y="48626"/>
                  <a:pt x="135791" y="48266"/>
                  <a:pt x="134711" y="46104"/>
                </a:cubicBezTo>
                <a:cubicBezTo>
                  <a:pt x="131469" y="42863"/>
                  <a:pt x="128587" y="39261"/>
                  <a:pt x="124985" y="36740"/>
                </a:cubicBezTo>
                <a:cubicBezTo>
                  <a:pt x="123185" y="35299"/>
                  <a:pt x="122824" y="32777"/>
                  <a:pt x="123905" y="30977"/>
                </a:cubicBezTo>
                <a:lnTo>
                  <a:pt x="129308" y="21251"/>
                </a:lnTo>
                <a:lnTo>
                  <a:pt x="118502" y="15849"/>
                </a:lnTo>
                <a:lnTo>
                  <a:pt x="113820" y="25213"/>
                </a:lnTo>
                <a:cubicBezTo>
                  <a:pt x="112739" y="27375"/>
                  <a:pt x="110578" y="28095"/>
                  <a:pt x="108417" y="27375"/>
                </a:cubicBezTo>
                <a:cubicBezTo>
                  <a:pt x="104095" y="25574"/>
                  <a:pt x="99772" y="24133"/>
                  <a:pt x="95090" y="23773"/>
                </a:cubicBezTo>
                <a:cubicBezTo>
                  <a:pt x="92929" y="23052"/>
                  <a:pt x="91488" y="21251"/>
                  <a:pt x="91488" y="19450"/>
                </a:cubicBezTo>
                <a:lnTo>
                  <a:pt x="91488" y="8285"/>
                </a:lnTo>
                <a:close/>
                <a:moveTo>
                  <a:pt x="229949" y="3175"/>
                </a:moveTo>
                <a:cubicBezTo>
                  <a:pt x="239294" y="3175"/>
                  <a:pt x="248639" y="4248"/>
                  <a:pt x="257625" y="6395"/>
                </a:cubicBezTo>
                <a:cubicBezTo>
                  <a:pt x="260141" y="7110"/>
                  <a:pt x="261579" y="9257"/>
                  <a:pt x="261219" y="11761"/>
                </a:cubicBezTo>
                <a:cubicBezTo>
                  <a:pt x="260500" y="13908"/>
                  <a:pt x="257984" y="15339"/>
                  <a:pt x="255468" y="14981"/>
                </a:cubicBezTo>
                <a:cubicBezTo>
                  <a:pt x="247201" y="12834"/>
                  <a:pt x="238575" y="11761"/>
                  <a:pt x="229949" y="11761"/>
                </a:cubicBezTo>
                <a:cubicBezTo>
                  <a:pt x="210180" y="11761"/>
                  <a:pt x="190770" y="17127"/>
                  <a:pt x="173877" y="27502"/>
                </a:cubicBezTo>
                <a:cubicBezTo>
                  <a:pt x="173158" y="27860"/>
                  <a:pt x="172439" y="28218"/>
                  <a:pt x="171361" y="28218"/>
                </a:cubicBezTo>
                <a:cubicBezTo>
                  <a:pt x="169923" y="28218"/>
                  <a:pt x="168845" y="27502"/>
                  <a:pt x="167766" y="26071"/>
                </a:cubicBezTo>
                <a:cubicBezTo>
                  <a:pt x="166688" y="23925"/>
                  <a:pt x="167407" y="21420"/>
                  <a:pt x="169204" y="20347"/>
                </a:cubicBezTo>
                <a:cubicBezTo>
                  <a:pt x="187535" y="8899"/>
                  <a:pt x="208382" y="3175"/>
                  <a:pt x="229949" y="3175"/>
                </a:cubicBezTo>
                <a:close/>
                <a:moveTo>
                  <a:pt x="79602" y="0"/>
                </a:moveTo>
                <a:lnTo>
                  <a:pt x="91848" y="0"/>
                </a:lnTo>
                <a:cubicBezTo>
                  <a:pt x="96531" y="0"/>
                  <a:pt x="100132" y="3602"/>
                  <a:pt x="100132" y="8285"/>
                </a:cubicBezTo>
                <a:lnTo>
                  <a:pt x="100132" y="15488"/>
                </a:lnTo>
                <a:cubicBezTo>
                  <a:pt x="102654" y="16209"/>
                  <a:pt x="105535" y="16929"/>
                  <a:pt x="107696" y="17650"/>
                </a:cubicBezTo>
                <a:lnTo>
                  <a:pt x="111658" y="11166"/>
                </a:lnTo>
                <a:cubicBezTo>
                  <a:pt x="114180" y="7204"/>
                  <a:pt x="119222" y="6123"/>
                  <a:pt x="123185" y="8285"/>
                </a:cubicBezTo>
                <a:lnTo>
                  <a:pt x="133630" y="14408"/>
                </a:lnTo>
                <a:cubicBezTo>
                  <a:pt x="135431" y="15488"/>
                  <a:pt x="136872" y="17289"/>
                  <a:pt x="137592" y="19450"/>
                </a:cubicBezTo>
                <a:cubicBezTo>
                  <a:pt x="138312" y="21612"/>
                  <a:pt x="137952" y="24133"/>
                  <a:pt x="136872" y="25934"/>
                </a:cubicBezTo>
                <a:lnTo>
                  <a:pt x="132910" y="32057"/>
                </a:lnTo>
                <a:cubicBezTo>
                  <a:pt x="135071" y="33858"/>
                  <a:pt x="136872" y="35659"/>
                  <a:pt x="138673" y="37820"/>
                </a:cubicBezTo>
                <a:lnTo>
                  <a:pt x="145156" y="34218"/>
                </a:lnTo>
                <a:cubicBezTo>
                  <a:pt x="146957" y="33138"/>
                  <a:pt x="149478" y="32777"/>
                  <a:pt x="151279" y="33498"/>
                </a:cubicBezTo>
                <a:cubicBezTo>
                  <a:pt x="153801" y="33858"/>
                  <a:pt x="155602" y="35299"/>
                  <a:pt x="156682" y="37460"/>
                </a:cubicBezTo>
                <a:lnTo>
                  <a:pt x="162805" y="47905"/>
                </a:lnTo>
                <a:cubicBezTo>
                  <a:pt x="163886" y="49706"/>
                  <a:pt x="164246" y="52228"/>
                  <a:pt x="163886" y="54029"/>
                </a:cubicBezTo>
                <a:cubicBezTo>
                  <a:pt x="163166" y="56550"/>
                  <a:pt x="161725" y="58351"/>
                  <a:pt x="159564" y="59431"/>
                </a:cubicBezTo>
                <a:lnTo>
                  <a:pt x="153440" y="63033"/>
                </a:lnTo>
                <a:cubicBezTo>
                  <a:pt x="154161" y="65555"/>
                  <a:pt x="154881" y="68076"/>
                  <a:pt x="155602" y="70957"/>
                </a:cubicBezTo>
                <a:lnTo>
                  <a:pt x="162805" y="70957"/>
                </a:lnTo>
                <a:cubicBezTo>
                  <a:pt x="167488" y="70957"/>
                  <a:pt x="171090" y="74920"/>
                  <a:pt x="171090" y="79242"/>
                </a:cubicBezTo>
                <a:lnTo>
                  <a:pt x="171090" y="91488"/>
                </a:lnTo>
                <a:cubicBezTo>
                  <a:pt x="171090" y="96171"/>
                  <a:pt x="167488" y="100133"/>
                  <a:pt x="162805" y="100133"/>
                </a:cubicBezTo>
                <a:lnTo>
                  <a:pt x="155602" y="100133"/>
                </a:lnTo>
                <a:cubicBezTo>
                  <a:pt x="154881" y="102654"/>
                  <a:pt x="154161" y="105175"/>
                  <a:pt x="153440" y="107697"/>
                </a:cubicBezTo>
                <a:lnTo>
                  <a:pt x="159564" y="111299"/>
                </a:lnTo>
                <a:cubicBezTo>
                  <a:pt x="161725" y="112739"/>
                  <a:pt x="163166" y="114540"/>
                  <a:pt x="163886" y="116341"/>
                </a:cubicBezTo>
                <a:cubicBezTo>
                  <a:pt x="164246" y="118863"/>
                  <a:pt x="163886" y="121024"/>
                  <a:pt x="162805" y="122825"/>
                </a:cubicBezTo>
                <a:lnTo>
                  <a:pt x="156682" y="133630"/>
                </a:lnTo>
                <a:cubicBezTo>
                  <a:pt x="155602" y="135431"/>
                  <a:pt x="153801" y="136872"/>
                  <a:pt x="151639" y="137232"/>
                </a:cubicBezTo>
                <a:cubicBezTo>
                  <a:pt x="149478" y="137953"/>
                  <a:pt x="146957" y="137953"/>
                  <a:pt x="145156" y="136512"/>
                </a:cubicBezTo>
                <a:lnTo>
                  <a:pt x="138673" y="132910"/>
                </a:lnTo>
                <a:cubicBezTo>
                  <a:pt x="136872" y="135071"/>
                  <a:pt x="135071" y="136872"/>
                  <a:pt x="132910" y="138673"/>
                </a:cubicBezTo>
                <a:lnTo>
                  <a:pt x="136872" y="145156"/>
                </a:lnTo>
                <a:cubicBezTo>
                  <a:pt x="137952" y="146957"/>
                  <a:pt x="138312" y="149119"/>
                  <a:pt x="137592" y="151280"/>
                </a:cubicBezTo>
                <a:cubicBezTo>
                  <a:pt x="136872" y="153441"/>
                  <a:pt x="135431" y="155242"/>
                  <a:pt x="133630" y="156322"/>
                </a:cubicBezTo>
                <a:lnTo>
                  <a:pt x="123185" y="162446"/>
                </a:lnTo>
                <a:cubicBezTo>
                  <a:pt x="119222" y="164967"/>
                  <a:pt x="114180" y="163526"/>
                  <a:pt x="111658" y="159564"/>
                </a:cubicBezTo>
                <a:lnTo>
                  <a:pt x="107696" y="153081"/>
                </a:lnTo>
                <a:cubicBezTo>
                  <a:pt x="105535" y="154161"/>
                  <a:pt x="102654" y="154882"/>
                  <a:pt x="100132" y="155242"/>
                </a:cubicBezTo>
                <a:lnTo>
                  <a:pt x="100132" y="162446"/>
                </a:lnTo>
                <a:cubicBezTo>
                  <a:pt x="100132" y="167128"/>
                  <a:pt x="96531" y="171090"/>
                  <a:pt x="91848" y="171090"/>
                </a:cubicBezTo>
                <a:lnTo>
                  <a:pt x="79602" y="171090"/>
                </a:lnTo>
                <a:cubicBezTo>
                  <a:pt x="74919" y="171090"/>
                  <a:pt x="70957" y="167128"/>
                  <a:pt x="70957" y="162446"/>
                </a:cubicBezTo>
                <a:lnTo>
                  <a:pt x="70957" y="155242"/>
                </a:lnTo>
                <a:cubicBezTo>
                  <a:pt x="68436" y="154882"/>
                  <a:pt x="65914" y="154161"/>
                  <a:pt x="63393" y="153081"/>
                </a:cubicBezTo>
                <a:lnTo>
                  <a:pt x="59791" y="159564"/>
                </a:lnTo>
                <a:cubicBezTo>
                  <a:pt x="57270" y="163526"/>
                  <a:pt x="52227" y="164967"/>
                  <a:pt x="48265" y="162446"/>
                </a:cubicBezTo>
                <a:lnTo>
                  <a:pt x="37460" y="156322"/>
                </a:lnTo>
                <a:cubicBezTo>
                  <a:pt x="35659" y="155242"/>
                  <a:pt x="34218" y="153441"/>
                  <a:pt x="33497" y="151280"/>
                </a:cubicBezTo>
                <a:cubicBezTo>
                  <a:pt x="33137" y="149119"/>
                  <a:pt x="33497" y="146957"/>
                  <a:pt x="34578" y="145156"/>
                </a:cubicBezTo>
                <a:lnTo>
                  <a:pt x="38180" y="138673"/>
                </a:lnTo>
                <a:cubicBezTo>
                  <a:pt x="36379" y="136872"/>
                  <a:pt x="34218" y="135071"/>
                  <a:pt x="32417" y="132910"/>
                </a:cubicBezTo>
                <a:lnTo>
                  <a:pt x="26294" y="136512"/>
                </a:lnTo>
                <a:cubicBezTo>
                  <a:pt x="21971" y="139033"/>
                  <a:pt x="16929" y="137592"/>
                  <a:pt x="14768" y="133630"/>
                </a:cubicBezTo>
                <a:lnTo>
                  <a:pt x="8284" y="122825"/>
                </a:lnTo>
                <a:cubicBezTo>
                  <a:pt x="7564" y="121024"/>
                  <a:pt x="6843" y="118863"/>
                  <a:pt x="7564" y="116341"/>
                </a:cubicBezTo>
                <a:cubicBezTo>
                  <a:pt x="8284" y="114540"/>
                  <a:pt x="9725" y="112739"/>
                  <a:pt x="11526" y="111299"/>
                </a:cubicBezTo>
                <a:lnTo>
                  <a:pt x="17649" y="107697"/>
                </a:lnTo>
                <a:cubicBezTo>
                  <a:pt x="16929" y="105175"/>
                  <a:pt x="16208" y="102654"/>
                  <a:pt x="15848" y="100133"/>
                </a:cubicBezTo>
                <a:lnTo>
                  <a:pt x="8284" y="100133"/>
                </a:lnTo>
                <a:cubicBezTo>
                  <a:pt x="3962" y="100133"/>
                  <a:pt x="0" y="96171"/>
                  <a:pt x="0" y="91488"/>
                </a:cubicBezTo>
                <a:lnTo>
                  <a:pt x="0" y="79242"/>
                </a:lnTo>
                <a:cubicBezTo>
                  <a:pt x="0" y="74920"/>
                  <a:pt x="3962" y="70957"/>
                  <a:pt x="8284" y="70957"/>
                </a:cubicBezTo>
                <a:lnTo>
                  <a:pt x="15848" y="70957"/>
                </a:lnTo>
                <a:cubicBezTo>
                  <a:pt x="16208" y="68076"/>
                  <a:pt x="16929" y="65555"/>
                  <a:pt x="17649" y="63033"/>
                </a:cubicBezTo>
                <a:lnTo>
                  <a:pt x="11526" y="59431"/>
                </a:lnTo>
                <a:cubicBezTo>
                  <a:pt x="9725" y="58351"/>
                  <a:pt x="8284" y="56550"/>
                  <a:pt x="7564" y="54029"/>
                </a:cubicBezTo>
                <a:cubicBezTo>
                  <a:pt x="6843" y="52228"/>
                  <a:pt x="7564" y="49706"/>
                  <a:pt x="8284" y="47905"/>
                </a:cubicBezTo>
                <a:lnTo>
                  <a:pt x="14768" y="37460"/>
                </a:lnTo>
                <a:cubicBezTo>
                  <a:pt x="16929" y="33138"/>
                  <a:pt x="22332" y="32057"/>
                  <a:pt x="25933" y="34218"/>
                </a:cubicBezTo>
                <a:lnTo>
                  <a:pt x="32417" y="37820"/>
                </a:lnTo>
                <a:cubicBezTo>
                  <a:pt x="34218" y="35659"/>
                  <a:pt x="36379" y="33858"/>
                  <a:pt x="38180" y="32057"/>
                </a:cubicBezTo>
                <a:lnTo>
                  <a:pt x="34578" y="25934"/>
                </a:lnTo>
                <a:cubicBezTo>
                  <a:pt x="33497" y="24133"/>
                  <a:pt x="33137" y="21612"/>
                  <a:pt x="33497" y="19450"/>
                </a:cubicBezTo>
                <a:cubicBezTo>
                  <a:pt x="34218" y="17289"/>
                  <a:pt x="35659" y="15488"/>
                  <a:pt x="37460" y="14408"/>
                </a:cubicBezTo>
                <a:lnTo>
                  <a:pt x="48265" y="8285"/>
                </a:lnTo>
                <a:cubicBezTo>
                  <a:pt x="52227" y="6123"/>
                  <a:pt x="57270" y="7204"/>
                  <a:pt x="59791" y="11166"/>
                </a:cubicBezTo>
                <a:lnTo>
                  <a:pt x="63393" y="17650"/>
                </a:lnTo>
                <a:cubicBezTo>
                  <a:pt x="65914" y="16929"/>
                  <a:pt x="68436" y="16209"/>
                  <a:pt x="70957" y="15488"/>
                </a:cubicBezTo>
                <a:lnTo>
                  <a:pt x="70957" y="8285"/>
                </a:lnTo>
                <a:cubicBezTo>
                  <a:pt x="70957" y="3602"/>
                  <a:pt x="74919" y="0"/>
                  <a:pt x="79602" y="0"/>
                </a:cubicBezTo>
                <a:close/>
              </a:path>
            </a:pathLst>
          </a:custGeom>
          <a:solidFill>
            <a:schemeClr val="accent2"/>
          </a:solidFill>
          <a:ln>
            <a:noFill/>
          </a:ln>
          <a:effectLst/>
        </p:spPr>
        <p:txBody>
          <a:bodyPr anchor="ctr"/>
          <a:lstStyle/>
          <a:p>
            <a:endParaRPr lang="en-US" sz="900" dirty="0">
              <a:latin typeface="Lato Light" panose="020F0502020204030203" pitchFamily="34" charset="0"/>
            </a:endParaRPr>
          </a:p>
        </p:txBody>
      </p:sp>
      <p:sp>
        <p:nvSpPr>
          <p:cNvPr id="64" name="Freeform 1032">
            <a:extLst>
              <a:ext uri="{FF2B5EF4-FFF2-40B4-BE49-F238E27FC236}">
                <a16:creationId xmlns:a16="http://schemas.microsoft.com/office/drawing/2014/main" id="{2D01DAB0-43E9-7F4D-A148-61851C939645}"/>
              </a:ext>
            </a:extLst>
          </p:cNvPr>
          <p:cNvSpPr>
            <a:spLocks noChangeAspect="1" noChangeArrowheads="1"/>
          </p:cNvSpPr>
          <p:nvPr/>
        </p:nvSpPr>
        <p:spPr bwMode="auto">
          <a:xfrm>
            <a:off x="7627125" y="2366548"/>
            <a:ext cx="360200" cy="287509"/>
          </a:xfrm>
          <a:custGeom>
            <a:avLst/>
            <a:gdLst>
              <a:gd name="T0" fmla="*/ 32386367 w 289591"/>
              <a:gd name="T1" fmla="*/ 20153230 h 231415"/>
              <a:gd name="T2" fmla="*/ 26836022 w 289591"/>
              <a:gd name="T3" fmla="*/ 25606381 h 231415"/>
              <a:gd name="T4" fmla="*/ 32386367 w 289591"/>
              <a:gd name="T5" fmla="*/ 31059800 h 231415"/>
              <a:gd name="T6" fmla="*/ 37936740 w 289591"/>
              <a:gd name="T7" fmla="*/ 25606381 h 231415"/>
              <a:gd name="T8" fmla="*/ 37856570 w 289591"/>
              <a:gd name="T9" fmla="*/ 25211216 h 231415"/>
              <a:gd name="T10" fmla="*/ 37614959 w 289591"/>
              <a:gd name="T11" fmla="*/ 25211216 h 231415"/>
              <a:gd name="T12" fmla="*/ 32707865 w 289591"/>
              <a:gd name="T13" fmla="*/ 20469672 h 231415"/>
              <a:gd name="T14" fmla="*/ 32707865 w 289591"/>
              <a:gd name="T15" fmla="*/ 20153230 h 231415"/>
              <a:gd name="T16" fmla="*/ 32386367 w 289591"/>
              <a:gd name="T17" fmla="*/ 20153230 h 231415"/>
              <a:gd name="T18" fmla="*/ 37614959 w 289591"/>
              <a:gd name="T19" fmla="*/ 17545367 h 231415"/>
              <a:gd name="T20" fmla="*/ 34638688 w 289591"/>
              <a:gd name="T21" fmla="*/ 20469672 h 231415"/>
              <a:gd name="T22" fmla="*/ 37614959 w 289591"/>
              <a:gd name="T23" fmla="*/ 23314569 h 231415"/>
              <a:gd name="T24" fmla="*/ 40591202 w 289591"/>
              <a:gd name="T25" fmla="*/ 20469672 h 231415"/>
              <a:gd name="T26" fmla="*/ 37614959 w 289591"/>
              <a:gd name="T27" fmla="*/ 17545367 h 231415"/>
              <a:gd name="T28" fmla="*/ 37614959 w 289591"/>
              <a:gd name="T29" fmla="*/ 15648366 h 231415"/>
              <a:gd name="T30" fmla="*/ 42521326 w 289591"/>
              <a:gd name="T31" fmla="*/ 20469672 h 231415"/>
              <a:gd name="T32" fmla="*/ 39786865 w 289591"/>
              <a:gd name="T33" fmla="*/ 24737372 h 231415"/>
              <a:gd name="T34" fmla="*/ 39947928 w 289591"/>
              <a:gd name="T35" fmla="*/ 25606381 h 231415"/>
              <a:gd name="T36" fmla="*/ 32386367 w 289591"/>
              <a:gd name="T37" fmla="*/ 32956336 h 231415"/>
              <a:gd name="T38" fmla="*/ 24825030 w 289591"/>
              <a:gd name="T39" fmla="*/ 25606381 h 231415"/>
              <a:gd name="T40" fmla="*/ 32386367 w 289591"/>
              <a:gd name="T41" fmla="*/ 18177365 h 231415"/>
              <a:gd name="T42" fmla="*/ 33271218 w 289591"/>
              <a:gd name="T43" fmla="*/ 18256445 h 231415"/>
              <a:gd name="T44" fmla="*/ 37614959 w 289591"/>
              <a:gd name="T45" fmla="*/ 15648366 h 231415"/>
              <a:gd name="T46" fmla="*/ 32291515 w 289591"/>
              <a:gd name="T47" fmla="*/ 9550110 h 231415"/>
              <a:gd name="T48" fmla="*/ 16182541 w 289591"/>
              <a:gd name="T49" fmla="*/ 25385128 h 231415"/>
              <a:gd name="T50" fmla="*/ 32291515 w 289591"/>
              <a:gd name="T51" fmla="*/ 41140584 h 231415"/>
              <a:gd name="T52" fmla="*/ 48400271 w 289591"/>
              <a:gd name="T53" fmla="*/ 25385128 h 231415"/>
              <a:gd name="T54" fmla="*/ 32291515 w 289591"/>
              <a:gd name="T55" fmla="*/ 9550110 h 231415"/>
              <a:gd name="T56" fmla="*/ 32291515 w 289591"/>
              <a:gd name="T57" fmla="*/ 7650248 h 231415"/>
              <a:gd name="T58" fmla="*/ 50343351 w 289591"/>
              <a:gd name="T59" fmla="*/ 25385128 h 231415"/>
              <a:gd name="T60" fmla="*/ 32291515 w 289591"/>
              <a:gd name="T61" fmla="*/ 43041033 h 231415"/>
              <a:gd name="T62" fmla="*/ 14158907 w 289591"/>
              <a:gd name="T63" fmla="*/ 25385128 h 231415"/>
              <a:gd name="T64" fmla="*/ 32291515 w 289591"/>
              <a:gd name="T65" fmla="*/ 7650248 h 231415"/>
              <a:gd name="T66" fmla="*/ 32428867 w 289591"/>
              <a:gd name="T67" fmla="*/ 1895101 h 231415"/>
              <a:gd name="T68" fmla="*/ 4920643 w 289591"/>
              <a:gd name="T69" fmla="*/ 17528691 h 231415"/>
              <a:gd name="T70" fmla="*/ 4920643 w 289591"/>
              <a:gd name="T71" fmla="*/ 33083363 h 231415"/>
              <a:gd name="T72" fmla="*/ 32428867 w 289591"/>
              <a:gd name="T73" fmla="*/ 48717349 h 231415"/>
              <a:gd name="T74" fmla="*/ 59937017 w 289591"/>
              <a:gd name="T75" fmla="*/ 33083363 h 231415"/>
              <a:gd name="T76" fmla="*/ 59937017 w 289591"/>
              <a:gd name="T77" fmla="*/ 17528691 h 231415"/>
              <a:gd name="T78" fmla="*/ 32428867 w 289591"/>
              <a:gd name="T79" fmla="*/ 1895101 h 231415"/>
              <a:gd name="T80" fmla="*/ 32428867 w 289591"/>
              <a:gd name="T81" fmla="*/ 0 h 231415"/>
              <a:gd name="T82" fmla="*/ 61469906 w 289591"/>
              <a:gd name="T83" fmla="*/ 16265708 h 231415"/>
              <a:gd name="T84" fmla="*/ 61469906 w 289591"/>
              <a:gd name="T85" fmla="*/ 34346823 h 231415"/>
              <a:gd name="T86" fmla="*/ 32428867 w 289591"/>
              <a:gd name="T87" fmla="*/ 50691305 h 231415"/>
              <a:gd name="T88" fmla="*/ 3387845 w 289591"/>
              <a:gd name="T89" fmla="*/ 34346823 h 231415"/>
              <a:gd name="T90" fmla="*/ 3387845 w 289591"/>
              <a:gd name="T91" fmla="*/ 16265708 h 231415"/>
              <a:gd name="T92" fmla="*/ 32428867 w 289591"/>
              <a:gd name="T93" fmla="*/ 0 h 23141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89591" h="231415">
                <a:moveTo>
                  <a:pt x="144606" y="92004"/>
                </a:moveTo>
                <a:cubicBezTo>
                  <a:pt x="130957" y="92004"/>
                  <a:pt x="119823" y="102827"/>
                  <a:pt x="119823" y="116898"/>
                </a:cubicBezTo>
                <a:cubicBezTo>
                  <a:pt x="119823" y="130609"/>
                  <a:pt x="130957" y="141793"/>
                  <a:pt x="144606" y="141793"/>
                </a:cubicBezTo>
                <a:cubicBezTo>
                  <a:pt x="158254" y="141793"/>
                  <a:pt x="169388" y="130609"/>
                  <a:pt x="169388" y="116898"/>
                </a:cubicBezTo>
                <a:cubicBezTo>
                  <a:pt x="169388" y="116177"/>
                  <a:pt x="169388" y="115816"/>
                  <a:pt x="169029" y="115094"/>
                </a:cubicBezTo>
                <a:cubicBezTo>
                  <a:pt x="168669" y="115094"/>
                  <a:pt x="168310" y="115094"/>
                  <a:pt x="167951" y="115094"/>
                </a:cubicBezTo>
                <a:cubicBezTo>
                  <a:pt x="155740" y="115094"/>
                  <a:pt x="146042" y="105714"/>
                  <a:pt x="146042" y="93447"/>
                </a:cubicBezTo>
                <a:cubicBezTo>
                  <a:pt x="146042" y="92725"/>
                  <a:pt x="146042" y="92364"/>
                  <a:pt x="146042" y="92004"/>
                </a:cubicBezTo>
                <a:cubicBezTo>
                  <a:pt x="145683" y="92004"/>
                  <a:pt x="144965" y="92004"/>
                  <a:pt x="144606" y="92004"/>
                </a:cubicBezTo>
                <a:close/>
                <a:moveTo>
                  <a:pt x="167951" y="80097"/>
                </a:moveTo>
                <a:cubicBezTo>
                  <a:pt x="160768" y="80097"/>
                  <a:pt x="154662" y="85870"/>
                  <a:pt x="154662" y="93447"/>
                </a:cubicBezTo>
                <a:cubicBezTo>
                  <a:pt x="154662" y="100663"/>
                  <a:pt x="160768" y="106435"/>
                  <a:pt x="167951" y="106435"/>
                </a:cubicBezTo>
                <a:cubicBezTo>
                  <a:pt x="175134" y="106435"/>
                  <a:pt x="181240" y="100663"/>
                  <a:pt x="181240" y="93447"/>
                </a:cubicBezTo>
                <a:cubicBezTo>
                  <a:pt x="181240" y="85870"/>
                  <a:pt x="175134" y="80097"/>
                  <a:pt x="167951" y="80097"/>
                </a:cubicBezTo>
                <a:close/>
                <a:moveTo>
                  <a:pt x="167951" y="71438"/>
                </a:moveTo>
                <a:cubicBezTo>
                  <a:pt x="180163" y="71438"/>
                  <a:pt x="189860" y="81180"/>
                  <a:pt x="189860" y="93447"/>
                </a:cubicBezTo>
                <a:cubicBezTo>
                  <a:pt x="189860" y="102106"/>
                  <a:pt x="184832" y="109322"/>
                  <a:pt x="177649" y="112930"/>
                </a:cubicBezTo>
                <a:cubicBezTo>
                  <a:pt x="178008" y="114012"/>
                  <a:pt x="178367" y="115455"/>
                  <a:pt x="178367" y="116898"/>
                </a:cubicBezTo>
                <a:cubicBezTo>
                  <a:pt x="178367" y="135299"/>
                  <a:pt x="162923" y="150452"/>
                  <a:pt x="144606" y="150452"/>
                </a:cubicBezTo>
                <a:cubicBezTo>
                  <a:pt x="125929" y="150452"/>
                  <a:pt x="110844" y="135299"/>
                  <a:pt x="110844" y="116898"/>
                </a:cubicBezTo>
                <a:cubicBezTo>
                  <a:pt x="110844" y="98498"/>
                  <a:pt x="125929" y="82984"/>
                  <a:pt x="144606" y="82984"/>
                </a:cubicBezTo>
                <a:cubicBezTo>
                  <a:pt x="146042" y="82984"/>
                  <a:pt x="147120" y="83344"/>
                  <a:pt x="148556" y="83344"/>
                </a:cubicBezTo>
                <a:cubicBezTo>
                  <a:pt x="152148" y="76129"/>
                  <a:pt x="159331" y="71438"/>
                  <a:pt x="167951" y="71438"/>
                </a:cubicBezTo>
                <a:close/>
                <a:moveTo>
                  <a:pt x="144182" y="43599"/>
                </a:moveTo>
                <a:cubicBezTo>
                  <a:pt x="104423" y="43599"/>
                  <a:pt x="72255" y="76129"/>
                  <a:pt x="72255" y="115888"/>
                </a:cubicBezTo>
                <a:cubicBezTo>
                  <a:pt x="72255" y="155285"/>
                  <a:pt x="104423" y="187814"/>
                  <a:pt x="144182" y="187814"/>
                </a:cubicBezTo>
                <a:cubicBezTo>
                  <a:pt x="183940" y="187814"/>
                  <a:pt x="216108" y="155285"/>
                  <a:pt x="216108" y="115888"/>
                </a:cubicBezTo>
                <a:cubicBezTo>
                  <a:pt x="216108" y="76129"/>
                  <a:pt x="183940" y="43599"/>
                  <a:pt x="144182" y="43599"/>
                </a:cubicBezTo>
                <a:close/>
                <a:moveTo>
                  <a:pt x="144182" y="34925"/>
                </a:moveTo>
                <a:cubicBezTo>
                  <a:pt x="188639" y="34925"/>
                  <a:pt x="224783" y="71069"/>
                  <a:pt x="224783" y="115888"/>
                </a:cubicBezTo>
                <a:cubicBezTo>
                  <a:pt x="224783" y="160345"/>
                  <a:pt x="188639" y="196489"/>
                  <a:pt x="144182" y="196489"/>
                </a:cubicBezTo>
                <a:cubicBezTo>
                  <a:pt x="99724" y="196489"/>
                  <a:pt x="63219" y="160345"/>
                  <a:pt x="63219" y="115888"/>
                </a:cubicBezTo>
                <a:cubicBezTo>
                  <a:pt x="63219" y="71069"/>
                  <a:pt x="99724" y="34925"/>
                  <a:pt x="144182" y="34925"/>
                </a:cubicBezTo>
                <a:close/>
                <a:moveTo>
                  <a:pt x="144796" y="8651"/>
                </a:moveTo>
                <a:cubicBezTo>
                  <a:pt x="95089" y="8651"/>
                  <a:pt x="50426" y="47580"/>
                  <a:pt x="21971" y="80022"/>
                </a:cubicBezTo>
                <a:cubicBezTo>
                  <a:pt x="4322" y="100208"/>
                  <a:pt x="4322" y="131207"/>
                  <a:pt x="21971" y="151032"/>
                </a:cubicBezTo>
                <a:cubicBezTo>
                  <a:pt x="50426" y="183834"/>
                  <a:pt x="95089" y="222403"/>
                  <a:pt x="144796" y="222403"/>
                </a:cubicBezTo>
                <a:cubicBezTo>
                  <a:pt x="194502" y="222403"/>
                  <a:pt x="239165" y="183834"/>
                  <a:pt x="267620" y="151032"/>
                </a:cubicBezTo>
                <a:cubicBezTo>
                  <a:pt x="285269" y="131207"/>
                  <a:pt x="285269" y="100208"/>
                  <a:pt x="267620" y="80022"/>
                </a:cubicBezTo>
                <a:cubicBezTo>
                  <a:pt x="239165" y="47580"/>
                  <a:pt x="194502" y="8651"/>
                  <a:pt x="144796" y="8651"/>
                </a:cubicBezTo>
                <a:close/>
                <a:moveTo>
                  <a:pt x="144796" y="0"/>
                </a:moveTo>
                <a:cubicBezTo>
                  <a:pt x="198104" y="0"/>
                  <a:pt x="244568" y="40371"/>
                  <a:pt x="274463" y="74255"/>
                </a:cubicBezTo>
                <a:cubicBezTo>
                  <a:pt x="294634" y="97685"/>
                  <a:pt x="294634" y="133730"/>
                  <a:pt x="274463" y="156800"/>
                </a:cubicBezTo>
                <a:cubicBezTo>
                  <a:pt x="244568" y="191043"/>
                  <a:pt x="198104" y="231415"/>
                  <a:pt x="144796" y="231415"/>
                </a:cubicBezTo>
                <a:cubicBezTo>
                  <a:pt x="91847" y="231415"/>
                  <a:pt x="45023" y="191043"/>
                  <a:pt x="15127" y="156800"/>
                </a:cubicBezTo>
                <a:cubicBezTo>
                  <a:pt x="-5043" y="133730"/>
                  <a:pt x="-5043" y="97685"/>
                  <a:pt x="15127" y="74255"/>
                </a:cubicBezTo>
                <a:cubicBezTo>
                  <a:pt x="45023" y="40371"/>
                  <a:pt x="91847" y="0"/>
                  <a:pt x="144796" y="0"/>
                </a:cubicBezTo>
                <a:close/>
              </a:path>
            </a:pathLst>
          </a:custGeom>
          <a:solidFill>
            <a:schemeClr val="accent3"/>
          </a:solidFill>
          <a:ln>
            <a:noFill/>
          </a:ln>
          <a:effectLst/>
        </p:spPr>
        <p:txBody>
          <a:bodyPr anchor="ctr"/>
          <a:lstStyle/>
          <a:p>
            <a:endParaRPr lang="en-US" sz="900" dirty="0">
              <a:latin typeface="Lato Light" panose="020F0502020204030203" pitchFamily="34" charset="0"/>
            </a:endParaRPr>
          </a:p>
        </p:txBody>
      </p:sp>
      <p:sp>
        <p:nvSpPr>
          <p:cNvPr id="65" name="Freeform 814">
            <a:extLst>
              <a:ext uri="{FF2B5EF4-FFF2-40B4-BE49-F238E27FC236}">
                <a16:creationId xmlns:a16="http://schemas.microsoft.com/office/drawing/2014/main" id="{8C13C1AA-21D3-2645-8109-A66713EB343E}"/>
              </a:ext>
            </a:extLst>
          </p:cNvPr>
          <p:cNvSpPr>
            <a:spLocks noChangeAspect="1" noChangeArrowheads="1"/>
          </p:cNvSpPr>
          <p:nvPr/>
        </p:nvSpPr>
        <p:spPr bwMode="auto">
          <a:xfrm>
            <a:off x="10247503" y="2330202"/>
            <a:ext cx="360200" cy="360200"/>
          </a:xfrm>
          <a:custGeom>
            <a:avLst/>
            <a:gdLst>
              <a:gd name="T0" fmla="*/ 2147483646 w 805"/>
              <a:gd name="T1" fmla="*/ 2147483646 h 805"/>
              <a:gd name="T2" fmla="*/ 2147483646 w 805"/>
              <a:gd name="T3" fmla="*/ 2147483646 h 805"/>
              <a:gd name="T4" fmla="*/ 2147483646 w 805"/>
              <a:gd name="T5" fmla="*/ 2147483646 h 805"/>
              <a:gd name="T6" fmla="*/ 2147483646 w 805"/>
              <a:gd name="T7" fmla="*/ 2147483646 h 805"/>
              <a:gd name="T8" fmla="*/ 2147483646 w 805"/>
              <a:gd name="T9" fmla="*/ 2147483646 h 805"/>
              <a:gd name="T10" fmla="*/ 2147483646 w 805"/>
              <a:gd name="T11" fmla="*/ 2147483646 h 805"/>
              <a:gd name="T12" fmla="*/ 2147483646 w 805"/>
              <a:gd name="T13" fmla="*/ 2147483646 h 805"/>
              <a:gd name="T14" fmla="*/ 2147483646 w 805"/>
              <a:gd name="T15" fmla="*/ 2147483646 h 805"/>
              <a:gd name="T16" fmla="*/ 2147483646 w 805"/>
              <a:gd name="T17" fmla="*/ 2147483646 h 805"/>
              <a:gd name="T18" fmla="*/ 2147483646 w 805"/>
              <a:gd name="T19" fmla="*/ 2147483646 h 805"/>
              <a:gd name="T20" fmla="*/ 2147483646 w 805"/>
              <a:gd name="T21" fmla="*/ 2147483646 h 805"/>
              <a:gd name="T22" fmla="*/ 2147483646 w 805"/>
              <a:gd name="T23" fmla="*/ 2147483646 h 805"/>
              <a:gd name="T24" fmla="*/ 2147483646 w 805"/>
              <a:gd name="T25" fmla="*/ 2147483646 h 805"/>
              <a:gd name="T26" fmla="*/ 2147483646 w 805"/>
              <a:gd name="T27" fmla="*/ 2147483646 h 805"/>
              <a:gd name="T28" fmla="*/ 2147483646 w 805"/>
              <a:gd name="T29" fmla="*/ 2147483646 h 805"/>
              <a:gd name="T30" fmla="*/ 2147483646 w 805"/>
              <a:gd name="T31" fmla="*/ 2147483646 h 805"/>
              <a:gd name="T32" fmla="*/ 2147483646 w 805"/>
              <a:gd name="T33" fmla="*/ 2147483646 h 805"/>
              <a:gd name="T34" fmla="*/ 2147483646 w 805"/>
              <a:gd name="T35" fmla="*/ 2147483646 h 805"/>
              <a:gd name="T36" fmla="*/ 2147483646 w 805"/>
              <a:gd name="T37" fmla="*/ 2147483646 h 805"/>
              <a:gd name="T38" fmla="*/ 2147483646 w 805"/>
              <a:gd name="T39" fmla="*/ 2147483646 h 805"/>
              <a:gd name="T40" fmla="*/ 2147483646 w 805"/>
              <a:gd name="T41" fmla="*/ 2147483646 h 805"/>
              <a:gd name="T42" fmla="*/ 2147483646 w 805"/>
              <a:gd name="T43" fmla="*/ 2147483646 h 805"/>
              <a:gd name="T44" fmla="*/ 2147483646 w 805"/>
              <a:gd name="T45" fmla="*/ 2147483646 h 805"/>
              <a:gd name="T46" fmla="*/ 2147483646 w 805"/>
              <a:gd name="T47" fmla="*/ 2147483646 h 805"/>
              <a:gd name="T48" fmla="*/ 2147483646 w 805"/>
              <a:gd name="T49" fmla="*/ 2147483646 h 805"/>
              <a:gd name="T50" fmla="*/ 2147483646 w 805"/>
              <a:gd name="T51" fmla="*/ 2147483646 h 805"/>
              <a:gd name="T52" fmla="*/ 2147483646 w 805"/>
              <a:gd name="T53" fmla="*/ 2147483646 h 805"/>
              <a:gd name="T54" fmla="*/ 2147483646 w 805"/>
              <a:gd name="T55" fmla="*/ 0 h 805"/>
              <a:gd name="T56" fmla="*/ 2147483646 w 805"/>
              <a:gd name="T57" fmla="*/ 2147483646 h 805"/>
              <a:gd name="T58" fmla="*/ 2147483646 w 805"/>
              <a:gd name="T59" fmla="*/ 0 h 805"/>
              <a:gd name="T60" fmla="*/ 2147483646 w 805"/>
              <a:gd name="T61" fmla="*/ 2147483646 h 805"/>
              <a:gd name="T62" fmla="*/ 0 w 805"/>
              <a:gd name="T63" fmla="*/ 2147483646 h 805"/>
              <a:gd name="T64" fmla="*/ 2147483646 w 805"/>
              <a:gd name="T65" fmla="*/ 2147483646 h 805"/>
              <a:gd name="T66" fmla="*/ 2147483646 w 805"/>
              <a:gd name="T67" fmla="*/ 2147483646 h 805"/>
              <a:gd name="T68" fmla="*/ 2147483646 w 805"/>
              <a:gd name="T69" fmla="*/ 2147483646 h 805"/>
              <a:gd name="T70" fmla="*/ 2147483646 w 805"/>
              <a:gd name="T71" fmla="*/ 2147483646 h 805"/>
              <a:gd name="T72" fmla="*/ 2147483646 w 805"/>
              <a:gd name="T73" fmla="*/ 2147483646 h 805"/>
              <a:gd name="T74" fmla="*/ 2147483646 w 805"/>
              <a:gd name="T75" fmla="*/ 2147483646 h 805"/>
              <a:gd name="T76" fmla="*/ 2147483646 w 805"/>
              <a:gd name="T77" fmla="*/ 2147483646 h 805"/>
              <a:gd name="T78" fmla="*/ 2147483646 w 805"/>
              <a:gd name="T79" fmla="*/ 2147483646 h 805"/>
              <a:gd name="T80" fmla="*/ 0 w 805"/>
              <a:gd name="T81" fmla="*/ 2147483646 h 805"/>
              <a:gd name="T82" fmla="*/ 2147483646 w 805"/>
              <a:gd name="T83" fmla="*/ 2147483646 h 805"/>
              <a:gd name="T84" fmla="*/ 2147483646 w 805"/>
              <a:gd name="T85" fmla="*/ 2147483646 h 805"/>
              <a:gd name="T86" fmla="*/ 2147483646 w 805"/>
              <a:gd name="T87" fmla="*/ 2147483646 h 805"/>
              <a:gd name="T88" fmla="*/ 2147483646 w 805"/>
              <a:gd name="T89" fmla="*/ 2147483646 h 805"/>
              <a:gd name="T90" fmla="*/ 2147483646 w 805"/>
              <a:gd name="T91" fmla="*/ 2147483646 h 805"/>
              <a:gd name="T92" fmla="*/ 2147483646 w 805"/>
              <a:gd name="T93" fmla="*/ 2147483646 h 805"/>
              <a:gd name="T94" fmla="*/ 2147483646 w 805"/>
              <a:gd name="T95" fmla="*/ 2147483646 h 805"/>
              <a:gd name="T96" fmla="*/ 2147483646 w 805"/>
              <a:gd name="T97" fmla="*/ 2147483646 h 805"/>
              <a:gd name="T98" fmla="*/ 2147483646 w 805"/>
              <a:gd name="T99" fmla="*/ 2147483646 h 805"/>
              <a:gd name="T100" fmla="*/ 2147483646 w 805"/>
              <a:gd name="T101" fmla="*/ 2147483646 h 805"/>
              <a:gd name="T102" fmla="*/ 0 w 805"/>
              <a:gd name="T103" fmla="*/ 2147483646 h 805"/>
              <a:gd name="T104" fmla="*/ 2147483646 w 805"/>
              <a:gd name="T105" fmla="*/ 2147483646 h 805"/>
              <a:gd name="T106" fmla="*/ 2147483646 w 805"/>
              <a:gd name="T107" fmla="*/ 2147483646 h 805"/>
              <a:gd name="T108" fmla="*/ 2147483646 w 805"/>
              <a:gd name="T109" fmla="*/ 2147483646 h 80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05" h="805">
                <a:moveTo>
                  <a:pt x="105" y="454"/>
                </a:moveTo>
                <a:lnTo>
                  <a:pt x="105" y="406"/>
                </a:lnTo>
                <a:lnTo>
                  <a:pt x="649" y="406"/>
                </a:lnTo>
                <a:lnTo>
                  <a:pt x="649" y="454"/>
                </a:lnTo>
                <a:lnTo>
                  <a:pt x="105" y="454"/>
                </a:lnTo>
                <a:close/>
                <a:moveTo>
                  <a:pt x="105" y="333"/>
                </a:moveTo>
                <a:lnTo>
                  <a:pt x="649" y="333"/>
                </a:lnTo>
                <a:lnTo>
                  <a:pt x="649" y="382"/>
                </a:lnTo>
                <a:lnTo>
                  <a:pt x="105" y="382"/>
                </a:lnTo>
                <a:lnTo>
                  <a:pt x="105" y="333"/>
                </a:lnTo>
                <a:close/>
                <a:moveTo>
                  <a:pt x="81" y="454"/>
                </a:moveTo>
                <a:lnTo>
                  <a:pt x="45" y="455"/>
                </a:lnTo>
                <a:cubicBezTo>
                  <a:pt x="39" y="455"/>
                  <a:pt x="34" y="453"/>
                  <a:pt x="30" y="448"/>
                </a:cubicBezTo>
                <a:cubicBezTo>
                  <a:pt x="26" y="445"/>
                  <a:pt x="24" y="440"/>
                  <a:pt x="24" y="434"/>
                </a:cubicBezTo>
                <a:lnTo>
                  <a:pt x="24" y="354"/>
                </a:lnTo>
                <a:cubicBezTo>
                  <a:pt x="24" y="342"/>
                  <a:pt x="33" y="333"/>
                  <a:pt x="45" y="333"/>
                </a:cubicBezTo>
                <a:lnTo>
                  <a:pt x="81" y="333"/>
                </a:lnTo>
                <a:lnTo>
                  <a:pt x="81" y="454"/>
                </a:lnTo>
                <a:close/>
                <a:moveTo>
                  <a:pt x="674" y="342"/>
                </a:moveTo>
                <a:lnTo>
                  <a:pt x="767" y="393"/>
                </a:lnTo>
                <a:lnTo>
                  <a:pt x="674" y="446"/>
                </a:lnTo>
                <a:lnTo>
                  <a:pt x="674" y="342"/>
                </a:lnTo>
                <a:close/>
                <a:moveTo>
                  <a:pt x="792" y="446"/>
                </a:moveTo>
                <a:lnTo>
                  <a:pt x="792" y="446"/>
                </a:lnTo>
                <a:cubicBezTo>
                  <a:pt x="785" y="446"/>
                  <a:pt x="779" y="452"/>
                  <a:pt x="779" y="458"/>
                </a:cubicBezTo>
                <a:lnTo>
                  <a:pt x="779" y="779"/>
                </a:lnTo>
                <a:lnTo>
                  <a:pt x="414" y="779"/>
                </a:lnTo>
                <a:lnTo>
                  <a:pt x="414" y="759"/>
                </a:lnTo>
                <a:cubicBezTo>
                  <a:pt x="414" y="736"/>
                  <a:pt x="433" y="718"/>
                  <a:pt x="456" y="718"/>
                </a:cubicBezTo>
                <a:lnTo>
                  <a:pt x="710" y="718"/>
                </a:lnTo>
                <a:cubicBezTo>
                  <a:pt x="717" y="718"/>
                  <a:pt x="722" y="712"/>
                  <a:pt x="722" y="705"/>
                </a:cubicBezTo>
                <a:lnTo>
                  <a:pt x="722" y="504"/>
                </a:lnTo>
                <a:cubicBezTo>
                  <a:pt x="722" y="497"/>
                  <a:pt x="717" y="492"/>
                  <a:pt x="710" y="492"/>
                </a:cubicBezTo>
                <a:cubicBezTo>
                  <a:pt x="704" y="492"/>
                  <a:pt x="698" y="497"/>
                  <a:pt x="698" y="504"/>
                </a:cubicBezTo>
                <a:lnTo>
                  <a:pt x="698" y="693"/>
                </a:lnTo>
                <a:lnTo>
                  <a:pt x="456" y="693"/>
                </a:lnTo>
                <a:cubicBezTo>
                  <a:pt x="440" y="693"/>
                  <a:pt x="425" y="699"/>
                  <a:pt x="414" y="708"/>
                </a:cubicBezTo>
                <a:lnTo>
                  <a:pt x="414" y="479"/>
                </a:lnTo>
                <a:lnTo>
                  <a:pt x="662" y="478"/>
                </a:lnTo>
                <a:cubicBezTo>
                  <a:pt x="664" y="478"/>
                  <a:pt x="666" y="478"/>
                  <a:pt x="668" y="477"/>
                </a:cubicBezTo>
                <a:lnTo>
                  <a:pt x="798" y="404"/>
                </a:lnTo>
                <a:cubicBezTo>
                  <a:pt x="801" y="402"/>
                  <a:pt x="804" y="398"/>
                  <a:pt x="804" y="393"/>
                </a:cubicBezTo>
                <a:cubicBezTo>
                  <a:pt x="804" y="389"/>
                  <a:pt x="801" y="385"/>
                  <a:pt x="798" y="383"/>
                </a:cubicBezTo>
                <a:lnTo>
                  <a:pt x="668" y="310"/>
                </a:lnTo>
                <a:cubicBezTo>
                  <a:pt x="665" y="309"/>
                  <a:pt x="664" y="309"/>
                  <a:pt x="661" y="309"/>
                </a:cubicBezTo>
                <a:lnTo>
                  <a:pt x="414" y="309"/>
                </a:lnTo>
                <a:lnTo>
                  <a:pt x="414" y="66"/>
                </a:lnTo>
                <a:cubicBezTo>
                  <a:pt x="414" y="43"/>
                  <a:pt x="433" y="24"/>
                  <a:pt x="456" y="24"/>
                </a:cubicBezTo>
                <a:lnTo>
                  <a:pt x="698" y="24"/>
                </a:lnTo>
                <a:lnTo>
                  <a:pt x="698" y="283"/>
                </a:lnTo>
                <a:cubicBezTo>
                  <a:pt x="698" y="290"/>
                  <a:pt x="704" y="295"/>
                  <a:pt x="710" y="295"/>
                </a:cubicBezTo>
                <a:cubicBezTo>
                  <a:pt x="717" y="295"/>
                  <a:pt x="722" y="290"/>
                  <a:pt x="722" y="283"/>
                </a:cubicBezTo>
                <a:lnTo>
                  <a:pt x="722" y="105"/>
                </a:lnTo>
                <a:lnTo>
                  <a:pt x="779" y="105"/>
                </a:lnTo>
                <a:lnTo>
                  <a:pt x="779" y="329"/>
                </a:lnTo>
                <a:cubicBezTo>
                  <a:pt x="779" y="335"/>
                  <a:pt x="785" y="341"/>
                  <a:pt x="792" y="341"/>
                </a:cubicBezTo>
                <a:cubicBezTo>
                  <a:pt x="799" y="341"/>
                  <a:pt x="804" y="335"/>
                  <a:pt x="804" y="329"/>
                </a:cubicBezTo>
                <a:lnTo>
                  <a:pt x="804" y="93"/>
                </a:lnTo>
                <a:cubicBezTo>
                  <a:pt x="804" y="86"/>
                  <a:pt x="799" y="81"/>
                  <a:pt x="792" y="81"/>
                </a:cubicBezTo>
                <a:lnTo>
                  <a:pt x="722" y="81"/>
                </a:lnTo>
                <a:lnTo>
                  <a:pt x="722" y="11"/>
                </a:lnTo>
                <a:cubicBezTo>
                  <a:pt x="722" y="5"/>
                  <a:pt x="717" y="0"/>
                  <a:pt x="710" y="0"/>
                </a:cubicBezTo>
                <a:lnTo>
                  <a:pt x="456" y="0"/>
                </a:lnTo>
                <a:cubicBezTo>
                  <a:pt x="433" y="0"/>
                  <a:pt x="414" y="10"/>
                  <a:pt x="402" y="27"/>
                </a:cubicBezTo>
                <a:cubicBezTo>
                  <a:pt x="390" y="10"/>
                  <a:pt x="370" y="0"/>
                  <a:pt x="348" y="0"/>
                </a:cubicBezTo>
                <a:lnTo>
                  <a:pt x="93" y="0"/>
                </a:lnTo>
                <a:cubicBezTo>
                  <a:pt x="86" y="0"/>
                  <a:pt x="81" y="5"/>
                  <a:pt x="81" y="11"/>
                </a:cubicBezTo>
                <a:lnTo>
                  <a:pt x="81" y="81"/>
                </a:lnTo>
                <a:lnTo>
                  <a:pt x="12" y="81"/>
                </a:lnTo>
                <a:cubicBezTo>
                  <a:pt x="5" y="81"/>
                  <a:pt x="0" y="86"/>
                  <a:pt x="0" y="93"/>
                </a:cubicBezTo>
                <a:lnTo>
                  <a:pt x="0" y="281"/>
                </a:lnTo>
                <a:cubicBezTo>
                  <a:pt x="0" y="287"/>
                  <a:pt x="5" y="292"/>
                  <a:pt x="12" y="292"/>
                </a:cubicBezTo>
                <a:cubicBezTo>
                  <a:pt x="19" y="292"/>
                  <a:pt x="24" y="287"/>
                  <a:pt x="24" y="281"/>
                </a:cubicBezTo>
                <a:lnTo>
                  <a:pt x="24" y="105"/>
                </a:lnTo>
                <a:lnTo>
                  <a:pt x="81" y="105"/>
                </a:lnTo>
                <a:lnTo>
                  <a:pt x="81" y="248"/>
                </a:lnTo>
                <a:cubicBezTo>
                  <a:pt x="81" y="255"/>
                  <a:pt x="86" y="260"/>
                  <a:pt x="93" y="260"/>
                </a:cubicBezTo>
                <a:cubicBezTo>
                  <a:pt x="100" y="260"/>
                  <a:pt x="105" y="255"/>
                  <a:pt x="105" y="248"/>
                </a:cubicBezTo>
                <a:lnTo>
                  <a:pt x="105" y="24"/>
                </a:lnTo>
                <a:lnTo>
                  <a:pt x="348" y="24"/>
                </a:lnTo>
                <a:cubicBezTo>
                  <a:pt x="371" y="24"/>
                  <a:pt x="389" y="43"/>
                  <a:pt x="389" y="66"/>
                </a:cubicBezTo>
                <a:lnTo>
                  <a:pt x="389" y="309"/>
                </a:lnTo>
                <a:lnTo>
                  <a:pt x="105" y="309"/>
                </a:lnTo>
                <a:lnTo>
                  <a:pt x="105" y="304"/>
                </a:lnTo>
                <a:cubicBezTo>
                  <a:pt x="105" y="298"/>
                  <a:pt x="100" y="292"/>
                  <a:pt x="93" y="292"/>
                </a:cubicBezTo>
                <a:cubicBezTo>
                  <a:pt x="86" y="292"/>
                  <a:pt x="81" y="298"/>
                  <a:pt x="81" y="304"/>
                </a:cubicBezTo>
                <a:lnTo>
                  <a:pt x="81" y="309"/>
                </a:lnTo>
                <a:lnTo>
                  <a:pt x="45" y="309"/>
                </a:lnTo>
                <a:cubicBezTo>
                  <a:pt x="20" y="309"/>
                  <a:pt x="0" y="329"/>
                  <a:pt x="0" y="354"/>
                </a:cubicBezTo>
                <a:lnTo>
                  <a:pt x="0" y="434"/>
                </a:lnTo>
                <a:cubicBezTo>
                  <a:pt x="0" y="459"/>
                  <a:pt x="20" y="479"/>
                  <a:pt x="45" y="479"/>
                </a:cubicBezTo>
                <a:lnTo>
                  <a:pt x="81" y="479"/>
                </a:lnTo>
                <a:lnTo>
                  <a:pt x="81" y="483"/>
                </a:lnTo>
                <a:cubicBezTo>
                  <a:pt x="81" y="490"/>
                  <a:pt x="86" y="495"/>
                  <a:pt x="93" y="495"/>
                </a:cubicBezTo>
                <a:cubicBezTo>
                  <a:pt x="100" y="495"/>
                  <a:pt x="105" y="490"/>
                  <a:pt x="105" y="483"/>
                </a:cubicBezTo>
                <a:lnTo>
                  <a:pt x="105" y="479"/>
                </a:lnTo>
                <a:lnTo>
                  <a:pt x="389" y="479"/>
                </a:lnTo>
                <a:lnTo>
                  <a:pt x="389" y="708"/>
                </a:lnTo>
                <a:cubicBezTo>
                  <a:pt x="378" y="699"/>
                  <a:pt x="363" y="693"/>
                  <a:pt x="348" y="693"/>
                </a:cubicBezTo>
                <a:lnTo>
                  <a:pt x="105" y="693"/>
                </a:lnTo>
                <a:lnTo>
                  <a:pt x="105" y="540"/>
                </a:lnTo>
                <a:cubicBezTo>
                  <a:pt x="105" y="534"/>
                  <a:pt x="100" y="528"/>
                  <a:pt x="93" y="528"/>
                </a:cubicBezTo>
                <a:cubicBezTo>
                  <a:pt x="86" y="528"/>
                  <a:pt x="81" y="534"/>
                  <a:pt x="81" y="540"/>
                </a:cubicBezTo>
                <a:lnTo>
                  <a:pt x="81" y="705"/>
                </a:lnTo>
                <a:cubicBezTo>
                  <a:pt x="81" y="712"/>
                  <a:pt x="86" y="718"/>
                  <a:pt x="93" y="718"/>
                </a:cubicBezTo>
                <a:lnTo>
                  <a:pt x="348" y="718"/>
                </a:lnTo>
                <a:cubicBezTo>
                  <a:pt x="371" y="718"/>
                  <a:pt x="389" y="736"/>
                  <a:pt x="389" y="759"/>
                </a:cubicBezTo>
                <a:lnTo>
                  <a:pt x="389" y="779"/>
                </a:lnTo>
                <a:lnTo>
                  <a:pt x="24" y="779"/>
                </a:lnTo>
                <a:lnTo>
                  <a:pt x="24" y="508"/>
                </a:lnTo>
                <a:cubicBezTo>
                  <a:pt x="24" y="501"/>
                  <a:pt x="19" y="495"/>
                  <a:pt x="12" y="495"/>
                </a:cubicBezTo>
                <a:cubicBezTo>
                  <a:pt x="5" y="495"/>
                  <a:pt x="0" y="501"/>
                  <a:pt x="0" y="508"/>
                </a:cubicBezTo>
                <a:lnTo>
                  <a:pt x="0" y="791"/>
                </a:lnTo>
                <a:cubicBezTo>
                  <a:pt x="0" y="799"/>
                  <a:pt x="5" y="804"/>
                  <a:pt x="12" y="804"/>
                </a:cubicBezTo>
                <a:lnTo>
                  <a:pt x="402" y="804"/>
                </a:lnTo>
                <a:lnTo>
                  <a:pt x="792" y="804"/>
                </a:lnTo>
                <a:cubicBezTo>
                  <a:pt x="799" y="804"/>
                  <a:pt x="804" y="799"/>
                  <a:pt x="804" y="791"/>
                </a:cubicBezTo>
                <a:lnTo>
                  <a:pt x="804" y="458"/>
                </a:lnTo>
                <a:cubicBezTo>
                  <a:pt x="804" y="452"/>
                  <a:pt x="799" y="446"/>
                  <a:pt x="792" y="446"/>
                </a:cubicBezTo>
                <a:close/>
              </a:path>
            </a:pathLst>
          </a:custGeom>
          <a:solidFill>
            <a:schemeClr val="accent4"/>
          </a:solidFill>
          <a:ln>
            <a:noFill/>
          </a:ln>
          <a:effectLst/>
        </p:spPr>
        <p:txBody>
          <a:bodyPr wrap="none" anchor="ctr"/>
          <a:lstStyle/>
          <a:p>
            <a:endParaRPr lang="en-US" sz="900" dirty="0">
              <a:latin typeface="Lato Light" panose="020F0502020204030203" pitchFamily="34" charset="0"/>
            </a:endParaRPr>
          </a:p>
        </p:txBody>
      </p:sp>
    </p:spTree>
    <p:extLst>
      <p:ext uri="{BB962C8B-B14F-4D97-AF65-F5344CB8AC3E}">
        <p14:creationId xmlns:p14="http://schemas.microsoft.com/office/powerpoint/2010/main" val="3558128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rallelogram 9">
            <a:extLst>
              <a:ext uri="{FF2B5EF4-FFF2-40B4-BE49-F238E27FC236}">
                <a16:creationId xmlns:a16="http://schemas.microsoft.com/office/drawing/2014/main" id="{35DAC0A3-7CB4-5345-A57E-9665E36C7E3A}"/>
              </a:ext>
            </a:extLst>
          </p:cNvPr>
          <p:cNvSpPr/>
          <p:nvPr/>
        </p:nvSpPr>
        <p:spPr>
          <a:xfrm>
            <a:off x="5635624" y="3875"/>
            <a:ext cx="6554788" cy="3302000"/>
          </a:xfrm>
          <a:prstGeom prst="parallelogram">
            <a:avLst>
              <a:gd name="adj" fmla="val 36154"/>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Source Sans Pro Light" panose="020B0403030403020204" pitchFamily="34" charset="0"/>
            </a:endParaRPr>
          </a:p>
        </p:txBody>
      </p:sp>
      <p:sp>
        <p:nvSpPr>
          <p:cNvPr id="11" name="Parallelogram 10">
            <a:extLst>
              <a:ext uri="{FF2B5EF4-FFF2-40B4-BE49-F238E27FC236}">
                <a16:creationId xmlns:a16="http://schemas.microsoft.com/office/drawing/2014/main" id="{243CC800-0542-C247-9D23-FC1867DE4021}"/>
              </a:ext>
            </a:extLst>
          </p:cNvPr>
          <p:cNvSpPr/>
          <p:nvPr/>
        </p:nvSpPr>
        <p:spPr>
          <a:xfrm>
            <a:off x="1588" y="3556001"/>
            <a:ext cx="6554788" cy="3302000"/>
          </a:xfrm>
          <a:prstGeom prst="parallelogram">
            <a:avLst>
              <a:gd name="adj" fmla="val 3615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Source Sans Pro Light" panose="020B0403030403020204" pitchFamily="34" charset="0"/>
            </a:endParaRPr>
          </a:p>
        </p:txBody>
      </p:sp>
      <p:sp>
        <p:nvSpPr>
          <p:cNvPr id="18" name="TextBox 17">
            <a:extLst>
              <a:ext uri="{FF2B5EF4-FFF2-40B4-BE49-F238E27FC236}">
                <a16:creationId xmlns:a16="http://schemas.microsoft.com/office/drawing/2014/main" id="{07BE1AE7-1387-654F-987C-7E2CB4DB669E}"/>
              </a:ext>
            </a:extLst>
          </p:cNvPr>
          <p:cNvSpPr txBox="1"/>
          <p:nvPr/>
        </p:nvSpPr>
        <p:spPr>
          <a:xfrm>
            <a:off x="8662948" y="381000"/>
            <a:ext cx="1263487" cy="553998"/>
          </a:xfrm>
          <a:prstGeom prst="rect">
            <a:avLst/>
          </a:prstGeom>
          <a:noFill/>
        </p:spPr>
        <p:txBody>
          <a:bodyPr wrap="none" rtlCol="0">
            <a:spAutoFit/>
          </a:bodyPr>
          <a:lstStyle/>
          <a:p>
            <a:pPr algn="ctr"/>
            <a:r>
              <a:rPr lang="en-US" sz="3000" b="1" dirty="0">
                <a:solidFill>
                  <a:schemeClr val="bg1"/>
                </a:solidFill>
                <a:latin typeface="Akzidenz-Grotesk BQ Super" pitchFamily="50" charset="0"/>
                <a:cs typeface="Poppins" pitchFamily="2" charset="77"/>
              </a:rPr>
              <a:t>TITLE</a:t>
            </a:r>
          </a:p>
        </p:txBody>
      </p:sp>
      <p:sp>
        <p:nvSpPr>
          <p:cNvPr id="20" name="Subtitle 2">
            <a:extLst>
              <a:ext uri="{FF2B5EF4-FFF2-40B4-BE49-F238E27FC236}">
                <a16:creationId xmlns:a16="http://schemas.microsoft.com/office/drawing/2014/main" id="{0AFEC64D-DC0E-7A4A-994F-6ED143B25361}"/>
              </a:ext>
            </a:extLst>
          </p:cNvPr>
          <p:cNvSpPr txBox="1">
            <a:spLocks/>
          </p:cNvSpPr>
          <p:nvPr/>
        </p:nvSpPr>
        <p:spPr>
          <a:xfrm>
            <a:off x="7421563" y="1162324"/>
            <a:ext cx="3790950" cy="490199"/>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750"/>
              </a:lnSpc>
            </a:pPr>
            <a:r>
              <a:rPr lang="en-US" sz="1200" dirty="0">
                <a:solidFill>
                  <a:schemeClr val="bg1"/>
                </a:solidFill>
                <a:latin typeface="Lato" panose="020F0502020204030203" pitchFamily="34" charset="0"/>
                <a:ea typeface="Source Sans Pro Light" panose="020B0403030403020204" pitchFamily="34" charset="0"/>
                <a:cs typeface="Mukta ExtraLight" panose="020B0000000000000000" pitchFamily="34" charset="77"/>
              </a:rPr>
              <a:t>You can do whatever you want, go a impress your audience with an amazing presentation</a:t>
            </a:r>
          </a:p>
        </p:txBody>
      </p:sp>
      <p:sp>
        <p:nvSpPr>
          <p:cNvPr id="21" name="Freeform 660">
            <a:extLst>
              <a:ext uri="{FF2B5EF4-FFF2-40B4-BE49-F238E27FC236}">
                <a16:creationId xmlns:a16="http://schemas.microsoft.com/office/drawing/2014/main" id="{4C00E7D3-2E76-2B4B-AAC6-278732F9413B}"/>
              </a:ext>
            </a:extLst>
          </p:cNvPr>
          <p:cNvSpPr>
            <a:spLocks noChangeArrowheads="1"/>
          </p:cNvSpPr>
          <p:nvPr/>
        </p:nvSpPr>
        <p:spPr bwMode="auto">
          <a:xfrm>
            <a:off x="6638613" y="1924104"/>
            <a:ext cx="316225" cy="314682"/>
          </a:xfrm>
          <a:custGeom>
            <a:avLst/>
            <a:gdLst>
              <a:gd name="T0" fmla="*/ 119115 w 306027"/>
              <a:gd name="T1" fmla="*/ 168833 h 305378"/>
              <a:gd name="T2" fmla="*/ 153020 w 306027"/>
              <a:gd name="T3" fmla="*/ 160932 h 305378"/>
              <a:gd name="T4" fmla="*/ 172137 w 306027"/>
              <a:gd name="T5" fmla="*/ 156263 h 305378"/>
              <a:gd name="T6" fmla="*/ 202074 w 306027"/>
              <a:gd name="T7" fmla="*/ 162010 h 305378"/>
              <a:gd name="T8" fmla="*/ 247521 w 306027"/>
              <a:gd name="T9" fmla="*/ 182840 h 305378"/>
              <a:gd name="T10" fmla="*/ 293329 w 306027"/>
              <a:gd name="T11" fmla="*/ 302796 h 305378"/>
              <a:gd name="T12" fmla="*/ 215420 w 306027"/>
              <a:gd name="T13" fmla="*/ 162010 h 305378"/>
              <a:gd name="T14" fmla="*/ 216863 w 306027"/>
              <a:gd name="T15" fmla="*/ 195770 h 305378"/>
              <a:gd name="T16" fmla="*/ 186204 w 306027"/>
              <a:gd name="T17" fmla="*/ 164524 h 305378"/>
              <a:gd name="T18" fmla="*/ 165644 w 306027"/>
              <a:gd name="T19" fmla="*/ 178890 h 305378"/>
              <a:gd name="T20" fmla="*/ 177908 w 306027"/>
              <a:gd name="T21" fmla="*/ 209417 h 305378"/>
              <a:gd name="T22" fmla="*/ 128133 w 306027"/>
              <a:gd name="T23" fmla="*/ 169193 h 305378"/>
              <a:gd name="T24" fmla="*/ 156266 w 306027"/>
              <a:gd name="T25" fmla="*/ 228811 h 305378"/>
              <a:gd name="T26" fmla="*/ 73307 w 306027"/>
              <a:gd name="T27" fmla="*/ 128250 h 305378"/>
              <a:gd name="T28" fmla="*/ 152299 w 306027"/>
              <a:gd name="T29" fmla="*/ 274064 h 305378"/>
              <a:gd name="T30" fmla="*/ 103245 w 306027"/>
              <a:gd name="T31" fmla="*/ 274782 h 305378"/>
              <a:gd name="T32" fmla="*/ 95670 w 306027"/>
              <a:gd name="T33" fmla="*/ 298486 h 305378"/>
              <a:gd name="T34" fmla="*/ 84489 w 306027"/>
              <a:gd name="T35" fmla="*/ 287712 h 305378"/>
              <a:gd name="T36" fmla="*/ 142921 w 306027"/>
              <a:gd name="T37" fmla="*/ 281965 h 305378"/>
              <a:gd name="T38" fmla="*/ 60322 w 306027"/>
              <a:gd name="T39" fmla="*/ 128250 h 305378"/>
              <a:gd name="T40" fmla="*/ 19844 w 306027"/>
              <a:gd name="T41" fmla="*/ 103187 h 305378"/>
              <a:gd name="T42" fmla="*/ 19844 w 306027"/>
              <a:gd name="T43" fmla="*/ 125059 h 305378"/>
              <a:gd name="T44" fmla="*/ 19844 w 306027"/>
              <a:gd name="T45" fmla="*/ 103187 h 305378"/>
              <a:gd name="T46" fmla="*/ 111720 w 306027"/>
              <a:gd name="T47" fmla="*/ 133365 h 305378"/>
              <a:gd name="T48" fmla="*/ 153013 w 306027"/>
              <a:gd name="T49" fmla="*/ 37937 h 305378"/>
              <a:gd name="T50" fmla="*/ 215676 w 306027"/>
              <a:gd name="T51" fmla="*/ 89792 h 305378"/>
              <a:gd name="T52" fmla="*/ 201912 w 306027"/>
              <a:gd name="T53" fmla="*/ 86551 h 305378"/>
              <a:gd name="T54" fmla="*/ 108098 w 306027"/>
              <a:gd name="T55" fmla="*/ 140927 h 305378"/>
              <a:gd name="T56" fmla="*/ 95782 w 306027"/>
              <a:gd name="T57" fmla="*/ 94834 h 305378"/>
              <a:gd name="T58" fmla="*/ 150477 w 306027"/>
              <a:gd name="T59" fmla="*/ 30015 h 305378"/>
              <a:gd name="T60" fmla="*/ 261576 w 306027"/>
              <a:gd name="T61" fmla="*/ 17887 h 305378"/>
              <a:gd name="T62" fmla="*/ 254356 w 306027"/>
              <a:gd name="T63" fmla="*/ 178098 h 305378"/>
              <a:gd name="T64" fmla="*/ 37383 w 306027"/>
              <a:gd name="T65" fmla="*/ 207980 h 305378"/>
              <a:gd name="T66" fmla="*/ 86481 w 306027"/>
              <a:gd name="T67" fmla="*/ 215540 h 305378"/>
              <a:gd name="T68" fmla="*/ 30162 w 306027"/>
              <a:gd name="T69" fmla="*/ 17887 h 305378"/>
              <a:gd name="T70" fmla="*/ 287283 w 306027"/>
              <a:gd name="T71" fmla="*/ 0 h 305378"/>
              <a:gd name="T72" fmla="*/ 287283 w 306027"/>
              <a:gd name="T73" fmla="*/ 231415 h 305378"/>
              <a:gd name="T74" fmla="*/ 284760 w 306027"/>
              <a:gd name="T75" fmla="*/ 224206 h 305378"/>
              <a:gd name="T76" fmla="*/ 298457 w 306027"/>
              <a:gd name="T77" fmla="*/ 18744 h 305378"/>
              <a:gd name="T78" fmla="*/ 7209 w 306027"/>
              <a:gd name="T79" fmla="*/ 18744 h 305378"/>
              <a:gd name="T80" fmla="*/ 96602 w 306027"/>
              <a:gd name="T81" fmla="*/ 224206 h 305378"/>
              <a:gd name="T82" fmla="*/ 18744 w 306027"/>
              <a:gd name="T83" fmla="*/ 231415 h 305378"/>
              <a:gd name="T84" fmla="*/ 18744 w 306027"/>
              <a:gd name="T85" fmla="*/ 0 h 305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6027" h="305378">
                <a:moveTo>
                  <a:pt x="80070" y="119630"/>
                </a:moveTo>
                <a:cubicBezTo>
                  <a:pt x="83768" y="120259"/>
                  <a:pt x="87194" y="122324"/>
                  <a:pt x="89538" y="125736"/>
                </a:cubicBezTo>
                <a:lnTo>
                  <a:pt x="119115" y="168833"/>
                </a:lnTo>
                <a:cubicBezTo>
                  <a:pt x="120197" y="166679"/>
                  <a:pt x="122001" y="164524"/>
                  <a:pt x="123804" y="163087"/>
                </a:cubicBezTo>
                <a:lnTo>
                  <a:pt x="132822" y="156982"/>
                </a:lnTo>
                <a:cubicBezTo>
                  <a:pt x="139314" y="152672"/>
                  <a:pt x="148692" y="154108"/>
                  <a:pt x="153020" y="160932"/>
                </a:cubicBezTo>
                <a:lnTo>
                  <a:pt x="158431" y="168115"/>
                </a:lnTo>
                <a:cubicBezTo>
                  <a:pt x="159513" y="165960"/>
                  <a:pt x="160955" y="164165"/>
                  <a:pt x="163120" y="162728"/>
                </a:cubicBezTo>
                <a:lnTo>
                  <a:pt x="172137" y="156263"/>
                </a:lnTo>
                <a:cubicBezTo>
                  <a:pt x="178990" y="151953"/>
                  <a:pt x="188007" y="153749"/>
                  <a:pt x="192336" y="160214"/>
                </a:cubicBezTo>
                <a:lnTo>
                  <a:pt x="197385" y="167756"/>
                </a:lnTo>
                <a:cubicBezTo>
                  <a:pt x="198467" y="165601"/>
                  <a:pt x="200271" y="163446"/>
                  <a:pt x="202074" y="162010"/>
                </a:cubicBezTo>
                <a:lnTo>
                  <a:pt x="211092" y="155904"/>
                </a:lnTo>
                <a:cubicBezTo>
                  <a:pt x="217945" y="151235"/>
                  <a:pt x="227323" y="153390"/>
                  <a:pt x="231651" y="159855"/>
                </a:cubicBezTo>
                <a:lnTo>
                  <a:pt x="247521" y="182840"/>
                </a:lnTo>
                <a:cubicBezTo>
                  <a:pt x="281066" y="231325"/>
                  <a:pt x="296576" y="285557"/>
                  <a:pt x="300543" y="301000"/>
                </a:cubicBezTo>
                <a:cubicBezTo>
                  <a:pt x="301265" y="302796"/>
                  <a:pt x="300182" y="304951"/>
                  <a:pt x="298018" y="305310"/>
                </a:cubicBezTo>
                <a:cubicBezTo>
                  <a:pt x="295854" y="305669"/>
                  <a:pt x="294051" y="304592"/>
                  <a:pt x="293329" y="302796"/>
                </a:cubicBezTo>
                <a:cubicBezTo>
                  <a:pt x="289722" y="287712"/>
                  <a:pt x="274213" y="234558"/>
                  <a:pt x="241390" y="187150"/>
                </a:cubicBezTo>
                <a:lnTo>
                  <a:pt x="225159" y="163805"/>
                </a:lnTo>
                <a:cubicBezTo>
                  <a:pt x="222994" y="160573"/>
                  <a:pt x="218305" y="159855"/>
                  <a:pt x="215420" y="162010"/>
                </a:cubicBezTo>
                <a:lnTo>
                  <a:pt x="206403" y="168115"/>
                </a:lnTo>
                <a:cubicBezTo>
                  <a:pt x="203156" y="170629"/>
                  <a:pt x="202435" y="174939"/>
                  <a:pt x="204599" y="177812"/>
                </a:cubicBezTo>
                <a:lnTo>
                  <a:pt x="216863" y="195770"/>
                </a:lnTo>
                <a:cubicBezTo>
                  <a:pt x="218305" y="197565"/>
                  <a:pt x="217945" y="199720"/>
                  <a:pt x="216141" y="201157"/>
                </a:cubicBezTo>
                <a:cubicBezTo>
                  <a:pt x="214338" y="202234"/>
                  <a:pt x="212174" y="201875"/>
                  <a:pt x="210731" y="200079"/>
                </a:cubicBezTo>
                <a:lnTo>
                  <a:pt x="186204" y="164524"/>
                </a:lnTo>
                <a:cubicBezTo>
                  <a:pt x="184040" y="160932"/>
                  <a:pt x="179351" y="160573"/>
                  <a:pt x="176465" y="162369"/>
                </a:cubicBezTo>
                <a:lnTo>
                  <a:pt x="167448" y="168833"/>
                </a:lnTo>
                <a:cubicBezTo>
                  <a:pt x="164923" y="170270"/>
                  <a:pt x="163120" y="174939"/>
                  <a:pt x="165644" y="178890"/>
                </a:cubicBezTo>
                <a:lnTo>
                  <a:pt x="184040" y="205467"/>
                </a:lnTo>
                <a:cubicBezTo>
                  <a:pt x="185122" y="206903"/>
                  <a:pt x="184761" y="209417"/>
                  <a:pt x="182958" y="210495"/>
                </a:cubicBezTo>
                <a:cubicBezTo>
                  <a:pt x="181515" y="211572"/>
                  <a:pt x="178990" y="211213"/>
                  <a:pt x="177908" y="209417"/>
                </a:cubicBezTo>
                <a:lnTo>
                  <a:pt x="147249" y="164883"/>
                </a:lnTo>
                <a:cubicBezTo>
                  <a:pt x="145085" y="162010"/>
                  <a:pt x="140396" y="160932"/>
                  <a:pt x="137150" y="163087"/>
                </a:cubicBezTo>
                <a:lnTo>
                  <a:pt x="128133" y="169193"/>
                </a:lnTo>
                <a:cubicBezTo>
                  <a:pt x="125247" y="171707"/>
                  <a:pt x="124165" y="176016"/>
                  <a:pt x="126329" y="179249"/>
                </a:cubicBezTo>
                <a:lnTo>
                  <a:pt x="157349" y="223783"/>
                </a:lnTo>
                <a:cubicBezTo>
                  <a:pt x="158431" y="225220"/>
                  <a:pt x="158070" y="227734"/>
                  <a:pt x="156266" y="228811"/>
                </a:cubicBezTo>
                <a:cubicBezTo>
                  <a:pt x="154463" y="229889"/>
                  <a:pt x="152299" y="229530"/>
                  <a:pt x="151217" y="227734"/>
                </a:cubicBezTo>
                <a:lnTo>
                  <a:pt x="83407" y="129686"/>
                </a:lnTo>
                <a:cubicBezTo>
                  <a:pt x="80882" y="126813"/>
                  <a:pt x="76554" y="126095"/>
                  <a:pt x="73307" y="128250"/>
                </a:cubicBezTo>
                <a:lnTo>
                  <a:pt x="64290" y="134355"/>
                </a:lnTo>
                <a:cubicBezTo>
                  <a:pt x="61044" y="136510"/>
                  <a:pt x="60322" y="141179"/>
                  <a:pt x="62487" y="144052"/>
                </a:cubicBezTo>
                <a:lnTo>
                  <a:pt x="152299" y="274064"/>
                </a:lnTo>
                <a:cubicBezTo>
                  <a:pt x="154824" y="277655"/>
                  <a:pt x="154824" y="282324"/>
                  <a:pt x="151938" y="285916"/>
                </a:cubicBezTo>
                <a:cubicBezTo>
                  <a:pt x="149053" y="289507"/>
                  <a:pt x="144724" y="290585"/>
                  <a:pt x="140396" y="289148"/>
                </a:cubicBezTo>
                <a:lnTo>
                  <a:pt x="103245" y="274782"/>
                </a:lnTo>
                <a:cubicBezTo>
                  <a:pt x="99277" y="273705"/>
                  <a:pt x="95670" y="276219"/>
                  <a:pt x="94588" y="279451"/>
                </a:cubicBezTo>
                <a:lnTo>
                  <a:pt x="91703" y="290226"/>
                </a:lnTo>
                <a:cubicBezTo>
                  <a:pt x="90621" y="293458"/>
                  <a:pt x="92424" y="296690"/>
                  <a:pt x="95670" y="298486"/>
                </a:cubicBezTo>
                <a:cubicBezTo>
                  <a:pt x="97474" y="299204"/>
                  <a:pt x="98195" y="301359"/>
                  <a:pt x="97474" y="303155"/>
                </a:cubicBezTo>
                <a:cubicBezTo>
                  <a:pt x="96752" y="304592"/>
                  <a:pt x="94588" y="306028"/>
                  <a:pt x="92785" y="304951"/>
                </a:cubicBezTo>
                <a:cubicBezTo>
                  <a:pt x="85932" y="302437"/>
                  <a:pt x="82325" y="294894"/>
                  <a:pt x="84489" y="287712"/>
                </a:cubicBezTo>
                <a:lnTo>
                  <a:pt x="87374" y="277655"/>
                </a:lnTo>
                <a:cubicBezTo>
                  <a:pt x="90260" y="268677"/>
                  <a:pt x="99277" y="265803"/>
                  <a:pt x="105770" y="267599"/>
                </a:cubicBezTo>
                <a:lnTo>
                  <a:pt x="142921" y="281965"/>
                </a:lnTo>
                <a:cubicBezTo>
                  <a:pt x="145446" y="283043"/>
                  <a:pt x="147610" y="280169"/>
                  <a:pt x="146167" y="278015"/>
                </a:cubicBezTo>
                <a:lnTo>
                  <a:pt x="56355" y="148362"/>
                </a:lnTo>
                <a:cubicBezTo>
                  <a:pt x="52387" y="142616"/>
                  <a:pt x="53109" y="133278"/>
                  <a:pt x="60322" y="128250"/>
                </a:cubicBezTo>
                <a:lnTo>
                  <a:pt x="68979" y="122144"/>
                </a:lnTo>
                <a:cubicBezTo>
                  <a:pt x="72406" y="119810"/>
                  <a:pt x="76373" y="119002"/>
                  <a:pt x="80070" y="119630"/>
                </a:cubicBezTo>
                <a:close/>
                <a:moveTo>
                  <a:pt x="19844" y="103187"/>
                </a:moveTo>
                <a:cubicBezTo>
                  <a:pt x="21648" y="103187"/>
                  <a:pt x="23451" y="104951"/>
                  <a:pt x="23451" y="106715"/>
                </a:cubicBezTo>
                <a:lnTo>
                  <a:pt x="23451" y="121532"/>
                </a:lnTo>
                <a:cubicBezTo>
                  <a:pt x="23451" y="123296"/>
                  <a:pt x="21648" y="125059"/>
                  <a:pt x="19844" y="125059"/>
                </a:cubicBezTo>
                <a:cubicBezTo>
                  <a:pt x="17318" y="125059"/>
                  <a:pt x="15875" y="123296"/>
                  <a:pt x="15875" y="121532"/>
                </a:cubicBezTo>
                <a:lnTo>
                  <a:pt x="15875" y="106715"/>
                </a:lnTo>
                <a:cubicBezTo>
                  <a:pt x="15875" y="104951"/>
                  <a:pt x="17318" y="103187"/>
                  <a:pt x="19844" y="103187"/>
                </a:cubicBezTo>
                <a:close/>
                <a:moveTo>
                  <a:pt x="153013" y="37937"/>
                </a:moveTo>
                <a:lnTo>
                  <a:pt x="111720" y="78989"/>
                </a:lnTo>
                <a:lnTo>
                  <a:pt x="111720" y="133365"/>
                </a:lnTo>
                <a:lnTo>
                  <a:pt x="194305" y="133365"/>
                </a:lnTo>
                <a:lnTo>
                  <a:pt x="194305" y="78989"/>
                </a:lnTo>
                <a:lnTo>
                  <a:pt x="153013" y="37937"/>
                </a:lnTo>
                <a:close/>
                <a:moveTo>
                  <a:pt x="150477" y="30015"/>
                </a:moveTo>
                <a:cubicBezTo>
                  <a:pt x="151926" y="28575"/>
                  <a:pt x="154099" y="28575"/>
                  <a:pt x="155548" y="30015"/>
                </a:cubicBezTo>
                <a:lnTo>
                  <a:pt x="215676" y="89792"/>
                </a:lnTo>
                <a:cubicBezTo>
                  <a:pt x="217125" y="91233"/>
                  <a:pt x="217125" y="93393"/>
                  <a:pt x="215676" y="94834"/>
                </a:cubicBezTo>
                <a:cubicBezTo>
                  <a:pt x="214227" y="96274"/>
                  <a:pt x="211692" y="96274"/>
                  <a:pt x="210605" y="94834"/>
                </a:cubicBezTo>
                <a:lnTo>
                  <a:pt x="201912" y="86551"/>
                </a:lnTo>
                <a:lnTo>
                  <a:pt x="201912" y="136966"/>
                </a:lnTo>
                <a:cubicBezTo>
                  <a:pt x="201912" y="139127"/>
                  <a:pt x="200101" y="140927"/>
                  <a:pt x="197928" y="140927"/>
                </a:cubicBezTo>
                <a:lnTo>
                  <a:pt x="108098" y="140927"/>
                </a:lnTo>
                <a:cubicBezTo>
                  <a:pt x="105924" y="140927"/>
                  <a:pt x="104476" y="139127"/>
                  <a:pt x="104476" y="136966"/>
                </a:cubicBezTo>
                <a:lnTo>
                  <a:pt x="104476" y="86551"/>
                </a:lnTo>
                <a:lnTo>
                  <a:pt x="95782" y="94834"/>
                </a:lnTo>
                <a:cubicBezTo>
                  <a:pt x="94334" y="96274"/>
                  <a:pt x="91798" y="96274"/>
                  <a:pt x="90349" y="94834"/>
                </a:cubicBezTo>
                <a:cubicBezTo>
                  <a:pt x="88900" y="93393"/>
                  <a:pt x="88900" y="91233"/>
                  <a:pt x="90349" y="89792"/>
                </a:cubicBezTo>
                <a:lnTo>
                  <a:pt x="150477" y="30015"/>
                </a:lnTo>
                <a:close/>
                <a:moveTo>
                  <a:pt x="33772" y="14287"/>
                </a:moveTo>
                <a:lnTo>
                  <a:pt x="257966" y="14287"/>
                </a:lnTo>
                <a:cubicBezTo>
                  <a:pt x="260132" y="14287"/>
                  <a:pt x="261576" y="15727"/>
                  <a:pt x="261576" y="17887"/>
                </a:cubicBezTo>
                <a:lnTo>
                  <a:pt x="261576" y="178098"/>
                </a:lnTo>
                <a:cubicBezTo>
                  <a:pt x="261576" y="180258"/>
                  <a:pt x="260132" y="182058"/>
                  <a:pt x="257966" y="182058"/>
                </a:cubicBezTo>
                <a:cubicBezTo>
                  <a:pt x="256161" y="182058"/>
                  <a:pt x="254356" y="180258"/>
                  <a:pt x="254356" y="178098"/>
                </a:cubicBezTo>
                <a:lnTo>
                  <a:pt x="254356" y="21487"/>
                </a:lnTo>
                <a:lnTo>
                  <a:pt x="37383" y="21487"/>
                </a:lnTo>
                <a:lnTo>
                  <a:pt x="37383" y="207980"/>
                </a:lnTo>
                <a:lnTo>
                  <a:pt x="86481" y="207980"/>
                </a:lnTo>
                <a:cubicBezTo>
                  <a:pt x="88648" y="207980"/>
                  <a:pt x="90453" y="209780"/>
                  <a:pt x="90453" y="211940"/>
                </a:cubicBezTo>
                <a:cubicBezTo>
                  <a:pt x="90453" y="214100"/>
                  <a:pt x="88648" y="215540"/>
                  <a:pt x="86481" y="215540"/>
                </a:cubicBezTo>
                <a:lnTo>
                  <a:pt x="33772" y="215540"/>
                </a:lnTo>
                <a:cubicBezTo>
                  <a:pt x="31606" y="215540"/>
                  <a:pt x="30162" y="214100"/>
                  <a:pt x="30162" y="211940"/>
                </a:cubicBezTo>
                <a:lnTo>
                  <a:pt x="30162" y="17887"/>
                </a:lnTo>
                <a:cubicBezTo>
                  <a:pt x="30162" y="15727"/>
                  <a:pt x="31606" y="14287"/>
                  <a:pt x="33772" y="14287"/>
                </a:cubicBezTo>
                <a:close/>
                <a:moveTo>
                  <a:pt x="18744" y="0"/>
                </a:moveTo>
                <a:lnTo>
                  <a:pt x="287283" y="0"/>
                </a:lnTo>
                <a:cubicBezTo>
                  <a:pt x="297376" y="0"/>
                  <a:pt x="306027" y="8290"/>
                  <a:pt x="306027" y="18744"/>
                </a:cubicBezTo>
                <a:lnTo>
                  <a:pt x="306027" y="213031"/>
                </a:lnTo>
                <a:cubicBezTo>
                  <a:pt x="306027" y="223124"/>
                  <a:pt x="297376" y="231415"/>
                  <a:pt x="287283" y="231415"/>
                </a:cubicBezTo>
                <a:lnTo>
                  <a:pt x="284760" y="231415"/>
                </a:lnTo>
                <a:cubicBezTo>
                  <a:pt x="282597" y="231415"/>
                  <a:pt x="280795" y="229973"/>
                  <a:pt x="280795" y="227810"/>
                </a:cubicBezTo>
                <a:cubicBezTo>
                  <a:pt x="280795" y="225647"/>
                  <a:pt x="282597" y="224206"/>
                  <a:pt x="284760" y="224206"/>
                </a:cubicBezTo>
                <a:lnTo>
                  <a:pt x="287283" y="224206"/>
                </a:lnTo>
                <a:cubicBezTo>
                  <a:pt x="293411" y="224206"/>
                  <a:pt x="298457" y="219159"/>
                  <a:pt x="298457" y="213031"/>
                </a:cubicBezTo>
                <a:lnTo>
                  <a:pt x="298457" y="18744"/>
                </a:lnTo>
                <a:cubicBezTo>
                  <a:pt x="298457" y="12616"/>
                  <a:pt x="293411" y="7569"/>
                  <a:pt x="287283" y="7569"/>
                </a:cubicBezTo>
                <a:lnTo>
                  <a:pt x="18744" y="7569"/>
                </a:lnTo>
                <a:cubicBezTo>
                  <a:pt x="12255" y="7569"/>
                  <a:pt x="7209" y="12616"/>
                  <a:pt x="7209" y="18744"/>
                </a:cubicBezTo>
                <a:lnTo>
                  <a:pt x="7209" y="213031"/>
                </a:lnTo>
                <a:cubicBezTo>
                  <a:pt x="7209" y="219159"/>
                  <a:pt x="12255" y="224206"/>
                  <a:pt x="18744" y="224206"/>
                </a:cubicBezTo>
                <a:lnTo>
                  <a:pt x="96602" y="224206"/>
                </a:lnTo>
                <a:cubicBezTo>
                  <a:pt x="98405" y="224206"/>
                  <a:pt x="100207" y="225647"/>
                  <a:pt x="100207" y="227810"/>
                </a:cubicBezTo>
                <a:cubicBezTo>
                  <a:pt x="100207" y="229973"/>
                  <a:pt x="98405" y="231415"/>
                  <a:pt x="96602" y="231415"/>
                </a:cubicBezTo>
                <a:lnTo>
                  <a:pt x="18744" y="231415"/>
                </a:lnTo>
                <a:cubicBezTo>
                  <a:pt x="8290" y="231415"/>
                  <a:pt x="0" y="223124"/>
                  <a:pt x="0" y="213031"/>
                </a:cubicBezTo>
                <a:lnTo>
                  <a:pt x="0" y="18744"/>
                </a:lnTo>
                <a:cubicBezTo>
                  <a:pt x="0" y="8290"/>
                  <a:pt x="8290" y="0"/>
                  <a:pt x="18744" y="0"/>
                </a:cubicBezTo>
                <a:close/>
              </a:path>
            </a:pathLst>
          </a:custGeom>
          <a:solidFill>
            <a:schemeClr val="bg1"/>
          </a:solidFill>
          <a:ln>
            <a:noFill/>
          </a:ln>
          <a:effectLst/>
        </p:spPr>
        <p:txBody>
          <a:bodyPr anchor="ctr"/>
          <a:lstStyle/>
          <a:p>
            <a:endParaRPr lang="en-US" sz="900" dirty="0">
              <a:latin typeface="Source Sans Pro Light" panose="020B0403030403020204" pitchFamily="34" charset="0"/>
            </a:endParaRPr>
          </a:p>
        </p:txBody>
      </p:sp>
      <p:sp>
        <p:nvSpPr>
          <p:cNvPr id="22" name="Freeform 625">
            <a:extLst>
              <a:ext uri="{FF2B5EF4-FFF2-40B4-BE49-F238E27FC236}">
                <a16:creationId xmlns:a16="http://schemas.microsoft.com/office/drawing/2014/main" id="{D9D36E00-0DB9-4340-BBF2-A78F5A3BFCF5}"/>
              </a:ext>
            </a:extLst>
          </p:cNvPr>
          <p:cNvSpPr>
            <a:spLocks noChangeArrowheads="1"/>
          </p:cNvSpPr>
          <p:nvPr/>
        </p:nvSpPr>
        <p:spPr bwMode="auto">
          <a:xfrm>
            <a:off x="6876738" y="1259754"/>
            <a:ext cx="316225" cy="316225"/>
          </a:xfrm>
          <a:custGeom>
            <a:avLst/>
            <a:gdLst>
              <a:gd name="T0" fmla="*/ 237933 w 306028"/>
              <a:gd name="T1" fmla="*/ 237932 h 306027"/>
              <a:gd name="T2" fmla="*/ 125930 w 306028"/>
              <a:gd name="T3" fmla="*/ 185712 h 306027"/>
              <a:gd name="T4" fmla="*/ 178510 w 306028"/>
              <a:gd name="T5" fmla="*/ 185712 h 306027"/>
              <a:gd name="T6" fmla="*/ 66508 w 306028"/>
              <a:gd name="T7" fmla="*/ 237932 h 306027"/>
              <a:gd name="T8" fmla="*/ 66508 w 306028"/>
              <a:gd name="T9" fmla="*/ 185712 h 306027"/>
              <a:gd name="T10" fmla="*/ 237933 w 306028"/>
              <a:gd name="T11" fmla="*/ 178510 h 306027"/>
              <a:gd name="T12" fmla="*/ 125930 w 306028"/>
              <a:gd name="T13" fmla="*/ 126290 h 306027"/>
              <a:gd name="T14" fmla="*/ 178510 w 306028"/>
              <a:gd name="T15" fmla="*/ 126290 h 306027"/>
              <a:gd name="T16" fmla="*/ 35334 w 306028"/>
              <a:gd name="T17" fmla="*/ 119062 h 306027"/>
              <a:gd name="T18" fmla="*/ 18280 w 306028"/>
              <a:gd name="T19" fmla="*/ 126639 h 306027"/>
              <a:gd name="T20" fmla="*/ 185713 w 306028"/>
              <a:gd name="T21" fmla="*/ 66507 h 306027"/>
              <a:gd name="T22" fmla="*/ 237933 w 306028"/>
              <a:gd name="T23" fmla="*/ 66507 h 306027"/>
              <a:gd name="T24" fmla="*/ 125930 w 306028"/>
              <a:gd name="T25" fmla="*/ 118727 h 306027"/>
              <a:gd name="T26" fmla="*/ 125930 w 306028"/>
              <a:gd name="T27" fmla="*/ 66507 h 306027"/>
              <a:gd name="T28" fmla="*/ 70028 w 306028"/>
              <a:gd name="T29" fmla="*/ 85624 h 306027"/>
              <a:gd name="T30" fmla="*/ 70028 w 306028"/>
              <a:gd name="T31" fmla="*/ 47625 h 306027"/>
              <a:gd name="T32" fmla="*/ 47625 w 306028"/>
              <a:gd name="T33" fmla="*/ 70643 h 306027"/>
              <a:gd name="T34" fmla="*/ 37404 w 306028"/>
              <a:gd name="T35" fmla="*/ 70571 h 306027"/>
              <a:gd name="T36" fmla="*/ 71438 w 306028"/>
              <a:gd name="T37" fmla="*/ 37378 h 306027"/>
              <a:gd name="T38" fmla="*/ 74335 w 306028"/>
              <a:gd name="T39" fmla="*/ 155358 h 306027"/>
              <a:gd name="T40" fmla="*/ 30163 w 306028"/>
              <a:gd name="T41" fmla="*/ 70571 h 306027"/>
              <a:gd name="T42" fmla="*/ 125930 w 306028"/>
              <a:gd name="T43" fmla="*/ 17888 h 306027"/>
              <a:gd name="T44" fmla="*/ 178510 w 306028"/>
              <a:gd name="T45" fmla="*/ 17888 h 306027"/>
              <a:gd name="T46" fmla="*/ 185713 w 306028"/>
              <a:gd name="T47" fmla="*/ 59304 h 306027"/>
              <a:gd name="T48" fmla="*/ 241895 w 306028"/>
              <a:gd name="T49" fmla="*/ 14287 h 306027"/>
              <a:gd name="T50" fmla="*/ 286551 w 306028"/>
              <a:gd name="T51" fmla="*/ 59304 h 306027"/>
              <a:gd name="T52" fmla="*/ 245496 w 306028"/>
              <a:gd name="T53" fmla="*/ 66507 h 306027"/>
              <a:gd name="T54" fmla="*/ 290153 w 306028"/>
              <a:gd name="T55" fmla="*/ 122328 h 306027"/>
              <a:gd name="T56" fmla="*/ 245496 w 306028"/>
              <a:gd name="T57" fmla="*/ 178510 h 306027"/>
              <a:gd name="T58" fmla="*/ 286551 w 306028"/>
              <a:gd name="T59" fmla="*/ 185712 h 306027"/>
              <a:gd name="T60" fmla="*/ 286551 w 306028"/>
              <a:gd name="T61" fmla="*/ 237932 h 306027"/>
              <a:gd name="T62" fmla="*/ 245496 w 306028"/>
              <a:gd name="T63" fmla="*/ 245495 h 306027"/>
              <a:gd name="T64" fmla="*/ 237933 w 306028"/>
              <a:gd name="T65" fmla="*/ 286551 h 306027"/>
              <a:gd name="T66" fmla="*/ 185713 w 306028"/>
              <a:gd name="T67" fmla="*/ 286551 h 306027"/>
              <a:gd name="T68" fmla="*/ 178510 w 306028"/>
              <a:gd name="T69" fmla="*/ 245495 h 306027"/>
              <a:gd name="T70" fmla="*/ 122329 w 306028"/>
              <a:gd name="T71" fmla="*/ 290152 h 306027"/>
              <a:gd name="T72" fmla="*/ 66508 w 306028"/>
              <a:gd name="T73" fmla="*/ 245495 h 306027"/>
              <a:gd name="T74" fmla="*/ 58945 w 306028"/>
              <a:gd name="T75" fmla="*/ 286551 h 306027"/>
              <a:gd name="T76" fmla="*/ 14288 w 306028"/>
              <a:gd name="T77" fmla="*/ 241894 h 306027"/>
              <a:gd name="T78" fmla="*/ 58945 w 306028"/>
              <a:gd name="T79" fmla="*/ 185712 h 306027"/>
              <a:gd name="T80" fmla="*/ 18250 w 306028"/>
              <a:gd name="T81" fmla="*/ 178510 h 306027"/>
              <a:gd name="T82" fmla="*/ 62547 w 306028"/>
              <a:gd name="T83" fmla="*/ 164104 h 306027"/>
              <a:gd name="T84" fmla="*/ 118728 w 306028"/>
              <a:gd name="T85" fmla="*/ 178510 h 306027"/>
              <a:gd name="T86" fmla="*/ 101441 w 306028"/>
              <a:gd name="T87" fmla="*/ 122328 h 306027"/>
              <a:gd name="T88" fmla="*/ 118728 w 306028"/>
              <a:gd name="T89" fmla="*/ 17888 h 306027"/>
              <a:gd name="T90" fmla="*/ 7209 w 306028"/>
              <a:gd name="T91" fmla="*/ 298466 h 306027"/>
              <a:gd name="T92" fmla="*/ 7209 w 306028"/>
              <a:gd name="T93" fmla="*/ 7561 h 306027"/>
              <a:gd name="T94" fmla="*/ 306028 w 306028"/>
              <a:gd name="T95" fmla="*/ 3960 h 306027"/>
              <a:gd name="T96" fmla="*/ 3604 w 306028"/>
              <a:gd name="T97" fmla="*/ 306027 h 306027"/>
              <a:gd name="T98" fmla="*/ 3604 w 306028"/>
              <a:gd name="T99" fmla="*/ 0 h 306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6028" h="306027">
                <a:moveTo>
                  <a:pt x="185713" y="185712"/>
                </a:moveTo>
                <a:lnTo>
                  <a:pt x="185713" y="237932"/>
                </a:lnTo>
                <a:lnTo>
                  <a:pt x="237933" y="237932"/>
                </a:lnTo>
                <a:lnTo>
                  <a:pt x="237933" y="185712"/>
                </a:lnTo>
                <a:lnTo>
                  <a:pt x="185713" y="185712"/>
                </a:lnTo>
                <a:close/>
                <a:moveTo>
                  <a:pt x="125930" y="185712"/>
                </a:moveTo>
                <a:lnTo>
                  <a:pt x="125930" y="237932"/>
                </a:lnTo>
                <a:lnTo>
                  <a:pt x="178510" y="237932"/>
                </a:lnTo>
                <a:lnTo>
                  <a:pt x="178510" y="185712"/>
                </a:lnTo>
                <a:lnTo>
                  <a:pt x="125930" y="185712"/>
                </a:lnTo>
                <a:close/>
                <a:moveTo>
                  <a:pt x="66508" y="185712"/>
                </a:moveTo>
                <a:lnTo>
                  <a:pt x="66508" y="237932"/>
                </a:lnTo>
                <a:lnTo>
                  <a:pt x="118728" y="237932"/>
                </a:lnTo>
                <a:lnTo>
                  <a:pt x="118728" y="185712"/>
                </a:lnTo>
                <a:lnTo>
                  <a:pt x="66508" y="185712"/>
                </a:lnTo>
                <a:close/>
                <a:moveTo>
                  <a:pt x="185713" y="126290"/>
                </a:moveTo>
                <a:lnTo>
                  <a:pt x="185713" y="178510"/>
                </a:lnTo>
                <a:lnTo>
                  <a:pt x="237933" y="178510"/>
                </a:lnTo>
                <a:lnTo>
                  <a:pt x="237933" y="126290"/>
                </a:lnTo>
                <a:lnTo>
                  <a:pt x="185713" y="126290"/>
                </a:lnTo>
                <a:close/>
                <a:moveTo>
                  <a:pt x="125930" y="126290"/>
                </a:moveTo>
                <a:lnTo>
                  <a:pt x="125930" y="178510"/>
                </a:lnTo>
                <a:lnTo>
                  <a:pt x="178510" y="178510"/>
                </a:lnTo>
                <a:lnTo>
                  <a:pt x="178510" y="126290"/>
                </a:lnTo>
                <a:lnTo>
                  <a:pt x="125930" y="126290"/>
                </a:lnTo>
                <a:close/>
                <a:moveTo>
                  <a:pt x="18280" y="119062"/>
                </a:moveTo>
                <a:lnTo>
                  <a:pt x="35334" y="119062"/>
                </a:lnTo>
                <a:cubicBezTo>
                  <a:pt x="37511" y="119062"/>
                  <a:pt x="39325" y="120866"/>
                  <a:pt x="39325" y="122670"/>
                </a:cubicBezTo>
                <a:cubicBezTo>
                  <a:pt x="39325" y="124835"/>
                  <a:pt x="37511" y="126639"/>
                  <a:pt x="35334" y="126639"/>
                </a:cubicBezTo>
                <a:lnTo>
                  <a:pt x="18280" y="126639"/>
                </a:lnTo>
                <a:cubicBezTo>
                  <a:pt x="16103" y="126639"/>
                  <a:pt x="14288" y="124835"/>
                  <a:pt x="14288" y="122670"/>
                </a:cubicBezTo>
                <a:cubicBezTo>
                  <a:pt x="14288" y="120866"/>
                  <a:pt x="16103" y="119062"/>
                  <a:pt x="18280" y="119062"/>
                </a:cubicBezTo>
                <a:close/>
                <a:moveTo>
                  <a:pt x="185713" y="66507"/>
                </a:moveTo>
                <a:lnTo>
                  <a:pt x="185713" y="118727"/>
                </a:lnTo>
                <a:lnTo>
                  <a:pt x="237933" y="118727"/>
                </a:lnTo>
                <a:lnTo>
                  <a:pt x="237933" y="66507"/>
                </a:lnTo>
                <a:lnTo>
                  <a:pt x="185713" y="66507"/>
                </a:lnTo>
                <a:close/>
                <a:moveTo>
                  <a:pt x="125930" y="66507"/>
                </a:moveTo>
                <a:lnTo>
                  <a:pt x="125930" y="118727"/>
                </a:lnTo>
                <a:lnTo>
                  <a:pt x="178510" y="118727"/>
                </a:lnTo>
                <a:lnTo>
                  <a:pt x="178510" y="66507"/>
                </a:lnTo>
                <a:lnTo>
                  <a:pt x="125930" y="66507"/>
                </a:lnTo>
                <a:close/>
                <a:moveTo>
                  <a:pt x="70028" y="55298"/>
                </a:moveTo>
                <a:cubicBezTo>
                  <a:pt x="61849" y="55298"/>
                  <a:pt x="55093" y="62240"/>
                  <a:pt x="55093" y="70643"/>
                </a:cubicBezTo>
                <a:cubicBezTo>
                  <a:pt x="55093" y="79047"/>
                  <a:pt x="61849" y="85624"/>
                  <a:pt x="70028" y="85624"/>
                </a:cubicBezTo>
                <a:cubicBezTo>
                  <a:pt x="77851" y="85624"/>
                  <a:pt x="84608" y="79047"/>
                  <a:pt x="84608" y="70643"/>
                </a:cubicBezTo>
                <a:cubicBezTo>
                  <a:pt x="84608" y="62240"/>
                  <a:pt x="77851" y="55298"/>
                  <a:pt x="70028" y="55298"/>
                </a:cubicBezTo>
                <a:close/>
                <a:moveTo>
                  <a:pt x="70028" y="47625"/>
                </a:moveTo>
                <a:cubicBezTo>
                  <a:pt x="82118" y="47625"/>
                  <a:pt x="91720" y="57855"/>
                  <a:pt x="91720" y="70643"/>
                </a:cubicBezTo>
                <a:cubicBezTo>
                  <a:pt x="91720" y="83066"/>
                  <a:pt x="82118" y="93297"/>
                  <a:pt x="70028" y="93297"/>
                </a:cubicBezTo>
                <a:cubicBezTo>
                  <a:pt x="57582" y="93297"/>
                  <a:pt x="47625" y="83066"/>
                  <a:pt x="47625" y="70643"/>
                </a:cubicBezTo>
                <a:cubicBezTo>
                  <a:pt x="47625" y="57855"/>
                  <a:pt x="57582" y="47625"/>
                  <a:pt x="70028" y="47625"/>
                </a:cubicBezTo>
                <a:close/>
                <a:moveTo>
                  <a:pt x="71438" y="37378"/>
                </a:moveTo>
                <a:cubicBezTo>
                  <a:pt x="52611" y="37378"/>
                  <a:pt x="37404" y="52170"/>
                  <a:pt x="37404" y="70571"/>
                </a:cubicBezTo>
                <a:cubicBezTo>
                  <a:pt x="37404" y="92219"/>
                  <a:pt x="62387" y="132628"/>
                  <a:pt x="71438" y="146338"/>
                </a:cubicBezTo>
                <a:cubicBezTo>
                  <a:pt x="80128" y="132628"/>
                  <a:pt x="104748" y="92219"/>
                  <a:pt x="104748" y="70571"/>
                </a:cubicBezTo>
                <a:cubicBezTo>
                  <a:pt x="104748" y="52170"/>
                  <a:pt x="89903" y="37378"/>
                  <a:pt x="71438" y="37378"/>
                </a:cubicBezTo>
                <a:close/>
                <a:moveTo>
                  <a:pt x="71438" y="30162"/>
                </a:moveTo>
                <a:cubicBezTo>
                  <a:pt x="93886" y="30162"/>
                  <a:pt x="112351" y="47841"/>
                  <a:pt x="112351" y="70571"/>
                </a:cubicBezTo>
                <a:cubicBezTo>
                  <a:pt x="112351" y="98713"/>
                  <a:pt x="75783" y="153193"/>
                  <a:pt x="74335" y="155358"/>
                </a:cubicBezTo>
                <a:cubicBezTo>
                  <a:pt x="73611" y="156441"/>
                  <a:pt x="72162" y="156801"/>
                  <a:pt x="71438" y="156801"/>
                </a:cubicBezTo>
                <a:cubicBezTo>
                  <a:pt x="69990" y="156801"/>
                  <a:pt x="68542" y="156441"/>
                  <a:pt x="68180" y="155358"/>
                </a:cubicBezTo>
                <a:cubicBezTo>
                  <a:pt x="66731" y="153193"/>
                  <a:pt x="30163" y="98713"/>
                  <a:pt x="30163" y="70571"/>
                </a:cubicBezTo>
                <a:cubicBezTo>
                  <a:pt x="30163" y="47841"/>
                  <a:pt x="48628" y="30162"/>
                  <a:pt x="71438" y="30162"/>
                </a:cubicBezTo>
                <a:close/>
                <a:moveTo>
                  <a:pt x="122329" y="14287"/>
                </a:moveTo>
                <a:cubicBezTo>
                  <a:pt x="124490" y="14287"/>
                  <a:pt x="125930" y="16088"/>
                  <a:pt x="125930" y="17888"/>
                </a:cubicBezTo>
                <a:lnTo>
                  <a:pt x="125930" y="59304"/>
                </a:lnTo>
                <a:lnTo>
                  <a:pt x="178510" y="59304"/>
                </a:lnTo>
                <a:lnTo>
                  <a:pt x="178510" y="17888"/>
                </a:lnTo>
                <a:cubicBezTo>
                  <a:pt x="178510" y="16088"/>
                  <a:pt x="179951" y="14287"/>
                  <a:pt x="182112" y="14287"/>
                </a:cubicBezTo>
                <a:cubicBezTo>
                  <a:pt x="183912" y="14287"/>
                  <a:pt x="185713" y="16088"/>
                  <a:pt x="185713" y="17888"/>
                </a:cubicBezTo>
                <a:lnTo>
                  <a:pt x="185713" y="59304"/>
                </a:lnTo>
                <a:lnTo>
                  <a:pt x="237933" y="59304"/>
                </a:lnTo>
                <a:lnTo>
                  <a:pt x="237933" y="17888"/>
                </a:lnTo>
                <a:cubicBezTo>
                  <a:pt x="237933" y="16088"/>
                  <a:pt x="239734" y="14287"/>
                  <a:pt x="241895" y="14287"/>
                </a:cubicBezTo>
                <a:cubicBezTo>
                  <a:pt x="244055" y="14287"/>
                  <a:pt x="245496" y="16088"/>
                  <a:pt x="245496" y="17888"/>
                </a:cubicBezTo>
                <a:lnTo>
                  <a:pt x="245496" y="59304"/>
                </a:lnTo>
                <a:lnTo>
                  <a:pt x="286551" y="59304"/>
                </a:lnTo>
                <a:cubicBezTo>
                  <a:pt x="288712" y="59304"/>
                  <a:pt x="290153" y="60745"/>
                  <a:pt x="290153" y="62545"/>
                </a:cubicBezTo>
                <a:cubicBezTo>
                  <a:pt x="290153" y="64706"/>
                  <a:pt x="288712" y="66507"/>
                  <a:pt x="286551" y="66507"/>
                </a:cubicBezTo>
                <a:lnTo>
                  <a:pt x="245496" y="66507"/>
                </a:lnTo>
                <a:lnTo>
                  <a:pt x="245496" y="118727"/>
                </a:lnTo>
                <a:lnTo>
                  <a:pt x="286551" y="118727"/>
                </a:lnTo>
                <a:cubicBezTo>
                  <a:pt x="288712" y="118727"/>
                  <a:pt x="290153" y="120528"/>
                  <a:pt x="290153" y="122328"/>
                </a:cubicBezTo>
                <a:cubicBezTo>
                  <a:pt x="290153" y="124489"/>
                  <a:pt x="288712" y="126290"/>
                  <a:pt x="286551" y="126290"/>
                </a:cubicBezTo>
                <a:lnTo>
                  <a:pt x="245496" y="126290"/>
                </a:lnTo>
                <a:lnTo>
                  <a:pt x="245496" y="178510"/>
                </a:lnTo>
                <a:lnTo>
                  <a:pt x="286551" y="178510"/>
                </a:lnTo>
                <a:cubicBezTo>
                  <a:pt x="288712" y="178510"/>
                  <a:pt x="290153" y="179950"/>
                  <a:pt x="290153" y="182111"/>
                </a:cubicBezTo>
                <a:cubicBezTo>
                  <a:pt x="290153" y="184272"/>
                  <a:pt x="288712" y="185712"/>
                  <a:pt x="286551" y="185712"/>
                </a:cubicBezTo>
                <a:lnTo>
                  <a:pt x="245496" y="185712"/>
                </a:lnTo>
                <a:lnTo>
                  <a:pt x="245496" y="237932"/>
                </a:lnTo>
                <a:lnTo>
                  <a:pt x="286551" y="237932"/>
                </a:lnTo>
                <a:cubicBezTo>
                  <a:pt x="288712" y="237932"/>
                  <a:pt x="290153" y="239733"/>
                  <a:pt x="290153" y="241894"/>
                </a:cubicBezTo>
                <a:cubicBezTo>
                  <a:pt x="290153" y="244054"/>
                  <a:pt x="288712" y="245495"/>
                  <a:pt x="286551" y="245495"/>
                </a:cubicBezTo>
                <a:lnTo>
                  <a:pt x="245496" y="245495"/>
                </a:lnTo>
                <a:lnTo>
                  <a:pt x="245496" y="286551"/>
                </a:lnTo>
                <a:cubicBezTo>
                  <a:pt x="245496" y="288711"/>
                  <a:pt x="244055" y="290152"/>
                  <a:pt x="241895" y="290152"/>
                </a:cubicBezTo>
                <a:cubicBezTo>
                  <a:pt x="239734" y="290152"/>
                  <a:pt x="237933" y="288711"/>
                  <a:pt x="237933" y="286551"/>
                </a:cubicBezTo>
                <a:lnTo>
                  <a:pt x="237933" y="245495"/>
                </a:lnTo>
                <a:lnTo>
                  <a:pt x="185713" y="245495"/>
                </a:lnTo>
                <a:lnTo>
                  <a:pt x="185713" y="286551"/>
                </a:lnTo>
                <a:cubicBezTo>
                  <a:pt x="185713" y="288711"/>
                  <a:pt x="183912" y="290152"/>
                  <a:pt x="182112" y="290152"/>
                </a:cubicBezTo>
                <a:cubicBezTo>
                  <a:pt x="179951" y="290152"/>
                  <a:pt x="178510" y="288711"/>
                  <a:pt x="178510" y="286551"/>
                </a:cubicBezTo>
                <a:lnTo>
                  <a:pt x="178510" y="245495"/>
                </a:lnTo>
                <a:lnTo>
                  <a:pt x="125930" y="245495"/>
                </a:lnTo>
                <a:lnTo>
                  <a:pt x="125930" y="286551"/>
                </a:lnTo>
                <a:cubicBezTo>
                  <a:pt x="125930" y="288711"/>
                  <a:pt x="124490" y="290152"/>
                  <a:pt x="122329" y="290152"/>
                </a:cubicBezTo>
                <a:cubicBezTo>
                  <a:pt x="120528" y="290152"/>
                  <a:pt x="118728" y="288711"/>
                  <a:pt x="118728" y="286551"/>
                </a:cubicBezTo>
                <a:lnTo>
                  <a:pt x="118728" y="245495"/>
                </a:lnTo>
                <a:lnTo>
                  <a:pt x="66508" y="245495"/>
                </a:lnTo>
                <a:lnTo>
                  <a:pt x="66508" y="286551"/>
                </a:lnTo>
                <a:cubicBezTo>
                  <a:pt x="66508" y="288711"/>
                  <a:pt x="64707" y="290152"/>
                  <a:pt x="62547" y="290152"/>
                </a:cubicBezTo>
                <a:cubicBezTo>
                  <a:pt x="60746" y="290152"/>
                  <a:pt x="58945" y="288711"/>
                  <a:pt x="58945" y="286551"/>
                </a:cubicBezTo>
                <a:lnTo>
                  <a:pt x="58945" y="245495"/>
                </a:lnTo>
                <a:lnTo>
                  <a:pt x="18250" y="245495"/>
                </a:lnTo>
                <a:cubicBezTo>
                  <a:pt x="16089" y="245495"/>
                  <a:pt x="14288" y="244054"/>
                  <a:pt x="14288" y="241894"/>
                </a:cubicBezTo>
                <a:cubicBezTo>
                  <a:pt x="14288" y="239733"/>
                  <a:pt x="16089" y="237932"/>
                  <a:pt x="18250" y="237932"/>
                </a:cubicBezTo>
                <a:lnTo>
                  <a:pt x="58945" y="237932"/>
                </a:lnTo>
                <a:lnTo>
                  <a:pt x="58945" y="185712"/>
                </a:lnTo>
                <a:lnTo>
                  <a:pt x="18250" y="185712"/>
                </a:lnTo>
                <a:cubicBezTo>
                  <a:pt x="16089" y="185712"/>
                  <a:pt x="14288" y="184272"/>
                  <a:pt x="14288" y="182111"/>
                </a:cubicBezTo>
                <a:cubicBezTo>
                  <a:pt x="14288" y="179950"/>
                  <a:pt x="16089" y="178510"/>
                  <a:pt x="18250" y="178510"/>
                </a:cubicBezTo>
                <a:lnTo>
                  <a:pt x="58945" y="178510"/>
                </a:lnTo>
                <a:lnTo>
                  <a:pt x="58945" y="168066"/>
                </a:lnTo>
                <a:cubicBezTo>
                  <a:pt x="58945" y="165905"/>
                  <a:pt x="60746" y="164104"/>
                  <a:pt x="62547" y="164104"/>
                </a:cubicBezTo>
                <a:cubicBezTo>
                  <a:pt x="64707" y="164104"/>
                  <a:pt x="66508" y="165905"/>
                  <a:pt x="66508" y="168066"/>
                </a:cubicBezTo>
                <a:lnTo>
                  <a:pt x="66508" y="178510"/>
                </a:lnTo>
                <a:lnTo>
                  <a:pt x="118728" y="178510"/>
                </a:lnTo>
                <a:lnTo>
                  <a:pt x="118728" y="126290"/>
                </a:lnTo>
                <a:lnTo>
                  <a:pt x="105043" y="126290"/>
                </a:lnTo>
                <a:cubicBezTo>
                  <a:pt x="103242" y="126290"/>
                  <a:pt x="101441" y="124489"/>
                  <a:pt x="101441" y="122328"/>
                </a:cubicBezTo>
                <a:cubicBezTo>
                  <a:pt x="101441" y="120528"/>
                  <a:pt x="103242" y="118727"/>
                  <a:pt x="105043" y="118727"/>
                </a:cubicBezTo>
                <a:lnTo>
                  <a:pt x="118728" y="118727"/>
                </a:lnTo>
                <a:lnTo>
                  <a:pt x="118728" y="17888"/>
                </a:lnTo>
                <a:cubicBezTo>
                  <a:pt x="118728" y="16088"/>
                  <a:pt x="120528" y="14287"/>
                  <a:pt x="122329" y="14287"/>
                </a:cubicBezTo>
                <a:close/>
                <a:moveTo>
                  <a:pt x="7209" y="7561"/>
                </a:moveTo>
                <a:lnTo>
                  <a:pt x="7209" y="298466"/>
                </a:lnTo>
                <a:lnTo>
                  <a:pt x="298458" y="298466"/>
                </a:lnTo>
                <a:lnTo>
                  <a:pt x="298458" y="7561"/>
                </a:lnTo>
                <a:lnTo>
                  <a:pt x="7209" y="7561"/>
                </a:lnTo>
                <a:close/>
                <a:moveTo>
                  <a:pt x="3604" y="0"/>
                </a:moveTo>
                <a:lnTo>
                  <a:pt x="302063" y="0"/>
                </a:lnTo>
                <a:cubicBezTo>
                  <a:pt x="304225" y="0"/>
                  <a:pt x="306028" y="1800"/>
                  <a:pt x="306028" y="3960"/>
                </a:cubicBezTo>
                <a:lnTo>
                  <a:pt x="306028" y="302067"/>
                </a:lnTo>
                <a:cubicBezTo>
                  <a:pt x="306028" y="304227"/>
                  <a:pt x="304225" y="306027"/>
                  <a:pt x="302063" y="306027"/>
                </a:cubicBezTo>
                <a:lnTo>
                  <a:pt x="3604" y="306027"/>
                </a:lnTo>
                <a:cubicBezTo>
                  <a:pt x="1442" y="306027"/>
                  <a:pt x="0" y="304227"/>
                  <a:pt x="0" y="302067"/>
                </a:cubicBezTo>
                <a:lnTo>
                  <a:pt x="0" y="3960"/>
                </a:lnTo>
                <a:cubicBezTo>
                  <a:pt x="0" y="1800"/>
                  <a:pt x="1442" y="0"/>
                  <a:pt x="3604" y="0"/>
                </a:cubicBezTo>
                <a:close/>
              </a:path>
            </a:pathLst>
          </a:custGeom>
          <a:solidFill>
            <a:schemeClr val="bg1"/>
          </a:solidFill>
          <a:ln>
            <a:noFill/>
          </a:ln>
          <a:effectLst/>
        </p:spPr>
        <p:txBody>
          <a:bodyPr anchor="ctr"/>
          <a:lstStyle/>
          <a:p>
            <a:endParaRPr lang="en-US" sz="900" dirty="0">
              <a:latin typeface="Source Sans Pro Light" panose="020B0403030403020204" pitchFamily="34" charset="0"/>
            </a:endParaRPr>
          </a:p>
        </p:txBody>
      </p:sp>
      <p:sp>
        <p:nvSpPr>
          <p:cNvPr id="23" name="Subtitle 2">
            <a:extLst>
              <a:ext uri="{FF2B5EF4-FFF2-40B4-BE49-F238E27FC236}">
                <a16:creationId xmlns:a16="http://schemas.microsoft.com/office/drawing/2014/main" id="{71DB71C6-4CF4-E640-83F0-7C670C152191}"/>
              </a:ext>
            </a:extLst>
          </p:cNvPr>
          <p:cNvSpPr txBox="1">
            <a:spLocks/>
          </p:cNvSpPr>
          <p:nvPr/>
        </p:nvSpPr>
        <p:spPr>
          <a:xfrm>
            <a:off x="7183438" y="1845815"/>
            <a:ext cx="3790950" cy="490199"/>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750"/>
              </a:lnSpc>
            </a:pPr>
            <a:r>
              <a:rPr lang="en-US" sz="1200" dirty="0">
                <a:solidFill>
                  <a:schemeClr val="bg1"/>
                </a:solidFill>
                <a:latin typeface="Lato" panose="020F0502020204030203" pitchFamily="34" charset="0"/>
                <a:ea typeface="Source Sans Pro Light" panose="020B0403030403020204" pitchFamily="34" charset="0"/>
                <a:cs typeface="Mukta ExtraLight" panose="020B0000000000000000" pitchFamily="34" charset="77"/>
              </a:rPr>
              <a:t>You can do whatever you want, go a impress your audience with an amazing presentation</a:t>
            </a:r>
          </a:p>
        </p:txBody>
      </p:sp>
      <p:sp>
        <p:nvSpPr>
          <p:cNvPr id="25" name="TextBox 24">
            <a:extLst>
              <a:ext uri="{FF2B5EF4-FFF2-40B4-BE49-F238E27FC236}">
                <a16:creationId xmlns:a16="http://schemas.microsoft.com/office/drawing/2014/main" id="{DE9D01E3-08FC-314A-9093-C9EB548E2299}"/>
              </a:ext>
            </a:extLst>
          </p:cNvPr>
          <p:cNvSpPr txBox="1"/>
          <p:nvPr/>
        </p:nvSpPr>
        <p:spPr>
          <a:xfrm>
            <a:off x="2982809" y="3910584"/>
            <a:ext cx="1394934" cy="553998"/>
          </a:xfrm>
          <a:prstGeom prst="rect">
            <a:avLst/>
          </a:prstGeom>
          <a:noFill/>
        </p:spPr>
        <p:txBody>
          <a:bodyPr wrap="none" rtlCol="0">
            <a:spAutoFit/>
          </a:bodyPr>
          <a:lstStyle/>
          <a:p>
            <a:pPr algn="ctr"/>
            <a:r>
              <a:rPr lang="en-US" sz="3000" b="1" dirty="0">
                <a:solidFill>
                  <a:schemeClr val="bg1"/>
                </a:solidFill>
                <a:latin typeface="Akzidenz-Grotesk BQ Super" pitchFamily="50" charset="0"/>
                <a:cs typeface="Poppins" pitchFamily="2" charset="77"/>
              </a:rPr>
              <a:t>TITLE </a:t>
            </a:r>
          </a:p>
        </p:txBody>
      </p:sp>
      <p:sp>
        <p:nvSpPr>
          <p:cNvPr id="26" name="Subtitle 2">
            <a:extLst>
              <a:ext uri="{FF2B5EF4-FFF2-40B4-BE49-F238E27FC236}">
                <a16:creationId xmlns:a16="http://schemas.microsoft.com/office/drawing/2014/main" id="{74388CE3-0193-C94F-8101-05C38EA3A5DE}"/>
              </a:ext>
            </a:extLst>
          </p:cNvPr>
          <p:cNvSpPr txBox="1">
            <a:spLocks/>
          </p:cNvSpPr>
          <p:nvPr/>
        </p:nvSpPr>
        <p:spPr>
          <a:xfrm>
            <a:off x="1807147" y="4691908"/>
            <a:ext cx="3790950" cy="490199"/>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750"/>
              </a:lnSpc>
            </a:pPr>
            <a:r>
              <a:rPr lang="en-US" sz="1200" dirty="0">
                <a:solidFill>
                  <a:schemeClr val="bg1"/>
                </a:solidFill>
                <a:latin typeface="Lato" panose="020F0502020204030203" pitchFamily="34" charset="0"/>
                <a:ea typeface="Source Sans Pro Light" panose="020B0403030403020204" pitchFamily="34" charset="0"/>
                <a:cs typeface="Mukta ExtraLight" panose="020B0000000000000000" pitchFamily="34" charset="77"/>
              </a:rPr>
              <a:t>You can do whatever you want, go a impress your audience with an amazing presentation</a:t>
            </a:r>
          </a:p>
        </p:txBody>
      </p:sp>
      <p:sp>
        <p:nvSpPr>
          <p:cNvPr id="27" name="Freeform 660">
            <a:extLst>
              <a:ext uri="{FF2B5EF4-FFF2-40B4-BE49-F238E27FC236}">
                <a16:creationId xmlns:a16="http://schemas.microsoft.com/office/drawing/2014/main" id="{1329AF3E-98A9-D14C-835C-836FBB5589A7}"/>
              </a:ext>
            </a:extLst>
          </p:cNvPr>
          <p:cNvSpPr>
            <a:spLocks noChangeArrowheads="1"/>
          </p:cNvSpPr>
          <p:nvPr/>
        </p:nvSpPr>
        <p:spPr bwMode="auto">
          <a:xfrm>
            <a:off x="1024197" y="5453688"/>
            <a:ext cx="316225" cy="314682"/>
          </a:xfrm>
          <a:custGeom>
            <a:avLst/>
            <a:gdLst>
              <a:gd name="T0" fmla="*/ 119115 w 306027"/>
              <a:gd name="T1" fmla="*/ 168833 h 305378"/>
              <a:gd name="T2" fmla="*/ 153020 w 306027"/>
              <a:gd name="T3" fmla="*/ 160932 h 305378"/>
              <a:gd name="T4" fmla="*/ 172137 w 306027"/>
              <a:gd name="T5" fmla="*/ 156263 h 305378"/>
              <a:gd name="T6" fmla="*/ 202074 w 306027"/>
              <a:gd name="T7" fmla="*/ 162010 h 305378"/>
              <a:gd name="T8" fmla="*/ 247521 w 306027"/>
              <a:gd name="T9" fmla="*/ 182840 h 305378"/>
              <a:gd name="T10" fmla="*/ 293329 w 306027"/>
              <a:gd name="T11" fmla="*/ 302796 h 305378"/>
              <a:gd name="T12" fmla="*/ 215420 w 306027"/>
              <a:gd name="T13" fmla="*/ 162010 h 305378"/>
              <a:gd name="T14" fmla="*/ 216863 w 306027"/>
              <a:gd name="T15" fmla="*/ 195770 h 305378"/>
              <a:gd name="T16" fmla="*/ 186204 w 306027"/>
              <a:gd name="T17" fmla="*/ 164524 h 305378"/>
              <a:gd name="T18" fmla="*/ 165644 w 306027"/>
              <a:gd name="T19" fmla="*/ 178890 h 305378"/>
              <a:gd name="T20" fmla="*/ 177908 w 306027"/>
              <a:gd name="T21" fmla="*/ 209417 h 305378"/>
              <a:gd name="T22" fmla="*/ 128133 w 306027"/>
              <a:gd name="T23" fmla="*/ 169193 h 305378"/>
              <a:gd name="T24" fmla="*/ 156266 w 306027"/>
              <a:gd name="T25" fmla="*/ 228811 h 305378"/>
              <a:gd name="T26" fmla="*/ 73307 w 306027"/>
              <a:gd name="T27" fmla="*/ 128250 h 305378"/>
              <a:gd name="T28" fmla="*/ 152299 w 306027"/>
              <a:gd name="T29" fmla="*/ 274064 h 305378"/>
              <a:gd name="T30" fmla="*/ 103245 w 306027"/>
              <a:gd name="T31" fmla="*/ 274782 h 305378"/>
              <a:gd name="T32" fmla="*/ 95670 w 306027"/>
              <a:gd name="T33" fmla="*/ 298486 h 305378"/>
              <a:gd name="T34" fmla="*/ 84489 w 306027"/>
              <a:gd name="T35" fmla="*/ 287712 h 305378"/>
              <a:gd name="T36" fmla="*/ 142921 w 306027"/>
              <a:gd name="T37" fmla="*/ 281965 h 305378"/>
              <a:gd name="T38" fmla="*/ 60322 w 306027"/>
              <a:gd name="T39" fmla="*/ 128250 h 305378"/>
              <a:gd name="T40" fmla="*/ 19844 w 306027"/>
              <a:gd name="T41" fmla="*/ 103187 h 305378"/>
              <a:gd name="T42" fmla="*/ 19844 w 306027"/>
              <a:gd name="T43" fmla="*/ 125059 h 305378"/>
              <a:gd name="T44" fmla="*/ 19844 w 306027"/>
              <a:gd name="T45" fmla="*/ 103187 h 305378"/>
              <a:gd name="T46" fmla="*/ 111720 w 306027"/>
              <a:gd name="T47" fmla="*/ 133365 h 305378"/>
              <a:gd name="T48" fmla="*/ 153013 w 306027"/>
              <a:gd name="T49" fmla="*/ 37937 h 305378"/>
              <a:gd name="T50" fmla="*/ 215676 w 306027"/>
              <a:gd name="T51" fmla="*/ 89792 h 305378"/>
              <a:gd name="T52" fmla="*/ 201912 w 306027"/>
              <a:gd name="T53" fmla="*/ 86551 h 305378"/>
              <a:gd name="T54" fmla="*/ 108098 w 306027"/>
              <a:gd name="T55" fmla="*/ 140927 h 305378"/>
              <a:gd name="T56" fmla="*/ 95782 w 306027"/>
              <a:gd name="T57" fmla="*/ 94834 h 305378"/>
              <a:gd name="T58" fmla="*/ 150477 w 306027"/>
              <a:gd name="T59" fmla="*/ 30015 h 305378"/>
              <a:gd name="T60" fmla="*/ 261576 w 306027"/>
              <a:gd name="T61" fmla="*/ 17887 h 305378"/>
              <a:gd name="T62" fmla="*/ 254356 w 306027"/>
              <a:gd name="T63" fmla="*/ 178098 h 305378"/>
              <a:gd name="T64" fmla="*/ 37383 w 306027"/>
              <a:gd name="T65" fmla="*/ 207980 h 305378"/>
              <a:gd name="T66" fmla="*/ 86481 w 306027"/>
              <a:gd name="T67" fmla="*/ 215540 h 305378"/>
              <a:gd name="T68" fmla="*/ 30162 w 306027"/>
              <a:gd name="T69" fmla="*/ 17887 h 305378"/>
              <a:gd name="T70" fmla="*/ 287283 w 306027"/>
              <a:gd name="T71" fmla="*/ 0 h 305378"/>
              <a:gd name="T72" fmla="*/ 287283 w 306027"/>
              <a:gd name="T73" fmla="*/ 231415 h 305378"/>
              <a:gd name="T74" fmla="*/ 284760 w 306027"/>
              <a:gd name="T75" fmla="*/ 224206 h 305378"/>
              <a:gd name="T76" fmla="*/ 298457 w 306027"/>
              <a:gd name="T77" fmla="*/ 18744 h 305378"/>
              <a:gd name="T78" fmla="*/ 7209 w 306027"/>
              <a:gd name="T79" fmla="*/ 18744 h 305378"/>
              <a:gd name="T80" fmla="*/ 96602 w 306027"/>
              <a:gd name="T81" fmla="*/ 224206 h 305378"/>
              <a:gd name="T82" fmla="*/ 18744 w 306027"/>
              <a:gd name="T83" fmla="*/ 231415 h 305378"/>
              <a:gd name="T84" fmla="*/ 18744 w 306027"/>
              <a:gd name="T85" fmla="*/ 0 h 305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6027" h="305378">
                <a:moveTo>
                  <a:pt x="80070" y="119630"/>
                </a:moveTo>
                <a:cubicBezTo>
                  <a:pt x="83768" y="120259"/>
                  <a:pt x="87194" y="122324"/>
                  <a:pt x="89538" y="125736"/>
                </a:cubicBezTo>
                <a:lnTo>
                  <a:pt x="119115" y="168833"/>
                </a:lnTo>
                <a:cubicBezTo>
                  <a:pt x="120197" y="166679"/>
                  <a:pt x="122001" y="164524"/>
                  <a:pt x="123804" y="163087"/>
                </a:cubicBezTo>
                <a:lnTo>
                  <a:pt x="132822" y="156982"/>
                </a:lnTo>
                <a:cubicBezTo>
                  <a:pt x="139314" y="152672"/>
                  <a:pt x="148692" y="154108"/>
                  <a:pt x="153020" y="160932"/>
                </a:cubicBezTo>
                <a:lnTo>
                  <a:pt x="158431" y="168115"/>
                </a:lnTo>
                <a:cubicBezTo>
                  <a:pt x="159513" y="165960"/>
                  <a:pt x="160955" y="164165"/>
                  <a:pt x="163120" y="162728"/>
                </a:cubicBezTo>
                <a:lnTo>
                  <a:pt x="172137" y="156263"/>
                </a:lnTo>
                <a:cubicBezTo>
                  <a:pt x="178990" y="151953"/>
                  <a:pt x="188007" y="153749"/>
                  <a:pt x="192336" y="160214"/>
                </a:cubicBezTo>
                <a:lnTo>
                  <a:pt x="197385" y="167756"/>
                </a:lnTo>
                <a:cubicBezTo>
                  <a:pt x="198467" y="165601"/>
                  <a:pt x="200271" y="163446"/>
                  <a:pt x="202074" y="162010"/>
                </a:cubicBezTo>
                <a:lnTo>
                  <a:pt x="211092" y="155904"/>
                </a:lnTo>
                <a:cubicBezTo>
                  <a:pt x="217945" y="151235"/>
                  <a:pt x="227323" y="153390"/>
                  <a:pt x="231651" y="159855"/>
                </a:cubicBezTo>
                <a:lnTo>
                  <a:pt x="247521" y="182840"/>
                </a:lnTo>
                <a:cubicBezTo>
                  <a:pt x="281066" y="231325"/>
                  <a:pt x="296576" y="285557"/>
                  <a:pt x="300543" y="301000"/>
                </a:cubicBezTo>
                <a:cubicBezTo>
                  <a:pt x="301265" y="302796"/>
                  <a:pt x="300182" y="304951"/>
                  <a:pt x="298018" y="305310"/>
                </a:cubicBezTo>
                <a:cubicBezTo>
                  <a:pt x="295854" y="305669"/>
                  <a:pt x="294051" y="304592"/>
                  <a:pt x="293329" y="302796"/>
                </a:cubicBezTo>
                <a:cubicBezTo>
                  <a:pt x="289722" y="287712"/>
                  <a:pt x="274213" y="234558"/>
                  <a:pt x="241390" y="187150"/>
                </a:cubicBezTo>
                <a:lnTo>
                  <a:pt x="225159" y="163805"/>
                </a:lnTo>
                <a:cubicBezTo>
                  <a:pt x="222994" y="160573"/>
                  <a:pt x="218305" y="159855"/>
                  <a:pt x="215420" y="162010"/>
                </a:cubicBezTo>
                <a:lnTo>
                  <a:pt x="206403" y="168115"/>
                </a:lnTo>
                <a:cubicBezTo>
                  <a:pt x="203156" y="170629"/>
                  <a:pt x="202435" y="174939"/>
                  <a:pt x="204599" y="177812"/>
                </a:cubicBezTo>
                <a:lnTo>
                  <a:pt x="216863" y="195770"/>
                </a:lnTo>
                <a:cubicBezTo>
                  <a:pt x="218305" y="197565"/>
                  <a:pt x="217945" y="199720"/>
                  <a:pt x="216141" y="201157"/>
                </a:cubicBezTo>
                <a:cubicBezTo>
                  <a:pt x="214338" y="202234"/>
                  <a:pt x="212174" y="201875"/>
                  <a:pt x="210731" y="200079"/>
                </a:cubicBezTo>
                <a:lnTo>
                  <a:pt x="186204" y="164524"/>
                </a:lnTo>
                <a:cubicBezTo>
                  <a:pt x="184040" y="160932"/>
                  <a:pt x="179351" y="160573"/>
                  <a:pt x="176465" y="162369"/>
                </a:cubicBezTo>
                <a:lnTo>
                  <a:pt x="167448" y="168833"/>
                </a:lnTo>
                <a:cubicBezTo>
                  <a:pt x="164923" y="170270"/>
                  <a:pt x="163120" y="174939"/>
                  <a:pt x="165644" y="178890"/>
                </a:cubicBezTo>
                <a:lnTo>
                  <a:pt x="184040" y="205467"/>
                </a:lnTo>
                <a:cubicBezTo>
                  <a:pt x="185122" y="206903"/>
                  <a:pt x="184761" y="209417"/>
                  <a:pt x="182958" y="210495"/>
                </a:cubicBezTo>
                <a:cubicBezTo>
                  <a:pt x="181515" y="211572"/>
                  <a:pt x="178990" y="211213"/>
                  <a:pt x="177908" y="209417"/>
                </a:cubicBezTo>
                <a:lnTo>
                  <a:pt x="147249" y="164883"/>
                </a:lnTo>
                <a:cubicBezTo>
                  <a:pt x="145085" y="162010"/>
                  <a:pt x="140396" y="160932"/>
                  <a:pt x="137150" y="163087"/>
                </a:cubicBezTo>
                <a:lnTo>
                  <a:pt x="128133" y="169193"/>
                </a:lnTo>
                <a:cubicBezTo>
                  <a:pt x="125247" y="171707"/>
                  <a:pt x="124165" y="176016"/>
                  <a:pt x="126329" y="179249"/>
                </a:cubicBezTo>
                <a:lnTo>
                  <a:pt x="157349" y="223783"/>
                </a:lnTo>
                <a:cubicBezTo>
                  <a:pt x="158431" y="225220"/>
                  <a:pt x="158070" y="227734"/>
                  <a:pt x="156266" y="228811"/>
                </a:cubicBezTo>
                <a:cubicBezTo>
                  <a:pt x="154463" y="229889"/>
                  <a:pt x="152299" y="229530"/>
                  <a:pt x="151217" y="227734"/>
                </a:cubicBezTo>
                <a:lnTo>
                  <a:pt x="83407" y="129686"/>
                </a:lnTo>
                <a:cubicBezTo>
                  <a:pt x="80882" y="126813"/>
                  <a:pt x="76554" y="126095"/>
                  <a:pt x="73307" y="128250"/>
                </a:cubicBezTo>
                <a:lnTo>
                  <a:pt x="64290" y="134355"/>
                </a:lnTo>
                <a:cubicBezTo>
                  <a:pt x="61044" y="136510"/>
                  <a:pt x="60322" y="141179"/>
                  <a:pt x="62487" y="144052"/>
                </a:cubicBezTo>
                <a:lnTo>
                  <a:pt x="152299" y="274064"/>
                </a:lnTo>
                <a:cubicBezTo>
                  <a:pt x="154824" y="277655"/>
                  <a:pt x="154824" y="282324"/>
                  <a:pt x="151938" y="285916"/>
                </a:cubicBezTo>
                <a:cubicBezTo>
                  <a:pt x="149053" y="289507"/>
                  <a:pt x="144724" y="290585"/>
                  <a:pt x="140396" y="289148"/>
                </a:cubicBezTo>
                <a:lnTo>
                  <a:pt x="103245" y="274782"/>
                </a:lnTo>
                <a:cubicBezTo>
                  <a:pt x="99277" y="273705"/>
                  <a:pt x="95670" y="276219"/>
                  <a:pt x="94588" y="279451"/>
                </a:cubicBezTo>
                <a:lnTo>
                  <a:pt x="91703" y="290226"/>
                </a:lnTo>
                <a:cubicBezTo>
                  <a:pt x="90621" y="293458"/>
                  <a:pt x="92424" y="296690"/>
                  <a:pt x="95670" y="298486"/>
                </a:cubicBezTo>
                <a:cubicBezTo>
                  <a:pt x="97474" y="299204"/>
                  <a:pt x="98195" y="301359"/>
                  <a:pt x="97474" y="303155"/>
                </a:cubicBezTo>
                <a:cubicBezTo>
                  <a:pt x="96752" y="304592"/>
                  <a:pt x="94588" y="306028"/>
                  <a:pt x="92785" y="304951"/>
                </a:cubicBezTo>
                <a:cubicBezTo>
                  <a:pt x="85932" y="302437"/>
                  <a:pt x="82325" y="294894"/>
                  <a:pt x="84489" y="287712"/>
                </a:cubicBezTo>
                <a:lnTo>
                  <a:pt x="87374" y="277655"/>
                </a:lnTo>
                <a:cubicBezTo>
                  <a:pt x="90260" y="268677"/>
                  <a:pt x="99277" y="265803"/>
                  <a:pt x="105770" y="267599"/>
                </a:cubicBezTo>
                <a:lnTo>
                  <a:pt x="142921" y="281965"/>
                </a:lnTo>
                <a:cubicBezTo>
                  <a:pt x="145446" y="283043"/>
                  <a:pt x="147610" y="280169"/>
                  <a:pt x="146167" y="278015"/>
                </a:cubicBezTo>
                <a:lnTo>
                  <a:pt x="56355" y="148362"/>
                </a:lnTo>
                <a:cubicBezTo>
                  <a:pt x="52387" y="142616"/>
                  <a:pt x="53109" y="133278"/>
                  <a:pt x="60322" y="128250"/>
                </a:cubicBezTo>
                <a:lnTo>
                  <a:pt x="68979" y="122144"/>
                </a:lnTo>
                <a:cubicBezTo>
                  <a:pt x="72406" y="119810"/>
                  <a:pt x="76373" y="119002"/>
                  <a:pt x="80070" y="119630"/>
                </a:cubicBezTo>
                <a:close/>
                <a:moveTo>
                  <a:pt x="19844" y="103187"/>
                </a:moveTo>
                <a:cubicBezTo>
                  <a:pt x="21648" y="103187"/>
                  <a:pt x="23451" y="104951"/>
                  <a:pt x="23451" y="106715"/>
                </a:cubicBezTo>
                <a:lnTo>
                  <a:pt x="23451" y="121532"/>
                </a:lnTo>
                <a:cubicBezTo>
                  <a:pt x="23451" y="123296"/>
                  <a:pt x="21648" y="125059"/>
                  <a:pt x="19844" y="125059"/>
                </a:cubicBezTo>
                <a:cubicBezTo>
                  <a:pt x="17318" y="125059"/>
                  <a:pt x="15875" y="123296"/>
                  <a:pt x="15875" y="121532"/>
                </a:cubicBezTo>
                <a:lnTo>
                  <a:pt x="15875" y="106715"/>
                </a:lnTo>
                <a:cubicBezTo>
                  <a:pt x="15875" y="104951"/>
                  <a:pt x="17318" y="103187"/>
                  <a:pt x="19844" y="103187"/>
                </a:cubicBezTo>
                <a:close/>
                <a:moveTo>
                  <a:pt x="153013" y="37937"/>
                </a:moveTo>
                <a:lnTo>
                  <a:pt x="111720" y="78989"/>
                </a:lnTo>
                <a:lnTo>
                  <a:pt x="111720" y="133365"/>
                </a:lnTo>
                <a:lnTo>
                  <a:pt x="194305" y="133365"/>
                </a:lnTo>
                <a:lnTo>
                  <a:pt x="194305" y="78989"/>
                </a:lnTo>
                <a:lnTo>
                  <a:pt x="153013" y="37937"/>
                </a:lnTo>
                <a:close/>
                <a:moveTo>
                  <a:pt x="150477" y="30015"/>
                </a:moveTo>
                <a:cubicBezTo>
                  <a:pt x="151926" y="28575"/>
                  <a:pt x="154099" y="28575"/>
                  <a:pt x="155548" y="30015"/>
                </a:cubicBezTo>
                <a:lnTo>
                  <a:pt x="215676" y="89792"/>
                </a:lnTo>
                <a:cubicBezTo>
                  <a:pt x="217125" y="91233"/>
                  <a:pt x="217125" y="93393"/>
                  <a:pt x="215676" y="94834"/>
                </a:cubicBezTo>
                <a:cubicBezTo>
                  <a:pt x="214227" y="96274"/>
                  <a:pt x="211692" y="96274"/>
                  <a:pt x="210605" y="94834"/>
                </a:cubicBezTo>
                <a:lnTo>
                  <a:pt x="201912" y="86551"/>
                </a:lnTo>
                <a:lnTo>
                  <a:pt x="201912" y="136966"/>
                </a:lnTo>
                <a:cubicBezTo>
                  <a:pt x="201912" y="139127"/>
                  <a:pt x="200101" y="140927"/>
                  <a:pt x="197928" y="140927"/>
                </a:cubicBezTo>
                <a:lnTo>
                  <a:pt x="108098" y="140927"/>
                </a:lnTo>
                <a:cubicBezTo>
                  <a:pt x="105924" y="140927"/>
                  <a:pt x="104476" y="139127"/>
                  <a:pt x="104476" y="136966"/>
                </a:cubicBezTo>
                <a:lnTo>
                  <a:pt x="104476" y="86551"/>
                </a:lnTo>
                <a:lnTo>
                  <a:pt x="95782" y="94834"/>
                </a:lnTo>
                <a:cubicBezTo>
                  <a:pt x="94334" y="96274"/>
                  <a:pt x="91798" y="96274"/>
                  <a:pt x="90349" y="94834"/>
                </a:cubicBezTo>
                <a:cubicBezTo>
                  <a:pt x="88900" y="93393"/>
                  <a:pt x="88900" y="91233"/>
                  <a:pt x="90349" y="89792"/>
                </a:cubicBezTo>
                <a:lnTo>
                  <a:pt x="150477" y="30015"/>
                </a:lnTo>
                <a:close/>
                <a:moveTo>
                  <a:pt x="33772" y="14287"/>
                </a:moveTo>
                <a:lnTo>
                  <a:pt x="257966" y="14287"/>
                </a:lnTo>
                <a:cubicBezTo>
                  <a:pt x="260132" y="14287"/>
                  <a:pt x="261576" y="15727"/>
                  <a:pt x="261576" y="17887"/>
                </a:cubicBezTo>
                <a:lnTo>
                  <a:pt x="261576" y="178098"/>
                </a:lnTo>
                <a:cubicBezTo>
                  <a:pt x="261576" y="180258"/>
                  <a:pt x="260132" y="182058"/>
                  <a:pt x="257966" y="182058"/>
                </a:cubicBezTo>
                <a:cubicBezTo>
                  <a:pt x="256161" y="182058"/>
                  <a:pt x="254356" y="180258"/>
                  <a:pt x="254356" y="178098"/>
                </a:cubicBezTo>
                <a:lnTo>
                  <a:pt x="254356" y="21487"/>
                </a:lnTo>
                <a:lnTo>
                  <a:pt x="37383" y="21487"/>
                </a:lnTo>
                <a:lnTo>
                  <a:pt x="37383" y="207980"/>
                </a:lnTo>
                <a:lnTo>
                  <a:pt x="86481" y="207980"/>
                </a:lnTo>
                <a:cubicBezTo>
                  <a:pt x="88648" y="207980"/>
                  <a:pt x="90453" y="209780"/>
                  <a:pt x="90453" y="211940"/>
                </a:cubicBezTo>
                <a:cubicBezTo>
                  <a:pt x="90453" y="214100"/>
                  <a:pt x="88648" y="215540"/>
                  <a:pt x="86481" y="215540"/>
                </a:cubicBezTo>
                <a:lnTo>
                  <a:pt x="33772" y="215540"/>
                </a:lnTo>
                <a:cubicBezTo>
                  <a:pt x="31606" y="215540"/>
                  <a:pt x="30162" y="214100"/>
                  <a:pt x="30162" y="211940"/>
                </a:cubicBezTo>
                <a:lnTo>
                  <a:pt x="30162" y="17887"/>
                </a:lnTo>
                <a:cubicBezTo>
                  <a:pt x="30162" y="15727"/>
                  <a:pt x="31606" y="14287"/>
                  <a:pt x="33772" y="14287"/>
                </a:cubicBezTo>
                <a:close/>
                <a:moveTo>
                  <a:pt x="18744" y="0"/>
                </a:moveTo>
                <a:lnTo>
                  <a:pt x="287283" y="0"/>
                </a:lnTo>
                <a:cubicBezTo>
                  <a:pt x="297376" y="0"/>
                  <a:pt x="306027" y="8290"/>
                  <a:pt x="306027" y="18744"/>
                </a:cubicBezTo>
                <a:lnTo>
                  <a:pt x="306027" y="213031"/>
                </a:lnTo>
                <a:cubicBezTo>
                  <a:pt x="306027" y="223124"/>
                  <a:pt x="297376" y="231415"/>
                  <a:pt x="287283" y="231415"/>
                </a:cubicBezTo>
                <a:lnTo>
                  <a:pt x="284760" y="231415"/>
                </a:lnTo>
                <a:cubicBezTo>
                  <a:pt x="282597" y="231415"/>
                  <a:pt x="280795" y="229973"/>
                  <a:pt x="280795" y="227810"/>
                </a:cubicBezTo>
                <a:cubicBezTo>
                  <a:pt x="280795" y="225647"/>
                  <a:pt x="282597" y="224206"/>
                  <a:pt x="284760" y="224206"/>
                </a:cubicBezTo>
                <a:lnTo>
                  <a:pt x="287283" y="224206"/>
                </a:lnTo>
                <a:cubicBezTo>
                  <a:pt x="293411" y="224206"/>
                  <a:pt x="298457" y="219159"/>
                  <a:pt x="298457" y="213031"/>
                </a:cubicBezTo>
                <a:lnTo>
                  <a:pt x="298457" y="18744"/>
                </a:lnTo>
                <a:cubicBezTo>
                  <a:pt x="298457" y="12616"/>
                  <a:pt x="293411" y="7569"/>
                  <a:pt x="287283" y="7569"/>
                </a:cubicBezTo>
                <a:lnTo>
                  <a:pt x="18744" y="7569"/>
                </a:lnTo>
                <a:cubicBezTo>
                  <a:pt x="12255" y="7569"/>
                  <a:pt x="7209" y="12616"/>
                  <a:pt x="7209" y="18744"/>
                </a:cubicBezTo>
                <a:lnTo>
                  <a:pt x="7209" y="213031"/>
                </a:lnTo>
                <a:cubicBezTo>
                  <a:pt x="7209" y="219159"/>
                  <a:pt x="12255" y="224206"/>
                  <a:pt x="18744" y="224206"/>
                </a:cubicBezTo>
                <a:lnTo>
                  <a:pt x="96602" y="224206"/>
                </a:lnTo>
                <a:cubicBezTo>
                  <a:pt x="98405" y="224206"/>
                  <a:pt x="100207" y="225647"/>
                  <a:pt x="100207" y="227810"/>
                </a:cubicBezTo>
                <a:cubicBezTo>
                  <a:pt x="100207" y="229973"/>
                  <a:pt x="98405" y="231415"/>
                  <a:pt x="96602" y="231415"/>
                </a:cubicBezTo>
                <a:lnTo>
                  <a:pt x="18744" y="231415"/>
                </a:lnTo>
                <a:cubicBezTo>
                  <a:pt x="8290" y="231415"/>
                  <a:pt x="0" y="223124"/>
                  <a:pt x="0" y="213031"/>
                </a:cubicBezTo>
                <a:lnTo>
                  <a:pt x="0" y="18744"/>
                </a:lnTo>
                <a:cubicBezTo>
                  <a:pt x="0" y="8290"/>
                  <a:pt x="8290" y="0"/>
                  <a:pt x="18744" y="0"/>
                </a:cubicBezTo>
                <a:close/>
              </a:path>
            </a:pathLst>
          </a:custGeom>
          <a:solidFill>
            <a:schemeClr val="bg1"/>
          </a:solidFill>
          <a:ln>
            <a:noFill/>
          </a:ln>
          <a:effectLst/>
        </p:spPr>
        <p:txBody>
          <a:bodyPr anchor="ctr"/>
          <a:lstStyle/>
          <a:p>
            <a:endParaRPr lang="en-US" sz="900" dirty="0">
              <a:latin typeface="Source Sans Pro Light" panose="020B0403030403020204" pitchFamily="34" charset="0"/>
            </a:endParaRPr>
          </a:p>
        </p:txBody>
      </p:sp>
      <p:sp>
        <p:nvSpPr>
          <p:cNvPr id="28" name="Freeform 625">
            <a:extLst>
              <a:ext uri="{FF2B5EF4-FFF2-40B4-BE49-F238E27FC236}">
                <a16:creationId xmlns:a16="http://schemas.microsoft.com/office/drawing/2014/main" id="{1C378148-41C2-5047-B492-8729991E2D6B}"/>
              </a:ext>
            </a:extLst>
          </p:cNvPr>
          <p:cNvSpPr>
            <a:spLocks noChangeArrowheads="1"/>
          </p:cNvSpPr>
          <p:nvPr/>
        </p:nvSpPr>
        <p:spPr bwMode="auto">
          <a:xfrm>
            <a:off x="1262322" y="4789338"/>
            <a:ext cx="316225" cy="316225"/>
          </a:xfrm>
          <a:custGeom>
            <a:avLst/>
            <a:gdLst>
              <a:gd name="T0" fmla="*/ 237933 w 306028"/>
              <a:gd name="T1" fmla="*/ 237932 h 306027"/>
              <a:gd name="T2" fmla="*/ 125930 w 306028"/>
              <a:gd name="T3" fmla="*/ 185712 h 306027"/>
              <a:gd name="T4" fmla="*/ 178510 w 306028"/>
              <a:gd name="T5" fmla="*/ 185712 h 306027"/>
              <a:gd name="T6" fmla="*/ 66508 w 306028"/>
              <a:gd name="T7" fmla="*/ 237932 h 306027"/>
              <a:gd name="T8" fmla="*/ 66508 w 306028"/>
              <a:gd name="T9" fmla="*/ 185712 h 306027"/>
              <a:gd name="T10" fmla="*/ 237933 w 306028"/>
              <a:gd name="T11" fmla="*/ 178510 h 306027"/>
              <a:gd name="T12" fmla="*/ 125930 w 306028"/>
              <a:gd name="T13" fmla="*/ 126290 h 306027"/>
              <a:gd name="T14" fmla="*/ 178510 w 306028"/>
              <a:gd name="T15" fmla="*/ 126290 h 306027"/>
              <a:gd name="T16" fmla="*/ 35334 w 306028"/>
              <a:gd name="T17" fmla="*/ 119062 h 306027"/>
              <a:gd name="T18" fmla="*/ 18280 w 306028"/>
              <a:gd name="T19" fmla="*/ 126639 h 306027"/>
              <a:gd name="T20" fmla="*/ 185713 w 306028"/>
              <a:gd name="T21" fmla="*/ 66507 h 306027"/>
              <a:gd name="T22" fmla="*/ 237933 w 306028"/>
              <a:gd name="T23" fmla="*/ 66507 h 306027"/>
              <a:gd name="T24" fmla="*/ 125930 w 306028"/>
              <a:gd name="T25" fmla="*/ 118727 h 306027"/>
              <a:gd name="T26" fmla="*/ 125930 w 306028"/>
              <a:gd name="T27" fmla="*/ 66507 h 306027"/>
              <a:gd name="T28" fmla="*/ 70028 w 306028"/>
              <a:gd name="T29" fmla="*/ 85624 h 306027"/>
              <a:gd name="T30" fmla="*/ 70028 w 306028"/>
              <a:gd name="T31" fmla="*/ 47625 h 306027"/>
              <a:gd name="T32" fmla="*/ 47625 w 306028"/>
              <a:gd name="T33" fmla="*/ 70643 h 306027"/>
              <a:gd name="T34" fmla="*/ 37404 w 306028"/>
              <a:gd name="T35" fmla="*/ 70571 h 306027"/>
              <a:gd name="T36" fmla="*/ 71438 w 306028"/>
              <a:gd name="T37" fmla="*/ 37378 h 306027"/>
              <a:gd name="T38" fmla="*/ 74335 w 306028"/>
              <a:gd name="T39" fmla="*/ 155358 h 306027"/>
              <a:gd name="T40" fmla="*/ 30163 w 306028"/>
              <a:gd name="T41" fmla="*/ 70571 h 306027"/>
              <a:gd name="T42" fmla="*/ 125930 w 306028"/>
              <a:gd name="T43" fmla="*/ 17888 h 306027"/>
              <a:gd name="T44" fmla="*/ 178510 w 306028"/>
              <a:gd name="T45" fmla="*/ 17888 h 306027"/>
              <a:gd name="T46" fmla="*/ 185713 w 306028"/>
              <a:gd name="T47" fmla="*/ 59304 h 306027"/>
              <a:gd name="T48" fmla="*/ 241895 w 306028"/>
              <a:gd name="T49" fmla="*/ 14287 h 306027"/>
              <a:gd name="T50" fmla="*/ 286551 w 306028"/>
              <a:gd name="T51" fmla="*/ 59304 h 306027"/>
              <a:gd name="T52" fmla="*/ 245496 w 306028"/>
              <a:gd name="T53" fmla="*/ 66507 h 306027"/>
              <a:gd name="T54" fmla="*/ 290153 w 306028"/>
              <a:gd name="T55" fmla="*/ 122328 h 306027"/>
              <a:gd name="T56" fmla="*/ 245496 w 306028"/>
              <a:gd name="T57" fmla="*/ 178510 h 306027"/>
              <a:gd name="T58" fmla="*/ 286551 w 306028"/>
              <a:gd name="T59" fmla="*/ 185712 h 306027"/>
              <a:gd name="T60" fmla="*/ 286551 w 306028"/>
              <a:gd name="T61" fmla="*/ 237932 h 306027"/>
              <a:gd name="T62" fmla="*/ 245496 w 306028"/>
              <a:gd name="T63" fmla="*/ 245495 h 306027"/>
              <a:gd name="T64" fmla="*/ 237933 w 306028"/>
              <a:gd name="T65" fmla="*/ 286551 h 306027"/>
              <a:gd name="T66" fmla="*/ 185713 w 306028"/>
              <a:gd name="T67" fmla="*/ 286551 h 306027"/>
              <a:gd name="T68" fmla="*/ 178510 w 306028"/>
              <a:gd name="T69" fmla="*/ 245495 h 306027"/>
              <a:gd name="T70" fmla="*/ 122329 w 306028"/>
              <a:gd name="T71" fmla="*/ 290152 h 306027"/>
              <a:gd name="T72" fmla="*/ 66508 w 306028"/>
              <a:gd name="T73" fmla="*/ 245495 h 306027"/>
              <a:gd name="T74" fmla="*/ 58945 w 306028"/>
              <a:gd name="T75" fmla="*/ 286551 h 306027"/>
              <a:gd name="T76" fmla="*/ 14288 w 306028"/>
              <a:gd name="T77" fmla="*/ 241894 h 306027"/>
              <a:gd name="T78" fmla="*/ 58945 w 306028"/>
              <a:gd name="T79" fmla="*/ 185712 h 306027"/>
              <a:gd name="T80" fmla="*/ 18250 w 306028"/>
              <a:gd name="T81" fmla="*/ 178510 h 306027"/>
              <a:gd name="T82" fmla="*/ 62547 w 306028"/>
              <a:gd name="T83" fmla="*/ 164104 h 306027"/>
              <a:gd name="T84" fmla="*/ 118728 w 306028"/>
              <a:gd name="T85" fmla="*/ 178510 h 306027"/>
              <a:gd name="T86" fmla="*/ 101441 w 306028"/>
              <a:gd name="T87" fmla="*/ 122328 h 306027"/>
              <a:gd name="T88" fmla="*/ 118728 w 306028"/>
              <a:gd name="T89" fmla="*/ 17888 h 306027"/>
              <a:gd name="T90" fmla="*/ 7209 w 306028"/>
              <a:gd name="T91" fmla="*/ 298466 h 306027"/>
              <a:gd name="T92" fmla="*/ 7209 w 306028"/>
              <a:gd name="T93" fmla="*/ 7561 h 306027"/>
              <a:gd name="T94" fmla="*/ 306028 w 306028"/>
              <a:gd name="T95" fmla="*/ 3960 h 306027"/>
              <a:gd name="T96" fmla="*/ 3604 w 306028"/>
              <a:gd name="T97" fmla="*/ 306027 h 306027"/>
              <a:gd name="T98" fmla="*/ 3604 w 306028"/>
              <a:gd name="T99" fmla="*/ 0 h 306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6028" h="306027">
                <a:moveTo>
                  <a:pt x="185713" y="185712"/>
                </a:moveTo>
                <a:lnTo>
                  <a:pt x="185713" y="237932"/>
                </a:lnTo>
                <a:lnTo>
                  <a:pt x="237933" y="237932"/>
                </a:lnTo>
                <a:lnTo>
                  <a:pt x="237933" y="185712"/>
                </a:lnTo>
                <a:lnTo>
                  <a:pt x="185713" y="185712"/>
                </a:lnTo>
                <a:close/>
                <a:moveTo>
                  <a:pt x="125930" y="185712"/>
                </a:moveTo>
                <a:lnTo>
                  <a:pt x="125930" y="237932"/>
                </a:lnTo>
                <a:lnTo>
                  <a:pt x="178510" y="237932"/>
                </a:lnTo>
                <a:lnTo>
                  <a:pt x="178510" y="185712"/>
                </a:lnTo>
                <a:lnTo>
                  <a:pt x="125930" y="185712"/>
                </a:lnTo>
                <a:close/>
                <a:moveTo>
                  <a:pt x="66508" y="185712"/>
                </a:moveTo>
                <a:lnTo>
                  <a:pt x="66508" y="237932"/>
                </a:lnTo>
                <a:lnTo>
                  <a:pt x="118728" y="237932"/>
                </a:lnTo>
                <a:lnTo>
                  <a:pt x="118728" y="185712"/>
                </a:lnTo>
                <a:lnTo>
                  <a:pt x="66508" y="185712"/>
                </a:lnTo>
                <a:close/>
                <a:moveTo>
                  <a:pt x="185713" y="126290"/>
                </a:moveTo>
                <a:lnTo>
                  <a:pt x="185713" y="178510"/>
                </a:lnTo>
                <a:lnTo>
                  <a:pt x="237933" y="178510"/>
                </a:lnTo>
                <a:lnTo>
                  <a:pt x="237933" y="126290"/>
                </a:lnTo>
                <a:lnTo>
                  <a:pt x="185713" y="126290"/>
                </a:lnTo>
                <a:close/>
                <a:moveTo>
                  <a:pt x="125930" y="126290"/>
                </a:moveTo>
                <a:lnTo>
                  <a:pt x="125930" y="178510"/>
                </a:lnTo>
                <a:lnTo>
                  <a:pt x="178510" y="178510"/>
                </a:lnTo>
                <a:lnTo>
                  <a:pt x="178510" y="126290"/>
                </a:lnTo>
                <a:lnTo>
                  <a:pt x="125930" y="126290"/>
                </a:lnTo>
                <a:close/>
                <a:moveTo>
                  <a:pt x="18280" y="119062"/>
                </a:moveTo>
                <a:lnTo>
                  <a:pt x="35334" y="119062"/>
                </a:lnTo>
                <a:cubicBezTo>
                  <a:pt x="37511" y="119062"/>
                  <a:pt x="39325" y="120866"/>
                  <a:pt x="39325" y="122670"/>
                </a:cubicBezTo>
                <a:cubicBezTo>
                  <a:pt x="39325" y="124835"/>
                  <a:pt x="37511" y="126639"/>
                  <a:pt x="35334" y="126639"/>
                </a:cubicBezTo>
                <a:lnTo>
                  <a:pt x="18280" y="126639"/>
                </a:lnTo>
                <a:cubicBezTo>
                  <a:pt x="16103" y="126639"/>
                  <a:pt x="14288" y="124835"/>
                  <a:pt x="14288" y="122670"/>
                </a:cubicBezTo>
                <a:cubicBezTo>
                  <a:pt x="14288" y="120866"/>
                  <a:pt x="16103" y="119062"/>
                  <a:pt x="18280" y="119062"/>
                </a:cubicBezTo>
                <a:close/>
                <a:moveTo>
                  <a:pt x="185713" y="66507"/>
                </a:moveTo>
                <a:lnTo>
                  <a:pt x="185713" y="118727"/>
                </a:lnTo>
                <a:lnTo>
                  <a:pt x="237933" y="118727"/>
                </a:lnTo>
                <a:lnTo>
                  <a:pt x="237933" y="66507"/>
                </a:lnTo>
                <a:lnTo>
                  <a:pt x="185713" y="66507"/>
                </a:lnTo>
                <a:close/>
                <a:moveTo>
                  <a:pt x="125930" y="66507"/>
                </a:moveTo>
                <a:lnTo>
                  <a:pt x="125930" y="118727"/>
                </a:lnTo>
                <a:lnTo>
                  <a:pt x="178510" y="118727"/>
                </a:lnTo>
                <a:lnTo>
                  <a:pt x="178510" y="66507"/>
                </a:lnTo>
                <a:lnTo>
                  <a:pt x="125930" y="66507"/>
                </a:lnTo>
                <a:close/>
                <a:moveTo>
                  <a:pt x="70028" y="55298"/>
                </a:moveTo>
                <a:cubicBezTo>
                  <a:pt x="61849" y="55298"/>
                  <a:pt x="55093" y="62240"/>
                  <a:pt x="55093" y="70643"/>
                </a:cubicBezTo>
                <a:cubicBezTo>
                  <a:pt x="55093" y="79047"/>
                  <a:pt x="61849" y="85624"/>
                  <a:pt x="70028" y="85624"/>
                </a:cubicBezTo>
                <a:cubicBezTo>
                  <a:pt x="77851" y="85624"/>
                  <a:pt x="84608" y="79047"/>
                  <a:pt x="84608" y="70643"/>
                </a:cubicBezTo>
                <a:cubicBezTo>
                  <a:pt x="84608" y="62240"/>
                  <a:pt x="77851" y="55298"/>
                  <a:pt x="70028" y="55298"/>
                </a:cubicBezTo>
                <a:close/>
                <a:moveTo>
                  <a:pt x="70028" y="47625"/>
                </a:moveTo>
                <a:cubicBezTo>
                  <a:pt x="82118" y="47625"/>
                  <a:pt x="91720" y="57855"/>
                  <a:pt x="91720" y="70643"/>
                </a:cubicBezTo>
                <a:cubicBezTo>
                  <a:pt x="91720" y="83066"/>
                  <a:pt x="82118" y="93297"/>
                  <a:pt x="70028" y="93297"/>
                </a:cubicBezTo>
                <a:cubicBezTo>
                  <a:pt x="57582" y="93297"/>
                  <a:pt x="47625" y="83066"/>
                  <a:pt x="47625" y="70643"/>
                </a:cubicBezTo>
                <a:cubicBezTo>
                  <a:pt x="47625" y="57855"/>
                  <a:pt x="57582" y="47625"/>
                  <a:pt x="70028" y="47625"/>
                </a:cubicBezTo>
                <a:close/>
                <a:moveTo>
                  <a:pt x="71438" y="37378"/>
                </a:moveTo>
                <a:cubicBezTo>
                  <a:pt x="52611" y="37378"/>
                  <a:pt x="37404" y="52170"/>
                  <a:pt x="37404" y="70571"/>
                </a:cubicBezTo>
                <a:cubicBezTo>
                  <a:pt x="37404" y="92219"/>
                  <a:pt x="62387" y="132628"/>
                  <a:pt x="71438" y="146338"/>
                </a:cubicBezTo>
                <a:cubicBezTo>
                  <a:pt x="80128" y="132628"/>
                  <a:pt x="104748" y="92219"/>
                  <a:pt x="104748" y="70571"/>
                </a:cubicBezTo>
                <a:cubicBezTo>
                  <a:pt x="104748" y="52170"/>
                  <a:pt x="89903" y="37378"/>
                  <a:pt x="71438" y="37378"/>
                </a:cubicBezTo>
                <a:close/>
                <a:moveTo>
                  <a:pt x="71438" y="30162"/>
                </a:moveTo>
                <a:cubicBezTo>
                  <a:pt x="93886" y="30162"/>
                  <a:pt x="112351" y="47841"/>
                  <a:pt x="112351" y="70571"/>
                </a:cubicBezTo>
                <a:cubicBezTo>
                  <a:pt x="112351" y="98713"/>
                  <a:pt x="75783" y="153193"/>
                  <a:pt x="74335" y="155358"/>
                </a:cubicBezTo>
                <a:cubicBezTo>
                  <a:pt x="73611" y="156441"/>
                  <a:pt x="72162" y="156801"/>
                  <a:pt x="71438" y="156801"/>
                </a:cubicBezTo>
                <a:cubicBezTo>
                  <a:pt x="69990" y="156801"/>
                  <a:pt x="68542" y="156441"/>
                  <a:pt x="68180" y="155358"/>
                </a:cubicBezTo>
                <a:cubicBezTo>
                  <a:pt x="66731" y="153193"/>
                  <a:pt x="30163" y="98713"/>
                  <a:pt x="30163" y="70571"/>
                </a:cubicBezTo>
                <a:cubicBezTo>
                  <a:pt x="30163" y="47841"/>
                  <a:pt x="48628" y="30162"/>
                  <a:pt x="71438" y="30162"/>
                </a:cubicBezTo>
                <a:close/>
                <a:moveTo>
                  <a:pt x="122329" y="14287"/>
                </a:moveTo>
                <a:cubicBezTo>
                  <a:pt x="124490" y="14287"/>
                  <a:pt x="125930" y="16088"/>
                  <a:pt x="125930" y="17888"/>
                </a:cubicBezTo>
                <a:lnTo>
                  <a:pt x="125930" y="59304"/>
                </a:lnTo>
                <a:lnTo>
                  <a:pt x="178510" y="59304"/>
                </a:lnTo>
                <a:lnTo>
                  <a:pt x="178510" y="17888"/>
                </a:lnTo>
                <a:cubicBezTo>
                  <a:pt x="178510" y="16088"/>
                  <a:pt x="179951" y="14287"/>
                  <a:pt x="182112" y="14287"/>
                </a:cubicBezTo>
                <a:cubicBezTo>
                  <a:pt x="183912" y="14287"/>
                  <a:pt x="185713" y="16088"/>
                  <a:pt x="185713" y="17888"/>
                </a:cubicBezTo>
                <a:lnTo>
                  <a:pt x="185713" y="59304"/>
                </a:lnTo>
                <a:lnTo>
                  <a:pt x="237933" y="59304"/>
                </a:lnTo>
                <a:lnTo>
                  <a:pt x="237933" y="17888"/>
                </a:lnTo>
                <a:cubicBezTo>
                  <a:pt x="237933" y="16088"/>
                  <a:pt x="239734" y="14287"/>
                  <a:pt x="241895" y="14287"/>
                </a:cubicBezTo>
                <a:cubicBezTo>
                  <a:pt x="244055" y="14287"/>
                  <a:pt x="245496" y="16088"/>
                  <a:pt x="245496" y="17888"/>
                </a:cubicBezTo>
                <a:lnTo>
                  <a:pt x="245496" y="59304"/>
                </a:lnTo>
                <a:lnTo>
                  <a:pt x="286551" y="59304"/>
                </a:lnTo>
                <a:cubicBezTo>
                  <a:pt x="288712" y="59304"/>
                  <a:pt x="290153" y="60745"/>
                  <a:pt x="290153" y="62545"/>
                </a:cubicBezTo>
                <a:cubicBezTo>
                  <a:pt x="290153" y="64706"/>
                  <a:pt x="288712" y="66507"/>
                  <a:pt x="286551" y="66507"/>
                </a:cubicBezTo>
                <a:lnTo>
                  <a:pt x="245496" y="66507"/>
                </a:lnTo>
                <a:lnTo>
                  <a:pt x="245496" y="118727"/>
                </a:lnTo>
                <a:lnTo>
                  <a:pt x="286551" y="118727"/>
                </a:lnTo>
                <a:cubicBezTo>
                  <a:pt x="288712" y="118727"/>
                  <a:pt x="290153" y="120528"/>
                  <a:pt x="290153" y="122328"/>
                </a:cubicBezTo>
                <a:cubicBezTo>
                  <a:pt x="290153" y="124489"/>
                  <a:pt x="288712" y="126290"/>
                  <a:pt x="286551" y="126290"/>
                </a:cubicBezTo>
                <a:lnTo>
                  <a:pt x="245496" y="126290"/>
                </a:lnTo>
                <a:lnTo>
                  <a:pt x="245496" y="178510"/>
                </a:lnTo>
                <a:lnTo>
                  <a:pt x="286551" y="178510"/>
                </a:lnTo>
                <a:cubicBezTo>
                  <a:pt x="288712" y="178510"/>
                  <a:pt x="290153" y="179950"/>
                  <a:pt x="290153" y="182111"/>
                </a:cubicBezTo>
                <a:cubicBezTo>
                  <a:pt x="290153" y="184272"/>
                  <a:pt x="288712" y="185712"/>
                  <a:pt x="286551" y="185712"/>
                </a:cubicBezTo>
                <a:lnTo>
                  <a:pt x="245496" y="185712"/>
                </a:lnTo>
                <a:lnTo>
                  <a:pt x="245496" y="237932"/>
                </a:lnTo>
                <a:lnTo>
                  <a:pt x="286551" y="237932"/>
                </a:lnTo>
                <a:cubicBezTo>
                  <a:pt x="288712" y="237932"/>
                  <a:pt x="290153" y="239733"/>
                  <a:pt x="290153" y="241894"/>
                </a:cubicBezTo>
                <a:cubicBezTo>
                  <a:pt x="290153" y="244054"/>
                  <a:pt x="288712" y="245495"/>
                  <a:pt x="286551" y="245495"/>
                </a:cubicBezTo>
                <a:lnTo>
                  <a:pt x="245496" y="245495"/>
                </a:lnTo>
                <a:lnTo>
                  <a:pt x="245496" y="286551"/>
                </a:lnTo>
                <a:cubicBezTo>
                  <a:pt x="245496" y="288711"/>
                  <a:pt x="244055" y="290152"/>
                  <a:pt x="241895" y="290152"/>
                </a:cubicBezTo>
                <a:cubicBezTo>
                  <a:pt x="239734" y="290152"/>
                  <a:pt x="237933" y="288711"/>
                  <a:pt x="237933" y="286551"/>
                </a:cubicBezTo>
                <a:lnTo>
                  <a:pt x="237933" y="245495"/>
                </a:lnTo>
                <a:lnTo>
                  <a:pt x="185713" y="245495"/>
                </a:lnTo>
                <a:lnTo>
                  <a:pt x="185713" y="286551"/>
                </a:lnTo>
                <a:cubicBezTo>
                  <a:pt x="185713" y="288711"/>
                  <a:pt x="183912" y="290152"/>
                  <a:pt x="182112" y="290152"/>
                </a:cubicBezTo>
                <a:cubicBezTo>
                  <a:pt x="179951" y="290152"/>
                  <a:pt x="178510" y="288711"/>
                  <a:pt x="178510" y="286551"/>
                </a:cubicBezTo>
                <a:lnTo>
                  <a:pt x="178510" y="245495"/>
                </a:lnTo>
                <a:lnTo>
                  <a:pt x="125930" y="245495"/>
                </a:lnTo>
                <a:lnTo>
                  <a:pt x="125930" y="286551"/>
                </a:lnTo>
                <a:cubicBezTo>
                  <a:pt x="125930" y="288711"/>
                  <a:pt x="124490" y="290152"/>
                  <a:pt x="122329" y="290152"/>
                </a:cubicBezTo>
                <a:cubicBezTo>
                  <a:pt x="120528" y="290152"/>
                  <a:pt x="118728" y="288711"/>
                  <a:pt x="118728" y="286551"/>
                </a:cubicBezTo>
                <a:lnTo>
                  <a:pt x="118728" y="245495"/>
                </a:lnTo>
                <a:lnTo>
                  <a:pt x="66508" y="245495"/>
                </a:lnTo>
                <a:lnTo>
                  <a:pt x="66508" y="286551"/>
                </a:lnTo>
                <a:cubicBezTo>
                  <a:pt x="66508" y="288711"/>
                  <a:pt x="64707" y="290152"/>
                  <a:pt x="62547" y="290152"/>
                </a:cubicBezTo>
                <a:cubicBezTo>
                  <a:pt x="60746" y="290152"/>
                  <a:pt x="58945" y="288711"/>
                  <a:pt x="58945" y="286551"/>
                </a:cubicBezTo>
                <a:lnTo>
                  <a:pt x="58945" y="245495"/>
                </a:lnTo>
                <a:lnTo>
                  <a:pt x="18250" y="245495"/>
                </a:lnTo>
                <a:cubicBezTo>
                  <a:pt x="16089" y="245495"/>
                  <a:pt x="14288" y="244054"/>
                  <a:pt x="14288" y="241894"/>
                </a:cubicBezTo>
                <a:cubicBezTo>
                  <a:pt x="14288" y="239733"/>
                  <a:pt x="16089" y="237932"/>
                  <a:pt x="18250" y="237932"/>
                </a:cubicBezTo>
                <a:lnTo>
                  <a:pt x="58945" y="237932"/>
                </a:lnTo>
                <a:lnTo>
                  <a:pt x="58945" y="185712"/>
                </a:lnTo>
                <a:lnTo>
                  <a:pt x="18250" y="185712"/>
                </a:lnTo>
                <a:cubicBezTo>
                  <a:pt x="16089" y="185712"/>
                  <a:pt x="14288" y="184272"/>
                  <a:pt x="14288" y="182111"/>
                </a:cubicBezTo>
                <a:cubicBezTo>
                  <a:pt x="14288" y="179950"/>
                  <a:pt x="16089" y="178510"/>
                  <a:pt x="18250" y="178510"/>
                </a:cubicBezTo>
                <a:lnTo>
                  <a:pt x="58945" y="178510"/>
                </a:lnTo>
                <a:lnTo>
                  <a:pt x="58945" y="168066"/>
                </a:lnTo>
                <a:cubicBezTo>
                  <a:pt x="58945" y="165905"/>
                  <a:pt x="60746" y="164104"/>
                  <a:pt x="62547" y="164104"/>
                </a:cubicBezTo>
                <a:cubicBezTo>
                  <a:pt x="64707" y="164104"/>
                  <a:pt x="66508" y="165905"/>
                  <a:pt x="66508" y="168066"/>
                </a:cubicBezTo>
                <a:lnTo>
                  <a:pt x="66508" y="178510"/>
                </a:lnTo>
                <a:lnTo>
                  <a:pt x="118728" y="178510"/>
                </a:lnTo>
                <a:lnTo>
                  <a:pt x="118728" y="126290"/>
                </a:lnTo>
                <a:lnTo>
                  <a:pt x="105043" y="126290"/>
                </a:lnTo>
                <a:cubicBezTo>
                  <a:pt x="103242" y="126290"/>
                  <a:pt x="101441" y="124489"/>
                  <a:pt x="101441" y="122328"/>
                </a:cubicBezTo>
                <a:cubicBezTo>
                  <a:pt x="101441" y="120528"/>
                  <a:pt x="103242" y="118727"/>
                  <a:pt x="105043" y="118727"/>
                </a:cubicBezTo>
                <a:lnTo>
                  <a:pt x="118728" y="118727"/>
                </a:lnTo>
                <a:lnTo>
                  <a:pt x="118728" y="17888"/>
                </a:lnTo>
                <a:cubicBezTo>
                  <a:pt x="118728" y="16088"/>
                  <a:pt x="120528" y="14287"/>
                  <a:pt x="122329" y="14287"/>
                </a:cubicBezTo>
                <a:close/>
                <a:moveTo>
                  <a:pt x="7209" y="7561"/>
                </a:moveTo>
                <a:lnTo>
                  <a:pt x="7209" y="298466"/>
                </a:lnTo>
                <a:lnTo>
                  <a:pt x="298458" y="298466"/>
                </a:lnTo>
                <a:lnTo>
                  <a:pt x="298458" y="7561"/>
                </a:lnTo>
                <a:lnTo>
                  <a:pt x="7209" y="7561"/>
                </a:lnTo>
                <a:close/>
                <a:moveTo>
                  <a:pt x="3604" y="0"/>
                </a:moveTo>
                <a:lnTo>
                  <a:pt x="302063" y="0"/>
                </a:lnTo>
                <a:cubicBezTo>
                  <a:pt x="304225" y="0"/>
                  <a:pt x="306028" y="1800"/>
                  <a:pt x="306028" y="3960"/>
                </a:cubicBezTo>
                <a:lnTo>
                  <a:pt x="306028" y="302067"/>
                </a:lnTo>
                <a:cubicBezTo>
                  <a:pt x="306028" y="304227"/>
                  <a:pt x="304225" y="306027"/>
                  <a:pt x="302063" y="306027"/>
                </a:cubicBezTo>
                <a:lnTo>
                  <a:pt x="3604" y="306027"/>
                </a:lnTo>
                <a:cubicBezTo>
                  <a:pt x="1442" y="306027"/>
                  <a:pt x="0" y="304227"/>
                  <a:pt x="0" y="302067"/>
                </a:cubicBezTo>
                <a:lnTo>
                  <a:pt x="0" y="3960"/>
                </a:lnTo>
                <a:cubicBezTo>
                  <a:pt x="0" y="1800"/>
                  <a:pt x="1442" y="0"/>
                  <a:pt x="3604" y="0"/>
                </a:cubicBezTo>
                <a:close/>
              </a:path>
            </a:pathLst>
          </a:custGeom>
          <a:solidFill>
            <a:schemeClr val="bg1"/>
          </a:solidFill>
          <a:ln>
            <a:noFill/>
          </a:ln>
          <a:effectLst/>
        </p:spPr>
        <p:txBody>
          <a:bodyPr anchor="ctr"/>
          <a:lstStyle/>
          <a:p>
            <a:endParaRPr lang="en-US" sz="900" dirty="0">
              <a:latin typeface="Source Sans Pro Light" panose="020B0403030403020204" pitchFamily="34" charset="0"/>
            </a:endParaRPr>
          </a:p>
        </p:txBody>
      </p:sp>
      <p:sp>
        <p:nvSpPr>
          <p:cNvPr id="29" name="Subtitle 2">
            <a:extLst>
              <a:ext uri="{FF2B5EF4-FFF2-40B4-BE49-F238E27FC236}">
                <a16:creationId xmlns:a16="http://schemas.microsoft.com/office/drawing/2014/main" id="{FBBDD823-955B-0844-9E7D-BCCA47C69A16}"/>
              </a:ext>
            </a:extLst>
          </p:cNvPr>
          <p:cNvSpPr txBox="1">
            <a:spLocks/>
          </p:cNvSpPr>
          <p:nvPr/>
        </p:nvSpPr>
        <p:spPr>
          <a:xfrm>
            <a:off x="1569022" y="5375399"/>
            <a:ext cx="3790950" cy="490199"/>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750"/>
              </a:lnSpc>
            </a:pPr>
            <a:r>
              <a:rPr lang="en-US" sz="1200" dirty="0">
                <a:solidFill>
                  <a:schemeClr val="bg1"/>
                </a:solidFill>
                <a:latin typeface="Lato" panose="020F0502020204030203" pitchFamily="34" charset="0"/>
                <a:ea typeface="Source Sans Pro Light" panose="020B0403030403020204" pitchFamily="34" charset="0"/>
                <a:cs typeface="Mukta ExtraLight" panose="020B0000000000000000" pitchFamily="34" charset="77"/>
              </a:rPr>
              <a:t>You can do whatever you want, go a impress your audience with an amazing presentation</a:t>
            </a:r>
          </a:p>
        </p:txBody>
      </p:sp>
      <p:sp>
        <p:nvSpPr>
          <p:cNvPr id="9" name="Picture Placeholder 8">
            <a:extLst>
              <a:ext uri="{FF2B5EF4-FFF2-40B4-BE49-F238E27FC236}">
                <a16:creationId xmlns:a16="http://schemas.microsoft.com/office/drawing/2014/main" id="{FA34CF0F-4870-4CEE-817C-6DFD78B62C71}"/>
              </a:ext>
            </a:extLst>
          </p:cNvPr>
          <p:cNvSpPr>
            <a:spLocks noGrp="1"/>
          </p:cNvSpPr>
          <p:nvPr>
            <p:ph type="pic" sz="quarter" idx="10"/>
          </p:nvPr>
        </p:nvSpPr>
        <p:spPr/>
      </p:sp>
      <p:sp>
        <p:nvSpPr>
          <p:cNvPr id="13" name="Picture Placeholder 12">
            <a:extLst>
              <a:ext uri="{FF2B5EF4-FFF2-40B4-BE49-F238E27FC236}">
                <a16:creationId xmlns:a16="http://schemas.microsoft.com/office/drawing/2014/main" id="{75E032A1-05F6-403D-89F5-395DDBEF5C55}"/>
              </a:ext>
            </a:extLst>
          </p:cNvPr>
          <p:cNvSpPr>
            <a:spLocks noGrp="1"/>
          </p:cNvSpPr>
          <p:nvPr>
            <p:ph type="pic" sz="quarter" idx="13"/>
          </p:nvPr>
        </p:nvSpPr>
        <p:spPr/>
      </p:sp>
    </p:spTree>
    <p:extLst>
      <p:ext uri="{BB962C8B-B14F-4D97-AF65-F5344CB8AC3E}">
        <p14:creationId xmlns:p14="http://schemas.microsoft.com/office/powerpoint/2010/main" val="2927108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Freeform 1">
            <a:extLst>
              <a:ext uri="{FF2B5EF4-FFF2-40B4-BE49-F238E27FC236}">
                <a16:creationId xmlns:a16="http://schemas.microsoft.com/office/drawing/2014/main" id="{75321E37-6CF1-7848-B352-4BD1F43BA359}"/>
              </a:ext>
            </a:extLst>
          </p:cNvPr>
          <p:cNvSpPr>
            <a:spLocks noChangeArrowheads="1"/>
          </p:cNvSpPr>
          <p:nvPr/>
        </p:nvSpPr>
        <p:spPr bwMode="auto">
          <a:xfrm>
            <a:off x="2887115" y="4541457"/>
            <a:ext cx="1816030" cy="1641773"/>
          </a:xfrm>
          <a:custGeom>
            <a:avLst/>
            <a:gdLst>
              <a:gd name="T0" fmla="*/ 0 w 5562"/>
              <a:gd name="T1" fmla="*/ 5027 h 5028"/>
              <a:gd name="T2" fmla="*/ 0 w 5562"/>
              <a:gd name="T3" fmla="*/ 152 h 5028"/>
              <a:gd name="T4" fmla="*/ 0 w 5562"/>
              <a:gd name="T5" fmla="*/ 152 h 5028"/>
              <a:gd name="T6" fmla="*/ 152 w 5562"/>
              <a:gd name="T7" fmla="*/ 0 h 5028"/>
              <a:gd name="T8" fmla="*/ 2140 w 5562"/>
              <a:gd name="T9" fmla="*/ 0 h 5028"/>
              <a:gd name="T10" fmla="*/ 2871 w 5562"/>
              <a:gd name="T11" fmla="*/ 715 h 5028"/>
              <a:gd name="T12" fmla="*/ 5409 w 5562"/>
              <a:gd name="T13" fmla="*/ 715 h 5028"/>
              <a:gd name="T14" fmla="*/ 5409 w 5562"/>
              <a:gd name="T15" fmla="*/ 715 h 5028"/>
              <a:gd name="T16" fmla="*/ 5561 w 5562"/>
              <a:gd name="T17" fmla="*/ 867 h 5028"/>
              <a:gd name="T18" fmla="*/ 5561 w 5562"/>
              <a:gd name="T19" fmla="*/ 5027 h 5028"/>
              <a:gd name="T20" fmla="*/ 0 w 5562"/>
              <a:gd name="T21" fmla="*/ 5027 h 5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62" h="5028">
                <a:moveTo>
                  <a:pt x="0" y="5027"/>
                </a:moveTo>
                <a:lnTo>
                  <a:pt x="0" y="152"/>
                </a:lnTo>
                <a:lnTo>
                  <a:pt x="0" y="152"/>
                </a:lnTo>
                <a:cubicBezTo>
                  <a:pt x="0" y="68"/>
                  <a:pt x="68" y="0"/>
                  <a:pt x="152" y="0"/>
                </a:cubicBezTo>
                <a:lnTo>
                  <a:pt x="2140" y="0"/>
                </a:lnTo>
                <a:lnTo>
                  <a:pt x="2871" y="715"/>
                </a:lnTo>
                <a:lnTo>
                  <a:pt x="5409" y="715"/>
                </a:lnTo>
                <a:lnTo>
                  <a:pt x="5409" y="715"/>
                </a:lnTo>
                <a:cubicBezTo>
                  <a:pt x="5493" y="715"/>
                  <a:pt x="5561" y="783"/>
                  <a:pt x="5561" y="867"/>
                </a:cubicBezTo>
                <a:lnTo>
                  <a:pt x="5561" y="5027"/>
                </a:lnTo>
                <a:lnTo>
                  <a:pt x="0" y="5027"/>
                </a:lnTo>
              </a:path>
            </a:pathLst>
          </a:custGeom>
          <a:solidFill>
            <a:schemeClr val="accent4">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4098" name="Freeform 2">
            <a:extLst>
              <a:ext uri="{FF2B5EF4-FFF2-40B4-BE49-F238E27FC236}">
                <a16:creationId xmlns:a16="http://schemas.microsoft.com/office/drawing/2014/main" id="{E97108CA-8752-1548-B000-D8E44478D4C3}"/>
              </a:ext>
            </a:extLst>
          </p:cNvPr>
          <p:cNvSpPr>
            <a:spLocks noChangeArrowheads="1"/>
          </p:cNvSpPr>
          <p:nvPr/>
        </p:nvSpPr>
        <p:spPr bwMode="auto">
          <a:xfrm>
            <a:off x="2887114" y="5038308"/>
            <a:ext cx="2302802" cy="1146361"/>
          </a:xfrm>
          <a:custGeom>
            <a:avLst/>
            <a:gdLst>
              <a:gd name="T0" fmla="*/ 6781 w 7051"/>
              <a:gd name="T1" fmla="*/ 0 h 3508"/>
              <a:gd name="T2" fmla="*/ 1707 w 7051"/>
              <a:gd name="T3" fmla="*/ 0 h 3508"/>
              <a:gd name="T4" fmla="*/ 1707 w 7051"/>
              <a:gd name="T5" fmla="*/ 0 h 3508"/>
              <a:gd name="T6" fmla="*/ 1504 w 7051"/>
              <a:gd name="T7" fmla="*/ 132 h 3508"/>
              <a:gd name="T8" fmla="*/ 0 w 7051"/>
              <a:gd name="T9" fmla="*/ 3507 h 3508"/>
              <a:gd name="T10" fmla="*/ 5561 w 7051"/>
              <a:gd name="T11" fmla="*/ 3507 h 3508"/>
              <a:gd name="T12" fmla="*/ 6984 w 7051"/>
              <a:gd name="T13" fmla="*/ 313 h 3508"/>
              <a:gd name="T14" fmla="*/ 6984 w 7051"/>
              <a:gd name="T15" fmla="*/ 313 h 3508"/>
              <a:gd name="T16" fmla="*/ 6781 w 7051"/>
              <a:gd name="T17" fmla="*/ 0 h 3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51" h="3508">
                <a:moveTo>
                  <a:pt x="6781" y="0"/>
                </a:moveTo>
                <a:lnTo>
                  <a:pt x="1707" y="0"/>
                </a:lnTo>
                <a:lnTo>
                  <a:pt x="1707" y="0"/>
                </a:lnTo>
                <a:cubicBezTo>
                  <a:pt x="1619" y="0"/>
                  <a:pt x="1540" y="52"/>
                  <a:pt x="1504" y="132"/>
                </a:cubicBezTo>
                <a:lnTo>
                  <a:pt x="0" y="3507"/>
                </a:lnTo>
                <a:lnTo>
                  <a:pt x="5561" y="3507"/>
                </a:lnTo>
                <a:lnTo>
                  <a:pt x="6984" y="313"/>
                </a:lnTo>
                <a:lnTo>
                  <a:pt x="6984" y="313"/>
                </a:lnTo>
                <a:cubicBezTo>
                  <a:pt x="7050" y="166"/>
                  <a:pt x="6942" y="0"/>
                  <a:pt x="6781" y="0"/>
                </a:cubicBezTo>
              </a:path>
            </a:pathLst>
          </a:custGeom>
          <a:solidFill>
            <a:schemeClr val="accent4"/>
          </a:solidFill>
          <a:ln>
            <a:noFill/>
          </a:ln>
          <a:effectLst/>
        </p:spPr>
        <p:txBody>
          <a:bodyPr wrap="none" anchor="ctr"/>
          <a:lstStyle/>
          <a:p>
            <a:endParaRPr lang="en-US" sz="3266" dirty="0">
              <a:latin typeface="Lato Light" panose="020F0502020204030203" pitchFamily="34" charset="0"/>
            </a:endParaRPr>
          </a:p>
        </p:txBody>
      </p:sp>
      <p:sp useBgFill="1">
        <p:nvSpPr>
          <p:cNvPr id="4099" name="Freeform 3">
            <a:extLst>
              <a:ext uri="{FF2B5EF4-FFF2-40B4-BE49-F238E27FC236}">
                <a16:creationId xmlns:a16="http://schemas.microsoft.com/office/drawing/2014/main" id="{575BD6AA-6741-5541-8125-3A4C75E44A80}"/>
              </a:ext>
            </a:extLst>
          </p:cNvPr>
          <p:cNvSpPr>
            <a:spLocks noChangeArrowheads="1"/>
          </p:cNvSpPr>
          <p:nvPr/>
        </p:nvSpPr>
        <p:spPr bwMode="auto">
          <a:xfrm>
            <a:off x="3585587" y="5186645"/>
            <a:ext cx="1225569" cy="139694"/>
          </a:xfrm>
          <a:custGeom>
            <a:avLst/>
            <a:gdLst>
              <a:gd name="T0" fmla="*/ 3539 w 3754"/>
              <a:gd name="T1" fmla="*/ 427 h 428"/>
              <a:gd name="T2" fmla="*/ 213 w 3754"/>
              <a:gd name="T3" fmla="*/ 427 h 428"/>
              <a:gd name="T4" fmla="*/ 213 w 3754"/>
              <a:gd name="T5" fmla="*/ 427 h 428"/>
              <a:gd name="T6" fmla="*/ 0 w 3754"/>
              <a:gd name="T7" fmla="*/ 213 h 428"/>
              <a:gd name="T8" fmla="*/ 0 w 3754"/>
              <a:gd name="T9" fmla="*/ 213 h 428"/>
              <a:gd name="T10" fmla="*/ 213 w 3754"/>
              <a:gd name="T11" fmla="*/ 0 h 428"/>
              <a:gd name="T12" fmla="*/ 3539 w 3754"/>
              <a:gd name="T13" fmla="*/ 0 h 428"/>
              <a:gd name="T14" fmla="*/ 3539 w 3754"/>
              <a:gd name="T15" fmla="*/ 0 h 428"/>
              <a:gd name="T16" fmla="*/ 3753 w 3754"/>
              <a:gd name="T17" fmla="*/ 213 h 428"/>
              <a:gd name="T18" fmla="*/ 3753 w 3754"/>
              <a:gd name="T19" fmla="*/ 213 h 428"/>
              <a:gd name="T20" fmla="*/ 3539 w 3754"/>
              <a:gd name="T21" fmla="*/ 42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54" h="428">
                <a:moveTo>
                  <a:pt x="3539" y="427"/>
                </a:moveTo>
                <a:lnTo>
                  <a:pt x="213" y="427"/>
                </a:lnTo>
                <a:lnTo>
                  <a:pt x="213" y="427"/>
                </a:lnTo>
                <a:cubicBezTo>
                  <a:pt x="95" y="427"/>
                  <a:pt x="0" y="331"/>
                  <a:pt x="0" y="213"/>
                </a:cubicBezTo>
                <a:lnTo>
                  <a:pt x="0" y="213"/>
                </a:lnTo>
                <a:cubicBezTo>
                  <a:pt x="0" y="95"/>
                  <a:pt x="95" y="0"/>
                  <a:pt x="213" y="0"/>
                </a:cubicBezTo>
                <a:lnTo>
                  <a:pt x="3539" y="0"/>
                </a:lnTo>
                <a:lnTo>
                  <a:pt x="3539" y="0"/>
                </a:lnTo>
                <a:cubicBezTo>
                  <a:pt x="3657" y="0"/>
                  <a:pt x="3753" y="95"/>
                  <a:pt x="3753" y="213"/>
                </a:cubicBezTo>
                <a:lnTo>
                  <a:pt x="3753" y="213"/>
                </a:lnTo>
                <a:cubicBezTo>
                  <a:pt x="3753" y="331"/>
                  <a:pt x="3657" y="427"/>
                  <a:pt x="3539" y="427"/>
                </a:cubicBez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4100" name="Freeform 4">
            <a:extLst>
              <a:ext uri="{FF2B5EF4-FFF2-40B4-BE49-F238E27FC236}">
                <a16:creationId xmlns:a16="http://schemas.microsoft.com/office/drawing/2014/main" id="{14B25FA3-0C28-E04D-8CD9-DFD089C078C1}"/>
              </a:ext>
            </a:extLst>
          </p:cNvPr>
          <p:cNvSpPr>
            <a:spLocks noChangeArrowheads="1"/>
          </p:cNvSpPr>
          <p:nvPr/>
        </p:nvSpPr>
        <p:spPr bwMode="auto">
          <a:xfrm>
            <a:off x="7320359" y="4541457"/>
            <a:ext cx="1816030" cy="1641773"/>
          </a:xfrm>
          <a:custGeom>
            <a:avLst/>
            <a:gdLst>
              <a:gd name="T0" fmla="*/ 0 w 5562"/>
              <a:gd name="T1" fmla="*/ 5027 h 5028"/>
              <a:gd name="T2" fmla="*/ 0 w 5562"/>
              <a:gd name="T3" fmla="*/ 152 h 5028"/>
              <a:gd name="T4" fmla="*/ 0 w 5562"/>
              <a:gd name="T5" fmla="*/ 152 h 5028"/>
              <a:gd name="T6" fmla="*/ 152 w 5562"/>
              <a:gd name="T7" fmla="*/ 0 h 5028"/>
              <a:gd name="T8" fmla="*/ 2140 w 5562"/>
              <a:gd name="T9" fmla="*/ 0 h 5028"/>
              <a:gd name="T10" fmla="*/ 2871 w 5562"/>
              <a:gd name="T11" fmla="*/ 715 h 5028"/>
              <a:gd name="T12" fmla="*/ 5409 w 5562"/>
              <a:gd name="T13" fmla="*/ 715 h 5028"/>
              <a:gd name="T14" fmla="*/ 5409 w 5562"/>
              <a:gd name="T15" fmla="*/ 715 h 5028"/>
              <a:gd name="T16" fmla="*/ 5561 w 5562"/>
              <a:gd name="T17" fmla="*/ 867 h 5028"/>
              <a:gd name="T18" fmla="*/ 5561 w 5562"/>
              <a:gd name="T19" fmla="*/ 5027 h 5028"/>
              <a:gd name="T20" fmla="*/ 0 w 5562"/>
              <a:gd name="T21" fmla="*/ 5027 h 5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62" h="5028">
                <a:moveTo>
                  <a:pt x="0" y="5027"/>
                </a:moveTo>
                <a:lnTo>
                  <a:pt x="0" y="152"/>
                </a:lnTo>
                <a:lnTo>
                  <a:pt x="0" y="152"/>
                </a:lnTo>
                <a:cubicBezTo>
                  <a:pt x="0" y="68"/>
                  <a:pt x="68" y="0"/>
                  <a:pt x="152" y="0"/>
                </a:cubicBezTo>
                <a:lnTo>
                  <a:pt x="2140" y="0"/>
                </a:lnTo>
                <a:lnTo>
                  <a:pt x="2871" y="715"/>
                </a:lnTo>
                <a:lnTo>
                  <a:pt x="5409" y="715"/>
                </a:lnTo>
                <a:lnTo>
                  <a:pt x="5409" y="715"/>
                </a:lnTo>
                <a:cubicBezTo>
                  <a:pt x="5493" y="715"/>
                  <a:pt x="5561" y="783"/>
                  <a:pt x="5561" y="867"/>
                </a:cubicBezTo>
                <a:lnTo>
                  <a:pt x="5561" y="5027"/>
                </a:lnTo>
                <a:lnTo>
                  <a:pt x="0" y="5027"/>
                </a:lnTo>
              </a:path>
            </a:pathLst>
          </a:custGeom>
          <a:solidFill>
            <a:schemeClr val="accent3">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4101" name="Freeform 5">
            <a:extLst>
              <a:ext uri="{FF2B5EF4-FFF2-40B4-BE49-F238E27FC236}">
                <a16:creationId xmlns:a16="http://schemas.microsoft.com/office/drawing/2014/main" id="{DF05A4F0-C498-7E41-A596-C09EEFB01201}"/>
              </a:ext>
            </a:extLst>
          </p:cNvPr>
          <p:cNvSpPr>
            <a:spLocks noChangeArrowheads="1"/>
          </p:cNvSpPr>
          <p:nvPr/>
        </p:nvSpPr>
        <p:spPr bwMode="auto">
          <a:xfrm>
            <a:off x="7320358" y="5038308"/>
            <a:ext cx="2302802" cy="1146361"/>
          </a:xfrm>
          <a:custGeom>
            <a:avLst/>
            <a:gdLst>
              <a:gd name="T0" fmla="*/ 6781 w 7051"/>
              <a:gd name="T1" fmla="*/ 0 h 3508"/>
              <a:gd name="T2" fmla="*/ 1707 w 7051"/>
              <a:gd name="T3" fmla="*/ 0 h 3508"/>
              <a:gd name="T4" fmla="*/ 1707 w 7051"/>
              <a:gd name="T5" fmla="*/ 0 h 3508"/>
              <a:gd name="T6" fmla="*/ 1504 w 7051"/>
              <a:gd name="T7" fmla="*/ 132 h 3508"/>
              <a:gd name="T8" fmla="*/ 0 w 7051"/>
              <a:gd name="T9" fmla="*/ 3507 h 3508"/>
              <a:gd name="T10" fmla="*/ 5561 w 7051"/>
              <a:gd name="T11" fmla="*/ 3507 h 3508"/>
              <a:gd name="T12" fmla="*/ 6984 w 7051"/>
              <a:gd name="T13" fmla="*/ 313 h 3508"/>
              <a:gd name="T14" fmla="*/ 6984 w 7051"/>
              <a:gd name="T15" fmla="*/ 313 h 3508"/>
              <a:gd name="T16" fmla="*/ 6781 w 7051"/>
              <a:gd name="T17" fmla="*/ 0 h 3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51" h="3508">
                <a:moveTo>
                  <a:pt x="6781" y="0"/>
                </a:moveTo>
                <a:lnTo>
                  <a:pt x="1707" y="0"/>
                </a:lnTo>
                <a:lnTo>
                  <a:pt x="1707" y="0"/>
                </a:lnTo>
                <a:cubicBezTo>
                  <a:pt x="1619" y="0"/>
                  <a:pt x="1539" y="52"/>
                  <a:pt x="1504" y="132"/>
                </a:cubicBezTo>
                <a:lnTo>
                  <a:pt x="0" y="3507"/>
                </a:lnTo>
                <a:lnTo>
                  <a:pt x="5561" y="3507"/>
                </a:lnTo>
                <a:lnTo>
                  <a:pt x="6984" y="313"/>
                </a:lnTo>
                <a:lnTo>
                  <a:pt x="6984" y="313"/>
                </a:lnTo>
                <a:cubicBezTo>
                  <a:pt x="7050" y="166"/>
                  <a:pt x="6942" y="0"/>
                  <a:pt x="6781" y="0"/>
                </a:cubicBezTo>
              </a:path>
            </a:pathLst>
          </a:custGeom>
          <a:solidFill>
            <a:schemeClr val="accent3"/>
          </a:solidFill>
          <a:ln>
            <a:noFill/>
          </a:ln>
          <a:effectLst/>
        </p:spPr>
        <p:txBody>
          <a:bodyPr wrap="none" anchor="ctr"/>
          <a:lstStyle/>
          <a:p>
            <a:endParaRPr lang="en-US" sz="3266" dirty="0">
              <a:latin typeface="Lato Light" panose="020F0502020204030203" pitchFamily="34" charset="0"/>
            </a:endParaRPr>
          </a:p>
        </p:txBody>
      </p:sp>
      <p:sp useBgFill="1">
        <p:nvSpPr>
          <p:cNvPr id="4102" name="Freeform 6">
            <a:extLst>
              <a:ext uri="{FF2B5EF4-FFF2-40B4-BE49-F238E27FC236}">
                <a16:creationId xmlns:a16="http://schemas.microsoft.com/office/drawing/2014/main" id="{5A6C5376-A727-9F4E-AD63-ED9DBA201957}"/>
              </a:ext>
            </a:extLst>
          </p:cNvPr>
          <p:cNvSpPr>
            <a:spLocks noChangeArrowheads="1"/>
          </p:cNvSpPr>
          <p:nvPr/>
        </p:nvSpPr>
        <p:spPr bwMode="auto">
          <a:xfrm>
            <a:off x="8017392" y="5186645"/>
            <a:ext cx="1227009" cy="139694"/>
          </a:xfrm>
          <a:custGeom>
            <a:avLst/>
            <a:gdLst>
              <a:gd name="T0" fmla="*/ 3540 w 3755"/>
              <a:gd name="T1" fmla="*/ 427 h 428"/>
              <a:gd name="T2" fmla="*/ 214 w 3755"/>
              <a:gd name="T3" fmla="*/ 427 h 428"/>
              <a:gd name="T4" fmla="*/ 214 w 3755"/>
              <a:gd name="T5" fmla="*/ 427 h 428"/>
              <a:gd name="T6" fmla="*/ 0 w 3755"/>
              <a:gd name="T7" fmla="*/ 213 h 428"/>
              <a:gd name="T8" fmla="*/ 0 w 3755"/>
              <a:gd name="T9" fmla="*/ 213 h 428"/>
              <a:gd name="T10" fmla="*/ 214 w 3755"/>
              <a:gd name="T11" fmla="*/ 0 h 428"/>
              <a:gd name="T12" fmla="*/ 3540 w 3755"/>
              <a:gd name="T13" fmla="*/ 0 h 428"/>
              <a:gd name="T14" fmla="*/ 3540 w 3755"/>
              <a:gd name="T15" fmla="*/ 0 h 428"/>
              <a:gd name="T16" fmla="*/ 3754 w 3755"/>
              <a:gd name="T17" fmla="*/ 213 h 428"/>
              <a:gd name="T18" fmla="*/ 3754 w 3755"/>
              <a:gd name="T19" fmla="*/ 213 h 428"/>
              <a:gd name="T20" fmla="*/ 3540 w 3755"/>
              <a:gd name="T21" fmla="*/ 42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55" h="428">
                <a:moveTo>
                  <a:pt x="3540" y="427"/>
                </a:moveTo>
                <a:lnTo>
                  <a:pt x="214" y="427"/>
                </a:lnTo>
                <a:lnTo>
                  <a:pt x="214" y="427"/>
                </a:lnTo>
                <a:cubicBezTo>
                  <a:pt x="96" y="427"/>
                  <a:pt x="0" y="331"/>
                  <a:pt x="0" y="213"/>
                </a:cubicBezTo>
                <a:lnTo>
                  <a:pt x="0" y="213"/>
                </a:lnTo>
                <a:cubicBezTo>
                  <a:pt x="0" y="95"/>
                  <a:pt x="96" y="0"/>
                  <a:pt x="214" y="0"/>
                </a:cubicBezTo>
                <a:lnTo>
                  <a:pt x="3540" y="0"/>
                </a:lnTo>
                <a:lnTo>
                  <a:pt x="3540" y="0"/>
                </a:lnTo>
                <a:cubicBezTo>
                  <a:pt x="3658" y="0"/>
                  <a:pt x="3754" y="95"/>
                  <a:pt x="3754" y="213"/>
                </a:cubicBezTo>
                <a:lnTo>
                  <a:pt x="3754" y="213"/>
                </a:lnTo>
                <a:cubicBezTo>
                  <a:pt x="3754" y="331"/>
                  <a:pt x="3658" y="427"/>
                  <a:pt x="3540" y="427"/>
                </a:cubicBez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4103" name="Freeform 7">
            <a:extLst>
              <a:ext uri="{FF2B5EF4-FFF2-40B4-BE49-F238E27FC236}">
                <a16:creationId xmlns:a16="http://schemas.microsoft.com/office/drawing/2014/main" id="{E98DF5EF-1541-2745-AA84-F8F5573571E4}"/>
              </a:ext>
            </a:extLst>
          </p:cNvPr>
          <p:cNvSpPr>
            <a:spLocks noChangeArrowheads="1"/>
          </p:cNvSpPr>
          <p:nvPr/>
        </p:nvSpPr>
        <p:spPr bwMode="auto">
          <a:xfrm>
            <a:off x="2887115" y="1533700"/>
            <a:ext cx="1816030" cy="1641773"/>
          </a:xfrm>
          <a:custGeom>
            <a:avLst/>
            <a:gdLst>
              <a:gd name="T0" fmla="*/ 0 w 5562"/>
              <a:gd name="T1" fmla="*/ 5027 h 5028"/>
              <a:gd name="T2" fmla="*/ 0 w 5562"/>
              <a:gd name="T3" fmla="*/ 152 h 5028"/>
              <a:gd name="T4" fmla="*/ 0 w 5562"/>
              <a:gd name="T5" fmla="*/ 152 h 5028"/>
              <a:gd name="T6" fmla="*/ 152 w 5562"/>
              <a:gd name="T7" fmla="*/ 0 h 5028"/>
              <a:gd name="T8" fmla="*/ 2140 w 5562"/>
              <a:gd name="T9" fmla="*/ 0 h 5028"/>
              <a:gd name="T10" fmla="*/ 2871 w 5562"/>
              <a:gd name="T11" fmla="*/ 715 h 5028"/>
              <a:gd name="T12" fmla="*/ 5409 w 5562"/>
              <a:gd name="T13" fmla="*/ 715 h 5028"/>
              <a:gd name="T14" fmla="*/ 5409 w 5562"/>
              <a:gd name="T15" fmla="*/ 715 h 5028"/>
              <a:gd name="T16" fmla="*/ 5561 w 5562"/>
              <a:gd name="T17" fmla="*/ 867 h 5028"/>
              <a:gd name="T18" fmla="*/ 5561 w 5562"/>
              <a:gd name="T19" fmla="*/ 5027 h 5028"/>
              <a:gd name="T20" fmla="*/ 0 w 5562"/>
              <a:gd name="T21" fmla="*/ 5027 h 5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62" h="5028">
                <a:moveTo>
                  <a:pt x="0" y="5027"/>
                </a:moveTo>
                <a:lnTo>
                  <a:pt x="0" y="152"/>
                </a:lnTo>
                <a:lnTo>
                  <a:pt x="0" y="152"/>
                </a:lnTo>
                <a:cubicBezTo>
                  <a:pt x="0" y="69"/>
                  <a:pt x="68" y="0"/>
                  <a:pt x="152" y="0"/>
                </a:cubicBezTo>
                <a:lnTo>
                  <a:pt x="2140" y="0"/>
                </a:lnTo>
                <a:lnTo>
                  <a:pt x="2871" y="715"/>
                </a:lnTo>
                <a:lnTo>
                  <a:pt x="5409" y="715"/>
                </a:lnTo>
                <a:lnTo>
                  <a:pt x="5409" y="715"/>
                </a:lnTo>
                <a:cubicBezTo>
                  <a:pt x="5493" y="715"/>
                  <a:pt x="5561" y="783"/>
                  <a:pt x="5561" y="867"/>
                </a:cubicBezTo>
                <a:lnTo>
                  <a:pt x="5561" y="5027"/>
                </a:lnTo>
                <a:lnTo>
                  <a:pt x="0" y="5027"/>
                </a:lnTo>
              </a:path>
            </a:pathLst>
          </a:custGeom>
          <a:solidFill>
            <a:schemeClr val="accent1">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4104" name="Freeform 8">
            <a:extLst>
              <a:ext uri="{FF2B5EF4-FFF2-40B4-BE49-F238E27FC236}">
                <a16:creationId xmlns:a16="http://schemas.microsoft.com/office/drawing/2014/main" id="{E8CFEF33-AC0E-7B49-85D9-3284E6754553}"/>
              </a:ext>
            </a:extLst>
          </p:cNvPr>
          <p:cNvSpPr>
            <a:spLocks noChangeArrowheads="1"/>
          </p:cNvSpPr>
          <p:nvPr/>
        </p:nvSpPr>
        <p:spPr bwMode="auto">
          <a:xfrm>
            <a:off x="2887114" y="2029112"/>
            <a:ext cx="2302802" cy="1146361"/>
          </a:xfrm>
          <a:custGeom>
            <a:avLst/>
            <a:gdLst>
              <a:gd name="T0" fmla="*/ 6781 w 7051"/>
              <a:gd name="T1" fmla="*/ 0 h 3508"/>
              <a:gd name="T2" fmla="*/ 1707 w 7051"/>
              <a:gd name="T3" fmla="*/ 0 h 3508"/>
              <a:gd name="T4" fmla="*/ 1707 w 7051"/>
              <a:gd name="T5" fmla="*/ 0 h 3508"/>
              <a:gd name="T6" fmla="*/ 1504 w 7051"/>
              <a:gd name="T7" fmla="*/ 132 h 3508"/>
              <a:gd name="T8" fmla="*/ 0 w 7051"/>
              <a:gd name="T9" fmla="*/ 3507 h 3508"/>
              <a:gd name="T10" fmla="*/ 5561 w 7051"/>
              <a:gd name="T11" fmla="*/ 3507 h 3508"/>
              <a:gd name="T12" fmla="*/ 6984 w 7051"/>
              <a:gd name="T13" fmla="*/ 312 h 3508"/>
              <a:gd name="T14" fmla="*/ 6984 w 7051"/>
              <a:gd name="T15" fmla="*/ 312 h 3508"/>
              <a:gd name="T16" fmla="*/ 6781 w 7051"/>
              <a:gd name="T17" fmla="*/ 0 h 3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51" h="3508">
                <a:moveTo>
                  <a:pt x="6781" y="0"/>
                </a:moveTo>
                <a:lnTo>
                  <a:pt x="1707" y="0"/>
                </a:lnTo>
                <a:lnTo>
                  <a:pt x="1707" y="0"/>
                </a:lnTo>
                <a:cubicBezTo>
                  <a:pt x="1619" y="0"/>
                  <a:pt x="1540" y="51"/>
                  <a:pt x="1504" y="132"/>
                </a:cubicBezTo>
                <a:lnTo>
                  <a:pt x="0" y="3507"/>
                </a:lnTo>
                <a:lnTo>
                  <a:pt x="5561" y="3507"/>
                </a:lnTo>
                <a:lnTo>
                  <a:pt x="6984" y="312"/>
                </a:lnTo>
                <a:lnTo>
                  <a:pt x="6984" y="312"/>
                </a:lnTo>
                <a:cubicBezTo>
                  <a:pt x="7050" y="165"/>
                  <a:pt x="6942" y="0"/>
                  <a:pt x="6781" y="0"/>
                </a:cubicBezTo>
              </a:path>
            </a:pathLst>
          </a:custGeom>
          <a:solidFill>
            <a:schemeClr val="accent1"/>
          </a:solidFill>
          <a:ln>
            <a:noFill/>
          </a:ln>
          <a:effectLst/>
        </p:spPr>
        <p:txBody>
          <a:bodyPr wrap="none" anchor="ctr"/>
          <a:lstStyle/>
          <a:p>
            <a:endParaRPr lang="en-US" sz="3266" dirty="0">
              <a:latin typeface="Lato Light" panose="020F0502020204030203" pitchFamily="34" charset="0"/>
            </a:endParaRPr>
          </a:p>
        </p:txBody>
      </p:sp>
      <p:sp useBgFill="1">
        <p:nvSpPr>
          <p:cNvPr id="4105" name="Freeform 9">
            <a:extLst>
              <a:ext uri="{FF2B5EF4-FFF2-40B4-BE49-F238E27FC236}">
                <a16:creationId xmlns:a16="http://schemas.microsoft.com/office/drawing/2014/main" id="{ADF2264E-F051-B54A-9EF5-B7F1499670F8}"/>
              </a:ext>
            </a:extLst>
          </p:cNvPr>
          <p:cNvSpPr>
            <a:spLocks noChangeArrowheads="1"/>
          </p:cNvSpPr>
          <p:nvPr/>
        </p:nvSpPr>
        <p:spPr bwMode="auto">
          <a:xfrm>
            <a:off x="3585587" y="2178887"/>
            <a:ext cx="1225569" cy="139695"/>
          </a:xfrm>
          <a:custGeom>
            <a:avLst/>
            <a:gdLst>
              <a:gd name="T0" fmla="*/ 3539 w 3754"/>
              <a:gd name="T1" fmla="*/ 427 h 428"/>
              <a:gd name="T2" fmla="*/ 213 w 3754"/>
              <a:gd name="T3" fmla="*/ 427 h 428"/>
              <a:gd name="T4" fmla="*/ 213 w 3754"/>
              <a:gd name="T5" fmla="*/ 427 h 428"/>
              <a:gd name="T6" fmla="*/ 0 w 3754"/>
              <a:gd name="T7" fmla="*/ 214 h 428"/>
              <a:gd name="T8" fmla="*/ 0 w 3754"/>
              <a:gd name="T9" fmla="*/ 214 h 428"/>
              <a:gd name="T10" fmla="*/ 213 w 3754"/>
              <a:gd name="T11" fmla="*/ 0 h 428"/>
              <a:gd name="T12" fmla="*/ 3539 w 3754"/>
              <a:gd name="T13" fmla="*/ 0 h 428"/>
              <a:gd name="T14" fmla="*/ 3539 w 3754"/>
              <a:gd name="T15" fmla="*/ 0 h 428"/>
              <a:gd name="T16" fmla="*/ 3753 w 3754"/>
              <a:gd name="T17" fmla="*/ 214 h 428"/>
              <a:gd name="T18" fmla="*/ 3753 w 3754"/>
              <a:gd name="T19" fmla="*/ 214 h 428"/>
              <a:gd name="T20" fmla="*/ 3539 w 3754"/>
              <a:gd name="T21" fmla="*/ 42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54" h="428">
                <a:moveTo>
                  <a:pt x="3539" y="427"/>
                </a:moveTo>
                <a:lnTo>
                  <a:pt x="213" y="427"/>
                </a:lnTo>
                <a:lnTo>
                  <a:pt x="213" y="427"/>
                </a:lnTo>
                <a:cubicBezTo>
                  <a:pt x="95" y="427"/>
                  <a:pt x="0" y="332"/>
                  <a:pt x="0" y="214"/>
                </a:cubicBezTo>
                <a:lnTo>
                  <a:pt x="0" y="214"/>
                </a:lnTo>
                <a:cubicBezTo>
                  <a:pt x="0" y="96"/>
                  <a:pt x="95" y="0"/>
                  <a:pt x="213" y="0"/>
                </a:cubicBezTo>
                <a:lnTo>
                  <a:pt x="3539" y="0"/>
                </a:lnTo>
                <a:lnTo>
                  <a:pt x="3539" y="0"/>
                </a:lnTo>
                <a:cubicBezTo>
                  <a:pt x="3657" y="0"/>
                  <a:pt x="3753" y="96"/>
                  <a:pt x="3753" y="214"/>
                </a:cubicBezTo>
                <a:lnTo>
                  <a:pt x="3753" y="214"/>
                </a:lnTo>
                <a:cubicBezTo>
                  <a:pt x="3753" y="332"/>
                  <a:pt x="3657" y="427"/>
                  <a:pt x="3539" y="427"/>
                </a:cubicBez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4106" name="Freeform 10">
            <a:extLst>
              <a:ext uri="{FF2B5EF4-FFF2-40B4-BE49-F238E27FC236}">
                <a16:creationId xmlns:a16="http://schemas.microsoft.com/office/drawing/2014/main" id="{3BD9E2B0-AE34-9743-8EF1-503989BC45C8}"/>
              </a:ext>
            </a:extLst>
          </p:cNvPr>
          <p:cNvSpPr>
            <a:spLocks noChangeArrowheads="1"/>
          </p:cNvSpPr>
          <p:nvPr/>
        </p:nvSpPr>
        <p:spPr bwMode="auto">
          <a:xfrm>
            <a:off x="7320359" y="1533700"/>
            <a:ext cx="1816030" cy="1641773"/>
          </a:xfrm>
          <a:custGeom>
            <a:avLst/>
            <a:gdLst>
              <a:gd name="T0" fmla="*/ 0 w 5562"/>
              <a:gd name="T1" fmla="*/ 5027 h 5028"/>
              <a:gd name="T2" fmla="*/ 0 w 5562"/>
              <a:gd name="T3" fmla="*/ 152 h 5028"/>
              <a:gd name="T4" fmla="*/ 0 w 5562"/>
              <a:gd name="T5" fmla="*/ 152 h 5028"/>
              <a:gd name="T6" fmla="*/ 152 w 5562"/>
              <a:gd name="T7" fmla="*/ 0 h 5028"/>
              <a:gd name="T8" fmla="*/ 2140 w 5562"/>
              <a:gd name="T9" fmla="*/ 0 h 5028"/>
              <a:gd name="T10" fmla="*/ 2871 w 5562"/>
              <a:gd name="T11" fmla="*/ 715 h 5028"/>
              <a:gd name="T12" fmla="*/ 5409 w 5562"/>
              <a:gd name="T13" fmla="*/ 715 h 5028"/>
              <a:gd name="T14" fmla="*/ 5409 w 5562"/>
              <a:gd name="T15" fmla="*/ 715 h 5028"/>
              <a:gd name="T16" fmla="*/ 5561 w 5562"/>
              <a:gd name="T17" fmla="*/ 867 h 5028"/>
              <a:gd name="T18" fmla="*/ 5561 w 5562"/>
              <a:gd name="T19" fmla="*/ 5027 h 5028"/>
              <a:gd name="T20" fmla="*/ 0 w 5562"/>
              <a:gd name="T21" fmla="*/ 5027 h 5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62" h="5028">
                <a:moveTo>
                  <a:pt x="0" y="5027"/>
                </a:moveTo>
                <a:lnTo>
                  <a:pt x="0" y="152"/>
                </a:lnTo>
                <a:lnTo>
                  <a:pt x="0" y="152"/>
                </a:lnTo>
                <a:cubicBezTo>
                  <a:pt x="0" y="69"/>
                  <a:pt x="68" y="0"/>
                  <a:pt x="152" y="0"/>
                </a:cubicBezTo>
                <a:lnTo>
                  <a:pt x="2140" y="0"/>
                </a:lnTo>
                <a:lnTo>
                  <a:pt x="2871" y="715"/>
                </a:lnTo>
                <a:lnTo>
                  <a:pt x="5409" y="715"/>
                </a:lnTo>
                <a:lnTo>
                  <a:pt x="5409" y="715"/>
                </a:lnTo>
                <a:cubicBezTo>
                  <a:pt x="5493" y="715"/>
                  <a:pt x="5561" y="783"/>
                  <a:pt x="5561" y="867"/>
                </a:cubicBezTo>
                <a:lnTo>
                  <a:pt x="5561" y="5027"/>
                </a:lnTo>
                <a:lnTo>
                  <a:pt x="0" y="5027"/>
                </a:lnTo>
              </a:path>
            </a:pathLst>
          </a:custGeom>
          <a:solidFill>
            <a:schemeClr val="accent2">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4107" name="Freeform 11">
            <a:extLst>
              <a:ext uri="{FF2B5EF4-FFF2-40B4-BE49-F238E27FC236}">
                <a16:creationId xmlns:a16="http://schemas.microsoft.com/office/drawing/2014/main" id="{51C55973-9C60-074B-BA90-500695B69D53}"/>
              </a:ext>
            </a:extLst>
          </p:cNvPr>
          <p:cNvSpPr>
            <a:spLocks noChangeArrowheads="1"/>
          </p:cNvSpPr>
          <p:nvPr/>
        </p:nvSpPr>
        <p:spPr bwMode="auto">
          <a:xfrm>
            <a:off x="7320358" y="2029112"/>
            <a:ext cx="2302802" cy="1146361"/>
          </a:xfrm>
          <a:custGeom>
            <a:avLst/>
            <a:gdLst>
              <a:gd name="T0" fmla="*/ 6781 w 7051"/>
              <a:gd name="T1" fmla="*/ 0 h 3508"/>
              <a:gd name="T2" fmla="*/ 1707 w 7051"/>
              <a:gd name="T3" fmla="*/ 0 h 3508"/>
              <a:gd name="T4" fmla="*/ 1707 w 7051"/>
              <a:gd name="T5" fmla="*/ 0 h 3508"/>
              <a:gd name="T6" fmla="*/ 1504 w 7051"/>
              <a:gd name="T7" fmla="*/ 132 h 3508"/>
              <a:gd name="T8" fmla="*/ 0 w 7051"/>
              <a:gd name="T9" fmla="*/ 3507 h 3508"/>
              <a:gd name="T10" fmla="*/ 5561 w 7051"/>
              <a:gd name="T11" fmla="*/ 3507 h 3508"/>
              <a:gd name="T12" fmla="*/ 6984 w 7051"/>
              <a:gd name="T13" fmla="*/ 312 h 3508"/>
              <a:gd name="T14" fmla="*/ 6984 w 7051"/>
              <a:gd name="T15" fmla="*/ 312 h 3508"/>
              <a:gd name="T16" fmla="*/ 6781 w 7051"/>
              <a:gd name="T17" fmla="*/ 0 h 3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51" h="3508">
                <a:moveTo>
                  <a:pt x="6781" y="0"/>
                </a:moveTo>
                <a:lnTo>
                  <a:pt x="1707" y="0"/>
                </a:lnTo>
                <a:lnTo>
                  <a:pt x="1707" y="0"/>
                </a:lnTo>
                <a:cubicBezTo>
                  <a:pt x="1619" y="0"/>
                  <a:pt x="1539" y="51"/>
                  <a:pt x="1504" y="132"/>
                </a:cubicBezTo>
                <a:lnTo>
                  <a:pt x="0" y="3507"/>
                </a:lnTo>
                <a:lnTo>
                  <a:pt x="5561" y="3507"/>
                </a:lnTo>
                <a:lnTo>
                  <a:pt x="6984" y="312"/>
                </a:lnTo>
                <a:lnTo>
                  <a:pt x="6984" y="312"/>
                </a:lnTo>
                <a:cubicBezTo>
                  <a:pt x="7050" y="165"/>
                  <a:pt x="6942" y="0"/>
                  <a:pt x="6781" y="0"/>
                </a:cubicBezTo>
              </a:path>
            </a:pathLst>
          </a:custGeom>
          <a:solidFill>
            <a:schemeClr val="accent2"/>
          </a:solidFill>
          <a:ln>
            <a:noFill/>
          </a:ln>
          <a:effectLst/>
        </p:spPr>
        <p:txBody>
          <a:bodyPr wrap="none" anchor="ctr"/>
          <a:lstStyle/>
          <a:p>
            <a:endParaRPr lang="en-US" sz="3266" dirty="0">
              <a:latin typeface="Lato Light" panose="020F0502020204030203" pitchFamily="34" charset="0"/>
            </a:endParaRPr>
          </a:p>
        </p:txBody>
      </p:sp>
      <p:sp useBgFill="1">
        <p:nvSpPr>
          <p:cNvPr id="4108" name="Freeform 12">
            <a:extLst>
              <a:ext uri="{FF2B5EF4-FFF2-40B4-BE49-F238E27FC236}">
                <a16:creationId xmlns:a16="http://schemas.microsoft.com/office/drawing/2014/main" id="{D7027664-40A8-8F40-9CEB-E2629919EB89}"/>
              </a:ext>
            </a:extLst>
          </p:cNvPr>
          <p:cNvSpPr>
            <a:spLocks noChangeArrowheads="1"/>
          </p:cNvSpPr>
          <p:nvPr/>
        </p:nvSpPr>
        <p:spPr bwMode="auto">
          <a:xfrm>
            <a:off x="8017392" y="2178887"/>
            <a:ext cx="1227009" cy="139695"/>
          </a:xfrm>
          <a:custGeom>
            <a:avLst/>
            <a:gdLst>
              <a:gd name="T0" fmla="*/ 3540 w 3755"/>
              <a:gd name="T1" fmla="*/ 427 h 428"/>
              <a:gd name="T2" fmla="*/ 214 w 3755"/>
              <a:gd name="T3" fmla="*/ 427 h 428"/>
              <a:gd name="T4" fmla="*/ 214 w 3755"/>
              <a:gd name="T5" fmla="*/ 427 h 428"/>
              <a:gd name="T6" fmla="*/ 0 w 3755"/>
              <a:gd name="T7" fmla="*/ 214 h 428"/>
              <a:gd name="T8" fmla="*/ 0 w 3755"/>
              <a:gd name="T9" fmla="*/ 214 h 428"/>
              <a:gd name="T10" fmla="*/ 214 w 3755"/>
              <a:gd name="T11" fmla="*/ 0 h 428"/>
              <a:gd name="T12" fmla="*/ 3540 w 3755"/>
              <a:gd name="T13" fmla="*/ 0 h 428"/>
              <a:gd name="T14" fmla="*/ 3540 w 3755"/>
              <a:gd name="T15" fmla="*/ 0 h 428"/>
              <a:gd name="T16" fmla="*/ 3754 w 3755"/>
              <a:gd name="T17" fmla="*/ 214 h 428"/>
              <a:gd name="T18" fmla="*/ 3754 w 3755"/>
              <a:gd name="T19" fmla="*/ 214 h 428"/>
              <a:gd name="T20" fmla="*/ 3540 w 3755"/>
              <a:gd name="T21" fmla="*/ 42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55" h="428">
                <a:moveTo>
                  <a:pt x="3540" y="427"/>
                </a:moveTo>
                <a:lnTo>
                  <a:pt x="214" y="427"/>
                </a:lnTo>
                <a:lnTo>
                  <a:pt x="214" y="427"/>
                </a:lnTo>
                <a:cubicBezTo>
                  <a:pt x="96" y="427"/>
                  <a:pt x="0" y="332"/>
                  <a:pt x="0" y="214"/>
                </a:cubicBezTo>
                <a:lnTo>
                  <a:pt x="0" y="214"/>
                </a:lnTo>
                <a:cubicBezTo>
                  <a:pt x="0" y="96"/>
                  <a:pt x="96" y="0"/>
                  <a:pt x="214" y="0"/>
                </a:cubicBezTo>
                <a:lnTo>
                  <a:pt x="3540" y="0"/>
                </a:lnTo>
                <a:lnTo>
                  <a:pt x="3540" y="0"/>
                </a:lnTo>
                <a:cubicBezTo>
                  <a:pt x="3658" y="0"/>
                  <a:pt x="3754" y="96"/>
                  <a:pt x="3754" y="214"/>
                </a:cubicBezTo>
                <a:lnTo>
                  <a:pt x="3754" y="214"/>
                </a:lnTo>
                <a:cubicBezTo>
                  <a:pt x="3754" y="332"/>
                  <a:pt x="3658" y="427"/>
                  <a:pt x="3540" y="427"/>
                </a:cubicBez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4109" name="Freeform 13">
            <a:extLst>
              <a:ext uri="{FF2B5EF4-FFF2-40B4-BE49-F238E27FC236}">
                <a16:creationId xmlns:a16="http://schemas.microsoft.com/office/drawing/2014/main" id="{CCD90B80-6945-EA4C-B839-45504A422D7C}"/>
              </a:ext>
            </a:extLst>
          </p:cNvPr>
          <p:cNvSpPr>
            <a:spLocks noChangeArrowheads="1"/>
          </p:cNvSpPr>
          <p:nvPr/>
        </p:nvSpPr>
        <p:spPr bwMode="auto">
          <a:xfrm>
            <a:off x="4922073" y="2629655"/>
            <a:ext cx="2311442" cy="829527"/>
          </a:xfrm>
          <a:custGeom>
            <a:avLst/>
            <a:gdLst>
              <a:gd name="T0" fmla="*/ 5803 w 7078"/>
              <a:gd name="T1" fmla="*/ 2540 h 2541"/>
              <a:gd name="T2" fmla="*/ 7077 w 7078"/>
              <a:gd name="T3" fmla="*/ 1270 h 2541"/>
              <a:gd name="T4" fmla="*/ 5803 w 7078"/>
              <a:gd name="T5" fmla="*/ 0 h 2541"/>
              <a:gd name="T6" fmla="*/ 5803 w 7078"/>
              <a:gd name="T7" fmla="*/ 438 h 2541"/>
              <a:gd name="T8" fmla="*/ 0 w 7078"/>
              <a:gd name="T9" fmla="*/ 438 h 2541"/>
              <a:gd name="T10" fmla="*/ 0 w 7078"/>
              <a:gd name="T11" fmla="*/ 2102 h 2541"/>
              <a:gd name="T12" fmla="*/ 5803 w 7078"/>
              <a:gd name="T13" fmla="*/ 2102 h 2541"/>
              <a:gd name="T14" fmla="*/ 5803 w 7078"/>
              <a:gd name="T15" fmla="*/ 2540 h 25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78" h="2541">
                <a:moveTo>
                  <a:pt x="5803" y="2540"/>
                </a:moveTo>
                <a:lnTo>
                  <a:pt x="7077" y="1270"/>
                </a:lnTo>
                <a:lnTo>
                  <a:pt x="5803" y="0"/>
                </a:lnTo>
                <a:lnTo>
                  <a:pt x="5803" y="438"/>
                </a:lnTo>
                <a:lnTo>
                  <a:pt x="0" y="438"/>
                </a:lnTo>
                <a:lnTo>
                  <a:pt x="0" y="2102"/>
                </a:lnTo>
                <a:lnTo>
                  <a:pt x="5803" y="2102"/>
                </a:lnTo>
                <a:lnTo>
                  <a:pt x="5803" y="2540"/>
                </a:lnTo>
              </a:path>
            </a:pathLst>
          </a:custGeom>
          <a:solidFill>
            <a:schemeClr val="bg1">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4110" name="Freeform 14">
            <a:extLst>
              <a:ext uri="{FF2B5EF4-FFF2-40B4-BE49-F238E27FC236}">
                <a16:creationId xmlns:a16="http://schemas.microsoft.com/office/drawing/2014/main" id="{64F4DB88-D960-A448-BEB0-0A9E993CAF23}"/>
              </a:ext>
            </a:extLst>
          </p:cNvPr>
          <p:cNvSpPr>
            <a:spLocks noChangeArrowheads="1"/>
          </p:cNvSpPr>
          <p:nvPr/>
        </p:nvSpPr>
        <p:spPr bwMode="auto">
          <a:xfrm>
            <a:off x="8783552" y="3280243"/>
            <a:ext cx="829527" cy="1156442"/>
          </a:xfrm>
          <a:custGeom>
            <a:avLst/>
            <a:gdLst>
              <a:gd name="T0" fmla="*/ 0 w 2541"/>
              <a:gd name="T1" fmla="*/ 2264 h 3539"/>
              <a:gd name="T2" fmla="*/ 1270 w 2541"/>
              <a:gd name="T3" fmla="*/ 3538 h 3539"/>
              <a:gd name="T4" fmla="*/ 2540 w 2541"/>
              <a:gd name="T5" fmla="*/ 2264 h 3539"/>
              <a:gd name="T6" fmla="*/ 2103 w 2541"/>
              <a:gd name="T7" fmla="*/ 2264 h 3539"/>
              <a:gd name="T8" fmla="*/ 2103 w 2541"/>
              <a:gd name="T9" fmla="*/ 0 h 3539"/>
              <a:gd name="T10" fmla="*/ 438 w 2541"/>
              <a:gd name="T11" fmla="*/ 0 h 3539"/>
              <a:gd name="T12" fmla="*/ 438 w 2541"/>
              <a:gd name="T13" fmla="*/ 2264 h 3539"/>
              <a:gd name="T14" fmla="*/ 0 w 2541"/>
              <a:gd name="T15" fmla="*/ 2264 h 35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1" h="3539">
                <a:moveTo>
                  <a:pt x="0" y="2264"/>
                </a:moveTo>
                <a:lnTo>
                  <a:pt x="1270" y="3538"/>
                </a:lnTo>
                <a:lnTo>
                  <a:pt x="2540" y="2264"/>
                </a:lnTo>
                <a:lnTo>
                  <a:pt x="2103" y="2264"/>
                </a:lnTo>
                <a:lnTo>
                  <a:pt x="2103" y="0"/>
                </a:lnTo>
                <a:lnTo>
                  <a:pt x="438" y="0"/>
                </a:lnTo>
                <a:lnTo>
                  <a:pt x="438" y="2264"/>
                </a:lnTo>
                <a:lnTo>
                  <a:pt x="0" y="2264"/>
                </a:lnTo>
              </a:path>
            </a:pathLst>
          </a:custGeom>
          <a:solidFill>
            <a:schemeClr val="bg1">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4112" name="Freeform 16">
            <a:extLst>
              <a:ext uri="{FF2B5EF4-FFF2-40B4-BE49-F238E27FC236}">
                <a16:creationId xmlns:a16="http://schemas.microsoft.com/office/drawing/2014/main" id="{DD001F55-AB96-8345-BCA9-13B271B1292C}"/>
              </a:ext>
            </a:extLst>
          </p:cNvPr>
          <p:cNvSpPr>
            <a:spLocks noChangeArrowheads="1"/>
          </p:cNvSpPr>
          <p:nvPr/>
        </p:nvSpPr>
        <p:spPr bwMode="auto">
          <a:xfrm>
            <a:off x="4848624" y="5660454"/>
            <a:ext cx="2311443" cy="829527"/>
          </a:xfrm>
          <a:custGeom>
            <a:avLst/>
            <a:gdLst>
              <a:gd name="T0" fmla="*/ 1275 w 7079"/>
              <a:gd name="T1" fmla="*/ 0 h 2541"/>
              <a:gd name="T2" fmla="*/ 0 w 7079"/>
              <a:gd name="T3" fmla="*/ 1269 h 2541"/>
              <a:gd name="T4" fmla="*/ 1275 w 7079"/>
              <a:gd name="T5" fmla="*/ 2540 h 2541"/>
              <a:gd name="T6" fmla="*/ 1275 w 7079"/>
              <a:gd name="T7" fmla="*/ 2102 h 2541"/>
              <a:gd name="T8" fmla="*/ 7078 w 7079"/>
              <a:gd name="T9" fmla="*/ 2102 h 2541"/>
              <a:gd name="T10" fmla="*/ 7078 w 7079"/>
              <a:gd name="T11" fmla="*/ 437 h 2541"/>
              <a:gd name="T12" fmla="*/ 1275 w 7079"/>
              <a:gd name="T13" fmla="*/ 437 h 2541"/>
              <a:gd name="T14" fmla="*/ 1275 w 7079"/>
              <a:gd name="T15" fmla="*/ 0 h 25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79" h="2541">
                <a:moveTo>
                  <a:pt x="1275" y="0"/>
                </a:moveTo>
                <a:lnTo>
                  <a:pt x="0" y="1269"/>
                </a:lnTo>
                <a:lnTo>
                  <a:pt x="1275" y="2540"/>
                </a:lnTo>
                <a:lnTo>
                  <a:pt x="1275" y="2102"/>
                </a:lnTo>
                <a:lnTo>
                  <a:pt x="7078" y="2102"/>
                </a:lnTo>
                <a:lnTo>
                  <a:pt x="7078" y="437"/>
                </a:lnTo>
                <a:lnTo>
                  <a:pt x="1275" y="437"/>
                </a:lnTo>
                <a:lnTo>
                  <a:pt x="1275" y="0"/>
                </a:lnTo>
              </a:path>
            </a:pathLst>
          </a:custGeom>
          <a:solidFill>
            <a:schemeClr val="bg1">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18" name="TextBox 17">
            <a:extLst>
              <a:ext uri="{FF2B5EF4-FFF2-40B4-BE49-F238E27FC236}">
                <a16:creationId xmlns:a16="http://schemas.microsoft.com/office/drawing/2014/main" id="{0A8CC695-98E8-6845-B5CD-75FE8AA097B6}"/>
              </a:ext>
            </a:extLst>
          </p:cNvPr>
          <p:cNvSpPr txBox="1"/>
          <p:nvPr/>
        </p:nvSpPr>
        <p:spPr>
          <a:xfrm>
            <a:off x="3843761" y="306186"/>
            <a:ext cx="4504503" cy="553998"/>
          </a:xfrm>
          <a:prstGeom prst="rect">
            <a:avLst/>
          </a:prstGeom>
          <a:noFill/>
        </p:spPr>
        <p:txBody>
          <a:bodyPr wrap="none" rtlCol="0">
            <a:spAutoFit/>
          </a:bodyPr>
          <a:lstStyle/>
          <a:p>
            <a:pPr algn="ctr"/>
            <a:r>
              <a:rPr lang="en-US" sz="3000" b="1" dirty="0">
                <a:solidFill>
                  <a:schemeClr val="tx2"/>
                </a:solidFill>
                <a:latin typeface="Akzidenz-Grotesk BQ Super" pitchFamily="50" charset="0"/>
                <a:cs typeface="Poppins" pitchFamily="2" charset="77"/>
              </a:rPr>
              <a:t>PRODUCT ROADMAP</a:t>
            </a:r>
          </a:p>
        </p:txBody>
      </p:sp>
      <p:sp>
        <p:nvSpPr>
          <p:cNvPr id="19" name="TextBox 18">
            <a:extLst>
              <a:ext uri="{FF2B5EF4-FFF2-40B4-BE49-F238E27FC236}">
                <a16:creationId xmlns:a16="http://schemas.microsoft.com/office/drawing/2014/main" id="{119982F6-6722-DE4A-84C5-DE2A507B8765}"/>
              </a:ext>
            </a:extLst>
          </p:cNvPr>
          <p:cNvSpPr txBox="1"/>
          <p:nvPr/>
        </p:nvSpPr>
        <p:spPr>
          <a:xfrm>
            <a:off x="4735563" y="787593"/>
            <a:ext cx="2720874" cy="276999"/>
          </a:xfrm>
          <a:prstGeom prst="rect">
            <a:avLst/>
          </a:prstGeom>
          <a:noFill/>
        </p:spPr>
        <p:txBody>
          <a:bodyPr wrap="none" rtlCol="0">
            <a:spAutoFit/>
          </a:bodyPr>
          <a:lstStyle/>
          <a:p>
            <a:pPr algn="ctr"/>
            <a:r>
              <a:rPr lang="en-US" sz="1200" spc="150" dirty="0">
                <a:solidFill>
                  <a:schemeClr val="accent1"/>
                </a:solidFill>
                <a:latin typeface="Lato Light" panose="020F0302020204030203" pitchFamily="34" charset="0"/>
                <a:cs typeface="Poppins Light" pitchFamily="2" charset="77"/>
              </a:rPr>
              <a:t>WRITE YOUR SUBTITLE HERE</a:t>
            </a:r>
          </a:p>
        </p:txBody>
      </p:sp>
      <p:sp>
        <p:nvSpPr>
          <p:cNvPr id="25" name="TextBox 24">
            <a:extLst>
              <a:ext uri="{FF2B5EF4-FFF2-40B4-BE49-F238E27FC236}">
                <a16:creationId xmlns:a16="http://schemas.microsoft.com/office/drawing/2014/main" id="{8BC4EA27-45CB-DF40-A1AC-4C31BE54560D}"/>
              </a:ext>
            </a:extLst>
          </p:cNvPr>
          <p:cNvSpPr txBox="1"/>
          <p:nvPr/>
        </p:nvSpPr>
        <p:spPr>
          <a:xfrm>
            <a:off x="3609410" y="2479888"/>
            <a:ext cx="938078" cy="461665"/>
          </a:xfrm>
          <a:prstGeom prst="rect">
            <a:avLst/>
          </a:prstGeom>
          <a:noFill/>
        </p:spPr>
        <p:txBody>
          <a:bodyPr wrap="none" rtlCol="0" anchor="ctr" anchorCtr="0">
            <a:spAutoFit/>
          </a:bodyPr>
          <a:lstStyle/>
          <a:p>
            <a:pPr algn="ctr"/>
            <a:r>
              <a:rPr lang="en-US" sz="2400" b="1" dirty="0">
                <a:solidFill>
                  <a:schemeClr val="bg1"/>
                </a:solidFill>
                <a:latin typeface="Poppins" pitchFamily="2" charset="77"/>
                <a:ea typeface="League Spartan" charset="0"/>
                <a:cs typeface="Poppins" pitchFamily="2" charset="77"/>
              </a:rPr>
              <a:t>2020</a:t>
            </a:r>
          </a:p>
        </p:txBody>
      </p:sp>
      <p:sp>
        <p:nvSpPr>
          <p:cNvPr id="26" name="TextBox 25">
            <a:extLst>
              <a:ext uri="{FF2B5EF4-FFF2-40B4-BE49-F238E27FC236}">
                <a16:creationId xmlns:a16="http://schemas.microsoft.com/office/drawing/2014/main" id="{CF498E33-D2BA-B946-B38F-7AFD74FA2D8C}"/>
              </a:ext>
            </a:extLst>
          </p:cNvPr>
          <p:cNvSpPr txBox="1"/>
          <p:nvPr/>
        </p:nvSpPr>
        <p:spPr>
          <a:xfrm>
            <a:off x="8204337" y="2479888"/>
            <a:ext cx="853119" cy="461665"/>
          </a:xfrm>
          <a:prstGeom prst="rect">
            <a:avLst/>
          </a:prstGeom>
          <a:noFill/>
        </p:spPr>
        <p:txBody>
          <a:bodyPr wrap="none" rtlCol="0" anchor="ctr" anchorCtr="0">
            <a:spAutoFit/>
          </a:bodyPr>
          <a:lstStyle/>
          <a:p>
            <a:pPr algn="ctr"/>
            <a:r>
              <a:rPr lang="en-US" sz="2400" b="1" dirty="0">
                <a:solidFill>
                  <a:schemeClr val="bg1"/>
                </a:solidFill>
                <a:latin typeface="Poppins" pitchFamily="2" charset="77"/>
                <a:ea typeface="League Spartan" charset="0"/>
                <a:cs typeface="Poppins" pitchFamily="2" charset="77"/>
              </a:rPr>
              <a:t>2021</a:t>
            </a:r>
          </a:p>
        </p:txBody>
      </p:sp>
      <p:sp>
        <p:nvSpPr>
          <p:cNvPr id="27" name="TextBox 26">
            <a:extLst>
              <a:ext uri="{FF2B5EF4-FFF2-40B4-BE49-F238E27FC236}">
                <a16:creationId xmlns:a16="http://schemas.microsoft.com/office/drawing/2014/main" id="{6C780224-D529-C04F-BFB3-91243224DA75}"/>
              </a:ext>
            </a:extLst>
          </p:cNvPr>
          <p:cNvSpPr txBox="1"/>
          <p:nvPr/>
        </p:nvSpPr>
        <p:spPr>
          <a:xfrm>
            <a:off x="3616623" y="5487506"/>
            <a:ext cx="923651" cy="461665"/>
          </a:xfrm>
          <a:prstGeom prst="rect">
            <a:avLst/>
          </a:prstGeom>
          <a:noFill/>
        </p:spPr>
        <p:txBody>
          <a:bodyPr wrap="none" rtlCol="0" anchor="ctr" anchorCtr="0">
            <a:spAutoFit/>
          </a:bodyPr>
          <a:lstStyle/>
          <a:p>
            <a:pPr algn="ctr"/>
            <a:r>
              <a:rPr lang="en-US" sz="2400" b="1" dirty="0">
                <a:solidFill>
                  <a:schemeClr val="bg1"/>
                </a:solidFill>
                <a:latin typeface="Poppins" pitchFamily="2" charset="77"/>
                <a:ea typeface="League Spartan" charset="0"/>
                <a:cs typeface="Poppins" pitchFamily="2" charset="77"/>
              </a:rPr>
              <a:t>2023</a:t>
            </a:r>
          </a:p>
        </p:txBody>
      </p:sp>
      <p:sp>
        <p:nvSpPr>
          <p:cNvPr id="28" name="TextBox 27">
            <a:extLst>
              <a:ext uri="{FF2B5EF4-FFF2-40B4-BE49-F238E27FC236}">
                <a16:creationId xmlns:a16="http://schemas.microsoft.com/office/drawing/2014/main" id="{BEC6A960-0286-3541-BDF6-2BA719D2F03A}"/>
              </a:ext>
            </a:extLst>
          </p:cNvPr>
          <p:cNvSpPr txBox="1"/>
          <p:nvPr/>
        </p:nvSpPr>
        <p:spPr>
          <a:xfrm>
            <a:off x="8173880" y="5487506"/>
            <a:ext cx="914033" cy="461665"/>
          </a:xfrm>
          <a:prstGeom prst="rect">
            <a:avLst/>
          </a:prstGeom>
          <a:noFill/>
        </p:spPr>
        <p:txBody>
          <a:bodyPr wrap="none" rtlCol="0" anchor="ctr" anchorCtr="0">
            <a:spAutoFit/>
          </a:bodyPr>
          <a:lstStyle/>
          <a:p>
            <a:pPr algn="ctr"/>
            <a:r>
              <a:rPr lang="en-US" sz="2400" b="1" dirty="0">
                <a:solidFill>
                  <a:schemeClr val="bg1"/>
                </a:solidFill>
                <a:latin typeface="Poppins" pitchFamily="2" charset="77"/>
                <a:ea typeface="League Spartan" charset="0"/>
                <a:cs typeface="Poppins" pitchFamily="2" charset="77"/>
              </a:rPr>
              <a:t>2022</a:t>
            </a:r>
          </a:p>
        </p:txBody>
      </p:sp>
      <p:sp>
        <p:nvSpPr>
          <p:cNvPr id="29" name="TextBox 28">
            <a:extLst>
              <a:ext uri="{FF2B5EF4-FFF2-40B4-BE49-F238E27FC236}">
                <a16:creationId xmlns:a16="http://schemas.microsoft.com/office/drawing/2014/main" id="{1661F666-1BBE-C842-A3BD-8A5C8AC782C9}"/>
              </a:ext>
            </a:extLst>
          </p:cNvPr>
          <p:cNvSpPr txBox="1"/>
          <p:nvPr/>
        </p:nvSpPr>
        <p:spPr>
          <a:xfrm>
            <a:off x="9833421" y="1477551"/>
            <a:ext cx="1598515" cy="338554"/>
          </a:xfrm>
          <a:prstGeom prst="rect">
            <a:avLst/>
          </a:prstGeom>
          <a:noFill/>
        </p:spPr>
        <p:txBody>
          <a:bodyPr wrap="none" rtlCol="0" anchor="b" anchorCtr="0">
            <a:spAutoFit/>
          </a:bodyPr>
          <a:lstStyle/>
          <a:p>
            <a:r>
              <a:rPr lang="en-US" sz="1600" b="1" dirty="0">
                <a:solidFill>
                  <a:schemeClr val="accent1"/>
                </a:solidFill>
                <a:latin typeface="Akzidenz-Grotesk BQ Super" pitchFamily="50" charset="0"/>
                <a:ea typeface="League Spartan" charset="0"/>
                <a:cs typeface="Poppins" pitchFamily="2" charset="77"/>
              </a:rPr>
              <a:t>Milestone 02</a:t>
            </a:r>
          </a:p>
        </p:txBody>
      </p:sp>
      <p:sp>
        <p:nvSpPr>
          <p:cNvPr id="30" name="Subtitle 2">
            <a:extLst>
              <a:ext uri="{FF2B5EF4-FFF2-40B4-BE49-F238E27FC236}">
                <a16:creationId xmlns:a16="http://schemas.microsoft.com/office/drawing/2014/main" id="{41965ADC-97B1-1449-B5D3-720F21656883}"/>
              </a:ext>
            </a:extLst>
          </p:cNvPr>
          <p:cNvSpPr txBox="1">
            <a:spLocks/>
          </p:cNvSpPr>
          <p:nvPr/>
        </p:nvSpPr>
        <p:spPr>
          <a:xfrm>
            <a:off x="9833421" y="1816105"/>
            <a:ext cx="1714500" cy="94455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spcBef>
                <a:spcPts val="0"/>
              </a:spcBef>
              <a:spcAft>
                <a:spcPts val="900"/>
              </a:spcAft>
            </a:pP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You can do whatever you want, go a impress your audience with an amazing presentation</a:t>
            </a:r>
          </a:p>
        </p:txBody>
      </p:sp>
      <p:sp>
        <p:nvSpPr>
          <p:cNvPr id="34" name="TextBox 33">
            <a:extLst>
              <a:ext uri="{FF2B5EF4-FFF2-40B4-BE49-F238E27FC236}">
                <a16:creationId xmlns:a16="http://schemas.microsoft.com/office/drawing/2014/main" id="{222A3CBC-6D00-3649-99EC-0995357C32D9}"/>
              </a:ext>
            </a:extLst>
          </p:cNvPr>
          <p:cNvSpPr txBox="1"/>
          <p:nvPr/>
        </p:nvSpPr>
        <p:spPr>
          <a:xfrm>
            <a:off x="9833421" y="4485308"/>
            <a:ext cx="1598515" cy="338554"/>
          </a:xfrm>
          <a:prstGeom prst="rect">
            <a:avLst/>
          </a:prstGeom>
          <a:noFill/>
        </p:spPr>
        <p:txBody>
          <a:bodyPr wrap="none" rtlCol="0" anchor="b" anchorCtr="0">
            <a:spAutoFit/>
          </a:bodyPr>
          <a:lstStyle/>
          <a:p>
            <a:r>
              <a:rPr lang="en-US" sz="1600" b="1" dirty="0">
                <a:solidFill>
                  <a:schemeClr val="accent1"/>
                </a:solidFill>
                <a:latin typeface="Akzidenz-Grotesk BQ Super" pitchFamily="50" charset="0"/>
                <a:ea typeface="League Spartan" charset="0"/>
                <a:cs typeface="Poppins" pitchFamily="2" charset="77"/>
              </a:rPr>
              <a:t>Milestone 03</a:t>
            </a:r>
          </a:p>
        </p:txBody>
      </p:sp>
      <p:sp>
        <p:nvSpPr>
          <p:cNvPr id="35" name="Subtitle 2">
            <a:extLst>
              <a:ext uri="{FF2B5EF4-FFF2-40B4-BE49-F238E27FC236}">
                <a16:creationId xmlns:a16="http://schemas.microsoft.com/office/drawing/2014/main" id="{02A69F15-3B38-8E4B-9C45-9C22A0ABE551}"/>
              </a:ext>
            </a:extLst>
          </p:cNvPr>
          <p:cNvSpPr txBox="1">
            <a:spLocks/>
          </p:cNvSpPr>
          <p:nvPr/>
        </p:nvSpPr>
        <p:spPr>
          <a:xfrm>
            <a:off x="9833421" y="4823862"/>
            <a:ext cx="1714500" cy="99264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850"/>
              </a:lnSpc>
            </a:pPr>
            <a:r>
              <a:rPr lang="en-US" sz="1200" dirty="0">
                <a:solidFill>
                  <a:schemeClr val="tx1"/>
                </a:solidFill>
                <a:latin typeface="Lato Light" panose="020F0502020204030203" pitchFamily="34" charset="0"/>
              </a:rPr>
              <a:t>You can do whatever you want, go a impress your audience with an amazing presentation</a:t>
            </a:r>
          </a:p>
        </p:txBody>
      </p:sp>
      <p:sp>
        <p:nvSpPr>
          <p:cNvPr id="40" name="TextBox 39">
            <a:extLst>
              <a:ext uri="{FF2B5EF4-FFF2-40B4-BE49-F238E27FC236}">
                <a16:creationId xmlns:a16="http://schemas.microsoft.com/office/drawing/2014/main" id="{26ED7510-9AFA-3F41-8B06-0AFF1BAF3F94}"/>
              </a:ext>
            </a:extLst>
          </p:cNvPr>
          <p:cNvSpPr txBox="1"/>
          <p:nvPr/>
        </p:nvSpPr>
        <p:spPr>
          <a:xfrm>
            <a:off x="877983" y="1477551"/>
            <a:ext cx="1598516" cy="338554"/>
          </a:xfrm>
          <a:prstGeom prst="rect">
            <a:avLst/>
          </a:prstGeom>
          <a:noFill/>
        </p:spPr>
        <p:txBody>
          <a:bodyPr wrap="none" rtlCol="0" anchor="b" anchorCtr="0">
            <a:spAutoFit/>
          </a:bodyPr>
          <a:lstStyle/>
          <a:p>
            <a:pPr algn="r"/>
            <a:r>
              <a:rPr lang="en-US" sz="1600" b="1" dirty="0">
                <a:solidFill>
                  <a:schemeClr val="accent1"/>
                </a:solidFill>
                <a:latin typeface="Akzidenz-Grotesk BQ Super" pitchFamily="50" charset="0"/>
                <a:ea typeface="League Spartan" charset="0"/>
                <a:cs typeface="Poppins" pitchFamily="2" charset="77"/>
              </a:rPr>
              <a:t>Milestone 01</a:t>
            </a:r>
          </a:p>
        </p:txBody>
      </p:sp>
      <p:sp>
        <p:nvSpPr>
          <p:cNvPr id="41" name="Subtitle 2">
            <a:extLst>
              <a:ext uri="{FF2B5EF4-FFF2-40B4-BE49-F238E27FC236}">
                <a16:creationId xmlns:a16="http://schemas.microsoft.com/office/drawing/2014/main" id="{AC9B2FDD-8AFA-194F-AD84-4379C903D3AA}"/>
              </a:ext>
            </a:extLst>
          </p:cNvPr>
          <p:cNvSpPr txBox="1">
            <a:spLocks/>
          </p:cNvSpPr>
          <p:nvPr/>
        </p:nvSpPr>
        <p:spPr>
          <a:xfrm>
            <a:off x="762000" y="1816105"/>
            <a:ext cx="1714500" cy="94455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0"/>
              </a:lnSpc>
              <a:spcBef>
                <a:spcPts val="0"/>
              </a:spcBef>
              <a:spcAft>
                <a:spcPts val="900"/>
              </a:spcAft>
            </a:pP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You can do whatever you want, go a impress your audience with an amazing presentation</a:t>
            </a:r>
          </a:p>
        </p:txBody>
      </p:sp>
      <p:sp>
        <p:nvSpPr>
          <p:cNvPr id="43" name="TextBox 42">
            <a:extLst>
              <a:ext uri="{FF2B5EF4-FFF2-40B4-BE49-F238E27FC236}">
                <a16:creationId xmlns:a16="http://schemas.microsoft.com/office/drawing/2014/main" id="{6F4BB682-262D-1046-86A4-1A5DEAAA4457}"/>
              </a:ext>
            </a:extLst>
          </p:cNvPr>
          <p:cNvSpPr txBox="1"/>
          <p:nvPr/>
        </p:nvSpPr>
        <p:spPr>
          <a:xfrm>
            <a:off x="877984" y="4485308"/>
            <a:ext cx="1598516" cy="338554"/>
          </a:xfrm>
          <a:prstGeom prst="rect">
            <a:avLst/>
          </a:prstGeom>
          <a:noFill/>
        </p:spPr>
        <p:txBody>
          <a:bodyPr wrap="none" rtlCol="0" anchor="b" anchorCtr="0">
            <a:spAutoFit/>
          </a:bodyPr>
          <a:lstStyle/>
          <a:p>
            <a:pPr algn="r"/>
            <a:r>
              <a:rPr lang="en-US" sz="1600" b="1" dirty="0">
                <a:solidFill>
                  <a:schemeClr val="accent1"/>
                </a:solidFill>
                <a:latin typeface="Akzidenz-Grotesk BQ Super" pitchFamily="50" charset="0"/>
                <a:ea typeface="League Spartan" charset="0"/>
                <a:cs typeface="Poppins" pitchFamily="2" charset="77"/>
              </a:rPr>
              <a:t>Milestone 04</a:t>
            </a:r>
          </a:p>
        </p:txBody>
      </p:sp>
      <p:sp>
        <p:nvSpPr>
          <p:cNvPr id="44" name="Subtitle 2">
            <a:extLst>
              <a:ext uri="{FF2B5EF4-FFF2-40B4-BE49-F238E27FC236}">
                <a16:creationId xmlns:a16="http://schemas.microsoft.com/office/drawing/2014/main" id="{BA602569-B25C-484C-8E0E-FBE684E1EE12}"/>
              </a:ext>
            </a:extLst>
          </p:cNvPr>
          <p:cNvSpPr txBox="1">
            <a:spLocks/>
          </p:cNvSpPr>
          <p:nvPr/>
        </p:nvSpPr>
        <p:spPr>
          <a:xfrm>
            <a:off x="762000" y="4823862"/>
            <a:ext cx="1714500" cy="94455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0"/>
              </a:lnSpc>
              <a:spcBef>
                <a:spcPts val="0"/>
              </a:spcBef>
              <a:spcAft>
                <a:spcPts val="900"/>
              </a:spcAft>
            </a:pP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You can do whatever you want, go a impress your audience with an amazing presentation</a:t>
            </a:r>
          </a:p>
        </p:txBody>
      </p:sp>
    </p:spTree>
    <p:extLst>
      <p:ext uri="{BB962C8B-B14F-4D97-AF65-F5344CB8AC3E}">
        <p14:creationId xmlns:p14="http://schemas.microsoft.com/office/powerpoint/2010/main" val="421146602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0F37EA3-EB5D-DC48-BEB0-1571047D0048}"/>
              </a:ext>
            </a:extLst>
          </p:cNvPr>
          <p:cNvGrpSpPr/>
          <p:nvPr/>
        </p:nvGrpSpPr>
        <p:grpSpPr>
          <a:xfrm>
            <a:off x="757024" y="1365187"/>
            <a:ext cx="5999625" cy="5111813"/>
            <a:chOff x="3136476" y="1762088"/>
            <a:chExt cx="13135706" cy="11191911"/>
          </a:xfrm>
        </p:grpSpPr>
        <p:grpSp>
          <p:nvGrpSpPr>
            <p:cNvPr id="6" name="Group 5">
              <a:extLst>
                <a:ext uri="{FF2B5EF4-FFF2-40B4-BE49-F238E27FC236}">
                  <a16:creationId xmlns:a16="http://schemas.microsoft.com/office/drawing/2014/main" id="{0815B01E-C8E8-1E41-923A-325C629ABE9D}"/>
                </a:ext>
              </a:extLst>
            </p:cNvPr>
            <p:cNvGrpSpPr/>
            <p:nvPr/>
          </p:nvGrpSpPr>
          <p:grpSpPr>
            <a:xfrm>
              <a:off x="7521484" y="5751094"/>
              <a:ext cx="4377764" cy="3211487"/>
              <a:chOff x="12193146" y="2562030"/>
              <a:chExt cx="5221988" cy="3830802"/>
            </a:xfrm>
          </p:grpSpPr>
          <p:sp>
            <p:nvSpPr>
              <p:cNvPr id="12289" name="Freeform 1">
                <a:extLst>
                  <a:ext uri="{FF2B5EF4-FFF2-40B4-BE49-F238E27FC236}">
                    <a16:creationId xmlns:a16="http://schemas.microsoft.com/office/drawing/2014/main" id="{FE90E0F5-F61E-1443-91F0-454C51D76009}"/>
                  </a:ext>
                </a:extLst>
              </p:cNvPr>
              <p:cNvSpPr>
                <a:spLocks noChangeArrowheads="1"/>
              </p:cNvSpPr>
              <p:nvPr/>
            </p:nvSpPr>
            <p:spPr bwMode="auto">
              <a:xfrm>
                <a:off x="12193146" y="2562030"/>
                <a:ext cx="5216227" cy="2906224"/>
              </a:xfrm>
              <a:custGeom>
                <a:avLst/>
                <a:gdLst>
                  <a:gd name="T0" fmla="*/ 4014 w 7985"/>
                  <a:gd name="T1" fmla="*/ 0 h 4451"/>
                  <a:gd name="T2" fmla="*/ 7984 w 7985"/>
                  <a:gd name="T3" fmla="*/ 2220 h 4451"/>
                  <a:gd name="T4" fmla="*/ 3971 w 7985"/>
                  <a:gd name="T5" fmla="*/ 4450 h 4451"/>
                  <a:gd name="T6" fmla="*/ 0 w 7985"/>
                  <a:gd name="T7" fmla="*/ 2229 h 4451"/>
                  <a:gd name="T8" fmla="*/ 4014 w 7985"/>
                  <a:gd name="T9" fmla="*/ 0 h 4451"/>
                </a:gdLst>
                <a:ahLst/>
                <a:cxnLst>
                  <a:cxn ang="0">
                    <a:pos x="T0" y="T1"/>
                  </a:cxn>
                  <a:cxn ang="0">
                    <a:pos x="T2" y="T3"/>
                  </a:cxn>
                  <a:cxn ang="0">
                    <a:pos x="T4" y="T5"/>
                  </a:cxn>
                  <a:cxn ang="0">
                    <a:pos x="T6" y="T7"/>
                  </a:cxn>
                  <a:cxn ang="0">
                    <a:pos x="T8" y="T9"/>
                  </a:cxn>
                </a:cxnLst>
                <a:rect l="0" t="0" r="r" b="b"/>
                <a:pathLst>
                  <a:path w="7985" h="4451">
                    <a:moveTo>
                      <a:pt x="4014" y="0"/>
                    </a:moveTo>
                    <a:lnTo>
                      <a:pt x="7984" y="2220"/>
                    </a:lnTo>
                    <a:lnTo>
                      <a:pt x="3971" y="4450"/>
                    </a:lnTo>
                    <a:lnTo>
                      <a:pt x="0" y="2229"/>
                    </a:lnTo>
                    <a:lnTo>
                      <a:pt x="4014" y="0"/>
                    </a:lnTo>
                  </a:path>
                </a:pathLst>
              </a:custGeom>
              <a:solidFill>
                <a:schemeClr val="accent3"/>
              </a:solidFill>
              <a:ln>
                <a:noFill/>
              </a:ln>
              <a:effectLst/>
            </p:spPr>
            <p:txBody>
              <a:bodyPr wrap="none" anchor="ctr"/>
              <a:lstStyle/>
              <a:p>
                <a:endParaRPr lang="en-US" sz="3266" dirty="0">
                  <a:latin typeface="Lato Light" panose="020F0502020204030203" pitchFamily="34" charset="0"/>
                </a:endParaRPr>
              </a:p>
            </p:txBody>
          </p:sp>
          <p:sp>
            <p:nvSpPr>
              <p:cNvPr id="12290" name="Freeform 2">
                <a:extLst>
                  <a:ext uri="{FF2B5EF4-FFF2-40B4-BE49-F238E27FC236}">
                    <a16:creationId xmlns:a16="http://schemas.microsoft.com/office/drawing/2014/main" id="{5C805F0F-1264-BF41-99B6-450644BC19DB}"/>
                  </a:ext>
                </a:extLst>
              </p:cNvPr>
              <p:cNvSpPr>
                <a:spLocks noChangeArrowheads="1"/>
              </p:cNvSpPr>
              <p:nvPr/>
            </p:nvSpPr>
            <p:spPr bwMode="auto">
              <a:xfrm>
                <a:off x="14788298" y="4013702"/>
                <a:ext cx="2626836" cy="2379130"/>
              </a:xfrm>
              <a:custGeom>
                <a:avLst/>
                <a:gdLst>
                  <a:gd name="T0" fmla="*/ 4013 w 4023"/>
                  <a:gd name="T1" fmla="*/ 0 h 3644"/>
                  <a:gd name="T2" fmla="*/ 4022 w 4023"/>
                  <a:gd name="T3" fmla="*/ 1414 h 3644"/>
                  <a:gd name="T4" fmla="*/ 9 w 4023"/>
                  <a:gd name="T5" fmla="*/ 3643 h 3644"/>
                  <a:gd name="T6" fmla="*/ 0 w 4023"/>
                  <a:gd name="T7" fmla="*/ 2230 h 3644"/>
                  <a:gd name="T8" fmla="*/ 4013 w 4023"/>
                  <a:gd name="T9" fmla="*/ 0 h 3644"/>
                </a:gdLst>
                <a:ahLst/>
                <a:cxnLst>
                  <a:cxn ang="0">
                    <a:pos x="T0" y="T1"/>
                  </a:cxn>
                  <a:cxn ang="0">
                    <a:pos x="T2" y="T3"/>
                  </a:cxn>
                  <a:cxn ang="0">
                    <a:pos x="T4" y="T5"/>
                  </a:cxn>
                  <a:cxn ang="0">
                    <a:pos x="T6" y="T7"/>
                  </a:cxn>
                  <a:cxn ang="0">
                    <a:pos x="T8" y="T9"/>
                  </a:cxn>
                </a:cxnLst>
                <a:rect l="0" t="0" r="r" b="b"/>
                <a:pathLst>
                  <a:path w="4023" h="3644">
                    <a:moveTo>
                      <a:pt x="4013" y="0"/>
                    </a:moveTo>
                    <a:lnTo>
                      <a:pt x="4022" y="1414"/>
                    </a:lnTo>
                    <a:lnTo>
                      <a:pt x="9" y="3643"/>
                    </a:lnTo>
                    <a:lnTo>
                      <a:pt x="0" y="2230"/>
                    </a:lnTo>
                    <a:lnTo>
                      <a:pt x="4013" y="0"/>
                    </a:lnTo>
                  </a:path>
                </a:pathLst>
              </a:custGeom>
              <a:solidFill>
                <a:schemeClr val="accent3">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12291" name="Freeform 3">
                <a:extLst>
                  <a:ext uri="{FF2B5EF4-FFF2-40B4-BE49-F238E27FC236}">
                    <a16:creationId xmlns:a16="http://schemas.microsoft.com/office/drawing/2014/main" id="{298794AF-5660-634B-B582-A33B285D09AA}"/>
                  </a:ext>
                </a:extLst>
              </p:cNvPr>
              <p:cNvSpPr>
                <a:spLocks noChangeArrowheads="1"/>
              </p:cNvSpPr>
              <p:nvPr/>
            </p:nvSpPr>
            <p:spPr bwMode="auto">
              <a:xfrm>
                <a:off x="12193146" y="4019462"/>
                <a:ext cx="2600912" cy="2373369"/>
              </a:xfrm>
              <a:custGeom>
                <a:avLst/>
                <a:gdLst>
                  <a:gd name="T0" fmla="*/ 3971 w 3981"/>
                  <a:gd name="T1" fmla="*/ 2221 h 3635"/>
                  <a:gd name="T2" fmla="*/ 3980 w 3981"/>
                  <a:gd name="T3" fmla="*/ 3634 h 3635"/>
                  <a:gd name="T4" fmla="*/ 8 w 3981"/>
                  <a:gd name="T5" fmla="*/ 1414 h 3635"/>
                  <a:gd name="T6" fmla="*/ 0 w 3981"/>
                  <a:gd name="T7" fmla="*/ 0 h 3635"/>
                  <a:gd name="T8" fmla="*/ 3971 w 3981"/>
                  <a:gd name="T9" fmla="*/ 2221 h 3635"/>
                </a:gdLst>
                <a:ahLst/>
                <a:cxnLst>
                  <a:cxn ang="0">
                    <a:pos x="T0" y="T1"/>
                  </a:cxn>
                  <a:cxn ang="0">
                    <a:pos x="T2" y="T3"/>
                  </a:cxn>
                  <a:cxn ang="0">
                    <a:pos x="T4" y="T5"/>
                  </a:cxn>
                  <a:cxn ang="0">
                    <a:pos x="T6" y="T7"/>
                  </a:cxn>
                  <a:cxn ang="0">
                    <a:pos x="T8" y="T9"/>
                  </a:cxn>
                </a:cxnLst>
                <a:rect l="0" t="0" r="r" b="b"/>
                <a:pathLst>
                  <a:path w="3981" h="3635">
                    <a:moveTo>
                      <a:pt x="3971" y="2221"/>
                    </a:moveTo>
                    <a:lnTo>
                      <a:pt x="3980" y="3634"/>
                    </a:lnTo>
                    <a:lnTo>
                      <a:pt x="8" y="1414"/>
                    </a:lnTo>
                    <a:lnTo>
                      <a:pt x="0" y="0"/>
                    </a:lnTo>
                    <a:lnTo>
                      <a:pt x="3971" y="2221"/>
                    </a:lnTo>
                  </a:path>
                </a:pathLst>
              </a:custGeom>
              <a:solidFill>
                <a:schemeClr val="accent3">
                  <a:lumMod val="50000"/>
                </a:schemeClr>
              </a:solidFill>
              <a:ln>
                <a:noFill/>
              </a:ln>
              <a:effectLst/>
            </p:spPr>
            <p:txBody>
              <a:bodyPr wrap="none" anchor="ctr"/>
              <a:lstStyle/>
              <a:p>
                <a:endParaRPr lang="en-US" sz="3266" dirty="0">
                  <a:latin typeface="Lato Light" panose="020F0502020204030203" pitchFamily="34" charset="0"/>
                </a:endParaRPr>
              </a:p>
            </p:txBody>
          </p:sp>
        </p:grpSp>
        <p:grpSp>
          <p:nvGrpSpPr>
            <p:cNvPr id="5" name="Group 4">
              <a:extLst>
                <a:ext uri="{FF2B5EF4-FFF2-40B4-BE49-F238E27FC236}">
                  <a16:creationId xmlns:a16="http://schemas.microsoft.com/office/drawing/2014/main" id="{7D9F1205-B563-264A-8642-3B4C99E3C13F}"/>
                </a:ext>
              </a:extLst>
            </p:cNvPr>
            <p:cNvGrpSpPr/>
            <p:nvPr/>
          </p:nvGrpSpPr>
          <p:grpSpPr>
            <a:xfrm>
              <a:off x="5328980" y="7745597"/>
              <a:ext cx="4377764" cy="3211487"/>
              <a:chOff x="9577832" y="4941160"/>
              <a:chExt cx="5221988" cy="3830802"/>
            </a:xfrm>
          </p:grpSpPr>
          <p:sp>
            <p:nvSpPr>
              <p:cNvPr id="12292" name="Freeform 4">
                <a:extLst>
                  <a:ext uri="{FF2B5EF4-FFF2-40B4-BE49-F238E27FC236}">
                    <a16:creationId xmlns:a16="http://schemas.microsoft.com/office/drawing/2014/main" id="{13DA3C48-6F2D-4240-A53B-7CBBF34E0857}"/>
                  </a:ext>
                </a:extLst>
              </p:cNvPr>
              <p:cNvSpPr>
                <a:spLocks noChangeArrowheads="1"/>
              </p:cNvSpPr>
              <p:nvPr/>
            </p:nvSpPr>
            <p:spPr bwMode="auto">
              <a:xfrm>
                <a:off x="9577832" y="4941160"/>
                <a:ext cx="5216227" cy="2906224"/>
              </a:xfrm>
              <a:custGeom>
                <a:avLst/>
                <a:gdLst>
                  <a:gd name="T0" fmla="*/ 4013 w 7986"/>
                  <a:gd name="T1" fmla="*/ 0 h 4450"/>
                  <a:gd name="T2" fmla="*/ 7985 w 7986"/>
                  <a:gd name="T3" fmla="*/ 2221 h 4450"/>
                  <a:gd name="T4" fmla="*/ 3970 w 7986"/>
                  <a:gd name="T5" fmla="*/ 4449 h 4450"/>
                  <a:gd name="T6" fmla="*/ 0 w 7986"/>
                  <a:gd name="T7" fmla="*/ 2229 h 4450"/>
                  <a:gd name="T8" fmla="*/ 4013 w 7986"/>
                  <a:gd name="T9" fmla="*/ 0 h 4450"/>
                </a:gdLst>
                <a:ahLst/>
                <a:cxnLst>
                  <a:cxn ang="0">
                    <a:pos x="T0" y="T1"/>
                  </a:cxn>
                  <a:cxn ang="0">
                    <a:pos x="T2" y="T3"/>
                  </a:cxn>
                  <a:cxn ang="0">
                    <a:pos x="T4" y="T5"/>
                  </a:cxn>
                  <a:cxn ang="0">
                    <a:pos x="T6" y="T7"/>
                  </a:cxn>
                  <a:cxn ang="0">
                    <a:pos x="T8" y="T9"/>
                  </a:cxn>
                </a:cxnLst>
                <a:rect l="0" t="0" r="r" b="b"/>
                <a:pathLst>
                  <a:path w="7986" h="4450">
                    <a:moveTo>
                      <a:pt x="4013" y="0"/>
                    </a:moveTo>
                    <a:lnTo>
                      <a:pt x="7985" y="2221"/>
                    </a:lnTo>
                    <a:lnTo>
                      <a:pt x="3970" y="4449"/>
                    </a:lnTo>
                    <a:lnTo>
                      <a:pt x="0" y="2229"/>
                    </a:lnTo>
                    <a:lnTo>
                      <a:pt x="4013" y="0"/>
                    </a:lnTo>
                  </a:path>
                </a:pathLst>
              </a:custGeom>
              <a:solidFill>
                <a:schemeClr val="accent2"/>
              </a:solidFill>
              <a:ln>
                <a:noFill/>
              </a:ln>
              <a:effectLst/>
            </p:spPr>
            <p:txBody>
              <a:bodyPr wrap="none" anchor="ctr"/>
              <a:lstStyle/>
              <a:p>
                <a:endParaRPr lang="en-US" sz="3266" dirty="0">
                  <a:latin typeface="Lato Light" panose="020F0502020204030203" pitchFamily="34" charset="0"/>
                </a:endParaRPr>
              </a:p>
            </p:txBody>
          </p:sp>
          <p:sp>
            <p:nvSpPr>
              <p:cNvPr id="12293" name="Freeform 5">
                <a:extLst>
                  <a:ext uri="{FF2B5EF4-FFF2-40B4-BE49-F238E27FC236}">
                    <a16:creationId xmlns:a16="http://schemas.microsoft.com/office/drawing/2014/main" id="{8A5C34E6-373F-954E-8682-1DF59A731EAE}"/>
                  </a:ext>
                </a:extLst>
              </p:cNvPr>
              <p:cNvSpPr>
                <a:spLocks noChangeArrowheads="1"/>
              </p:cNvSpPr>
              <p:nvPr/>
            </p:nvSpPr>
            <p:spPr bwMode="auto">
              <a:xfrm>
                <a:off x="12170105" y="6392832"/>
                <a:ext cx="2629715" cy="2379130"/>
              </a:xfrm>
              <a:custGeom>
                <a:avLst/>
                <a:gdLst>
                  <a:gd name="T0" fmla="*/ 4015 w 4024"/>
                  <a:gd name="T1" fmla="*/ 0 h 3643"/>
                  <a:gd name="T2" fmla="*/ 4023 w 4024"/>
                  <a:gd name="T3" fmla="*/ 1412 h 3643"/>
                  <a:gd name="T4" fmla="*/ 9 w 4024"/>
                  <a:gd name="T5" fmla="*/ 3642 h 3643"/>
                  <a:gd name="T6" fmla="*/ 0 w 4024"/>
                  <a:gd name="T7" fmla="*/ 2228 h 3643"/>
                  <a:gd name="T8" fmla="*/ 4015 w 4024"/>
                  <a:gd name="T9" fmla="*/ 0 h 3643"/>
                </a:gdLst>
                <a:ahLst/>
                <a:cxnLst>
                  <a:cxn ang="0">
                    <a:pos x="T0" y="T1"/>
                  </a:cxn>
                  <a:cxn ang="0">
                    <a:pos x="T2" y="T3"/>
                  </a:cxn>
                  <a:cxn ang="0">
                    <a:pos x="T4" y="T5"/>
                  </a:cxn>
                  <a:cxn ang="0">
                    <a:pos x="T6" y="T7"/>
                  </a:cxn>
                  <a:cxn ang="0">
                    <a:pos x="T8" y="T9"/>
                  </a:cxn>
                </a:cxnLst>
                <a:rect l="0" t="0" r="r" b="b"/>
                <a:pathLst>
                  <a:path w="4024" h="3643">
                    <a:moveTo>
                      <a:pt x="4015" y="0"/>
                    </a:moveTo>
                    <a:lnTo>
                      <a:pt x="4023" y="1412"/>
                    </a:lnTo>
                    <a:lnTo>
                      <a:pt x="9" y="3642"/>
                    </a:lnTo>
                    <a:lnTo>
                      <a:pt x="0" y="2228"/>
                    </a:lnTo>
                    <a:lnTo>
                      <a:pt x="4015" y="0"/>
                    </a:lnTo>
                  </a:path>
                </a:pathLst>
              </a:custGeom>
              <a:solidFill>
                <a:schemeClr val="accent2">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12294" name="Freeform 6">
                <a:extLst>
                  <a:ext uri="{FF2B5EF4-FFF2-40B4-BE49-F238E27FC236}">
                    <a16:creationId xmlns:a16="http://schemas.microsoft.com/office/drawing/2014/main" id="{3452A2B6-473B-8949-BD78-D37801220D61}"/>
                  </a:ext>
                </a:extLst>
              </p:cNvPr>
              <p:cNvSpPr>
                <a:spLocks noChangeArrowheads="1"/>
              </p:cNvSpPr>
              <p:nvPr/>
            </p:nvSpPr>
            <p:spPr bwMode="auto">
              <a:xfrm>
                <a:off x="9577832" y="6398592"/>
                <a:ext cx="2600912" cy="2373369"/>
              </a:xfrm>
              <a:custGeom>
                <a:avLst/>
                <a:gdLst>
                  <a:gd name="T0" fmla="*/ 3970 w 3980"/>
                  <a:gd name="T1" fmla="*/ 2220 h 3635"/>
                  <a:gd name="T2" fmla="*/ 3979 w 3980"/>
                  <a:gd name="T3" fmla="*/ 3634 h 3635"/>
                  <a:gd name="T4" fmla="*/ 9 w 3980"/>
                  <a:gd name="T5" fmla="*/ 1414 h 3635"/>
                  <a:gd name="T6" fmla="*/ 0 w 3980"/>
                  <a:gd name="T7" fmla="*/ 0 h 3635"/>
                  <a:gd name="T8" fmla="*/ 3970 w 3980"/>
                  <a:gd name="T9" fmla="*/ 2220 h 3635"/>
                </a:gdLst>
                <a:ahLst/>
                <a:cxnLst>
                  <a:cxn ang="0">
                    <a:pos x="T0" y="T1"/>
                  </a:cxn>
                  <a:cxn ang="0">
                    <a:pos x="T2" y="T3"/>
                  </a:cxn>
                  <a:cxn ang="0">
                    <a:pos x="T4" y="T5"/>
                  </a:cxn>
                  <a:cxn ang="0">
                    <a:pos x="T6" y="T7"/>
                  </a:cxn>
                  <a:cxn ang="0">
                    <a:pos x="T8" y="T9"/>
                  </a:cxn>
                </a:cxnLst>
                <a:rect l="0" t="0" r="r" b="b"/>
                <a:pathLst>
                  <a:path w="3980" h="3635">
                    <a:moveTo>
                      <a:pt x="3970" y="2220"/>
                    </a:moveTo>
                    <a:lnTo>
                      <a:pt x="3979" y="3634"/>
                    </a:lnTo>
                    <a:lnTo>
                      <a:pt x="9" y="1414"/>
                    </a:lnTo>
                    <a:lnTo>
                      <a:pt x="0" y="0"/>
                    </a:lnTo>
                    <a:lnTo>
                      <a:pt x="3970" y="2220"/>
                    </a:lnTo>
                  </a:path>
                </a:pathLst>
              </a:custGeom>
              <a:solidFill>
                <a:schemeClr val="accent2">
                  <a:lumMod val="50000"/>
                </a:schemeClr>
              </a:solidFill>
              <a:ln>
                <a:noFill/>
              </a:ln>
              <a:effectLst/>
            </p:spPr>
            <p:txBody>
              <a:bodyPr wrap="none" anchor="ctr"/>
              <a:lstStyle/>
              <a:p>
                <a:endParaRPr lang="en-US" sz="3266" dirty="0">
                  <a:latin typeface="Lato Light" panose="020F0502020204030203" pitchFamily="34" charset="0"/>
                </a:endParaRPr>
              </a:p>
            </p:txBody>
          </p:sp>
        </p:grpSp>
        <p:grpSp>
          <p:nvGrpSpPr>
            <p:cNvPr id="4" name="Group 3">
              <a:extLst>
                <a:ext uri="{FF2B5EF4-FFF2-40B4-BE49-F238E27FC236}">
                  <a16:creationId xmlns:a16="http://schemas.microsoft.com/office/drawing/2014/main" id="{F8BB0626-7777-8748-9FF5-AEF0B6C0612E}"/>
                </a:ext>
              </a:extLst>
            </p:cNvPr>
            <p:cNvGrpSpPr/>
            <p:nvPr/>
          </p:nvGrpSpPr>
          <p:grpSpPr>
            <a:xfrm>
              <a:off x="3136476" y="9740099"/>
              <a:ext cx="4377764" cy="3213900"/>
              <a:chOff x="6962517" y="7320289"/>
              <a:chExt cx="5221988" cy="3833681"/>
            </a:xfrm>
          </p:grpSpPr>
          <p:sp>
            <p:nvSpPr>
              <p:cNvPr id="12295" name="Freeform 7">
                <a:extLst>
                  <a:ext uri="{FF2B5EF4-FFF2-40B4-BE49-F238E27FC236}">
                    <a16:creationId xmlns:a16="http://schemas.microsoft.com/office/drawing/2014/main" id="{6D61F886-4434-234C-8A38-B36AEC201D8D}"/>
                  </a:ext>
                </a:extLst>
              </p:cNvPr>
              <p:cNvSpPr>
                <a:spLocks noChangeArrowheads="1"/>
              </p:cNvSpPr>
              <p:nvPr/>
            </p:nvSpPr>
            <p:spPr bwMode="auto">
              <a:xfrm>
                <a:off x="6962517" y="7320289"/>
                <a:ext cx="5216227" cy="2906224"/>
              </a:xfrm>
              <a:custGeom>
                <a:avLst/>
                <a:gdLst>
                  <a:gd name="T0" fmla="*/ 4014 w 7985"/>
                  <a:gd name="T1" fmla="*/ 0 h 4451"/>
                  <a:gd name="T2" fmla="*/ 7984 w 7985"/>
                  <a:gd name="T3" fmla="*/ 2220 h 4451"/>
                  <a:gd name="T4" fmla="*/ 3972 w 7985"/>
                  <a:gd name="T5" fmla="*/ 4450 h 4451"/>
                  <a:gd name="T6" fmla="*/ 0 w 7985"/>
                  <a:gd name="T7" fmla="*/ 2230 h 4451"/>
                  <a:gd name="T8" fmla="*/ 4014 w 7985"/>
                  <a:gd name="T9" fmla="*/ 0 h 4451"/>
                </a:gdLst>
                <a:ahLst/>
                <a:cxnLst>
                  <a:cxn ang="0">
                    <a:pos x="T0" y="T1"/>
                  </a:cxn>
                  <a:cxn ang="0">
                    <a:pos x="T2" y="T3"/>
                  </a:cxn>
                  <a:cxn ang="0">
                    <a:pos x="T4" y="T5"/>
                  </a:cxn>
                  <a:cxn ang="0">
                    <a:pos x="T6" y="T7"/>
                  </a:cxn>
                  <a:cxn ang="0">
                    <a:pos x="T8" y="T9"/>
                  </a:cxn>
                </a:cxnLst>
                <a:rect l="0" t="0" r="r" b="b"/>
                <a:pathLst>
                  <a:path w="7985" h="4451">
                    <a:moveTo>
                      <a:pt x="4014" y="0"/>
                    </a:moveTo>
                    <a:lnTo>
                      <a:pt x="7984" y="2220"/>
                    </a:lnTo>
                    <a:lnTo>
                      <a:pt x="3972" y="4450"/>
                    </a:lnTo>
                    <a:lnTo>
                      <a:pt x="0" y="2230"/>
                    </a:lnTo>
                    <a:lnTo>
                      <a:pt x="4014" y="0"/>
                    </a:lnTo>
                  </a:path>
                </a:pathLst>
              </a:custGeom>
              <a:solidFill>
                <a:schemeClr val="accent1"/>
              </a:solidFill>
              <a:ln>
                <a:noFill/>
              </a:ln>
              <a:effectLst/>
            </p:spPr>
            <p:txBody>
              <a:bodyPr wrap="none" anchor="ctr"/>
              <a:lstStyle/>
              <a:p>
                <a:endParaRPr lang="en-US" sz="3266" dirty="0">
                  <a:latin typeface="Lato Light" panose="020F0502020204030203" pitchFamily="34" charset="0"/>
                </a:endParaRPr>
              </a:p>
            </p:txBody>
          </p:sp>
          <p:sp>
            <p:nvSpPr>
              <p:cNvPr id="12296" name="Freeform 8">
                <a:extLst>
                  <a:ext uri="{FF2B5EF4-FFF2-40B4-BE49-F238E27FC236}">
                    <a16:creationId xmlns:a16="http://schemas.microsoft.com/office/drawing/2014/main" id="{09787CEA-55CA-6E42-A1A6-879227F6635F}"/>
                  </a:ext>
                </a:extLst>
              </p:cNvPr>
              <p:cNvSpPr>
                <a:spLocks noChangeArrowheads="1"/>
              </p:cNvSpPr>
              <p:nvPr/>
            </p:nvSpPr>
            <p:spPr bwMode="auto">
              <a:xfrm>
                <a:off x="9557669" y="8771961"/>
                <a:ext cx="2626836" cy="2382009"/>
              </a:xfrm>
              <a:custGeom>
                <a:avLst/>
                <a:gdLst>
                  <a:gd name="T0" fmla="*/ 4012 w 4022"/>
                  <a:gd name="T1" fmla="*/ 0 h 3645"/>
                  <a:gd name="T2" fmla="*/ 4021 w 4022"/>
                  <a:gd name="T3" fmla="*/ 1415 h 3645"/>
                  <a:gd name="T4" fmla="*/ 8 w 4022"/>
                  <a:gd name="T5" fmla="*/ 3644 h 3645"/>
                  <a:gd name="T6" fmla="*/ 0 w 4022"/>
                  <a:gd name="T7" fmla="*/ 2230 h 3645"/>
                  <a:gd name="T8" fmla="*/ 4012 w 4022"/>
                  <a:gd name="T9" fmla="*/ 0 h 3645"/>
                </a:gdLst>
                <a:ahLst/>
                <a:cxnLst>
                  <a:cxn ang="0">
                    <a:pos x="T0" y="T1"/>
                  </a:cxn>
                  <a:cxn ang="0">
                    <a:pos x="T2" y="T3"/>
                  </a:cxn>
                  <a:cxn ang="0">
                    <a:pos x="T4" y="T5"/>
                  </a:cxn>
                  <a:cxn ang="0">
                    <a:pos x="T6" y="T7"/>
                  </a:cxn>
                  <a:cxn ang="0">
                    <a:pos x="T8" y="T9"/>
                  </a:cxn>
                </a:cxnLst>
                <a:rect l="0" t="0" r="r" b="b"/>
                <a:pathLst>
                  <a:path w="4022" h="3645">
                    <a:moveTo>
                      <a:pt x="4012" y="0"/>
                    </a:moveTo>
                    <a:lnTo>
                      <a:pt x="4021" y="1415"/>
                    </a:lnTo>
                    <a:lnTo>
                      <a:pt x="8" y="3644"/>
                    </a:lnTo>
                    <a:lnTo>
                      <a:pt x="0" y="2230"/>
                    </a:lnTo>
                    <a:lnTo>
                      <a:pt x="4012" y="0"/>
                    </a:lnTo>
                  </a:path>
                </a:pathLst>
              </a:custGeom>
              <a:solidFill>
                <a:schemeClr val="accent1">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12297" name="Freeform 9">
                <a:extLst>
                  <a:ext uri="{FF2B5EF4-FFF2-40B4-BE49-F238E27FC236}">
                    <a16:creationId xmlns:a16="http://schemas.microsoft.com/office/drawing/2014/main" id="{4FC14499-C091-F84F-99BF-DFCF6ABB2722}"/>
                  </a:ext>
                </a:extLst>
              </p:cNvPr>
              <p:cNvSpPr>
                <a:spLocks noChangeArrowheads="1"/>
              </p:cNvSpPr>
              <p:nvPr/>
            </p:nvSpPr>
            <p:spPr bwMode="auto">
              <a:xfrm>
                <a:off x="6962517" y="8777721"/>
                <a:ext cx="2600912" cy="2373369"/>
              </a:xfrm>
              <a:custGeom>
                <a:avLst/>
                <a:gdLst>
                  <a:gd name="T0" fmla="*/ 3972 w 3981"/>
                  <a:gd name="T1" fmla="*/ 2220 h 3635"/>
                  <a:gd name="T2" fmla="*/ 3980 w 3981"/>
                  <a:gd name="T3" fmla="*/ 3634 h 3635"/>
                  <a:gd name="T4" fmla="*/ 9 w 3981"/>
                  <a:gd name="T5" fmla="*/ 1413 h 3635"/>
                  <a:gd name="T6" fmla="*/ 0 w 3981"/>
                  <a:gd name="T7" fmla="*/ 0 h 3635"/>
                  <a:gd name="T8" fmla="*/ 3972 w 3981"/>
                  <a:gd name="T9" fmla="*/ 2220 h 3635"/>
                </a:gdLst>
                <a:ahLst/>
                <a:cxnLst>
                  <a:cxn ang="0">
                    <a:pos x="T0" y="T1"/>
                  </a:cxn>
                  <a:cxn ang="0">
                    <a:pos x="T2" y="T3"/>
                  </a:cxn>
                  <a:cxn ang="0">
                    <a:pos x="T4" y="T5"/>
                  </a:cxn>
                  <a:cxn ang="0">
                    <a:pos x="T6" y="T7"/>
                  </a:cxn>
                  <a:cxn ang="0">
                    <a:pos x="T8" y="T9"/>
                  </a:cxn>
                </a:cxnLst>
                <a:rect l="0" t="0" r="r" b="b"/>
                <a:pathLst>
                  <a:path w="3981" h="3635">
                    <a:moveTo>
                      <a:pt x="3972" y="2220"/>
                    </a:moveTo>
                    <a:lnTo>
                      <a:pt x="3980" y="3634"/>
                    </a:lnTo>
                    <a:lnTo>
                      <a:pt x="9" y="1413"/>
                    </a:lnTo>
                    <a:lnTo>
                      <a:pt x="0" y="0"/>
                    </a:lnTo>
                    <a:lnTo>
                      <a:pt x="3972" y="2220"/>
                    </a:lnTo>
                  </a:path>
                </a:pathLst>
              </a:custGeom>
              <a:solidFill>
                <a:schemeClr val="accent1">
                  <a:lumMod val="50000"/>
                </a:schemeClr>
              </a:solidFill>
              <a:ln>
                <a:noFill/>
              </a:ln>
              <a:effectLst/>
            </p:spPr>
            <p:txBody>
              <a:bodyPr wrap="none" anchor="ctr"/>
              <a:lstStyle/>
              <a:p>
                <a:endParaRPr lang="en-US" sz="3266" dirty="0">
                  <a:latin typeface="Lato Light" panose="020F0502020204030203" pitchFamily="34" charset="0"/>
                </a:endParaRPr>
              </a:p>
            </p:txBody>
          </p:sp>
        </p:grpSp>
        <p:grpSp>
          <p:nvGrpSpPr>
            <p:cNvPr id="17" name="Group 16">
              <a:extLst>
                <a:ext uri="{FF2B5EF4-FFF2-40B4-BE49-F238E27FC236}">
                  <a16:creationId xmlns:a16="http://schemas.microsoft.com/office/drawing/2014/main" id="{6ED04ECD-6670-B64A-B525-4727C64CB9BB}"/>
                </a:ext>
              </a:extLst>
            </p:cNvPr>
            <p:cNvGrpSpPr/>
            <p:nvPr/>
          </p:nvGrpSpPr>
          <p:grpSpPr>
            <a:xfrm>
              <a:off x="9701914" y="3754179"/>
              <a:ext cx="4377764" cy="3211487"/>
              <a:chOff x="12193146" y="2562030"/>
              <a:chExt cx="5221988" cy="3830802"/>
            </a:xfrm>
          </p:grpSpPr>
          <p:sp>
            <p:nvSpPr>
              <p:cNvPr id="18" name="Freeform 1">
                <a:extLst>
                  <a:ext uri="{FF2B5EF4-FFF2-40B4-BE49-F238E27FC236}">
                    <a16:creationId xmlns:a16="http://schemas.microsoft.com/office/drawing/2014/main" id="{B28D6394-9A80-1147-A572-4E5F86B397EC}"/>
                  </a:ext>
                </a:extLst>
              </p:cNvPr>
              <p:cNvSpPr>
                <a:spLocks noChangeArrowheads="1"/>
              </p:cNvSpPr>
              <p:nvPr/>
            </p:nvSpPr>
            <p:spPr bwMode="auto">
              <a:xfrm>
                <a:off x="12193146" y="2562030"/>
                <a:ext cx="5216227" cy="2906224"/>
              </a:xfrm>
              <a:custGeom>
                <a:avLst/>
                <a:gdLst>
                  <a:gd name="T0" fmla="*/ 4014 w 7985"/>
                  <a:gd name="T1" fmla="*/ 0 h 4451"/>
                  <a:gd name="T2" fmla="*/ 7984 w 7985"/>
                  <a:gd name="T3" fmla="*/ 2220 h 4451"/>
                  <a:gd name="T4" fmla="*/ 3971 w 7985"/>
                  <a:gd name="T5" fmla="*/ 4450 h 4451"/>
                  <a:gd name="T6" fmla="*/ 0 w 7985"/>
                  <a:gd name="T7" fmla="*/ 2229 h 4451"/>
                  <a:gd name="T8" fmla="*/ 4014 w 7985"/>
                  <a:gd name="T9" fmla="*/ 0 h 4451"/>
                </a:gdLst>
                <a:ahLst/>
                <a:cxnLst>
                  <a:cxn ang="0">
                    <a:pos x="T0" y="T1"/>
                  </a:cxn>
                  <a:cxn ang="0">
                    <a:pos x="T2" y="T3"/>
                  </a:cxn>
                  <a:cxn ang="0">
                    <a:pos x="T4" y="T5"/>
                  </a:cxn>
                  <a:cxn ang="0">
                    <a:pos x="T6" y="T7"/>
                  </a:cxn>
                  <a:cxn ang="0">
                    <a:pos x="T8" y="T9"/>
                  </a:cxn>
                </a:cxnLst>
                <a:rect l="0" t="0" r="r" b="b"/>
                <a:pathLst>
                  <a:path w="7985" h="4451">
                    <a:moveTo>
                      <a:pt x="4014" y="0"/>
                    </a:moveTo>
                    <a:lnTo>
                      <a:pt x="7984" y="2220"/>
                    </a:lnTo>
                    <a:lnTo>
                      <a:pt x="3971" y="4450"/>
                    </a:lnTo>
                    <a:lnTo>
                      <a:pt x="0" y="2229"/>
                    </a:lnTo>
                    <a:lnTo>
                      <a:pt x="4014" y="0"/>
                    </a:lnTo>
                  </a:path>
                </a:pathLst>
              </a:custGeom>
              <a:solidFill>
                <a:schemeClr val="accent4"/>
              </a:solidFill>
              <a:ln>
                <a:noFill/>
              </a:ln>
              <a:effectLst/>
            </p:spPr>
            <p:txBody>
              <a:bodyPr wrap="none" anchor="ctr"/>
              <a:lstStyle/>
              <a:p>
                <a:endParaRPr lang="en-US" sz="3266" dirty="0">
                  <a:latin typeface="Lato Light" panose="020F0502020204030203" pitchFamily="34" charset="0"/>
                </a:endParaRPr>
              </a:p>
            </p:txBody>
          </p:sp>
          <p:sp>
            <p:nvSpPr>
              <p:cNvPr id="19" name="Freeform 2">
                <a:extLst>
                  <a:ext uri="{FF2B5EF4-FFF2-40B4-BE49-F238E27FC236}">
                    <a16:creationId xmlns:a16="http://schemas.microsoft.com/office/drawing/2014/main" id="{563384FE-8BDB-374A-81D6-E3EB4F10D7E1}"/>
                  </a:ext>
                </a:extLst>
              </p:cNvPr>
              <p:cNvSpPr>
                <a:spLocks noChangeArrowheads="1"/>
              </p:cNvSpPr>
              <p:nvPr/>
            </p:nvSpPr>
            <p:spPr bwMode="auto">
              <a:xfrm>
                <a:off x="14788298" y="4013702"/>
                <a:ext cx="2626836" cy="2379130"/>
              </a:xfrm>
              <a:custGeom>
                <a:avLst/>
                <a:gdLst>
                  <a:gd name="T0" fmla="*/ 4013 w 4023"/>
                  <a:gd name="T1" fmla="*/ 0 h 3644"/>
                  <a:gd name="T2" fmla="*/ 4022 w 4023"/>
                  <a:gd name="T3" fmla="*/ 1414 h 3644"/>
                  <a:gd name="T4" fmla="*/ 9 w 4023"/>
                  <a:gd name="T5" fmla="*/ 3643 h 3644"/>
                  <a:gd name="T6" fmla="*/ 0 w 4023"/>
                  <a:gd name="T7" fmla="*/ 2230 h 3644"/>
                  <a:gd name="T8" fmla="*/ 4013 w 4023"/>
                  <a:gd name="T9" fmla="*/ 0 h 3644"/>
                </a:gdLst>
                <a:ahLst/>
                <a:cxnLst>
                  <a:cxn ang="0">
                    <a:pos x="T0" y="T1"/>
                  </a:cxn>
                  <a:cxn ang="0">
                    <a:pos x="T2" y="T3"/>
                  </a:cxn>
                  <a:cxn ang="0">
                    <a:pos x="T4" y="T5"/>
                  </a:cxn>
                  <a:cxn ang="0">
                    <a:pos x="T6" y="T7"/>
                  </a:cxn>
                  <a:cxn ang="0">
                    <a:pos x="T8" y="T9"/>
                  </a:cxn>
                </a:cxnLst>
                <a:rect l="0" t="0" r="r" b="b"/>
                <a:pathLst>
                  <a:path w="4023" h="3644">
                    <a:moveTo>
                      <a:pt x="4013" y="0"/>
                    </a:moveTo>
                    <a:lnTo>
                      <a:pt x="4022" y="1414"/>
                    </a:lnTo>
                    <a:lnTo>
                      <a:pt x="9" y="3643"/>
                    </a:lnTo>
                    <a:lnTo>
                      <a:pt x="0" y="2230"/>
                    </a:lnTo>
                    <a:lnTo>
                      <a:pt x="4013" y="0"/>
                    </a:lnTo>
                  </a:path>
                </a:pathLst>
              </a:custGeom>
              <a:solidFill>
                <a:schemeClr val="accent4">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20" name="Freeform 3">
                <a:extLst>
                  <a:ext uri="{FF2B5EF4-FFF2-40B4-BE49-F238E27FC236}">
                    <a16:creationId xmlns:a16="http://schemas.microsoft.com/office/drawing/2014/main" id="{80EDB259-E997-4545-B7A0-CA09B03D0572}"/>
                  </a:ext>
                </a:extLst>
              </p:cNvPr>
              <p:cNvSpPr>
                <a:spLocks noChangeArrowheads="1"/>
              </p:cNvSpPr>
              <p:nvPr/>
            </p:nvSpPr>
            <p:spPr bwMode="auto">
              <a:xfrm>
                <a:off x="12193146" y="4019462"/>
                <a:ext cx="2600912" cy="2373369"/>
              </a:xfrm>
              <a:custGeom>
                <a:avLst/>
                <a:gdLst>
                  <a:gd name="T0" fmla="*/ 3971 w 3981"/>
                  <a:gd name="T1" fmla="*/ 2221 h 3635"/>
                  <a:gd name="T2" fmla="*/ 3980 w 3981"/>
                  <a:gd name="T3" fmla="*/ 3634 h 3635"/>
                  <a:gd name="T4" fmla="*/ 8 w 3981"/>
                  <a:gd name="T5" fmla="*/ 1414 h 3635"/>
                  <a:gd name="T6" fmla="*/ 0 w 3981"/>
                  <a:gd name="T7" fmla="*/ 0 h 3635"/>
                  <a:gd name="T8" fmla="*/ 3971 w 3981"/>
                  <a:gd name="T9" fmla="*/ 2221 h 3635"/>
                </a:gdLst>
                <a:ahLst/>
                <a:cxnLst>
                  <a:cxn ang="0">
                    <a:pos x="T0" y="T1"/>
                  </a:cxn>
                  <a:cxn ang="0">
                    <a:pos x="T2" y="T3"/>
                  </a:cxn>
                  <a:cxn ang="0">
                    <a:pos x="T4" y="T5"/>
                  </a:cxn>
                  <a:cxn ang="0">
                    <a:pos x="T6" y="T7"/>
                  </a:cxn>
                  <a:cxn ang="0">
                    <a:pos x="T8" y="T9"/>
                  </a:cxn>
                </a:cxnLst>
                <a:rect l="0" t="0" r="r" b="b"/>
                <a:pathLst>
                  <a:path w="3981" h="3635">
                    <a:moveTo>
                      <a:pt x="3971" y="2221"/>
                    </a:moveTo>
                    <a:lnTo>
                      <a:pt x="3980" y="3634"/>
                    </a:lnTo>
                    <a:lnTo>
                      <a:pt x="8" y="1414"/>
                    </a:lnTo>
                    <a:lnTo>
                      <a:pt x="0" y="0"/>
                    </a:lnTo>
                    <a:lnTo>
                      <a:pt x="3971" y="2221"/>
                    </a:lnTo>
                  </a:path>
                </a:pathLst>
              </a:custGeom>
              <a:solidFill>
                <a:schemeClr val="accent4">
                  <a:lumMod val="50000"/>
                </a:schemeClr>
              </a:solidFill>
              <a:ln>
                <a:noFill/>
              </a:ln>
              <a:effectLst/>
            </p:spPr>
            <p:txBody>
              <a:bodyPr wrap="none" anchor="ctr"/>
              <a:lstStyle/>
              <a:p>
                <a:endParaRPr lang="en-US" sz="3266" dirty="0">
                  <a:latin typeface="Lato Light" panose="020F0502020204030203" pitchFamily="34" charset="0"/>
                </a:endParaRPr>
              </a:p>
            </p:txBody>
          </p:sp>
        </p:grpSp>
        <p:grpSp>
          <p:nvGrpSpPr>
            <p:cNvPr id="21" name="Group 20">
              <a:extLst>
                <a:ext uri="{FF2B5EF4-FFF2-40B4-BE49-F238E27FC236}">
                  <a16:creationId xmlns:a16="http://schemas.microsoft.com/office/drawing/2014/main" id="{FC899ABA-4F1A-6749-9319-D0DE00707004}"/>
                </a:ext>
              </a:extLst>
            </p:cNvPr>
            <p:cNvGrpSpPr/>
            <p:nvPr/>
          </p:nvGrpSpPr>
          <p:grpSpPr>
            <a:xfrm>
              <a:off x="11894418" y="1762088"/>
              <a:ext cx="4377764" cy="3211487"/>
              <a:chOff x="12193146" y="2562030"/>
              <a:chExt cx="5221988" cy="3830802"/>
            </a:xfrm>
          </p:grpSpPr>
          <p:sp>
            <p:nvSpPr>
              <p:cNvPr id="22" name="Freeform 1">
                <a:extLst>
                  <a:ext uri="{FF2B5EF4-FFF2-40B4-BE49-F238E27FC236}">
                    <a16:creationId xmlns:a16="http://schemas.microsoft.com/office/drawing/2014/main" id="{EAFA34C1-DAB5-1C46-9760-A4EE4828A8D7}"/>
                  </a:ext>
                </a:extLst>
              </p:cNvPr>
              <p:cNvSpPr>
                <a:spLocks noChangeArrowheads="1"/>
              </p:cNvSpPr>
              <p:nvPr/>
            </p:nvSpPr>
            <p:spPr bwMode="auto">
              <a:xfrm>
                <a:off x="12193146" y="2562030"/>
                <a:ext cx="5216227" cy="2906224"/>
              </a:xfrm>
              <a:custGeom>
                <a:avLst/>
                <a:gdLst>
                  <a:gd name="T0" fmla="*/ 4014 w 7985"/>
                  <a:gd name="T1" fmla="*/ 0 h 4451"/>
                  <a:gd name="T2" fmla="*/ 7984 w 7985"/>
                  <a:gd name="T3" fmla="*/ 2220 h 4451"/>
                  <a:gd name="T4" fmla="*/ 3971 w 7985"/>
                  <a:gd name="T5" fmla="*/ 4450 h 4451"/>
                  <a:gd name="T6" fmla="*/ 0 w 7985"/>
                  <a:gd name="T7" fmla="*/ 2229 h 4451"/>
                  <a:gd name="T8" fmla="*/ 4014 w 7985"/>
                  <a:gd name="T9" fmla="*/ 0 h 4451"/>
                </a:gdLst>
                <a:ahLst/>
                <a:cxnLst>
                  <a:cxn ang="0">
                    <a:pos x="T0" y="T1"/>
                  </a:cxn>
                  <a:cxn ang="0">
                    <a:pos x="T2" y="T3"/>
                  </a:cxn>
                  <a:cxn ang="0">
                    <a:pos x="T4" y="T5"/>
                  </a:cxn>
                  <a:cxn ang="0">
                    <a:pos x="T6" y="T7"/>
                  </a:cxn>
                  <a:cxn ang="0">
                    <a:pos x="T8" y="T9"/>
                  </a:cxn>
                </a:cxnLst>
                <a:rect l="0" t="0" r="r" b="b"/>
                <a:pathLst>
                  <a:path w="7985" h="4451">
                    <a:moveTo>
                      <a:pt x="4014" y="0"/>
                    </a:moveTo>
                    <a:lnTo>
                      <a:pt x="7984" y="2220"/>
                    </a:lnTo>
                    <a:lnTo>
                      <a:pt x="3971" y="4450"/>
                    </a:lnTo>
                    <a:lnTo>
                      <a:pt x="0" y="2229"/>
                    </a:lnTo>
                    <a:lnTo>
                      <a:pt x="4014" y="0"/>
                    </a:lnTo>
                  </a:path>
                </a:pathLst>
              </a:custGeom>
              <a:solidFill>
                <a:schemeClr val="accent5"/>
              </a:solidFill>
              <a:ln>
                <a:noFill/>
              </a:ln>
              <a:effectLst/>
            </p:spPr>
            <p:txBody>
              <a:bodyPr wrap="none" anchor="ctr"/>
              <a:lstStyle/>
              <a:p>
                <a:endParaRPr lang="en-US" sz="3266" dirty="0">
                  <a:latin typeface="Lato Light" panose="020F0502020204030203" pitchFamily="34" charset="0"/>
                </a:endParaRPr>
              </a:p>
            </p:txBody>
          </p:sp>
          <p:sp>
            <p:nvSpPr>
              <p:cNvPr id="23" name="Freeform 2">
                <a:extLst>
                  <a:ext uri="{FF2B5EF4-FFF2-40B4-BE49-F238E27FC236}">
                    <a16:creationId xmlns:a16="http://schemas.microsoft.com/office/drawing/2014/main" id="{1A13C90D-195C-ED49-A856-6B6ADC55EB62}"/>
                  </a:ext>
                </a:extLst>
              </p:cNvPr>
              <p:cNvSpPr>
                <a:spLocks noChangeArrowheads="1"/>
              </p:cNvSpPr>
              <p:nvPr/>
            </p:nvSpPr>
            <p:spPr bwMode="auto">
              <a:xfrm>
                <a:off x="14788298" y="4013702"/>
                <a:ext cx="2626836" cy="2379130"/>
              </a:xfrm>
              <a:custGeom>
                <a:avLst/>
                <a:gdLst>
                  <a:gd name="T0" fmla="*/ 4013 w 4023"/>
                  <a:gd name="T1" fmla="*/ 0 h 3644"/>
                  <a:gd name="T2" fmla="*/ 4022 w 4023"/>
                  <a:gd name="T3" fmla="*/ 1414 h 3644"/>
                  <a:gd name="T4" fmla="*/ 9 w 4023"/>
                  <a:gd name="T5" fmla="*/ 3643 h 3644"/>
                  <a:gd name="T6" fmla="*/ 0 w 4023"/>
                  <a:gd name="T7" fmla="*/ 2230 h 3644"/>
                  <a:gd name="T8" fmla="*/ 4013 w 4023"/>
                  <a:gd name="T9" fmla="*/ 0 h 3644"/>
                </a:gdLst>
                <a:ahLst/>
                <a:cxnLst>
                  <a:cxn ang="0">
                    <a:pos x="T0" y="T1"/>
                  </a:cxn>
                  <a:cxn ang="0">
                    <a:pos x="T2" y="T3"/>
                  </a:cxn>
                  <a:cxn ang="0">
                    <a:pos x="T4" y="T5"/>
                  </a:cxn>
                  <a:cxn ang="0">
                    <a:pos x="T6" y="T7"/>
                  </a:cxn>
                  <a:cxn ang="0">
                    <a:pos x="T8" y="T9"/>
                  </a:cxn>
                </a:cxnLst>
                <a:rect l="0" t="0" r="r" b="b"/>
                <a:pathLst>
                  <a:path w="4023" h="3644">
                    <a:moveTo>
                      <a:pt x="4013" y="0"/>
                    </a:moveTo>
                    <a:lnTo>
                      <a:pt x="4022" y="1414"/>
                    </a:lnTo>
                    <a:lnTo>
                      <a:pt x="9" y="3643"/>
                    </a:lnTo>
                    <a:lnTo>
                      <a:pt x="0" y="2230"/>
                    </a:lnTo>
                    <a:lnTo>
                      <a:pt x="4013" y="0"/>
                    </a:lnTo>
                  </a:path>
                </a:pathLst>
              </a:custGeom>
              <a:solidFill>
                <a:schemeClr val="accent5">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24" name="Freeform 3">
                <a:extLst>
                  <a:ext uri="{FF2B5EF4-FFF2-40B4-BE49-F238E27FC236}">
                    <a16:creationId xmlns:a16="http://schemas.microsoft.com/office/drawing/2014/main" id="{08996941-F830-4B42-8B89-AC4E7879BC8D}"/>
                  </a:ext>
                </a:extLst>
              </p:cNvPr>
              <p:cNvSpPr>
                <a:spLocks noChangeArrowheads="1"/>
              </p:cNvSpPr>
              <p:nvPr/>
            </p:nvSpPr>
            <p:spPr bwMode="auto">
              <a:xfrm>
                <a:off x="12193146" y="4019462"/>
                <a:ext cx="2600912" cy="2373369"/>
              </a:xfrm>
              <a:custGeom>
                <a:avLst/>
                <a:gdLst>
                  <a:gd name="T0" fmla="*/ 3971 w 3981"/>
                  <a:gd name="T1" fmla="*/ 2221 h 3635"/>
                  <a:gd name="T2" fmla="*/ 3980 w 3981"/>
                  <a:gd name="T3" fmla="*/ 3634 h 3635"/>
                  <a:gd name="T4" fmla="*/ 8 w 3981"/>
                  <a:gd name="T5" fmla="*/ 1414 h 3635"/>
                  <a:gd name="T6" fmla="*/ 0 w 3981"/>
                  <a:gd name="T7" fmla="*/ 0 h 3635"/>
                  <a:gd name="T8" fmla="*/ 3971 w 3981"/>
                  <a:gd name="T9" fmla="*/ 2221 h 3635"/>
                </a:gdLst>
                <a:ahLst/>
                <a:cxnLst>
                  <a:cxn ang="0">
                    <a:pos x="T0" y="T1"/>
                  </a:cxn>
                  <a:cxn ang="0">
                    <a:pos x="T2" y="T3"/>
                  </a:cxn>
                  <a:cxn ang="0">
                    <a:pos x="T4" y="T5"/>
                  </a:cxn>
                  <a:cxn ang="0">
                    <a:pos x="T6" y="T7"/>
                  </a:cxn>
                  <a:cxn ang="0">
                    <a:pos x="T8" y="T9"/>
                  </a:cxn>
                </a:cxnLst>
                <a:rect l="0" t="0" r="r" b="b"/>
                <a:pathLst>
                  <a:path w="3981" h="3635">
                    <a:moveTo>
                      <a:pt x="3971" y="2221"/>
                    </a:moveTo>
                    <a:lnTo>
                      <a:pt x="3980" y="3634"/>
                    </a:lnTo>
                    <a:lnTo>
                      <a:pt x="8" y="1414"/>
                    </a:lnTo>
                    <a:lnTo>
                      <a:pt x="0" y="0"/>
                    </a:lnTo>
                    <a:lnTo>
                      <a:pt x="3971" y="2221"/>
                    </a:lnTo>
                  </a:path>
                </a:pathLst>
              </a:custGeom>
              <a:solidFill>
                <a:schemeClr val="accent5">
                  <a:lumMod val="50000"/>
                </a:schemeClr>
              </a:solidFill>
              <a:ln>
                <a:noFill/>
              </a:ln>
              <a:effectLst/>
            </p:spPr>
            <p:txBody>
              <a:bodyPr wrap="none" anchor="ctr"/>
              <a:lstStyle/>
              <a:p>
                <a:endParaRPr lang="en-US" sz="3266" dirty="0">
                  <a:latin typeface="Lato Light" panose="020F0502020204030203" pitchFamily="34" charset="0"/>
                </a:endParaRPr>
              </a:p>
            </p:txBody>
          </p:sp>
        </p:grpSp>
      </p:grpSp>
      <p:sp>
        <p:nvSpPr>
          <p:cNvPr id="26" name="TextBox 25">
            <a:extLst>
              <a:ext uri="{FF2B5EF4-FFF2-40B4-BE49-F238E27FC236}">
                <a16:creationId xmlns:a16="http://schemas.microsoft.com/office/drawing/2014/main" id="{DE8A3B71-40AD-8246-9533-2AF7C67EE71B}"/>
              </a:ext>
            </a:extLst>
          </p:cNvPr>
          <p:cNvSpPr txBox="1"/>
          <p:nvPr/>
        </p:nvSpPr>
        <p:spPr>
          <a:xfrm>
            <a:off x="3843762" y="306186"/>
            <a:ext cx="4504503" cy="553998"/>
          </a:xfrm>
          <a:prstGeom prst="rect">
            <a:avLst/>
          </a:prstGeom>
          <a:noFill/>
        </p:spPr>
        <p:txBody>
          <a:bodyPr wrap="none" rtlCol="0">
            <a:spAutoFit/>
          </a:bodyPr>
          <a:lstStyle/>
          <a:p>
            <a:pPr algn="ctr"/>
            <a:r>
              <a:rPr lang="en-US" sz="3000" b="1" dirty="0">
                <a:solidFill>
                  <a:schemeClr val="tx2"/>
                </a:solidFill>
                <a:latin typeface="Akzidenz-Grotesk BQ Super" pitchFamily="50" charset="0"/>
                <a:cs typeface="Poppins" pitchFamily="2" charset="77"/>
              </a:rPr>
              <a:t>PRODUCT ROADMAP</a:t>
            </a:r>
          </a:p>
        </p:txBody>
      </p:sp>
      <p:sp>
        <p:nvSpPr>
          <p:cNvPr id="27" name="TextBox 26">
            <a:extLst>
              <a:ext uri="{FF2B5EF4-FFF2-40B4-BE49-F238E27FC236}">
                <a16:creationId xmlns:a16="http://schemas.microsoft.com/office/drawing/2014/main" id="{C9F9DE31-8022-1A43-A4DA-4F792AD15059}"/>
              </a:ext>
            </a:extLst>
          </p:cNvPr>
          <p:cNvSpPr txBox="1"/>
          <p:nvPr/>
        </p:nvSpPr>
        <p:spPr>
          <a:xfrm>
            <a:off x="4883424" y="787593"/>
            <a:ext cx="2425152" cy="276999"/>
          </a:xfrm>
          <a:prstGeom prst="rect">
            <a:avLst/>
          </a:prstGeom>
          <a:noFill/>
        </p:spPr>
        <p:txBody>
          <a:bodyPr wrap="none" rtlCol="0">
            <a:spAutoFit/>
          </a:bodyPr>
          <a:lstStyle/>
          <a:p>
            <a:pPr algn="ctr"/>
            <a:r>
              <a:rPr lang="en-US" sz="1200" spc="150" dirty="0">
                <a:solidFill>
                  <a:schemeClr val="bg1">
                    <a:lumMod val="65000"/>
                  </a:schemeClr>
                </a:solidFill>
                <a:latin typeface="Poppins Light" pitchFamily="2" charset="77"/>
                <a:cs typeface="Poppins Light" pitchFamily="2" charset="77"/>
              </a:rPr>
              <a:t>WRITE YOUR SUBTITLE HERE</a:t>
            </a:r>
          </a:p>
        </p:txBody>
      </p:sp>
      <p:sp>
        <p:nvSpPr>
          <p:cNvPr id="28" name="Freeform 630">
            <a:extLst>
              <a:ext uri="{FF2B5EF4-FFF2-40B4-BE49-F238E27FC236}">
                <a16:creationId xmlns:a16="http://schemas.microsoft.com/office/drawing/2014/main" id="{FC8A0663-0E42-524E-9344-B473A8CCC4C8}"/>
              </a:ext>
            </a:extLst>
          </p:cNvPr>
          <p:cNvSpPr>
            <a:spLocks noChangeAspect="1"/>
          </p:cNvSpPr>
          <p:nvPr/>
        </p:nvSpPr>
        <p:spPr bwMode="auto">
          <a:xfrm>
            <a:off x="1545002" y="5351418"/>
            <a:ext cx="411420" cy="424809"/>
          </a:xfrm>
          <a:custGeom>
            <a:avLst/>
            <a:gdLst>
              <a:gd name="T0" fmla="*/ 426660 w 158757"/>
              <a:gd name="T1" fmla="*/ 537620 h 164742"/>
              <a:gd name="T2" fmla="*/ 678037 w 158757"/>
              <a:gd name="T3" fmla="*/ 537620 h 164742"/>
              <a:gd name="T4" fmla="*/ 678037 w 158757"/>
              <a:gd name="T5" fmla="*/ 787047 h 164742"/>
              <a:gd name="T6" fmla="*/ 678037 w 158757"/>
              <a:gd name="T7" fmla="*/ 2342653 h 164742"/>
              <a:gd name="T8" fmla="*/ 1465235 w 158757"/>
              <a:gd name="T9" fmla="*/ 2664274 h 164742"/>
              <a:gd name="T10" fmla="*/ 2245823 w 158757"/>
              <a:gd name="T11" fmla="*/ 2342653 h 164742"/>
              <a:gd name="T12" fmla="*/ 2245823 w 158757"/>
              <a:gd name="T13" fmla="*/ 787047 h 164742"/>
              <a:gd name="T14" fmla="*/ 2245823 w 158757"/>
              <a:gd name="T15" fmla="*/ 537620 h 164742"/>
              <a:gd name="T16" fmla="*/ 2497206 w 158757"/>
              <a:gd name="T17" fmla="*/ 537620 h 164742"/>
              <a:gd name="T18" fmla="*/ 2497206 w 158757"/>
              <a:gd name="T19" fmla="*/ 2592080 h 164742"/>
              <a:gd name="T20" fmla="*/ 1465235 w 158757"/>
              <a:gd name="T21" fmla="*/ 3018713 h 164742"/>
              <a:gd name="T22" fmla="*/ 426660 w 158757"/>
              <a:gd name="T23" fmla="*/ 2592080 h 164742"/>
              <a:gd name="T24" fmla="*/ 426660 w 158757"/>
              <a:gd name="T25" fmla="*/ 537620 h 164742"/>
              <a:gd name="T26" fmla="*/ 1465359 w 158757"/>
              <a:gd name="T27" fmla="*/ 0 h 164742"/>
              <a:gd name="T28" fmla="*/ 1637890 w 158757"/>
              <a:gd name="T29" fmla="*/ 178346 h 164742"/>
              <a:gd name="T30" fmla="*/ 1637890 w 158757"/>
              <a:gd name="T31" fmla="*/ 1327693 h 164742"/>
              <a:gd name="T32" fmla="*/ 1465359 w 158757"/>
              <a:gd name="T33" fmla="*/ 1506039 h 164742"/>
              <a:gd name="T34" fmla="*/ 1292829 w 158757"/>
              <a:gd name="T35" fmla="*/ 1327693 h 164742"/>
              <a:gd name="T36" fmla="*/ 1292829 w 158757"/>
              <a:gd name="T37" fmla="*/ 178346 h 164742"/>
              <a:gd name="T38" fmla="*/ 1465359 w 158757"/>
              <a:gd name="T39" fmla="*/ 0 h 1647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8757" h="164742">
                <a:moveTo>
                  <a:pt x="23127" y="29340"/>
                </a:moveTo>
                <a:cubicBezTo>
                  <a:pt x="27072" y="25400"/>
                  <a:pt x="33167" y="25400"/>
                  <a:pt x="36753" y="29340"/>
                </a:cubicBezTo>
                <a:cubicBezTo>
                  <a:pt x="40697" y="32922"/>
                  <a:pt x="40697" y="39012"/>
                  <a:pt x="36753" y="42952"/>
                </a:cubicBezTo>
                <a:cubicBezTo>
                  <a:pt x="13446" y="66235"/>
                  <a:pt x="13446" y="104205"/>
                  <a:pt x="36753" y="127847"/>
                </a:cubicBezTo>
                <a:cubicBezTo>
                  <a:pt x="48227" y="138951"/>
                  <a:pt x="63287" y="145399"/>
                  <a:pt x="79423" y="145399"/>
                </a:cubicBezTo>
                <a:cubicBezTo>
                  <a:pt x="95559" y="145399"/>
                  <a:pt x="110619" y="138951"/>
                  <a:pt x="121735" y="127847"/>
                </a:cubicBezTo>
                <a:cubicBezTo>
                  <a:pt x="145401" y="104205"/>
                  <a:pt x="145401" y="66235"/>
                  <a:pt x="121735" y="42952"/>
                </a:cubicBezTo>
                <a:cubicBezTo>
                  <a:pt x="118149" y="39012"/>
                  <a:pt x="118149" y="32922"/>
                  <a:pt x="121735" y="29340"/>
                </a:cubicBezTo>
                <a:cubicBezTo>
                  <a:pt x="125321" y="25400"/>
                  <a:pt x="131775" y="25400"/>
                  <a:pt x="135361" y="29340"/>
                </a:cubicBezTo>
                <a:cubicBezTo>
                  <a:pt x="166556" y="60146"/>
                  <a:pt x="166556" y="110653"/>
                  <a:pt x="135361" y="141459"/>
                </a:cubicBezTo>
                <a:cubicBezTo>
                  <a:pt x="119942" y="156861"/>
                  <a:pt x="99503" y="164742"/>
                  <a:pt x="79423" y="164742"/>
                </a:cubicBezTo>
                <a:cubicBezTo>
                  <a:pt x="58984" y="164742"/>
                  <a:pt x="38904" y="156861"/>
                  <a:pt x="23127" y="141459"/>
                </a:cubicBezTo>
                <a:cubicBezTo>
                  <a:pt x="-7710" y="110653"/>
                  <a:pt x="-7710" y="60146"/>
                  <a:pt x="23127" y="29340"/>
                </a:cubicBezTo>
                <a:close/>
                <a:moveTo>
                  <a:pt x="79430" y="0"/>
                </a:moveTo>
                <a:cubicBezTo>
                  <a:pt x="84625" y="0"/>
                  <a:pt x="88782" y="4686"/>
                  <a:pt x="88782" y="9733"/>
                </a:cubicBezTo>
                <a:lnTo>
                  <a:pt x="88782" y="72457"/>
                </a:lnTo>
                <a:cubicBezTo>
                  <a:pt x="88782" y="77864"/>
                  <a:pt x="84625" y="82190"/>
                  <a:pt x="79430" y="82190"/>
                </a:cubicBezTo>
                <a:cubicBezTo>
                  <a:pt x="74234" y="82190"/>
                  <a:pt x="70078" y="77864"/>
                  <a:pt x="70078" y="72457"/>
                </a:cubicBezTo>
                <a:lnTo>
                  <a:pt x="70078" y="9733"/>
                </a:lnTo>
                <a:cubicBezTo>
                  <a:pt x="70078" y="4686"/>
                  <a:pt x="74234" y="0"/>
                  <a:pt x="79430" y="0"/>
                </a:cubicBezTo>
                <a:close/>
              </a:path>
            </a:pathLst>
          </a:custGeom>
          <a:solidFill>
            <a:schemeClr val="bg1"/>
          </a:solidFill>
          <a:ln>
            <a:noFill/>
          </a:ln>
        </p:spPr>
        <p:txBody>
          <a:bodyPr anchor="ctr"/>
          <a:lstStyle/>
          <a:p>
            <a:endParaRPr lang="en-US" sz="900" dirty="0">
              <a:latin typeface="Lato Light" panose="020F0502020204030203" pitchFamily="34" charset="0"/>
            </a:endParaRPr>
          </a:p>
        </p:txBody>
      </p:sp>
      <p:sp>
        <p:nvSpPr>
          <p:cNvPr id="29" name="Freeform 631">
            <a:extLst>
              <a:ext uri="{FF2B5EF4-FFF2-40B4-BE49-F238E27FC236}">
                <a16:creationId xmlns:a16="http://schemas.microsoft.com/office/drawing/2014/main" id="{949F071F-275E-FA43-A37B-F119B361A55E}"/>
              </a:ext>
            </a:extLst>
          </p:cNvPr>
          <p:cNvSpPr>
            <a:spLocks noChangeAspect="1"/>
          </p:cNvSpPr>
          <p:nvPr/>
        </p:nvSpPr>
        <p:spPr bwMode="auto">
          <a:xfrm>
            <a:off x="3481252" y="3509654"/>
            <a:ext cx="548963" cy="471063"/>
          </a:xfrm>
          <a:custGeom>
            <a:avLst/>
            <a:gdLst>
              <a:gd name="T0" fmla="*/ 502583 w 212659"/>
              <a:gd name="T1" fmla="*/ 401651 h 182199"/>
              <a:gd name="T2" fmla="*/ 471075 w 212659"/>
              <a:gd name="T3" fmla="*/ 570713 h 182199"/>
              <a:gd name="T4" fmla="*/ 439567 w 212659"/>
              <a:gd name="T5" fmla="*/ 401651 h 182199"/>
              <a:gd name="T6" fmla="*/ 337348 w 212659"/>
              <a:gd name="T7" fmla="*/ 331399 h 182199"/>
              <a:gd name="T8" fmla="*/ 411627 w 212659"/>
              <a:gd name="T9" fmla="*/ 580501 h 182199"/>
              <a:gd name="T10" fmla="*/ 346933 w 212659"/>
              <a:gd name="T11" fmla="*/ 580501 h 182199"/>
              <a:gd name="T12" fmla="*/ 337348 w 212659"/>
              <a:gd name="T13" fmla="*/ 397338 h 182199"/>
              <a:gd name="T14" fmla="*/ 326566 w 212659"/>
              <a:gd name="T15" fmla="*/ 459611 h 182199"/>
              <a:gd name="T16" fmla="*/ 263068 w 212659"/>
              <a:gd name="T17" fmla="*/ 459611 h 182199"/>
              <a:gd name="T18" fmla="*/ 337348 w 212659"/>
              <a:gd name="T19" fmla="*/ 331399 h 182199"/>
              <a:gd name="T20" fmla="*/ 482096 w 212659"/>
              <a:gd name="T21" fmla="*/ 289988 h 182199"/>
              <a:gd name="T22" fmla="*/ 426097 w 212659"/>
              <a:gd name="T23" fmla="*/ 326264 h 182199"/>
              <a:gd name="T24" fmla="*/ 232534 w 212659"/>
              <a:gd name="T25" fmla="*/ 383096 h 182199"/>
              <a:gd name="T26" fmla="*/ 199665 w 212659"/>
              <a:gd name="T27" fmla="*/ 581410 h 182199"/>
              <a:gd name="T28" fmla="*/ 166796 w 212659"/>
              <a:gd name="T29" fmla="*/ 383096 h 182199"/>
              <a:gd name="T30" fmla="*/ 67170 w 212659"/>
              <a:gd name="T31" fmla="*/ 155007 h 182199"/>
              <a:gd name="T32" fmla="*/ 61109 w 212659"/>
              <a:gd name="T33" fmla="*/ 222711 h 182199"/>
              <a:gd name="T34" fmla="*/ 16253 w 212659"/>
              <a:gd name="T35" fmla="*/ 234590 h 182199"/>
              <a:gd name="T36" fmla="*/ 21101 w 212659"/>
              <a:gd name="T37" fmla="*/ 163320 h 182199"/>
              <a:gd name="T38" fmla="*/ 214428 w 212659"/>
              <a:gd name="T39" fmla="*/ 131405 h 182199"/>
              <a:gd name="T40" fmla="*/ 242648 w 212659"/>
              <a:gd name="T41" fmla="*/ 190674 h 182199"/>
              <a:gd name="T42" fmla="*/ 126083 w 212659"/>
              <a:gd name="T43" fmla="*/ 484608 h 182199"/>
              <a:gd name="T44" fmla="*/ 59826 w 212659"/>
              <a:gd name="T45" fmla="*/ 484608 h 182199"/>
              <a:gd name="T46" fmla="*/ 214428 w 212659"/>
              <a:gd name="T47" fmla="*/ 131405 h 182199"/>
              <a:gd name="T48" fmla="*/ 609499 w 212659"/>
              <a:gd name="T49" fmla="*/ 382254 h 182199"/>
              <a:gd name="T50" fmla="*/ 576522 w 212659"/>
              <a:gd name="T51" fmla="*/ 602780 h 182199"/>
              <a:gd name="T52" fmla="*/ 543549 w 212659"/>
              <a:gd name="T53" fmla="*/ 382254 h 182199"/>
              <a:gd name="T54" fmla="*/ 300506 w 212659"/>
              <a:gd name="T55" fmla="*/ 139799 h 182199"/>
              <a:gd name="T56" fmla="*/ 334464 w 212659"/>
              <a:gd name="T57" fmla="*/ 0 h 182199"/>
              <a:gd name="T58" fmla="*/ 683731 w 212659"/>
              <a:gd name="T59" fmla="*/ 415705 h 182199"/>
              <a:gd name="T60" fmla="*/ 334464 w 212659"/>
              <a:gd name="T61" fmla="*/ 65637 h 182199"/>
              <a:gd name="T62" fmla="*/ 102833 w 212659"/>
              <a:gd name="T63" fmla="*/ 119122 h 182199"/>
              <a:gd name="T64" fmla="*/ 334464 w 212659"/>
              <a:gd name="T65" fmla="*/ 0 h 1821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2659" h="182199">
                <a:moveTo>
                  <a:pt x="139821" y="109537"/>
                </a:moveTo>
                <a:cubicBezTo>
                  <a:pt x="144670" y="109537"/>
                  <a:pt x="149173" y="113872"/>
                  <a:pt x="149173" y="119290"/>
                </a:cubicBezTo>
                <a:lnTo>
                  <a:pt x="149173" y="159748"/>
                </a:lnTo>
                <a:cubicBezTo>
                  <a:pt x="149173" y="165166"/>
                  <a:pt x="144670" y="169501"/>
                  <a:pt x="139821" y="169501"/>
                </a:cubicBezTo>
                <a:cubicBezTo>
                  <a:pt x="134625" y="169501"/>
                  <a:pt x="130469" y="165166"/>
                  <a:pt x="130469" y="159748"/>
                </a:cubicBezTo>
                <a:lnTo>
                  <a:pt x="130469" y="119290"/>
                </a:lnTo>
                <a:cubicBezTo>
                  <a:pt x="130469" y="113872"/>
                  <a:pt x="134625" y="109537"/>
                  <a:pt x="139821" y="109537"/>
                </a:cubicBezTo>
                <a:close/>
                <a:moveTo>
                  <a:pt x="100129" y="98425"/>
                </a:moveTo>
                <a:cubicBezTo>
                  <a:pt x="112219" y="98425"/>
                  <a:pt x="122176" y="108579"/>
                  <a:pt x="122176" y="120910"/>
                </a:cubicBezTo>
                <a:lnTo>
                  <a:pt x="122176" y="172408"/>
                </a:lnTo>
                <a:cubicBezTo>
                  <a:pt x="122176" y="177847"/>
                  <a:pt x="117909" y="182199"/>
                  <a:pt x="112575" y="182199"/>
                </a:cubicBezTo>
                <a:cubicBezTo>
                  <a:pt x="107241" y="182199"/>
                  <a:pt x="102974" y="177847"/>
                  <a:pt x="102974" y="172408"/>
                </a:cubicBezTo>
                <a:lnTo>
                  <a:pt x="102974" y="120910"/>
                </a:lnTo>
                <a:cubicBezTo>
                  <a:pt x="102974" y="119459"/>
                  <a:pt x="101551" y="118009"/>
                  <a:pt x="100129" y="118009"/>
                </a:cubicBezTo>
                <a:cubicBezTo>
                  <a:pt x="98351" y="118009"/>
                  <a:pt x="96929" y="119459"/>
                  <a:pt x="96929" y="120910"/>
                </a:cubicBezTo>
                <a:lnTo>
                  <a:pt x="96929" y="136504"/>
                </a:lnTo>
                <a:cubicBezTo>
                  <a:pt x="96929" y="141582"/>
                  <a:pt x="93017" y="146296"/>
                  <a:pt x="87327" y="146296"/>
                </a:cubicBezTo>
                <a:cubicBezTo>
                  <a:pt x="82349" y="146296"/>
                  <a:pt x="78082" y="141582"/>
                  <a:pt x="78082" y="136504"/>
                </a:cubicBezTo>
                <a:lnTo>
                  <a:pt x="78082" y="120910"/>
                </a:lnTo>
                <a:cubicBezTo>
                  <a:pt x="78082" y="108579"/>
                  <a:pt x="88039" y="98425"/>
                  <a:pt x="100129" y="98425"/>
                </a:cubicBezTo>
                <a:close/>
                <a:moveTo>
                  <a:pt x="100455" y="63500"/>
                </a:moveTo>
                <a:cubicBezTo>
                  <a:pt x="117437" y="63500"/>
                  <a:pt x="133336" y="71760"/>
                  <a:pt x="143092" y="86126"/>
                </a:cubicBezTo>
                <a:cubicBezTo>
                  <a:pt x="145983" y="90435"/>
                  <a:pt x="144537" y="96541"/>
                  <a:pt x="140201" y="99773"/>
                </a:cubicBezTo>
                <a:cubicBezTo>
                  <a:pt x="135504" y="102646"/>
                  <a:pt x="129723" y="101209"/>
                  <a:pt x="126471" y="96900"/>
                </a:cubicBezTo>
                <a:cubicBezTo>
                  <a:pt x="121051" y="87921"/>
                  <a:pt x="110933" y="82893"/>
                  <a:pt x="100455" y="82893"/>
                </a:cubicBezTo>
                <a:cubicBezTo>
                  <a:pt x="83111" y="82893"/>
                  <a:pt x="69019" y="96541"/>
                  <a:pt x="69019" y="113779"/>
                </a:cubicBezTo>
                <a:lnTo>
                  <a:pt x="69019" y="162981"/>
                </a:lnTo>
                <a:cubicBezTo>
                  <a:pt x="69019" y="168368"/>
                  <a:pt x="64683" y="172678"/>
                  <a:pt x="59263" y="172678"/>
                </a:cubicBezTo>
                <a:cubicBezTo>
                  <a:pt x="53843" y="172678"/>
                  <a:pt x="49507" y="168368"/>
                  <a:pt x="49507" y="162981"/>
                </a:cubicBezTo>
                <a:lnTo>
                  <a:pt x="49507" y="113779"/>
                </a:lnTo>
                <a:cubicBezTo>
                  <a:pt x="49507" y="85766"/>
                  <a:pt x="72271" y="63500"/>
                  <a:pt x="100455" y="63500"/>
                </a:cubicBezTo>
                <a:close/>
                <a:moveTo>
                  <a:pt x="19937" y="46037"/>
                </a:moveTo>
                <a:cubicBezTo>
                  <a:pt x="24255" y="49212"/>
                  <a:pt x="25334" y="54856"/>
                  <a:pt x="22455" y="59090"/>
                </a:cubicBezTo>
                <a:cubicBezTo>
                  <a:pt x="20656" y="61559"/>
                  <a:pt x="19577" y="63676"/>
                  <a:pt x="18138" y="66145"/>
                </a:cubicBezTo>
                <a:cubicBezTo>
                  <a:pt x="16338" y="68967"/>
                  <a:pt x="13100" y="71084"/>
                  <a:pt x="9502" y="71084"/>
                </a:cubicBezTo>
                <a:cubicBezTo>
                  <a:pt x="8062" y="71084"/>
                  <a:pt x="6263" y="70731"/>
                  <a:pt x="4824" y="69673"/>
                </a:cubicBezTo>
                <a:cubicBezTo>
                  <a:pt x="146" y="67204"/>
                  <a:pt x="-1293" y="61206"/>
                  <a:pt x="1226" y="56620"/>
                </a:cubicBezTo>
                <a:cubicBezTo>
                  <a:pt x="2665" y="54151"/>
                  <a:pt x="4464" y="50976"/>
                  <a:pt x="6263" y="48506"/>
                </a:cubicBezTo>
                <a:cubicBezTo>
                  <a:pt x="9502" y="43920"/>
                  <a:pt x="15619" y="42862"/>
                  <a:pt x="19937" y="46037"/>
                </a:cubicBezTo>
                <a:close/>
                <a:moveTo>
                  <a:pt x="63645" y="39027"/>
                </a:moveTo>
                <a:cubicBezTo>
                  <a:pt x="68379" y="36512"/>
                  <a:pt x="74206" y="38667"/>
                  <a:pt x="76755" y="43338"/>
                </a:cubicBezTo>
                <a:cubicBezTo>
                  <a:pt x="79305" y="48367"/>
                  <a:pt x="77120" y="54115"/>
                  <a:pt x="72021" y="56630"/>
                </a:cubicBezTo>
                <a:cubicBezTo>
                  <a:pt x="50898" y="67048"/>
                  <a:pt x="37423" y="88244"/>
                  <a:pt x="37423" y="111955"/>
                </a:cubicBezTo>
                <a:lnTo>
                  <a:pt x="37423" y="143928"/>
                </a:lnTo>
                <a:cubicBezTo>
                  <a:pt x="37423" y="149317"/>
                  <a:pt x="32689" y="153628"/>
                  <a:pt x="27226" y="153628"/>
                </a:cubicBezTo>
                <a:cubicBezTo>
                  <a:pt x="22127" y="153628"/>
                  <a:pt x="17757" y="149317"/>
                  <a:pt x="17757" y="143928"/>
                </a:cubicBezTo>
                <a:lnTo>
                  <a:pt x="17757" y="111955"/>
                </a:lnTo>
                <a:cubicBezTo>
                  <a:pt x="17757" y="80700"/>
                  <a:pt x="35238" y="53037"/>
                  <a:pt x="63645" y="39027"/>
                </a:cubicBezTo>
                <a:close/>
                <a:moveTo>
                  <a:pt x="98981" y="31750"/>
                </a:moveTo>
                <a:cubicBezTo>
                  <a:pt x="143932" y="31750"/>
                  <a:pt x="180907" y="68297"/>
                  <a:pt x="180907" y="113529"/>
                </a:cubicBezTo>
                <a:lnTo>
                  <a:pt x="180907" y="169255"/>
                </a:lnTo>
                <a:cubicBezTo>
                  <a:pt x="180907" y="174683"/>
                  <a:pt x="176557" y="179025"/>
                  <a:pt x="171119" y="179025"/>
                </a:cubicBezTo>
                <a:cubicBezTo>
                  <a:pt x="165682" y="179025"/>
                  <a:pt x="161332" y="174683"/>
                  <a:pt x="161332" y="169255"/>
                </a:cubicBezTo>
                <a:lnTo>
                  <a:pt x="161332" y="113529"/>
                </a:lnTo>
                <a:cubicBezTo>
                  <a:pt x="161332" y="79153"/>
                  <a:pt x="133419" y="51290"/>
                  <a:pt x="98981" y="51290"/>
                </a:cubicBezTo>
                <a:cubicBezTo>
                  <a:pt x="93544" y="51290"/>
                  <a:pt x="89194" y="46948"/>
                  <a:pt x="89194" y="41520"/>
                </a:cubicBezTo>
                <a:cubicBezTo>
                  <a:pt x="89194" y="36092"/>
                  <a:pt x="93544" y="31750"/>
                  <a:pt x="98981" y="31750"/>
                </a:cubicBezTo>
                <a:close/>
                <a:moveTo>
                  <a:pt x="99273" y="0"/>
                </a:moveTo>
                <a:cubicBezTo>
                  <a:pt x="161546" y="0"/>
                  <a:pt x="212659" y="50902"/>
                  <a:pt x="212659" y="113717"/>
                </a:cubicBezTo>
                <a:cubicBezTo>
                  <a:pt x="212659" y="119132"/>
                  <a:pt x="208340" y="123464"/>
                  <a:pt x="202940" y="123464"/>
                </a:cubicBezTo>
                <a:cubicBezTo>
                  <a:pt x="197541" y="123464"/>
                  <a:pt x="193222" y="119132"/>
                  <a:pt x="193222" y="113717"/>
                </a:cubicBezTo>
                <a:cubicBezTo>
                  <a:pt x="193222" y="61732"/>
                  <a:pt x="151107" y="19494"/>
                  <a:pt x="99273" y="19494"/>
                </a:cubicBezTo>
                <a:cubicBezTo>
                  <a:pt x="79475" y="19494"/>
                  <a:pt x="60038" y="25631"/>
                  <a:pt x="44200" y="37184"/>
                </a:cubicBezTo>
                <a:cubicBezTo>
                  <a:pt x="39880" y="40433"/>
                  <a:pt x="33761" y="39350"/>
                  <a:pt x="30522" y="35379"/>
                </a:cubicBezTo>
                <a:cubicBezTo>
                  <a:pt x="27282" y="30685"/>
                  <a:pt x="28362" y="24548"/>
                  <a:pt x="32681" y="21660"/>
                </a:cubicBezTo>
                <a:cubicBezTo>
                  <a:pt x="52119" y="7220"/>
                  <a:pt x="75156" y="0"/>
                  <a:pt x="99273" y="0"/>
                </a:cubicBezTo>
                <a:close/>
              </a:path>
            </a:pathLst>
          </a:custGeom>
          <a:solidFill>
            <a:schemeClr val="bg1"/>
          </a:solidFill>
          <a:ln>
            <a:noFill/>
          </a:ln>
        </p:spPr>
        <p:txBody>
          <a:bodyPr anchor="ctr"/>
          <a:lstStyle/>
          <a:p>
            <a:endParaRPr lang="en-US" sz="900" dirty="0">
              <a:latin typeface="Lato Light" panose="020F0502020204030203" pitchFamily="34" charset="0"/>
            </a:endParaRPr>
          </a:p>
        </p:txBody>
      </p:sp>
      <p:sp>
        <p:nvSpPr>
          <p:cNvPr id="30" name="Freeform 615">
            <a:extLst>
              <a:ext uri="{FF2B5EF4-FFF2-40B4-BE49-F238E27FC236}">
                <a16:creationId xmlns:a16="http://schemas.microsoft.com/office/drawing/2014/main" id="{D09F9E7F-687D-B645-87E6-CB056958E26B}"/>
              </a:ext>
            </a:extLst>
          </p:cNvPr>
          <p:cNvSpPr>
            <a:spLocks noChangeAspect="1"/>
          </p:cNvSpPr>
          <p:nvPr/>
        </p:nvSpPr>
        <p:spPr bwMode="auto">
          <a:xfrm>
            <a:off x="2536901" y="4424886"/>
            <a:ext cx="426026" cy="462542"/>
          </a:xfrm>
          <a:custGeom>
            <a:avLst/>
            <a:gdLst>
              <a:gd name="T0" fmla="*/ 659932 w 164739"/>
              <a:gd name="T1" fmla="*/ 2336317 h 178667"/>
              <a:gd name="T2" fmla="*/ 359971 w 164739"/>
              <a:gd name="T3" fmla="*/ 2633548 h 178667"/>
              <a:gd name="T4" fmla="*/ 659932 w 164739"/>
              <a:gd name="T5" fmla="*/ 2924176 h 178667"/>
              <a:gd name="T6" fmla="*/ 866584 w 164739"/>
              <a:gd name="T7" fmla="*/ 2838304 h 178667"/>
              <a:gd name="T8" fmla="*/ 938131 w 164739"/>
              <a:gd name="T9" fmla="*/ 2669279 h 178667"/>
              <a:gd name="T10" fmla="*/ 909249 w 164739"/>
              <a:gd name="T11" fmla="*/ 2640486 h 178667"/>
              <a:gd name="T12" fmla="*/ 909249 w 164739"/>
              <a:gd name="T13" fmla="*/ 2526644 h 178667"/>
              <a:gd name="T14" fmla="*/ 866584 w 164739"/>
              <a:gd name="T15" fmla="*/ 2423014 h 178667"/>
              <a:gd name="T16" fmla="*/ 659932 w 164739"/>
              <a:gd name="T17" fmla="*/ 2336317 h 178667"/>
              <a:gd name="T18" fmla="*/ 2361144 w 164739"/>
              <a:gd name="T19" fmla="*/ 1784943 h 178667"/>
              <a:gd name="T20" fmla="*/ 2061166 w 164739"/>
              <a:gd name="T21" fmla="*/ 2078529 h 178667"/>
              <a:gd name="T22" fmla="*/ 2361144 w 164739"/>
              <a:gd name="T23" fmla="*/ 2372101 h 178667"/>
              <a:gd name="T24" fmla="*/ 2654436 w 164739"/>
              <a:gd name="T25" fmla="*/ 2078529 h 178667"/>
              <a:gd name="T26" fmla="*/ 2361144 w 164739"/>
              <a:gd name="T27" fmla="*/ 1784943 h 178667"/>
              <a:gd name="T28" fmla="*/ 2770270 w 164739"/>
              <a:gd name="T29" fmla="*/ 6662 h 178667"/>
              <a:gd name="T30" fmla="*/ 2950372 w 164739"/>
              <a:gd name="T31" fmla="*/ 26606 h 178667"/>
              <a:gd name="T32" fmla="*/ 3043749 w 164739"/>
              <a:gd name="T33" fmla="*/ 179582 h 178667"/>
              <a:gd name="T34" fmla="*/ 3043749 w 164739"/>
              <a:gd name="T35" fmla="*/ 2061846 h 178667"/>
              <a:gd name="T36" fmla="*/ 3006463 w 164739"/>
              <a:gd name="T37" fmla="*/ 2097688 h 178667"/>
              <a:gd name="T38" fmla="*/ 2822778 w 164739"/>
              <a:gd name="T39" fmla="*/ 2540590 h 178667"/>
              <a:gd name="T40" fmla="*/ 2361144 w 164739"/>
              <a:gd name="T41" fmla="*/ 2732413 h 178667"/>
              <a:gd name="T42" fmla="*/ 1701195 w 164739"/>
              <a:gd name="T43" fmla="*/ 2078529 h 178667"/>
              <a:gd name="T44" fmla="*/ 2361144 w 164739"/>
              <a:gd name="T45" fmla="*/ 1424631 h 178667"/>
              <a:gd name="T46" fmla="*/ 2676883 w 164739"/>
              <a:gd name="T47" fmla="*/ 1555843 h 178667"/>
              <a:gd name="T48" fmla="*/ 2676883 w 164739"/>
              <a:gd name="T49" fmla="*/ 438987 h 178667"/>
              <a:gd name="T50" fmla="*/ 1276115 w 164739"/>
              <a:gd name="T51" fmla="*/ 964416 h 178667"/>
              <a:gd name="T52" fmla="*/ 1276115 w 164739"/>
              <a:gd name="T53" fmla="*/ 2544361 h 178667"/>
              <a:gd name="T54" fmla="*/ 1313212 w 164739"/>
              <a:gd name="T55" fmla="*/ 2633548 h 178667"/>
              <a:gd name="T56" fmla="*/ 659932 w 164739"/>
              <a:gd name="T57" fmla="*/ 3287463 h 178667"/>
              <a:gd name="T58" fmla="*/ 0 w 164739"/>
              <a:gd name="T59" fmla="*/ 2633548 h 178667"/>
              <a:gd name="T60" fmla="*/ 659932 w 164739"/>
              <a:gd name="T61" fmla="*/ 1979633 h 178667"/>
              <a:gd name="T62" fmla="*/ 909249 w 164739"/>
              <a:gd name="T63" fmla="*/ 2083981 h 178667"/>
              <a:gd name="T64" fmla="*/ 909249 w 164739"/>
              <a:gd name="T65" fmla="*/ 838045 h 178667"/>
              <a:gd name="T66" fmla="*/ 1035975 w 164739"/>
              <a:gd name="T67" fmla="*/ 671767 h 17866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64739" h="178667">
                <a:moveTo>
                  <a:pt x="35718" y="126974"/>
                </a:moveTo>
                <a:cubicBezTo>
                  <a:pt x="26699" y="126974"/>
                  <a:pt x="19483" y="134154"/>
                  <a:pt x="19483" y="143128"/>
                </a:cubicBezTo>
                <a:cubicBezTo>
                  <a:pt x="19483" y="151744"/>
                  <a:pt x="26699" y="158923"/>
                  <a:pt x="35718" y="158923"/>
                </a:cubicBezTo>
                <a:cubicBezTo>
                  <a:pt x="40048" y="158923"/>
                  <a:pt x="44017" y="157128"/>
                  <a:pt x="46903" y="154256"/>
                </a:cubicBezTo>
                <a:lnTo>
                  <a:pt x="50775" y="145070"/>
                </a:lnTo>
                <a:lnTo>
                  <a:pt x="49212" y="143505"/>
                </a:lnTo>
                <a:lnTo>
                  <a:pt x="49212" y="137318"/>
                </a:lnTo>
                <a:lnTo>
                  <a:pt x="46903" y="131686"/>
                </a:lnTo>
                <a:cubicBezTo>
                  <a:pt x="44017" y="128769"/>
                  <a:pt x="40048" y="126974"/>
                  <a:pt x="35718" y="126974"/>
                </a:cubicBezTo>
                <a:close/>
                <a:moveTo>
                  <a:pt x="127794" y="97008"/>
                </a:moveTo>
                <a:cubicBezTo>
                  <a:pt x="118774" y="97008"/>
                  <a:pt x="111558" y="104261"/>
                  <a:pt x="111558" y="112964"/>
                </a:cubicBezTo>
                <a:cubicBezTo>
                  <a:pt x="111558" y="121667"/>
                  <a:pt x="118774" y="128919"/>
                  <a:pt x="127794" y="128919"/>
                </a:cubicBezTo>
                <a:cubicBezTo>
                  <a:pt x="136453" y="128919"/>
                  <a:pt x="143668" y="121667"/>
                  <a:pt x="143668" y="112964"/>
                </a:cubicBezTo>
                <a:cubicBezTo>
                  <a:pt x="143668" y="104261"/>
                  <a:pt x="136453" y="97008"/>
                  <a:pt x="127794" y="97008"/>
                </a:cubicBezTo>
                <a:close/>
                <a:moveTo>
                  <a:pt x="149937" y="362"/>
                </a:moveTo>
                <a:cubicBezTo>
                  <a:pt x="152825" y="-361"/>
                  <a:pt x="157158" y="1"/>
                  <a:pt x="159685" y="1446"/>
                </a:cubicBezTo>
                <a:cubicBezTo>
                  <a:pt x="162212" y="3615"/>
                  <a:pt x="164739" y="6507"/>
                  <a:pt x="164739" y="9760"/>
                </a:cubicBezTo>
                <a:lnTo>
                  <a:pt x="164739" y="112057"/>
                </a:lnTo>
                <a:lnTo>
                  <a:pt x="162721" y="114005"/>
                </a:lnTo>
                <a:lnTo>
                  <a:pt x="152779" y="138076"/>
                </a:lnTo>
                <a:cubicBezTo>
                  <a:pt x="146374" y="144513"/>
                  <a:pt x="137535" y="148501"/>
                  <a:pt x="127794" y="148501"/>
                </a:cubicBezTo>
                <a:cubicBezTo>
                  <a:pt x="107950" y="148501"/>
                  <a:pt x="92075" y="132546"/>
                  <a:pt x="92075" y="112964"/>
                </a:cubicBezTo>
                <a:cubicBezTo>
                  <a:pt x="92075" y="93382"/>
                  <a:pt x="107950" y="77426"/>
                  <a:pt x="127794" y="77426"/>
                </a:cubicBezTo>
                <a:lnTo>
                  <a:pt x="144883" y="84557"/>
                </a:lnTo>
                <a:lnTo>
                  <a:pt x="144883" y="23858"/>
                </a:lnTo>
                <a:lnTo>
                  <a:pt x="69068" y="52414"/>
                </a:lnTo>
                <a:lnTo>
                  <a:pt x="69068" y="138281"/>
                </a:lnTo>
                <a:lnTo>
                  <a:pt x="71076" y="143128"/>
                </a:lnTo>
                <a:cubicBezTo>
                  <a:pt x="71076" y="162513"/>
                  <a:pt x="55201" y="178667"/>
                  <a:pt x="35718" y="178667"/>
                </a:cubicBezTo>
                <a:cubicBezTo>
                  <a:pt x="15875" y="178667"/>
                  <a:pt x="0" y="162513"/>
                  <a:pt x="0" y="143128"/>
                </a:cubicBezTo>
                <a:cubicBezTo>
                  <a:pt x="0" y="123743"/>
                  <a:pt x="15875" y="107589"/>
                  <a:pt x="35718" y="107589"/>
                </a:cubicBezTo>
                <a:lnTo>
                  <a:pt x="49212" y="113260"/>
                </a:lnTo>
                <a:lnTo>
                  <a:pt x="49212" y="45546"/>
                </a:lnTo>
                <a:cubicBezTo>
                  <a:pt x="49212" y="41570"/>
                  <a:pt x="52461" y="37955"/>
                  <a:pt x="56071" y="36509"/>
                </a:cubicBezTo>
                <a:lnTo>
                  <a:pt x="149937" y="362"/>
                </a:lnTo>
                <a:close/>
              </a:path>
            </a:pathLst>
          </a:custGeom>
          <a:solidFill>
            <a:schemeClr val="bg1"/>
          </a:solidFill>
          <a:ln>
            <a:noFill/>
          </a:ln>
        </p:spPr>
        <p:txBody>
          <a:bodyPr anchor="ctr"/>
          <a:lstStyle/>
          <a:p>
            <a:endParaRPr lang="en-US" sz="900" dirty="0">
              <a:latin typeface="Lato Light" panose="020F0502020204030203" pitchFamily="34" charset="0"/>
            </a:endParaRPr>
          </a:p>
        </p:txBody>
      </p:sp>
      <p:sp>
        <p:nvSpPr>
          <p:cNvPr id="31" name="Freeform 621">
            <a:extLst>
              <a:ext uri="{FF2B5EF4-FFF2-40B4-BE49-F238E27FC236}">
                <a16:creationId xmlns:a16="http://schemas.microsoft.com/office/drawing/2014/main" id="{564D8A85-2020-E94F-9E7C-F65142824E6F}"/>
              </a:ext>
            </a:extLst>
          </p:cNvPr>
          <p:cNvSpPr>
            <a:spLocks noChangeAspect="1"/>
          </p:cNvSpPr>
          <p:nvPr/>
        </p:nvSpPr>
        <p:spPr bwMode="auto">
          <a:xfrm>
            <a:off x="4575131" y="2597258"/>
            <a:ext cx="352992" cy="466193"/>
          </a:xfrm>
          <a:custGeom>
            <a:avLst/>
            <a:gdLst>
              <a:gd name="T0" fmla="*/ 179020 w 136167"/>
              <a:gd name="T1" fmla="*/ 1334949 h 180612"/>
              <a:gd name="T2" fmla="*/ 358033 w 136167"/>
              <a:gd name="T3" fmla="*/ 1504540 h 180612"/>
              <a:gd name="T4" fmla="*/ 1259759 w 136167"/>
              <a:gd name="T5" fmla="*/ 2398191 h 180612"/>
              <a:gd name="T6" fmla="*/ 2161468 w 136167"/>
              <a:gd name="T7" fmla="*/ 1504540 h 180612"/>
              <a:gd name="T8" fmla="*/ 2340481 w 136167"/>
              <a:gd name="T9" fmla="*/ 1334949 h 180612"/>
              <a:gd name="T10" fmla="*/ 2519501 w 136167"/>
              <a:gd name="T11" fmla="*/ 1504540 h 180612"/>
              <a:gd name="T12" fmla="*/ 1750291 w 136167"/>
              <a:gd name="T13" fmla="*/ 2652983 h 180612"/>
              <a:gd name="T14" fmla="*/ 1432910 w 136167"/>
              <a:gd name="T15" fmla="*/ 2716037 h 180612"/>
              <a:gd name="T16" fmla="*/ 1432910 w 136167"/>
              <a:gd name="T17" fmla="*/ 3122271 h 180612"/>
              <a:gd name="T18" fmla="*/ 1259871 w 136167"/>
              <a:gd name="T19" fmla="*/ 3301713 h 180612"/>
              <a:gd name="T20" fmla="*/ 1086828 w 136167"/>
              <a:gd name="T21" fmla="*/ 3122271 h 180612"/>
              <a:gd name="T22" fmla="*/ 1086828 w 136167"/>
              <a:gd name="T23" fmla="*/ 2715886 h 180612"/>
              <a:gd name="T24" fmla="*/ 772005 w 136167"/>
              <a:gd name="T25" fmla="*/ 2652983 h 180612"/>
              <a:gd name="T26" fmla="*/ 0 w 136167"/>
              <a:gd name="T27" fmla="*/ 1504540 h 180612"/>
              <a:gd name="T28" fmla="*/ 179020 w 136167"/>
              <a:gd name="T29" fmla="*/ 1334949 h 180612"/>
              <a:gd name="T30" fmla="*/ 1245088 w 136167"/>
              <a:gd name="T31" fmla="*/ 355271 h 180612"/>
              <a:gd name="T32" fmla="*/ 973948 w 136167"/>
              <a:gd name="T33" fmla="*/ 625018 h 180612"/>
              <a:gd name="T34" fmla="*/ 973948 w 136167"/>
              <a:gd name="T35" fmla="*/ 1486901 h 180612"/>
              <a:gd name="T36" fmla="*/ 1245088 w 136167"/>
              <a:gd name="T37" fmla="*/ 1756649 h 180612"/>
              <a:gd name="T38" fmla="*/ 1516211 w 136167"/>
              <a:gd name="T39" fmla="*/ 1486901 h 180612"/>
              <a:gd name="T40" fmla="*/ 1516211 w 136167"/>
              <a:gd name="T41" fmla="*/ 625018 h 180612"/>
              <a:gd name="T42" fmla="*/ 1245088 w 136167"/>
              <a:gd name="T43" fmla="*/ 355271 h 180612"/>
              <a:gd name="T44" fmla="*/ 1245088 w 136167"/>
              <a:gd name="T45" fmla="*/ 0 h 180612"/>
              <a:gd name="T46" fmla="*/ 1873298 w 136167"/>
              <a:gd name="T47" fmla="*/ 625018 h 180612"/>
              <a:gd name="T48" fmla="*/ 1873298 w 136167"/>
              <a:gd name="T49" fmla="*/ 1486901 h 180612"/>
              <a:gd name="T50" fmla="*/ 1245088 w 136167"/>
              <a:gd name="T51" fmla="*/ 2111913 h 180612"/>
              <a:gd name="T52" fmla="*/ 616850 w 136167"/>
              <a:gd name="T53" fmla="*/ 1486901 h 180612"/>
              <a:gd name="T54" fmla="*/ 616850 w 136167"/>
              <a:gd name="T55" fmla="*/ 625018 h 180612"/>
              <a:gd name="T56" fmla="*/ 1245088 w 136167"/>
              <a:gd name="T57" fmla="*/ 0 h 1806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6167" h="180612">
                <a:moveTo>
                  <a:pt x="9675" y="73025"/>
                </a:moveTo>
                <a:cubicBezTo>
                  <a:pt x="15050" y="73025"/>
                  <a:pt x="19350" y="77307"/>
                  <a:pt x="19350" y="82302"/>
                </a:cubicBezTo>
                <a:cubicBezTo>
                  <a:pt x="19350" y="109421"/>
                  <a:pt x="41208" y="131187"/>
                  <a:pt x="68084" y="131187"/>
                </a:cubicBezTo>
                <a:cubicBezTo>
                  <a:pt x="94959" y="131187"/>
                  <a:pt x="116817" y="109421"/>
                  <a:pt x="116817" y="82302"/>
                </a:cubicBezTo>
                <a:cubicBezTo>
                  <a:pt x="116817" y="77307"/>
                  <a:pt x="121117" y="73025"/>
                  <a:pt x="126492" y="73025"/>
                </a:cubicBezTo>
                <a:cubicBezTo>
                  <a:pt x="131867" y="73025"/>
                  <a:pt x="136167" y="77307"/>
                  <a:pt x="136167" y="82302"/>
                </a:cubicBezTo>
                <a:cubicBezTo>
                  <a:pt x="136167" y="110670"/>
                  <a:pt x="119034" y="134822"/>
                  <a:pt x="94595" y="145125"/>
                </a:cubicBezTo>
                <a:lnTo>
                  <a:pt x="77442" y="148574"/>
                </a:lnTo>
                <a:lnTo>
                  <a:pt x="77442" y="170796"/>
                </a:lnTo>
                <a:cubicBezTo>
                  <a:pt x="77442" y="176249"/>
                  <a:pt x="73286" y="180612"/>
                  <a:pt x="68090" y="180612"/>
                </a:cubicBezTo>
                <a:cubicBezTo>
                  <a:pt x="62895" y="180612"/>
                  <a:pt x="58738" y="176249"/>
                  <a:pt x="58738" y="170796"/>
                </a:cubicBezTo>
                <a:lnTo>
                  <a:pt x="58738" y="148566"/>
                </a:lnTo>
                <a:lnTo>
                  <a:pt x="41723" y="145125"/>
                </a:lnTo>
                <a:cubicBezTo>
                  <a:pt x="17334" y="134822"/>
                  <a:pt x="0" y="110670"/>
                  <a:pt x="0" y="82302"/>
                </a:cubicBezTo>
                <a:cubicBezTo>
                  <a:pt x="0" y="77307"/>
                  <a:pt x="4300" y="73025"/>
                  <a:pt x="9675" y="73025"/>
                </a:cubicBezTo>
                <a:close/>
                <a:moveTo>
                  <a:pt x="67291" y="19434"/>
                </a:moveTo>
                <a:cubicBezTo>
                  <a:pt x="59428" y="19434"/>
                  <a:pt x="52637" y="25913"/>
                  <a:pt x="52637" y="34190"/>
                </a:cubicBezTo>
                <a:lnTo>
                  <a:pt x="52637" y="81337"/>
                </a:lnTo>
                <a:cubicBezTo>
                  <a:pt x="52637" y="89255"/>
                  <a:pt x="59428" y="96093"/>
                  <a:pt x="67291" y="96093"/>
                </a:cubicBezTo>
                <a:cubicBezTo>
                  <a:pt x="75511" y="96093"/>
                  <a:pt x="81944" y="89255"/>
                  <a:pt x="81944" y="81337"/>
                </a:cubicBezTo>
                <a:lnTo>
                  <a:pt x="81944" y="34190"/>
                </a:lnTo>
                <a:cubicBezTo>
                  <a:pt x="81944" y="25913"/>
                  <a:pt x="75511" y="19434"/>
                  <a:pt x="67291" y="19434"/>
                </a:cubicBezTo>
                <a:close/>
                <a:moveTo>
                  <a:pt x="67291" y="0"/>
                </a:moveTo>
                <a:cubicBezTo>
                  <a:pt x="86232" y="0"/>
                  <a:pt x="101243" y="15476"/>
                  <a:pt x="101243" y="34190"/>
                </a:cubicBezTo>
                <a:lnTo>
                  <a:pt x="101243" y="81337"/>
                </a:lnTo>
                <a:cubicBezTo>
                  <a:pt x="101243" y="100051"/>
                  <a:pt x="86232" y="115527"/>
                  <a:pt x="67291" y="115527"/>
                </a:cubicBezTo>
                <a:cubicBezTo>
                  <a:pt x="48706" y="115527"/>
                  <a:pt x="33338" y="100051"/>
                  <a:pt x="33338" y="81337"/>
                </a:cubicBezTo>
                <a:lnTo>
                  <a:pt x="33338" y="34190"/>
                </a:lnTo>
                <a:cubicBezTo>
                  <a:pt x="33338" y="15476"/>
                  <a:pt x="48706" y="0"/>
                  <a:pt x="67291" y="0"/>
                </a:cubicBezTo>
                <a:close/>
              </a:path>
            </a:pathLst>
          </a:custGeom>
          <a:solidFill>
            <a:schemeClr val="bg1"/>
          </a:solidFill>
          <a:ln>
            <a:noFill/>
          </a:ln>
        </p:spPr>
        <p:txBody>
          <a:bodyPr anchor="ctr"/>
          <a:lstStyle/>
          <a:p>
            <a:endParaRPr lang="en-US" sz="900" dirty="0">
              <a:latin typeface="Lato Light" panose="020F0502020204030203" pitchFamily="34" charset="0"/>
            </a:endParaRPr>
          </a:p>
        </p:txBody>
      </p:sp>
      <p:sp>
        <p:nvSpPr>
          <p:cNvPr id="32" name="Freeform 624">
            <a:extLst>
              <a:ext uri="{FF2B5EF4-FFF2-40B4-BE49-F238E27FC236}">
                <a16:creationId xmlns:a16="http://schemas.microsoft.com/office/drawing/2014/main" id="{2360EBC3-3ECE-B24C-8912-7D1C37895077}"/>
              </a:ext>
            </a:extLst>
          </p:cNvPr>
          <p:cNvSpPr>
            <a:spLocks noChangeAspect="1"/>
          </p:cNvSpPr>
          <p:nvPr/>
        </p:nvSpPr>
        <p:spPr bwMode="auto">
          <a:xfrm>
            <a:off x="5538842" y="1786533"/>
            <a:ext cx="439414" cy="269004"/>
          </a:xfrm>
          <a:custGeom>
            <a:avLst/>
            <a:gdLst>
              <a:gd name="T0" fmla="*/ 1228470 w 169501"/>
              <a:gd name="T1" fmla="*/ 434138 h 104417"/>
              <a:gd name="T2" fmla="*/ 1401228 w 169501"/>
              <a:gd name="T3" fmla="*/ 608950 h 104417"/>
              <a:gd name="T4" fmla="*/ 1401228 w 169501"/>
              <a:gd name="T5" fmla="*/ 1236931 h 104417"/>
              <a:gd name="T6" fmla="*/ 1228470 w 169501"/>
              <a:gd name="T7" fmla="*/ 1411734 h 104417"/>
              <a:gd name="T8" fmla="*/ 1055715 w 169501"/>
              <a:gd name="T9" fmla="*/ 1236931 h 104417"/>
              <a:gd name="T10" fmla="*/ 1055715 w 169501"/>
              <a:gd name="T11" fmla="*/ 608950 h 104417"/>
              <a:gd name="T12" fmla="*/ 1228470 w 169501"/>
              <a:gd name="T13" fmla="*/ 434138 h 104417"/>
              <a:gd name="T14" fmla="*/ 682327 w 169501"/>
              <a:gd name="T15" fmla="*/ 434138 h 104417"/>
              <a:gd name="T16" fmla="*/ 872942 w 169501"/>
              <a:gd name="T17" fmla="*/ 608950 h 104417"/>
              <a:gd name="T18" fmla="*/ 872942 w 169501"/>
              <a:gd name="T19" fmla="*/ 1236931 h 104417"/>
              <a:gd name="T20" fmla="*/ 682327 w 169501"/>
              <a:gd name="T21" fmla="*/ 1411734 h 104417"/>
              <a:gd name="T22" fmla="*/ 498525 w 169501"/>
              <a:gd name="T23" fmla="*/ 1236931 h 104417"/>
              <a:gd name="T24" fmla="*/ 498525 w 169501"/>
              <a:gd name="T25" fmla="*/ 608950 h 104417"/>
              <a:gd name="T26" fmla="*/ 682327 w 169501"/>
              <a:gd name="T27" fmla="*/ 434138 h 104417"/>
              <a:gd name="T28" fmla="*/ 367182 w 169501"/>
              <a:gd name="T29" fmla="*/ 352060 h 104417"/>
              <a:gd name="T30" fmla="*/ 367182 w 169501"/>
              <a:gd name="T31" fmla="*/ 1551663 h 104417"/>
              <a:gd name="T32" fmla="*/ 2536941 w 169501"/>
              <a:gd name="T33" fmla="*/ 1551663 h 104417"/>
              <a:gd name="T34" fmla="*/ 2536941 w 169501"/>
              <a:gd name="T35" fmla="*/ 1290896 h 104417"/>
              <a:gd name="T36" fmla="*/ 2683818 w 169501"/>
              <a:gd name="T37" fmla="*/ 1108335 h 104417"/>
              <a:gd name="T38" fmla="*/ 2763934 w 169501"/>
              <a:gd name="T39" fmla="*/ 1108335 h 104417"/>
              <a:gd name="T40" fmla="*/ 2763934 w 169501"/>
              <a:gd name="T41" fmla="*/ 749755 h 104417"/>
              <a:gd name="T42" fmla="*/ 2683818 w 169501"/>
              <a:gd name="T43" fmla="*/ 749755 h 104417"/>
              <a:gd name="T44" fmla="*/ 2536941 w 169501"/>
              <a:gd name="T45" fmla="*/ 586776 h 104417"/>
              <a:gd name="T46" fmla="*/ 2536941 w 169501"/>
              <a:gd name="T47" fmla="*/ 352060 h 104417"/>
              <a:gd name="T48" fmla="*/ 166901 w 169501"/>
              <a:gd name="T49" fmla="*/ 0 h 104417"/>
              <a:gd name="T50" fmla="*/ 2683818 w 169501"/>
              <a:gd name="T51" fmla="*/ 0 h 104417"/>
              <a:gd name="T52" fmla="*/ 2904140 w 169501"/>
              <a:gd name="T53" fmla="*/ 169499 h 104417"/>
              <a:gd name="T54" fmla="*/ 2904140 w 169501"/>
              <a:gd name="T55" fmla="*/ 397696 h 104417"/>
              <a:gd name="T56" fmla="*/ 2897475 w 169501"/>
              <a:gd name="T57" fmla="*/ 397696 h 104417"/>
              <a:gd name="T58" fmla="*/ 3131133 w 169501"/>
              <a:gd name="T59" fmla="*/ 586776 h 104417"/>
              <a:gd name="T60" fmla="*/ 3131133 w 169501"/>
              <a:gd name="T61" fmla="*/ 1290896 h 104417"/>
              <a:gd name="T62" fmla="*/ 2897475 w 169501"/>
              <a:gd name="T63" fmla="*/ 1460395 h 104417"/>
              <a:gd name="T64" fmla="*/ 2904140 w 169501"/>
              <a:gd name="T65" fmla="*/ 1460395 h 104417"/>
              <a:gd name="T66" fmla="*/ 2904140 w 169501"/>
              <a:gd name="T67" fmla="*/ 1714659 h 104417"/>
              <a:gd name="T68" fmla="*/ 2683818 w 169501"/>
              <a:gd name="T69" fmla="*/ 1903723 h 104417"/>
              <a:gd name="T70" fmla="*/ 166901 w 169501"/>
              <a:gd name="T71" fmla="*/ 1903723 h 104417"/>
              <a:gd name="T72" fmla="*/ 0 w 169501"/>
              <a:gd name="T73" fmla="*/ 1714659 h 104417"/>
              <a:gd name="T74" fmla="*/ 0 w 169501"/>
              <a:gd name="T75" fmla="*/ 169499 h 104417"/>
              <a:gd name="T76" fmla="*/ 166901 w 169501"/>
              <a:gd name="T77" fmla="*/ 0 h 1044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9501" h="104417">
                <a:moveTo>
                  <a:pt x="66502" y="23812"/>
                </a:moveTo>
                <a:cubicBezTo>
                  <a:pt x="71351" y="23812"/>
                  <a:pt x="75854" y="28073"/>
                  <a:pt x="75854" y="33400"/>
                </a:cubicBezTo>
                <a:lnTo>
                  <a:pt x="75854" y="67844"/>
                </a:lnTo>
                <a:cubicBezTo>
                  <a:pt x="75854" y="73171"/>
                  <a:pt x="71351" y="77432"/>
                  <a:pt x="66502" y="77432"/>
                </a:cubicBezTo>
                <a:cubicBezTo>
                  <a:pt x="61307" y="77432"/>
                  <a:pt x="57150" y="73171"/>
                  <a:pt x="57150" y="67844"/>
                </a:cubicBezTo>
                <a:lnTo>
                  <a:pt x="57150" y="33400"/>
                </a:lnTo>
                <a:cubicBezTo>
                  <a:pt x="57150" y="28073"/>
                  <a:pt x="61307" y="23812"/>
                  <a:pt x="66502" y="23812"/>
                </a:cubicBezTo>
                <a:close/>
                <a:moveTo>
                  <a:pt x="36937" y="23812"/>
                </a:moveTo>
                <a:cubicBezTo>
                  <a:pt x="42465" y="23812"/>
                  <a:pt x="47256" y="28073"/>
                  <a:pt x="47256" y="33400"/>
                </a:cubicBezTo>
                <a:lnTo>
                  <a:pt x="47256" y="67844"/>
                </a:lnTo>
                <a:cubicBezTo>
                  <a:pt x="47256" y="73171"/>
                  <a:pt x="42465" y="77432"/>
                  <a:pt x="36937" y="77432"/>
                </a:cubicBezTo>
                <a:cubicBezTo>
                  <a:pt x="31409" y="77432"/>
                  <a:pt x="26987" y="73171"/>
                  <a:pt x="26987" y="67844"/>
                </a:cubicBezTo>
                <a:lnTo>
                  <a:pt x="26987" y="33400"/>
                </a:lnTo>
                <a:cubicBezTo>
                  <a:pt x="26987" y="28073"/>
                  <a:pt x="31409" y="23812"/>
                  <a:pt x="36937" y="23812"/>
                </a:cubicBezTo>
                <a:close/>
                <a:moveTo>
                  <a:pt x="19877" y="19310"/>
                </a:moveTo>
                <a:lnTo>
                  <a:pt x="19877" y="85107"/>
                </a:lnTo>
                <a:lnTo>
                  <a:pt x="137335" y="85107"/>
                </a:lnTo>
                <a:lnTo>
                  <a:pt x="137335" y="70804"/>
                </a:lnTo>
                <a:cubicBezTo>
                  <a:pt x="137335" y="65797"/>
                  <a:pt x="140227" y="60791"/>
                  <a:pt x="145286" y="60791"/>
                </a:cubicBezTo>
                <a:lnTo>
                  <a:pt x="149623" y="60791"/>
                </a:lnTo>
                <a:lnTo>
                  <a:pt x="149623" y="41123"/>
                </a:lnTo>
                <a:lnTo>
                  <a:pt x="145286" y="41123"/>
                </a:lnTo>
                <a:cubicBezTo>
                  <a:pt x="140227" y="41123"/>
                  <a:pt x="137335" y="37547"/>
                  <a:pt x="137335" y="32184"/>
                </a:cubicBezTo>
                <a:lnTo>
                  <a:pt x="137335" y="19310"/>
                </a:lnTo>
                <a:lnTo>
                  <a:pt x="19877" y="19310"/>
                </a:lnTo>
                <a:close/>
                <a:moveTo>
                  <a:pt x="9035" y="0"/>
                </a:moveTo>
                <a:lnTo>
                  <a:pt x="145286" y="0"/>
                </a:lnTo>
                <a:cubicBezTo>
                  <a:pt x="150708" y="0"/>
                  <a:pt x="157213" y="3933"/>
                  <a:pt x="157213" y="9297"/>
                </a:cubicBezTo>
                <a:lnTo>
                  <a:pt x="157213" y="21813"/>
                </a:lnTo>
                <a:lnTo>
                  <a:pt x="156852" y="21813"/>
                </a:lnTo>
                <a:cubicBezTo>
                  <a:pt x="162634" y="21813"/>
                  <a:pt x="169501" y="27177"/>
                  <a:pt x="169501" y="32184"/>
                </a:cubicBezTo>
                <a:lnTo>
                  <a:pt x="169501" y="70804"/>
                </a:lnTo>
                <a:cubicBezTo>
                  <a:pt x="169501" y="76168"/>
                  <a:pt x="162634" y="80101"/>
                  <a:pt x="156852" y="80101"/>
                </a:cubicBezTo>
                <a:lnTo>
                  <a:pt x="157213" y="80101"/>
                </a:lnTo>
                <a:lnTo>
                  <a:pt x="157213" y="94047"/>
                </a:lnTo>
                <a:cubicBezTo>
                  <a:pt x="157213" y="99411"/>
                  <a:pt x="150708" y="104417"/>
                  <a:pt x="145286" y="104417"/>
                </a:cubicBezTo>
                <a:lnTo>
                  <a:pt x="9035" y="104417"/>
                </a:lnTo>
                <a:cubicBezTo>
                  <a:pt x="3252" y="104417"/>
                  <a:pt x="0" y="99411"/>
                  <a:pt x="0" y="94047"/>
                </a:cubicBezTo>
                <a:lnTo>
                  <a:pt x="0" y="9297"/>
                </a:lnTo>
                <a:cubicBezTo>
                  <a:pt x="0" y="3933"/>
                  <a:pt x="3252" y="0"/>
                  <a:pt x="9035" y="0"/>
                </a:cubicBezTo>
                <a:close/>
              </a:path>
            </a:pathLst>
          </a:custGeom>
          <a:solidFill>
            <a:schemeClr val="bg1"/>
          </a:solidFill>
          <a:ln>
            <a:noFill/>
          </a:ln>
        </p:spPr>
        <p:txBody>
          <a:bodyPr anchor="ctr"/>
          <a:lstStyle/>
          <a:p>
            <a:endParaRPr lang="en-US" sz="900" dirty="0">
              <a:latin typeface="Lato Light" panose="020F0502020204030203" pitchFamily="34" charset="0"/>
            </a:endParaRPr>
          </a:p>
        </p:txBody>
      </p:sp>
      <p:sp>
        <p:nvSpPr>
          <p:cNvPr id="33" name="TextBox 32">
            <a:extLst>
              <a:ext uri="{FF2B5EF4-FFF2-40B4-BE49-F238E27FC236}">
                <a16:creationId xmlns:a16="http://schemas.microsoft.com/office/drawing/2014/main" id="{76EC0F08-E3A5-524C-9F90-26E73ADF7C09}"/>
              </a:ext>
            </a:extLst>
          </p:cNvPr>
          <p:cNvSpPr txBox="1"/>
          <p:nvPr/>
        </p:nvSpPr>
        <p:spPr>
          <a:xfrm>
            <a:off x="7296817" y="1850163"/>
            <a:ext cx="1598515" cy="338554"/>
          </a:xfrm>
          <a:prstGeom prst="rect">
            <a:avLst/>
          </a:prstGeom>
          <a:noFill/>
        </p:spPr>
        <p:txBody>
          <a:bodyPr wrap="none" rtlCol="0" anchor="b" anchorCtr="0">
            <a:spAutoFit/>
          </a:bodyPr>
          <a:lstStyle/>
          <a:p>
            <a:r>
              <a:rPr lang="en-US" sz="1600" b="1" dirty="0">
                <a:solidFill>
                  <a:schemeClr val="accent1"/>
                </a:solidFill>
                <a:latin typeface="Akzidenz-Grotesk BQ Super" pitchFamily="50" charset="0"/>
                <a:ea typeface="League Spartan" charset="0"/>
                <a:cs typeface="Poppins" pitchFamily="2" charset="77"/>
              </a:rPr>
              <a:t>Milestone 05</a:t>
            </a:r>
          </a:p>
        </p:txBody>
      </p:sp>
      <p:sp>
        <p:nvSpPr>
          <p:cNvPr id="34" name="Subtitle 2">
            <a:extLst>
              <a:ext uri="{FF2B5EF4-FFF2-40B4-BE49-F238E27FC236}">
                <a16:creationId xmlns:a16="http://schemas.microsoft.com/office/drawing/2014/main" id="{935DA230-9EBA-2440-BB09-D2517A5D5561}"/>
              </a:ext>
            </a:extLst>
          </p:cNvPr>
          <p:cNvSpPr txBox="1">
            <a:spLocks/>
          </p:cNvSpPr>
          <p:nvPr/>
        </p:nvSpPr>
        <p:spPr>
          <a:xfrm>
            <a:off x="7296816" y="2188717"/>
            <a:ext cx="4134772" cy="482889"/>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spcBef>
                <a:spcPts val="0"/>
              </a:spcBef>
              <a:spcAft>
                <a:spcPts val="900"/>
              </a:spcAft>
            </a:pP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You can do whatever you want, go a impress your audience with an amazing presentation</a:t>
            </a:r>
          </a:p>
        </p:txBody>
      </p:sp>
      <p:sp>
        <p:nvSpPr>
          <p:cNvPr id="43" name="TextBox 42">
            <a:extLst>
              <a:ext uri="{FF2B5EF4-FFF2-40B4-BE49-F238E27FC236}">
                <a16:creationId xmlns:a16="http://schemas.microsoft.com/office/drawing/2014/main" id="{54213983-E1A9-A141-A8B5-DD350A976747}"/>
              </a:ext>
            </a:extLst>
          </p:cNvPr>
          <p:cNvSpPr txBox="1"/>
          <p:nvPr/>
        </p:nvSpPr>
        <p:spPr>
          <a:xfrm>
            <a:off x="3283534" y="5520964"/>
            <a:ext cx="1598515" cy="338554"/>
          </a:xfrm>
          <a:prstGeom prst="rect">
            <a:avLst/>
          </a:prstGeom>
          <a:noFill/>
        </p:spPr>
        <p:txBody>
          <a:bodyPr wrap="none" rtlCol="0" anchor="b" anchorCtr="0">
            <a:spAutoFit/>
          </a:bodyPr>
          <a:lstStyle/>
          <a:p>
            <a:r>
              <a:rPr lang="en-US" sz="1600" b="1" dirty="0">
                <a:solidFill>
                  <a:schemeClr val="accent1"/>
                </a:solidFill>
                <a:latin typeface="Akzidenz-Grotesk BQ Super" pitchFamily="50" charset="0"/>
                <a:ea typeface="League Spartan" charset="0"/>
                <a:cs typeface="Poppins" pitchFamily="2" charset="77"/>
              </a:rPr>
              <a:t>Milestone 01</a:t>
            </a:r>
          </a:p>
        </p:txBody>
      </p:sp>
      <p:sp>
        <p:nvSpPr>
          <p:cNvPr id="44" name="Subtitle 2">
            <a:extLst>
              <a:ext uri="{FF2B5EF4-FFF2-40B4-BE49-F238E27FC236}">
                <a16:creationId xmlns:a16="http://schemas.microsoft.com/office/drawing/2014/main" id="{F816208D-6AD5-7346-8EC9-609ADDD2B911}"/>
              </a:ext>
            </a:extLst>
          </p:cNvPr>
          <p:cNvSpPr txBox="1">
            <a:spLocks/>
          </p:cNvSpPr>
          <p:nvPr/>
        </p:nvSpPr>
        <p:spPr>
          <a:xfrm>
            <a:off x="3283533" y="5859518"/>
            <a:ext cx="4134772" cy="482889"/>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spcBef>
                <a:spcPts val="0"/>
              </a:spcBef>
              <a:spcAft>
                <a:spcPts val="900"/>
              </a:spcAft>
            </a:pP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You can do whatever you want, go a impress your audience with an amazing presentation</a:t>
            </a:r>
          </a:p>
        </p:txBody>
      </p:sp>
      <p:sp>
        <p:nvSpPr>
          <p:cNvPr id="46" name="TextBox 45">
            <a:extLst>
              <a:ext uri="{FF2B5EF4-FFF2-40B4-BE49-F238E27FC236}">
                <a16:creationId xmlns:a16="http://schemas.microsoft.com/office/drawing/2014/main" id="{FE6A51F3-13FA-B346-9802-F9E775551211}"/>
              </a:ext>
            </a:extLst>
          </p:cNvPr>
          <p:cNvSpPr txBox="1"/>
          <p:nvPr/>
        </p:nvSpPr>
        <p:spPr>
          <a:xfrm>
            <a:off x="4296683" y="4603264"/>
            <a:ext cx="1598515" cy="338554"/>
          </a:xfrm>
          <a:prstGeom prst="rect">
            <a:avLst/>
          </a:prstGeom>
          <a:noFill/>
        </p:spPr>
        <p:txBody>
          <a:bodyPr wrap="none" rtlCol="0" anchor="b" anchorCtr="0">
            <a:spAutoFit/>
          </a:bodyPr>
          <a:lstStyle/>
          <a:p>
            <a:r>
              <a:rPr lang="en-US" sz="1600" b="1" dirty="0">
                <a:solidFill>
                  <a:schemeClr val="accent1"/>
                </a:solidFill>
                <a:latin typeface="Akzidenz-Grotesk BQ Super" pitchFamily="50" charset="0"/>
                <a:ea typeface="League Spartan" charset="0"/>
                <a:cs typeface="Poppins" pitchFamily="2" charset="77"/>
              </a:rPr>
              <a:t>Milestone 02</a:t>
            </a:r>
          </a:p>
        </p:txBody>
      </p:sp>
      <p:sp>
        <p:nvSpPr>
          <p:cNvPr id="47" name="Subtitle 2">
            <a:extLst>
              <a:ext uri="{FF2B5EF4-FFF2-40B4-BE49-F238E27FC236}">
                <a16:creationId xmlns:a16="http://schemas.microsoft.com/office/drawing/2014/main" id="{13E2518C-0D1D-1141-B8E2-F3C139639C8C}"/>
              </a:ext>
            </a:extLst>
          </p:cNvPr>
          <p:cNvSpPr txBox="1">
            <a:spLocks/>
          </p:cNvSpPr>
          <p:nvPr/>
        </p:nvSpPr>
        <p:spPr>
          <a:xfrm>
            <a:off x="4296682" y="4941818"/>
            <a:ext cx="4134772" cy="482889"/>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spcBef>
                <a:spcPts val="0"/>
              </a:spcBef>
              <a:spcAft>
                <a:spcPts val="900"/>
              </a:spcAft>
            </a:pP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You can do whatever you want, go a impress your audience with an amazing presentation</a:t>
            </a:r>
          </a:p>
        </p:txBody>
      </p:sp>
      <p:sp>
        <p:nvSpPr>
          <p:cNvPr id="49" name="TextBox 48">
            <a:extLst>
              <a:ext uri="{FF2B5EF4-FFF2-40B4-BE49-F238E27FC236}">
                <a16:creationId xmlns:a16="http://schemas.microsoft.com/office/drawing/2014/main" id="{2AE68F7F-EC15-0D4A-9F2E-9E0F57B8646A}"/>
              </a:ext>
            </a:extLst>
          </p:cNvPr>
          <p:cNvSpPr txBox="1"/>
          <p:nvPr/>
        </p:nvSpPr>
        <p:spPr>
          <a:xfrm>
            <a:off x="5293720" y="3685564"/>
            <a:ext cx="1598515" cy="338554"/>
          </a:xfrm>
          <a:prstGeom prst="rect">
            <a:avLst/>
          </a:prstGeom>
          <a:noFill/>
        </p:spPr>
        <p:txBody>
          <a:bodyPr wrap="none" rtlCol="0" anchor="b" anchorCtr="0">
            <a:spAutoFit/>
          </a:bodyPr>
          <a:lstStyle/>
          <a:p>
            <a:r>
              <a:rPr lang="en-US" sz="1600" b="1" dirty="0">
                <a:solidFill>
                  <a:schemeClr val="accent1"/>
                </a:solidFill>
                <a:latin typeface="Akzidenz-Grotesk BQ Super" pitchFamily="50" charset="0"/>
                <a:ea typeface="League Spartan" charset="0"/>
                <a:cs typeface="Poppins" pitchFamily="2" charset="77"/>
              </a:rPr>
              <a:t>Milestone 03</a:t>
            </a:r>
          </a:p>
        </p:txBody>
      </p:sp>
      <p:sp>
        <p:nvSpPr>
          <p:cNvPr id="50" name="Subtitle 2">
            <a:extLst>
              <a:ext uri="{FF2B5EF4-FFF2-40B4-BE49-F238E27FC236}">
                <a16:creationId xmlns:a16="http://schemas.microsoft.com/office/drawing/2014/main" id="{61EBE324-FBD1-1849-99BA-957C33820380}"/>
              </a:ext>
            </a:extLst>
          </p:cNvPr>
          <p:cNvSpPr txBox="1">
            <a:spLocks/>
          </p:cNvSpPr>
          <p:nvPr/>
        </p:nvSpPr>
        <p:spPr>
          <a:xfrm>
            <a:off x="5293718" y="4024118"/>
            <a:ext cx="4134772" cy="482889"/>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spcBef>
                <a:spcPts val="0"/>
              </a:spcBef>
              <a:spcAft>
                <a:spcPts val="900"/>
              </a:spcAft>
            </a:pP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You can do whatever you want, go a impress your audience with an amazing presentation</a:t>
            </a:r>
          </a:p>
        </p:txBody>
      </p:sp>
      <p:sp>
        <p:nvSpPr>
          <p:cNvPr id="52" name="TextBox 51">
            <a:extLst>
              <a:ext uri="{FF2B5EF4-FFF2-40B4-BE49-F238E27FC236}">
                <a16:creationId xmlns:a16="http://schemas.microsoft.com/office/drawing/2014/main" id="{73B79B9F-7E5B-0445-BA80-9F73274DC3F4}"/>
              </a:ext>
            </a:extLst>
          </p:cNvPr>
          <p:cNvSpPr txBox="1"/>
          <p:nvPr/>
        </p:nvSpPr>
        <p:spPr>
          <a:xfrm>
            <a:off x="6267529" y="2767863"/>
            <a:ext cx="1598515" cy="338554"/>
          </a:xfrm>
          <a:prstGeom prst="rect">
            <a:avLst/>
          </a:prstGeom>
          <a:noFill/>
        </p:spPr>
        <p:txBody>
          <a:bodyPr wrap="none" rtlCol="0" anchor="b" anchorCtr="0">
            <a:spAutoFit/>
          </a:bodyPr>
          <a:lstStyle/>
          <a:p>
            <a:r>
              <a:rPr lang="en-US" sz="1600" b="1" dirty="0">
                <a:solidFill>
                  <a:schemeClr val="accent1"/>
                </a:solidFill>
                <a:latin typeface="Akzidenz-Grotesk BQ Super" pitchFamily="50" charset="0"/>
                <a:ea typeface="League Spartan" charset="0"/>
                <a:cs typeface="Poppins" pitchFamily="2" charset="77"/>
              </a:rPr>
              <a:t>Milestone 04</a:t>
            </a:r>
          </a:p>
        </p:txBody>
      </p:sp>
      <p:sp>
        <p:nvSpPr>
          <p:cNvPr id="53" name="Subtitle 2">
            <a:extLst>
              <a:ext uri="{FF2B5EF4-FFF2-40B4-BE49-F238E27FC236}">
                <a16:creationId xmlns:a16="http://schemas.microsoft.com/office/drawing/2014/main" id="{014D80E4-6DFC-574A-BD58-EEE5FB4DA333}"/>
              </a:ext>
            </a:extLst>
          </p:cNvPr>
          <p:cNvSpPr txBox="1">
            <a:spLocks/>
          </p:cNvSpPr>
          <p:nvPr/>
        </p:nvSpPr>
        <p:spPr>
          <a:xfrm>
            <a:off x="6267528" y="3106417"/>
            <a:ext cx="4134772" cy="482889"/>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spcBef>
                <a:spcPts val="0"/>
              </a:spcBef>
              <a:spcAft>
                <a:spcPts val="900"/>
              </a:spcAft>
            </a:pP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You can do whatever you want, go a impress your audience with an amazing presentation</a:t>
            </a:r>
          </a:p>
        </p:txBody>
      </p:sp>
    </p:spTree>
    <p:extLst>
      <p:ext uri="{BB962C8B-B14F-4D97-AF65-F5344CB8AC3E}">
        <p14:creationId xmlns:p14="http://schemas.microsoft.com/office/powerpoint/2010/main" val="19668715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6">
            <a:extLst>
              <a:ext uri="{FF2B5EF4-FFF2-40B4-BE49-F238E27FC236}">
                <a16:creationId xmlns:a16="http://schemas.microsoft.com/office/drawing/2014/main" id="{8E223C99-B9CC-A648-A07B-9BE051491A59}"/>
              </a:ext>
            </a:extLst>
          </p:cNvPr>
          <p:cNvSpPr>
            <a:spLocks noChangeArrowheads="1"/>
          </p:cNvSpPr>
          <p:nvPr/>
        </p:nvSpPr>
        <p:spPr bwMode="auto">
          <a:xfrm>
            <a:off x="5295675" y="4578049"/>
            <a:ext cx="6134325" cy="930368"/>
          </a:xfrm>
          <a:custGeom>
            <a:avLst/>
            <a:gdLst>
              <a:gd name="T0" fmla="*/ 0 w 8868"/>
              <a:gd name="T1" fmla="*/ 0 h 1347"/>
              <a:gd name="T2" fmla="*/ 8867 w 8868"/>
              <a:gd name="T3" fmla="*/ 0 h 1347"/>
              <a:gd name="T4" fmla="*/ 8867 w 8868"/>
              <a:gd name="T5" fmla="*/ 1346 h 1347"/>
              <a:gd name="T6" fmla="*/ 0 w 8868"/>
              <a:gd name="T7" fmla="*/ 1346 h 1347"/>
              <a:gd name="T8" fmla="*/ 0 w 8868"/>
              <a:gd name="T9" fmla="*/ 0 h 1347"/>
            </a:gdLst>
            <a:ahLst/>
            <a:cxnLst>
              <a:cxn ang="0">
                <a:pos x="T0" y="T1"/>
              </a:cxn>
              <a:cxn ang="0">
                <a:pos x="T2" y="T3"/>
              </a:cxn>
              <a:cxn ang="0">
                <a:pos x="T4" y="T5"/>
              </a:cxn>
              <a:cxn ang="0">
                <a:pos x="T6" y="T7"/>
              </a:cxn>
              <a:cxn ang="0">
                <a:pos x="T8" y="T9"/>
              </a:cxn>
            </a:cxnLst>
            <a:rect l="0" t="0" r="r" b="b"/>
            <a:pathLst>
              <a:path w="8868" h="1347">
                <a:moveTo>
                  <a:pt x="0" y="0"/>
                </a:moveTo>
                <a:lnTo>
                  <a:pt x="8867" y="0"/>
                </a:lnTo>
                <a:lnTo>
                  <a:pt x="8867" y="1346"/>
                </a:lnTo>
                <a:lnTo>
                  <a:pt x="0" y="1346"/>
                </a:lnTo>
                <a:lnTo>
                  <a:pt x="0" y="0"/>
                </a:lnTo>
              </a:path>
            </a:pathLst>
          </a:custGeom>
          <a:solidFill>
            <a:schemeClr val="accent1"/>
          </a:solidFill>
          <a:ln>
            <a:noFill/>
          </a:ln>
          <a:effectLst/>
        </p:spPr>
        <p:txBody>
          <a:bodyPr wrap="none" anchor="ctr"/>
          <a:lstStyle/>
          <a:p>
            <a:endParaRPr lang="en-US" sz="3266"/>
          </a:p>
        </p:txBody>
      </p:sp>
      <p:sp>
        <p:nvSpPr>
          <p:cNvPr id="3" name="Freeform 7">
            <a:extLst>
              <a:ext uri="{FF2B5EF4-FFF2-40B4-BE49-F238E27FC236}">
                <a16:creationId xmlns:a16="http://schemas.microsoft.com/office/drawing/2014/main" id="{9D922373-1C05-BD48-BF48-FEB7EA98BD38}"/>
              </a:ext>
            </a:extLst>
          </p:cNvPr>
          <p:cNvSpPr>
            <a:spLocks noChangeArrowheads="1"/>
          </p:cNvSpPr>
          <p:nvPr/>
        </p:nvSpPr>
        <p:spPr bwMode="auto">
          <a:xfrm>
            <a:off x="5295675" y="4114391"/>
            <a:ext cx="6134325" cy="466710"/>
          </a:xfrm>
          <a:custGeom>
            <a:avLst/>
            <a:gdLst>
              <a:gd name="T0" fmla="*/ 999 w 8868"/>
              <a:gd name="T1" fmla="*/ 0 h 673"/>
              <a:gd name="T2" fmla="*/ 7849 w 8868"/>
              <a:gd name="T3" fmla="*/ 0 h 673"/>
              <a:gd name="T4" fmla="*/ 8867 w 8868"/>
              <a:gd name="T5" fmla="*/ 672 h 673"/>
              <a:gd name="T6" fmla="*/ 0 w 8868"/>
              <a:gd name="T7" fmla="*/ 672 h 673"/>
              <a:gd name="T8" fmla="*/ 999 w 8868"/>
              <a:gd name="T9" fmla="*/ 0 h 673"/>
            </a:gdLst>
            <a:ahLst/>
            <a:cxnLst>
              <a:cxn ang="0">
                <a:pos x="T0" y="T1"/>
              </a:cxn>
              <a:cxn ang="0">
                <a:pos x="T2" y="T3"/>
              </a:cxn>
              <a:cxn ang="0">
                <a:pos x="T4" y="T5"/>
              </a:cxn>
              <a:cxn ang="0">
                <a:pos x="T6" y="T7"/>
              </a:cxn>
              <a:cxn ang="0">
                <a:pos x="T8" y="T9"/>
              </a:cxn>
            </a:cxnLst>
            <a:rect l="0" t="0" r="r" b="b"/>
            <a:pathLst>
              <a:path w="8868" h="673">
                <a:moveTo>
                  <a:pt x="999" y="0"/>
                </a:moveTo>
                <a:lnTo>
                  <a:pt x="7849" y="0"/>
                </a:lnTo>
                <a:lnTo>
                  <a:pt x="8867" y="672"/>
                </a:lnTo>
                <a:lnTo>
                  <a:pt x="0" y="672"/>
                </a:lnTo>
                <a:lnTo>
                  <a:pt x="999" y="0"/>
                </a:lnTo>
              </a:path>
            </a:pathLst>
          </a:custGeom>
          <a:solidFill>
            <a:schemeClr val="accent1"/>
          </a:solidFill>
          <a:ln>
            <a:noFill/>
          </a:ln>
          <a:effectLst/>
        </p:spPr>
        <p:txBody>
          <a:bodyPr wrap="none" anchor="ctr"/>
          <a:lstStyle/>
          <a:p>
            <a:endParaRPr lang="en-US" sz="3266"/>
          </a:p>
        </p:txBody>
      </p:sp>
      <p:sp>
        <p:nvSpPr>
          <p:cNvPr id="4" name="Freeform 8">
            <a:extLst>
              <a:ext uri="{FF2B5EF4-FFF2-40B4-BE49-F238E27FC236}">
                <a16:creationId xmlns:a16="http://schemas.microsoft.com/office/drawing/2014/main" id="{886BDA67-D688-484E-9FE6-4ECABC6923EF}"/>
              </a:ext>
            </a:extLst>
          </p:cNvPr>
          <p:cNvSpPr>
            <a:spLocks noChangeArrowheads="1"/>
          </p:cNvSpPr>
          <p:nvPr/>
        </p:nvSpPr>
        <p:spPr bwMode="auto">
          <a:xfrm>
            <a:off x="5295675" y="4114391"/>
            <a:ext cx="6134325" cy="466710"/>
          </a:xfrm>
          <a:custGeom>
            <a:avLst/>
            <a:gdLst>
              <a:gd name="T0" fmla="*/ 999 w 8868"/>
              <a:gd name="T1" fmla="*/ 0 h 673"/>
              <a:gd name="T2" fmla="*/ 7849 w 8868"/>
              <a:gd name="T3" fmla="*/ 0 h 673"/>
              <a:gd name="T4" fmla="*/ 8867 w 8868"/>
              <a:gd name="T5" fmla="*/ 672 h 673"/>
              <a:gd name="T6" fmla="*/ 0 w 8868"/>
              <a:gd name="T7" fmla="*/ 672 h 673"/>
              <a:gd name="T8" fmla="*/ 999 w 8868"/>
              <a:gd name="T9" fmla="*/ 0 h 673"/>
            </a:gdLst>
            <a:ahLst/>
            <a:cxnLst>
              <a:cxn ang="0">
                <a:pos x="T0" y="T1"/>
              </a:cxn>
              <a:cxn ang="0">
                <a:pos x="T2" y="T3"/>
              </a:cxn>
              <a:cxn ang="0">
                <a:pos x="T4" y="T5"/>
              </a:cxn>
              <a:cxn ang="0">
                <a:pos x="T6" y="T7"/>
              </a:cxn>
              <a:cxn ang="0">
                <a:pos x="T8" y="T9"/>
              </a:cxn>
            </a:cxnLst>
            <a:rect l="0" t="0" r="r" b="b"/>
            <a:pathLst>
              <a:path w="8868" h="673">
                <a:moveTo>
                  <a:pt x="999" y="0"/>
                </a:moveTo>
                <a:lnTo>
                  <a:pt x="7849" y="0"/>
                </a:lnTo>
                <a:lnTo>
                  <a:pt x="8867" y="672"/>
                </a:lnTo>
                <a:lnTo>
                  <a:pt x="0" y="672"/>
                </a:lnTo>
                <a:lnTo>
                  <a:pt x="999" y="0"/>
                </a:lnTo>
              </a:path>
            </a:pathLst>
          </a:custGeom>
          <a:solidFill>
            <a:schemeClr val="tx2">
              <a:alpha val="15000"/>
            </a:schemeClr>
          </a:solidFill>
          <a:ln>
            <a:noFill/>
          </a:ln>
          <a:effectLst/>
        </p:spPr>
        <p:txBody>
          <a:bodyPr wrap="none" anchor="ctr"/>
          <a:lstStyle/>
          <a:p>
            <a:endParaRPr lang="en-US" sz="3266"/>
          </a:p>
        </p:txBody>
      </p:sp>
      <p:sp>
        <p:nvSpPr>
          <p:cNvPr id="5" name="Freeform 9">
            <a:extLst>
              <a:ext uri="{FF2B5EF4-FFF2-40B4-BE49-F238E27FC236}">
                <a16:creationId xmlns:a16="http://schemas.microsoft.com/office/drawing/2014/main" id="{E71B81FA-F721-8B40-A498-D4F8148A2B17}"/>
              </a:ext>
            </a:extLst>
          </p:cNvPr>
          <p:cNvSpPr>
            <a:spLocks noChangeArrowheads="1"/>
          </p:cNvSpPr>
          <p:nvPr/>
        </p:nvSpPr>
        <p:spPr bwMode="auto">
          <a:xfrm>
            <a:off x="6000314" y="3400601"/>
            <a:ext cx="4725046" cy="716842"/>
          </a:xfrm>
          <a:custGeom>
            <a:avLst/>
            <a:gdLst>
              <a:gd name="T0" fmla="*/ 0 w 6831"/>
              <a:gd name="T1" fmla="*/ 0 h 1037"/>
              <a:gd name="T2" fmla="*/ 6830 w 6831"/>
              <a:gd name="T3" fmla="*/ 0 h 1037"/>
              <a:gd name="T4" fmla="*/ 6830 w 6831"/>
              <a:gd name="T5" fmla="*/ 1036 h 1037"/>
              <a:gd name="T6" fmla="*/ 0 w 6831"/>
              <a:gd name="T7" fmla="*/ 1036 h 1037"/>
              <a:gd name="T8" fmla="*/ 0 w 6831"/>
              <a:gd name="T9" fmla="*/ 0 h 1037"/>
            </a:gdLst>
            <a:ahLst/>
            <a:cxnLst>
              <a:cxn ang="0">
                <a:pos x="T0" y="T1"/>
              </a:cxn>
              <a:cxn ang="0">
                <a:pos x="T2" y="T3"/>
              </a:cxn>
              <a:cxn ang="0">
                <a:pos x="T4" y="T5"/>
              </a:cxn>
              <a:cxn ang="0">
                <a:pos x="T6" y="T7"/>
              </a:cxn>
              <a:cxn ang="0">
                <a:pos x="T8" y="T9"/>
              </a:cxn>
            </a:cxnLst>
            <a:rect l="0" t="0" r="r" b="b"/>
            <a:pathLst>
              <a:path w="6831" h="1037">
                <a:moveTo>
                  <a:pt x="0" y="0"/>
                </a:moveTo>
                <a:lnTo>
                  <a:pt x="6830" y="0"/>
                </a:lnTo>
                <a:lnTo>
                  <a:pt x="6830" y="1036"/>
                </a:lnTo>
                <a:lnTo>
                  <a:pt x="0" y="1036"/>
                </a:lnTo>
                <a:lnTo>
                  <a:pt x="0" y="0"/>
                </a:lnTo>
              </a:path>
            </a:pathLst>
          </a:custGeom>
          <a:solidFill>
            <a:schemeClr val="accent2"/>
          </a:solidFill>
          <a:ln>
            <a:noFill/>
          </a:ln>
          <a:effectLst/>
        </p:spPr>
        <p:txBody>
          <a:bodyPr wrap="none" anchor="ctr"/>
          <a:lstStyle/>
          <a:p>
            <a:endParaRPr lang="en-US" sz="3266"/>
          </a:p>
        </p:txBody>
      </p:sp>
      <p:sp>
        <p:nvSpPr>
          <p:cNvPr id="6" name="Freeform 10">
            <a:extLst>
              <a:ext uri="{FF2B5EF4-FFF2-40B4-BE49-F238E27FC236}">
                <a16:creationId xmlns:a16="http://schemas.microsoft.com/office/drawing/2014/main" id="{4E932A0F-CB20-2A4D-AF1E-0EDDD50466FF}"/>
              </a:ext>
            </a:extLst>
          </p:cNvPr>
          <p:cNvSpPr>
            <a:spLocks noChangeArrowheads="1"/>
          </p:cNvSpPr>
          <p:nvPr/>
        </p:nvSpPr>
        <p:spPr bwMode="auto">
          <a:xfrm>
            <a:off x="6000314" y="3040656"/>
            <a:ext cx="4725046" cy="359946"/>
          </a:xfrm>
          <a:custGeom>
            <a:avLst/>
            <a:gdLst>
              <a:gd name="T0" fmla="*/ 770 w 6831"/>
              <a:gd name="T1" fmla="*/ 0 h 519"/>
              <a:gd name="T2" fmla="*/ 6045 w 6831"/>
              <a:gd name="T3" fmla="*/ 0 h 519"/>
              <a:gd name="T4" fmla="*/ 6830 w 6831"/>
              <a:gd name="T5" fmla="*/ 518 h 519"/>
              <a:gd name="T6" fmla="*/ 0 w 6831"/>
              <a:gd name="T7" fmla="*/ 518 h 519"/>
              <a:gd name="T8" fmla="*/ 770 w 6831"/>
              <a:gd name="T9" fmla="*/ 0 h 519"/>
            </a:gdLst>
            <a:ahLst/>
            <a:cxnLst>
              <a:cxn ang="0">
                <a:pos x="T0" y="T1"/>
              </a:cxn>
              <a:cxn ang="0">
                <a:pos x="T2" y="T3"/>
              </a:cxn>
              <a:cxn ang="0">
                <a:pos x="T4" y="T5"/>
              </a:cxn>
              <a:cxn ang="0">
                <a:pos x="T6" y="T7"/>
              </a:cxn>
              <a:cxn ang="0">
                <a:pos x="T8" y="T9"/>
              </a:cxn>
            </a:cxnLst>
            <a:rect l="0" t="0" r="r" b="b"/>
            <a:pathLst>
              <a:path w="6831" h="519">
                <a:moveTo>
                  <a:pt x="770" y="0"/>
                </a:moveTo>
                <a:lnTo>
                  <a:pt x="6045" y="0"/>
                </a:lnTo>
                <a:lnTo>
                  <a:pt x="6830" y="518"/>
                </a:lnTo>
                <a:lnTo>
                  <a:pt x="0" y="518"/>
                </a:lnTo>
                <a:lnTo>
                  <a:pt x="770" y="0"/>
                </a:lnTo>
              </a:path>
            </a:pathLst>
          </a:custGeom>
          <a:solidFill>
            <a:schemeClr val="accent2"/>
          </a:solidFill>
          <a:ln>
            <a:noFill/>
          </a:ln>
          <a:effectLst/>
        </p:spPr>
        <p:txBody>
          <a:bodyPr wrap="none" anchor="ctr"/>
          <a:lstStyle/>
          <a:p>
            <a:endParaRPr lang="en-US" sz="3266"/>
          </a:p>
        </p:txBody>
      </p:sp>
      <p:sp>
        <p:nvSpPr>
          <p:cNvPr id="7" name="Freeform 11">
            <a:extLst>
              <a:ext uri="{FF2B5EF4-FFF2-40B4-BE49-F238E27FC236}">
                <a16:creationId xmlns:a16="http://schemas.microsoft.com/office/drawing/2014/main" id="{420DAB3D-6A37-FE4F-93BA-D52FFBDA95A8}"/>
              </a:ext>
            </a:extLst>
          </p:cNvPr>
          <p:cNvSpPr>
            <a:spLocks noChangeArrowheads="1"/>
          </p:cNvSpPr>
          <p:nvPr/>
        </p:nvSpPr>
        <p:spPr bwMode="auto">
          <a:xfrm>
            <a:off x="6000314" y="3040656"/>
            <a:ext cx="4725046" cy="359946"/>
          </a:xfrm>
          <a:custGeom>
            <a:avLst/>
            <a:gdLst>
              <a:gd name="T0" fmla="*/ 770 w 6831"/>
              <a:gd name="T1" fmla="*/ 0 h 519"/>
              <a:gd name="T2" fmla="*/ 6045 w 6831"/>
              <a:gd name="T3" fmla="*/ 0 h 519"/>
              <a:gd name="T4" fmla="*/ 6830 w 6831"/>
              <a:gd name="T5" fmla="*/ 518 h 519"/>
              <a:gd name="T6" fmla="*/ 0 w 6831"/>
              <a:gd name="T7" fmla="*/ 518 h 519"/>
              <a:gd name="T8" fmla="*/ 770 w 6831"/>
              <a:gd name="T9" fmla="*/ 0 h 519"/>
            </a:gdLst>
            <a:ahLst/>
            <a:cxnLst>
              <a:cxn ang="0">
                <a:pos x="T0" y="T1"/>
              </a:cxn>
              <a:cxn ang="0">
                <a:pos x="T2" y="T3"/>
              </a:cxn>
              <a:cxn ang="0">
                <a:pos x="T4" y="T5"/>
              </a:cxn>
              <a:cxn ang="0">
                <a:pos x="T6" y="T7"/>
              </a:cxn>
              <a:cxn ang="0">
                <a:pos x="T8" y="T9"/>
              </a:cxn>
            </a:cxnLst>
            <a:rect l="0" t="0" r="r" b="b"/>
            <a:pathLst>
              <a:path w="6831" h="519">
                <a:moveTo>
                  <a:pt x="770" y="0"/>
                </a:moveTo>
                <a:lnTo>
                  <a:pt x="6045" y="0"/>
                </a:lnTo>
                <a:lnTo>
                  <a:pt x="6830" y="518"/>
                </a:lnTo>
                <a:lnTo>
                  <a:pt x="0" y="518"/>
                </a:lnTo>
                <a:lnTo>
                  <a:pt x="770" y="0"/>
                </a:lnTo>
              </a:path>
            </a:pathLst>
          </a:custGeom>
          <a:solidFill>
            <a:schemeClr val="tx2">
              <a:alpha val="15000"/>
            </a:schemeClr>
          </a:solidFill>
          <a:ln>
            <a:noFill/>
          </a:ln>
          <a:effectLst/>
        </p:spPr>
        <p:txBody>
          <a:bodyPr wrap="none" anchor="ctr"/>
          <a:lstStyle/>
          <a:p>
            <a:endParaRPr lang="en-US" sz="3266"/>
          </a:p>
        </p:txBody>
      </p:sp>
      <p:sp>
        <p:nvSpPr>
          <p:cNvPr id="8" name="Freeform 12">
            <a:extLst>
              <a:ext uri="{FF2B5EF4-FFF2-40B4-BE49-F238E27FC236}">
                <a16:creationId xmlns:a16="http://schemas.microsoft.com/office/drawing/2014/main" id="{10397712-8169-9440-9929-070695429549}"/>
              </a:ext>
            </a:extLst>
          </p:cNvPr>
          <p:cNvSpPr>
            <a:spLocks noChangeArrowheads="1"/>
          </p:cNvSpPr>
          <p:nvPr/>
        </p:nvSpPr>
        <p:spPr bwMode="auto">
          <a:xfrm>
            <a:off x="6537182" y="2491586"/>
            <a:ext cx="3645209" cy="552121"/>
          </a:xfrm>
          <a:custGeom>
            <a:avLst/>
            <a:gdLst>
              <a:gd name="T0" fmla="*/ 0 w 5271"/>
              <a:gd name="T1" fmla="*/ 0 h 799"/>
              <a:gd name="T2" fmla="*/ 5270 w 5271"/>
              <a:gd name="T3" fmla="*/ 0 h 799"/>
              <a:gd name="T4" fmla="*/ 5270 w 5271"/>
              <a:gd name="T5" fmla="*/ 798 h 799"/>
              <a:gd name="T6" fmla="*/ 0 w 5271"/>
              <a:gd name="T7" fmla="*/ 798 h 799"/>
              <a:gd name="T8" fmla="*/ 0 w 5271"/>
              <a:gd name="T9" fmla="*/ 0 h 799"/>
            </a:gdLst>
            <a:ahLst/>
            <a:cxnLst>
              <a:cxn ang="0">
                <a:pos x="T0" y="T1"/>
              </a:cxn>
              <a:cxn ang="0">
                <a:pos x="T2" y="T3"/>
              </a:cxn>
              <a:cxn ang="0">
                <a:pos x="T4" y="T5"/>
              </a:cxn>
              <a:cxn ang="0">
                <a:pos x="T6" y="T7"/>
              </a:cxn>
              <a:cxn ang="0">
                <a:pos x="T8" y="T9"/>
              </a:cxn>
            </a:cxnLst>
            <a:rect l="0" t="0" r="r" b="b"/>
            <a:pathLst>
              <a:path w="5271" h="799">
                <a:moveTo>
                  <a:pt x="0" y="0"/>
                </a:moveTo>
                <a:lnTo>
                  <a:pt x="5270" y="0"/>
                </a:lnTo>
                <a:lnTo>
                  <a:pt x="5270" y="798"/>
                </a:lnTo>
                <a:lnTo>
                  <a:pt x="0" y="798"/>
                </a:lnTo>
                <a:lnTo>
                  <a:pt x="0" y="0"/>
                </a:lnTo>
              </a:path>
            </a:pathLst>
          </a:custGeom>
          <a:solidFill>
            <a:schemeClr val="accent3"/>
          </a:solidFill>
          <a:ln>
            <a:noFill/>
          </a:ln>
          <a:effectLst/>
        </p:spPr>
        <p:txBody>
          <a:bodyPr wrap="none" anchor="ctr"/>
          <a:lstStyle/>
          <a:p>
            <a:endParaRPr lang="en-US" sz="3266"/>
          </a:p>
        </p:txBody>
      </p:sp>
      <p:sp>
        <p:nvSpPr>
          <p:cNvPr id="9" name="Freeform 13">
            <a:extLst>
              <a:ext uri="{FF2B5EF4-FFF2-40B4-BE49-F238E27FC236}">
                <a16:creationId xmlns:a16="http://schemas.microsoft.com/office/drawing/2014/main" id="{5BB7C8E9-501F-CA4C-9724-5F14CC4CCC10}"/>
              </a:ext>
            </a:extLst>
          </p:cNvPr>
          <p:cNvSpPr>
            <a:spLocks noChangeArrowheads="1"/>
          </p:cNvSpPr>
          <p:nvPr/>
        </p:nvSpPr>
        <p:spPr bwMode="auto">
          <a:xfrm>
            <a:off x="6537182" y="2214001"/>
            <a:ext cx="3645209" cy="277585"/>
          </a:xfrm>
          <a:custGeom>
            <a:avLst/>
            <a:gdLst>
              <a:gd name="T0" fmla="*/ 593 w 5271"/>
              <a:gd name="T1" fmla="*/ 0 h 401"/>
              <a:gd name="T2" fmla="*/ 4664 w 5271"/>
              <a:gd name="T3" fmla="*/ 0 h 401"/>
              <a:gd name="T4" fmla="*/ 5270 w 5271"/>
              <a:gd name="T5" fmla="*/ 400 h 401"/>
              <a:gd name="T6" fmla="*/ 0 w 5271"/>
              <a:gd name="T7" fmla="*/ 400 h 401"/>
              <a:gd name="T8" fmla="*/ 593 w 5271"/>
              <a:gd name="T9" fmla="*/ 0 h 401"/>
            </a:gdLst>
            <a:ahLst/>
            <a:cxnLst>
              <a:cxn ang="0">
                <a:pos x="T0" y="T1"/>
              </a:cxn>
              <a:cxn ang="0">
                <a:pos x="T2" y="T3"/>
              </a:cxn>
              <a:cxn ang="0">
                <a:pos x="T4" y="T5"/>
              </a:cxn>
              <a:cxn ang="0">
                <a:pos x="T6" y="T7"/>
              </a:cxn>
              <a:cxn ang="0">
                <a:pos x="T8" y="T9"/>
              </a:cxn>
            </a:cxnLst>
            <a:rect l="0" t="0" r="r" b="b"/>
            <a:pathLst>
              <a:path w="5271" h="401">
                <a:moveTo>
                  <a:pt x="593" y="0"/>
                </a:moveTo>
                <a:lnTo>
                  <a:pt x="4664" y="0"/>
                </a:lnTo>
                <a:lnTo>
                  <a:pt x="5270" y="400"/>
                </a:lnTo>
                <a:lnTo>
                  <a:pt x="0" y="400"/>
                </a:lnTo>
                <a:lnTo>
                  <a:pt x="593" y="0"/>
                </a:lnTo>
              </a:path>
            </a:pathLst>
          </a:custGeom>
          <a:solidFill>
            <a:schemeClr val="accent3"/>
          </a:solidFill>
          <a:ln>
            <a:noFill/>
          </a:ln>
          <a:effectLst/>
        </p:spPr>
        <p:txBody>
          <a:bodyPr wrap="none" anchor="ctr"/>
          <a:lstStyle/>
          <a:p>
            <a:endParaRPr lang="en-US" sz="3266"/>
          </a:p>
        </p:txBody>
      </p:sp>
      <p:sp>
        <p:nvSpPr>
          <p:cNvPr id="10" name="Freeform 14">
            <a:extLst>
              <a:ext uri="{FF2B5EF4-FFF2-40B4-BE49-F238E27FC236}">
                <a16:creationId xmlns:a16="http://schemas.microsoft.com/office/drawing/2014/main" id="{A24CEB98-0382-F04D-8ED3-C6BAC0F364ED}"/>
              </a:ext>
            </a:extLst>
          </p:cNvPr>
          <p:cNvSpPr>
            <a:spLocks noChangeArrowheads="1"/>
          </p:cNvSpPr>
          <p:nvPr/>
        </p:nvSpPr>
        <p:spPr bwMode="auto">
          <a:xfrm>
            <a:off x="6537182" y="2217052"/>
            <a:ext cx="3645209" cy="277586"/>
          </a:xfrm>
          <a:custGeom>
            <a:avLst/>
            <a:gdLst>
              <a:gd name="T0" fmla="*/ 593 w 5271"/>
              <a:gd name="T1" fmla="*/ 0 h 400"/>
              <a:gd name="T2" fmla="*/ 4664 w 5271"/>
              <a:gd name="T3" fmla="*/ 0 h 400"/>
              <a:gd name="T4" fmla="*/ 5270 w 5271"/>
              <a:gd name="T5" fmla="*/ 399 h 400"/>
              <a:gd name="T6" fmla="*/ 0 w 5271"/>
              <a:gd name="T7" fmla="*/ 399 h 400"/>
              <a:gd name="T8" fmla="*/ 593 w 5271"/>
              <a:gd name="T9" fmla="*/ 0 h 400"/>
            </a:gdLst>
            <a:ahLst/>
            <a:cxnLst>
              <a:cxn ang="0">
                <a:pos x="T0" y="T1"/>
              </a:cxn>
              <a:cxn ang="0">
                <a:pos x="T2" y="T3"/>
              </a:cxn>
              <a:cxn ang="0">
                <a:pos x="T4" y="T5"/>
              </a:cxn>
              <a:cxn ang="0">
                <a:pos x="T6" y="T7"/>
              </a:cxn>
              <a:cxn ang="0">
                <a:pos x="T8" y="T9"/>
              </a:cxn>
            </a:cxnLst>
            <a:rect l="0" t="0" r="r" b="b"/>
            <a:pathLst>
              <a:path w="5271" h="400">
                <a:moveTo>
                  <a:pt x="593" y="0"/>
                </a:moveTo>
                <a:lnTo>
                  <a:pt x="4664" y="0"/>
                </a:lnTo>
                <a:lnTo>
                  <a:pt x="5270" y="399"/>
                </a:lnTo>
                <a:lnTo>
                  <a:pt x="0" y="399"/>
                </a:lnTo>
                <a:lnTo>
                  <a:pt x="593" y="0"/>
                </a:lnTo>
              </a:path>
            </a:pathLst>
          </a:custGeom>
          <a:solidFill>
            <a:schemeClr val="tx2">
              <a:alpha val="15000"/>
            </a:schemeClr>
          </a:solidFill>
          <a:ln>
            <a:noFill/>
          </a:ln>
          <a:effectLst/>
        </p:spPr>
        <p:txBody>
          <a:bodyPr wrap="none" anchor="ctr"/>
          <a:lstStyle/>
          <a:p>
            <a:endParaRPr lang="en-US" sz="3266"/>
          </a:p>
        </p:txBody>
      </p:sp>
      <p:sp>
        <p:nvSpPr>
          <p:cNvPr id="11" name="Freeform 10">
            <a:extLst>
              <a:ext uri="{FF2B5EF4-FFF2-40B4-BE49-F238E27FC236}">
                <a16:creationId xmlns:a16="http://schemas.microsoft.com/office/drawing/2014/main" id="{D9C7DCDB-779A-6844-BEC7-4C114F61C37E}"/>
              </a:ext>
            </a:extLst>
          </p:cNvPr>
          <p:cNvSpPr>
            <a:spLocks noChangeArrowheads="1"/>
          </p:cNvSpPr>
          <p:nvPr/>
        </p:nvSpPr>
        <p:spPr bwMode="auto">
          <a:xfrm>
            <a:off x="7924133" y="1341591"/>
            <a:ext cx="870197" cy="1012036"/>
          </a:xfrm>
          <a:custGeom>
            <a:avLst/>
            <a:gdLst>
              <a:gd name="connsiteX0" fmla="*/ 210181 w 1567629"/>
              <a:gd name="connsiteY0" fmla="*/ 526641 h 1823148"/>
              <a:gd name="connsiteX1" fmla="*/ 121562 w 1567629"/>
              <a:gd name="connsiteY1" fmla="*/ 559140 h 1823148"/>
              <a:gd name="connsiteX2" fmla="*/ 284152 w 1567629"/>
              <a:gd name="connsiteY2" fmla="*/ 804569 h 1823148"/>
              <a:gd name="connsiteX3" fmla="*/ 320587 w 1567629"/>
              <a:gd name="connsiteY3" fmla="*/ 824743 h 1823148"/>
              <a:gd name="connsiteX4" fmla="*/ 318074 w 1567629"/>
              <a:gd name="connsiteY4" fmla="*/ 818492 h 1823148"/>
              <a:gd name="connsiteX5" fmla="*/ 253221 w 1567629"/>
              <a:gd name="connsiteY5" fmla="*/ 529696 h 1823148"/>
              <a:gd name="connsiteX6" fmla="*/ 253168 w 1567629"/>
              <a:gd name="connsiteY6" fmla="*/ 529018 h 1823148"/>
              <a:gd name="connsiteX7" fmla="*/ 252970 w 1567629"/>
              <a:gd name="connsiteY7" fmla="*/ 528984 h 1823148"/>
              <a:gd name="connsiteX8" fmla="*/ 210181 w 1567629"/>
              <a:gd name="connsiteY8" fmla="*/ 526641 h 1823148"/>
              <a:gd name="connsiteX9" fmla="*/ 1358202 w 1567629"/>
              <a:gd name="connsiteY9" fmla="*/ 521145 h 1823148"/>
              <a:gd name="connsiteX10" fmla="*/ 1315413 w 1567629"/>
              <a:gd name="connsiteY10" fmla="*/ 523684 h 1823148"/>
              <a:gd name="connsiteX11" fmla="*/ 1291999 w 1567629"/>
              <a:gd name="connsiteY11" fmla="*/ 527923 h 1823148"/>
              <a:gd name="connsiteX12" fmla="*/ 1283268 w 1567629"/>
              <a:gd name="connsiteY12" fmla="*/ 635760 h 1823148"/>
              <a:gd name="connsiteX13" fmla="*/ 1268836 w 1567629"/>
              <a:gd name="connsiteY13" fmla="*/ 735104 h 1823148"/>
              <a:gd name="connsiteX14" fmla="*/ 1250928 w 1567629"/>
              <a:gd name="connsiteY14" fmla="*/ 817541 h 1823148"/>
              <a:gd name="connsiteX15" fmla="*/ 1284231 w 1567629"/>
              <a:gd name="connsiteY15" fmla="*/ 799139 h 1823148"/>
              <a:gd name="connsiteX16" fmla="*/ 1446821 w 1567629"/>
              <a:gd name="connsiteY16" fmla="*/ 554894 h 1823148"/>
              <a:gd name="connsiteX17" fmla="*/ 1358202 w 1567629"/>
              <a:gd name="connsiteY17" fmla="*/ 521145 h 1823148"/>
              <a:gd name="connsiteX18" fmla="*/ 161115 w 1567629"/>
              <a:gd name="connsiteY18" fmla="*/ 280252 h 1823148"/>
              <a:gd name="connsiteX19" fmla="*/ 1379796 w 1567629"/>
              <a:gd name="connsiteY19" fmla="*/ 280252 h 1823148"/>
              <a:gd name="connsiteX20" fmla="*/ 1379796 w 1567629"/>
              <a:gd name="connsiteY20" fmla="*/ 401147 h 1823148"/>
              <a:gd name="connsiteX21" fmla="*/ 1489258 w 1567629"/>
              <a:gd name="connsiteY21" fmla="*/ 401147 h 1823148"/>
              <a:gd name="connsiteX22" fmla="*/ 1556658 w 1567629"/>
              <a:gd name="connsiteY22" fmla="*/ 582393 h 1823148"/>
              <a:gd name="connsiteX23" fmla="*/ 1259290 w 1567629"/>
              <a:gd name="connsiteY23" fmla="*/ 948279 h 1823148"/>
              <a:gd name="connsiteX24" fmla="*/ 1199261 w 1567629"/>
              <a:gd name="connsiteY24" fmla="*/ 971794 h 1823148"/>
              <a:gd name="connsiteX25" fmla="*/ 1197292 w 1567629"/>
              <a:gd name="connsiteY25" fmla="*/ 976819 h 1823148"/>
              <a:gd name="connsiteX26" fmla="*/ 911722 w 1567629"/>
              <a:gd name="connsiteY26" fmla="*/ 1268716 h 1823148"/>
              <a:gd name="connsiteX27" fmla="*/ 869929 w 1567629"/>
              <a:gd name="connsiteY27" fmla="*/ 1279623 h 1823148"/>
              <a:gd name="connsiteX28" fmla="*/ 869973 w 1567629"/>
              <a:gd name="connsiteY28" fmla="*/ 1290485 h 1823148"/>
              <a:gd name="connsiteX29" fmla="*/ 1127020 w 1567629"/>
              <a:gd name="connsiteY29" fmla="*/ 1727106 h 1823148"/>
              <a:gd name="connsiteX30" fmla="*/ 1127020 w 1567629"/>
              <a:gd name="connsiteY30" fmla="*/ 1823148 h 1823148"/>
              <a:gd name="connsiteX31" fmla="*/ 424882 w 1567629"/>
              <a:gd name="connsiteY31" fmla="*/ 1823148 h 1823148"/>
              <a:gd name="connsiteX32" fmla="*/ 424882 w 1567629"/>
              <a:gd name="connsiteY32" fmla="*/ 1727106 h 1823148"/>
              <a:gd name="connsiteX33" fmla="*/ 695980 w 1567629"/>
              <a:gd name="connsiteY33" fmla="*/ 1341080 h 1823148"/>
              <a:gd name="connsiteX34" fmla="*/ 693259 w 1567629"/>
              <a:gd name="connsiteY34" fmla="*/ 1272123 h 1823148"/>
              <a:gd name="connsiteX35" fmla="*/ 606707 w 1567629"/>
              <a:gd name="connsiteY35" fmla="*/ 1236451 h 1823148"/>
              <a:gd name="connsiteX36" fmla="*/ 452913 w 1567629"/>
              <a:gd name="connsiteY36" fmla="*/ 1092472 h 1823148"/>
              <a:gd name="connsiteX37" fmla="*/ 389357 w 1567629"/>
              <a:gd name="connsiteY37" fmla="*/ 985184 h 1823148"/>
              <a:gd name="connsiteX38" fmla="*/ 309091 w 1567629"/>
              <a:gd name="connsiteY38" fmla="*/ 953362 h 1823148"/>
              <a:gd name="connsiteX39" fmla="*/ 10476 w 1567629"/>
              <a:gd name="connsiteY39" fmla="*/ 586639 h 1823148"/>
              <a:gd name="connsiteX40" fmla="*/ 79125 w 1567629"/>
              <a:gd name="connsiteY40" fmla="*/ 406643 h 1823148"/>
              <a:gd name="connsiteX41" fmla="*/ 161115 w 1567629"/>
              <a:gd name="connsiteY41" fmla="*/ 406643 h 1823148"/>
              <a:gd name="connsiteX42" fmla="*/ 1357805 w 1567629"/>
              <a:gd name="connsiteY42" fmla="*/ 0 h 1823148"/>
              <a:gd name="connsiteX43" fmla="*/ 1400510 w 1567629"/>
              <a:gd name="connsiteY43" fmla="*/ 90007 h 1823148"/>
              <a:gd name="connsiteX44" fmla="*/ 1489689 w 1567629"/>
              <a:gd name="connsiteY44" fmla="*/ 131260 h 1823148"/>
              <a:gd name="connsiteX45" fmla="*/ 1400510 w 1567629"/>
              <a:gd name="connsiteY45" fmla="*/ 172513 h 1823148"/>
              <a:gd name="connsiteX46" fmla="*/ 1357805 w 1567629"/>
              <a:gd name="connsiteY46" fmla="*/ 262519 h 1823148"/>
              <a:gd name="connsiteX47" fmla="*/ 1316355 w 1567629"/>
              <a:gd name="connsiteY47" fmla="*/ 172513 h 1823148"/>
              <a:gd name="connsiteX48" fmla="*/ 1227176 w 1567629"/>
              <a:gd name="connsiteY48" fmla="*/ 131260 h 1823148"/>
              <a:gd name="connsiteX49" fmla="*/ 1316355 w 1567629"/>
              <a:gd name="connsiteY49" fmla="*/ 90007 h 1823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567629" h="1823148">
                <a:moveTo>
                  <a:pt x="210181" y="526641"/>
                </a:moveTo>
                <a:cubicBezTo>
                  <a:pt x="129051" y="526641"/>
                  <a:pt x="116570" y="542890"/>
                  <a:pt x="121562" y="559140"/>
                </a:cubicBezTo>
                <a:cubicBezTo>
                  <a:pt x="142625" y="682574"/>
                  <a:pt x="214394" y="760112"/>
                  <a:pt x="284152" y="804569"/>
                </a:cubicBezTo>
                <a:lnTo>
                  <a:pt x="320587" y="824743"/>
                </a:lnTo>
                <a:lnTo>
                  <a:pt x="318074" y="818492"/>
                </a:lnTo>
                <a:cubicBezTo>
                  <a:pt x="285414" y="719914"/>
                  <a:pt x="264419" y="618866"/>
                  <a:pt x="253221" y="529696"/>
                </a:cubicBezTo>
                <a:lnTo>
                  <a:pt x="253168" y="529018"/>
                </a:lnTo>
                <a:lnTo>
                  <a:pt x="252970" y="528984"/>
                </a:lnTo>
                <a:cubicBezTo>
                  <a:pt x="240683" y="527578"/>
                  <a:pt x="226407" y="526641"/>
                  <a:pt x="210181" y="526641"/>
                </a:cubicBezTo>
                <a:close/>
                <a:moveTo>
                  <a:pt x="1358202" y="521145"/>
                </a:moveTo>
                <a:cubicBezTo>
                  <a:pt x="1341976" y="521145"/>
                  <a:pt x="1327700" y="522160"/>
                  <a:pt x="1315413" y="523684"/>
                </a:cubicBezTo>
                <a:lnTo>
                  <a:pt x="1291999" y="527923"/>
                </a:lnTo>
                <a:lnTo>
                  <a:pt x="1283268" y="635760"/>
                </a:lnTo>
                <a:cubicBezTo>
                  <a:pt x="1279358" y="670523"/>
                  <a:pt x="1274519" y="703617"/>
                  <a:pt x="1268836" y="735104"/>
                </a:cubicBezTo>
                <a:lnTo>
                  <a:pt x="1250928" y="817541"/>
                </a:lnTo>
                <a:lnTo>
                  <a:pt x="1284231" y="799139"/>
                </a:lnTo>
                <a:cubicBezTo>
                  <a:pt x="1353989" y="754792"/>
                  <a:pt x="1425758" y="677547"/>
                  <a:pt x="1446821" y="554894"/>
                </a:cubicBezTo>
                <a:cubicBezTo>
                  <a:pt x="1451813" y="538644"/>
                  <a:pt x="1439332" y="521145"/>
                  <a:pt x="1358202" y="521145"/>
                </a:cubicBezTo>
                <a:close/>
                <a:moveTo>
                  <a:pt x="161115" y="280252"/>
                </a:moveTo>
                <a:lnTo>
                  <a:pt x="1379796" y="280252"/>
                </a:lnTo>
                <a:lnTo>
                  <a:pt x="1379796" y="401147"/>
                </a:lnTo>
                <a:lnTo>
                  <a:pt x="1489258" y="401147"/>
                </a:lnTo>
                <a:cubicBezTo>
                  <a:pt x="1526703" y="401147"/>
                  <a:pt x="1594103" y="437396"/>
                  <a:pt x="1556658" y="582393"/>
                </a:cubicBezTo>
                <a:cubicBezTo>
                  <a:pt x="1517341" y="742077"/>
                  <a:pt x="1445533" y="863481"/>
                  <a:pt x="1259290" y="948279"/>
                </a:cubicBezTo>
                <a:lnTo>
                  <a:pt x="1199261" y="971794"/>
                </a:lnTo>
                <a:lnTo>
                  <a:pt x="1197292" y="976819"/>
                </a:lnTo>
                <a:cubicBezTo>
                  <a:pt x="1122623" y="1144946"/>
                  <a:pt x="1015216" y="1233367"/>
                  <a:pt x="911722" y="1268716"/>
                </a:cubicBezTo>
                <a:lnTo>
                  <a:pt x="869929" y="1279623"/>
                </a:lnTo>
                <a:lnTo>
                  <a:pt x="869973" y="1290485"/>
                </a:lnTo>
                <a:cubicBezTo>
                  <a:pt x="876922" y="1416608"/>
                  <a:pt x="933466" y="1623425"/>
                  <a:pt x="1127020" y="1727106"/>
                </a:cubicBezTo>
                <a:lnTo>
                  <a:pt x="1127020" y="1823148"/>
                </a:lnTo>
                <a:lnTo>
                  <a:pt x="424882" y="1823148"/>
                </a:lnTo>
                <a:lnTo>
                  <a:pt x="424882" y="1727106"/>
                </a:lnTo>
                <a:cubicBezTo>
                  <a:pt x="524921" y="1686725"/>
                  <a:pt x="682999" y="1559442"/>
                  <a:pt x="695980" y="1341080"/>
                </a:cubicBezTo>
                <a:lnTo>
                  <a:pt x="693259" y="1272123"/>
                </a:lnTo>
                <a:lnTo>
                  <a:pt x="606707" y="1236451"/>
                </a:lnTo>
                <a:cubicBezTo>
                  <a:pt x="547306" y="1201952"/>
                  <a:pt x="496304" y="1151942"/>
                  <a:pt x="452913" y="1092472"/>
                </a:cubicBezTo>
                <a:lnTo>
                  <a:pt x="389357" y="985184"/>
                </a:lnTo>
                <a:lnTo>
                  <a:pt x="309091" y="953362"/>
                </a:lnTo>
                <a:cubicBezTo>
                  <a:pt x="122830" y="867727"/>
                  <a:pt x="50886" y="746323"/>
                  <a:pt x="10476" y="586639"/>
                </a:cubicBezTo>
                <a:cubicBezTo>
                  <a:pt x="-25720" y="441642"/>
                  <a:pt x="40432" y="406643"/>
                  <a:pt x="79125" y="406643"/>
                </a:cubicBezTo>
                <a:lnTo>
                  <a:pt x="161115" y="406643"/>
                </a:lnTo>
                <a:close/>
                <a:moveTo>
                  <a:pt x="1357805" y="0"/>
                </a:moveTo>
                <a:lnTo>
                  <a:pt x="1400510" y="90007"/>
                </a:lnTo>
                <a:lnTo>
                  <a:pt x="1489689" y="131260"/>
                </a:lnTo>
                <a:lnTo>
                  <a:pt x="1400510" y="172513"/>
                </a:lnTo>
                <a:lnTo>
                  <a:pt x="1357805" y="262519"/>
                </a:lnTo>
                <a:lnTo>
                  <a:pt x="1316355" y="172513"/>
                </a:lnTo>
                <a:lnTo>
                  <a:pt x="1227176" y="131260"/>
                </a:lnTo>
                <a:lnTo>
                  <a:pt x="1316355" y="90007"/>
                </a:lnTo>
                <a:close/>
              </a:path>
            </a:pathLst>
          </a:custGeom>
          <a:solidFill>
            <a:schemeClr val="accent3"/>
          </a:solidFill>
          <a:ln>
            <a:noFill/>
          </a:ln>
          <a:effectLst/>
        </p:spPr>
        <p:txBody>
          <a:bodyPr wrap="square" anchor="ctr">
            <a:noAutofit/>
          </a:bodyPr>
          <a:lstStyle/>
          <a:p>
            <a:endParaRPr lang="en-US" sz="3266"/>
          </a:p>
        </p:txBody>
      </p:sp>
      <p:sp>
        <p:nvSpPr>
          <p:cNvPr id="12" name="Freeform 20">
            <a:extLst>
              <a:ext uri="{FF2B5EF4-FFF2-40B4-BE49-F238E27FC236}">
                <a16:creationId xmlns:a16="http://schemas.microsoft.com/office/drawing/2014/main" id="{3BDFDD12-32A2-934F-9E76-6B8601C688BE}"/>
              </a:ext>
            </a:extLst>
          </p:cNvPr>
          <p:cNvSpPr>
            <a:spLocks noChangeArrowheads="1"/>
          </p:cNvSpPr>
          <p:nvPr/>
        </p:nvSpPr>
        <p:spPr bwMode="auto">
          <a:xfrm>
            <a:off x="8501631" y="1597826"/>
            <a:ext cx="100662" cy="100662"/>
          </a:xfrm>
          <a:custGeom>
            <a:avLst/>
            <a:gdLst>
              <a:gd name="T0" fmla="*/ 73 w 147"/>
              <a:gd name="T1" fmla="*/ 0 h 147"/>
              <a:gd name="T2" fmla="*/ 96 w 147"/>
              <a:gd name="T3" fmla="*/ 50 h 147"/>
              <a:gd name="T4" fmla="*/ 146 w 147"/>
              <a:gd name="T5" fmla="*/ 74 h 147"/>
              <a:gd name="T6" fmla="*/ 96 w 147"/>
              <a:gd name="T7" fmla="*/ 97 h 147"/>
              <a:gd name="T8" fmla="*/ 73 w 147"/>
              <a:gd name="T9" fmla="*/ 146 h 147"/>
              <a:gd name="T10" fmla="*/ 50 w 147"/>
              <a:gd name="T11" fmla="*/ 97 h 147"/>
              <a:gd name="T12" fmla="*/ 0 w 147"/>
              <a:gd name="T13" fmla="*/ 74 h 147"/>
              <a:gd name="T14" fmla="*/ 50 w 147"/>
              <a:gd name="T15" fmla="*/ 50 h 147"/>
              <a:gd name="T16" fmla="*/ 73 w 147"/>
              <a:gd name="T17"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 h="147">
                <a:moveTo>
                  <a:pt x="73" y="0"/>
                </a:moveTo>
                <a:lnTo>
                  <a:pt x="96" y="50"/>
                </a:lnTo>
                <a:lnTo>
                  <a:pt x="146" y="74"/>
                </a:lnTo>
                <a:lnTo>
                  <a:pt x="96" y="97"/>
                </a:lnTo>
                <a:lnTo>
                  <a:pt x="73" y="146"/>
                </a:lnTo>
                <a:lnTo>
                  <a:pt x="50" y="97"/>
                </a:lnTo>
                <a:lnTo>
                  <a:pt x="0" y="74"/>
                </a:lnTo>
                <a:lnTo>
                  <a:pt x="50" y="50"/>
                </a:lnTo>
                <a:lnTo>
                  <a:pt x="73" y="0"/>
                </a:lnTo>
              </a:path>
            </a:pathLst>
          </a:custGeom>
          <a:solidFill>
            <a:schemeClr val="bg1"/>
          </a:solidFill>
          <a:ln>
            <a:noFill/>
          </a:ln>
          <a:effectLst/>
        </p:spPr>
        <p:txBody>
          <a:bodyPr wrap="none" anchor="ctr"/>
          <a:lstStyle/>
          <a:p>
            <a:endParaRPr lang="en-US" sz="3266"/>
          </a:p>
        </p:txBody>
      </p:sp>
      <p:sp>
        <p:nvSpPr>
          <p:cNvPr id="16" name="Freeform 385">
            <a:extLst>
              <a:ext uri="{FF2B5EF4-FFF2-40B4-BE49-F238E27FC236}">
                <a16:creationId xmlns:a16="http://schemas.microsoft.com/office/drawing/2014/main" id="{C07B5B14-C9B6-7D40-ABBE-B37963CB06A2}"/>
              </a:ext>
            </a:extLst>
          </p:cNvPr>
          <p:cNvSpPr>
            <a:spLocks noChangeArrowheads="1"/>
          </p:cNvSpPr>
          <p:nvPr/>
        </p:nvSpPr>
        <p:spPr bwMode="auto">
          <a:xfrm>
            <a:off x="8039161" y="1562470"/>
            <a:ext cx="619055" cy="18298"/>
          </a:xfrm>
          <a:custGeom>
            <a:avLst/>
            <a:gdLst>
              <a:gd name="T0" fmla="*/ 892 w 893"/>
              <a:gd name="T1" fmla="*/ 24 h 25"/>
              <a:gd name="T2" fmla="*/ 0 w 893"/>
              <a:gd name="T3" fmla="*/ 24 h 25"/>
              <a:gd name="T4" fmla="*/ 0 w 893"/>
              <a:gd name="T5" fmla="*/ 0 h 25"/>
              <a:gd name="T6" fmla="*/ 892 w 893"/>
              <a:gd name="T7" fmla="*/ 0 h 25"/>
              <a:gd name="T8" fmla="*/ 892 w 893"/>
              <a:gd name="T9" fmla="*/ 24 h 25"/>
            </a:gdLst>
            <a:ahLst/>
            <a:cxnLst>
              <a:cxn ang="0">
                <a:pos x="T0" y="T1"/>
              </a:cxn>
              <a:cxn ang="0">
                <a:pos x="T2" y="T3"/>
              </a:cxn>
              <a:cxn ang="0">
                <a:pos x="T4" y="T5"/>
              </a:cxn>
              <a:cxn ang="0">
                <a:pos x="T6" y="T7"/>
              </a:cxn>
              <a:cxn ang="0">
                <a:pos x="T8" y="T9"/>
              </a:cxn>
            </a:cxnLst>
            <a:rect l="0" t="0" r="r" b="b"/>
            <a:pathLst>
              <a:path w="893" h="25">
                <a:moveTo>
                  <a:pt x="892" y="24"/>
                </a:moveTo>
                <a:lnTo>
                  <a:pt x="0" y="24"/>
                </a:lnTo>
                <a:lnTo>
                  <a:pt x="0" y="0"/>
                </a:lnTo>
                <a:lnTo>
                  <a:pt x="892" y="0"/>
                </a:lnTo>
                <a:lnTo>
                  <a:pt x="892" y="24"/>
                </a:lnTo>
              </a:path>
            </a:pathLst>
          </a:custGeom>
          <a:solidFill>
            <a:schemeClr val="bg1"/>
          </a:solidFill>
          <a:ln>
            <a:noFill/>
          </a:ln>
          <a:effectLst/>
        </p:spPr>
        <p:txBody>
          <a:bodyPr wrap="none" anchor="ctr"/>
          <a:lstStyle/>
          <a:p>
            <a:endParaRPr lang="en-US" sz="3265"/>
          </a:p>
        </p:txBody>
      </p:sp>
      <p:sp>
        <p:nvSpPr>
          <p:cNvPr id="18" name="TextBox 17">
            <a:extLst>
              <a:ext uri="{FF2B5EF4-FFF2-40B4-BE49-F238E27FC236}">
                <a16:creationId xmlns:a16="http://schemas.microsoft.com/office/drawing/2014/main" id="{1017F4AD-1FCD-4A40-9CA2-172DA521067F}"/>
              </a:ext>
            </a:extLst>
          </p:cNvPr>
          <p:cNvSpPr txBox="1"/>
          <p:nvPr/>
        </p:nvSpPr>
        <p:spPr>
          <a:xfrm>
            <a:off x="4567391" y="306186"/>
            <a:ext cx="3057247" cy="553998"/>
          </a:xfrm>
          <a:prstGeom prst="rect">
            <a:avLst/>
          </a:prstGeom>
          <a:noFill/>
        </p:spPr>
        <p:txBody>
          <a:bodyPr wrap="none" rtlCol="0">
            <a:spAutoFit/>
          </a:bodyPr>
          <a:lstStyle/>
          <a:p>
            <a:pPr algn="ctr"/>
            <a:r>
              <a:rPr lang="en-US" sz="3000" b="1" dirty="0">
                <a:solidFill>
                  <a:schemeClr val="tx2"/>
                </a:solidFill>
                <a:latin typeface="Poppins" pitchFamily="2" charset="77"/>
                <a:cs typeface="Poppins" pitchFamily="2" charset="77"/>
              </a:rPr>
              <a:t>PROCESS SLIDE</a:t>
            </a:r>
          </a:p>
        </p:txBody>
      </p:sp>
      <p:sp>
        <p:nvSpPr>
          <p:cNvPr id="19" name="TextBox 18">
            <a:extLst>
              <a:ext uri="{FF2B5EF4-FFF2-40B4-BE49-F238E27FC236}">
                <a16:creationId xmlns:a16="http://schemas.microsoft.com/office/drawing/2014/main" id="{FBD118BF-F92F-1B40-ABED-3EB6A0D1C0CB}"/>
              </a:ext>
            </a:extLst>
          </p:cNvPr>
          <p:cNvSpPr txBox="1"/>
          <p:nvPr/>
        </p:nvSpPr>
        <p:spPr>
          <a:xfrm>
            <a:off x="4883424" y="787593"/>
            <a:ext cx="2425152" cy="276999"/>
          </a:xfrm>
          <a:prstGeom prst="rect">
            <a:avLst/>
          </a:prstGeom>
          <a:noFill/>
        </p:spPr>
        <p:txBody>
          <a:bodyPr wrap="none" rtlCol="0">
            <a:spAutoFit/>
          </a:bodyPr>
          <a:lstStyle/>
          <a:p>
            <a:pPr algn="ctr"/>
            <a:r>
              <a:rPr lang="en-US" sz="1200" spc="150" dirty="0">
                <a:solidFill>
                  <a:schemeClr val="bg1">
                    <a:lumMod val="65000"/>
                  </a:schemeClr>
                </a:solidFill>
                <a:latin typeface="Poppins Light" pitchFamily="2" charset="77"/>
                <a:cs typeface="Poppins Light" pitchFamily="2" charset="77"/>
              </a:rPr>
              <a:t>WRITE YOUR SUBTITLE HERE</a:t>
            </a:r>
          </a:p>
        </p:txBody>
      </p:sp>
      <p:sp>
        <p:nvSpPr>
          <p:cNvPr id="20" name="Subtitle 2">
            <a:extLst>
              <a:ext uri="{FF2B5EF4-FFF2-40B4-BE49-F238E27FC236}">
                <a16:creationId xmlns:a16="http://schemas.microsoft.com/office/drawing/2014/main" id="{84A19185-F7CD-1044-A850-17A3A1922FA5}"/>
              </a:ext>
            </a:extLst>
          </p:cNvPr>
          <p:cNvSpPr txBox="1">
            <a:spLocks/>
          </p:cNvSpPr>
          <p:nvPr/>
        </p:nvSpPr>
        <p:spPr>
          <a:xfrm>
            <a:off x="762000" y="4750636"/>
            <a:ext cx="3959896" cy="482889"/>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0"/>
              </a:lnSpc>
            </a:pP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You can do whatever you want, go a impress your audience with an amazing presentation</a:t>
            </a:r>
          </a:p>
        </p:txBody>
      </p:sp>
      <p:sp>
        <p:nvSpPr>
          <p:cNvPr id="21" name="TextBox 20">
            <a:extLst>
              <a:ext uri="{FF2B5EF4-FFF2-40B4-BE49-F238E27FC236}">
                <a16:creationId xmlns:a16="http://schemas.microsoft.com/office/drawing/2014/main" id="{AF4B9E3D-D4A0-2A45-AA94-BE47A57D07D7}"/>
              </a:ext>
            </a:extLst>
          </p:cNvPr>
          <p:cNvSpPr txBox="1"/>
          <p:nvPr/>
        </p:nvSpPr>
        <p:spPr>
          <a:xfrm>
            <a:off x="7577206" y="4850873"/>
            <a:ext cx="1571264" cy="338554"/>
          </a:xfrm>
          <a:prstGeom prst="rect">
            <a:avLst/>
          </a:prstGeom>
          <a:noFill/>
        </p:spPr>
        <p:txBody>
          <a:bodyPr wrap="none" rtlCol="0" anchor="b" anchorCtr="0">
            <a:spAutoFit/>
          </a:bodyPr>
          <a:lstStyle/>
          <a:p>
            <a:pPr algn="ctr"/>
            <a:r>
              <a:rPr lang="en-US" sz="1600" b="1" dirty="0">
                <a:solidFill>
                  <a:schemeClr val="bg1"/>
                </a:solidFill>
                <a:latin typeface="Poppins" pitchFamily="2" charset="77"/>
                <a:ea typeface="League Spartan" charset="0"/>
                <a:cs typeface="Poppins" pitchFamily="2" charset="77"/>
              </a:rPr>
              <a:t>YOUR TITLE 01</a:t>
            </a:r>
          </a:p>
        </p:txBody>
      </p:sp>
      <p:sp>
        <p:nvSpPr>
          <p:cNvPr id="22" name="TextBox 21">
            <a:extLst>
              <a:ext uri="{FF2B5EF4-FFF2-40B4-BE49-F238E27FC236}">
                <a16:creationId xmlns:a16="http://schemas.microsoft.com/office/drawing/2014/main" id="{585D225A-0F74-8E4B-9D79-A76D8E49C339}"/>
              </a:ext>
            </a:extLst>
          </p:cNvPr>
          <p:cNvSpPr txBox="1"/>
          <p:nvPr/>
        </p:nvSpPr>
        <p:spPr>
          <a:xfrm>
            <a:off x="7557168" y="3566662"/>
            <a:ext cx="1611340" cy="338554"/>
          </a:xfrm>
          <a:prstGeom prst="rect">
            <a:avLst/>
          </a:prstGeom>
          <a:noFill/>
        </p:spPr>
        <p:txBody>
          <a:bodyPr wrap="none" rtlCol="0" anchor="b" anchorCtr="0">
            <a:spAutoFit/>
          </a:bodyPr>
          <a:lstStyle/>
          <a:p>
            <a:pPr algn="ctr"/>
            <a:r>
              <a:rPr lang="en-US" sz="1600" b="1" dirty="0">
                <a:solidFill>
                  <a:schemeClr val="bg1"/>
                </a:solidFill>
                <a:latin typeface="Poppins" pitchFamily="2" charset="77"/>
                <a:ea typeface="League Spartan" charset="0"/>
                <a:cs typeface="Poppins" pitchFamily="2" charset="77"/>
              </a:rPr>
              <a:t>YOUR TITLE 02</a:t>
            </a:r>
          </a:p>
        </p:txBody>
      </p:sp>
      <p:sp>
        <p:nvSpPr>
          <p:cNvPr id="23" name="TextBox 22">
            <a:extLst>
              <a:ext uri="{FF2B5EF4-FFF2-40B4-BE49-F238E27FC236}">
                <a16:creationId xmlns:a16="http://schemas.microsoft.com/office/drawing/2014/main" id="{B7250876-2B43-D34F-BAA3-5EF023C95EFD}"/>
              </a:ext>
            </a:extLst>
          </p:cNvPr>
          <p:cNvSpPr txBox="1"/>
          <p:nvPr/>
        </p:nvSpPr>
        <p:spPr>
          <a:xfrm>
            <a:off x="7553963" y="2575286"/>
            <a:ext cx="1617751" cy="338554"/>
          </a:xfrm>
          <a:prstGeom prst="rect">
            <a:avLst/>
          </a:prstGeom>
          <a:noFill/>
        </p:spPr>
        <p:txBody>
          <a:bodyPr wrap="none" rtlCol="0" anchor="b" anchorCtr="0">
            <a:spAutoFit/>
          </a:bodyPr>
          <a:lstStyle/>
          <a:p>
            <a:pPr algn="ctr"/>
            <a:r>
              <a:rPr lang="en-US" sz="1600" b="1" dirty="0">
                <a:solidFill>
                  <a:schemeClr val="bg1"/>
                </a:solidFill>
                <a:latin typeface="Poppins" pitchFamily="2" charset="77"/>
                <a:ea typeface="League Spartan" charset="0"/>
                <a:cs typeface="Poppins" pitchFamily="2" charset="77"/>
              </a:rPr>
              <a:t>YOUR TITLE 03</a:t>
            </a:r>
          </a:p>
        </p:txBody>
      </p:sp>
      <p:sp>
        <p:nvSpPr>
          <p:cNvPr id="24" name="Subtitle 2">
            <a:extLst>
              <a:ext uri="{FF2B5EF4-FFF2-40B4-BE49-F238E27FC236}">
                <a16:creationId xmlns:a16="http://schemas.microsoft.com/office/drawing/2014/main" id="{AFF7D4CE-AD87-444A-A53E-0E1B406176FA}"/>
              </a:ext>
            </a:extLst>
          </p:cNvPr>
          <p:cNvSpPr txBox="1">
            <a:spLocks/>
          </p:cNvSpPr>
          <p:nvPr/>
        </p:nvSpPr>
        <p:spPr>
          <a:xfrm>
            <a:off x="762000" y="3595280"/>
            <a:ext cx="3959896" cy="482889"/>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0"/>
              </a:lnSpc>
            </a:pP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You can do whatever you want, go a impress your audience with an amazing presentation</a:t>
            </a:r>
          </a:p>
        </p:txBody>
      </p:sp>
      <p:sp>
        <p:nvSpPr>
          <p:cNvPr id="25" name="Subtitle 2">
            <a:extLst>
              <a:ext uri="{FF2B5EF4-FFF2-40B4-BE49-F238E27FC236}">
                <a16:creationId xmlns:a16="http://schemas.microsoft.com/office/drawing/2014/main" id="{326A845D-EE3F-C643-BDB2-BF325F4E9083}"/>
              </a:ext>
            </a:extLst>
          </p:cNvPr>
          <p:cNvSpPr txBox="1">
            <a:spLocks/>
          </p:cNvSpPr>
          <p:nvPr/>
        </p:nvSpPr>
        <p:spPr>
          <a:xfrm>
            <a:off x="762000" y="2460226"/>
            <a:ext cx="3959896" cy="482889"/>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0"/>
              </a:lnSpc>
            </a:pP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You can do whatever you want, go a impress your audience with an amazing presentation</a:t>
            </a:r>
          </a:p>
        </p:txBody>
      </p:sp>
    </p:spTree>
    <p:extLst>
      <p:ext uri="{BB962C8B-B14F-4D97-AF65-F5344CB8AC3E}">
        <p14:creationId xmlns:p14="http://schemas.microsoft.com/office/powerpoint/2010/main" val="2742429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3">
            <a:extLst>
              <a:ext uri="{FF2B5EF4-FFF2-40B4-BE49-F238E27FC236}">
                <a16:creationId xmlns:a16="http://schemas.microsoft.com/office/drawing/2014/main" id="{5EAFE893-05FC-864F-87E2-BE4EFA56DCCF}"/>
              </a:ext>
            </a:extLst>
          </p:cNvPr>
          <p:cNvSpPr>
            <a:spLocks noChangeArrowheads="1"/>
          </p:cNvSpPr>
          <p:nvPr/>
        </p:nvSpPr>
        <p:spPr bwMode="auto">
          <a:xfrm>
            <a:off x="1146121" y="2851785"/>
            <a:ext cx="1617914" cy="2178276"/>
          </a:xfrm>
          <a:custGeom>
            <a:avLst/>
            <a:gdLst>
              <a:gd name="T0" fmla="*/ 2013 w 2596"/>
              <a:gd name="T1" fmla="*/ 3496 h 3497"/>
              <a:gd name="T2" fmla="*/ 587 w 2596"/>
              <a:gd name="T3" fmla="*/ 3496 h 3497"/>
              <a:gd name="T4" fmla="*/ 587 w 2596"/>
              <a:gd name="T5" fmla="*/ 3496 h 3497"/>
              <a:gd name="T6" fmla="*/ 459 w 2596"/>
              <a:gd name="T7" fmla="*/ 3367 h 3497"/>
              <a:gd name="T8" fmla="*/ 459 w 2596"/>
              <a:gd name="T9" fmla="*/ 2064 h 3497"/>
              <a:gd name="T10" fmla="*/ 459 w 2596"/>
              <a:gd name="T11" fmla="*/ 2064 h 3497"/>
              <a:gd name="T12" fmla="*/ 330 w 2596"/>
              <a:gd name="T13" fmla="*/ 1936 h 3497"/>
              <a:gd name="T14" fmla="*/ 165 w 2596"/>
              <a:gd name="T15" fmla="*/ 1936 h 3497"/>
              <a:gd name="T16" fmla="*/ 165 w 2596"/>
              <a:gd name="T17" fmla="*/ 1936 h 3497"/>
              <a:gd name="T18" fmla="*/ 59 w 2596"/>
              <a:gd name="T19" fmla="*/ 1735 h 3497"/>
              <a:gd name="T20" fmla="*/ 1191 w 2596"/>
              <a:gd name="T21" fmla="*/ 74 h 3497"/>
              <a:gd name="T22" fmla="*/ 1191 w 2596"/>
              <a:gd name="T23" fmla="*/ 74 h 3497"/>
              <a:gd name="T24" fmla="*/ 1404 w 2596"/>
              <a:gd name="T25" fmla="*/ 74 h 3497"/>
              <a:gd name="T26" fmla="*/ 2537 w 2596"/>
              <a:gd name="T27" fmla="*/ 1735 h 3497"/>
              <a:gd name="T28" fmla="*/ 2537 w 2596"/>
              <a:gd name="T29" fmla="*/ 1735 h 3497"/>
              <a:gd name="T30" fmla="*/ 2430 w 2596"/>
              <a:gd name="T31" fmla="*/ 1936 h 3497"/>
              <a:gd name="T32" fmla="*/ 2270 w 2596"/>
              <a:gd name="T33" fmla="*/ 1936 h 3497"/>
              <a:gd name="T34" fmla="*/ 2270 w 2596"/>
              <a:gd name="T35" fmla="*/ 1936 h 3497"/>
              <a:gd name="T36" fmla="*/ 2142 w 2596"/>
              <a:gd name="T37" fmla="*/ 2064 h 3497"/>
              <a:gd name="T38" fmla="*/ 2142 w 2596"/>
              <a:gd name="T39" fmla="*/ 3367 h 3497"/>
              <a:gd name="T40" fmla="*/ 2142 w 2596"/>
              <a:gd name="T41" fmla="*/ 3367 h 3497"/>
              <a:gd name="T42" fmla="*/ 2013 w 2596"/>
              <a:gd name="T43" fmla="*/ 3496 h 3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96" h="3497">
                <a:moveTo>
                  <a:pt x="2013" y="3496"/>
                </a:moveTo>
                <a:lnTo>
                  <a:pt x="587" y="3496"/>
                </a:lnTo>
                <a:lnTo>
                  <a:pt x="587" y="3496"/>
                </a:lnTo>
                <a:cubicBezTo>
                  <a:pt x="516" y="3496"/>
                  <a:pt x="459" y="3438"/>
                  <a:pt x="459" y="3367"/>
                </a:cubicBezTo>
                <a:lnTo>
                  <a:pt x="459" y="2064"/>
                </a:lnTo>
                <a:lnTo>
                  <a:pt x="459" y="2064"/>
                </a:lnTo>
                <a:cubicBezTo>
                  <a:pt x="459" y="1993"/>
                  <a:pt x="401" y="1936"/>
                  <a:pt x="330" y="1936"/>
                </a:cubicBezTo>
                <a:lnTo>
                  <a:pt x="165" y="1936"/>
                </a:lnTo>
                <a:lnTo>
                  <a:pt x="165" y="1936"/>
                </a:lnTo>
                <a:cubicBezTo>
                  <a:pt x="61" y="1936"/>
                  <a:pt x="0" y="1820"/>
                  <a:pt x="59" y="1735"/>
                </a:cubicBezTo>
                <a:lnTo>
                  <a:pt x="1191" y="74"/>
                </a:lnTo>
                <a:lnTo>
                  <a:pt x="1191" y="74"/>
                </a:lnTo>
                <a:cubicBezTo>
                  <a:pt x="1243" y="0"/>
                  <a:pt x="1353" y="0"/>
                  <a:pt x="1404" y="74"/>
                </a:cubicBezTo>
                <a:lnTo>
                  <a:pt x="2537" y="1735"/>
                </a:lnTo>
                <a:lnTo>
                  <a:pt x="2537" y="1735"/>
                </a:lnTo>
                <a:cubicBezTo>
                  <a:pt x="2595" y="1820"/>
                  <a:pt x="2534" y="1936"/>
                  <a:pt x="2430" y="1936"/>
                </a:cubicBezTo>
                <a:lnTo>
                  <a:pt x="2270" y="1936"/>
                </a:lnTo>
                <a:lnTo>
                  <a:pt x="2270" y="1936"/>
                </a:lnTo>
                <a:cubicBezTo>
                  <a:pt x="2199" y="1936"/>
                  <a:pt x="2142" y="1993"/>
                  <a:pt x="2142" y="2064"/>
                </a:cubicBezTo>
                <a:lnTo>
                  <a:pt x="2142" y="3367"/>
                </a:lnTo>
                <a:lnTo>
                  <a:pt x="2142" y="3367"/>
                </a:lnTo>
                <a:cubicBezTo>
                  <a:pt x="2142" y="3438"/>
                  <a:pt x="2084" y="3496"/>
                  <a:pt x="2013" y="3496"/>
                </a:cubicBezTo>
              </a:path>
            </a:pathLst>
          </a:custGeom>
          <a:solidFill>
            <a:schemeClr val="accent1"/>
          </a:solidFill>
          <a:ln>
            <a:noFill/>
          </a:ln>
          <a:effectLst/>
        </p:spPr>
        <p:txBody>
          <a:bodyPr wrap="none" anchor="ctr"/>
          <a:lstStyle/>
          <a:p>
            <a:endParaRPr lang="en-US" sz="3266"/>
          </a:p>
        </p:txBody>
      </p:sp>
      <p:sp>
        <p:nvSpPr>
          <p:cNvPr id="3" name="Freeform 15">
            <a:extLst>
              <a:ext uri="{FF2B5EF4-FFF2-40B4-BE49-F238E27FC236}">
                <a16:creationId xmlns:a16="http://schemas.microsoft.com/office/drawing/2014/main" id="{BCE91F6B-ED4B-EB45-A4A3-CE2B5F8BF132}"/>
              </a:ext>
            </a:extLst>
          </p:cNvPr>
          <p:cNvSpPr>
            <a:spLocks noChangeArrowheads="1"/>
          </p:cNvSpPr>
          <p:nvPr/>
        </p:nvSpPr>
        <p:spPr bwMode="auto">
          <a:xfrm>
            <a:off x="3908568" y="2851785"/>
            <a:ext cx="1617914" cy="2178276"/>
          </a:xfrm>
          <a:custGeom>
            <a:avLst/>
            <a:gdLst>
              <a:gd name="T0" fmla="*/ 2013 w 2596"/>
              <a:gd name="T1" fmla="*/ 3496 h 3497"/>
              <a:gd name="T2" fmla="*/ 587 w 2596"/>
              <a:gd name="T3" fmla="*/ 3496 h 3497"/>
              <a:gd name="T4" fmla="*/ 587 w 2596"/>
              <a:gd name="T5" fmla="*/ 3496 h 3497"/>
              <a:gd name="T6" fmla="*/ 459 w 2596"/>
              <a:gd name="T7" fmla="*/ 3367 h 3497"/>
              <a:gd name="T8" fmla="*/ 459 w 2596"/>
              <a:gd name="T9" fmla="*/ 2064 h 3497"/>
              <a:gd name="T10" fmla="*/ 459 w 2596"/>
              <a:gd name="T11" fmla="*/ 2064 h 3497"/>
              <a:gd name="T12" fmla="*/ 330 w 2596"/>
              <a:gd name="T13" fmla="*/ 1936 h 3497"/>
              <a:gd name="T14" fmla="*/ 165 w 2596"/>
              <a:gd name="T15" fmla="*/ 1936 h 3497"/>
              <a:gd name="T16" fmla="*/ 165 w 2596"/>
              <a:gd name="T17" fmla="*/ 1936 h 3497"/>
              <a:gd name="T18" fmla="*/ 59 w 2596"/>
              <a:gd name="T19" fmla="*/ 1735 h 3497"/>
              <a:gd name="T20" fmla="*/ 1191 w 2596"/>
              <a:gd name="T21" fmla="*/ 74 h 3497"/>
              <a:gd name="T22" fmla="*/ 1191 w 2596"/>
              <a:gd name="T23" fmla="*/ 74 h 3497"/>
              <a:gd name="T24" fmla="*/ 1403 w 2596"/>
              <a:gd name="T25" fmla="*/ 74 h 3497"/>
              <a:gd name="T26" fmla="*/ 2537 w 2596"/>
              <a:gd name="T27" fmla="*/ 1735 h 3497"/>
              <a:gd name="T28" fmla="*/ 2537 w 2596"/>
              <a:gd name="T29" fmla="*/ 1735 h 3497"/>
              <a:gd name="T30" fmla="*/ 2430 w 2596"/>
              <a:gd name="T31" fmla="*/ 1936 h 3497"/>
              <a:gd name="T32" fmla="*/ 2270 w 2596"/>
              <a:gd name="T33" fmla="*/ 1936 h 3497"/>
              <a:gd name="T34" fmla="*/ 2270 w 2596"/>
              <a:gd name="T35" fmla="*/ 1936 h 3497"/>
              <a:gd name="T36" fmla="*/ 2142 w 2596"/>
              <a:gd name="T37" fmla="*/ 2064 h 3497"/>
              <a:gd name="T38" fmla="*/ 2142 w 2596"/>
              <a:gd name="T39" fmla="*/ 3367 h 3497"/>
              <a:gd name="T40" fmla="*/ 2142 w 2596"/>
              <a:gd name="T41" fmla="*/ 3367 h 3497"/>
              <a:gd name="T42" fmla="*/ 2013 w 2596"/>
              <a:gd name="T43" fmla="*/ 3496 h 3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96" h="3497">
                <a:moveTo>
                  <a:pt x="2013" y="3496"/>
                </a:moveTo>
                <a:lnTo>
                  <a:pt x="587" y="3496"/>
                </a:lnTo>
                <a:lnTo>
                  <a:pt x="587" y="3496"/>
                </a:lnTo>
                <a:cubicBezTo>
                  <a:pt x="516" y="3496"/>
                  <a:pt x="459" y="3438"/>
                  <a:pt x="459" y="3367"/>
                </a:cubicBezTo>
                <a:lnTo>
                  <a:pt x="459" y="2064"/>
                </a:lnTo>
                <a:lnTo>
                  <a:pt x="459" y="2064"/>
                </a:lnTo>
                <a:cubicBezTo>
                  <a:pt x="459" y="1993"/>
                  <a:pt x="401" y="1936"/>
                  <a:pt x="330" y="1936"/>
                </a:cubicBezTo>
                <a:lnTo>
                  <a:pt x="165" y="1936"/>
                </a:lnTo>
                <a:lnTo>
                  <a:pt x="165" y="1936"/>
                </a:lnTo>
                <a:cubicBezTo>
                  <a:pt x="61" y="1936"/>
                  <a:pt x="0" y="1820"/>
                  <a:pt x="59" y="1735"/>
                </a:cubicBezTo>
                <a:lnTo>
                  <a:pt x="1191" y="74"/>
                </a:lnTo>
                <a:lnTo>
                  <a:pt x="1191" y="74"/>
                </a:lnTo>
                <a:cubicBezTo>
                  <a:pt x="1243" y="0"/>
                  <a:pt x="1353" y="0"/>
                  <a:pt x="1403" y="74"/>
                </a:cubicBezTo>
                <a:lnTo>
                  <a:pt x="2537" y="1735"/>
                </a:lnTo>
                <a:lnTo>
                  <a:pt x="2537" y="1735"/>
                </a:lnTo>
                <a:cubicBezTo>
                  <a:pt x="2595" y="1820"/>
                  <a:pt x="2534" y="1936"/>
                  <a:pt x="2430" y="1936"/>
                </a:cubicBezTo>
                <a:lnTo>
                  <a:pt x="2270" y="1936"/>
                </a:lnTo>
                <a:lnTo>
                  <a:pt x="2270" y="1936"/>
                </a:lnTo>
                <a:cubicBezTo>
                  <a:pt x="2199" y="1936"/>
                  <a:pt x="2142" y="1993"/>
                  <a:pt x="2142" y="2064"/>
                </a:cubicBezTo>
                <a:lnTo>
                  <a:pt x="2142" y="3367"/>
                </a:lnTo>
                <a:lnTo>
                  <a:pt x="2142" y="3367"/>
                </a:lnTo>
                <a:cubicBezTo>
                  <a:pt x="2142" y="3438"/>
                  <a:pt x="2084" y="3496"/>
                  <a:pt x="2013" y="3496"/>
                </a:cubicBezTo>
              </a:path>
            </a:pathLst>
          </a:custGeom>
          <a:solidFill>
            <a:schemeClr val="accent2"/>
          </a:solidFill>
          <a:ln>
            <a:noFill/>
          </a:ln>
          <a:effectLst/>
        </p:spPr>
        <p:txBody>
          <a:bodyPr wrap="none" anchor="ctr"/>
          <a:lstStyle/>
          <a:p>
            <a:endParaRPr lang="en-US" sz="3266"/>
          </a:p>
        </p:txBody>
      </p:sp>
      <p:sp>
        <p:nvSpPr>
          <p:cNvPr id="4" name="Freeform 17">
            <a:extLst>
              <a:ext uri="{FF2B5EF4-FFF2-40B4-BE49-F238E27FC236}">
                <a16:creationId xmlns:a16="http://schemas.microsoft.com/office/drawing/2014/main" id="{CF3E3CCB-871F-1D4F-B2C3-13EF3B756496}"/>
              </a:ext>
            </a:extLst>
          </p:cNvPr>
          <p:cNvSpPr>
            <a:spLocks noChangeArrowheads="1"/>
          </p:cNvSpPr>
          <p:nvPr/>
        </p:nvSpPr>
        <p:spPr bwMode="auto">
          <a:xfrm>
            <a:off x="6671015" y="2851785"/>
            <a:ext cx="1615166" cy="2178276"/>
          </a:xfrm>
          <a:custGeom>
            <a:avLst/>
            <a:gdLst>
              <a:gd name="T0" fmla="*/ 2013 w 2595"/>
              <a:gd name="T1" fmla="*/ 3496 h 3497"/>
              <a:gd name="T2" fmla="*/ 586 w 2595"/>
              <a:gd name="T3" fmla="*/ 3496 h 3497"/>
              <a:gd name="T4" fmla="*/ 586 w 2595"/>
              <a:gd name="T5" fmla="*/ 3496 h 3497"/>
              <a:gd name="T6" fmla="*/ 459 w 2595"/>
              <a:gd name="T7" fmla="*/ 3367 h 3497"/>
              <a:gd name="T8" fmla="*/ 459 w 2595"/>
              <a:gd name="T9" fmla="*/ 2064 h 3497"/>
              <a:gd name="T10" fmla="*/ 459 w 2595"/>
              <a:gd name="T11" fmla="*/ 2064 h 3497"/>
              <a:gd name="T12" fmla="*/ 330 w 2595"/>
              <a:gd name="T13" fmla="*/ 1936 h 3497"/>
              <a:gd name="T14" fmla="*/ 164 w 2595"/>
              <a:gd name="T15" fmla="*/ 1936 h 3497"/>
              <a:gd name="T16" fmla="*/ 164 w 2595"/>
              <a:gd name="T17" fmla="*/ 1936 h 3497"/>
              <a:gd name="T18" fmla="*/ 58 w 2595"/>
              <a:gd name="T19" fmla="*/ 1735 h 3497"/>
              <a:gd name="T20" fmla="*/ 1190 w 2595"/>
              <a:gd name="T21" fmla="*/ 74 h 3497"/>
              <a:gd name="T22" fmla="*/ 1190 w 2595"/>
              <a:gd name="T23" fmla="*/ 74 h 3497"/>
              <a:gd name="T24" fmla="*/ 1403 w 2595"/>
              <a:gd name="T25" fmla="*/ 74 h 3497"/>
              <a:gd name="T26" fmla="*/ 2536 w 2595"/>
              <a:gd name="T27" fmla="*/ 1735 h 3497"/>
              <a:gd name="T28" fmla="*/ 2536 w 2595"/>
              <a:gd name="T29" fmla="*/ 1735 h 3497"/>
              <a:gd name="T30" fmla="*/ 2430 w 2595"/>
              <a:gd name="T31" fmla="*/ 1936 h 3497"/>
              <a:gd name="T32" fmla="*/ 2269 w 2595"/>
              <a:gd name="T33" fmla="*/ 1936 h 3497"/>
              <a:gd name="T34" fmla="*/ 2269 w 2595"/>
              <a:gd name="T35" fmla="*/ 1936 h 3497"/>
              <a:gd name="T36" fmla="*/ 2141 w 2595"/>
              <a:gd name="T37" fmla="*/ 2064 h 3497"/>
              <a:gd name="T38" fmla="*/ 2141 w 2595"/>
              <a:gd name="T39" fmla="*/ 3367 h 3497"/>
              <a:gd name="T40" fmla="*/ 2141 w 2595"/>
              <a:gd name="T41" fmla="*/ 3367 h 3497"/>
              <a:gd name="T42" fmla="*/ 2013 w 2595"/>
              <a:gd name="T43" fmla="*/ 3496 h 3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95" h="3497">
                <a:moveTo>
                  <a:pt x="2013" y="3496"/>
                </a:moveTo>
                <a:lnTo>
                  <a:pt x="586" y="3496"/>
                </a:lnTo>
                <a:lnTo>
                  <a:pt x="586" y="3496"/>
                </a:lnTo>
                <a:cubicBezTo>
                  <a:pt x="515" y="3496"/>
                  <a:pt x="459" y="3438"/>
                  <a:pt x="459" y="3367"/>
                </a:cubicBezTo>
                <a:lnTo>
                  <a:pt x="459" y="2064"/>
                </a:lnTo>
                <a:lnTo>
                  <a:pt x="459" y="2064"/>
                </a:lnTo>
                <a:cubicBezTo>
                  <a:pt x="459" y="1993"/>
                  <a:pt x="401" y="1936"/>
                  <a:pt x="330" y="1936"/>
                </a:cubicBezTo>
                <a:lnTo>
                  <a:pt x="164" y="1936"/>
                </a:lnTo>
                <a:lnTo>
                  <a:pt x="164" y="1936"/>
                </a:lnTo>
                <a:cubicBezTo>
                  <a:pt x="61" y="1936"/>
                  <a:pt x="0" y="1820"/>
                  <a:pt x="58" y="1735"/>
                </a:cubicBezTo>
                <a:lnTo>
                  <a:pt x="1190" y="74"/>
                </a:lnTo>
                <a:lnTo>
                  <a:pt x="1190" y="74"/>
                </a:lnTo>
                <a:cubicBezTo>
                  <a:pt x="1242" y="0"/>
                  <a:pt x="1352" y="0"/>
                  <a:pt x="1403" y="74"/>
                </a:cubicBezTo>
                <a:lnTo>
                  <a:pt x="2536" y="1735"/>
                </a:lnTo>
                <a:lnTo>
                  <a:pt x="2536" y="1735"/>
                </a:lnTo>
                <a:cubicBezTo>
                  <a:pt x="2594" y="1820"/>
                  <a:pt x="2533" y="1936"/>
                  <a:pt x="2430" y="1936"/>
                </a:cubicBezTo>
                <a:lnTo>
                  <a:pt x="2269" y="1936"/>
                </a:lnTo>
                <a:lnTo>
                  <a:pt x="2269" y="1936"/>
                </a:lnTo>
                <a:cubicBezTo>
                  <a:pt x="2198" y="1936"/>
                  <a:pt x="2141" y="1993"/>
                  <a:pt x="2141" y="2064"/>
                </a:cubicBezTo>
                <a:lnTo>
                  <a:pt x="2141" y="3367"/>
                </a:lnTo>
                <a:lnTo>
                  <a:pt x="2141" y="3367"/>
                </a:lnTo>
                <a:cubicBezTo>
                  <a:pt x="2141" y="3438"/>
                  <a:pt x="2083" y="3496"/>
                  <a:pt x="2013" y="3496"/>
                </a:cubicBezTo>
              </a:path>
            </a:pathLst>
          </a:custGeom>
          <a:solidFill>
            <a:schemeClr val="accent3"/>
          </a:solidFill>
          <a:ln>
            <a:noFill/>
          </a:ln>
          <a:effectLst/>
        </p:spPr>
        <p:txBody>
          <a:bodyPr wrap="none" anchor="ctr"/>
          <a:lstStyle/>
          <a:p>
            <a:endParaRPr lang="en-US" sz="3266"/>
          </a:p>
        </p:txBody>
      </p:sp>
      <p:sp>
        <p:nvSpPr>
          <p:cNvPr id="5" name="Freeform 19">
            <a:extLst>
              <a:ext uri="{FF2B5EF4-FFF2-40B4-BE49-F238E27FC236}">
                <a16:creationId xmlns:a16="http://schemas.microsoft.com/office/drawing/2014/main" id="{B325984E-B45C-2E4D-B1D4-E3A965DFF744}"/>
              </a:ext>
            </a:extLst>
          </p:cNvPr>
          <p:cNvSpPr>
            <a:spLocks noChangeArrowheads="1"/>
          </p:cNvSpPr>
          <p:nvPr/>
        </p:nvSpPr>
        <p:spPr bwMode="auto">
          <a:xfrm>
            <a:off x="9430714" y="2851785"/>
            <a:ext cx="1615166" cy="2178276"/>
          </a:xfrm>
          <a:custGeom>
            <a:avLst/>
            <a:gdLst>
              <a:gd name="T0" fmla="*/ 2013 w 2595"/>
              <a:gd name="T1" fmla="*/ 3496 h 3497"/>
              <a:gd name="T2" fmla="*/ 586 w 2595"/>
              <a:gd name="T3" fmla="*/ 3496 h 3497"/>
              <a:gd name="T4" fmla="*/ 586 w 2595"/>
              <a:gd name="T5" fmla="*/ 3496 h 3497"/>
              <a:gd name="T6" fmla="*/ 458 w 2595"/>
              <a:gd name="T7" fmla="*/ 3367 h 3497"/>
              <a:gd name="T8" fmla="*/ 458 w 2595"/>
              <a:gd name="T9" fmla="*/ 2064 h 3497"/>
              <a:gd name="T10" fmla="*/ 458 w 2595"/>
              <a:gd name="T11" fmla="*/ 2064 h 3497"/>
              <a:gd name="T12" fmla="*/ 330 w 2595"/>
              <a:gd name="T13" fmla="*/ 1936 h 3497"/>
              <a:gd name="T14" fmla="*/ 164 w 2595"/>
              <a:gd name="T15" fmla="*/ 1936 h 3497"/>
              <a:gd name="T16" fmla="*/ 164 w 2595"/>
              <a:gd name="T17" fmla="*/ 1936 h 3497"/>
              <a:gd name="T18" fmla="*/ 58 w 2595"/>
              <a:gd name="T19" fmla="*/ 1735 h 3497"/>
              <a:gd name="T20" fmla="*/ 1191 w 2595"/>
              <a:gd name="T21" fmla="*/ 74 h 3497"/>
              <a:gd name="T22" fmla="*/ 1191 w 2595"/>
              <a:gd name="T23" fmla="*/ 74 h 3497"/>
              <a:gd name="T24" fmla="*/ 1403 w 2595"/>
              <a:gd name="T25" fmla="*/ 74 h 3497"/>
              <a:gd name="T26" fmla="*/ 2536 w 2595"/>
              <a:gd name="T27" fmla="*/ 1735 h 3497"/>
              <a:gd name="T28" fmla="*/ 2536 w 2595"/>
              <a:gd name="T29" fmla="*/ 1735 h 3497"/>
              <a:gd name="T30" fmla="*/ 2430 w 2595"/>
              <a:gd name="T31" fmla="*/ 1936 h 3497"/>
              <a:gd name="T32" fmla="*/ 2269 w 2595"/>
              <a:gd name="T33" fmla="*/ 1936 h 3497"/>
              <a:gd name="T34" fmla="*/ 2269 w 2595"/>
              <a:gd name="T35" fmla="*/ 1936 h 3497"/>
              <a:gd name="T36" fmla="*/ 2141 w 2595"/>
              <a:gd name="T37" fmla="*/ 2064 h 3497"/>
              <a:gd name="T38" fmla="*/ 2141 w 2595"/>
              <a:gd name="T39" fmla="*/ 3367 h 3497"/>
              <a:gd name="T40" fmla="*/ 2141 w 2595"/>
              <a:gd name="T41" fmla="*/ 3367 h 3497"/>
              <a:gd name="T42" fmla="*/ 2013 w 2595"/>
              <a:gd name="T43" fmla="*/ 3496 h 3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95" h="3497">
                <a:moveTo>
                  <a:pt x="2013" y="3496"/>
                </a:moveTo>
                <a:lnTo>
                  <a:pt x="586" y="3496"/>
                </a:lnTo>
                <a:lnTo>
                  <a:pt x="586" y="3496"/>
                </a:lnTo>
                <a:cubicBezTo>
                  <a:pt x="515" y="3496"/>
                  <a:pt x="458" y="3438"/>
                  <a:pt x="458" y="3367"/>
                </a:cubicBezTo>
                <a:lnTo>
                  <a:pt x="458" y="2064"/>
                </a:lnTo>
                <a:lnTo>
                  <a:pt x="458" y="2064"/>
                </a:lnTo>
                <a:cubicBezTo>
                  <a:pt x="458" y="1993"/>
                  <a:pt x="401" y="1936"/>
                  <a:pt x="330" y="1936"/>
                </a:cubicBezTo>
                <a:lnTo>
                  <a:pt x="164" y="1936"/>
                </a:lnTo>
                <a:lnTo>
                  <a:pt x="164" y="1936"/>
                </a:lnTo>
                <a:cubicBezTo>
                  <a:pt x="61" y="1936"/>
                  <a:pt x="0" y="1820"/>
                  <a:pt x="58" y="1735"/>
                </a:cubicBezTo>
                <a:lnTo>
                  <a:pt x="1191" y="74"/>
                </a:lnTo>
                <a:lnTo>
                  <a:pt x="1191" y="74"/>
                </a:lnTo>
                <a:cubicBezTo>
                  <a:pt x="1242" y="0"/>
                  <a:pt x="1352" y="0"/>
                  <a:pt x="1403" y="74"/>
                </a:cubicBezTo>
                <a:lnTo>
                  <a:pt x="2536" y="1735"/>
                </a:lnTo>
                <a:lnTo>
                  <a:pt x="2536" y="1735"/>
                </a:lnTo>
                <a:cubicBezTo>
                  <a:pt x="2594" y="1820"/>
                  <a:pt x="2533" y="1936"/>
                  <a:pt x="2430" y="1936"/>
                </a:cubicBezTo>
                <a:lnTo>
                  <a:pt x="2269" y="1936"/>
                </a:lnTo>
                <a:lnTo>
                  <a:pt x="2269" y="1936"/>
                </a:lnTo>
                <a:cubicBezTo>
                  <a:pt x="2198" y="1936"/>
                  <a:pt x="2141" y="1993"/>
                  <a:pt x="2141" y="2064"/>
                </a:cubicBezTo>
                <a:lnTo>
                  <a:pt x="2141" y="3367"/>
                </a:lnTo>
                <a:lnTo>
                  <a:pt x="2141" y="3367"/>
                </a:lnTo>
                <a:cubicBezTo>
                  <a:pt x="2141" y="3438"/>
                  <a:pt x="2083" y="3496"/>
                  <a:pt x="2013" y="3496"/>
                </a:cubicBezTo>
              </a:path>
            </a:pathLst>
          </a:custGeom>
          <a:solidFill>
            <a:schemeClr val="accent4"/>
          </a:solidFill>
          <a:ln>
            <a:noFill/>
          </a:ln>
          <a:effectLst/>
        </p:spPr>
        <p:txBody>
          <a:bodyPr wrap="none" anchor="ctr"/>
          <a:lstStyle/>
          <a:p>
            <a:endParaRPr lang="en-US" sz="3266"/>
          </a:p>
        </p:txBody>
      </p:sp>
      <p:sp>
        <p:nvSpPr>
          <p:cNvPr id="6" name="TextBox 5">
            <a:extLst>
              <a:ext uri="{FF2B5EF4-FFF2-40B4-BE49-F238E27FC236}">
                <a16:creationId xmlns:a16="http://schemas.microsoft.com/office/drawing/2014/main" id="{8372899C-3708-2E48-9894-865A7E49A3EE}"/>
              </a:ext>
            </a:extLst>
          </p:cNvPr>
          <p:cNvSpPr txBox="1"/>
          <p:nvPr/>
        </p:nvSpPr>
        <p:spPr>
          <a:xfrm>
            <a:off x="4567391" y="306186"/>
            <a:ext cx="3057247" cy="553998"/>
          </a:xfrm>
          <a:prstGeom prst="rect">
            <a:avLst/>
          </a:prstGeom>
          <a:noFill/>
        </p:spPr>
        <p:txBody>
          <a:bodyPr wrap="none" rtlCol="0">
            <a:spAutoFit/>
          </a:bodyPr>
          <a:lstStyle/>
          <a:p>
            <a:pPr algn="ctr"/>
            <a:r>
              <a:rPr lang="en-US" sz="3000" b="1" dirty="0">
                <a:solidFill>
                  <a:schemeClr val="tx2"/>
                </a:solidFill>
                <a:latin typeface="Poppins" pitchFamily="2" charset="77"/>
                <a:cs typeface="Poppins" pitchFamily="2" charset="77"/>
              </a:rPr>
              <a:t>PROCESS SLIDE</a:t>
            </a:r>
          </a:p>
        </p:txBody>
      </p:sp>
      <p:sp>
        <p:nvSpPr>
          <p:cNvPr id="7" name="TextBox 6">
            <a:extLst>
              <a:ext uri="{FF2B5EF4-FFF2-40B4-BE49-F238E27FC236}">
                <a16:creationId xmlns:a16="http://schemas.microsoft.com/office/drawing/2014/main" id="{81CD3454-B0DD-E045-94CC-D682340CE65D}"/>
              </a:ext>
            </a:extLst>
          </p:cNvPr>
          <p:cNvSpPr txBox="1"/>
          <p:nvPr/>
        </p:nvSpPr>
        <p:spPr>
          <a:xfrm>
            <a:off x="4735563" y="721684"/>
            <a:ext cx="2720874" cy="276999"/>
          </a:xfrm>
          <a:prstGeom prst="rect">
            <a:avLst/>
          </a:prstGeom>
          <a:noFill/>
        </p:spPr>
        <p:txBody>
          <a:bodyPr wrap="none" rtlCol="0">
            <a:spAutoFit/>
          </a:bodyPr>
          <a:lstStyle/>
          <a:p>
            <a:pPr algn="ctr"/>
            <a:r>
              <a:rPr lang="en-US" sz="1200" spc="150" dirty="0">
                <a:solidFill>
                  <a:schemeClr val="accent1"/>
                </a:solidFill>
                <a:latin typeface="Lato Light" panose="020F0302020204030203" pitchFamily="34" charset="0"/>
                <a:cs typeface="Poppins Light" pitchFamily="2" charset="77"/>
              </a:rPr>
              <a:t>WRITE YOUR SUBTITLE HERE</a:t>
            </a:r>
          </a:p>
        </p:txBody>
      </p:sp>
      <p:sp>
        <p:nvSpPr>
          <p:cNvPr id="9" name="Subtitle 2">
            <a:extLst>
              <a:ext uri="{FF2B5EF4-FFF2-40B4-BE49-F238E27FC236}">
                <a16:creationId xmlns:a16="http://schemas.microsoft.com/office/drawing/2014/main" id="{623F8A42-D52D-C842-88C5-8DB5D97144C9}"/>
              </a:ext>
            </a:extLst>
          </p:cNvPr>
          <p:cNvSpPr txBox="1">
            <a:spLocks/>
          </p:cNvSpPr>
          <p:nvPr/>
        </p:nvSpPr>
        <p:spPr>
          <a:xfrm>
            <a:off x="762000" y="5696220"/>
            <a:ext cx="2386155" cy="748988"/>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850"/>
              </a:lnSpc>
            </a:pPr>
            <a:r>
              <a:rPr lang="en-US" sz="1200" dirty="0">
                <a:solidFill>
                  <a:schemeClr val="tx1"/>
                </a:solidFill>
                <a:latin typeface="Lato Light" panose="020F0502020204030203" pitchFamily="34" charset="0"/>
              </a:rPr>
              <a:t>You can do whatever you want, go a impress your audience with an amazing presentation</a:t>
            </a:r>
          </a:p>
        </p:txBody>
      </p:sp>
      <p:sp>
        <p:nvSpPr>
          <p:cNvPr id="10" name="TextBox 9">
            <a:extLst>
              <a:ext uri="{FF2B5EF4-FFF2-40B4-BE49-F238E27FC236}">
                <a16:creationId xmlns:a16="http://schemas.microsoft.com/office/drawing/2014/main" id="{03368ACE-3130-6A42-8315-EBD907C53ADC}"/>
              </a:ext>
            </a:extLst>
          </p:cNvPr>
          <p:cNvSpPr txBox="1"/>
          <p:nvPr/>
        </p:nvSpPr>
        <p:spPr>
          <a:xfrm>
            <a:off x="1169446" y="5359088"/>
            <a:ext cx="1571264" cy="338554"/>
          </a:xfrm>
          <a:prstGeom prst="rect">
            <a:avLst/>
          </a:prstGeom>
          <a:noFill/>
        </p:spPr>
        <p:txBody>
          <a:bodyPr wrap="none" rtlCol="0" anchor="b" anchorCtr="0">
            <a:spAutoFit/>
          </a:bodyPr>
          <a:lstStyle/>
          <a:p>
            <a:pPr algn="ctr"/>
            <a:r>
              <a:rPr lang="en-US" sz="1600" b="1" dirty="0">
                <a:solidFill>
                  <a:schemeClr val="accent1"/>
                </a:solidFill>
                <a:latin typeface="Poppins" pitchFamily="2" charset="77"/>
                <a:ea typeface="League Spartan" charset="0"/>
                <a:cs typeface="Poppins" pitchFamily="2" charset="77"/>
              </a:rPr>
              <a:t>YOUR TITLE 01</a:t>
            </a:r>
          </a:p>
        </p:txBody>
      </p:sp>
      <p:sp>
        <p:nvSpPr>
          <p:cNvPr id="13" name="Subtitle 2">
            <a:extLst>
              <a:ext uri="{FF2B5EF4-FFF2-40B4-BE49-F238E27FC236}">
                <a16:creationId xmlns:a16="http://schemas.microsoft.com/office/drawing/2014/main" id="{67C29C7B-C4DD-CC48-AC1D-75189AE489E4}"/>
              </a:ext>
            </a:extLst>
          </p:cNvPr>
          <p:cNvSpPr txBox="1">
            <a:spLocks/>
          </p:cNvSpPr>
          <p:nvPr/>
        </p:nvSpPr>
        <p:spPr>
          <a:xfrm>
            <a:off x="6285520" y="5696220"/>
            <a:ext cx="2386155" cy="748988"/>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850"/>
              </a:lnSpc>
            </a:pPr>
            <a:r>
              <a:rPr lang="en-US" sz="1200" dirty="0">
                <a:solidFill>
                  <a:schemeClr val="tx1"/>
                </a:solidFill>
                <a:latin typeface="Lato Light" panose="020F0502020204030203" pitchFamily="34" charset="0"/>
              </a:rPr>
              <a:t>You can do whatever you want, go a impress your audience with an amazing presentation</a:t>
            </a:r>
          </a:p>
        </p:txBody>
      </p:sp>
      <p:sp>
        <p:nvSpPr>
          <p:cNvPr id="14" name="TextBox 13">
            <a:extLst>
              <a:ext uri="{FF2B5EF4-FFF2-40B4-BE49-F238E27FC236}">
                <a16:creationId xmlns:a16="http://schemas.microsoft.com/office/drawing/2014/main" id="{3AD342FE-B5EF-F144-867C-D2FDF243CA63}"/>
              </a:ext>
            </a:extLst>
          </p:cNvPr>
          <p:cNvSpPr txBox="1"/>
          <p:nvPr/>
        </p:nvSpPr>
        <p:spPr>
          <a:xfrm>
            <a:off x="6669723" y="5359088"/>
            <a:ext cx="1617751" cy="338554"/>
          </a:xfrm>
          <a:prstGeom prst="rect">
            <a:avLst/>
          </a:prstGeom>
          <a:noFill/>
        </p:spPr>
        <p:txBody>
          <a:bodyPr wrap="none" rtlCol="0" anchor="b" anchorCtr="0">
            <a:spAutoFit/>
          </a:bodyPr>
          <a:lstStyle/>
          <a:p>
            <a:pPr algn="ctr"/>
            <a:r>
              <a:rPr lang="en-US" sz="1600" b="1" dirty="0">
                <a:solidFill>
                  <a:schemeClr val="accent1"/>
                </a:solidFill>
                <a:latin typeface="Poppins" pitchFamily="2" charset="77"/>
                <a:ea typeface="League Spartan" charset="0"/>
                <a:cs typeface="Poppins" pitchFamily="2" charset="77"/>
              </a:rPr>
              <a:t>YOUR TITLE 03</a:t>
            </a:r>
          </a:p>
        </p:txBody>
      </p:sp>
      <p:sp>
        <p:nvSpPr>
          <p:cNvPr id="16" name="Subtitle 2">
            <a:extLst>
              <a:ext uri="{FF2B5EF4-FFF2-40B4-BE49-F238E27FC236}">
                <a16:creationId xmlns:a16="http://schemas.microsoft.com/office/drawing/2014/main" id="{B1A99472-BD0B-7449-BF3E-E01574C3A438}"/>
              </a:ext>
            </a:extLst>
          </p:cNvPr>
          <p:cNvSpPr txBox="1">
            <a:spLocks/>
          </p:cNvSpPr>
          <p:nvPr/>
        </p:nvSpPr>
        <p:spPr>
          <a:xfrm>
            <a:off x="3524447" y="1780502"/>
            <a:ext cx="2386155" cy="748988"/>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850"/>
              </a:lnSpc>
            </a:pPr>
            <a:r>
              <a:rPr lang="en-US" sz="1200" dirty="0">
                <a:solidFill>
                  <a:schemeClr val="tx1"/>
                </a:solidFill>
                <a:latin typeface="Lato Light" panose="020F0502020204030203" pitchFamily="34" charset="0"/>
              </a:rPr>
              <a:t>You can do whatever you want, go a impress your audience with an amazing presentation</a:t>
            </a:r>
          </a:p>
        </p:txBody>
      </p:sp>
      <p:sp>
        <p:nvSpPr>
          <p:cNvPr id="17" name="TextBox 16">
            <a:extLst>
              <a:ext uri="{FF2B5EF4-FFF2-40B4-BE49-F238E27FC236}">
                <a16:creationId xmlns:a16="http://schemas.microsoft.com/office/drawing/2014/main" id="{0184D1BE-2643-9B48-8859-B1BE299E2EEC}"/>
              </a:ext>
            </a:extLst>
          </p:cNvPr>
          <p:cNvSpPr txBox="1"/>
          <p:nvPr/>
        </p:nvSpPr>
        <p:spPr>
          <a:xfrm>
            <a:off x="3911855" y="1443370"/>
            <a:ext cx="1611340" cy="338554"/>
          </a:xfrm>
          <a:prstGeom prst="rect">
            <a:avLst/>
          </a:prstGeom>
          <a:noFill/>
        </p:spPr>
        <p:txBody>
          <a:bodyPr wrap="none" rtlCol="0" anchor="b" anchorCtr="0">
            <a:spAutoFit/>
          </a:bodyPr>
          <a:lstStyle/>
          <a:p>
            <a:pPr algn="ctr"/>
            <a:r>
              <a:rPr lang="en-US" sz="1600" b="1" dirty="0">
                <a:solidFill>
                  <a:schemeClr val="accent1"/>
                </a:solidFill>
                <a:latin typeface="Poppins" pitchFamily="2" charset="77"/>
                <a:ea typeface="League Spartan" charset="0"/>
                <a:cs typeface="Poppins" pitchFamily="2" charset="77"/>
              </a:rPr>
              <a:t>YOUR TITLE 02</a:t>
            </a:r>
          </a:p>
        </p:txBody>
      </p:sp>
      <p:sp>
        <p:nvSpPr>
          <p:cNvPr id="19" name="Subtitle 2">
            <a:extLst>
              <a:ext uri="{FF2B5EF4-FFF2-40B4-BE49-F238E27FC236}">
                <a16:creationId xmlns:a16="http://schemas.microsoft.com/office/drawing/2014/main" id="{B8D4F7AC-1F3B-3149-A895-021937E09921}"/>
              </a:ext>
            </a:extLst>
          </p:cNvPr>
          <p:cNvSpPr txBox="1">
            <a:spLocks/>
          </p:cNvSpPr>
          <p:nvPr/>
        </p:nvSpPr>
        <p:spPr>
          <a:xfrm>
            <a:off x="9043845" y="1780502"/>
            <a:ext cx="2386155" cy="748988"/>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850"/>
              </a:lnSpc>
            </a:pPr>
            <a:r>
              <a:rPr lang="en-US" sz="1200" dirty="0">
                <a:solidFill>
                  <a:schemeClr val="tx1"/>
                </a:solidFill>
                <a:latin typeface="Lato Light" panose="020F0502020204030203" pitchFamily="34" charset="0"/>
              </a:rPr>
              <a:t>You can do whatever you want, go a impress your audience with an amazing presentation</a:t>
            </a:r>
          </a:p>
        </p:txBody>
      </p:sp>
      <p:sp>
        <p:nvSpPr>
          <p:cNvPr id="20" name="TextBox 19">
            <a:extLst>
              <a:ext uri="{FF2B5EF4-FFF2-40B4-BE49-F238E27FC236}">
                <a16:creationId xmlns:a16="http://schemas.microsoft.com/office/drawing/2014/main" id="{166F0985-0D46-E44A-B3D7-61DF9F5D88A2}"/>
              </a:ext>
            </a:extLst>
          </p:cNvPr>
          <p:cNvSpPr txBox="1"/>
          <p:nvPr/>
        </p:nvSpPr>
        <p:spPr>
          <a:xfrm>
            <a:off x="9420032" y="1443370"/>
            <a:ext cx="1633781" cy="338554"/>
          </a:xfrm>
          <a:prstGeom prst="rect">
            <a:avLst/>
          </a:prstGeom>
          <a:noFill/>
        </p:spPr>
        <p:txBody>
          <a:bodyPr wrap="none" rtlCol="0" anchor="b" anchorCtr="0">
            <a:spAutoFit/>
          </a:bodyPr>
          <a:lstStyle/>
          <a:p>
            <a:pPr algn="ctr"/>
            <a:r>
              <a:rPr lang="en-US" sz="1600" b="1" dirty="0">
                <a:solidFill>
                  <a:schemeClr val="accent1"/>
                </a:solidFill>
                <a:latin typeface="Poppins" pitchFamily="2" charset="77"/>
                <a:ea typeface="League Spartan" charset="0"/>
                <a:cs typeface="Poppins" pitchFamily="2" charset="77"/>
              </a:rPr>
              <a:t>YOUR TITLE 04</a:t>
            </a:r>
          </a:p>
        </p:txBody>
      </p:sp>
      <p:sp>
        <p:nvSpPr>
          <p:cNvPr id="21" name="TextBox 20">
            <a:extLst>
              <a:ext uri="{FF2B5EF4-FFF2-40B4-BE49-F238E27FC236}">
                <a16:creationId xmlns:a16="http://schemas.microsoft.com/office/drawing/2014/main" id="{3B2770A9-1254-D64F-8AAA-3BDA6890F3D9}"/>
              </a:ext>
            </a:extLst>
          </p:cNvPr>
          <p:cNvSpPr txBox="1"/>
          <p:nvPr/>
        </p:nvSpPr>
        <p:spPr>
          <a:xfrm>
            <a:off x="1754541" y="3669665"/>
            <a:ext cx="401072" cy="784830"/>
          </a:xfrm>
          <a:prstGeom prst="rect">
            <a:avLst/>
          </a:prstGeom>
          <a:noFill/>
        </p:spPr>
        <p:txBody>
          <a:bodyPr wrap="none" rtlCol="0" anchor="ctr">
            <a:spAutoFit/>
          </a:bodyPr>
          <a:lstStyle/>
          <a:p>
            <a:pPr algn="ctr"/>
            <a:r>
              <a:rPr lang="en-US" sz="4500" b="1" dirty="0">
                <a:solidFill>
                  <a:schemeClr val="bg1"/>
                </a:solidFill>
                <a:latin typeface="Poppins" pitchFamily="2" charset="77"/>
                <a:cs typeface="Poppins" pitchFamily="2" charset="77"/>
              </a:rPr>
              <a:t>1</a:t>
            </a:r>
          </a:p>
        </p:txBody>
      </p:sp>
      <p:sp>
        <p:nvSpPr>
          <p:cNvPr id="22" name="TextBox 21">
            <a:extLst>
              <a:ext uri="{FF2B5EF4-FFF2-40B4-BE49-F238E27FC236}">
                <a16:creationId xmlns:a16="http://schemas.microsoft.com/office/drawing/2014/main" id="{EB16C6E6-9337-8840-8B59-F74FFF2808AD}"/>
              </a:ext>
            </a:extLst>
          </p:cNvPr>
          <p:cNvSpPr txBox="1"/>
          <p:nvPr/>
        </p:nvSpPr>
        <p:spPr>
          <a:xfrm>
            <a:off x="4460082" y="3669665"/>
            <a:ext cx="514885" cy="784830"/>
          </a:xfrm>
          <a:prstGeom prst="rect">
            <a:avLst/>
          </a:prstGeom>
          <a:noFill/>
        </p:spPr>
        <p:txBody>
          <a:bodyPr wrap="none" rtlCol="0" anchor="ctr">
            <a:spAutoFit/>
          </a:bodyPr>
          <a:lstStyle/>
          <a:p>
            <a:pPr algn="ctr"/>
            <a:r>
              <a:rPr lang="en-US" sz="4500" b="1" dirty="0">
                <a:solidFill>
                  <a:schemeClr val="bg1"/>
                </a:solidFill>
                <a:latin typeface="Poppins" pitchFamily="2" charset="77"/>
                <a:cs typeface="Poppins" pitchFamily="2" charset="77"/>
              </a:rPr>
              <a:t>2</a:t>
            </a:r>
          </a:p>
        </p:txBody>
      </p:sp>
      <p:sp>
        <p:nvSpPr>
          <p:cNvPr id="23" name="TextBox 22">
            <a:extLst>
              <a:ext uri="{FF2B5EF4-FFF2-40B4-BE49-F238E27FC236}">
                <a16:creationId xmlns:a16="http://schemas.microsoft.com/office/drawing/2014/main" id="{46A8009C-E295-7C49-9E02-4441D1CAF490}"/>
              </a:ext>
            </a:extLst>
          </p:cNvPr>
          <p:cNvSpPr txBox="1"/>
          <p:nvPr/>
        </p:nvSpPr>
        <p:spPr>
          <a:xfrm>
            <a:off x="7211537" y="3669665"/>
            <a:ext cx="534121" cy="784830"/>
          </a:xfrm>
          <a:prstGeom prst="rect">
            <a:avLst/>
          </a:prstGeom>
          <a:noFill/>
        </p:spPr>
        <p:txBody>
          <a:bodyPr wrap="none" rtlCol="0" anchor="ctr">
            <a:spAutoFit/>
          </a:bodyPr>
          <a:lstStyle/>
          <a:p>
            <a:pPr algn="ctr"/>
            <a:r>
              <a:rPr lang="en-US" sz="4500" b="1" dirty="0">
                <a:solidFill>
                  <a:schemeClr val="bg1"/>
                </a:solidFill>
                <a:latin typeface="Poppins" pitchFamily="2" charset="77"/>
                <a:cs typeface="Poppins" pitchFamily="2" charset="77"/>
              </a:rPr>
              <a:t>3</a:t>
            </a:r>
          </a:p>
        </p:txBody>
      </p:sp>
      <p:sp>
        <p:nvSpPr>
          <p:cNvPr id="24" name="TextBox 23">
            <a:extLst>
              <a:ext uri="{FF2B5EF4-FFF2-40B4-BE49-F238E27FC236}">
                <a16:creationId xmlns:a16="http://schemas.microsoft.com/office/drawing/2014/main" id="{89982621-4AEF-A247-B8AE-FCD18CF34ED7}"/>
              </a:ext>
            </a:extLst>
          </p:cNvPr>
          <p:cNvSpPr txBox="1"/>
          <p:nvPr/>
        </p:nvSpPr>
        <p:spPr>
          <a:xfrm>
            <a:off x="9949022" y="3669665"/>
            <a:ext cx="575800" cy="784830"/>
          </a:xfrm>
          <a:prstGeom prst="rect">
            <a:avLst/>
          </a:prstGeom>
          <a:noFill/>
        </p:spPr>
        <p:txBody>
          <a:bodyPr wrap="none" rtlCol="0" anchor="ctr">
            <a:spAutoFit/>
          </a:bodyPr>
          <a:lstStyle/>
          <a:p>
            <a:pPr algn="ctr"/>
            <a:r>
              <a:rPr lang="en-US" sz="4500" b="1" dirty="0">
                <a:solidFill>
                  <a:schemeClr val="bg1"/>
                </a:solidFill>
                <a:latin typeface="Poppins" pitchFamily="2" charset="77"/>
                <a:cs typeface="Poppins" pitchFamily="2" charset="77"/>
              </a:rPr>
              <a:t>4</a:t>
            </a:r>
          </a:p>
        </p:txBody>
      </p:sp>
    </p:spTree>
    <p:extLst>
      <p:ext uri="{BB962C8B-B14F-4D97-AF65-F5344CB8AC3E}">
        <p14:creationId xmlns:p14="http://schemas.microsoft.com/office/powerpoint/2010/main" val="1068541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5">
            <a:extLst>
              <a:ext uri="{FF2B5EF4-FFF2-40B4-BE49-F238E27FC236}">
                <a16:creationId xmlns:a16="http://schemas.microsoft.com/office/drawing/2014/main" id="{A6EDDB20-42F1-724F-99D6-7A0DE007CE52}"/>
              </a:ext>
            </a:extLst>
          </p:cNvPr>
          <p:cNvSpPr>
            <a:spLocks/>
          </p:cNvSpPr>
          <p:nvPr/>
        </p:nvSpPr>
        <p:spPr bwMode="auto">
          <a:xfrm>
            <a:off x="3722372" y="2299633"/>
            <a:ext cx="4754540" cy="3001152"/>
          </a:xfrm>
          <a:custGeom>
            <a:avLst/>
            <a:gdLst>
              <a:gd name="T0" fmla="*/ 294 w 698"/>
              <a:gd name="T1" fmla="*/ 84 h 439"/>
              <a:gd name="T2" fmla="*/ 447 w 698"/>
              <a:gd name="T3" fmla="*/ 96 h 439"/>
              <a:gd name="T4" fmla="*/ 603 w 698"/>
              <a:gd name="T5" fmla="*/ 145 h 439"/>
              <a:gd name="T6" fmla="*/ 686 w 698"/>
              <a:gd name="T7" fmla="*/ 248 h 439"/>
              <a:gd name="T8" fmla="*/ 578 w 698"/>
              <a:gd name="T9" fmla="*/ 327 h 439"/>
              <a:gd name="T10" fmla="*/ 431 w 698"/>
              <a:gd name="T11" fmla="*/ 359 h 439"/>
              <a:gd name="T12" fmla="*/ 275 w 698"/>
              <a:gd name="T13" fmla="*/ 354 h 439"/>
              <a:gd name="T14" fmla="*/ 125 w 698"/>
              <a:gd name="T15" fmla="*/ 337 h 439"/>
              <a:gd name="T16" fmla="*/ 8 w 698"/>
              <a:gd name="T17" fmla="*/ 241 h 439"/>
              <a:gd name="T18" fmla="*/ 125 w 698"/>
              <a:gd name="T19" fmla="*/ 145 h 439"/>
              <a:gd name="T20" fmla="*/ 294 w 698"/>
              <a:gd name="T21" fmla="*/ 84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8" h="439">
                <a:moveTo>
                  <a:pt x="294" y="84"/>
                </a:moveTo>
                <a:cubicBezTo>
                  <a:pt x="378" y="12"/>
                  <a:pt x="447" y="96"/>
                  <a:pt x="447" y="96"/>
                </a:cubicBezTo>
                <a:cubicBezTo>
                  <a:pt x="564" y="27"/>
                  <a:pt x="603" y="145"/>
                  <a:pt x="603" y="145"/>
                </a:cubicBezTo>
                <a:cubicBezTo>
                  <a:pt x="603" y="145"/>
                  <a:pt x="698" y="153"/>
                  <a:pt x="686" y="248"/>
                </a:cubicBezTo>
                <a:cubicBezTo>
                  <a:pt x="674" y="343"/>
                  <a:pt x="578" y="327"/>
                  <a:pt x="578" y="327"/>
                </a:cubicBezTo>
                <a:cubicBezTo>
                  <a:pt x="512" y="419"/>
                  <a:pt x="431" y="359"/>
                  <a:pt x="431" y="359"/>
                </a:cubicBezTo>
                <a:cubicBezTo>
                  <a:pt x="340" y="439"/>
                  <a:pt x="275" y="354"/>
                  <a:pt x="275" y="354"/>
                </a:cubicBezTo>
                <a:cubicBezTo>
                  <a:pt x="183" y="419"/>
                  <a:pt x="125" y="337"/>
                  <a:pt x="125" y="337"/>
                </a:cubicBezTo>
                <a:cubicBezTo>
                  <a:pt x="125" y="337"/>
                  <a:pt x="18" y="354"/>
                  <a:pt x="8" y="241"/>
                </a:cubicBezTo>
                <a:cubicBezTo>
                  <a:pt x="0" y="135"/>
                  <a:pt x="125" y="145"/>
                  <a:pt x="125" y="145"/>
                </a:cubicBezTo>
                <a:cubicBezTo>
                  <a:pt x="160" y="0"/>
                  <a:pt x="294" y="84"/>
                  <a:pt x="294" y="84"/>
                </a:cubicBezTo>
                <a:close/>
              </a:path>
            </a:pathLst>
          </a:custGeom>
          <a:solidFill>
            <a:schemeClr val="accent1"/>
          </a:solidFill>
          <a:ln w="127000" cap="flat">
            <a:solidFill>
              <a:schemeClr val="accent1"/>
            </a:solidFill>
            <a:prstDash val="solid"/>
            <a:miter lim="800000"/>
            <a:headEnd/>
            <a:tailEnd/>
          </a:ln>
        </p:spPr>
        <p:txBody>
          <a:bodyPr vert="horz" wrap="square" lIns="91416" tIns="45708" rIns="91416" bIns="45708" numCol="1" anchor="t" anchorCtr="0" compatLnSpc="1">
            <a:prstTxWarp prst="textNoShape">
              <a:avLst/>
            </a:prstTxWarp>
          </a:bodyPr>
          <a:lstStyle/>
          <a:p>
            <a:endParaRPr lang="en-US" sz="3599" dirty="0">
              <a:latin typeface="Lato Light" panose="020F0502020204030203" pitchFamily="34" charset="0"/>
            </a:endParaRPr>
          </a:p>
        </p:txBody>
      </p:sp>
      <p:sp>
        <p:nvSpPr>
          <p:cNvPr id="16" name="Freeform 6">
            <a:extLst>
              <a:ext uri="{FF2B5EF4-FFF2-40B4-BE49-F238E27FC236}">
                <a16:creationId xmlns:a16="http://schemas.microsoft.com/office/drawing/2014/main" id="{F8D93BD8-1966-704D-9F31-40D2BA7B7FEA}"/>
              </a:ext>
            </a:extLst>
          </p:cNvPr>
          <p:cNvSpPr>
            <a:spLocks/>
          </p:cNvSpPr>
          <p:nvPr/>
        </p:nvSpPr>
        <p:spPr bwMode="auto">
          <a:xfrm>
            <a:off x="3844174" y="2676370"/>
            <a:ext cx="804462" cy="628840"/>
          </a:xfrm>
          <a:custGeom>
            <a:avLst/>
            <a:gdLst>
              <a:gd name="T0" fmla="*/ 118 w 118"/>
              <a:gd name="T1" fmla="*/ 0 h 92"/>
              <a:gd name="T2" fmla="*/ 84 w 118"/>
              <a:gd name="T3" fmla="*/ 57 h 92"/>
              <a:gd name="T4" fmla="*/ 0 w 118"/>
              <a:gd name="T5" fmla="*/ 92 h 92"/>
            </a:gdLst>
            <a:ahLst/>
            <a:cxnLst>
              <a:cxn ang="0">
                <a:pos x="T0" y="T1"/>
              </a:cxn>
              <a:cxn ang="0">
                <a:pos x="T2" y="T3"/>
              </a:cxn>
              <a:cxn ang="0">
                <a:pos x="T4" y="T5"/>
              </a:cxn>
            </a:cxnLst>
            <a:rect l="0" t="0" r="r" b="b"/>
            <a:pathLst>
              <a:path w="118" h="92">
                <a:moveTo>
                  <a:pt x="118" y="0"/>
                </a:moveTo>
                <a:cubicBezTo>
                  <a:pt x="118" y="0"/>
                  <a:pt x="89" y="24"/>
                  <a:pt x="84" y="57"/>
                </a:cubicBezTo>
                <a:cubicBezTo>
                  <a:pt x="84" y="57"/>
                  <a:pt x="21" y="60"/>
                  <a:pt x="0" y="92"/>
                </a:cubicBezTo>
              </a:path>
            </a:pathLst>
          </a:custGeom>
          <a:noFill/>
          <a:ln w="63500" cap="sq">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3599" dirty="0">
              <a:latin typeface="Lato Light" panose="020F0502020204030203" pitchFamily="34" charset="0"/>
            </a:endParaRPr>
          </a:p>
        </p:txBody>
      </p:sp>
      <p:sp>
        <p:nvSpPr>
          <p:cNvPr id="17" name="Freeform 7">
            <a:extLst>
              <a:ext uri="{FF2B5EF4-FFF2-40B4-BE49-F238E27FC236}">
                <a16:creationId xmlns:a16="http://schemas.microsoft.com/office/drawing/2014/main" id="{47A3F453-1581-164C-A72B-8DF043F8ADFF}"/>
              </a:ext>
            </a:extLst>
          </p:cNvPr>
          <p:cNvSpPr>
            <a:spLocks/>
          </p:cNvSpPr>
          <p:nvPr/>
        </p:nvSpPr>
        <p:spPr bwMode="auto">
          <a:xfrm>
            <a:off x="4988549" y="2381779"/>
            <a:ext cx="1212358" cy="219527"/>
          </a:xfrm>
          <a:custGeom>
            <a:avLst/>
            <a:gdLst>
              <a:gd name="T0" fmla="*/ 0 w 178"/>
              <a:gd name="T1" fmla="*/ 18 h 32"/>
              <a:gd name="T2" fmla="*/ 109 w 178"/>
              <a:gd name="T3" fmla="*/ 32 h 32"/>
              <a:gd name="T4" fmla="*/ 178 w 178"/>
              <a:gd name="T5" fmla="*/ 13 h 32"/>
            </a:gdLst>
            <a:ahLst/>
            <a:cxnLst>
              <a:cxn ang="0">
                <a:pos x="T0" y="T1"/>
              </a:cxn>
              <a:cxn ang="0">
                <a:pos x="T2" y="T3"/>
              </a:cxn>
              <a:cxn ang="0">
                <a:pos x="T4" y="T5"/>
              </a:cxn>
            </a:cxnLst>
            <a:rect l="0" t="0" r="r" b="b"/>
            <a:pathLst>
              <a:path w="178" h="32">
                <a:moveTo>
                  <a:pt x="0" y="18"/>
                </a:moveTo>
                <a:cubicBezTo>
                  <a:pt x="0" y="18"/>
                  <a:pt x="45" y="0"/>
                  <a:pt x="109" y="32"/>
                </a:cubicBezTo>
                <a:cubicBezTo>
                  <a:pt x="109" y="32"/>
                  <a:pt x="144" y="10"/>
                  <a:pt x="178" y="13"/>
                </a:cubicBezTo>
              </a:path>
            </a:pathLst>
          </a:custGeom>
          <a:noFill/>
          <a:ln w="63500" cap="sq">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3599" dirty="0">
              <a:latin typeface="Lato Light" panose="020F0502020204030203" pitchFamily="34" charset="0"/>
            </a:endParaRPr>
          </a:p>
        </p:txBody>
      </p:sp>
      <p:sp>
        <p:nvSpPr>
          <p:cNvPr id="18" name="Freeform 8">
            <a:extLst>
              <a:ext uri="{FF2B5EF4-FFF2-40B4-BE49-F238E27FC236}">
                <a16:creationId xmlns:a16="http://schemas.microsoft.com/office/drawing/2014/main" id="{06BEAD0B-155A-8947-AE57-88A3B2392509}"/>
              </a:ext>
            </a:extLst>
          </p:cNvPr>
          <p:cNvSpPr>
            <a:spLocks/>
          </p:cNvSpPr>
          <p:nvPr/>
        </p:nvSpPr>
        <p:spPr bwMode="auto">
          <a:xfrm>
            <a:off x="6542237" y="2437015"/>
            <a:ext cx="1103303" cy="293175"/>
          </a:xfrm>
          <a:custGeom>
            <a:avLst/>
            <a:gdLst>
              <a:gd name="T0" fmla="*/ 0 w 162"/>
              <a:gd name="T1" fmla="*/ 14 h 43"/>
              <a:gd name="T2" fmla="*/ 37 w 162"/>
              <a:gd name="T3" fmla="*/ 35 h 43"/>
              <a:gd name="T4" fmla="*/ 162 w 162"/>
              <a:gd name="T5" fmla="*/ 43 h 43"/>
            </a:gdLst>
            <a:ahLst/>
            <a:cxnLst>
              <a:cxn ang="0">
                <a:pos x="T0" y="T1"/>
              </a:cxn>
              <a:cxn ang="0">
                <a:pos x="T2" y="T3"/>
              </a:cxn>
              <a:cxn ang="0">
                <a:pos x="T4" y="T5"/>
              </a:cxn>
            </a:cxnLst>
            <a:rect l="0" t="0" r="r" b="b"/>
            <a:pathLst>
              <a:path w="162" h="43">
                <a:moveTo>
                  <a:pt x="0" y="14"/>
                </a:moveTo>
                <a:cubicBezTo>
                  <a:pt x="0" y="14"/>
                  <a:pt x="29" y="25"/>
                  <a:pt x="37" y="35"/>
                </a:cubicBezTo>
                <a:cubicBezTo>
                  <a:pt x="37" y="35"/>
                  <a:pt x="101" y="0"/>
                  <a:pt x="162" y="43"/>
                </a:cubicBezTo>
              </a:path>
            </a:pathLst>
          </a:custGeom>
          <a:noFill/>
          <a:ln w="63500" cap="sq">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3599" dirty="0">
              <a:latin typeface="Lato Light" panose="020F0502020204030203" pitchFamily="34" charset="0"/>
            </a:endParaRPr>
          </a:p>
        </p:txBody>
      </p:sp>
      <p:sp>
        <p:nvSpPr>
          <p:cNvPr id="19" name="Freeform 9">
            <a:extLst>
              <a:ext uri="{FF2B5EF4-FFF2-40B4-BE49-F238E27FC236}">
                <a16:creationId xmlns:a16="http://schemas.microsoft.com/office/drawing/2014/main" id="{E7213313-9DD0-5649-9DB0-1AAB380BAEAB}"/>
              </a:ext>
            </a:extLst>
          </p:cNvPr>
          <p:cNvSpPr>
            <a:spLocks/>
          </p:cNvSpPr>
          <p:nvPr/>
        </p:nvSpPr>
        <p:spPr bwMode="auto">
          <a:xfrm>
            <a:off x="7911805" y="2928472"/>
            <a:ext cx="599098" cy="546694"/>
          </a:xfrm>
          <a:custGeom>
            <a:avLst/>
            <a:gdLst>
              <a:gd name="T0" fmla="*/ 0 w 88"/>
              <a:gd name="T1" fmla="*/ 0 h 80"/>
              <a:gd name="T2" fmla="*/ 12 w 88"/>
              <a:gd name="T3" fmla="*/ 20 h 80"/>
              <a:gd name="T4" fmla="*/ 88 w 88"/>
              <a:gd name="T5" fmla="*/ 80 h 80"/>
            </a:gdLst>
            <a:ahLst/>
            <a:cxnLst>
              <a:cxn ang="0">
                <a:pos x="T0" y="T1"/>
              </a:cxn>
              <a:cxn ang="0">
                <a:pos x="T2" y="T3"/>
              </a:cxn>
              <a:cxn ang="0">
                <a:pos x="T4" y="T5"/>
              </a:cxn>
            </a:cxnLst>
            <a:rect l="0" t="0" r="r" b="b"/>
            <a:pathLst>
              <a:path w="88" h="80">
                <a:moveTo>
                  <a:pt x="0" y="0"/>
                </a:moveTo>
                <a:cubicBezTo>
                  <a:pt x="12" y="20"/>
                  <a:pt x="12" y="20"/>
                  <a:pt x="12" y="20"/>
                </a:cubicBezTo>
                <a:cubicBezTo>
                  <a:pt x="12" y="20"/>
                  <a:pt x="43" y="23"/>
                  <a:pt x="88" y="80"/>
                </a:cubicBezTo>
              </a:path>
            </a:pathLst>
          </a:custGeom>
          <a:noFill/>
          <a:ln w="63500" cap="sq">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3599" dirty="0">
              <a:latin typeface="Lato Light" panose="020F0502020204030203" pitchFamily="34" charset="0"/>
            </a:endParaRPr>
          </a:p>
        </p:txBody>
      </p:sp>
      <p:sp>
        <p:nvSpPr>
          <p:cNvPr id="20" name="Freeform 10">
            <a:extLst>
              <a:ext uri="{FF2B5EF4-FFF2-40B4-BE49-F238E27FC236}">
                <a16:creationId xmlns:a16="http://schemas.microsoft.com/office/drawing/2014/main" id="{410F59FF-9D50-5944-B760-269F8E845301}"/>
              </a:ext>
            </a:extLst>
          </p:cNvPr>
          <p:cNvSpPr>
            <a:spLocks/>
          </p:cNvSpPr>
          <p:nvPr/>
        </p:nvSpPr>
        <p:spPr bwMode="auto">
          <a:xfrm>
            <a:off x="7972706" y="3900058"/>
            <a:ext cx="647252" cy="832788"/>
          </a:xfrm>
          <a:custGeom>
            <a:avLst/>
            <a:gdLst>
              <a:gd name="T0" fmla="*/ 95 w 95"/>
              <a:gd name="T1" fmla="*/ 0 h 122"/>
              <a:gd name="T2" fmla="*/ 0 w 95"/>
              <a:gd name="T3" fmla="*/ 122 h 122"/>
            </a:gdLst>
            <a:ahLst/>
            <a:cxnLst>
              <a:cxn ang="0">
                <a:pos x="T0" y="T1"/>
              </a:cxn>
              <a:cxn ang="0">
                <a:pos x="T2" y="T3"/>
              </a:cxn>
            </a:cxnLst>
            <a:rect l="0" t="0" r="r" b="b"/>
            <a:pathLst>
              <a:path w="95" h="122">
                <a:moveTo>
                  <a:pt x="95" y="0"/>
                </a:moveTo>
                <a:cubicBezTo>
                  <a:pt x="95" y="0"/>
                  <a:pt x="95" y="90"/>
                  <a:pt x="0" y="122"/>
                </a:cubicBezTo>
              </a:path>
            </a:pathLst>
          </a:custGeom>
          <a:noFill/>
          <a:ln w="63500" cap="sq">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3599" dirty="0">
              <a:latin typeface="Lato Light" panose="020F0502020204030203" pitchFamily="34" charset="0"/>
            </a:endParaRPr>
          </a:p>
        </p:txBody>
      </p:sp>
      <p:sp>
        <p:nvSpPr>
          <p:cNvPr id="21" name="Freeform 11">
            <a:extLst>
              <a:ext uri="{FF2B5EF4-FFF2-40B4-BE49-F238E27FC236}">
                <a16:creationId xmlns:a16="http://schemas.microsoft.com/office/drawing/2014/main" id="{62D9B4F5-68B4-BA4D-A0B4-A1C332F93A31}"/>
              </a:ext>
            </a:extLst>
          </p:cNvPr>
          <p:cNvSpPr>
            <a:spLocks/>
          </p:cNvSpPr>
          <p:nvPr/>
        </p:nvSpPr>
        <p:spPr bwMode="auto">
          <a:xfrm>
            <a:off x="6324126" y="4911300"/>
            <a:ext cx="1233603" cy="334248"/>
          </a:xfrm>
          <a:custGeom>
            <a:avLst/>
            <a:gdLst>
              <a:gd name="T0" fmla="*/ 0 w 181"/>
              <a:gd name="T1" fmla="*/ 41 h 49"/>
              <a:gd name="T2" fmla="*/ 52 w 181"/>
              <a:gd name="T3" fmla="*/ 17 h 49"/>
              <a:gd name="T4" fmla="*/ 181 w 181"/>
              <a:gd name="T5" fmla="*/ 0 h 49"/>
            </a:gdLst>
            <a:ahLst/>
            <a:cxnLst>
              <a:cxn ang="0">
                <a:pos x="T0" y="T1"/>
              </a:cxn>
              <a:cxn ang="0">
                <a:pos x="T2" y="T3"/>
              </a:cxn>
              <a:cxn ang="0">
                <a:pos x="T4" y="T5"/>
              </a:cxn>
            </a:cxnLst>
            <a:rect l="0" t="0" r="r" b="b"/>
            <a:pathLst>
              <a:path w="181" h="49">
                <a:moveTo>
                  <a:pt x="0" y="41"/>
                </a:moveTo>
                <a:cubicBezTo>
                  <a:pt x="0" y="41"/>
                  <a:pt x="45" y="25"/>
                  <a:pt x="52" y="17"/>
                </a:cubicBezTo>
                <a:cubicBezTo>
                  <a:pt x="52" y="17"/>
                  <a:pt x="120" y="49"/>
                  <a:pt x="181" y="0"/>
                </a:cubicBezTo>
              </a:path>
            </a:pathLst>
          </a:custGeom>
          <a:noFill/>
          <a:ln w="63500" cap="sq">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3599" dirty="0">
              <a:latin typeface="Lato Light" panose="020F0502020204030203" pitchFamily="34" charset="0"/>
            </a:endParaRPr>
          </a:p>
        </p:txBody>
      </p:sp>
      <p:sp>
        <p:nvSpPr>
          <p:cNvPr id="22" name="Freeform 12">
            <a:extLst>
              <a:ext uri="{FF2B5EF4-FFF2-40B4-BE49-F238E27FC236}">
                <a16:creationId xmlns:a16="http://schemas.microsoft.com/office/drawing/2014/main" id="{441E9087-1721-4C4C-B007-093E4D05B013}"/>
              </a:ext>
            </a:extLst>
          </p:cNvPr>
          <p:cNvSpPr>
            <a:spLocks/>
          </p:cNvSpPr>
          <p:nvPr/>
        </p:nvSpPr>
        <p:spPr bwMode="auto">
          <a:xfrm>
            <a:off x="4695374" y="4986365"/>
            <a:ext cx="1233603" cy="253519"/>
          </a:xfrm>
          <a:custGeom>
            <a:avLst/>
            <a:gdLst>
              <a:gd name="T0" fmla="*/ 0 w 181"/>
              <a:gd name="T1" fmla="*/ 0 h 37"/>
              <a:gd name="T2" fmla="*/ 127 w 181"/>
              <a:gd name="T3" fmla="*/ 0 h 37"/>
              <a:gd name="T4" fmla="*/ 176 w 181"/>
              <a:gd name="T5" fmla="*/ 28 h 37"/>
              <a:gd name="T6" fmla="*/ 181 w 181"/>
              <a:gd name="T7" fmla="*/ 30 h 37"/>
            </a:gdLst>
            <a:ahLst/>
            <a:cxnLst>
              <a:cxn ang="0">
                <a:pos x="T0" y="T1"/>
              </a:cxn>
              <a:cxn ang="0">
                <a:pos x="T2" y="T3"/>
              </a:cxn>
              <a:cxn ang="0">
                <a:pos x="T4" y="T5"/>
              </a:cxn>
              <a:cxn ang="0">
                <a:pos x="T6" y="T7"/>
              </a:cxn>
            </a:cxnLst>
            <a:rect l="0" t="0" r="r" b="b"/>
            <a:pathLst>
              <a:path w="181" h="37">
                <a:moveTo>
                  <a:pt x="0" y="0"/>
                </a:moveTo>
                <a:cubicBezTo>
                  <a:pt x="0" y="0"/>
                  <a:pt x="57" y="37"/>
                  <a:pt x="127" y="0"/>
                </a:cubicBezTo>
                <a:cubicBezTo>
                  <a:pt x="127" y="0"/>
                  <a:pt x="146" y="17"/>
                  <a:pt x="176" y="28"/>
                </a:cubicBezTo>
                <a:cubicBezTo>
                  <a:pt x="178" y="29"/>
                  <a:pt x="180" y="29"/>
                  <a:pt x="181" y="30"/>
                </a:cubicBezTo>
              </a:path>
            </a:pathLst>
          </a:custGeom>
          <a:noFill/>
          <a:ln w="63500" cap="sq">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3599" dirty="0">
              <a:latin typeface="Lato Light" panose="020F0502020204030203" pitchFamily="34" charset="0"/>
            </a:endParaRPr>
          </a:p>
        </p:txBody>
      </p:sp>
      <p:sp>
        <p:nvSpPr>
          <p:cNvPr id="23" name="Freeform 13">
            <a:extLst>
              <a:ext uri="{FF2B5EF4-FFF2-40B4-BE49-F238E27FC236}">
                <a16:creationId xmlns:a16="http://schemas.microsoft.com/office/drawing/2014/main" id="{B6C31BCF-7EFF-3F4E-A35A-8D39305A6860}"/>
              </a:ext>
            </a:extLst>
          </p:cNvPr>
          <p:cNvSpPr>
            <a:spLocks/>
          </p:cNvSpPr>
          <p:nvPr/>
        </p:nvSpPr>
        <p:spPr bwMode="auto">
          <a:xfrm>
            <a:off x="3524089" y="3900058"/>
            <a:ext cx="933346" cy="943260"/>
          </a:xfrm>
          <a:custGeom>
            <a:avLst/>
            <a:gdLst>
              <a:gd name="T0" fmla="*/ 5 w 137"/>
              <a:gd name="T1" fmla="*/ 0 h 138"/>
              <a:gd name="T2" fmla="*/ 137 w 137"/>
              <a:gd name="T3" fmla="*/ 138 h 138"/>
            </a:gdLst>
            <a:ahLst/>
            <a:cxnLst>
              <a:cxn ang="0">
                <a:pos x="T0" y="T1"/>
              </a:cxn>
              <a:cxn ang="0">
                <a:pos x="T2" y="T3"/>
              </a:cxn>
            </a:cxnLst>
            <a:rect l="0" t="0" r="r" b="b"/>
            <a:pathLst>
              <a:path w="137" h="138">
                <a:moveTo>
                  <a:pt x="5" y="0"/>
                </a:moveTo>
                <a:cubicBezTo>
                  <a:pt x="5" y="0"/>
                  <a:pt x="0" y="122"/>
                  <a:pt x="137" y="138"/>
                </a:cubicBezTo>
              </a:path>
            </a:pathLst>
          </a:custGeom>
          <a:noFill/>
          <a:ln w="63500" cap="sq">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3599" dirty="0">
              <a:latin typeface="Lato Light" panose="020F0502020204030203" pitchFamily="34" charset="0"/>
            </a:endParaRPr>
          </a:p>
        </p:txBody>
      </p:sp>
      <p:cxnSp>
        <p:nvCxnSpPr>
          <p:cNvPr id="9" name="Straight Arrow Connector 8">
            <a:extLst>
              <a:ext uri="{FF2B5EF4-FFF2-40B4-BE49-F238E27FC236}">
                <a16:creationId xmlns:a16="http://schemas.microsoft.com/office/drawing/2014/main" id="{C907F0F9-9E6F-A94E-9500-96B247FCC7DD}"/>
              </a:ext>
            </a:extLst>
          </p:cNvPr>
          <p:cNvCxnSpPr/>
          <p:nvPr/>
        </p:nvCxnSpPr>
        <p:spPr>
          <a:xfrm flipV="1">
            <a:off x="7329702" y="2163667"/>
            <a:ext cx="228027" cy="437639"/>
          </a:xfrm>
          <a:prstGeom prst="straightConnector1">
            <a:avLst/>
          </a:prstGeom>
          <a:ln w="635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632FBE8-ACBE-6742-82DA-F455EA9B5527}"/>
              </a:ext>
            </a:extLst>
          </p:cNvPr>
          <p:cNvCxnSpPr>
            <a:stCxn id="17" idx="1"/>
          </p:cNvCxnSpPr>
          <p:nvPr/>
        </p:nvCxnSpPr>
        <p:spPr>
          <a:xfrm flipH="1" flipV="1">
            <a:off x="5604642" y="2146671"/>
            <a:ext cx="126306" cy="454635"/>
          </a:xfrm>
          <a:prstGeom prst="straightConnector1">
            <a:avLst/>
          </a:prstGeom>
          <a:ln w="635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A338701-D508-CE43-871A-8A01532DA73B}"/>
              </a:ext>
            </a:extLst>
          </p:cNvPr>
          <p:cNvCxnSpPr/>
          <p:nvPr/>
        </p:nvCxnSpPr>
        <p:spPr>
          <a:xfrm flipH="1" flipV="1">
            <a:off x="4031667" y="2730189"/>
            <a:ext cx="422059" cy="198283"/>
          </a:xfrm>
          <a:prstGeom prst="straightConnector1">
            <a:avLst/>
          </a:prstGeom>
          <a:ln w="635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2B87C4F-26EF-5941-A60C-1433B5EF0024}"/>
              </a:ext>
            </a:extLst>
          </p:cNvPr>
          <p:cNvCxnSpPr/>
          <p:nvPr/>
        </p:nvCxnSpPr>
        <p:spPr>
          <a:xfrm flipH="1">
            <a:off x="3190177" y="4173944"/>
            <a:ext cx="396566" cy="152961"/>
          </a:xfrm>
          <a:prstGeom prst="straightConnector1">
            <a:avLst/>
          </a:prstGeom>
          <a:ln w="635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5F68EFB-795D-2340-A5D4-43B74E8160DB}"/>
              </a:ext>
            </a:extLst>
          </p:cNvPr>
          <p:cNvCxnSpPr/>
          <p:nvPr/>
        </p:nvCxnSpPr>
        <p:spPr>
          <a:xfrm flipH="1">
            <a:off x="5052283" y="5103918"/>
            <a:ext cx="84978" cy="382403"/>
          </a:xfrm>
          <a:prstGeom prst="straightConnector1">
            <a:avLst/>
          </a:prstGeom>
          <a:ln w="635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9903A30-A9E8-6B4C-89F0-555FDBEAC613}"/>
              </a:ext>
            </a:extLst>
          </p:cNvPr>
          <p:cNvCxnSpPr/>
          <p:nvPr/>
        </p:nvCxnSpPr>
        <p:spPr>
          <a:xfrm>
            <a:off x="7117257" y="5103918"/>
            <a:ext cx="144464" cy="373905"/>
          </a:xfrm>
          <a:prstGeom prst="straightConnector1">
            <a:avLst/>
          </a:prstGeom>
          <a:ln w="635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C12EDED-6A56-874C-9279-F50185225526}"/>
              </a:ext>
            </a:extLst>
          </p:cNvPr>
          <p:cNvCxnSpPr/>
          <p:nvPr/>
        </p:nvCxnSpPr>
        <p:spPr>
          <a:xfrm>
            <a:off x="8476911" y="4330615"/>
            <a:ext cx="395149" cy="331416"/>
          </a:xfrm>
          <a:prstGeom prst="straightConnector1">
            <a:avLst/>
          </a:prstGeom>
          <a:ln w="635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0AE9169-6FCE-C949-BB5C-670ED641FC67}"/>
              </a:ext>
            </a:extLst>
          </p:cNvPr>
          <p:cNvCxnSpPr/>
          <p:nvPr/>
        </p:nvCxnSpPr>
        <p:spPr>
          <a:xfrm flipV="1">
            <a:off x="8285205" y="2840458"/>
            <a:ext cx="323626" cy="372488"/>
          </a:xfrm>
          <a:prstGeom prst="straightConnector1">
            <a:avLst/>
          </a:prstGeom>
          <a:ln w="635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FC7C408-FD1D-8049-9BE6-017BAAC607A7}"/>
              </a:ext>
            </a:extLst>
          </p:cNvPr>
          <p:cNvSpPr txBox="1"/>
          <p:nvPr/>
        </p:nvSpPr>
        <p:spPr>
          <a:xfrm>
            <a:off x="4079270" y="306186"/>
            <a:ext cx="4033476" cy="553998"/>
          </a:xfrm>
          <a:prstGeom prst="rect">
            <a:avLst/>
          </a:prstGeom>
          <a:noFill/>
        </p:spPr>
        <p:txBody>
          <a:bodyPr wrap="none" rtlCol="0">
            <a:spAutoFit/>
          </a:bodyPr>
          <a:lstStyle/>
          <a:p>
            <a:pPr algn="ctr"/>
            <a:r>
              <a:rPr lang="en-US" sz="3000" b="1" dirty="0">
                <a:solidFill>
                  <a:schemeClr val="tx2"/>
                </a:solidFill>
                <a:latin typeface="Poppins" pitchFamily="2" charset="77"/>
                <a:cs typeface="Poppins" pitchFamily="2" charset="77"/>
              </a:rPr>
              <a:t>MINDMAP DIAGRAM</a:t>
            </a:r>
          </a:p>
        </p:txBody>
      </p:sp>
      <p:sp>
        <p:nvSpPr>
          <p:cNvPr id="61" name="TextBox 60">
            <a:extLst>
              <a:ext uri="{FF2B5EF4-FFF2-40B4-BE49-F238E27FC236}">
                <a16:creationId xmlns:a16="http://schemas.microsoft.com/office/drawing/2014/main" id="{AA3838FE-ED6B-2E43-A994-A85864873A6B}"/>
              </a:ext>
            </a:extLst>
          </p:cNvPr>
          <p:cNvSpPr txBox="1"/>
          <p:nvPr/>
        </p:nvSpPr>
        <p:spPr>
          <a:xfrm>
            <a:off x="4883424" y="787593"/>
            <a:ext cx="2425152" cy="276999"/>
          </a:xfrm>
          <a:prstGeom prst="rect">
            <a:avLst/>
          </a:prstGeom>
          <a:noFill/>
        </p:spPr>
        <p:txBody>
          <a:bodyPr wrap="none" rtlCol="0">
            <a:spAutoFit/>
          </a:bodyPr>
          <a:lstStyle/>
          <a:p>
            <a:pPr algn="ctr"/>
            <a:r>
              <a:rPr lang="en-US" sz="1200" spc="150" dirty="0">
                <a:solidFill>
                  <a:schemeClr val="bg1">
                    <a:lumMod val="65000"/>
                  </a:schemeClr>
                </a:solidFill>
                <a:latin typeface="Poppins Light" pitchFamily="2" charset="77"/>
                <a:cs typeface="Poppins Light" pitchFamily="2" charset="77"/>
              </a:rPr>
              <a:t>WRITE YOUR SUBTITLE HERE</a:t>
            </a:r>
          </a:p>
        </p:txBody>
      </p:sp>
      <p:sp>
        <p:nvSpPr>
          <p:cNvPr id="62" name="Freeform 691">
            <a:extLst>
              <a:ext uri="{FF2B5EF4-FFF2-40B4-BE49-F238E27FC236}">
                <a16:creationId xmlns:a16="http://schemas.microsoft.com/office/drawing/2014/main" id="{73FC396D-F7A3-C645-8868-3D34CADAB1D0}"/>
              </a:ext>
            </a:extLst>
          </p:cNvPr>
          <p:cNvSpPr>
            <a:spLocks noChangeArrowheads="1"/>
          </p:cNvSpPr>
          <p:nvPr/>
        </p:nvSpPr>
        <p:spPr bwMode="auto">
          <a:xfrm>
            <a:off x="3109723" y="2146671"/>
            <a:ext cx="390620" cy="443020"/>
          </a:xfrm>
          <a:custGeom>
            <a:avLst/>
            <a:gdLst>
              <a:gd name="T0" fmla="*/ 105149 w 259995"/>
              <a:gd name="T1" fmla="*/ 200801 h 294916"/>
              <a:gd name="T2" fmla="*/ 154842 w 259995"/>
              <a:gd name="T3" fmla="*/ 200801 h 294916"/>
              <a:gd name="T4" fmla="*/ 100827 w 259995"/>
              <a:gd name="T5" fmla="*/ 178530 h 294916"/>
              <a:gd name="T6" fmla="*/ 89664 w 259995"/>
              <a:gd name="T7" fmla="*/ 169550 h 294916"/>
              <a:gd name="T8" fmla="*/ 170326 w 259995"/>
              <a:gd name="T9" fmla="*/ 169550 h 294916"/>
              <a:gd name="T10" fmla="*/ 80661 w 259995"/>
              <a:gd name="T11" fmla="*/ 151948 h 294916"/>
              <a:gd name="T12" fmla="*/ 26621 w 259995"/>
              <a:gd name="T13" fmla="*/ 115711 h 294916"/>
              <a:gd name="T14" fmla="*/ 18562 w 259995"/>
              <a:gd name="T15" fmla="*/ 118886 h 294916"/>
              <a:gd name="T16" fmla="*/ 160129 w 259995"/>
              <a:gd name="T17" fmla="*/ 98425 h 294916"/>
              <a:gd name="T18" fmla="*/ 160129 w 259995"/>
              <a:gd name="T19" fmla="*/ 125052 h 294916"/>
              <a:gd name="T20" fmla="*/ 142729 w 259995"/>
              <a:gd name="T21" fmla="*/ 116057 h 294916"/>
              <a:gd name="T22" fmla="*/ 160129 w 259995"/>
              <a:gd name="T23" fmla="*/ 98425 h 294916"/>
              <a:gd name="T24" fmla="*/ 102541 w 259995"/>
              <a:gd name="T25" fmla="*/ 116057 h 294916"/>
              <a:gd name="T26" fmla="*/ 115679 w 259995"/>
              <a:gd name="T27" fmla="*/ 125052 h 294916"/>
              <a:gd name="T28" fmla="*/ 93663 w 259995"/>
              <a:gd name="T29" fmla="*/ 102743 h 294916"/>
              <a:gd name="T30" fmla="*/ 26621 w 259995"/>
              <a:gd name="T31" fmla="*/ 88899 h 294916"/>
              <a:gd name="T32" fmla="*/ 21859 w 259995"/>
              <a:gd name="T33" fmla="*/ 84137 h 294916"/>
              <a:gd name="T34" fmla="*/ 237947 w 259995"/>
              <a:gd name="T35" fmla="*/ 103212 h 294916"/>
              <a:gd name="T36" fmla="*/ 237947 w 259995"/>
              <a:gd name="T37" fmla="*/ 66675 h 294916"/>
              <a:gd name="T38" fmla="*/ 215900 w 259995"/>
              <a:gd name="T39" fmla="*/ 89693 h 294916"/>
              <a:gd name="T40" fmla="*/ 25156 w 259995"/>
              <a:gd name="T41" fmla="*/ 58914 h 294916"/>
              <a:gd name="T42" fmla="*/ 21859 w 259995"/>
              <a:gd name="T43" fmla="*/ 66322 h 294916"/>
              <a:gd name="T44" fmla="*/ 18562 w 259995"/>
              <a:gd name="T45" fmla="*/ 58914 h 294916"/>
              <a:gd name="T46" fmla="*/ 164745 w 259995"/>
              <a:gd name="T47" fmla="*/ 56648 h 294916"/>
              <a:gd name="T48" fmla="*/ 155868 w 259995"/>
              <a:gd name="T49" fmla="*/ 74403 h 294916"/>
              <a:gd name="T50" fmla="*/ 138113 w 259995"/>
              <a:gd name="T51" fmla="*/ 56648 h 294916"/>
              <a:gd name="T52" fmla="*/ 115679 w 259995"/>
              <a:gd name="T53" fmla="*/ 52387 h 294916"/>
              <a:gd name="T54" fmla="*/ 102541 w 259995"/>
              <a:gd name="T55" fmla="*/ 61265 h 294916"/>
              <a:gd name="T56" fmla="*/ 93663 w 259995"/>
              <a:gd name="T57" fmla="*/ 74403 h 294916"/>
              <a:gd name="T58" fmla="*/ 22326 w 259995"/>
              <a:gd name="T59" fmla="*/ 22271 h 294916"/>
              <a:gd name="T60" fmla="*/ 22326 w 259995"/>
              <a:gd name="T61" fmla="*/ 156259 h 294916"/>
              <a:gd name="T62" fmla="*/ 22326 w 259995"/>
              <a:gd name="T63" fmla="*/ 22271 h 294916"/>
              <a:gd name="T64" fmla="*/ 80661 w 259995"/>
              <a:gd name="T65" fmla="*/ 26582 h 294916"/>
              <a:gd name="T66" fmla="*/ 170326 w 259995"/>
              <a:gd name="T67" fmla="*/ 8621 h 294916"/>
              <a:gd name="T68" fmla="*/ 170326 w 259995"/>
              <a:gd name="T69" fmla="*/ 0 h 294916"/>
              <a:gd name="T70" fmla="*/ 259990 w 259995"/>
              <a:gd name="T71" fmla="*/ 35562 h 294916"/>
              <a:gd name="T72" fmla="*/ 250988 w 259995"/>
              <a:gd name="T73" fmla="*/ 62503 h 294916"/>
              <a:gd name="T74" fmla="*/ 223980 w 259995"/>
              <a:gd name="T75" fmla="*/ 22271 h 294916"/>
              <a:gd name="T76" fmla="*/ 215338 w 259995"/>
              <a:gd name="T77" fmla="*/ 62503 h 294916"/>
              <a:gd name="T78" fmla="*/ 188331 w 259995"/>
              <a:gd name="T79" fmla="*/ 31252 h 294916"/>
              <a:gd name="T80" fmla="*/ 72019 w 259995"/>
              <a:gd name="T81" fmla="*/ 31252 h 294916"/>
              <a:gd name="T82" fmla="*/ 44652 w 259995"/>
              <a:gd name="T83" fmla="*/ 156259 h 294916"/>
              <a:gd name="T84" fmla="*/ 76340 w 259995"/>
              <a:gd name="T85" fmla="*/ 142968 h 294916"/>
              <a:gd name="T86" fmla="*/ 188331 w 259995"/>
              <a:gd name="T87" fmla="*/ 156259 h 294916"/>
              <a:gd name="T88" fmla="*/ 219659 w 259995"/>
              <a:gd name="T89" fmla="*/ 111716 h 294916"/>
              <a:gd name="T90" fmla="*/ 237664 w 259995"/>
              <a:gd name="T91" fmla="*/ 156259 h 294916"/>
              <a:gd name="T92" fmla="*/ 255669 w 259995"/>
              <a:gd name="T93" fmla="*/ 111716 h 294916"/>
              <a:gd name="T94" fmla="*/ 237664 w 259995"/>
              <a:gd name="T95" fmla="*/ 165239 h 294916"/>
              <a:gd name="T96" fmla="*/ 168165 w 259995"/>
              <a:gd name="T97" fmla="*/ 178530 h 294916"/>
              <a:gd name="T98" fmla="*/ 150161 w 259995"/>
              <a:gd name="T99" fmla="*/ 210141 h 294916"/>
              <a:gd name="T100" fmla="*/ 141158 w 259995"/>
              <a:gd name="T101" fmla="*/ 290605 h 294916"/>
              <a:gd name="T102" fmla="*/ 118832 w 259995"/>
              <a:gd name="T103" fmla="*/ 272645 h 294916"/>
              <a:gd name="T104" fmla="*/ 109830 w 259995"/>
              <a:gd name="T105" fmla="*/ 210141 h 294916"/>
              <a:gd name="T106" fmla="*/ 91824 w 259995"/>
              <a:gd name="T107" fmla="*/ 178530 h 294916"/>
              <a:gd name="T108" fmla="*/ 22326 w 259995"/>
              <a:gd name="T109" fmla="*/ 165239 h 294916"/>
              <a:gd name="T110" fmla="*/ 22326 w 259995"/>
              <a:gd name="T111" fmla="*/ 13291 h 294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9995" h="294916">
                <a:moveTo>
                  <a:pt x="100827" y="178530"/>
                </a:moveTo>
                <a:lnTo>
                  <a:pt x="100827" y="196491"/>
                </a:lnTo>
                <a:cubicBezTo>
                  <a:pt x="100827" y="199005"/>
                  <a:pt x="102988" y="200801"/>
                  <a:pt x="105149" y="200801"/>
                </a:cubicBezTo>
                <a:lnTo>
                  <a:pt x="114511" y="200801"/>
                </a:lnTo>
                <a:lnTo>
                  <a:pt x="145839" y="200801"/>
                </a:lnTo>
                <a:lnTo>
                  <a:pt x="154842" y="200801"/>
                </a:lnTo>
                <a:cubicBezTo>
                  <a:pt x="157002" y="200801"/>
                  <a:pt x="159163" y="199005"/>
                  <a:pt x="159163" y="196491"/>
                </a:cubicBezTo>
                <a:lnTo>
                  <a:pt x="159163" y="178530"/>
                </a:lnTo>
                <a:lnTo>
                  <a:pt x="100827" y="178530"/>
                </a:lnTo>
                <a:close/>
                <a:moveTo>
                  <a:pt x="80661" y="151948"/>
                </a:moveTo>
                <a:lnTo>
                  <a:pt x="80661" y="160929"/>
                </a:lnTo>
                <a:cubicBezTo>
                  <a:pt x="80661" y="165598"/>
                  <a:pt x="84623" y="169550"/>
                  <a:pt x="89664" y="169550"/>
                </a:cubicBezTo>
                <a:lnTo>
                  <a:pt x="96506" y="169550"/>
                </a:lnTo>
                <a:lnTo>
                  <a:pt x="163484" y="169550"/>
                </a:lnTo>
                <a:lnTo>
                  <a:pt x="170326" y="169550"/>
                </a:lnTo>
                <a:cubicBezTo>
                  <a:pt x="175367" y="169550"/>
                  <a:pt x="179328" y="165598"/>
                  <a:pt x="179328" y="160929"/>
                </a:cubicBezTo>
                <a:lnTo>
                  <a:pt x="179328" y="151948"/>
                </a:lnTo>
                <a:lnTo>
                  <a:pt x="80661" y="151948"/>
                </a:lnTo>
                <a:close/>
                <a:moveTo>
                  <a:pt x="18562" y="112889"/>
                </a:moveTo>
                <a:cubicBezTo>
                  <a:pt x="20394" y="111125"/>
                  <a:pt x="23324" y="111125"/>
                  <a:pt x="25156" y="112889"/>
                </a:cubicBezTo>
                <a:cubicBezTo>
                  <a:pt x="25889" y="113595"/>
                  <a:pt x="26621" y="114653"/>
                  <a:pt x="26621" y="115711"/>
                </a:cubicBezTo>
                <a:cubicBezTo>
                  <a:pt x="26621" y="116770"/>
                  <a:pt x="25889" y="118181"/>
                  <a:pt x="25156" y="118886"/>
                </a:cubicBezTo>
                <a:cubicBezTo>
                  <a:pt x="24423" y="119945"/>
                  <a:pt x="23324" y="120297"/>
                  <a:pt x="21859" y="120297"/>
                </a:cubicBezTo>
                <a:cubicBezTo>
                  <a:pt x="20760" y="120297"/>
                  <a:pt x="19661" y="119945"/>
                  <a:pt x="18562" y="118886"/>
                </a:cubicBezTo>
                <a:cubicBezTo>
                  <a:pt x="17829" y="118181"/>
                  <a:pt x="17463" y="116770"/>
                  <a:pt x="17463" y="115711"/>
                </a:cubicBezTo>
                <a:cubicBezTo>
                  <a:pt x="17463" y="114653"/>
                  <a:pt x="17829" y="113595"/>
                  <a:pt x="18562" y="112889"/>
                </a:cubicBezTo>
                <a:close/>
                <a:moveTo>
                  <a:pt x="160129" y="98425"/>
                </a:moveTo>
                <a:cubicBezTo>
                  <a:pt x="162615" y="98425"/>
                  <a:pt x="164745" y="100224"/>
                  <a:pt x="164745" y="102743"/>
                </a:cubicBezTo>
                <a:lnTo>
                  <a:pt x="164745" y="120734"/>
                </a:lnTo>
                <a:cubicBezTo>
                  <a:pt x="164745" y="123253"/>
                  <a:pt x="162615" y="125052"/>
                  <a:pt x="160129" y="125052"/>
                </a:cubicBezTo>
                <a:lnTo>
                  <a:pt x="142729" y="125052"/>
                </a:lnTo>
                <a:cubicBezTo>
                  <a:pt x="140244" y="125052"/>
                  <a:pt x="138113" y="123253"/>
                  <a:pt x="138113" y="120734"/>
                </a:cubicBezTo>
                <a:cubicBezTo>
                  <a:pt x="138113" y="117856"/>
                  <a:pt x="140244" y="116057"/>
                  <a:pt x="142729" y="116057"/>
                </a:cubicBezTo>
                <a:lnTo>
                  <a:pt x="155868" y="116057"/>
                </a:lnTo>
                <a:lnTo>
                  <a:pt x="155868" y="102743"/>
                </a:lnTo>
                <a:cubicBezTo>
                  <a:pt x="155868" y="100224"/>
                  <a:pt x="157998" y="98425"/>
                  <a:pt x="160129" y="98425"/>
                </a:cubicBezTo>
                <a:close/>
                <a:moveTo>
                  <a:pt x="98279" y="98425"/>
                </a:moveTo>
                <a:cubicBezTo>
                  <a:pt x="100765" y="98425"/>
                  <a:pt x="102541" y="100224"/>
                  <a:pt x="102541" y="102743"/>
                </a:cubicBezTo>
                <a:lnTo>
                  <a:pt x="102541" y="116057"/>
                </a:lnTo>
                <a:lnTo>
                  <a:pt x="115679" y="116057"/>
                </a:lnTo>
                <a:cubicBezTo>
                  <a:pt x="118520" y="116057"/>
                  <a:pt x="120295" y="117856"/>
                  <a:pt x="120295" y="120734"/>
                </a:cubicBezTo>
                <a:cubicBezTo>
                  <a:pt x="120295" y="123253"/>
                  <a:pt x="118520" y="125052"/>
                  <a:pt x="115679" y="125052"/>
                </a:cubicBezTo>
                <a:lnTo>
                  <a:pt x="98279" y="125052"/>
                </a:lnTo>
                <a:cubicBezTo>
                  <a:pt x="95794" y="125052"/>
                  <a:pt x="93663" y="123253"/>
                  <a:pt x="93663" y="120734"/>
                </a:cubicBezTo>
                <a:lnTo>
                  <a:pt x="93663" y="102743"/>
                </a:lnTo>
                <a:cubicBezTo>
                  <a:pt x="93663" y="100224"/>
                  <a:pt x="95794" y="98425"/>
                  <a:pt x="98279" y="98425"/>
                </a:cubicBezTo>
                <a:close/>
                <a:moveTo>
                  <a:pt x="21859" y="84137"/>
                </a:moveTo>
                <a:cubicBezTo>
                  <a:pt x="24423" y="84137"/>
                  <a:pt x="26621" y="86335"/>
                  <a:pt x="26621" y="88899"/>
                </a:cubicBezTo>
                <a:cubicBezTo>
                  <a:pt x="26621" y="91098"/>
                  <a:pt x="24423" y="93296"/>
                  <a:pt x="21859" y="93296"/>
                </a:cubicBezTo>
                <a:cubicBezTo>
                  <a:pt x="19661" y="93296"/>
                  <a:pt x="17463" y="91098"/>
                  <a:pt x="17463" y="88899"/>
                </a:cubicBezTo>
                <a:cubicBezTo>
                  <a:pt x="17463" y="86335"/>
                  <a:pt x="19661" y="84137"/>
                  <a:pt x="21859" y="84137"/>
                </a:cubicBezTo>
                <a:close/>
                <a:moveTo>
                  <a:pt x="237947" y="75809"/>
                </a:moveTo>
                <a:cubicBezTo>
                  <a:pt x="230480" y="75809"/>
                  <a:pt x="224435" y="81655"/>
                  <a:pt x="224435" y="89693"/>
                </a:cubicBezTo>
                <a:cubicBezTo>
                  <a:pt x="224435" y="97001"/>
                  <a:pt x="230480" y="103212"/>
                  <a:pt x="237947" y="103212"/>
                </a:cubicBezTo>
                <a:cubicBezTo>
                  <a:pt x="245059" y="103212"/>
                  <a:pt x="251105" y="97001"/>
                  <a:pt x="251105" y="89693"/>
                </a:cubicBezTo>
                <a:cubicBezTo>
                  <a:pt x="251105" y="81655"/>
                  <a:pt x="245059" y="75809"/>
                  <a:pt x="237947" y="75809"/>
                </a:cubicBezTo>
                <a:close/>
                <a:moveTo>
                  <a:pt x="237947" y="66675"/>
                </a:moveTo>
                <a:cubicBezTo>
                  <a:pt x="250038" y="66675"/>
                  <a:pt x="259995" y="76905"/>
                  <a:pt x="259995" y="89693"/>
                </a:cubicBezTo>
                <a:cubicBezTo>
                  <a:pt x="259995" y="102116"/>
                  <a:pt x="250038" y="112347"/>
                  <a:pt x="237947" y="112347"/>
                </a:cubicBezTo>
                <a:cubicBezTo>
                  <a:pt x="225501" y="112347"/>
                  <a:pt x="215900" y="102116"/>
                  <a:pt x="215900" y="89693"/>
                </a:cubicBezTo>
                <a:cubicBezTo>
                  <a:pt x="215900" y="76905"/>
                  <a:pt x="225501" y="66675"/>
                  <a:pt x="237947" y="66675"/>
                </a:cubicBezTo>
                <a:close/>
                <a:moveTo>
                  <a:pt x="18562" y="58914"/>
                </a:moveTo>
                <a:cubicBezTo>
                  <a:pt x="20394" y="57150"/>
                  <a:pt x="23691" y="57150"/>
                  <a:pt x="25156" y="58914"/>
                </a:cubicBezTo>
                <a:cubicBezTo>
                  <a:pt x="25889" y="59619"/>
                  <a:pt x="26621" y="61030"/>
                  <a:pt x="26621" y="62089"/>
                </a:cubicBezTo>
                <a:cubicBezTo>
                  <a:pt x="26621" y="63147"/>
                  <a:pt x="25889" y="64205"/>
                  <a:pt x="25156" y="64911"/>
                </a:cubicBezTo>
                <a:cubicBezTo>
                  <a:pt x="24423" y="65969"/>
                  <a:pt x="23324" y="66322"/>
                  <a:pt x="21859" y="66322"/>
                </a:cubicBezTo>
                <a:cubicBezTo>
                  <a:pt x="20760" y="66322"/>
                  <a:pt x="19661" y="65969"/>
                  <a:pt x="18562" y="64911"/>
                </a:cubicBezTo>
                <a:cubicBezTo>
                  <a:pt x="17829" y="64205"/>
                  <a:pt x="17463" y="63147"/>
                  <a:pt x="17463" y="62089"/>
                </a:cubicBezTo>
                <a:cubicBezTo>
                  <a:pt x="17463" y="61030"/>
                  <a:pt x="17829" y="59619"/>
                  <a:pt x="18562" y="58914"/>
                </a:cubicBezTo>
                <a:close/>
                <a:moveTo>
                  <a:pt x="142729" y="52387"/>
                </a:moveTo>
                <a:lnTo>
                  <a:pt x="160129" y="52387"/>
                </a:lnTo>
                <a:cubicBezTo>
                  <a:pt x="162615" y="52387"/>
                  <a:pt x="164745" y="54162"/>
                  <a:pt x="164745" y="56648"/>
                </a:cubicBezTo>
                <a:lnTo>
                  <a:pt x="164745" y="74403"/>
                </a:lnTo>
                <a:cubicBezTo>
                  <a:pt x="164745" y="76889"/>
                  <a:pt x="162615" y="79020"/>
                  <a:pt x="160129" y="79020"/>
                </a:cubicBezTo>
                <a:cubicBezTo>
                  <a:pt x="157998" y="79020"/>
                  <a:pt x="155868" y="76889"/>
                  <a:pt x="155868" y="74403"/>
                </a:cubicBezTo>
                <a:lnTo>
                  <a:pt x="155868" y="61265"/>
                </a:lnTo>
                <a:lnTo>
                  <a:pt x="142729" y="61265"/>
                </a:lnTo>
                <a:cubicBezTo>
                  <a:pt x="140244" y="61265"/>
                  <a:pt x="138113" y="59134"/>
                  <a:pt x="138113" y="56648"/>
                </a:cubicBezTo>
                <a:cubicBezTo>
                  <a:pt x="138113" y="54162"/>
                  <a:pt x="140244" y="52387"/>
                  <a:pt x="142729" y="52387"/>
                </a:cubicBezTo>
                <a:close/>
                <a:moveTo>
                  <a:pt x="98279" y="52387"/>
                </a:moveTo>
                <a:lnTo>
                  <a:pt x="115679" y="52387"/>
                </a:lnTo>
                <a:cubicBezTo>
                  <a:pt x="118520" y="52387"/>
                  <a:pt x="120295" y="54162"/>
                  <a:pt x="120295" y="56648"/>
                </a:cubicBezTo>
                <a:cubicBezTo>
                  <a:pt x="120295" y="59134"/>
                  <a:pt x="118520" y="61265"/>
                  <a:pt x="115679" y="61265"/>
                </a:cubicBezTo>
                <a:lnTo>
                  <a:pt x="102541" y="61265"/>
                </a:lnTo>
                <a:lnTo>
                  <a:pt x="102541" y="74403"/>
                </a:lnTo>
                <a:cubicBezTo>
                  <a:pt x="102541" y="76889"/>
                  <a:pt x="100765" y="79020"/>
                  <a:pt x="98279" y="79020"/>
                </a:cubicBezTo>
                <a:cubicBezTo>
                  <a:pt x="95794" y="79020"/>
                  <a:pt x="93663" y="76889"/>
                  <a:pt x="93663" y="74403"/>
                </a:cubicBezTo>
                <a:lnTo>
                  <a:pt x="93663" y="56648"/>
                </a:lnTo>
                <a:cubicBezTo>
                  <a:pt x="93663" y="54162"/>
                  <a:pt x="95794" y="52387"/>
                  <a:pt x="98279" y="52387"/>
                </a:cubicBezTo>
                <a:close/>
                <a:moveTo>
                  <a:pt x="22326" y="22271"/>
                </a:moveTo>
                <a:cubicBezTo>
                  <a:pt x="14764" y="22271"/>
                  <a:pt x="9002" y="28019"/>
                  <a:pt x="9002" y="35562"/>
                </a:cubicBezTo>
                <a:lnTo>
                  <a:pt x="9002" y="142968"/>
                </a:lnTo>
                <a:cubicBezTo>
                  <a:pt x="9002" y="150152"/>
                  <a:pt x="14764" y="156259"/>
                  <a:pt x="22326" y="156259"/>
                </a:cubicBezTo>
                <a:lnTo>
                  <a:pt x="36009" y="156259"/>
                </a:lnTo>
                <a:lnTo>
                  <a:pt x="36009" y="22271"/>
                </a:lnTo>
                <a:lnTo>
                  <a:pt x="22326" y="22271"/>
                </a:lnTo>
                <a:close/>
                <a:moveTo>
                  <a:pt x="89664" y="8621"/>
                </a:moveTo>
                <a:cubicBezTo>
                  <a:pt x="84623" y="8621"/>
                  <a:pt x="80661" y="12572"/>
                  <a:pt x="80661" y="17601"/>
                </a:cubicBezTo>
                <a:lnTo>
                  <a:pt x="80661" y="26582"/>
                </a:lnTo>
                <a:lnTo>
                  <a:pt x="179328" y="26582"/>
                </a:lnTo>
                <a:lnTo>
                  <a:pt x="179328" y="17601"/>
                </a:lnTo>
                <a:cubicBezTo>
                  <a:pt x="179328" y="12572"/>
                  <a:pt x="175367" y="8621"/>
                  <a:pt x="170326" y="8621"/>
                </a:cubicBezTo>
                <a:lnTo>
                  <a:pt x="89664" y="8621"/>
                </a:lnTo>
                <a:close/>
                <a:moveTo>
                  <a:pt x="89664" y="0"/>
                </a:moveTo>
                <a:lnTo>
                  <a:pt x="170326" y="0"/>
                </a:lnTo>
                <a:cubicBezTo>
                  <a:pt x="178608" y="0"/>
                  <a:pt x="185810" y="5388"/>
                  <a:pt x="187611" y="13291"/>
                </a:cubicBezTo>
                <a:lnTo>
                  <a:pt x="237664" y="13291"/>
                </a:lnTo>
                <a:cubicBezTo>
                  <a:pt x="249907" y="13291"/>
                  <a:pt x="259990" y="23349"/>
                  <a:pt x="259990" y="35562"/>
                </a:cubicBezTo>
                <a:lnTo>
                  <a:pt x="259990" y="62503"/>
                </a:lnTo>
                <a:cubicBezTo>
                  <a:pt x="259990" y="65018"/>
                  <a:pt x="257830" y="66814"/>
                  <a:pt x="255669" y="66814"/>
                </a:cubicBezTo>
                <a:cubicBezTo>
                  <a:pt x="253148" y="66814"/>
                  <a:pt x="250988" y="65018"/>
                  <a:pt x="250988" y="62503"/>
                </a:cubicBezTo>
                <a:lnTo>
                  <a:pt x="250988" y="35562"/>
                </a:lnTo>
                <a:cubicBezTo>
                  <a:pt x="250988" y="28019"/>
                  <a:pt x="244866" y="22271"/>
                  <a:pt x="237664" y="22271"/>
                </a:cubicBezTo>
                <a:lnTo>
                  <a:pt x="223980" y="22271"/>
                </a:lnTo>
                <a:lnTo>
                  <a:pt x="223980" y="62503"/>
                </a:lnTo>
                <a:cubicBezTo>
                  <a:pt x="223980" y="65018"/>
                  <a:pt x="222180" y="66814"/>
                  <a:pt x="219659" y="66814"/>
                </a:cubicBezTo>
                <a:cubicBezTo>
                  <a:pt x="217139" y="66814"/>
                  <a:pt x="215338" y="65018"/>
                  <a:pt x="215338" y="62503"/>
                </a:cubicBezTo>
                <a:lnTo>
                  <a:pt x="215338" y="22271"/>
                </a:lnTo>
                <a:lnTo>
                  <a:pt x="188331" y="22271"/>
                </a:lnTo>
                <a:lnTo>
                  <a:pt x="188331" y="31252"/>
                </a:lnTo>
                <a:cubicBezTo>
                  <a:pt x="188331" y="33766"/>
                  <a:pt x="186170" y="35562"/>
                  <a:pt x="183650" y="35562"/>
                </a:cubicBezTo>
                <a:lnTo>
                  <a:pt x="76340" y="35562"/>
                </a:lnTo>
                <a:cubicBezTo>
                  <a:pt x="73820" y="35562"/>
                  <a:pt x="72019" y="33766"/>
                  <a:pt x="72019" y="31252"/>
                </a:cubicBezTo>
                <a:lnTo>
                  <a:pt x="72019" y="22271"/>
                </a:lnTo>
                <a:lnTo>
                  <a:pt x="44652" y="22271"/>
                </a:lnTo>
                <a:lnTo>
                  <a:pt x="44652" y="156259"/>
                </a:lnTo>
                <a:lnTo>
                  <a:pt x="72019" y="156259"/>
                </a:lnTo>
                <a:lnTo>
                  <a:pt x="72019" y="147278"/>
                </a:lnTo>
                <a:cubicBezTo>
                  <a:pt x="72019" y="144764"/>
                  <a:pt x="73820" y="142968"/>
                  <a:pt x="76340" y="142968"/>
                </a:cubicBezTo>
                <a:lnTo>
                  <a:pt x="183650" y="142968"/>
                </a:lnTo>
                <a:cubicBezTo>
                  <a:pt x="186170" y="142968"/>
                  <a:pt x="188331" y="144764"/>
                  <a:pt x="188331" y="147278"/>
                </a:cubicBezTo>
                <a:lnTo>
                  <a:pt x="188331" y="156259"/>
                </a:lnTo>
                <a:lnTo>
                  <a:pt x="215338" y="156259"/>
                </a:lnTo>
                <a:lnTo>
                  <a:pt x="215338" y="116027"/>
                </a:lnTo>
                <a:cubicBezTo>
                  <a:pt x="215338" y="113512"/>
                  <a:pt x="217139" y="111716"/>
                  <a:pt x="219659" y="111716"/>
                </a:cubicBezTo>
                <a:cubicBezTo>
                  <a:pt x="222180" y="111716"/>
                  <a:pt x="223980" y="113512"/>
                  <a:pt x="223980" y="116027"/>
                </a:cubicBezTo>
                <a:lnTo>
                  <a:pt x="223980" y="156259"/>
                </a:lnTo>
                <a:lnTo>
                  <a:pt x="237664" y="156259"/>
                </a:lnTo>
                <a:cubicBezTo>
                  <a:pt x="244866" y="156259"/>
                  <a:pt x="250988" y="150152"/>
                  <a:pt x="250988" y="142968"/>
                </a:cubicBezTo>
                <a:lnTo>
                  <a:pt x="250988" y="116027"/>
                </a:lnTo>
                <a:cubicBezTo>
                  <a:pt x="250988" y="113512"/>
                  <a:pt x="253148" y="111716"/>
                  <a:pt x="255669" y="111716"/>
                </a:cubicBezTo>
                <a:cubicBezTo>
                  <a:pt x="257830" y="111716"/>
                  <a:pt x="259990" y="113512"/>
                  <a:pt x="259990" y="116027"/>
                </a:cubicBezTo>
                <a:lnTo>
                  <a:pt x="259990" y="142968"/>
                </a:lnTo>
                <a:cubicBezTo>
                  <a:pt x="259990" y="155181"/>
                  <a:pt x="249907" y="165239"/>
                  <a:pt x="237664" y="165239"/>
                </a:cubicBezTo>
                <a:lnTo>
                  <a:pt x="187611" y="165239"/>
                </a:lnTo>
                <a:cubicBezTo>
                  <a:pt x="185810" y="172783"/>
                  <a:pt x="178608" y="178530"/>
                  <a:pt x="170326" y="178530"/>
                </a:cubicBezTo>
                <a:lnTo>
                  <a:pt x="168165" y="178530"/>
                </a:lnTo>
                <a:lnTo>
                  <a:pt x="168165" y="196491"/>
                </a:lnTo>
                <a:cubicBezTo>
                  <a:pt x="168165" y="204034"/>
                  <a:pt x="162044" y="210141"/>
                  <a:pt x="154842" y="210141"/>
                </a:cubicBezTo>
                <a:lnTo>
                  <a:pt x="150161" y="210141"/>
                </a:lnTo>
                <a:lnTo>
                  <a:pt x="150161" y="290605"/>
                </a:lnTo>
                <a:cubicBezTo>
                  <a:pt x="150161" y="292761"/>
                  <a:pt x="148360" y="294916"/>
                  <a:pt x="145839" y="294916"/>
                </a:cubicBezTo>
                <a:cubicBezTo>
                  <a:pt x="143319" y="294916"/>
                  <a:pt x="141158" y="292761"/>
                  <a:pt x="141158" y="290605"/>
                </a:cubicBezTo>
                <a:lnTo>
                  <a:pt x="141158" y="210141"/>
                </a:lnTo>
                <a:lnTo>
                  <a:pt x="118832" y="210141"/>
                </a:lnTo>
                <a:lnTo>
                  <a:pt x="118832" y="272645"/>
                </a:lnTo>
                <a:cubicBezTo>
                  <a:pt x="118832" y="275159"/>
                  <a:pt x="117032" y="276955"/>
                  <a:pt x="114511" y="276955"/>
                </a:cubicBezTo>
                <a:cubicBezTo>
                  <a:pt x="111990" y="276955"/>
                  <a:pt x="109830" y="275159"/>
                  <a:pt x="109830" y="272645"/>
                </a:cubicBezTo>
                <a:lnTo>
                  <a:pt x="109830" y="210141"/>
                </a:lnTo>
                <a:lnTo>
                  <a:pt x="105149" y="210141"/>
                </a:lnTo>
                <a:cubicBezTo>
                  <a:pt x="97947" y="210141"/>
                  <a:pt x="91824" y="204034"/>
                  <a:pt x="91824" y="196491"/>
                </a:cubicBezTo>
                <a:lnTo>
                  <a:pt x="91824" y="178530"/>
                </a:lnTo>
                <a:lnTo>
                  <a:pt x="89664" y="178530"/>
                </a:lnTo>
                <a:cubicBezTo>
                  <a:pt x="81382" y="178530"/>
                  <a:pt x="74540" y="172783"/>
                  <a:pt x="72379" y="165239"/>
                </a:cubicBezTo>
                <a:lnTo>
                  <a:pt x="22326" y="165239"/>
                </a:lnTo>
                <a:cubicBezTo>
                  <a:pt x="10082" y="165239"/>
                  <a:pt x="0" y="155181"/>
                  <a:pt x="0" y="142968"/>
                </a:cubicBezTo>
                <a:lnTo>
                  <a:pt x="0" y="35562"/>
                </a:lnTo>
                <a:cubicBezTo>
                  <a:pt x="0" y="23349"/>
                  <a:pt x="10082" y="13291"/>
                  <a:pt x="22326" y="13291"/>
                </a:cubicBezTo>
                <a:lnTo>
                  <a:pt x="72379" y="13291"/>
                </a:lnTo>
                <a:cubicBezTo>
                  <a:pt x="74540" y="5388"/>
                  <a:pt x="81382" y="0"/>
                  <a:pt x="89664" y="0"/>
                </a:cubicBezTo>
                <a:close/>
              </a:path>
            </a:pathLst>
          </a:custGeom>
          <a:solidFill>
            <a:schemeClr val="tx2"/>
          </a:solidFill>
          <a:ln>
            <a:solidFill>
              <a:schemeClr val="accent3"/>
            </a:solidFill>
          </a:ln>
          <a:effectLst/>
        </p:spPr>
        <p:txBody>
          <a:bodyPr anchor="ctr"/>
          <a:lstStyle/>
          <a:p>
            <a:endParaRPr lang="en-US" sz="900" dirty="0">
              <a:latin typeface="Lato Light" panose="020F0502020204030203" pitchFamily="34" charset="0"/>
            </a:endParaRPr>
          </a:p>
        </p:txBody>
      </p:sp>
      <p:sp>
        <p:nvSpPr>
          <p:cNvPr id="63" name="Freeform 692">
            <a:extLst>
              <a:ext uri="{FF2B5EF4-FFF2-40B4-BE49-F238E27FC236}">
                <a16:creationId xmlns:a16="http://schemas.microsoft.com/office/drawing/2014/main" id="{54202C67-D9C8-9B49-89D3-057F58A82080}"/>
              </a:ext>
            </a:extLst>
          </p:cNvPr>
          <p:cNvSpPr>
            <a:spLocks noChangeArrowheads="1"/>
          </p:cNvSpPr>
          <p:nvPr/>
        </p:nvSpPr>
        <p:spPr bwMode="auto">
          <a:xfrm>
            <a:off x="5319406" y="1237345"/>
            <a:ext cx="445402" cy="423964"/>
          </a:xfrm>
          <a:custGeom>
            <a:avLst/>
            <a:gdLst>
              <a:gd name="T0" fmla="*/ 9017 w 296503"/>
              <a:gd name="T1" fmla="*/ 264298 h 281891"/>
              <a:gd name="T2" fmla="*/ 278467 w 296503"/>
              <a:gd name="T3" fmla="*/ 273274 h 281891"/>
              <a:gd name="T4" fmla="*/ 287485 w 296503"/>
              <a:gd name="T5" fmla="*/ 255321 h 281891"/>
              <a:gd name="T6" fmla="*/ 29939 w 296503"/>
              <a:gd name="T7" fmla="*/ 214389 h 281891"/>
              <a:gd name="T8" fmla="*/ 284238 w 296503"/>
              <a:gd name="T9" fmla="*/ 246345 h 281891"/>
              <a:gd name="T10" fmla="*/ 29939 w 296503"/>
              <a:gd name="T11" fmla="*/ 214389 h 281891"/>
              <a:gd name="T12" fmla="*/ 72459 w 296503"/>
              <a:gd name="T13" fmla="*/ 173217 h 281891"/>
              <a:gd name="T14" fmla="*/ 92886 w 296503"/>
              <a:gd name="T15" fmla="*/ 97811 h 281891"/>
              <a:gd name="T16" fmla="*/ 41842 w 296503"/>
              <a:gd name="T17" fmla="*/ 29837 h 281891"/>
              <a:gd name="T18" fmla="*/ 116509 w 296503"/>
              <a:gd name="T19" fmla="*/ 34146 h 281891"/>
              <a:gd name="T20" fmla="*/ 41842 w 296503"/>
              <a:gd name="T21" fmla="*/ 38813 h 281891"/>
              <a:gd name="T22" fmla="*/ 31742 w 296503"/>
              <a:gd name="T23" fmla="*/ 205413 h 281891"/>
              <a:gd name="T24" fmla="*/ 264760 w 296503"/>
              <a:gd name="T25" fmla="*/ 48867 h 281891"/>
              <a:gd name="T26" fmla="*/ 189733 w 296503"/>
              <a:gd name="T27" fmla="*/ 38813 h 281891"/>
              <a:gd name="T28" fmla="*/ 189733 w 296503"/>
              <a:gd name="T29" fmla="*/ 29837 h 281891"/>
              <a:gd name="T30" fmla="*/ 273778 w 296503"/>
              <a:gd name="T31" fmla="*/ 48867 h 281891"/>
              <a:gd name="T32" fmla="*/ 295781 w 296503"/>
              <a:gd name="T33" fmla="*/ 248858 h 281891"/>
              <a:gd name="T34" fmla="*/ 296142 w 296503"/>
              <a:gd name="T35" fmla="*/ 249217 h 281891"/>
              <a:gd name="T36" fmla="*/ 296503 w 296503"/>
              <a:gd name="T37" fmla="*/ 251013 h 281891"/>
              <a:gd name="T38" fmla="*/ 278467 w 296503"/>
              <a:gd name="T39" fmla="*/ 281891 h 281891"/>
              <a:gd name="T40" fmla="*/ 0 w 296503"/>
              <a:gd name="T41" fmla="*/ 264298 h 281891"/>
              <a:gd name="T42" fmla="*/ 0 w 296503"/>
              <a:gd name="T43" fmla="*/ 250654 h 281891"/>
              <a:gd name="T44" fmla="*/ 360 w 296503"/>
              <a:gd name="T45" fmla="*/ 248858 h 281891"/>
              <a:gd name="T46" fmla="*/ 22724 w 296503"/>
              <a:gd name="T47" fmla="*/ 208645 h 281891"/>
              <a:gd name="T48" fmla="*/ 41842 w 296503"/>
              <a:gd name="T49" fmla="*/ 29837 h 281891"/>
              <a:gd name="T50" fmla="*/ 170292 w 296503"/>
              <a:gd name="T51" fmla="*/ 36476 h 281891"/>
              <a:gd name="T52" fmla="*/ 214012 w 296503"/>
              <a:gd name="T53" fmla="*/ 63536 h 281891"/>
              <a:gd name="T54" fmla="*/ 227271 w 296503"/>
              <a:gd name="T55" fmla="*/ 97450 h 281891"/>
              <a:gd name="T56" fmla="*/ 227988 w 296503"/>
              <a:gd name="T57" fmla="*/ 125592 h 281891"/>
              <a:gd name="T58" fmla="*/ 219029 w 296503"/>
              <a:gd name="T59" fmla="*/ 155538 h 281891"/>
              <a:gd name="T60" fmla="*/ 200752 w 296503"/>
              <a:gd name="T61" fmla="*/ 181876 h 281891"/>
              <a:gd name="T62" fmla="*/ 119763 w 296503"/>
              <a:gd name="T63" fmla="*/ 181876 h 281891"/>
              <a:gd name="T64" fmla="*/ 119763 w 296503"/>
              <a:gd name="T65" fmla="*/ 173217 h 281891"/>
              <a:gd name="T66" fmla="*/ 199677 w 296503"/>
              <a:gd name="T67" fmla="*/ 173217 h 281891"/>
              <a:gd name="T68" fmla="*/ 209353 w 296503"/>
              <a:gd name="T69" fmla="*/ 154817 h 281891"/>
              <a:gd name="T70" fmla="*/ 212578 w 296503"/>
              <a:gd name="T71" fmla="*/ 148322 h 281891"/>
              <a:gd name="T72" fmla="*/ 218670 w 296503"/>
              <a:gd name="T73" fmla="*/ 128118 h 281891"/>
              <a:gd name="T74" fmla="*/ 219387 w 296503"/>
              <a:gd name="T75" fmla="*/ 121263 h 281891"/>
              <a:gd name="T76" fmla="*/ 217954 w 296503"/>
              <a:gd name="T77" fmla="*/ 102862 h 281891"/>
              <a:gd name="T78" fmla="*/ 217954 w 296503"/>
              <a:gd name="T79" fmla="*/ 93842 h 281891"/>
              <a:gd name="T80" fmla="*/ 214012 w 296503"/>
              <a:gd name="T81" fmla="*/ 72556 h 281891"/>
              <a:gd name="T82" fmla="*/ 159541 w 296503"/>
              <a:gd name="T83" fmla="*/ 70752 h 281891"/>
              <a:gd name="T84" fmla="*/ 161691 w 296503"/>
              <a:gd name="T85" fmla="*/ 37198 h 281891"/>
              <a:gd name="T86" fmla="*/ 135531 w 296503"/>
              <a:gd name="T87" fmla="*/ 9777 h 281891"/>
              <a:gd name="T88" fmla="*/ 101845 w 296503"/>
              <a:gd name="T89" fmla="*/ 95286 h 281891"/>
              <a:gd name="T90" fmla="*/ 97545 w 296503"/>
              <a:gd name="T91" fmla="*/ 181876 h 281891"/>
              <a:gd name="T92" fmla="*/ 63500 w 296503"/>
              <a:gd name="T93" fmla="*/ 177547 h 281891"/>
              <a:gd name="T94" fmla="*/ 68159 w 296503"/>
              <a:gd name="T95" fmla="*/ 88791 h 281891"/>
              <a:gd name="T96" fmla="*/ 128722 w 296503"/>
              <a:gd name="T97" fmla="*/ 38641 h 281891"/>
              <a:gd name="T98" fmla="*/ 128364 w 296503"/>
              <a:gd name="T99" fmla="*/ 2922 h 28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6503" h="281891">
                <a:moveTo>
                  <a:pt x="9017" y="255321"/>
                </a:moveTo>
                <a:lnTo>
                  <a:pt x="9017" y="264298"/>
                </a:lnTo>
                <a:cubicBezTo>
                  <a:pt x="9017" y="269324"/>
                  <a:pt x="12985" y="273274"/>
                  <a:pt x="18035" y="273274"/>
                </a:cubicBezTo>
                <a:lnTo>
                  <a:pt x="278467" y="273274"/>
                </a:lnTo>
                <a:cubicBezTo>
                  <a:pt x="283156" y="273274"/>
                  <a:pt x="287485" y="269324"/>
                  <a:pt x="287485" y="264298"/>
                </a:cubicBezTo>
                <a:lnTo>
                  <a:pt x="287485" y="255321"/>
                </a:lnTo>
                <a:lnTo>
                  <a:pt x="9017" y="255321"/>
                </a:lnTo>
                <a:close/>
                <a:moveTo>
                  <a:pt x="29939" y="214389"/>
                </a:moveTo>
                <a:lnTo>
                  <a:pt x="12264" y="246345"/>
                </a:lnTo>
                <a:lnTo>
                  <a:pt x="284238" y="246345"/>
                </a:lnTo>
                <a:lnTo>
                  <a:pt x="266564" y="214389"/>
                </a:lnTo>
                <a:lnTo>
                  <a:pt x="29939" y="214389"/>
                </a:lnTo>
                <a:close/>
                <a:moveTo>
                  <a:pt x="72459" y="97811"/>
                </a:moveTo>
                <a:lnTo>
                  <a:pt x="72459" y="173217"/>
                </a:lnTo>
                <a:lnTo>
                  <a:pt x="92886" y="173217"/>
                </a:lnTo>
                <a:lnTo>
                  <a:pt x="92886" y="97811"/>
                </a:lnTo>
                <a:lnTo>
                  <a:pt x="72459" y="97811"/>
                </a:lnTo>
                <a:close/>
                <a:moveTo>
                  <a:pt x="41842" y="29837"/>
                </a:moveTo>
                <a:lnTo>
                  <a:pt x="111820" y="29837"/>
                </a:lnTo>
                <a:cubicBezTo>
                  <a:pt x="114345" y="29837"/>
                  <a:pt x="116509" y="31632"/>
                  <a:pt x="116509" y="34146"/>
                </a:cubicBezTo>
                <a:cubicBezTo>
                  <a:pt x="116509" y="36659"/>
                  <a:pt x="114345" y="38813"/>
                  <a:pt x="111820" y="38813"/>
                </a:cubicBezTo>
                <a:lnTo>
                  <a:pt x="41842" y="38813"/>
                </a:lnTo>
                <a:cubicBezTo>
                  <a:pt x="36431" y="38813"/>
                  <a:pt x="31742" y="43481"/>
                  <a:pt x="31742" y="48867"/>
                </a:cubicBezTo>
                <a:lnTo>
                  <a:pt x="31742" y="205413"/>
                </a:lnTo>
                <a:lnTo>
                  <a:pt x="264760" y="205413"/>
                </a:lnTo>
                <a:lnTo>
                  <a:pt x="264760" y="48867"/>
                </a:lnTo>
                <a:cubicBezTo>
                  <a:pt x="264760" y="43481"/>
                  <a:pt x="260071" y="38813"/>
                  <a:pt x="254660" y="38813"/>
                </a:cubicBezTo>
                <a:lnTo>
                  <a:pt x="189733" y="38813"/>
                </a:lnTo>
                <a:cubicBezTo>
                  <a:pt x="187208" y="38813"/>
                  <a:pt x="185404" y="36659"/>
                  <a:pt x="185404" y="34146"/>
                </a:cubicBezTo>
                <a:cubicBezTo>
                  <a:pt x="185404" y="31632"/>
                  <a:pt x="187208" y="29837"/>
                  <a:pt x="189733" y="29837"/>
                </a:cubicBezTo>
                <a:lnTo>
                  <a:pt x="254660" y="29837"/>
                </a:lnTo>
                <a:cubicBezTo>
                  <a:pt x="265121" y="29837"/>
                  <a:pt x="273778" y="38454"/>
                  <a:pt x="273778" y="48867"/>
                </a:cubicBezTo>
                <a:lnTo>
                  <a:pt x="273778" y="208645"/>
                </a:lnTo>
                <a:lnTo>
                  <a:pt x="295781" y="248858"/>
                </a:lnTo>
                <a:lnTo>
                  <a:pt x="296142" y="248858"/>
                </a:lnTo>
                <a:cubicBezTo>
                  <a:pt x="296142" y="249217"/>
                  <a:pt x="296142" y="249217"/>
                  <a:pt x="296142" y="249217"/>
                </a:cubicBezTo>
                <a:cubicBezTo>
                  <a:pt x="296142" y="249935"/>
                  <a:pt x="296503" y="250295"/>
                  <a:pt x="296503" y="250654"/>
                </a:cubicBezTo>
                <a:cubicBezTo>
                  <a:pt x="296503" y="251013"/>
                  <a:pt x="296503" y="251013"/>
                  <a:pt x="296503" y="251013"/>
                </a:cubicBezTo>
                <a:lnTo>
                  <a:pt x="296503" y="264298"/>
                </a:lnTo>
                <a:cubicBezTo>
                  <a:pt x="296503" y="273992"/>
                  <a:pt x="288567" y="281891"/>
                  <a:pt x="278467" y="281891"/>
                </a:cubicBezTo>
                <a:lnTo>
                  <a:pt x="18035" y="281891"/>
                </a:lnTo>
                <a:cubicBezTo>
                  <a:pt x="7935" y="281891"/>
                  <a:pt x="0" y="273992"/>
                  <a:pt x="0" y="264298"/>
                </a:cubicBezTo>
                <a:lnTo>
                  <a:pt x="0" y="251013"/>
                </a:lnTo>
                <a:cubicBezTo>
                  <a:pt x="0" y="251013"/>
                  <a:pt x="0" y="251013"/>
                  <a:pt x="0" y="250654"/>
                </a:cubicBezTo>
                <a:cubicBezTo>
                  <a:pt x="0" y="250295"/>
                  <a:pt x="0" y="249935"/>
                  <a:pt x="360" y="249217"/>
                </a:cubicBezTo>
                <a:lnTo>
                  <a:pt x="360" y="248858"/>
                </a:lnTo>
                <a:cubicBezTo>
                  <a:pt x="360" y="248858"/>
                  <a:pt x="360" y="248858"/>
                  <a:pt x="721" y="248858"/>
                </a:cubicBezTo>
                <a:lnTo>
                  <a:pt x="22724" y="208645"/>
                </a:lnTo>
                <a:lnTo>
                  <a:pt x="22724" y="48867"/>
                </a:lnTo>
                <a:cubicBezTo>
                  <a:pt x="22724" y="38454"/>
                  <a:pt x="31381" y="29837"/>
                  <a:pt x="41842" y="29837"/>
                </a:cubicBezTo>
                <a:close/>
                <a:moveTo>
                  <a:pt x="145206" y="36"/>
                </a:moveTo>
                <a:cubicBezTo>
                  <a:pt x="158466" y="757"/>
                  <a:pt x="168500" y="15189"/>
                  <a:pt x="170292" y="36476"/>
                </a:cubicBezTo>
                <a:cubicBezTo>
                  <a:pt x="171367" y="47300"/>
                  <a:pt x="170292" y="57041"/>
                  <a:pt x="168858" y="63536"/>
                </a:cubicBezTo>
                <a:lnTo>
                  <a:pt x="214012" y="63536"/>
                </a:lnTo>
                <a:cubicBezTo>
                  <a:pt x="223688" y="63536"/>
                  <a:pt x="231930" y="72556"/>
                  <a:pt x="231930" y="83019"/>
                </a:cubicBezTo>
                <a:cubicBezTo>
                  <a:pt x="231930" y="89513"/>
                  <a:pt x="229780" y="94203"/>
                  <a:pt x="227271" y="97450"/>
                </a:cubicBezTo>
                <a:cubicBezTo>
                  <a:pt x="230855" y="100698"/>
                  <a:pt x="233005" y="105388"/>
                  <a:pt x="233005" y="111521"/>
                </a:cubicBezTo>
                <a:cubicBezTo>
                  <a:pt x="233005" y="116572"/>
                  <a:pt x="231213" y="121624"/>
                  <a:pt x="227988" y="125592"/>
                </a:cubicBezTo>
                <a:cubicBezTo>
                  <a:pt x="229780" y="128839"/>
                  <a:pt x="230855" y="132447"/>
                  <a:pt x="230855" y="136416"/>
                </a:cubicBezTo>
                <a:cubicBezTo>
                  <a:pt x="230855" y="144354"/>
                  <a:pt x="226196" y="151930"/>
                  <a:pt x="219029" y="155538"/>
                </a:cubicBezTo>
                <a:cubicBezTo>
                  <a:pt x="219746" y="156981"/>
                  <a:pt x="219746" y="159146"/>
                  <a:pt x="219746" y="160589"/>
                </a:cubicBezTo>
                <a:cubicBezTo>
                  <a:pt x="219746" y="171774"/>
                  <a:pt x="211503" y="180794"/>
                  <a:pt x="200752" y="181876"/>
                </a:cubicBezTo>
                <a:cubicBezTo>
                  <a:pt x="200394" y="181876"/>
                  <a:pt x="200036" y="181876"/>
                  <a:pt x="199319" y="181876"/>
                </a:cubicBezTo>
                <a:lnTo>
                  <a:pt x="119763" y="181876"/>
                </a:lnTo>
                <a:cubicBezTo>
                  <a:pt x="117254" y="181876"/>
                  <a:pt x="115104" y="180072"/>
                  <a:pt x="115104" y="177547"/>
                </a:cubicBezTo>
                <a:cubicBezTo>
                  <a:pt x="115104" y="175021"/>
                  <a:pt x="117254" y="173217"/>
                  <a:pt x="119763" y="173217"/>
                </a:cubicBezTo>
                <a:lnTo>
                  <a:pt x="199319" y="173217"/>
                </a:lnTo>
                <a:cubicBezTo>
                  <a:pt x="199677" y="173217"/>
                  <a:pt x="199677" y="173217"/>
                  <a:pt x="199677" y="173217"/>
                </a:cubicBezTo>
                <a:cubicBezTo>
                  <a:pt x="206486" y="172496"/>
                  <a:pt x="210787" y="167084"/>
                  <a:pt x="210787" y="160589"/>
                </a:cubicBezTo>
                <a:cubicBezTo>
                  <a:pt x="210787" y="158785"/>
                  <a:pt x="210428" y="156621"/>
                  <a:pt x="209353" y="154817"/>
                </a:cubicBezTo>
                <a:cubicBezTo>
                  <a:pt x="208636" y="153374"/>
                  <a:pt x="208636" y="151930"/>
                  <a:pt x="209353" y="150848"/>
                </a:cubicBezTo>
                <a:cubicBezTo>
                  <a:pt x="210070" y="149405"/>
                  <a:pt x="210787" y="148683"/>
                  <a:pt x="212578" y="148322"/>
                </a:cubicBezTo>
                <a:cubicBezTo>
                  <a:pt x="217954" y="147240"/>
                  <a:pt x="221896" y="142189"/>
                  <a:pt x="221896" y="136416"/>
                </a:cubicBezTo>
                <a:cubicBezTo>
                  <a:pt x="221896" y="133169"/>
                  <a:pt x="220821" y="130283"/>
                  <a:pt x="218670" y="128118"/>
                </a:cubicBezTo>
                <a:cubicBezTo>
                  <a:pt x="217954" y="127036"/>
                  <a:pt x="217595" y="125953"/>
                  <a:pt x="217595" y="124510"/>
                </a:cubicBezTo>
                <a:cubicBezTo>
                  <a:pt x="217595" y="123067"/>
                  <a:pt x="218312" y="122345"/>
                  <a:pt x="219387" y="121263"/>
                </a:cubicBezTo>
                <a:cubicBezTo>
                  <a:pt x="222612" y="119098"/>
                  <a:pt x="224404" y="115490"/>
                  <a:pt x="224404" y="111521"/>
                </a:cubicBezTo>
                <a:cubicBezTo>
                  <a:pt x="224404" y="105027"/>
                  <a:pt x="220104" y="102862"/>
                  <a:pt x="217954" y="102862"/>
                </a:cubicBezTo>
                <a:cubicBezTo>
                  <a:pt x="215445" y="102862"/>
                  <a:pt x="213653" y="100698"/>
                  <a:pt x="213653" y="98172"/>
                </a:cubicBezTo>
                <a:cubicBezTo>
                  <a:pt x="213653" y="95646"/>
                  <a:pt x="215445" y="93842"/>
                  <a:pt x="217954" y="93842"/>
                </a:cubicBezTo>
                <a:cubicBezTo>
                  <a:pt x="218670" y="93482"/>
                  <a:pt x="222971" y="90956"/>
                  <a:pt x="222971" y="83019"/>
                </a:cubicBezTo>
                <a:cubicBezTo>
                  <a:pt x="222971" y="76885"/>
                  <a:pt x="218312" y="72556"/>
                  <a:pt x="214012" y="72556"/>
                </a:cubicBezTo>
                <a:lnTo>
                  <a:pt x="163125" y="72556"/>
                </a:lnTo>
                <a:cubicBezTo>
                  <a:pt x="161691" y="72556"/>
                  <a:pt x="160258" y="71834"/>
                  <a:pt x="159541" y="70752"/>
                </a:cubicBezTo>
                <a:cubicBezTo>
                  <a:pt x="158824" y="69669"/>
                  <a:pt x="158466" y="68226"/>
                  <a:pt x="158824" y="66783"/>
                </a:cubicBezTo>
                <a:cubicBezTo>
                  <a:pt x="159899" y="62453"/>
                  <a:pt x="162766" y="50908"/>
                  <a:pt x="161691" y="37198"/>
                </a:cubicBezTo>
                <a:cubicBezTo>
                  <a:pt x="159899" y="21323"/>
                  <a:pt x="153090" y="9417"/>
                  <a:pt x="144490" y="9056"/>
                </a:cubicBezTo>
                <a:cubicBezTo>
                  <a:pt x="140548" y="9056"/>
                  <a:pt x="137323" y="9056"/>
                  <a:pt x="135531" y="9777"/>
                </a:cubicBezTo>
                <a:cubicBezTo>
                  <a:pt x="136964" y="17354"/>
                  <a:pt x="139473" y="33951"/>
                  <a:pt x="136964" y="41166"/>
                </a:cubicBezTo>
                <a:cubicBezTo>
                  <a:pt x="130155" y="63175"/>
                  <a:pt x="107579" y="89152"/>
                  <a:pt x="101845" y="95286"/>
                </a:cubicBezTo>
                <a:lnTo>
                  <a:pt x="101845" y="177547"/>
                </a:lnTo>
                <a:cubicBezTo>
                  <a:pt x="101845" y="180072"/>
                  <a:pt x="99695" y="181876"/>
                  <a:pt x="97545" y="181876"/>
                </a:cubicBezTo>
                <a:lnTo>
                  <a:pt x="68159" y="181876"/>
                </a:lnTo>
                <a:cubicBezTo>
                  <a:pt x="65650" y="181876"/>
                  <a:pt x="63500" y="180072"/>
                  <a:pt x="63500" y="177547"/>
                </a:cubicBezTo>
                <a:lnTo>
                  <a:pt x="63500" y="93482"/>
                </a:lnTo>
                <a:cubicBezTo>
                  <a:pt x="63500" y="90956"/>
                  <a:pt x="65650" y="88791"/>
                  <a:pt x="68159" y="88791"/>
                </a:cubicBezTo>
                <a:lnTo>
                  <a:pt x="95394" y="88791"/>
                </a:lnTo>
                <a:cubicBezTo>
                  <a:pt x="100770" y="82658"/>
                  <a:pt x="122271" y="58124"/>
                  <a:pt x="128722" y="38641"/>
                </a:cubicBezTo>
                <a:cubicBezTo>
                  <a:pt x="130514" y="33229"/>
                  <a:pt x="128005" y="16632"/>
                  <a:pt x="126213" y="7613"/>
                </a:cubicBezTo>
                <a:cubicBezTo>
                  <a:pt x="125855" y="5809"/>
                  <a:pt x="126572" y="3644"/>
                  <a:pt x="128364" y="2922"/>
                </a:cubicBezTo>
                <a:cubicBezTo>
                  <a:pt x="129080" y="2201"/>
                  <a:pt x="133739" y="-325"/>
                  <a:pt x="145206" y="36"/>
                </a:cubicBezTo>
                <a:close/>
              </a:path>
            </a:pathLst>
          </a:custGeom>
          <a:solidFill>
            <a:schemeClr val="tx2"/>
          </a:solidFill>
          <a:ln>
            <a:solidFill>
              <a:schemeClr val="accent3"/>
            </a:solidFill>
          </a:ln>
          <a:effectLst/>
        </p:spPr>
        <p:txBody>
          <a:bodyPr anchor="ctr"/>
          <a:lstStyle/>
          <a:p>
            <a:endParaRPr lang="en-US" sz="900" dirty="0">
              <a:latin typeface="Lato Light" panose="020F0502020204030203" pitchFamily="34" charset="0"/>
            </a:endParaRPr>
          </a:p>
        </p:txBody>
      </p:sp>
      <p:sp>
        <p:nvSpPr>
          <p:cNvPr id="64" name="Freeform 693">
            <a:extLst>
              <a:ext uri="{FF2B5EF4-FFF2-40B4-BE49-F238E27FC236}">
                <a16:creationId xmlns:a16="http://schemas.microsoft.com/office/drawing/2014/main" id="{503D5B53-A0FA-B84F-9D2A-CFD0794E5CE2}"/>
              </a:ext>
            </a:extLst>
          </p:cNvPr>
          <p:cNvSpPr>
            <a:spLocks noChangeArrowheads="1"/>
          </p:cNvSpPr>
          <p:nvPr/>
        </p:nvSpPr>
        <p:spPr bwMode="auto">
          <a:xfrm>
            <a:off x="7521503" y="1179647"/>
            <a:ext cx="371563" cy="445400"/>
          </a:xfrm>
          <a:custGeom>
            <a:avLst/>
            <a:gdLst>
              <a:gd name="T0" fmla="*/ 223378 w 246924"/>
              <a:gd name="T1" fmla="*/ 287934 h 297093"/>
              <a:gd name="T2" fmla="*/ 223378 w 246924"/>
              <a:gd name="T3" fmla="*/ 297093 h 297093"/>
              <a:gd name="T4" fmla="*/ 156940 w 246924"/>
              <a:gd name="T5" fmla="*/ 292330 h 297093"/>
              <a:gd name="T6" fmla="*/ 21883 w 246924"/>
              <a:gd name="T7" fmla="*/ 287934 h 297093"/>
              <a:gd name="T8" fmla="*/ 88321 w 246924"/>
              <a:gd name="T9" fmla="*/ 292330 h 297093"/>
              <a:gd name="T10" fmla="*/ 21883 w 246924"/>
              <a:gd name="T11" fmla="*/ 297093 h 297093"/>
              <a:gd name="T12" fmla="*/ 21883 w 246924"/>
              <a:gd name="T13" fmla="*/ 287934 h 297093"/>
              <a:gd name="T14" fmla="*/ 117134 w 246924"/>
              <a:gd name="T15" fmla="*/ 117845 h 297093"/>
              <a:gd name="T16" fmla="*/ 117134 w 246924"/>
              <a:gd name="T17" fmla="*/ 128893 h 297093"/>
              <a:gd name="T18" fmla="*/ 130611 w 246924"/>
              <a:gd name="T19" fmla="*/ 123547 h 297093"/>
              <a:gd name="T20" fmla="*/ 122809 w 246924"/>
              <a:gd name="T21" fmla="*/ 115707 h 297093"/>
              <a:gd name="T22" fmla="*/ 134513 w 246924"/>
              <a:gd name="T23" fmla="*/ 111787 h 297093"/>
              <a:gd name="T24" fmla="*/ 134513 w 246924"/>
              <a:gd name="T25" fmla="*/ 134951 h 297093"/>
              <a:gd name="T26" fmla="*/ 111105 w 246924"/>
              <a:gd name="T27" fmla="*/ 134951 h 297093"/>
              <a:gd name="T28" fmla="*/ 111105 w 246924"/>
              <a:gd name="T29" fmla="*/ 111787 h 297093"/>
              <a:gd name="T30" fmla="*/ 124215 w 246924"/>
              <a:gd name="T31" fmla="*/ 72273 h 297093"/>
              <a:gd name="T32" fmla="*/ 161119 w 246924"/>
              <a:gd name="T33" fmla="*/ 93704 h 297093"/>
              <a:gd name="T34" fmla="*/ 154607 w 246924"/>
              <a:gd name="T35" fmla="*/ 93704 h 297093"/>
              <a:gd name="T36" fmla="*/ 87312 w 246924"/>
              <a:gd name="T37" fmla="*/ 93704 h 297093"/>
              <a:gd name="T38" fmla="*/ 124215 w 246924"/>
              <a:gd name="T39" fmla="*/ 72273 h 297093"/>
              <a:gd name="T40" fmla="*/ 24023 w 246924"/>
              <a:gd name="T41" fmla="*/ 66524 h 297093"/>
              <a:gd name="T42" fmla="*/ 123602 w 246924"/>
              <a:gd name="T43" fmla="*/ 284728 h 297093"/>
              <a:gd name="T44" fmla="*/ 223182 w 246924"/>
              <a:gd name="T45" fmla="*/ 66524 h 297093"/>
              <a:gd name="T46" fmla="*/ 231120 w 246924"/>
              <a:gd name="T47" fmla="*/ 62210 h 297093"/>
              <a:gd name="T48" fmla="*/ 126489 w 246924"/>
              <a:gd name="T49" fmla="*/ 294075 h 297093"/>
              <a:gd name="T50" fmla="*/ 120355 w 246924"/>
              <a:gd name="T51" fmla="*/ 294075 h 297093"/>
              <a:gd name="T52" fmla="*/ 16085 w 246924"/>
              <a:gd name="T53" fmla="*/ 62210 h 297093"/>
              <a:gd name="T54" fmla="*/ 124215 w 246924"/>
              <a:gd name="T55" fmla="*/ 35522 h 297093"/>
              <a:gd name="T56" fmla="*/ 186517 w 246924"/>
              <a:gd name="T57" fmla="*/ 68241 h 297093"/>
              <a:gd name="T58" fmla="*/ 179997 w 246924"/>
              <a:gd name="T59" fmla="*/ 68241 h 297093"/>
              <a:gd name="T60" fmla="*/ 68072 w 246924"/>
              <a:gd name="T61" fmla="*/ 68241 h 297093"/>
              <a:gd name="T62" fmla="*/ 61914 w 246924"/>
              <a:gd name="T63" fmla="*/ 61624 h 297093"/>
              <a:gd name="T64" fmla="*/ 123424 w 246924"/>
              <a:gd name="T65" fmla="*/ 0 h 297093"/>
              <a:gd name="T66" fmla="*/ 210352 w 246924"/>
              <a:gd name="T67" fmla="*/ 42863 h 297093"/>
              <a:gd name="T68" fmla="*/ 203900 w 246924"/>
              <a:gd name="T69" fmla="*/ 42863 h 297093"/>
              <a:gd name="T70" fmla="*/ 36495 w 246924"/>
              <a:gd name="T71" fmla="*/ 42863 h 297093"/>
              <a:gd name="T72" fmla="*/ 123424 w 246924"/>
              <a:gd name="T73" fmla="*/ 0 h 297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6924" h="297093">
                <a:moveTo>
                  <a:pt x="161584" y="287934"/>
                </a:moveTo>
                <a:lnTo>
                  <a:pt x="223378" y="287934"/>
                </a:lnTo>
                <a:cubicBezTo>
                  <a:pt x="225878" y="287934"/>
                  <a:pt x="228021" y="289766"/>
                  <a:pt x="228021" y="292330"/>
                </a:cubicBezTo>
                <a:cubicBezTo>
                  <a:pt x="228021" y="294895"/>
                  <a:pt x="225878" y="297093"/>
                  <a:pt x="223378" y="297093"/>
                </a:cubicBezTo>
                <a:lnTo>
                  <a:pt x="161584" y="297093"/>
                </a:lnTo>
                <a:cubicBezTo>
                  <a:pt x="158726" y="297093"/>
                  <a:pt x="156940" y="294895"/>
                  <a:pt x="156940" y="292330"/>
                </a:cubicBezTo>
                <a:cubicBezTo>
                  <a:pt x="156940" y="289766"/>
                  <a:pt x="158726" y="287934"/>
                  <a:pt x="161584" y="287934"/>
                </a:cubicBezTo>
                <a:close/>
                <a:moveTo>
                  <a:pt x="21883" y="287934"/>
                </a:moveTo>
                <a:lnTo>
                  <a:pt x="84034" y="287934"/>
                </a:lnTo>
                <a:cubicBezTo>
                  <a:pt x="86535" y="287934"/>
                  <a:pt x="88321" y="289766"/>
                  <a:pt x="88321" y="292330"/>
                </a:cubicBezTo>
                <a:cubicBezTo>
                  <a:pt x="88321" y="294895"/>
                  <a:pt x="86535" y="297093"/>
                  <a:pt x="84034" y="297093"/>
                </a:cubicBezTo>
                <a:lnTo>
                  <a:pt x="21883" y="297093"/>
                </a:lnTo>
                <a:cubicBezTo>
                  <a:pt x="19383" y="297093"/>
                  <a:pt x="17240" y="294895"/>
                  <a:pt x="17240" y="292330"/>
                </a:cubicBezTo>
                <a:cubicBezTo>
                  <a:pt x="17240" y="289766"/>
                  <a:pt x="19383" y="287934"/>
                  <a:pt x="21883" y="287934"/>
                </a:cubicBezTo>
                <a:close/>
                <a:moveTo>
                  <a:pt x="122809" y="115707"/>
                </a:moveTo>
                <a:cubicBezTo>
                  <a:pt x="120681" y="115707"/>
                  <a:pt x="118907" y="116420"/>
                  <a:pt x="117134" y="117845"/>
                </a:cubicBezTo>
                <a:cubicBezTo>
                  <a:pt x="115716" y="119271"/>
                  <a:pt x="115006" y="121053"/>
                  <a:pt x="115006" y="123547"/>
                </a:cubicBezTo>
                <a:cubicBezTo>
                  <a:pt x="115006" y="125329"/>
                  <a:pt x="115716" y="127467"/>
                  <a:pt x="117134" y="128893"/>
                </a:cubicBezTo>
                <a:cubicBezTo>
                  <a:pt x="120326" y="131744"/>
                  <a:pt x="125291" y="131744"/>
                  <a:pt x="128129" y="128893"/>
                </a:cubicBezTo>
                <a:cubicBezTo>
                  <a:pt x="129547" y="127467"/>
                  <a:pt x="130611" y="125329"/>
                  <a:pt x="130611" y="123547"/>
                </a:cubicBezTo>
                <a:cubicBezTo>
                  <a:pt x="130611" y="121053"/>
                  <a:pt x="129547" y="119271"/>
                  <a:pt x="128129" y="117845"/>
                </a:cubicBezTo>
                <a:cubicBezTo>
                  <a:pt x="126710" y="116420"/>
                  <a:pt x="124937" y="115707"/>
                  <a:pt x="122809" y="115707"/>
                </a:cubicBezTo>
                <a:close/>
                <a:moveTo>
                  <a:pt x="122676" y="106976"/>
                </a:moveTo>
                <a:cubicBezTo>
                  <a:pt x="126976" y="106976"/>
                  <a:pt x="131321" y="108579"/>
                  <a:pt x="134513" y="111787"/>
                </a:cubicBezTo>
                <a:cubicBezTo>
                  <a:pt x="137704" y="114638"/>
                  <a:pt x="139123" y="118914"/>
                  <a:pt x="139123" y="123547"/>
                </a:cubicBezTo>
                <a:cubicBezTo>
                  <a:pt x="139123" y="127824"/>
                  <a:pt x="137704" y="131744"/>
                  <a:pt x="134513" y="134951"/>
                </a:cubicBezTo>
                <a:cubicBezTo>
                  <a:pt x="131321" y="138159"/>
                  <a:pt x="127065" y="139941"/>
                  <a:pt x="122809" y="139941"/>
                </a:cubicBezTo>
                <a:cubicBezTo>
                  <a:pt x="118198" y="139941"/>
                  <a:pt x="114297" y="138159"/>
                  <a:pt x="111105" y="134951"/>
                </a:cubicBezTo>
                <a:cubicBezTo>
                  <a:pt x="107913" y="131744"/>
                  <a:pt x="106140" y="127824"/>
                  <a:pt x="106140" y="123547"/>
                </a:cubicBezTo>
                <a:cubicBezTo>
                  <a:pt x="106140" y="118914"/>
                  <a:pt x="107913" y="114638"/>
                  <a:pt x="111105" y="111787"/>
                </a:cubicBezTo>
                <a:cubicBezTo>
                  <a:pt x="114120" y="108579"/>
                  <a:pt x="118376" y="106976"/>
                  <a:pt x="122676" y="106976"/>
                </a:cubicBezTo>
                <a:close/>
                <a:moveTo>
                  <a:pt x="124215" y="72273"/>
                </a:moveTo>
                <a:cubicBezTo>
                  <a:pt x="137602" y="72273"/>
                  <a:pt x="150988" y="77273"/>
                  <a:pt x="161119" y="87274"/>
                </a:cubicBezTo>
                <a:cubicBezTo>
                  <a:pt x="162928" y="89060"/>
                  <a:pt x="162928" y="91918"/>
                  <a:pt x="161119" y="93704"/>
                </a:cubicBezTo>
                <a:cubicBezTo>
                  <a:pt x="160034" y="94418"/>
                  <a:pt x="158949" y="94775"/>
                  <a:pt x="157863" y="94775"/>
                </a:cubicBezTo>
                <a:cubicBezTo>
                  <a:pt x="156777" y="94775"/>
                  <a:pt x="155692" y="94418"/>
                  <a:pt x="154607" y="93704"/>
                </a:cubicBezTo>
                <a:cubicBezTo>
                  <a:pt x="137602" y="76916"/>
                  <a:pt x="110467" y="76916"/>
                  <a:pt x="93462" y="93704"/>
                </a:cubicBezTo>
                <a:cubicBezTo>
                  <a:pt x="92015" y="95490"/>
                  <a:pt x="88759" y="95490"/>
                  <a:pt x="87312" y="93704"/>
                </a:cubicBezTo>
                <a:cubicBezTo>
                  <a:pt x="85503" y="91918"/>
                  <a:pt x="85503" y="89060"/>
                  <a:pt x="87312" y="87274"/>
                </a:cubicBezTo>
                <a:cubicBezTo>
                  <a:pt x="97442" y="77273"/>
                  <a:pt x="110829" y="72273"/>
                  <a:pt x="124215" y="72273"/>
                </a:cubicBezTo>
                <a:close/>
                <a:moveTo>
                  <a:pt x="22219" y="60772"/>
                </a:moveTo>
                <a:cubicBezTo>
                  <a:pt x="24384" y="61850"/>
                  <a:pt x="25105" y="64367"/>
                  <a:pt x="24023" y="66524"/>
                </a:cubicBezTo>
                <a:cubicBezTo>
                  <a:pt x="-1594" y="111459"/>
                  <a:pt x="5983" y="167537"/>
                  <a:pt x="42423" y="203845"/>
                </a:cubicBezTo>
                <a:lnTo>
                  <a:pt x="123602" y="284728"/>
                </a:lnTo>
                <a:lnTo>
                  <a:pt x="204421" y="203845"/>
                </a:lnTo>
                <a:cubicBezTo>
                  <a:pt x="240861" y="167537"/>
                  <a:pt x="248438" y="111459"/>
                  <a:pt x="223182" y="66524"/>
                </a:cubicBezTo>
                <a:cubicBezTo>
                  <a:pt x="221739" y="64367"/>
                  <a:pt x="222821" y="61850"/>
                  <a:pt x="224625" y="60772"/>
                </a:cubicBezTo>
                <a:cubicBezTo>
                  <a:pt x="226790" y="59334"/>
                  <a:pt x="229677" y="60053"/>
                  <a:pt x="231120" y="62210"/>
                </a:cubicBezTo>
                <a:cubicBezTo>
                  <a:pt x="258179" y="110380"/>
                  <a:pt x="249881" y="171132"/>
                  <a:pt x="210915" y="210316"/>
                </a:cubicBezTo>
                <a:lnTo>
                  <a:pt x="126489" y="294075"/>
                </a:lnTo>
                <a:cubicBezTo>
                  <a:pt x="125767" y="294794"/>
                  <a:pt x="124685" y="295513"/>
                  <a:pt x="123602" y="295513"/>
                </a:cubicBezTo>
                <a:cubicBezTo>
                  <a:pt x="122159" y="295513"/>
                  <a:pt x="121077" y="294794"/>
                  <a:pt x="120355" y="294075"/>
                </a:cubicBezTo>
                <a:lnTo>
                  <a:pt x="35929" y="210316"/>
                </a:lnTo>
                <a:cubicBezTo>
                  <a:pt x="-3037" y="171132"/>
                  <a:pt x="-11335" y="110021"/>
                  <a:pt x="16085" y="62210"/>
                </a:cubicBezTo>
                <a:cubicBezTo>
                  <a:pt x="17168" y="60053"/>
                  <a:pt x="20054" y="59334"/>
                  <a:pt x="22219" y="60772"/>
                </a:cubicBezTo>
                <a:close/>
                <a:moveTo>
                  <a:pt x="124215" y="35522"/>
                </a:moveTo>
                <a:cubicBezTo>
                  <a:pt x="147397" y="35522"/>
                  <a:pt x="169493" y="44713"/>
                  <a:pt x="186517" y="61624"/>
                </a:cubicBezTo>
                <a:cubicBezTo>
                  <a:pt x="188328" y="63462"/>
                  <a:pt x="188328" y="66403"/>
                  <a:pt x="186517" y="68241"/>
                </a:cubicBezTo>
                <a:cubicBezTo>
                  <a:pt x="185430" y="68976"/>
                  <a:pt x="184344" y="69712"/>
                  <a:pt x="183257" y="69712"/>
                </a:cubicBezTo>
                <a:cubicBezTo>
                  <a:pt x="181808" y="69712"/>
                  <a:pt x="181084" y="68976"/>
                  <a:pt x="179997" y="68241"/>
                </a:cubicBezTo>
                <a:cubicBezTo>
                  <a:pt x="165146" y="53168"/>
                  <a:pt x="145224" y="44713"/>
                  <a:pt x="124215" y="44713"/>
                </a:cubicBezTo>
                <a:cubicBezTo>
                  <a:pt x="103207" y="44713"/>
                  <a:pt x="82922" y="53168"/>
                  <a:pt x="68072" y="68241"/>
                </a:cubicBezTo>
                <a:cubicBezTo>
                  <a:pt x="66623" y="70079"/>
                  <a:pt x="63363" y="70079"/>
                  <a:pt x="61914" y="68241"/>
                </a:cubicBezTo>
                <a:cubicBezTo>
                  <a:pt x="60103" y="66403"/>
                  <a:pt x="60103" y="63462"/>
                  <a:pt x="61914" y="61624"/>
                </a:cubicBezTo>
                <a:cubicBezTo>
                  <a:pt x="78214" y="44713"/>
                  <a:pt x="100671" y="35522"/>
                  <a:pt x="124215" y="35522"/>
                </a:cubicBezTo>
                <a:close/>
                <a:moveTo>
                  <a:pt x="123424" y="0"/>
                </a:moveTo>
                <a:cubicBezTo>
                  <a:pt x="154879" y="0"/>
                  <a:pt x="186335" y="12104"/>
                  <a:pt x="210352" y="36311"/>
                </a:cubicBezTo>
                <a:cubicBezTo>
                  <a:pt x="212145" y="38131"/>
                  <a:pt x="212145" y="41043"/>
                  <a:pt x="210352" y="42863"/>
                </a:cubicBezTo>
                <a:cubicBezTo>
                  <a:pt x="209277" y="43591"/>
                  <a:pt x="208560" y="44319"/>
                  <a:pt x="207126" y="44319"/>
                </a:cubicBezTo>
                <a:cubicBezTo>
                  <a:pt x="206051" y="44319"/>
                  <a:pt x="204975" y="43591"/>
                  <a:pt x="203900" y="42863"/>
                </a:cubicBezTo>
                <a:cubicBezTo>
                  <a:pt x="159450" y="-2275"/>
                  <a:pt x="87398" y="-2275"/>
                  <a:pt x="42948" y="42863"/>
                </a:cubicBezTo>
                <a:cubicBezTo>
                  <a:pt x="41155" y="44683"/>
                  <a:pt x="38287" y="44683"/>
                  <a:pt x="36495" y="42863"/>
                </a:cubicBezTo>
                <a:cubicBezTo>
                  <a:pt x="34703" y="41043"/>
                  <a:pt x="34703" y="38131"/>
                  <a:pt x="36495" y="36311"/>
                </a:cubicBezTo>
                <a:cubicBezTo>
                  <a:pt x="60513" y="12104"/>
                  <a:pt x="91968" y="0"/>
                  <a:pt x="123424" y="0"/>
                </a:cubicBezTo>
                <a:close/>
              </a:path>
            </a:pathLst>
          </a:custGeom>
          <a:solidFill>
            <a:schemeClr val="tx2"/>
          </a:solidFill>
          <a:ln>
            <a:solidFill>
              <a:schemeClr val="accent3"/>
            </a:solidFill>
          </a:ln>
          <a:effectLst/>
        </p:spPr>
        <p:txBody>
          <a:bodyPr anchor="ctr"/>
          <a:lstStyle/>
          <a:p>
            <a:endParaRPr lang="en-US" sz="900" dirty="0">
              <a:latin typeface="Lato Light" panose="020F0502020204030203" pitchFamily="34" charset="0"/>
            </a:endParaRPr>
          </a:p>
        </p:txBody>
      </p:sp>
      <p:sp>
        <p:nvSpPr>
          <p:cNvPr id="65" name="Freeform 694">
            <a:extLst>
              <a:ext uri="{FF2B5EF4-FFF2-40B4-BE49-F238E27FC236}">
                <a16:creationId xmlns:a16="http://schemas.microsoft.com/office/drawing/2014/main" id="{07D70334-7A94-0149-AF4A-698F98BDD8AB}"/>
              </a:ext>
            </a:extLst>
          </p:cNvPr>
          <p:cNvSpPr>
            <a:spLocks noChangeArrowheads="1"/>
          </p:cNvSpPr>
          <p:nvPr/>
        </p:nvSpPr>
        <p:spPr bwMode="auto">
          <a:xfrm>
            <a:off x="9149831" y="2395981"/>
            <a:ext cx="445401" cy="443019"/>
          </a:xfrm>
          <a:custGeom>
            <a:avLst/>
            <a:gdLst>
              <a:gd name="T0" fmla="*/ 9018 w 296501"/>
              <a:gd name="T1" fmla="*/ 158301 h 294916"/>
              <a:gd name="T2" fmla="*/ 97391 w 296501"/>
              <a:gd name="T3" fmla="*/ 241348 h 294916"/>
              <a:gd name="T4" fmla="*/ 98834 w 296501"/>
              <a:gd name="T5" fmla="*/ 241708 h 294916"/>
              <a:gd name="T6" fmla="*/ 100277 w 296501"/>
              <a:gd name="T7" fmla="*/ 242427 h 294916"/>
              <a:gd name="T8" fmla="*/ 192978 w 296501"/>
              <a:gd name="T9" fmla="*/ 242427 h 294916"/>
              <a:gd name="T10" fmla="*/ 194421 w 296501"/>
              <a:gd name="T11" fmla="*/ 241708 h 294916"/>
              <a:gd name="T12" fmla="*/ 195864 w 296501"/>
              <a:gd name="T13" fmla="*/ 241348 h 294916"/>
              <a:gd name="T14" fmla="*/ 287484 w 296501"/>
              <a:gd name="T15" fmla="*/ 220856 h 294916"/>
              <a:gd name="T16" fmla="*/ 296501 w 296501"/>
              <a:gd name="T17" fmla="*/ 220856 h 294916"/>
              <a:gd name="T18" fmla="*/ 291812 w 296501"/>
              <a:gd name="T19" fmla="*/ 249977 h 294916"/>
              <a:gd name="T20" fmla="*/ 149693 w 296501"/>
              <a:gd name="T21" fmla="*/ 293837 h 294916"/>
              <a:gd name="T22" fmla="*/ 143561 w 296501"/>
              <a:gd name="T23" fmla="*/ 293837 h 294916"/>
              <a:gd name="T24" fmla="*/ 4689 w 296501"/>
              <a:gd name="T25" fmla="*/ 249977 h 294916"/>
              <a:gd name="T26" fmla="*/ 0 w 296501"/>
              <a:gd name="T27" fmla="*/ 158301 h 294916"/>
              <a:gd name="T28" fmla="*/ 49417 w 296501"/>
              <a:gd name="T29" fmla="*/ 139360 h 294916"/>
              <a:gd name="T30" fmla="*/ 114705 w 296501"/>
              <a:gd name="T31" fmla="*/ 206874 h 294916"/>
              <a:gd name="T32" fmla="*/ 71420 w 296501"/>
              <a:gd name="T33" fmla="*/ 139360 h 294916"/>
              <a:gd name="T34" fmla="*/ 260431 w 296501"/>
              <a:gd name="T35" fmla="*/ 81233 h 294916"/>
              <a:gd name="T36" fmla="*/ 76470 w 296501"/>
              <a:gd name="T37" fmla="*/ 131417 h 294916"/>
              <a:gd name="T38" fmla="*/ 260431 w 296501"/>
              <a:gd name="T39" fmla="*/ 81233 h 294916"/>
              <a:gd name="T40" fmla="*/ 9018 w 296501"/>
              <a:gd name="T41" fmla="*/ 130334 h 294916"/>
              <a:gd name="T42" fmla="*/ 67452 w 296501"/>
              <a:gd name="T43" fmla="*/ 67514 h 294916"/>
              <a:gd name="T44" fmla="*/ 260431 w 296501"/>
              <a:gd name="T45" fmla="*/ 23467 h 294916"/>
              <a:gd name="T46" fmla="*/ 76470 w 296501"/>
              <a:gd name="T47" fmla="*/ 84122 h 294916"/>
              <a:gd name="T48" fmla="*/ 260431 w 296501"/>
              <a:gd name="T49" fmla="*/ 23467 h 294916"/>
              <a:gd name="T50" fmla="*/ 269448 w 296501"/>
              <a:gd name="T51" fmla="*/ 18052 h 294916"/>
              <a:gd name="T52" fmla="*/ 278466 w 296501"/>
              <a:gd name="T53" fmla="*/ 188822 h 294916"/>
              <a:gd name="T54" fmla="*/ 287484 w 296501"/>
              <a:gd name="T55" fmla="*/ 18052 h 294916"/>
              <a:gd name="T56" fmla="*/ 278466 w 296501"/>
              <a:gd name="T57" fmla="*/ 0 h 294916"/>
              <a:gd name="T58" fmla="*/ 296501 w 296501"/>
              <a:gd name="T59" fmla="*/ 179796 h 294916"/>
              <a:gd name="T60" fmla="*/ 261152 w 296501"/>
              <a:gd name="T61" fmla="*/ 183407 h 294916"/>
              <a:gd name="T62" fmla="*/ 114705 w 296501"/>
              <a:gd name="T63" fmla="*/ 215539 h 294916"/>
              <a:gd name="T64" fmla="*/ 40760 w 296501"/>
              <a:gd name="T65" fmla="*/ 139360 h 294916"/>
              <a:gd name="T66" fmla="*/ 0 w 296501"/>
              <a:gd name="T67" fmla="*/ 135028 h 294916"/>
              <a:gd name="T68" fmla="*/ 4689 w 296501"/>
              <a:gd name="T69" fmla="*/ 58488 h 294916"/>
              <a:gd name="T70" fmla="*/ 261152 w 296501"/>
              <a:gd name="T71" fmla="*/ 14080 h 294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6501" h="294916">
                <a:moveTo>
                  <a:pt x="4689" y="153987"/>
                </a:moveTo>
                <a:cubicBezTo>
                  <a:pt x="7214" y="153987"/>
                  <a:pt x="9018" y="155785"/>
                  <a:pt x="9018" y="158301"/>
                </a:cubicBezTo>
                <a:lnTo>
                  <a:pt x="9018" y="241348"/>
                </a:lnTo>
                <a:lnTo>
                  <a:pt x="97391" y="241348"/>
                </a:lnTo>
                <a:cubicBezTo>
                  <a:pt x="97391" y="241348"/>
                  <a:pt x="97752" y="241348"/>
                  <a:pt x="98112" y="241348"/>
                </a:cubicBezTo>
                <a:cubicBezTo>
                  <a:pt x="98112" y="241348"/>
                  <a:pt x="98473" y="241348"/>
                  <a:pt x="98834" y="241708"/>
                </a:cubicBezTo>
                <a:cubicBezTo>
                  <a:pt x="99194" y="241708"/>
                  <a:pt x="99194" y="241708"/>
                  <a:pt x="99555" y="242067"/>
                </a:cubicBezTo>
                <a:cubicBezTo>
                  <a:pt x="99916" y="242067"/>
                  <a:pt x="99916" y="242067"/>
                  <a:pt x="100277" y="242427"/>
                </a:cubicBezTo>
                <a:lnTo>
                  <a:pt x="146808" y="284490"/>
                </a:lnTo>
                <a:lnTo>
                  <a:pt x="192978" y="242427"/>
                </a:lnTo>
                <a:cubicBezTo>
                  <a:pt x="193339" y="242067"/>
                  <a:pt x="193339" y="242067"/>
                  <a:pt x="193339" y="242067"/>
                </a:cubicBezTo>
                <a:cubicBezTo>
                  <a:pt x="194060" y="241708"/>
                  <a:pt x="194060" y="241708"/>
                  <a:pt x="194421" y="241708"/>
                </a:cubicBezTo>
                <a:cubicBezTo>
                  <a:pt x="194782" y="241348"/>
                  <a:pt x="194782" y="241348"/>
                  <a:pt x="195143" y="241348"/>
                </a:cubicBezTo>
                <a:cubicBezTo>
                  <a:pt x="195503" y="241348"/>
                  <a:pt x="195864" y="241348"/>
                  <a:pt x="195864" y="241348"/>
                </a:cubicBezTo>
                <a:lnTo>
                  <a:pt x="287484" y="241348"/>
                </a:lnTo>
                <a:lnTo>
                  <a:pt x="287484" y="220856"/>
                </a:lnTo>
                <a:cubicBezTo>
                  <a:pt x="287484" y="218340"/>
                  <a:pt x="289648" y="216183"/>
                  <a:pt x="291812" y="216183"/>
                </a:cubicBezTo>
                <a:cubicBezTo>
                  <a:pt x="294337" y="216183"/>
                  <a:pt x="296501" y="218340"/>
                  <a:pt x="296501" y="220856"/>
                </a:cubicBezTo>
                <a:lnTo>
                  <a:pt x="296501" y="245662"/>
                </a:lnTo>
                <a:cubicBezTo>
                  <a:pt x="296501" y="248179"/>
                  <a:pt x="294337" y="249977"/>
                  <a:pt x="291812" y="249977"/>
                </a:cubicBezTo>
                <a:lnTo>
                  <a:pt x="197668" y="249977"/>
                </a:lnTo>
                <a:lnTo>
                  <a:pt x="149693" y="293837"/>
                </a:lnTo>
                <a:cubicBezTo>
                  <a:pt x="148611" y="294556"/>
                  <a:pt x="147529" y="294916"/>
                  <a:pt x="146808" y="294916"/>
                </a:cubicBezTo>
                <a:cubicBezTo>
                  <a:pt x="145726" y="294916"/>
                  <a:pt x="144644" y="294556"/>
                  <a:pt x="143561" y="293837"/>
                </a:cubicBezTo>
                <a:lnTo>
                  <a:pt x="95587" y="249977"/>
                </a:lnTo>
                <a:lnTo>
                  <a:pt x="4689" y="249977"/>
                </a:lnTo>
                <a:cubicBezTo>
                  <a:pt x="2164" y="249977"/>
                  <a:pt x="0" y="248179"/>
                  <a:pt x="0" y="245662"/>
                </a:cubicBezTo>
                <a:lnTo>
                  <a:pt x="0" y="158301"/>
                </a:lnTo>
                <a:cubicBezTo>
                  <a:pt x="0" y="155785"/>
                  <a:pt x="2164" y="153987"/>
                  <a:pt x="4689" y="153987"/>
                </a:cubicBezTo>
                <a:close/>
                <a:moveTo>
                  <a:pt x="49417" y="139360"/>
                </a:moveTo>
                <a:cubicBezTo>
                  <a:pt x="49417" y="139721"/>
                  <a:pt x="49417" y="140804"/>
                  <a:pt x="49417" y="141526"/>
                </a:cubicBezTo>
                <a:cubicBezTo>
                  <a:pt x="49417" y="177630"/>
                  <a:pt x="78995" y="206874"/>
                  <a:pt x="114705" y="206874"/>
                </a:cubicBezTo>
                <a:cubicBezTo>
                  <a:pt x="143201" y="206874"/>
                  <a:pt x="167007" y="188822"/>
                  <a:pt x="176025" y="163911"/>
                </a:cubicBezTo>
                <a:lnTo>
                  <a:pt x="71420" y="139360"/>
                </a:lnTo>
                <a:lnTo>
                  <a:pt x="49417" y="139360"/>
                </a:lnTo>
                <a:close/>
                <a:moveTo>
                  <a:pt x="260431" y="81233"/>
                </a:moveTo>
                <a:lnTo>
                  <a:pt x="76470" y="93148"/>
                </a:lnTo>
                <a:lnTo>
                  <a:pt x="76470" y="131417"/>
                </a:lnTo>
                <a:lnTo>
                  <a:pt x="260431" y="174020"/>
                </a:lnTo>
                <a:lnTo>
                  <a:pt x="260431" y="81233"/>
                </a:lnTo>
                <a:close/>
                <a:moveTo>
                  <a:pt x="9018" y="67514"/>
                </a:moveTo>
                <a:lnTo>
                  <a:pt x="9018" y="130334"/>
                </a:lnTo>
                <a:lnTo>
                  <a:pt x="67452" y="130334"/>
                </a:lnTo>
                <a:lnTo>
                  <a:pt x="67452" y="67514"/>
                </a:lnTo>
                <a:lnTo>
                  <a:pt x="9018" y="67514"/>
                </a:lnTo>
                <a:close/>
                <a:moveTo>
                  <a:pt x="260431" y="23467"/>
                </a:moveTo>
                <a:lnTo>
                  <a:pt x="76470" y="66431"/>
                </a:lnTo>
                <a:lnTo>
                  <a:pt x="76470" y="84122"/>
                </a:lnTo>
                <a:lnTo>
                  <a:pt x="260431" y="72207"/>
                </a:lnTo>
                <a:lnTo>
                  <a:pt x="260431" y="23467"/>
                </a:lnTo>
                <a:close/>
                <a:moveTo>
                  <a:pt x="278466" y="9026"/>
                </a:moveTo>
                <a:cubicBezTo>
                  <a:pt x="273416" y="9026"/>
                  <a:pt x="269448" y="12997"/>
                  <a:pt x="269448" y="18052"/>
                </a:cubicBezTo>
                <a:lnTo>
                  <a:pt x="269448" y="179796"/>
                </a:lnTo>
                <a:cubicBezTo>
                  <a:pt x="269448" y="184851"/>
                  <a:pt x="273416" y="188822"/>
                  <a:pt x="278466" y="188822"/>
                </a:cubicBezTo>
                <a:cubicBezTo>
                  <a:pt x="283516" y="188822"/>
                  <a:pt x="287484" y="184851"/>
                  <a:pt x="287484" y="179796"/>
                </a:cubicBezTo>
                <a:lnTo>
                  <a:pt x="287484" y="18052"/>
                </a:lnTo>
                <a:cubicBezTo>
                  <a:pt x="287484" y="12997"/>
                  <a:pt x="283516" y="9026"/>
                  <a:pt x="278466" y="9026"/>
                </a:cubicBezTo>
                <a:close/>
                <a:moveTo>
                  <a:pt x="278466" y="0"/>
                </a:moveTo>
                <a:cubicBezTo>
                  <a:pt x="288566" y="0"/>
                  <a:pt x="296501" y="7943"/>
                  <a:pt x="296501" y="18052"/>
                </a:cubicBezTo>
                <a:lnTo>
                  <a:pt x="296501" y="179796"/>
                </a:lnTo>
                <a:cubicBezTo>
                  <a:pt x="296501" y="189905"/>
                  <a:pt x="288566" y="197848"/>
                  <a:pt x="278466" y="197848"/>
                </a:cubicBezTo>
                <a:cubicBezTo>
                  <a:pt x="269809" y="197848"/>
                  <a:pt x="262595" y="191711"/>
                  <a:pt x="261152" y="183407"/>
                </a:cubicBezTo>
                <a:lnTo>
                  <a:pt x="184682" y="165716"/>
                </a:lnTo>
                <a:cubicBezTo>
                  <a:pt x="174582" y="194599"/>
                  <a:pt x="147169" y="215539"/>
                  <a:pt x="114705" y="215539"/>
                </a:cubicBezTo>
                <a:cubicBezTo>
                  <a:pt x="73584" y="215539"/>
                  <a:pt x="40399" y="182324"/>
                  <a:pt x="40399" y="141526"/>
                </a:cubicBezTo>
                <a:cubicBezTo>
                  <a:pt x="40399" y="140804"/>
                  <a:pt x="40760" y="139721"/>
                  <a:pt x="40760" y="139360"/>
                </a:cubicBezTo>
                <a:lnTo>
                  <a:pt x="4689" y="139360"/>
                </a:lnTo>
                <a:cubicBezTo>
                  <a:pt x="2164" y="139360"/>
                  <a:pt x="0" y="137555"/>
                  <a:pt x="0" y="135028"/>
                </a:cubicBezTo>
                <a:lnTo>
                  <a:pt x="0" y="62820"/>
                </a:lnTo>
                <a:cubicBezTo>
                  <a:pt x="0" y="60293"/>
                  <a:pt x="2164" y="58488"/>
                  <a:pt x="4689" y="58488"/>
                </a:cubicBezTo>
                <a:lnTo>
                  <a:pt x="71420" y="58488"/>
                </a:lnTo>
                <a:lnTo>
                  <a:pt x="261152" y="14080"/>
                </a:lnTo>
                <a:cubicBezTo>
                  <a:pt x="262595" y="6138"/>
                  <a:pt x="269809" y="0"/>
                  <a:pt x="278466" y="0"/>
                </a:cubicBezTo>
                <a:close/>
              </a:path>
            </a:pathLst>
          </a:custGeom>
          <a:solidFill>
            <a:schemeClr val="tx2"/>
          </a:solidFill>
          <a:ln>
            <a:solidFill>
              <a:schemeClr val="accent3"/>
            </a:solidFill>
          </a:ln>
          <a:effectLst/>
        </p:spPr>
        <p:txBody>
          <a:bodyPr anchor="ctr"/>
          <a:lstStyle/>
          <a:p>
            <a:endParaRPr lang="en-US" sz="900" dirty="0">
              <a:latin typeface="Lato Light" panose="020F0502020204030203" pitchFamily="34" charset="0"/>
            </a:endParaRPr>
          </a:p>
        </p:txBody>
      </p:sp>
      <p:sp>
        <p:nvSpPr>
          <p:cNvPr id="66" name="Freeform 170">
            <a:extLst>
              <a:ext uri="{FF2B5EF4-FFF2-40B4-BE49-F238E27FC236}">
                <a16:creationId xmlns:a16="http://schemas.microsoft.com/office/drawing/2014/main" id="{3A641334-64DA-3B48-A9E5-7A81C5BD3AB2}"/>
              </a:ext>
            </a:extLst>
          </p:cNvPr>
          <p:cNvSpPr>
            <a:spLocks noChangeArrowheads="1"/>
          </p:cNvSpPr>
          <p:nvPr/>
        </p:nvSpPr>
        <p:spPr bwMode="auto">
          <a:xfrm>
            <a:off x="7245304" y="5531228"/>
            <a:ext cx="445401" cy="459691"/>
          </a:xfrm>
          <a:custGeom>
            <a:avLst/>
            <a:gdLst>
              <a:gd name="T0" fmla="*/ 43456557 w 823"/>
              <a:gd name="T1" fmla="*/ 82117470 h 852"/>
              <a:gd name="T2" fmla="*/ 68567908 w 823"/>
              <a:gd name="T3" fmla="*/ 57158796 h 852"/>
              <a:gd name="T4" fmla="*/ 68567908 w 823"/>
              <a:gd name="T5" fmla="*/ 27286423 h 852"/>
              <a:gd name="T6" fmla="*/ 38382489 w 823"/>
              <a:gd name="T7" fmla="*/ 27286423 h 852"/>
              <a:gd name="T8" fmla="*/ 41374916 w 823"/>
              <a:gd name="T9" fmla="*/ 60262583 h 852"/>
              <a:gd name="T10" fmla="*/ 28363848 w 823"/>
              <a:gd name="T11" fmla="*/ 67116374 h 852"/>
              <a:gd name="T12" fmla="*/ 28363848 w 823"/>
              <a:gd name="T13" fmla="*/ 17328846 h 852"/>
              <a:gd name="T14" fmla="*/ 78586189 w 823"/>
              <a:gd name="T15" fmla="*/ 17328846 h 852"/>
              <a:gd name="T16" fmla="*/ 78586189 w 823"/>
              <a:gd name="T17" fmla="*/ 67116374 h 852"/>
              <a:gd name="T18" fmla="*/ 74032261 w 823"/>
              <a:gd name="T19" fmla="*/ 71771874 h 852"/>
              <a:gd name="T20" fmla="*/ 53475198 w 823"/>
              <a:gd name="T21" fmla="*/ 92075047 h 852"/>
              <a:gd name="T22" fmla="*/ 92247612 w 823"/>
              <a:gd name="T23" fmla="*/ 72159892 h 852"/>
              <a:gd name="T24" fmla="*/ 90686471 w 823"/>
              <a:gd name="T25" fmla="*/ 71125297 h 852"/>
              <a:gd name="T26" fmla="*/ 80798045 w 823"/>
              <a:gd name="T27" fmla="*/ 69444124 h 852"/>
              <a:gd name="T28" fmla="*/ 80798045 w 823"/>
              <a:gd name="T29" fmla="*/ 15001096 h 852"/>
              <a:gd name="T30" fmla="*/ 26151991 w 823"/>
              <a:gd name="T31" fmla="*/ 15001096 h 852"/>
              <a:gd name="T32" fmla="*/ 26151991 w 823"/>
              <a:gd name="T33" fmla="*/ 69444124 h 852"/>
              <a:gd name="T34" fmla="*/ 30705919 w 823"/>
              <a:gd name="T35" fmla="*/ 73970165 h 852"/>
              <a:gd name="T36" fmla="*/ 31876775 w 823"/>
              <a:gd name="T37" fmla="*/ 74487642 h 852"/>
              <a:gd name="T38" fmla="*/ 44887843 w 823"/>
              <a:gd name="T39" fmla="*/ 61297179 h 852"/>
              <a:gd name="T40" fmla="*/ 44887843 w 823"/>
              <a:gd name="T41" fmla="*/ 58969428 h 852"/>
              <a:gd name="T42" fmla="*/ 40724200 w 823"/>
              <a:gd name="T43" fmla="*/ 54960506 h 852"/>
              <a:gd name="T44" fmla="*/ 40724200 w 823"/>
              <a:gd name="T45" fmla="*/ 29484714 h 852"/>
              <a:gd name="T46" fmla="*/ 66225836 w 823"/>
              <a:gd name="T47" fmla="*/ 29484714 h 852"/>
              <a:gd name="T48" fmla="*/ 40073845 w 823"/>
              <a:gd name="T49" fmla="*/ 80953415 h 852"/>
              <a:gd name="T50" fmla="*/ 39553345 w 823"/>
              <a:gd name="T51" fmla="*/ 82117470 h 852"/>
              <a:gd name="T52" fmla="*/ 40073845 w 823"/>
              <a:gd name="T53" fmla="*/ 83281165 h 852"/>
              <a:gd name="T54" fmla="*/ 52303982 w 823"/>
              <a:gd name="T55" fmla="*/ 95437393 h 852"/>
              <a:gd name="T56" fmla="*/ 53475198 w 823"/>
              <a:gd name="T57" fmla="*/ 95954511 h 852"/>
              <a:gd name="T58" fmla="*/ 75853832 w 823"/>
              <a:gd name="T59" fmla="*/ 74487642 h 852"/>
              <a:gd name="T60" fmla="*/ 102916609 w 823"/>
              <a:gd name="T61" fmla="*/ 106817225 h 852"/>
              <a:gd name="T62" fmla="*/ 17304566 w 823"/>
              <a:gd name="T63" fmla="*/ 74487642 h 852"/>
              <a:gd name="T64" fmla="*/ 20427208 w 823"/>
              <a:gd name="T65" fmla="*/ 74487642 h 852"/>
              <a:gd name="T66" fmla="*/ 22118564 w 823"/>
              <a:gd name="T67" fmla="*/ 72806470 h 852"/>
              <a:gd name="T68" fmla="*/ 16263565 w 823"/>
              <a:gd name="T69" fmla="*/ 71125297 h 852"/>
              <a:gd name="T70" fmla="*/ 14702424 w 823"/>
              <a:gd name="T71" fmla="*/ 72159892 h 852"/>
              <a:gd name="T72" fmla="*/ 130215 w 823"/>
              <a:gd name="T73" fmla="*/ 107722361 h 852"/>
              <a:gd name="T74" fmla="*/ 260070 w 823"/>
              <a:gd name="T75" fmla="*/ 109274434 h 852"/>
              <a:gd name="T76" fmla="*/ 105258680 w 823"/>
              <a:gd name="T77" fmla="*/ 110050111 h 852"/>
              <a:gd name="T78" fmla="*/ 106689966 w 823"/>
              <a:gd name="T79" fmla="*/ 109274434 h 852"/>
              <a:gd name="T80" fmla="*/ 106820182 w 823"/>
              <a:gd name="T81" fmla="*/ 107722361 h 85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23" h="852">
                <a:moveTo>
                  <a:pt x="411" y="712"/>
                </a:moveTo>
                <a:lnTo>
                  <a:pt x="334" y="635"/>
                </a:lnTo>
                <a:lnTo>
                  <a:pt x="527" y="442"/>
                </a:lnTo>
                <a:cubicBezTo>
                  <a:pt x="591" y="378"/>
                  <a:pt x="591" y="274"/>
                  <a:pt x="527" y="211"/>
                </a:cubicBezTo>
                <a:cubicBezTo>
                  <a:pt x="463" y="147"/>
                  <a:pt x="359" y="147"/>
                  <a:pt x="295" y="211"/>
                </a:cubicBezTo>
                <a:cubicBezTo>
                  <a:pt x="231" y="274"/>
                  <a:pt x="231" y="378"/>
                  <a:pt x="295" y="442"/>
                </a:cubicBezTo>
                <a:lnTo>
                  <a:pt x="318" y="466"/>
                </a:lnTo>
                <a:lnTo>
                  <a:pt x="244" y="545"/>
                </a:lnTo>
                <a:lnTo>
                  <a:pt x="218" y="519"/>
                </a:lnTo>
                <a:cubicBezTo>
                  <a:pt x="112" y="413"/>
                  <a:pt x="112" y="240"/>
                  <a:pt x="218" y="134"/>
                </a:cubicBezTo>
                <a:cubicBezTo>
                  <a:pt x="325" y="28"/>
                  <a:pt x="497" y="28"/>
                  <a:pt x="604" y="134"/>
                </a:cubicBezTo>
                <a:cubicBezTo>
                  <a:pt x="710" y="240"/>
                  <a:pt x="710" y="413"/>
                  <a:pt x="604" y="519"/>
                </a:cubicBezTo>
                <a:lnTo>
                  <a:pt x="569" y="555"/>
                </a:lnTo>
                <a:cubicBezTo>
                  <a:pt x="569" y="555"/>
                  <a:pt x="569" y="555"/>
                  <a:pt x="568" y="555"/>
                </a:cubicBezTo>
                <a:lnTo>
                  <a:pt x="411" y="712"/>
                </a:lnTo>
                <a:close/>
                <a:moveTo>
                  <a:pt x="821" y="833"/>
                </a:moveTo>
                <a:lnTo>
                  <a:pt x="709" y="558"/>
                </a:lnTo>
                <a:cubicBezTo>
                  <a:pt x="707" y="554"/>
                  <a:pt x="702" y="550"/>
                  <a:pt x="697" y="550"/>
                </a:cubicBezTo>
                <a:lnTo>
                  <a:pt x="608" y="550"/>
                </a:lnTo>
                <a:lnTo>
                  <a:pt x="621" y="537"/>
                </a:lnTo>
                <a:cubicBezTo>
                  <a:pt x="737" y="420"/>
                  <a:pt x="737" y="232"/>
                  <a:pt x="621" y="116"/>
                </a:cubicBezTo>
                <a:cubicBezTo>
                  <a:pt x="505" y="0"/>
                  <a:pt x="317" y="0"/>
                  <a:pt x="201" y="116"/>
                </a:cubicBezTo>
                <a:cubicBezTo>
                  <a:pt x="85" y="232"/>
                  <a:pt x="85" y="420"/>
                  <a:pt x="201" y="537"/>
                </a:cubicBezTo>
                <a:lnTo>
                  <a:pt x="236" y="572"/>
                </a:lnTo>
                <a:cubicBezTo>
                  <a:pt x="238" y="574"/>
                  <a:pt x="242" y="576"/>
                  <a:pt x="245" y="576"/>
                </a:cubicBezTo>
                <a:cubicBezTo>
                  <a:pt x="248" y="576"/>
                  <a:pt x="251" y="574"/>
                  <a:pt x="254" y="571"/>
                </a:cubicBezTo>
                <a:lnTo>
                  <a:pt x="345" y="474"/>
                </a:lnTo>
                <a:cubicBezTo>
                  <a:pt x="349" y="469"/>
                  <a:pt x="349" y="461"/>
                  <a:pt x="345" y="456"/>
                </a:cubicBezTo>
                <a:lnTo>
                  <a:pt x="313" y="425"/>
                </a:lnTo>
                <a:cubicBezTo>
                  <a:pt x="258" y="371"/>
                  <a:pt x="258" y="283"/>
                  <a:pt x="313" y="228"/>
                </a:cubicBezTo>
                <a:cubicBezTo>
                  <a:pt x="367" y="174"/>
                  <a:pt x="455" y="174"/>
                  <a:pt x="509" y="228"/>
                </a:cubicBezTo>
                <a:cubicBezTo>
                  <a:pt x="564" y="283"/>
                  <a:pt x="564" y="371"/>
                  <a:pt x="509" y="425"/>
                </a:cubicBezTo>
                <a:lnTo>
                  <a:pt x="308" y="626"/>
                </a:lnTo>
                <a:cubicBezTo>
                  <a:pt x="305" y="628"/>
                  <a:pt x="304" y="632"/>
                  <a:pt x="304" y="635"/>
                </a:cubicBezTo>
                <a:cubicBezTo>
                  <a:pt x="304" y="638"/>
                  <a:pt x="305" y="641"/>
                  <a:pt x="308" y="644"/>
                </a:cubicBezTo>
                <a:lnTo>
                  <a:pt x="402" y="738"/>
                </a:lnTo>
                <a:cubicBezTo>
                  <a:pt x="404" y="741"/>
                  <a:pt x="408" y="742"/>
                  <a:pt x="411" y="742"/>
                </a:cubicBezTo>
                <a:cubicBezTo>
                  <a:pt x="414" y="742"/>
                  <a:pt x="418" y="741"/>
                  <a:pt x="420" y="738"/>
                </a:cubicBezTo>
                <a:lnTo>
                  <a:pt x="583" y="576"/>
                </a:lnTo>
                <a:lnTo>
                  <a:pt x="689" y="576"/>
                </a:lnTo>
                <a:lnTo>
                  <a:pt x="791" y="826"/>
                </a:lnTo>
                <a:lnTo>
                  <a:pt x="31" y="826"/>
                </a:lnTo>
                <a:lnTo>
                  <a:pt x="133" y="576"/>
                </a:lnTo>
                <a:lnTo>
                  <a:pt x="157" y="576"/>
                </a:lnTo>
                <a:cubicBezTo>
                  <a:pt x="164" y="576"/>
                  <a:pt x="170" y="570"/>
                  <a:pt x="170" y="563"/>
                </a:cubicBezTo>
                <a:cubicBezTo>
                  <a:pt x="170" y="556"/>
                  <a:pt x="164" y="550"/>
                  <a:pt x="157" y="550"/>
                </a:cubicBezTo>
                <a:lnTo>
                  <a:pt x="125" y="550"/>
                </a:lnTo>
                <a:cubicBezTo>
                  <a:pt x="120" y="550"/>
                  <a:pt x="115" y="554"/>
                  <a:pt x="113" y="558"/>
                </a:cubicBezTo>
                <a:lnTo>
                  <a:pt x="1" y="833"/>
                </a:lnTo>
                <a:cubicBezTo>
                  <a:pt x="0" y="838"/>
                  <a:pt x="0" y="842"/>
                  <a:pt x="2" y="845"/>
                </a:cubicBezTo>
                <a:cubicBezTo>
                  <a:pt x="5" y="849"/>
                  <a:pt x="9" y="851"/>
                  <a:pt x="13" y="851"/>
                </a:cubicBezTo>
                <a:lnTo>
                  <a:pt x="809" y="851"/>
                </a:lnTo>
                <a:cubicBezTo>
                  <a:pt x="813" y="851"/>
                  <a:pt x="817" y="849"/>
                  <a:pt x="820" y="845"/>
                </a:cubicBezTo>
                <a:cubicBezTo>
                  <a:pt x="822" y="842"/>
                  <a:pt x="822" y="838"/>
                  <a:pt x="821" y="833"/>
                </a:cubicBezTo>
                <a:close/>
              </a:path>
            </a:pathLst>
          </a:custGeom>
          <a:solidFill>
            <a:schemeClr val="tx2"/>
          </a:solidFill>
          <a:ln>
            <a:solidFill>
              <a:schemeClr val="accent3"/>
            </a:solidFill>
          </a:ln>
          <a:effectLst/>
        </p:spPr>
        <p:txBody>
          <a:bodyPr wrap="none" anchor="ctr"/>
          <a:lstStyle/>
          <a:p>
            <a:endParaRPr lang="en-US" sz="900" dirty="0">
              <a:latin typeface="Lato Light" panose="020F0502020204030203" pitchFamily="34" charset="0"/>
            </a:endParaRPr>
          </a:p>
        </p:txBody>
      </p:sp>
      <p:sp>
        <p:nvSpPr>
          <p:cNvPr id="67" name="Freeform 696">
            <a:extLst>
              <a:ext uri="{FF2B5EF4-FFF2-40B4-BE49-F238E27FC236}">
                <a16:creationId xmlns:a16="http://schemas.microsoft.com/office/drawing/2014/main" id="{378E775A-50DF-B34D-8837-9C3171DA6734}"/>
              </a:ext>
            </a:extLst>
          </p:cNvPr>
          <p:cNvSpPr>
            <a:spLocks noChangeArrowheads="1"/>
          </p:cNvSpPr>
          <p:nvPr/>
        </p:nvSpPr>
        <p:spPr bwMode="auto">
          <a:xfrm>
            <a:off x="9009284" y="4618933"/>
            <a:ext cx="445402" cy="431110"/>
          </a:xfrm>
          <a:custGeom>
            <a:avLst/>
            <a:gdLst>
              <a:gd name="T0" fmla="*/ 223953 w 296503"/>
              <a:gd name="T1" fmla="*/ 201613 h 286978"/>
              <a:gd name="T2" fmla="*/ 223953 w 296503"/>
              <a:gd name="T3" fmla="*/ 210772 h 286978"/>
              <a:gd name="T4" fmla="*/ 134938 w 296503"/>
              <a:gd name="T5" fmla="*/ 206009 h 286978"/>
              <a:gd name="T6" fmla="*/ 191682 w 296503"/>
              <a:gd name="T7" fmla="*/ 161925 h 286978"/>
              <a:gd name="T8" fmla="*/ 255225 w 296503"/>
              <a:gd name="T9" fmla="*/ 166497 h 286978"/>
              <a:gd name="T10" fmla="*/ 191682 w 296503"/>
              <a:gd name="T11" fmla="*/ 171069 h 286978"/>
              <a:gd name="T12" fmla="*/ 191682 w 296503"/>
              <a:gd name="T13" fmla="*/ 161925 h 286978"/>
              <a:gd name="T14" fmla="*/ 166704 w 296503"/>
              <a:gd name="T15" fmla="*/ 161925 h 286978"/>
              <a:gd name="T16" fmla="*/ 166704 w 296503"/>
              <a:gd name="T17" fmla="*/ 171069 h 286978"/>
              <a:gd name="T18" fmla="*/ 134938 w 296503"/>
              <a:gd name="T19" fmla="*/ 166497 h 286978"/>
              <a:gd name="T20" fmla="*/ 223775 w 296503"/>
              <a:gd name="T21" fmla="*/ 120650 h 286978"/>
              <a:gd name="T22" fmla="*/ 255227 w 296503"/>
              <a:gd name="T23" fmla="*/ 125412 h 286978"/>
              <a:gd name="T24" fmla="*/ 223775 w 296503"/>
              <a:gd name="T25" fmla="*/ 129809 h 286978"/>
              <a:gd name="T26" fmla="*/ 223775 w 296503"/>
              <a:gd name="T27" fmla="*/ 120650 h 286978"/>
              <a:gd name="T28" fmla="*/ 197754 w 296503"/>
              <a:gd name="T29" fmla="*/ 120650 h 286978"/>
              <a:gd name="T30" fmla="*/ 197754 w 296503"/>
              <a:gd name="T31" fmla="*/ 129809 h 286978"/>
              <a:gd name="T32" fmla="*/ 134938 w 296503"/>
              <a:gd name="T33" fmla="*/ 125412 h 286978"/>
              <a:gd name="T34" fmla="*/ 44450 w 296503"/>
              <a:gd name="T35" fmla="*/ 120650 h 286978"/>
              <a:gd name="T36" fmla="*/ 77421 w 296503"/>
              <a:gd name="T37" fmla="*/ 125412 h 286978"/>
              <a:gd name="T38" fmla="*/ 44450 w 296503"/>
              <a:gd name="T39" fmla="*/ 129809 h 286978"/>
              <a:gd name="T40" fmla="*/ 44450 w 296503"/>
              <a:gd name="T41" fmla="*/ 120650 h 286978"/>
              <a:gd name="T42" fmla="*/ 103162 w 296503"/>
              <a:gd name="T43" fmla="*/ 107662 h 286978"/>
              <a:gd name="T44" fmla="*/ 121198 w 296503"/>
              <a:gd name="T45" fmla="*/ 241969 h 286978"/>
              <a:gd name="T46" fmla="*/ 222918 w 296503"/>
              <a:gd name="T47" fmla="*/ 243049 h 286978"/>
              <a:gd name="T48" fmla="*/ 256103 w 296503"/>
              <a:gd name="T49" fmla="*/ 246650 h 286978"/>
              <a:gd name="T50" fmla="*/ 269449 w 296503"/>
              <a:gd name="T51" fmla="*/ 241969 h 286978"/>
              <a:gd name="T52" fmla="*/ 287485 w 296503"/>
              <a:gd name="T53" fmla="*/ 107662 h 286978"/>
              <a:gd name="T54" fmla="*/ 121198 w 296503"/>
              <a:gd name="T55" fmla="*/ 89658 h 286978"/>
              <a:gd name="T56" fmla="*/ 80728 w 296503"/>
              <a:gd name="T57" fmla="*/ 80963 h 286978"/>
              <a:gd name="T58" fmla="*/ 80728 w 296503"/>
              <a:gd name="T59" fmla="*/ 90122 h 286978"/>
              <a:gd name="T60" fmla="*/ 39688 w 296503"/>
              <a:gd name="T61" fmla="*/ 85725 h 286978"/>
              <a:gd name="T62" fmla="*/ 129794 w 296503"/>
              <a:gd name="T63" fmla="*/ 39688 h 286978"/>
              <a:gd name="T64" fmla="*/ 161560 w 296503"/>
              <a:gd name="T65" fmla="*/ 44084 h 286978"/>
              <a:gd name="T66" fmla="*/ 129794 w 296503"/>
              <a:gd name="T67" fmla="*/ 48847 h 286978"/>
              <a:gd name="T68" fmla="*/ 129794 w 296503"/>
              <a:gd name="T69" fmla="*/ 39688 h 286978"/>
              <a:gd name="T70" fmla="*/ 102866 w 296503"/>
              <a:gd name="T71" fmla="*/ 39688 h 286978"/>
              <a:gd name="T72" fmla="*/ 102866 w 296503"/>
              <a:gd name="T73" fmla="*/ 48847 h 286978"/>
              <a:gd name="T74" fmla="*/ 39688 w 296503"/>
              <a:gd name="T75" fmla="*/ 44084 h 286978"/>
              <a:gd name="T76" fmla="*/ 27053 w 296503"/>
              <a:gd name="T77" fmla="*/ 8642 h 286978"/>
              <a:gd name="T78" fmla="*/ 9017 w 296503"/>
              <a:gd name="T79" fmla="*/ 143309 h 286978"/>
              <a:gd name="T80" fmla="*/ 35710 w 296503"/>
              <a:gd name="T81" fmla="*/ 161312 h 286978"/>
              <a:gd name="T82" fmla="*/ 40399 w 296503"/>
              <a:gd name="T83" fmla="*/ 191559 h 286978"/>
              <a:gd name="T84" fmla="*/ 76470 w 296503"/>
              <a:gd name="T85" fmla="*/ 161312 h 286978"/>
              <a:gd name="T86" fmla="*/ 94145 w 296503"/>
              <a:gd name="T87" fmla="*/ 107662 h 286978"/>
              <a:gd name="T88" fmla="*/ 192979 w 296503"/>
              <a:gd name="T89" fmla="*/ 80656 h 286978"/>
              <a:gd name="T90" fmla="*/ 174944 w 296503"/>
              <a:gd name="T91" fmla="*/ 8642 h 286978"/>
              <a:gd name="T92" fmla="*/ 27053 w 296503"/>
              <a:gd name="T93" fmla="*/ 0 h 286978"/>
              <a:gd name="T94" fmla="*/ 202358 w 296503"/>
              <a:gd name="T95" fmla="*/ 26645 h 286978"/>
              <a:gd name="T96" fmla="*/ 269449 w 296503"/>
              <a:gd name="T97" fmla="*/ 80656 h 286978"/>
              <a:gd name="T98" fmla="*/ 296503 w 296503"/>
              <a:gd name="T99" fmla="*/ 223965 h 286978"/>
              <a:gd name="T100" fmla="*/ 264760 w 296503"/>
              <a:gd name="T101" fmla="*/ 250971 h 286978"/>
              <a:gd name="T102" fmla="*/ 262235 w 296503"/>
              <a:gd name="T103" fmla="*/ 286618 h 286978"/>
              <a:gd name="T104" fmla="*/ 257546 w 296503"/>
              <a:gd name="T105" fmla="*/ 285538 h 286978"/>
              <a:gd name="T106" fmla="*/ 121198 w 296503"/>
              <a:gd name="T107" fmla="*/ 250971 h 286978"/>
              <a:gd name="T108" fmla="*/ 94145 w 296503"/>
              <a:gd name="T109" fmla="*/ 169954 h 286978"/>
              <a:gd name="T110" fmla="*/ 38956 w 296503"/>
              <a:gd name="T111" fmla="*/ 205242 h 286978"/>
              <a:gd name="T112" fmla="*/ 34267 w 296503"/>
              <a:gd name="T113" fmla="*/ 205602 h 286978"/>
              <a:gd name="T114" fmla="*/ 31381 w 296503"/>
              <a:gd name="T115" fmla="*/ 169954 h 286978"/>
              <a:gd name="T116" fmla="*/ 0 w 296503"/>
              <a:gd name="T117" fmla="*/ 143309 h 286978"/>
              <a:gd name="T118" fmla="*/ 27053 w 296503"/>
              <a:gd name="T119" fmla="*/ 0 h 286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6503" h="286978">
                <a:moveTo>
                  <a:pt x="139228" y="201613"/>
                </a:moveTo>
                <a:lnTo>
                  <a:pt x="223953" y="201613"/>
                </a:lnTo>
                <a:cubicBezTo>
                  <a:pt x="226098" y="201613"/>
                  <a:pt x="228243" y="203445"/>
                  <a:pt x="228243" y="206009"/>
                </a:cubicBezTo>
                <a:cubicBezTo>
                  <a:pt x="228243" y="208940"/>
                  <a:pt x="226098" y="210772"/>
                  <a:pt x="223953" y="210772"/>
                </a:cubicBezTo>
                <a:lnTo>
                  <a:pt x="139228" y="210772"/>
                </a:lnTo>
                <a:cubicBezTo>
                  <a:pt x="136726" y="210772"/>
                  <a:pt x="134938" y="208940"/>
                  <a:pt x="134938" y="206009"/>
                </a:cubicBezTo>
                <a:cubicBezTo>
                  <a:pt x="134938" y="203445"/>
                  <a:pt x="136726" y="201613"/>
                  <a:pt x="139228" y="201613"/>
                </a:cubicBezTo>
                <a:close/>
                <a:moveTo>
                  <a:pt x="191682" y="161925"/>
                </a:moveTo>
                <a:lnTo>
                  <a:pt x="250505" y="161925"/>
                </a:lnTo>
                <a:cubicBezTo>
                  <a:pt x="253047" y="161925"/>
                  <a:pt x="255225" y="164211"/>
                  <a:pt x="255225" y="166497"/>
                </a:cubicBezTo>
                <a:cubicBezTo>
                  <a:pt x="255225" y="169164"/>
                  <a:pt x="253047" y="171069"/>
                  <a:pt x="250505" y="171069"/>
                </a:cubicBezTo>
                <a:lnTo>
                  <a:pt x="191682" y="171069"/>
                </a:lnTo>
                <a:cubicBezTo>
                  <a:pt x="189141" y="171069"/>
                  <a:pt x="187325" y="169164"/>
                  <a:pt x="187325" y="166497"/>
                </a:cubicBezTo>
                <a:cubicBezTo>
                  <a:pt x="187325" y="164211"/>
                  <a:pt x="189141" y="161925"/>
                  <a:pt x="191682" y="161925"/>
                </a:cubicBezTo>
                <a:close/>
                <a:moveTo>
                  <a:pt x="139320" y="161925"/>
                </a:moveTo>
                <a:lnTo>
                  <a:pt x="166704" y="161925"/>
                </a:lnTo>
                <a:cubicBezTo>
                  <a:pt x="169260" y="161925"/>
                  <a:pt x="171085" y="164211"/>
                  <a:pt x="171085" y="166497"/>
                </a:cubicBezTo>
                <a:cubicBezTo>
                  <a:pt x="171085" y="169164"/>
                  <a:pt x="169260" y="171069"/>
                  <a:pt x="166704" y="171069"/>
                </a:cubicBezTo>
                <a:lnTo>
                  <a:pt x="139320" y="171069"/>
                </a:lnTo>
                <a:cubicBezTo>
                  <a:pt x="136764" y="171069"/>
                  <a:pt x="134938" y="169164"/>
                  <a:pt x="134938" y="166497"/>
                </a:cubicBezTo>
                <a:cubicBezTo>
                  <a:pt x="134938" y="164211"/>
                  <a:pt x="136764" y="161925"/>
                  <a:pt x="139320" y="161925"/>
                </a:cubicBezTo>
                <a:close/>
                <a:moveTo>
                  <a:pt x="223775" y="120650"/>
                </a:moveTo>
                <a:lnTo>
                  <a:pt x="250527" y="120650"/>
                </a:lnTo>
                <a:cubicBezTo>
                  <a:pt x="253058" y="120650"/>
                  <a:pt x="255227" y="122482"/>
                  <a:pt x="255227" y="125412"/>
                </a:cubicBezTo>
                <a:cubicBezTo>
                  <a:pt x="255227" y="127611"/>
                  <a:pt x="253058" y="129809"/>
                  <a:pt x="250527" y="129809"/>
                </a:cubicBezTo>
                <a:lnTo>
                  <a:pt x="223775" y="129809"/>
                </a:lnTo>
                <a:cubicBezTo>
                  <a:pt x="221244" y="129809"/>
                  <a:pt x="219075" y="127611"/>
                  <a:pt x="219075" y="125412"/>
                </a:cubicBezTo>
                <a:cubicBezTo>
                  <a:pt x="219075" y="122482"/>
                  <a:pt x="221244" y="120650"/>
                  <a:pt x="223775" y="120650"/>
                </a:cubicBezTo>
                <a:close/>
                <a:moveTo>
                  <a:pt x="139295" y="120650"/>
                </a:moveTo>
                <a:lnTo>
                  <a:pt x="197754" y="120650"/>
                </a:lnTo>
                <a:cubicBezTo>
                  <a:pt x="200659" y="120650"/>
                  <a:pt x="202837" y="122482"/>
                  <a:pt x="202837" y="125412"/>
                </a:cubicBezTo>
                <a:cubicBezTo>
                  <a:pt x="202837" y="127611"/>
                  <a:pt x="200659" y="129809"/>
                  <a:pt x="197754" y="129809"/>
                </a:cubicBezTo>
                <a:lnTo>
                  <a:pt x="139295" y="129809"/>
                </a:lnTo>
                <a:cubicBezTo>
                  <a:pt x="136754" y="129809"/>
                  <a:pt x="134938" y="127611"/>
                  <a:pt x="134938" y="125412"/>
                </a:cubicBezTo>
                <a:cubicBezTo>
                  <a:pt x="134938" y="122482"/>
                  <a:pt x="136754" y="120650"/>
                  <a:pt x="139295" y="120650"/>
                </a:cubicBezTo>
                <a:close/>
                <a:moveTo>
                  <a:pt x="44450" y="120650"/>
                </a:moveTo>
                <a:lnTo>
                  <a:pt x="72659" y="120650"/>
                </a:lnTo>
                <a:cubicBezTo>
                  <a:pt x="75223" y="120650"/>
                  <a:pt x="77421" y="122482"/>
                  <a:pt x="77421" y="125412"/>
                </a:cubicBezTo>
                <a:cubicBezTo>
                  <a:pt x="77421" y="127611"/>
                  <a:pt x="75223" y="129809"/>
                  <a:pt x="72659" y="129809"/>
                </a:cubicBezTo>
                <a:lnTo>
                  <a:pt x="44450" y="129809"/>
                </a:lnTo>
                <a:cubicBezTo>
                  <a:pt x="41886" y="129809"/>
                  <a:pt x="39688" y="127611"/>
                  <a:pt x="39688" y="125412"/>
                </a:cubicBezTo>
                <a:cubicBezTo>
                  <a:pt x="39688" y="122482"/>
                  <a:pt x="41886" y="120650"/>
                  <a:pt x="44450" y="120650"/>
                </a:cubicBezTo>
                <a:close/>
                <a:moveTo>
                  <a:pt x="121198" y="89658"/>
                </a:moveTo>
                <a:cubicBezTo>
                  <a:pt x="111459" y="89658"/>
                  <a:pt x="103162" y="97580"/>
                  <a:pt x="103162" y="107662"/>
                </a:cubicBezTo>
                <a:lnTo>
                  <a:pt x="103162" y="223965"/>
                </a:lnTo>
                <a:cubicBezTo>
                  <a:pt x="103162" y="234047"/>
                  <a:pt x="111459" y="241969"/>
                  <a:pt x="121198" y="241969"/>
                </a:cubicBezTo>
                <a:lnTo>
                  <a:pt x="220032" y="241969"/>
                </a:lnTo>
                <a:cubicBezTo>
                  <a:pt x="221114" y="241969"/>
                  <a:pt x="222197" y="242329"/>
                  <a:pt x="222918" y="243049"/>
                </a:cubicBezTo>
                <a:lnTo>
                  <a:pt x="256103" y="272215"/>
                </a:lnTo>
                <a:lnTo>
                  <a:pt x="256103" y="246650"/>
                </a:lnTo>
                <a:cubicBezTo>
                  <a:pt x="256103" y="243769"/>
                  <a:pt x="257907" y="241969"/>
                  <a:pt x="260432" y="241969"/>
                </a:cubicBezTo>
                <a:lnTo>
                  <a:pt x="269449" y="241969"/>
                </a:lnTo>
                <a:cubicBezTo>
                  <a:pt x="279189" y="241969"/>
                  <a:pt x="287485" y="234047"/>
                  <a:pt x="287485" y="223965"/>
                </a:cubicBezTo>
                <a:lnTo>
                  <a:pt x="287485" y="107662"/>
                </a:lnTo>
                <a:cubicBezTo>
                  <a:pt x="287485" y="97580"/>
                  <a:pt x="279189" y="89658"/>
                  <a:pt x="269449" y="89658"/>
                </a:cubicBezTo>
                <a:lnTo>
                  <a:pt x="121198" y="89658"/>
                </a:lnTo>
                <a:close/>
                <a:moveTo>
                  <a:pt x="44327" y="80963"/>
                </a:moveTo>
                <a:lnTo>
                  <a:pt x="80728" y="80963"/>
                </a:lnTo>
                <a:cubicBezTo>
                  <a:pt x="83227" y="80963"/>
                  <a:pt x="85368" y="82795"/>
                  <a:pt x="85368" y="85725"/>
                </a:cubicBezTo>
                <a:cubicBezTo>
                  <a:pt x="85368" y="87924"/>
                  <a:pt x="83227" y="90122"/>
                  <a:pt x="80728" y="90122"/>
                </a:cubicBezTo>
                <a:lnTo>
                  <a:pt x="44327" y="90122"/>
                </a:lnTo>
                <a:cubicBezTo>
                  <a:pt x="41829" y="90122"/>
                  <a:pt x="39688" y="87924"/>
                  <a:pt x="39688" y="85725"/>
                </a:cubicBezTo>
                <a:cubicBezTo>
                  <a:pt x="39688" y="82795"/>
                  <a:pt x="41829" y="80963"/>
                  <a:pt x="44327" y="80963"/>
                </a:cubicBezTo>
                <a:close/>
                <a:moveTo>
                  <a:pt x="129794" y="39688"/>
                </a:moveTo>
                <a:lnTo>
                  <a:pt x="157179" y="39688"/>
                </a:lnTo>
                <a:cubicBezTo>
                  <a:pt x="159369" y="39688"/>
                  <a:pt x="161560" y="41520"/>
                  <a:pt x="161560" y="44084"/>
                </a:cubicBezTo>
                <a:cubicBezTo>
                  <a:pt x="161560" y="46649"/>
                  <a:pt x="159369" y="48847"/>
                  <a:pt x="157179" y="48847"/>
                </a:cubicBezTo>
                <a:lnTo>
                  <a:pt x="129794" y="48847"/>
                </a:lnTo>
                <a:cubicBezTo>
                  <a:pt x="127238" y="48847"/>
                  <a:pt x="125413" y="46649"/>
                  <a:pt x="125413" y="44084"/>
                </a:cubicBezTo>
                <a:cubicBezTo>
                  <a:pt x="125413" y="41520"/>
                  <a:pt x="127238" y="39688"/>
                  <a:pt x="129794" y="39688"/>
                </a:cubicBezTo>
                <a:close/>
                <a:moveTo>
                  <a:pt x="44408" y="39688"/>
                </a:moveTo>
                <a:lnTo>
                  <a:pt x="102866" y="39688"/>
                </a:lnTo>
                <a:cubicBezTo>
                  <a:pt x="105408" y="39688"/>
                  <a:pt x="107587" y="41520"/>
                  <a:pt x="107587" y="44084"/>
                </a:cubicBezTo>
                <a:cubicBezTo>
                  <a:pt x="107587" y="46649"/>
                  <a:pt x="105408" y="48847"/>
                  <a:pt x="102866" y="48847"/>
                </a:cubicBezTo>
                <a:lnTo>
                  <a:pt x="44408" y="48847"/>
                </a:lnTo>
                <a:cubicBezTo>
                  <a:pt x="41866" y="48847"/>
                  <a:pt x="39688" y="46649"/>
                  <a:pt x="39688" y="44084"/>
                </a:cubicBezTo>
                <a:cubicBezTo>
                  <a:pt x="39688" y="41520"/>
                  <a:pt x="41866" y="39688"/>
                  <a:pt x="44408" y="39688"/>
                </a:cubicBezTo>
                <a:close/>
                <a:moveTo>
                  <a:pt x="27053" y="8642"/>
                </a:moveTo>
                <a:cubicBezTo>
                  <a:pt x="16953" y="8642"/>
                  <a:pt x="9017" y="16923"/>
                  <a:pt x="9017" y="26645"/>
                </a:cubicBezTo>
                <a:lnTo>
                  <a:pt x="9017" y="143309"/>
                </a:lnTo>
                <a:cubicBezTo>
                  <a:pt x="9017" y="153391"/>
                  <a:pt x="16953" y="161312"/>
                  <a:pt x="27053" y="161312"/>
                </a:cubicBezTo>
                <a:lnTo>
                  <a:pt x="35710" y="161312"/>
                </a:lnTo>
                <a:cubicBezTo>
                  <a:pt x="38596" y="161312"/>
                  <a:pt x="40399" y="163473"/>
                  <a:pt x="40399" y="165633"/>
                </a:cubicBezTo>
                <a:lnTo>
                  <a:pt x="40399" y="191559"/>
                </a:lnTo>
                <a:lnTo>
                  <a:pt x="73224" y="162393"/>
                </a:lnTo>
                <a:cubicBezTo>
                  <a:pt x="74306" y="161673"/>
                  <a:pt x="75388" y="161312"/>
                  <a:pt x="76470" y="161312"/>
                </a:cubicBezTo>
                <a:lnTo>
                  <a:pt x="94145" y="161312"/>
                </a:lnTo>
                <a:lnTo>
                  <a:pt x="94145" y="107662"/>
                </a:lnTo>
                <a:cubicBezTo>
                  <a:pt x="94145" y="92899"/>
                  <a:pt x="106409" y="80656"/>
                  <a:pt x="121198" y="80656"/>
                </a:cubicBezTo>
                <a:lnTo>
                  <a:pt x="192979" y="80656"/>
                </a:lnTo>
                <a:lnTo>
                  <a:pt x="192979" y="26645"/>
                </a:lnTo>
                <a:cubicBezTo>
                  <a:pt x="192979" y="16923"/>
                  <a:pt x="185044" y="8642"/>
                  <a:pt x="174944" y="8642"/>
                </a:cubicBezTo>
                <a:lnTo>
                  <a:pt x="27053" y="8642"/>
                </a:lnTo>
                <a:close/>
                <a:moveTo>
                  <a:pt x="27053" y="0"/>
                </a:moveTo>
                <a:lnTo>
                  <a:pt x="174944" y="0"/>
                </a:lnTo>
                <a:cubicBezTo>
                  <a:pt x="190094" y="0"/>
                  <a:pt x="202358" y="11882"/>
                  <a:pt x="202358" y="26645"/>
                </a:cubicBezTo>
                <a:lnTo>
                  <a:pt x="202358" y="80656"/>
                </a:lnTo>
                <a:lnTo>
                  <a:pt x="269449" y="80656"/>
                </a:lnTo>
                <a:cubicBezTo>
                  <a:pt x="284238" y="80656"/>
                  <a:pt x="296503" y="92899"/>
                  <a:pt x="296503" y="107662"/>
                </a:cubicBezTo>
                <a:lnTo>
                  <a:pt x="296503" y="223965"/>
                </a:lnTo>
                <a:cubicBezTo>
                  <a:pt x="296503" y="238728"/>
                  <a:pt x="284238" y="250971"/>
                  <a:pt x="269449" y="250971"/>
                </a:cubicBezTo>
                <a:lnTo>
                  <a:pt x="264760" y="250971"/>
                </a:lnTo>
                <a:lnTo>
                  <a:pt x="264760" y="282297"/>
                </a:lnTo>
                <a:cubicBezTo>
                  <a:pt x="264760" y="284097"/>
                  <a:pt x="263678" y="285538"/>
                  <a:pt x="262235" y="286618"/>
                </a:cubicBezTo>
                <a:cubicBezTo>
                  <a:pt x="261875" y="286618"/>
                  <a:pt x="261153" y="286978"/>
                  <a:pt x="260432" y="286978"/>
                </a:cubicBezTo>
                <a:cubicBezTo>
                  <a:pt x="259350" y="286978"/>
                  <a:pt x="258267" y="286618"/>
                  <a:pt x="257546" y="285538"/>
                </a:cubicBezTo>
                <a:lnTo>
                  <a:pt x="218229" y="250971"/>
                </a:lnTo>
                <a:lnTo>
                  <a:pt x="121198" y="250971"/>
                </a:lnTo>
                <a:cubicBezTo>
                  <a:pt x="106409" y="250971"/>
                  <a:pt x="94145" y="238728"/>
                  <a:pt x="94145" y="223965"/>
                </a:cubicBezTo>
                <a:lnTo>
                  <a:pt x="94145" y="169954"/>
                </a:lnTo>
                <a:lnTo>
                  <a:pt x="77913" y="169954"/>
                </a:lnTo>
                <a:lnTo>
                  <a:pt x="38956" y="205242"/>
                </a:lnTo>
                <a:cubicBezTo>
                  <a:pt x="37874" y="205602"/>
                  <a:pt x="36792" y="205962"/>
                  <a:pt x="35710" y="205962"/>
                </a:cubicBezTo>
                <a:cubicBezTo>
                  <a:pt x="35349" y="205962"/>
                  <a:pt x="34628" y="205962"/>
                  <a:pt x="34267" y="205602"/>
                </a:cubicBezTo>
                <a:cubicBezTo>
                  <a:pt x="32464" y="205242"/>
                  <a:pt x="31381" y="203441"/>
                  <a:pt x="31381" y="201641"/>
                </a:cubicBezTo>
                <a:lnTo>
                  <a:pt x="31381" y="169954"/>
                </a:lnTo>
                <a:lnTo>
                  <a:pt x="27053" y="169954"/>
                </a:lnTo>
                <a:cubicBezTo>
                  <a:pt x="12264" y="169954"/>
                  <a:pt x="0" y="158072"/>
                  <a:pt x="0" y="143309"/>
                </a:cubicBezTo>
                <a:lnTo>
                  <a:pt x="0" y="26645"/>
                </a:lnTo>
                <a:cubicBezTo>
                  <a:pt x="0" y="11882"/>
                  <a:pt x="12264" y="0"/>
                  <a:pt x="27053" y="0"/>
                </a:cubicBezTo>
                <a:close/>
              </a:path>
            </a:pathLst>
          </a:custGeom>
          <a:solidFill>
            <a:schemeClr val="tx2"/>
          </a:solidFill>
          <a:ln>
            <a:solidFill>
              <a:schemeClr val="accent3"/>
            </a:solidFill>
          </a:ln>
          <a:effectLst/>
        </p:spPr>
        <p:txBody>
          <a:bodyPr anchor="ctr"/>
          <a:lstStyle/>
          <a:p>
            <a:endParaRPr lang="en-US" sz="900" dirty="0">
              <a:latin typeface="Lato Light" panose="020F0502020204030203" pitchFamily="34" charset="0"/>
            </a:endParaRPr>
          </a:p>
        </p:txBody>
      </p:sp>
      <p:sp>
        <p:nvSpPr>
          <p:cNvPr id="68" name="Freeform 697">
            <a:extLst>
              <a:ext uri="{FF2B5EF4-FFF2-40B4-BE49-F238E27FC236}">
                <a16:creationId xmlns:a16="http://schemas.microsoft.com/office/drawing/2014/main" id="{FC3287DA-7E8D-C743-81B1-1399418137DB}"/>
              </a:ext>
            </a:extLst>
          </p:cNvPr>
          <p:cNvSpPr>
            <a:spLocks noChangeArrowheads="1"/>
          </p:cNvSpPr>
          <p:nvPr/>
        </p:nvSpPr>
        <p:spPr bwMode="auto">
          <a:xfrm>
            <a:off x="4669873" y="5617011"/>
            <a:ext cx="443019" cy="412056"/>
          </a:xfrm>
          <a:custGeom>
            <a:avLst/>
            <a:gdLst>
              <a:gd name="T0" fmla="*/ 114129 w 294915"/>
              <a:gd name="T1" fmla="*/ 223166 h 274278"/>
              <a:gd name="T2" fmla="*/ 261491 w 294915"/>
              <a:gd name="T3" fmla="*/ 77788 h 274278"/>
              <a:gd name="T4" fmla="*/ 247353 w 294915"/>
              <a:gd name="T5" fmla="*/ 86947 h 274278"/>
              <a:gd name="T6" fmla="*/ 178983 w 294915"/>
              <a:gd name="T7" fmla="*/ 77788 h 274278"/>
              <a:gd name="T8" fmla="*/ 225104 w 294915"/>
              <a:gd name="T9" fmla="*/ 86947 h 274278"/>
              <a:gd name="T10" fmla="*/ 178983 w 294915"/>
              <a:gd name="T11" fmla="*/ 77788 h 274278"/>
              <a:gd name="T12" fmla="*/ 266337 w 294915"/>
              <a:gd name="T13" fmla="*/ 56960 h 274278"/>
              <a:gd name="T14" fmla="*/ 215900 w 294915"/>
              <a:gd name="T15" fmla="*/ 56960 h 274278"/>
              <a:gd name="T16" fmla="*/ 196706 w 294915"/>
              <a:gd name="T17" fmla="*/ 52388 h 274278"/>
              <a:gd name="T18" fmla="*/ 178831 w 294915"/>
              <a:gd name="T19" fmla="*/ 61532 h 274278"/>
              <a:gd name="T20" fmla="*/ 132194 w 294915"/>
              <a:gd name="T21" fmla="*/ 44006 h 274278"/>
              <a:gd name="T22" fmla="*/ 144907 w 294915"/>
              <a:gd name="T23" fmla="*/ 55993 h 274278"/>
              <a:gd name="T24" fmla="*/ 153625 w 294915"/>
              <a:gd name="T25" fmla="*/ 55993 h 274278"/>
              <a:gd name="T26" fmla="*/ 132194 w 294915"/>
              <a:gd name="T27" fmla="*/ 34925 h 274278"/>
              <a:gd name="T28" fmla="*/ 68746 w 294915"/>
              <a:gd name="T29" fmla="*/ 37934 h 274278"/>
              <a:gd name="T30" fmla="*/ 50559 w 294915"/>
              <a:gd name="T31" fmla="*/ 52692 h 274278"/>
              <a:gd name="T32" fmla="*/ 41644 w 294915"/>
              <a:gd name="T33" fmla="*/ 59532 h 274278"/>
              <a:gd name="T34" fmla="*/ 32728 w 294915"/>
              <a:gd name="T35" fmla="*/ 73570 h 274278"/>
              <a:gd name="T36" fmla="*/ 72312 w 294915"/>
              <a:gd name="T37" fmla="*/ 85809 h 274278"/>
              <a:gd name="T38" fmla="*/ 23813 w 294915"/>
              <a:gd name="T39" fmla="*/ 73570 h 274278"/>
              <a:gd name="T40" fmla="*/ 46993 w 294915"/>
              <a:gd name="T41" fmla="*/ 42254 h 274278"/>
              <a:gd name="T42" fmla="*/ 234484 w 294915"/>
              <a:gd name="T43" fmla="*/ 26988 h 274278"/>
              <a:gd name="T44" fmla="*/ 261689 w 294915"/>
              <a:gd name="T45" fmla="*/ 36147 h 274278"/>
              <a:gd name="T46" fmla="*/ 234484 w 294915"/>
              <a:gd name="T47" fmla="*/ 26988 h 274278"/>
              <a:gd name="T48" fmla="*/ 215538 w 294915"/>
              <a:gd name="T49" fmla="*/ 31384 h 274278"/>
              <a:gd name="T50" fmla="*/ 174625 w 294915"/>
              <a:gd name="T51" fmla="*/ 31384 h 274278"/>
              <a:gd name="T52" fmla="*/ 89968 w 294915"/>
              <a:gd name="T53" fmla="*/ 132021 h 274278"/>
              <a:gd name="T54" fmla="*/ 286271 w 294915"/>
              <a:gd name="T55" fmla="*/ 103242 h 274278"/>
              <a:gd name="T56" fmla="*/ 85646 w 294915"/>
              <a:gd name="T57" fmla="*/ 0 h 274278"/>
              <a:gd name="T58" fmla="*/ 294915 w 294915"/>
              <a:gd name="T59" fmla="*/ 107559 h 274278"/>
              <a:gd name="T60" fmla="*/ 88167 w 294915"/>
              <a:gd name="T61" fmla="*/ 144611 h 274278"/>
              <a:gd name="T62" fmla="*/ 80963 w 294915"/>
              <a:gd name="T63" fmla="*/ 141014 h 274278"/>
              <a:gd name="T64" fmla="*/ 4321 w 294915"/>
              <a:gd name="T65" fmla="*/ 0 h 274278"/>
              <a:gd name="T66" fmla="*/ 68045 w 294915"/>
              <a:gd name="T67" fmla="*/ 8999 h 274278"/>
              <a:gd name="T68" fmla="*/ 61565 w 294915"/>
              <a:gd name="T69" fmla="*/ 164495 h 274278"/>
              <a:gd name="T70" fmla="*/ 168133 w 294915"/>
              <a:gd name="T71" fmla="*/ 133900 h 274278"/>
              <a:gd name="T72" fmla="*/ 216377 w 294915"/>
              <a:gd name="T73" fmla="*/ 182132 h 274278"/>
              <a:gd name="T74" fmla="*/ 109089 w 294915"/>
              <a:gd name="T75" fmla="*/ 205529 h 274278"/>
              <a:gd name="T76" fmla="*/ 217817 w 294915"/>
              <a:gd name="T77" fmla="*/ 227485 h 274278"/>
              <a:gd name="T78" fmla="*/ 9001 w 294915"/>
              <a:gd name="T79" fmla="*/ 265280 h 274278"/>
              <a:gd name="T80" fmla="*/ 231498 w 294915"/>
              <a:gd name="T81" fmla="*/ 121661 h 274278"/>
              <a:gd name="T82" fmla="*/ 231498 w 294915"/>
              <a:gd name="T83" fmla="*/ 274278 h 274278"/>
              <a:gd name="T84" fmla="*/ 0 w 294915"/>
              <a:gd name="T85" fmla="*/ 4679 h 274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4915" h="274278">
                <a:moveTo>
                  <a:pt x="64445" y="173854"/>
                </a:moveTo>
                <a:lnTo>
                  <a:pt x="15121" y="223166"/>
                </a:lnTo>
                <a:lnTo>
                  <a:pt x="114129" y="223166"/>
                </a:lnTo>
                <a:lnTo>
                  <a:pt x="64445" y="173854"/>
                </a:lnTo>
                <a:close/>
                <a:moveTo>
                  <a:pt x="247353" y="77788"/>
                </a:moveTo>
                <a:lnTo>
                  <a:pt x="261491" y="77788"/>
                </a:lnTo>
                <a:cubicBezTo>
                  <a:pt x="264096" y="77788"/>
                  <a:pt x="266328" y="79620"/>
                  <a:pt x="266328" y="82184"/>
                </a:cubicBezTo>
                <a:cubicBezTo>
                  <a:pt x="266328" y="85115"/>
                  <a:pt x="264096" y="86947"/>
                  <a:pt x="261491" y="86947"/>
                </a:cubicBezTo>
                <a:lnTo>
                  <a:pt x="247353" y="86947"/>
                </a:lnTo>
                <a:cubicBezTo>
                  <a:pt x="245121" y="86947"/>
                  <a:pt x="242888" y="85115"/>
                  <a:pt x="242888" y="82184"/>
                </a:cubicBezTo>
                <a:cubicBezTo>
                  <a:pt x="242888" y="79620"/>
                  <a:pt x="245121" y="77788"/>
                  <a:pt x="247353" y="77788"/>
                </a:cubicBezTo>
                <a:close/>
                <a:moveTo>
                  <a:pt x="178983" y="77788"/>
                </a:moveTo>
                <a:lnTo>
                  <a:pt x="225104" y="77788"/>
                </a:lnTo>
                <a:cubicBezTo>
                  <a:pt x="227646" y="77788"/>
                  <a:pt x="229825" y="79620"/>
                  <a:pt x="229825" y="82184"/>
                </a:cubicBezTo>
                <a:cubicBezTo>
                  <a:pt x="229825" y="85115"/>
                  <a:pt x="227646" y="86947"/>
                  <a:pt x="225104" y="86947"/>
                </a:cubicBezTo>
                <a:lnTo>
                  <a:pt x="178983" y="86947"/>
                </a:lnTo>
                <a:cubicBezTo>
                  <a:pt x="176804" y="86947"/>
                  <a:pt x="174625" y="85115"/>
                  <a:pt x="174625" y="82184"/>
                </a:cubicBezTo>
                <a:cubicBezTo>
                  <a:pt x="174625" y="79620"/>
                  <a:pt x="176804" y="77788"/>
                  <a:pt x="178983" y="77788"/>
                </a:cubicBezTo>
                <a:close/>
                <a:moveTo>
                  <a:pt x="220255" y="52388"/>
                </a:moveTo>
                <a:lnTo>
                  <a:pt x="261620" y="52388"/>
                </a:lnTo>
                <a:cubicBezTo>
                  <a:pt x="264160" y="52388"/>
                  <a:pt x="266337" y="54293"/>
                  <a:pt x="266337" y="56960"/>
                </a:cubicBezTo>
                <a:cubicBezTo>
                  <a:pt x="266337" y="59627"/>
                  <a:pt x="264160" y="61532"/>
                  <a:pt x="261620" y="61532"/>
                </a:cubicBezTo>
                <a:lnTo>
                  <a:pt x="220255" y="61532"/>
                </a:lnTo>
                <a:cubicBezTo>
                  <a:pt x="218077" y="61532"/>
                  <a:pt x="215900" y="59627"/>
                  <a:pt x="215900" y="56960"/>
                </a:cubicBezTo>
                <a:cubicBezTo>
                  <a:pt x="215900" y="54293"/>
                  <a:pt x="218077" y="52388"/>
                  <a:pt x="220255" y="52388"/>
                </a:cubicBezTo>
                <a:close/>
                <a:moveTo>
                  <a:pt x="178831" y="52388"/>
                </a:moveTo>
                <a:lnTo>
                  <a:pt x="196706" y="52388"/>
                </a:lnTo>
                <a:cubicBezTo>
                  <a:pt x="199160" y="52388"/>
                  <a:pt x="201263" y="54293"/>
                  <a:pt x="201263" y="56960"/>
                </a:cubicBezTo>
                <a:cubicBezTo>
                  <a:pt x="201263" y="59627"/>
                  <a:pt x="199160" y="61532"/>
                  <a:pt x="196706" y="61532"/>
                </a:cubicBezTo>
                <a:lnTo>
                  <a:pt x="178831" y="61532"/>
                </a:lnTo>
                <a:cubicBezTo>
                  <a:pt x="176728" y="61532"/>
                  <a:pt x="174625" y="59627"/>
                  <a:pt x="174625" y="56960"/>
                </a:cubicBezTo>
                <a:cubicBezTo>
                  <a:pt x="174625" y="54293"/>
                  <a:pt x="176728" y="52388"/>
                  <a:pt x="178831" y="52388"/>
                </a:cubicBezTo>
                <a:close/>
                <a:moveTo>
                  <a:pt x="132194" y="44006"/>
                </a:moveTo>
                <a:cubicBezTo>
                  <a:pt x="125655" y="44006"/>
                  <a:pt x="120206" y="49455"/>
                  <a:pt x="120206" y="55993"/>
                </a:cubicBezTo>
                <a:cubicBezTo>
                  <a:pt x="120206" y="62895"/>
                  <a:pt x="125655" y="68344"/>
                  <a:pt x="132194" y="68344"/>
                </a:cubicBezTo>
                <a:cubicBezTo>
                  <a:pt x="139095" y="68344"/>
                  <a:pt x="144907" y="62895"/>
                  <a:pt x="144907" y="55993"/>
                </a:cubicBezTo>
                <a:cubicBezTo>
                  <a:pt x="144907" y="49455"/>
                  <a:pt x="139095" y="44006"/>
                  <a:pt x="132194" y="44006"/>
                </a:cubicBezTo>
                <a:close/>
                <a:moveTo>
                  <a:pt x="132194" y="34925"/>
                </a:moveTo>
                <a:cubicBezTo>
                  <a:pt x="144181" y="34925"/>
                  <a:pt x="153625" y="44369"/>
                  <a:pt x="153625" y="55993"/>
                </a:cubicBezTo>
                <a:cubicBezTo>
                  <a:pt x="153625" y="67617"/>
                  <a:pt x="144181" y="77425"/>
                  <a:pt x="132194" y="77425"/>
                </a:cubicBezTo>
                <a:cubicBezTo>
                  <a:pt x="120570" y="77425"/>
                  <a:pt x="111125" y="67617"/>
                  <a:pt x="111125" y="55993"/>
                </a:cubicBezTo>
                <a:cubicBezTo>
                  <a:pt x="111125" y="44369"/>
                  <a:pt x="120570" y="34925"/>
                  <a:pt x="132194" y="34925"/>
                </a:cubicBezTo>
                <a:close/>
                <a:moveTo>
                  <a:pt x="66606" y="29295"/>
                </a:moveTo>
                <a:cubicBezTo>
                  <a:pt x="69103" y="28575"/>
                  <a:pt x="71599" y="30375"/>
                  <a:pt x="71955" y="32535"/>
                </a:cubicBezTo>
                <a:cubicBezTo>
                  <a:pt x="72669" y="35054"/>
                  <a:pt x="71242" y="37574"/>
                  <a:pt x="68746" y="37934"/>
                </a:cubicBezTo>
                <a:cubicBezTo>
                  <a:pt x="63040" y="39014"/>
                  <a:pt x="58761" y="44053"/>
                  <a:pt x="58048" y="49813"/>
                </a:cubicBezTo>
                <a:cubicBezTo>
                  <a:pt x="57691" y="51612"/>
                  <a:pt x="56621" y="53052"/>
                  <a:pt x="54838" y="53412"/>
                </a:cubicBezTo>
                <a:cubicBezTo>
                  <a:pt x="53768" y="54132"/>
                  <a:pt x="51985" y="53412"/>
                  <a:pt x="50559" y="52692"/>
                </a:cubicBezTo>
                <a:cubicBezTo>
                  <a:pt x="49489" y="51612"/>
                  <a:pt x="48063" y="51252"/>
                  <a:pt x="46993" y="51252"/>
                </a:cubicBezTo>
                <a:cubicBezTo>
                  <a:pt x="43783" y="51252"/>
                  <a:pt x="41287" y="53412"/>
                  <a:pt x="41287" y="56652"/>
                </a:cubicBezTo>
                <a:cubicBezTo>
                  <a:pt x="41287" y="57732"/>
                  <a:pt x="41287" y="58812"/>
                  <a:pt x="41644" y="59532"/>
                </a:cubicBezTo>
                <a:cubicBezTo>
                  <a:pt x="42714" y="60611"/>
                  <a:pt x="42714" y="62411"/>
                  <a:pt x="42000" y="63851"/>
                </a:cubicBezTo>
                <a:cubicBezTo>
                  <a:pt x="41287" y="64931"/>
                  <a:pt x="40217" y="66011"/>
                  <a:pt x="38791" y="66371"/>
                </a:cubicBezTo>
                <a:cubicBezTo>
                  <a:pt x="35225" y="67091"/>
                  <a:pt x="32728" y="69970"/>
                  <a:pt x="32728" y="73570"/>
                </a:cubicBezTo>
                <a:cubicBezTo>
                  <a:pt x="32728" y="77889"/>
                  <a:pt x="36295" y="81129"/>
                  <a:pt x="40217" y="81129"/>
                </a:cubicBezTo>
                <a:lnTo>
                  <a:pt x="67676" y="81129"/>
                </a:lnTo>
                <a:cubicBezTo>
                  <a:pt x="70172" y="81129"/>
                  <a:pt x="72312" y="83289"/>
                  <a:pt x="72312" y="85809"/>
                </a:cubicBezTo>
                <a:cubicBezTo>
                  <a:pt x="72312" y="87968"/>
                  <a:pt x="70172" y="90128"/>
                  <a:pt x="67676" y="90128"/>
                </a:cubicBezTo>
                <a:lnTo>
                  <a:pt x="40217" y="90128"/>
                </a:lnTo>
                <a:cubicBezTo>
                  <a:pt x="31302" y="90128"/>
                  <a:pt x="23813" y="82569"/>
                  <a:pt x="23813" y="73570"/>
                </a:cubicBezTo>
                <a:cubicBezTo>
                  <a:pt x="23813" y="67451"/>
                  <a:pt x="27379" y="61691"/>
                  <a:pt x="32372" y="59172"/>
                </a:cubicBezTo>
                <a:cubicBezTo>
                  <a:pt x="32372" y="58092"/>
                  <a:pt x="32372" y="57732"/>
                  <a:pt x="32372" y="56652"/>
                </a:cubicBezTo>
                <a:cubicBezTo>
                  <a:pt x="32372" y="48733"/>
                  <a:pt x="38791" y="42254"/>
                  <a:pt x="46993" y="42254"/>
                </a:cubicBezTo>
                <a:cubicBezTo>
                  <a:pt x="48063" y="42254"/>
                  <a:pt x="49489" y="42254"/>
                  <a:pt x="50916" y="42613"/>
                </a:cubicBezTo>
                <a:cubicBezTo>
                  <a:pt x="53768" y="36134"/>
                  <a:pt x="59474" y="31095"/>
                  <a:pt x="66606" y="29295"/>
                </a:cubicBezTo>
                <a:close/>
                <a:moveTo>
                  <a:pt x="234484" y="26988"/>
                </a:moveTo>
                <a:lnTo>
                  <a:pt x="261689" y="26988"/>
                </a:lnTo>
                <a:cubicBezTo>
                  <a:pt x="264195" y="26988"/>
                  <a:pt x="266342" y="29186"/>
                  <a:pt x="266342" y="31384"/>
                </a:cubicBezTo>
                <a:cubicBezTo>
                  <a:pt x="266342" y="34315"/>
                  <a:pt x="264195" y="36147"/>
                  <a:pt x="261689" y="36147"/>
                </a:cubicBezTo>
                <a:lnTo>
                  <a:pt x="234484" y="36147"/>
                </a:lnTo>
                <a:cubicBezTo>
                  <a:pt x="232336" y="36147"/>
                  <a:pt x="230188" y="34315"/>
                  <a:pt x="230188" y="31384"/>
                </a:cubicBezTo>
                <a:cubicBezTo>
                  <a:pt x="230188" y="29186"/>
                  <a:pt x="232336" y="26988"/>
                  <a:pt x="234484" y="26988"/>
                </a:cubicBezTo>
                <a:close/>
                <a:moveTo>
                  <a:pt x="178970" y="26988"/>
                </a:moveTo>
                <a:lnTo>
                  <a:pt x="211193" y="26988"/>
                </a:lnTo>
                <a:cubicBezTo>
                  <a:pt x="213728" y="26988"/>
                  <a:pt x="215538" y="29186"/>
                  <a:pt x="215538" y="31384"/>
                </a:cubicBezTo>
                <a:cubicBezTo>
                  <a:pt x="215538" y="34315"/>
                  <a:pt x="213728" y="36147"/>
                  <a:pt x="211193" y="36147"/>
                </a:cubicBezTo>
                <a:lnTo>
                  <a:pt x="178970" y="36147"/>
                </a:lnTo>
                <a:cubicBezTo>
                  <a:pt x="176798" y="36147"/>
                  <a:pt x="174625" y="34315"/>
                  <a:pt x="174625" y="31384"/>
                </a:cubicBezTo>
                <a:cubicBezTo>
                  <a:pt x="174625" y="29186"/>
                  <a:pt x="176798" y="26988"/>
                  <a:pt x="178970" y="26988"/>
                </a:cubicBezTo>
                <a:close/>
                <a:moveTo>
                  <a:pt x="89968" y="8993"/>
                </a:moveTo>
                <a:lnTo>
                  <a:pt x="89968" y="132021"/>
                </a:lnTo>
                <a:lnTo>
                  <a:pt x="125266" y="104321"/>
                </a:lnTo>
                <a:cubicBezTo>
                  <a:pt x="126347" y="103602"/>
                  <a:pt x="127067" y="103242"/>
                  <a:pt x="128148" y="103242"/>
                </a:cubicBezTo>
                <a:lnTo>
                  <a:pt x="286271" y="103242"/>
                </a:lnTo>
                <a:lnTo>
                  <a:pt x="286271" y="8993"/>
                </a:lnTo>
                <a:lnTo>
                  <a:pt x="89968" y="8993"/>
                </a:lnTo>
                <a:close/>
                <a:moveTo>
                  <a:pt x="85646" y="0"/>
                </a:moveTo>
                <a:lnTo>
                  <a:pt x="290593" y="0"/>
                </a:lnTo>
                <a:cubicBezTo>
                  <a:pt x="293114" y="0"/>
                  <a:pt x="294915" y="1799"/>
                  <a:pt x="294915" y="4677"/>
                </a:cubicBezTo>
                <a:lnTo>
                  <a:pt x="294915" y="107559"/>
                </a:lnTo>
                <a:cubicBezTo>
                  <a:pt x="294915" y="110077"/>
                  <a:pt x="293114" y="112236"/>
                  <a:pt x="290593" y="112236"/>
                </a:cubicBezTo>
                <a:lnTo>
                  <a:pt x="129949" y="112236"/>
                </a:lnTo>
                <a:lnTo>
                  <a:pt x="88167" y="144611"/>
                </a:lnTo>
                <a:cubicBezTo>
                  <a:pt x="87447" y="145331"/>
                  <a:pt x="86726" y="145690"/>
                  <a:pt x="85646" y="145690"/>
                </a:cubicBezTo>
                <a:cubicBezTo>
                  <a:pt x="84925" y="145690"/>
                  <a:pt x="84205" y="145690"/>
                  <a:pt x="83845" y="144971"/>
                </a:cubicBezTo>
                <a:cubicBezTo>
                  <a:pt x="82404" y="144251"/>
                  <a:pt x="80963" y="142813"/>
                  <a:pt x="80963" y="141014"/>
                </a:cubicBezTo>
                <a:lnTo>
                  <a:pt x="80963" y="4677"/>
                </a:lnTo>
                <a:cubicBezTo>
                  <a:pt x="80963" y="1799"/>
                  <a:pt x="83124" y="0"/>
                  <a:pt x="85646" y="0"/>
                </a:cubicBezTo>
                <a:close/>
                <a:moveTo>
                  <a:pt x="4321" y="0"/>
                </a:moveTo>
                <a:lnTo>
                  <a:pt x="68045" y="0"/>
                </a:lnTo>
                <a:cubicBezTo>
                  <a:pt x="70566" y="0"/>
                  <a:pt x="72726" y="1800"/>
                  <a:pt x="72726" y="4679"/>
                </a:cubicBezTo>
                <a:cubicBezTo>
                  <a:pt x="72726" y="7199"/>
                  <a:pt x="70566" y="8999"/>
                  <a:pt x="68045" y="8999"/>
                </a:cubicBezTo>
                <a:lnTo>
                  <a:pt x="9001" y="8999"/>
                </a:lnTo>
                <a:lnTo>
                  <a:pt x="9001" y="216687"/>
                </a:lnTo>
                <a:lnTo>
                  <a:pt x="61565" y="164495"/>
                </a:lnTo>
                <a:cubicBezTo>
                  <a:pt x="63365" y="162335"/>
                  <a:pt x="65885" y="162335"/>
                  <a:pt x="67685" y="164495"/>
                </a:cubicBezTo>
                <a:lnTo>
                  <a:pt x="102968" y="199410"/>
                </a:lnTo>
                <a:lnTo>
                  <a:pt x="168133" y="133900"/>
                </a:lnTo>
                <a:cubicBezTo>
                  <a:pt x="169933" y="132100"/>
                  <a:pt x="172813" y="132100"/>
                  <a:pt x="174614" y="133900"/>
                </a:cubicBezTo>
                <a:lnTo>
                  <a:pt x="216377" y="175653"/>
                </a:lnTo>
                <a:cubicBezTo>
                  <a:pt x="218177" y="177453"/>
                  <a:pt x="218177" y="180333"/>
                  <a:pt x="216377" y="182132"/>
                </a:cubicBezTo>
                <a:cubicBezTo>
                  <a:pt x="214577" y="183932"/>
                  <a:pt x="211696" y="183932"/>
                  <a:pt x="209896" y="182132"/>
                </a:cubicBezTo>
                <a:lnTo>
                  <a:pt x="171373" y="143258"/>
                </a:lnTo>
                <a:lnTo>
                  <a:pt x="109089" y="205529"/>
                </a:lnTo>
                <a:lnTo>
                  <a:pt x="126730" y="223166"/>
                </a:lnTo>
                <a:lnTo>
                  <a:pt x="213136" y="223166"/>
                </a:lnTo>
                <a:cubicBezTo>
                  <a:pt x="215657" y="223166"/>
                  <a:pt x="217817" y="225326"/>
                  <a:pt x="217817" y="227485"/>
                </a:cubicBezTo>
                <a:cubicBezTo>
                  <a:pt x="217817" y="230005"/>
                  <a:pt x="215657" y="232165"/>
                  <a:pt x="213136" y="232165"/>
                </a:cubicBezTo>
                <a:lnTo>
                  <a:pt x="9001" y="232165"/>
                </a:lnTo>
                <a:lnTo>
                  <a:pt x="9001" y="265280"/>
                </a:lnTo>
                <a:lnTo>
                  <a:pt x="227178" y="265280"/>
                </a:lnTo>
                <a:lnTo>
                  <a:pt x="227178" y="125981"/>
                </a:lnTo>
                <a:cubicBezTo>
                  <a:pt x="227178" y="123461"/>
                  <a:pt x="228978" y="121661"/>
                  <a:pt x="231498" y="121661"/>
                </a:cubicBezTo>
                <a:cubicBezTo>
                  <a:pt x="234018" y="121661"/>
                  <a:pt x="236178" y="123461"/>
                  <a:pt x="236178" y="125981"/>
                </a:cubicBezTo>
                <a:lnTo>
                  <a:pt x="236178" y="269599"/>
                </a:lnTo>
                <a:cubicBezTo>
                  <a:pt x="236178" y="272119"/>
                  <a:pt x="234018" y="274278"/>
                  <a:pt x="231498" y="274278"/>
                </a:cubicBezTo>
                <a:lnTo>
                  <a:pt x="4321" y="274278"/>
                </a:lnTo>
                <a:cubicBezTo>
                  <a:pt x="1800" y="274278"/>
                  <a:pt x="0" y="272119"/>
                  <a:pt x="0" y="269599"/>
                </a:cubicBezTo>
                <a:lnTo>
                  <a:pt x="0" y="4679"/>
                </a:lnTo>
                <a:cubicBezTo>
                  <a:pt x="0" y="1800"/>
                  <a:pt x="1800" y="0"/>
                  <a:pt x="4321" y="0"/>
                </a:cubicBezTo>
                <a:close/>
              </a:path>
            </a:pathLst>
          </a:custGeom>
          <a:solidFill>
            <a:schemeClr val="tx2"/>
          </a:solidFill>
          <a:ln>
            <a:solidFill>
              <a:schemeClr val="accent3"/>
            </a:solidFill>
          </a:ln>
          <a:effectLst/>
        </p:spPr>
        <p:txBody>
          <a:bodyPr anchor="ctr"/>
          <a:lstStyle/>
          <a:p>
            <a:endParaRPr lang="en-US" sz="900" dirty="0">
              <a:latin typeface="Lato Light" panose="020F0502020204030203" pitchFamily="34" charset="0"/>
            </a:endParaRPr>
          </a:p>
        </p:txBody>
      </p:sp>
      <p:sp>
        <p:nvSpPr>
          <p:cNvPr id="69" name="Freeform 698">
            <a:extLst>
              <a:ext uri="{FF2B5EF4-FFF2-40B4-BE49-F238E27FC236}">
                <a16:creationId xmlns:a16="http://schemas.microsoft.com/office/drawing/2014/main" id="{91949274-C507-FA4A-ABAE-2A1F6E870BF8}"/>
              </a:ext>
            </a:extLst>
          </p:cNvPr>
          <p:cNvSpPr>
            <a:spLocks noChangeArrowheads="1"/>
          </p:cNvSpPr>
          <p:nvPr/>
        </p:nvSpPr>
        <p:spPr bwMode="auto">
          <a:xfrm>
            <a:off x="2651185" y="4328973"/>
            <a:ext cx="378709" cy="445400"/>
          </a:xfrm>
          <a:custGeom>
            <a:avLst/>
            <a:gdLst>
              <a:gd name="T0" fmla="*/ 244555 w 252052"/>
              <a:gd name="T1" fmla="*/ 287337 h 296496"/>
              <a:gd name="T2" fmla="*/ 244555 w 252052"/>
              <a:gd name="T3" fmla="*/ 296496 h 296496"/>
              <a:gd name="T4" fmla="*/ 163512 w 252052"/>
              <a:gd name="T5" fmla="*/ 292100 h 296496"/>
              <a:gd name="T6" fmla="*/ 53888 w 252052"/>
              <a:gd name="T7" fmla="*/ 117475 h 296496"/>
              <a:gd name="T8" fmla="*/ 135892 w 252052"/>
              <a:gd name="T9" fmla="*/ 117475 h 296496"/>
              <a:gd name="T10" fmla="*/ 135892 w 252052"/>
              <a:gd name="T11" fmla="*/ 126405 h 296496"/>
              <a:gd name="T12" fmla="*/ 58563 w 252052"/>
              <a:gd name="T13" fmla="*/ 126405 h 296496"/>
              <a:gd name="T14" fmla="*/ 134453 w 252052"/>
              <a:gd name="T15" fmla="*/ 177125 h 296496"/>
              <a:gd name="T16" fmla="*/ 137331 w 252052"/>
              <a:gd name="T17" fmla="*/ 185340 h 296496"/>
              <a:gd name="T18" fmla="*/ 49212 w 252052"/>
              <a:gd name="T19" fmla="*/ 121761 h 296496"/>
              <a:gd name="T20" fmla="*/ 166377 w 252052"/>
              <a:gd name="T21" fmla="*/ 99479 h 296496"/>
              <a:gd name="T22" fmla="*/ 157738 w 252052"/>
              <a:gd name="T23" fmla="*/ 212774 h 296496"/>
              <a:gd name="T24" fmla="*/ 151978 w 252052"/>
              <a:gd name="T25" fmla="*/ 217090 h 296496"/>
              <a:gd name="T26" fmla="*/ 103021 w 252052"/>
              <a:gd name="T27" fmla="*/ 228959 h 296496"/>
              <a:gd name="T28" fmla="*/ 122460 w 252052"/>
              <a:gd name="T29" fmla="*/ 233995 h 296496"/>
              <a:gd name="T30" fmla="*/ 161338 w 252052"/>
              <a:gd name="T31" fmla="*/ 254136 h 296496"/>
              <a:gd name="T32" fmla="*/ 241253 w 252052"/>
              <a:gd name="T33" fmla="*/ 265286 h 296496"/>
              <a:gd name="T34" fmla="*/ 243053 w 252052"/>
              <a:gd name="T35" fmla="*/ 181123 h 296496"/>
              <a:gd name="T36" fmla="*/ 232973 w 252052"/>
              <a:gd name="T37" fmla="*/ 171772 h 296496"/>
              <a:gd name="T38" fmla="*/ 224334 w 252052"/>
              <a:gd name="T39" fmla="*/ 173211 h 296496"/>
              <a:gd name="T40" fmla="*/ 212095 w 252052"/>
              <a:gd name="T41" fmla="*/ 162421 h 296496"/>
              <a:gd name="T42" fmla="*/ 201655 w 252052"/>
              <a:gd name="T43" fmla="*/ 166017 h 296496"/>
              <a:gd name="T44" fmla="*/ 190496 w 252052"/>
              <a:gd name="T45" fmla="*/ 160263 h 296496"/>
              <a:gd name="T46" fmla="*/ 177897 w 252052"/>
              <a:gd name="T47" fmla="*/ 166017 h 296496"/>
              <a:gd name="T48" fmla="*/ 174657 w 252052"/>
              <a:gd name="T49" fmla="*/ 105593 h 296496"/>
              <a:gd name="T50" fmla="*/ 166377 w 252052"/>
              <a:gd name="T51" fmla="*/ 90487 h 296496"/>
              <a:gd name="T52" fmla="*/ 183656 w 252052"/>
              <a:gd name="T53" fmla="*/ 152710 h 296496"/>
              <a:gd name="T54" fmla="*/ 212095 w 252052"/>
              <a:gd name="T55" fmla="*/ 153429 h 296496"/>
              <a:gd name="T56" fmla="*/ 232973 w 252052"/>
              <a:gd name="T57" fmla="*/ 162780 h 296496"/>
              <a:gd name="T58" fmla="*/ 252052 w 252052"/>
              <a:gd name="T59" fmla="*/ 181123 h 296496"/>
              <a:gd name="T60" fmla="*/ 241253 w 252052"/>
              <a:gd name="T61" fmla="*/ 274277 h 296496"/>
              <a:gd name="T62" fmla="*/ 155578 w 252052"/>
              <a:gd name="T63" fmla="*/ 261329 h 296496"/>
              <a:gd name="T64" fmla="*/ 101222 w 252052"/>
              <a:gd name="T65" fmla="*/ 245504 h 296496"/>
              <a:gd name="T66" fmla="*/ 94382 w 252052"/>
              <a:gd name="T67" fmla="*/ 228240 h 296496"/>
              <a:gd name="T68" fmla="*/ 148739 w 252052"/>
              <a:gd name="T69" fmla="*/ 207020 h 296496"/>
              <a:gd name="T70" fmla="*/ 166377 w 252052"/>
              <a:gd name="T71" fmla="*/ 90487 h 296496"/>
              <a:gd name="T72" fmla="*/ 102596 w 252052"/>
              <a:gd name="T73" fmla="*/ 71261 h 296496"/>
              <a:gd name="T74" fmla="*/ 99328 w 252052"/>
              <a:gd name="T75" fmla="*/ 78670 h 296496"/>
              <a:gd name="T76" fmla="*/ 57565 w 252052"/>
              <a:gd name="T77" fmla="*/ 77258 h 296496"/>
              <a:gd name="T78" fmla="*/ 51391 w 252052"/>
              <a:gd name="T79" fmla="*/ 71261 h 296496"/>
              <a:gd name="T80" fmla="*/ 156940 w 252052"/>
              <a:gd name="T81" fmla="*/ 60678 h 296496"/>
              <a:gd name="T82" fmla="*/ 182019 w 252052"/>
              <a:gd name="T83" fmla="*/ 77258 h 296496"/>
              <a:gd name="T84" fmla="*/ 175983 w 252052"/>
              <a:gd name="T85" fmla="*/ 77258 h 296496"/>
              <a:gd name="T86" fmla="*/ 131595 w 252052"/>
              <a:gd name="T87" fmla="*/ 77258 h 296496"/>
              <a:gd name="T88" fmla="*/ 156940 w 252052"/>
              <a:gd name="T89" fmla="*/ 60678 h 296496"/>
              <a:gd name="T90" fmla="*/ 228241 w 252052"/>
              <a:gd name="T91" fmla="*/ 114177 h 296496"/>
              <a:gd name="T92" fmla="*/ 220346 w 252052"/>
              <a:gd name="T93" fmla="*/ 142183 h 296496"/>
              <a:gd name="T94" fmla="*/ 219269 w 252052"/>
              <a:gd name="T95" fmla="*/ 114177 h 296496"/>
              <a:gd name="T96" fmla="*/ 8971 w 252052"/>
              <a:gd name="T97" fmla="*/ 114177 h 296496"/>
              <a:gd name="T98" fmla="*/ 81463 w 252052"/>
              <a:gd name="T99" fmla="*/ 219019 h 296496"/>
              <a:gd name="T100" fmla="*/ 76080 w 252052"/>
              <a:gd name="T101" fmla="*/ 221891 h 296496"/>
              <a:gd name="T102" fmla="*/ 114121 w 252052"/>
              <a:gd name="T103" fmla="*/ 0 h 296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2052" h="296496">
                <a:moveTo>
                  <a:pt x="167834" y="287337"/>
                </a:moveTo>
                <a:lnTo>
                  <a:pt x="244555" y="287337"/>
                </a:lnTo>
                <a:cubicBezTo>
                  <a:pt x="246716" y="287337"/>
                  <a:pt x="248877" y="289535"/>
                  <a:pt x="248877" y="292100"/>
                </a:cubicBezTo>
                <a:cubicBezTo>
                  <a:pt x="248877" y="294298"/>
                  <a:pt x="246716" y="296496"/>
                  <a:pt x="244555" y="296496"/>
                </a:cubicBezTo>
                <a:lnTo>
                  <a:pt x="167834" y="296496"/>
                </a:lnTo>
                <a:cubicBezTo>
                  <a:pt x="165673" y="296496"/>
                  <a:pt x="163512" y="294298"/>
                  <a:pt x="163512" y="292100"/>
                </a:cubicBezTo>
                <a:cubicBezTo>
                  <a:pt x="163512" y="289535"/>
                  <a:pt x="165673" y="287337"/>
                  <a:pt x="167834" y="287337"/>
                </a:cubicBezTo>
                <a:close/>
                <a:moveTo>
                  <a:pt x="53888" y="117475"/>
                </a:moveTo>
                <a:lnTo>
                  <a:pt x="121146" y="117475"/>
                </a:lnTo>
                <a:lnTo>
                  <a:pt x="135892" y="117475"/>
                </a:lnTo>
                <a:cubicBezTo>
                  <a:pt x="138410" y="117475"/>
                  <a:pt x="140208" y="119618"/>
                  <a:pt x="140208" y="121761"/>
                </a:cubicBezTo>
                <a:cubicBezTo>
                  <a:pt x="140208" y="124262"/>
                  <a:pt x="138410" y="126405"/>
                  <a:pt x="135892" y="126405"/>
                </a:cubicBezTo>
                <a:lnTo>
                  <a:pt x="121146" y="126405"/>
                </a:lnTo>
                <a:lnTo>
                  <a:pt x="58563" y="126405"/>
                </a:lnTo>
                <a:cubicBezTo>
                  <a:pt x="60721" y="156051"/>
                  <a:pt x="86258" y="179625"/>
                  <a:pt x="116470" y="179625"/>
                </a:cubicBezTo>
                <a:cubicBezTo>
                  <a:pt x="122584" y="179625"/>
                  <a:pt x="128699" y="178554"/>
                  <a:pt x="134453" y="177125"/>
                </a:cubicBezTo>
                <a:cubicBezTo>
                  <a:pt x="136971" y="176053"/>
                  <a:pt x="139489" y="177482"/>
                  <a:pt x="140208" y="179625"/>
                </a:cubicBezTo>
                <a:cubicBezTo>
                  <a:pt x="140927" y="182126"/>
                  <a:pt x="139848" y="184626"/>
                  <a:pt x="137331" y="185340"/>
                </a:cubicBezTo>
                <a:cubicBezTo>
                  <a:pt x="130857" y="187483"/>
                  <a:pt x="123663" y="188555"/>
                  <a:pt x="116470" y="188555"/>
                </a:cubicBezTo>
                <a:cubicBezTo>
                  <a:pt x="79424" y="188555"/>
                  <a:pt x="49212" y="158909"/>
                  <a:pt x="49212" y="121761"/>
                </a:cubicBezTo>
                <a:cubicBezTo>
                  <a:pt x="49212" y="119618"/>
                  <a:pt x="51370" y="117475"/>
                  <a:pt x="53888" y="117475"/>
                </a:cubicBezTo>
                <a:close/>
                <a:moveTo>
                  <a:pt x="166377" y="99479"/>
                </a:moveTo>
                <a:cubicBezTo>
                  <a:pt x="161698" y="99479"/>
                  <a:pt x="157738" y="102356"/>
                  <a:pt x="157738" y="105593"/>
                </a:cubicBezTo>
                <a:lnTo>
                  <a:pt x="157738" y="212774"/>
                </a:lnTo>
                <a:cubicBezTo>
                  <a:pt x="157738" y="214213"/>
                  <a:pt x="157018" y="215652"/>
                  <a:pt x="155938" y="216371"/>
                </a:cubicBezTo>
                <a:cubicBezTo>
                  <a:pt x="154858" y="217090"/>
                  <a:pt x="153418" y="217450"/>
                  <a:pt x="151978" y="217090"/>
                </a:cubicBezTo>
                <a:cubicBezTo>
                  <a:pt x="148379" y="216011"/>
                  <a:pt x="138299" y="213494"/>
                  <a:pt x="126420" y="214573"/>
                </a:cubicBezTo>
                <a:cubicBezTo>
                  <a:pt x="113101" y="216011"/>
                  <a:pt x="103381" y="221766"/>
                  <a:pt x="103021" y="228959"/>
                </a:cubicBezTo>
                <a:cubicBezTo>
                  <a:pt x="103021" y="231837"/>
                  <a:pt x="103021" y="234354"/>
                  <a:pt x="103381" y="235793"/>
                </a:cubicBezTo>
                <a:cubicBezTo>
                  <a:pt x="108061" y="235074"/>
                  <a:pt x="116341" y="233995"/>
                  <a:pt x="122460" y="233995"/>
                </a:cubicBezTo>
                <a:cubicBezTo>
                  <a:pt x="125700" y="233995"/>
                  <a:pt x="128220" y="233995"/>
                  <a:pt x="130380" y="234714"/>
                </a:cubicBezTo>
                <a:cubicBezTo>
                  <a:pt x="141899" y="238670"/>
                  <a:pt x="152338" y="246943"/>
                  <a:pt x="161338" y="254136"/>
                </a:cubicBezTo>
                <a:cubicBezTo>
                  <a:pt x="167457" y="259531"/>
                  <a:pt x="174657" y="265286"/>
                  <a:pt x="178257" y="265286"/>
                </a:cubicBezTo>
                <a:lnTo>
                  <a:pt x="241253" y="265286"/>
                </a:lnTo>
                <a:cubicBezTo>
                  <a:pt x="242333" y="265286"/>
                  <a:pt x="243053" y="264566"/>
                  <a:pt x="243053" y="263487"/>
                </a:cubicBezTo>
                <a:lnTo>
                  <a:pt x="243053" y="181123"/>
                </a:lnTo>
                <a:lnTo>
                  <a:pt x="243053" y="180764"/>
                </a:lnTo>
                <a:cubicBezTo>
                  <a:pt x="242693" y="175728"/>
                  <a:pt x="238373" y="171772"/>
                  <a:pt x="232973" y="171772"/>
                </a:cubicBezTo>
                <a:cubicBezTo>
                  <a:pt x="231533" y="171772"/>
                  <a:pt x="230093" y="172132"/>
                  <a:pt x="228294" y="173211"/>
                </a:cubicBezTo>
                <a:cubicBezTo>
                  <a:pt x="227214" y="173930"/>
                  <a:pt x="225774" y="173930"/>
                  <a:pt x="224334" y="173211"/>
                </a:cubicBezTo>
                <a:cubicBezTo>
                  <a:pt x="223254" y="172851"/>
                  <a:pt x="222174" y="171412"/>
                  <a:pt x="221814" y="169974"/>
                </a:cubicBezTo>
                <a:cubicBezTo>
                  <a:pt x="220734" y="165658"/>
                  <a:pt x="216774" y="162421"/>
                  <a:pt x="212095" y="162421"/>
                </a:cubicBezTo>
                <a:cubicBezTo>
                  <a:pt x="209575" y="162421"/>
                  <a:pt x="207415" y="163500"/>
                  <a:pt x="205255" y="164938"/>
                </a:cubicBezTo>
                <a:cubicBezTo>
                  <a:pt x="204535" y="166017"/>
                  <a:pt x="203095" y="166377"/>
                  <a:pt x="201655" y="166017"/>
                </a:cubicBezTo>
                <a:cubicBezTo>
                  <a:pt x="200575" y="166017"/>
                  <a:pt x="199495" y="165658"/>
                  <a:pt x="198775" y="164219"/>
                </a:cubicBezTo>
                <a:cubicBezTo>
                  <a:pt x="196616" y="162061"/>
                  <a:pt x="193736" y="160263"/>
                  <a:pt x="190496" y="160263"/>
                </a:cubicBezTo>
                <a:cubicBezTo>
                  <a:pt x="187616" y="160263"/>
                  <a:pt x="184736" y="162061"/>
                  <a:pt x="182936" y="164219"/>
                </a:cubicBezTo>
                <a:cubicBezTo>
                  <a:pt x="181496" y="166017"/>
                  <a:pt x="179697" y="166377"/>
                  <a:pt x="177897" y="166017"/>
                </a:cubicBezTo>
                <a:cubicBezTo>
                  <a:pt x="176097" y="165298"/>
                  <a:pt x="174657" y="163500"/>
                  <a:pt x="174657" y="161701"/>
                </a:cubicBezTo>
                <a:lnTo>
                  <a:pt x="174657" y="105593"/>
                </a:lnTo>
                <a:cubicBezTo>
                  <a:pt x="174657" y="102356"/>
                  <a:pt x="170697" y="99479"/>
                  <a:pt x="166377" y="99479"/>
                </a:cubicBezTo>
                <a:close/>
                <a:moveTo>
                  <a:pt x="166377" y="90487"/>
                </a:moveTo>
                <a:cubicBezTo>
                  <a:pt x="175737" y="90487"/>
                  <a:pt x="183656" y="97321"/>
                  <a:pt x="183656" y="105593"/>
                </a:cubicBezTo>
                <a:lnTo>
                  <a:pt x="183656" y="152710"/>
                </a:lnTo>
                <a:cubicBezTo>
                  <a:pt x="189776" y="150192"/>
                  <a:pt x="197695" y="151631"/>
                  <a:pt x="202735" y="155587"/>
                </a:cubicBezTo>
                <a:cubicBezTo>
                  <a:pt x="205615" y="154148"/>
                  <a:pt x="208855" y="153429"/>
                  <a:pt x="212095" y="153429"/>
                </a:cubicBezTo>
                <a:cubicBezTo>
                  <a:pt x="219294" y="153429"/>
                  <a:pt x="225774" y="157385"/>
                  <a:pt x="229013" y="163500"/>
                </a:cubicBezTo>
                <a:cubicBezTo>
                  <a:pt x="230453" y="163140"/>
                  <a:pt x="231893" y="162780"/>
                  <a:pt x="232973" y="162780"/>
                </a:cubicBezTo>
                <a:cubicBezTo>
                  <a:pt x="243053" y="162780"/>
                  <a:pt x="250972" y="170333"/>
                  <a:pt x="252052" y="180044"/>
                </a:cubicBezTo>
                <a:cubicBezTo>
                  <a:pt x="252052" y="180404"/>
                  <a:pt x="252052" y="180764"/>
                  <a:pt x="252052" y="181123"/>
                </a:cubicBezTo>
                <a:lnTo>
                  <a:pt x="252052" y="263487"/>
                </a:lnTo>
                <a:cubicBezTo>
                  <a:pt x="252052" y="269242"/>
                  <a:pt x="247372" y="274277"/>
                  <a:pt x="241253" y="274277"/>
                </a:cubicBezTo>
                <a:lnTo>
                  <a:pt x="178257" y="274277"/>
                </a:lnTo>
                <a:cubicBezTo>
                  <a:pt x="171777" y="274277"/>
                  <a:pt x="164578" y="268523"/>
                  <a:pt x="155578" y="261329"/>
                </a:cubicBezTo>
                <a:cubicBezTo>
                  <a:pt x="146939" y="254136"/>
                  <a:pt x="137219" y="246223"/>
                  <a:pt x="127500" y="243346"/>
                </a:cubicBezTo>
                <a:cubicBezTo>
                  <a:pt x="123540" y="241907"/>
                  <a:pt x="109501" y="243706"/>
                  <a:pt x="101222" y="245504"/>
                </a:cubicBezTo>
                <a:cubicBezTo>
                  <a:pt x="99422" y="245864"/>
                  <a:pt x="97262" y="244785"/>
                  <a:pt x="96182" y="243346"/>
                </a:cubicBezTo>
                <a:cubicBezTo>
                  <a:pt x="95822" y="242627"/>
                  <a:pt x="93662" y="238311"/>
                  <a:pt x="94382" y="228240"/>
                </a:cubicBezTo>
                <a:cubicBezTo>
                  <a:pt x="94742" y="216731"/>
                  <a:pt x="107341" y="207379"/>
                  <a:pt x="126060" y="205941"/>
                </a:cubicBezTo>
                <a:cubicBezTo>
                  <a:pt x="135059" y="204862"/>
                  <a:pt x="142979" y="205941"/>
                  <a:pt x="148739" y="207020"/>
                </a:cubicBezTo>
                <a:lnTo>
                  <a:pt x="148739" y="105593"/>
                </a:lnTo>
                <a:cubicBezTo>
                  <a:pt x="148739" y="97321"/>
                  <a:pt x="156658" y="90487"/>
                  <a:pt x="166377" y="90487"/>
                </a:cubicBezTo>
                <a:close/>
                <a:moveTo>
                  <a:pt x="76857" y="60810"/>
                </a:moveTo>
                <a:cubicBezTo>
                  <a:pt x="86163" y="60854"/>
                  <a:pt x="95515" y="64382"/>
                  <a:pt x="102596" y="71261"/>
                </a:cubicBezTo>
                <a:cubicBezTo>
                  <a:pt x="104412" y="72672"/>
                  <a:pt x="104412" y="75495"/>
                  <a:pt x="102596" y="77258"/>
                </a:cubicBezTo>
                <a:cubicBezTo>
                  <a:pt x="101870" y="78317"/>
                  <a:pt x="100780" y="78670"/>
                  <a:pt x="99328" y="78670"/>
                </a:cubicBezTo>
                <a:cubicBezTo>
                  <a:pt x="98238" y="78670"/>
                  <a:pt x="97149" y="78317"/>
                  <a:pt x="96422" y="77258"/>
                </a:cubicBezTo>
                <a:cubicBezTo>
                  <a:pt x="85528" y="67028"/>
                  <a:pt x="68096" y="67028"/>
                  <a:pt x="57565" y="77258"/>
                </a:cubicBezTo>
                <a:cubicBezTo>
                  <a:pt x="55749" y="79022"/>
                  <a:pt x="52844" y="79022"/>
                  <a:pt x="51391" y="77258"/>
                </a:cubicBezTo>
                <a:cubicBezTo>
                  <a:pt x="49212" y="75495"/>
                  <a:pt x="49212" y="72672"/>
                  <a:pt x="51391" y="71261"/>
                </a:cubicBezTo>
                <a:cubicBezTo>
                  <a:pt x="58291" y="64206"/>
                  <a:pt x="67552" y="60766"/>
                  <a:pt x="76857" y="60810"/>
                </a:cubicBezTo>
                <a:close/>
                <a:moveTo>
                  <a:pt x="156940" y="60678"/>
                </a:moveTo>
                <a:cubicBezTo>
                  <a:pt x="166040" y="60678"/>
                  <a:pt x="175095" y="64206"/>
                  <a:pt x="182019" y="71261"/>
                </a:cubicBezTo>
                <a:cubicBezTo>
                  <a:pt x="183795" y="72672"/>
                  <a:pt x="183795" y="75495"/>
                  <a:pt x="182019" y="77258"/>
                </a:cubicBezTo>
                <a:cubicBezTo>
                  <a:pt x="181309" y="78317"/>
                  <a:pt x="180244" y="78670"/>
                  <a:pt x="179179" y="78670"/>
                </a:cubicBezTo>
                <a:cubicBezTo>
                  <a:pt x="178113" y="78670"/>
                  <a:pt x="176693" y="78317"/>
                  <a:pt x="175983" y="77258"/>
                </a:cubicBezTo>
                <a:cubicBezTo>
                  <a:pt x="165330" y="67028"/>
                  <a:pt x="148285" y="67028"/>
                  <a:pt x="137987" y="77258"/>
                </a:cubicBezTo>
                <a:cubicBezTo>
                  <a:pt x="136212" y="79022"/>
                  <a:pt x="133726" y="79022"/>
                  <a:pt x="131595" y="77258"/>
                </a:cubicBezTo>
                <a:cubicBezTo>
                  <a:pt x="130175" y="75495"/>
                  <a:pt x="130175" y="72672"/>
                  <a:pt x="131595" y="71261"/>
                </a:cubicBezTo>
                <a:cubicBezTo>
                  <a:pt x="138697" y="64206"/>
                  <a:pt x="147841" y="60678"/>
                  <a:pt x="156940" y="60678"/>
                </a:cubicBezTo>
                <a:close/>
                <a:moveTo>
                  <a:pt x="114121" y="0"/>
                </a:moveTo>
                <a:cubicBezTo>
                  <a:pt x="177282" y="0"/>
                  <a:pt x="228241" y="51344"/>
                  <a:pt x="228241" y="114177"/>
                </a:cubicBezTo>
                <a:cubicBezTo>
                  <a:pt x="228241" y="122435"/>
                  <a:pt x="227523" y="130693"/>
                  <a:pt x="225729" y="138592"/>
                </a:cubicBezTo>
                <a:cubicBezTo>
                  <a:pt x="225011" y="141105"/>
                  <a:pt x="222858" y="142542"/>
                  <a:pt x="220346" y="142183"/>
                </a:cubicBezTo>
                <a:cubicBezTo>
                  <a:pt x="218193" y="141465"/>
                  <a:pt x="216398" y="138951"/>
                  <a:pt x="217116" y="136797"/>
                </a:cubicBezTo>
                <a:cubicBezTo>
                  <a:pt x="218552" y="129616"/>
                  <a:pt x="219269" y="121717"/>
                  <a:pt x="219269" y="114177"/>
                </a:cubicBezTo>
                <a:cubicBezTo>
                  <a:pt x="219269" y="56370"/>
                  <a:pt x="172257" y="8976"/>
                  <a:pt x="114121" y="8976"/>
                </a:cubicBezTo>
                <a:cubicBezTo>
                  <a:pt x="55984" y="8976"/>
                  <a:pt x="8971" y="56370"/>
                  <a:pt x="8971" y="114177"/>
                </a:cubicBezTo>
                <a:cubicBezTo>
                  <a:pt x="8971" y="158699"/>
                  <a:pt x="36963" y="198553"/>
                  <a:pt x="78951" y="213274"/>
                </a:cubicBezTo>
                <a:cubicBezTo>
                  <a:pt x="81105" y="214351"/>
                  <a:pt x="82540" y="216864"/>
                  <a:pt x="81463" y="219019"/>
                </a:cubicBezTo>
                <a:cubicBezTo>
                  <a:pt x="81105" y="220814"/>
                  <a:pt x="78951" y="221891"/>
                  <a:pt x="77516" y="221891"/>
                </a:cubicBezTo>
                <a:cubicBezTo>
                  <a:pt x="76798" y="221891"/>
                  <a:pt x="76439" y="221891"/>
                  <a:pt x="76080" y="221891"/>
                </a:cubicBezTo>
                <a:cubicBezTo>
                  <a:pt x="30504" y="205734"/>
                  <a:pt x="0" y="162648"/>
                  <a:pt x="0" y="114177"/>
                </a:cubicBezTo>
                <a:cubicBezTo>
                  <a:pt x="0" y="51344"/>
                  <a:pt x="51318" y="0"/>
                  <a:pt x="114121" y="0"/>
                </a:cubicBezTo>
                <a:close/>
              </a:path>
            </a:pathLst>
          </a:custGeom>
          <a:solidFill>
            <a:schemeClr val="tx2"/>
          </a:solidFill>
          <a:ln>
            <a:solidFill>
              <a:schemeClr val="accent3"/>
            </a:solidFill>
          </a:ln>
          <a:effectLst/>
        </p:spPr>
        <p:txBody>
          <a:bodyPr anchor="ctr"/>
          <a:lstStyle/>
          <a:p>
            <a:endParaRPr lang="en-US" sz="900" dirty="0">
              <a:latin typeface="Lato Light" panose="020F0502020204030203" pitchFamily="34" charset="0"/>
            </a:endParaRPr>
          </a:p>
        </p:txBody>
      </p:sp>
      <p:sp>
        <p:nvSpPr>
          <p:cNvPr id="70" name="TextBox 69">
            <a:extLst>
              <a:ext uri="{FF2B5EF4-FFF2-40B4-BE49-F238E27FC236}">
                <a16:creationId xmlns:a16="http://schemas.microsoft.com/office/drawing/2014/main" id="{50104A48-B1F9-BC4F-BC78-B92C83C6D565}"/>
              </a:ext>
            </a:extLst>
          </p:cNvPr>
          <p:cNvSpPr txBox="1"/>
          <p:nvPr/>
        </p:nvSpPr>
        <p:spPr>
          <a:xfrm>
            <a:off x="4232388" y="6110867"/>
            <a:ext cx="1317990" cy="338554"/>
          </a:xfrm>
          <a:prstGeom prst="rect">
            <a:avLst/>
          </a:prstGeom>
          <a:noFill/>
        </p:spPr>
        <p:txBody>
          <a:bodyPr wrap="none" rtlCol="0" anchor="ctr" anchorCtr="0">
            <a:spAutoFit/>
          </a:bodyPr>
          <a:lstStyle/>
          <a:p>
            <a:pPr algn="ctr"/>
            <a:r>
              <a:rPr lang="en-US" sz="1600" b="1" dirty="0">
                <a:solidFill>
                  <a:schemeClr val="accent1"/>
                </a:solidFill>
                <a:latin typeface="Poppins" pitchFamily="2" charset="77"/>
                <a:ea typeface="League Spartan" charset="0"/>
                <a:cs typeface="Poppins" pitchFamily="2" charset="77"/>
              </a:rPr>
              <a:t>YOUR TITLE</a:t>
            </a:r>
          </a:p>
        </p:txBody>
      </p:sp>
      <p:sp>
        <p:nvSpPr>
          <p:cNvPr id="71" name="TextBox 70">
            <a:extLst>
              <a:ext uri="{FF2B5EF4-FFF2-40B4-BE49-F238E27FC236}">
                <a16:creationId xmlns:a16="http://schemas.microsoft.com/office/drawing/2014/main" id="{339DEEE1-A006-3146-8440-B158116C271E}"/>
              </a:ext>
            </a:extLst>
          </p:cNvPr>
          <p:cNvSpPr txBox="1"/>
          <p:nvPr/>
        </p:nvSpPr>
        <p:spPr>
          <a:xfrm>
            <a:off x="6809010" y="6063750"/>
            <a:ext cx="1317990" cy="338554"/>
          </a:xfrm>
          <a:prstGeom prst="rect">
            <a:avLst/>
          </a:prstGeom>
          <a:noFill/>
        </p:spPr>
        <p:txBody>
          <a:bodyPr wrap="none" rtlCol="0" anchor="ctr" anchorCtr="0">
            <a:spAutoFit/>
          </a:bodyPr>
          <a:lstStyle/>
          <a:p>
            <a:pPr algn="ctr"/>
            <a:r>
              <a:rPr lang="en-US" sz="1600" b="1" dirty="0">
                <a:solidFill>
                  <a:schemeClr val="accent1"/>
                </a:solidFill>
                <a:latin typeface="Poppins" pitchFamily="2" charset="77"/>
                <a:ea typeface="League Spartan" charset="0"/>
                <a:cs typeface="Poppins" pitchFamily="2" charset="77"/>
              </a:rPr>
              <a:t>YOUR TITLE</a:t>
            </a:r>
          </a:p>
        </p:txBody>
      </p:sp>
      <p:sp>
        <p:nvSpPr>
          <p:cNvPr id="72" name="TextBox 71">
            <a:extLst>
              <a:ext uri="{FF2B5EF4-FFF2-40B4-BE49-F238E27FC236}">
                <a16:creationId xmlns:a16="http://schemas.microsoft.com/office/drawing/2014/main" id="{1DFCB4CB-C974-E345-8CD9-66F0FACA3C93}"/>
              </a:ext>
            </a:extLst>
          </p:cNvPr>
          <p:cNvSpPr txBox="1"/>
          <p:nvPr/>
        </p:nvSpPr>
        <p:spPr>
          <a:xfrm>
            <a:off x="8572990" y="5162352"/>
            <a:ext cx="1317990" cy="338554"/>
          </a:xfrm>
          <a:prstGeom prst="rect">
            <a:avLst/>
          </a:prstGeom>
          <a:noFill/>
        </p:spPr>
        <p:txBody>
          <a:bodyPr wrap="none" rtlCol="0" anchor="ctr" anchorCtr="0">
            <a:spAutoFit/>
          </a:bodyPr>
          <a:lstStyle/>
          <a:p>
            <a:pPr algn="ctr"/>
            <a:r>
              <a:rPr lang="en-US" sz="1600" b="1" dirty="0">
                <a:solidFill>
                  <a:schemeClr val="accent1"/>
                </a:solidFill>
                <a:latin typeface="Poppins" pitchFamily="2" charset="77"/>
                <a:ea typeface="League Spartan" charset="0"/>
                <a:cs typeface="Poppins" pitchFamily="2" charset="77"/>
              </a:rPr>
              <a:t>YOUR TITLE</a:t>
            </a:r>
          </a:p>
        </p:txBody>
      </p:sp>
      <p:sp>
        <p:nvSpPr>
          <p:cNvPr id="73" name="TextBox 72">
            <a:extLst>
              <a:ext uri="{FF2B5EF4-FFF2-40B4-BE49-F238E27FC236}">
                <a16:creationId xmlns:a16="http://schemas.microsoft.com/office/drawing/2014/main" id="{B0186312-68C0-ED47-8EE2-054C9BE3BD58}"/>
              </a:ext>
            </a:extLst>
          </p:cNvPr>
          <p:cNvSpPr txBox="1"/>
          <p:nvPr/>
        </p:nvSpPr>
        <p:spPr>
          <a:xfrm>
            <a:off x="8712334" y="2951309"/>
            <a:ext cx="1317990" cy="338554"/>
          </a:xfrm>
          <a:prstGeom prst="rect">
            <a:avLst/>
          </a:prstGeom>
          <a:noFill/>
        </p:spPr>
        <p:txBody>
          <a:bodyPr wrap="none" rtlCol="0" anchor="ctr" anchorCtr="0">
            <a:spAutoFit/>
          </a:bodyPr>
          <a:lstStyle/>
          <a:p>
            <a:pPr algn="ctr"/>
            <a:r>
              <a:rPr lang="en-US" sz="1600" b="1" dirty="0">
                <a:solidFill>
                  <a:schemeClr val="accent1"/>
                </a:solidFill>
                <a:latin typeface="Poppins" pitchFamily="2" charset="77"/>
                <a:ea typeface="League Spartan" charset="0"/>
                <a:cs typeface="Poppins" pitchFamily="2" charset="77"/>
              </a:rPr>
              <a:t>YOUR TITLE</a:t>
            </a:r>
          </a:p>
        </p:txBody>
      </p:sp>
      <p:sp>
        <p:nvSpPr>
          <p:cNvPr id="74" name="TextBox 73">
            <a:extLst>
              <a:ext uri="{FF2B5EF4-FFF2-40B4-BE49-F238E27FC236}">
                <a16:creationId xmlns:a16="http://schemas.microsoft.com/office/drawing/2014/main" id="{F33B9B31-D927-314A-B49D-A3E6FD337342}"/>
              </a:ext>
            </a:extLst>
          </p:cNvPr>
          <p:cNvSpPr txBox="1"/>
          <p:nvPr/>
        </p:nvSpPr>
        <p:spPr>
          <a:xfrm>
            <a:off x="7048290" y="1737520"/>
            <a:ext cx="1317990" cy="338554"/>
          </a:xfrm>
          <a:prstGeom prst="rect">
            <a:avLst/>
          </a:prstGeom>
          <a:noFill/>
        </p:spPr>
        <p:txBody>
          <a:bodyPr wrap="none" rtlCol="0" anchor="ctr" anchorCtr="0">
            <a:spAutoFit/>
          </a:bodyPr>
          <a:lstStyle/>
          <a:p>
            <a:pPr algn="ctr"/>
            <a:r>
              <a:rPr lang="en-US" sz="1600" b="1" dirty="0">
                <a:solidFill>
                  <a:schemeClr val="accent1"/>
                </a:solidFill>
                <a:latin typeface="Poppins" pitchFamily="2" charset="77"/>
                <a:ea typeface="League Spartan" charset="0"/>
                <a:cs typeface="Poppins" pitchFamily="2" charset="77"/>
              </a:rPr>
              <a:t>YOUR TITLE</a:t>
            </a:r>
          </a:p>
        </p:txBody>
      </p:sp>
      <p:sp>
        <p:nvSpPr>
          <p:cNvPr id="75" name="TextBox 74">
            <a:extLst>
              <a:ext uri="{FF2B5EF4-FFF2-40B4-BE49-F238E27FC236}">
                <a16:creationId xmlns:a16="http://schemas.microsoft.com/office/drawing/2014/main" id="{C3CB0BA0-A346-8F40-A758-72AEAE5BD610}"/>
              </a:ext>
            </a:extLst>
          </p:cNvPr>
          <p:cNvSpPr txBox="1"/>
          <p:nvPr/>
        </p:nvSpPr>
        <p:spPr>
          <a:xfrm>
            <a:off x="4883113" y="1743109"/>
            <a:ext cx="1317990" cy="338554"/>
          </a:xfrm>
          <a:prstGeom prst="rect">
            <a:avLst/>
          </a:prstGeom>
          <a:noFill/>
        </p:spPr>
        <p:txBody>
          <a:bodyPr wrap="none" rtlCol="0" anchor="ctr" anchorCtr="0">
            <a:spAutoFit/>
          </a:bodyPr>
          <a:lstStyle/>
          <a:p>
            <a:pPr algn="ctr"/>
            <a:r>
              <a:rPr lang="en-US" sz="1600" b="1" dirty="0">
                <a:solidFill>
                  <a:schemeClr val="accent1"/>
                </a:solidFill>
                <a:latin typeface="Poppins" pitchFamily="2" charset="77"/>
                <a:ea typeface="League Spartan" charset="0"/>
                <a:cs typeface="Poppins" pitchFamily="2" charset="77"/>
              </a:rPr>
              <a:t>YOUR TITLE</a:t>
            </a:r>
          </a:p>
        </p:txBody>
      </p:sp>
      <p:sp>
        <p:nvSpPr>
          <p:cNvPr id="76" name="TextBox 75">
            <a:extLst>
              <a:ext uri="{FF2B5EF4-FFF2-40B4-BE49-F238E27FC236}">
                <a16:creationId xmlns:a16="http://schemas.microsoft.com/office/drawing/2014/main" id="{1EFDEBB3-F9A4-BA46-9BCA-6E169AA8EDB0}"/>
              </a:ext>
            </a:extLst>
          </p:cNvPr>
          <p:cNvSpPr txBox="1"/>
          <p:nvPr/>
        </p:nvSpPr>
        <p:spPr>
          <a:xfrm>
            <a:off x="2628727" y="2658922"/>
            <a:ext cx="1317990" cy="338554"/>
          </a:xfrm>
          <a:prstGeom prst="rect">
            <a:avLst/>
          </a:prstGeom>
          <a:noFill/>
        </p:spPr>
        <p:txBody>
          <a:bodyPr wrap="none" rtlCol="0" anchor="ctr" anchorCtr="0">
            <a:spAutoFit/>
          </a:bodyPr>
          <a:lstStyle/>
          <a:p>
            <a:pPr algn="ctr"/>
            <a:r>
              <a:rPr lang="en-US" sz="1600" b="1" dirty="0">
                <a:solidFill>
                  <a:schemeClr val="accent1"/>
                </a:solidFill>
                <a:latin typeface="Poppins" pitchFamily="2" charset="77"/>
                <a:ea typeface="League Spartan" charset="0"/>
                <a:cs typeface="Poppins" pitchFamily="2" charset="77"/>
              </a:rPr>
              <a:t>YOUR TITLE</a:t>
            </a:r>
          </a:p>
        </p:txBody>
      </p:sp>
      <p:sp>
        <p:nvSpPr>
          <p:cNvPr id="77" name="TextBox 76">
            <a:extLst>
              <a:ext uri="{FF2B5EF4-FFF2-40B4-BE49-F238E27FC236}">
                <a16:creationId xmlns:a16="http://schemas.microsoft.com/office/drawing/2014/main" id="{5ED8515A-61B0-B649-A24A-011C0FBEC6F1}"/>
              </a:ext>
            </a:extLst>
          </p:cNvPr>
          <p:cNvSpPr txBox="1"/>
          <p:nvPr/>
        </p:nvSpPr>
        <p:spPr>
          <a:xfrm>
            <a:off x="2181545" y="4894437"/>
            <a:ext cx="1317990" cy="338554"/>
          </a:xfrm>
          <a:prstGeom prst="rect">
            <a:avLst/>
          </a:prstGeom>
          <a:noFill/>
        </p:spPr>
        <p:txBody>
          <a:bodyPr wrap="none" rtlCol="0" anchor="ctr" anchorCtr="0">
            <a:spAutoFit/>
          </a:bodyPr>
          <a:lstStyle/>
          <a:p>
            <a:pPr algn="ctr"/>
            <a:r>
              <a:rPr lang="en-US" sz="1600" b="1" dirty="0">
                <a:solidFill>
                  <a:schemeClr val="accent1"/>
                </a:solidFill>
                <a:latin typeface="Poppins" pitchFamily="2" charset="77"/>
                <a:ea typeface="League Spartan" charset="0"/>
                <a:cs typeface="Poppins" pitchFamily="2" charset="77"/>
              </a:rPr>
              <a:t>YOUR TITLE</a:t>
            </a:r>
          </a:p>
        </p:txBody>
      </p:sp>
      <p:sp>
        <p:nvSpPr>
          <p:cNvPr id="79" name="TextBox 78">
            <a:extLst>
              <a:ext uri="{FF2B5EF4-FFF2-40B4-BE49-F238E27FC236}">
                <a16:creationId xmlns:a16="http://schemas.microsoft.com/office/drawing/2014/main" id="{DFF21DE3-2E06-C148-B7BD-B98BAD33F359}"/>
              </a:ext>
            </a:extLst>
          </p:cNvPr>
          <p:cNvSpPr txBox="1"/>
          <p:nvPr/>
        </p:nvSpPr>
        <p:spPr>
          <a:xfrm>
            <a:off x="4941105" y="3581249"/>
            <a:ext cx="2308645" cy="553998"/>
          </a:xfrm>
          <a:prstGeom prst="rect">
            <a:avLst/>
          </a:prstGeom>
          <a:noFill/>
        </p:spPr>
        <p:txBody>
          <a:bodyPr wrap="none" rtlCol="0" anchor="ctr" anchorCtr="0">
            <a:spAutoFit/>
          </a:bodyPr>
          <a:lstStyle/>
          <a:p>
            <a:pPr algn="ctr"/>
            <a:r>
              <a:rPr lang="en-US" sz="3000" b="1" dirty="0">
                <a:solidFill>
                  <a:schemeClr val="bg1"/>
                </a:solidFill>
                <a:latin typeface="Poppins" pitchFamily="2" charset="77"/>
                <a:ea typeface="League Spartan" charset="0"/>
                <a:cs typeface="Poppins" pitchFamily="2" charset="77"/>
              </a:rPr>
              <a:t>YOUR TITLE</a:t>
            </a:r>
          </a:p>
        </p:txBody>
      </p:sp>
    </p:spTree>
    <p:extLst>
      <p:ext uri="{BB962C8B-B14F-4D97-AF65-F5344CB8AC3E}">
        <p14:creationId xmlns:p14="http://schemas.microsoft.com/office/powerpoint/2010/main" val="289456280"/>
      </p:ext>
    </p:extLst>
  </p:cSld>
  <p:clrMapOvr>
    <a:masterClrMapping/>
  </p:clrMapOvr>
</p:sld>
</file>

<file path=ppt/theme/theme1.xml><?xml version="1.0" encoding="utf-8"?>
<a:theme xmlns:a="http://schemas.openxmlformats.org/drawingml/2006/main" name="Tema de Office">
  <a:themeElements>
    <a:clrScheme name="Pride Theme">
      <a:dk1>
        <a:sysClr val="windowText" lastClr="000000"/>
      </a:dk1>
      <a:lt1>
        <a:sysClr val="window" lastClr="FFFFFF"/>
      </a:lt1>
      <a:dk2>
        <a:srgbClr val="B346E0"/>
      </a:dk2>
      <a:lt2>
        <a:srgbClr val="E7E6E6"/>
      </a:lt2>
      <a:accent1>
        <a:srgbClr val="2E1E67"/>
      </a:accent1>
      <a:accent2>
        <a:srgbClr val="FF3862"/>
      </a:accent2>
      <a:accent3>
        <a:srgbClr val="FF7800"/>
      </a:accent3>
      <a:accent4>
        <a:srgbClr val="FFBC01"/>
      </a:accent4>
      <a:accent5>
        <a:srgbClr val="00BA48"/>
      </a:accent5>
      <a:accent6>
        <a:srgbClr val="017AD6"/>
      </a:accent6>
      <a:hlink>
        <a:srgbClr val="262626"/>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3" Type="http://schemas.microsoft.com/office/2011/relationships/webextension" Target="webextension3.xml"/><Relationship Id="rId2" Type="http://schemas.microsoft.com/office/2011/relationships/webextension" Target="webextension2.xml"/><Relationship Id="rId1" Type="http://schemas.microsoft.com/office/2011/relationships/webextension" Target="webextension1.xml"/><Relationship Id="rId4" Type="http://schemas.microsoft.com/office/2011/relationships/webextension" Target="webextension4.xml"/></Relationships>
</file>

<file path=ppt/webextensions/taskpanes.xml><?xml version="1.0" encoding="utf-8"?>
<wetp:taskpanes xmlns:wetp="http://schemas.microsoft.com/office/webextensions/taskpanes/2010/11">
  <wetp:taskpane dockstate="right" visibility="0" width="350" row="5">
    <wetp:webextensionref xmlns:r="http://schemas.openxmlformats.org/officeDocument/2006/relationships" r:id="rId1"/>
  </wetp:taskpane>
  <wetp:taskpane dockstate="right" visibility="0" width="350" row="6">
    <wetp:webextensionref xmlns:r="http://schemas.openxmlformats.org/officeDocument/2006/relationships" r:id="rId2"/>
  </wetp:taskpane>
  <wetp:taskpane dockstate="right" visibility="0" width="350" row="7">
    <wetp:webextensionref xmlns:r="http://schemas.openxmlformats.org/officeDocument/2006/relationships" r:id="rId3"/>
  </wetp:taskpane>
  <wetp:taskpane dockstate="right" visibility="0" width="350" row="8">
    <wetp:webextensionref xmlns:r="http://schemas.openxmlformats.org/officeDocument/2006/relationships" r:id="rId4"/>
  </wetp:taskpane>
</wetp:taskpanes>
</file>

<file path=ppt/webextensions/webextension1.xml><?xml version="1.0" encoding="utf-8"?>
<we:webextension xmlns:we="http://schemas.microsoft.com/office/webextensions/webextension/2010/11" id="{710DF37B-39F9-4993-A6F1-04016D8497DF}">
  <we:reference id="wa104379279" version="2.1.0.0" store="en-US" storeType="OMEX"/>
  <we:alternateReferences>
    <we:reference id="wa104379279" version="2.1.0.0" store="WA104379279"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103BD25C-6E12-48D5-9CE1-6D456C52C2E8}">
  <we:reference id="wa104380907" version="3.0.0.0" store="en-US" storeType="OMEX"/>
  <we:alternateReferences>
    <we:reference id="wa104380907" version="3.0.0.0" store="WA104380907" storeType="OMEX"/>
  </we:alternateReferences>
  <we:properties/>
  <we:bindings/>
  <we:snapshot xmlns:r="http://schemas.openxmlformats.org/officeDocument/2006/relationships"/>
</we:webextension>
</file>

<file path=ppt/webextensions/webextension3.xml><?xml version="1.0" encoding="utf-8"?>
<we:webextension xmlns:we="http://schemas.microsoft.com/office/webextensions/webextension/2010/11" id="{42C0D6B0-2A6B-4092-8B0F-07D241863A00}">
  <we:reference id="wa104178141" version="4.3.3.0" store="en-US" storeType="OMEX"/>
  <we:alternateReferences>
    <we:reference id="wa104178141" version="4.3.3.0" store="WA104178141" storeType="OMEX"/>
  </we:alternateReferences>
  <we:properties/>
  <we:bindings/>
  <we:snapshot xmlns:r="http://schemas.openxmlformats.org/officeDocument/2006/relationships"/>
</we:webextension>
</file>

<file path=ppt/webextensions/webextension4.xml><?xml version="1.0" encoding="utf-8"?>
<we:webextension xmlns:we="http://schemas.microsoft.com/office/webextensions/webextension/2010/11" id="{8224C668-B6FA-4100-A20C-1DE857E1615D}">
  <we:reference id="wa104381411" version="1.0.0.0" store="en-US" storeType="OMEX"/>
  <we:alternateReferences>
    <we:reference id="wa104381411" version="1.0.0.0" store="WA10438141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7026</TotalTime>
  <Words>1132</Words>
  <Application>Microsoft Office PowerPoint</Application>
  <PresentationFormat>Widescreen</PresentationFormat>
  <Paragraphs>143</Paragraphs>
  <Slides>14</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Akzidenz-Grotesk BQ Super</vt:lpstr>
      <vt:lpstr>Angelic Child</vt:lpstr>
      <vt:lpstr>Arial</vt:lpstr>
      <vt:lpstr>Calibri</vt:lpstr>
      <vt:lpstr>Lato</vt:lpstr>
      <vt:lpstr>Lato Light</vt:lpstr>
      <vt:lpstr>Poppins</vt:lpstr>
      <vt:lpstr>Poppins Light</vt:lpstr>
      <vt:lpstr>Source Sans Pro Light</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 for downloading this template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Jolie Nayibe Serrano</dc:creator>
  <cp:lastModifiedBy>Jolie Nayibe Serrano</cp:lastModifiedBy>
  <cp:revision>470</cp:revision>
  <dcterms:created xsi:type="dcterms:W3CDTF">2020-03-21T22:03:23Z</dcterms:created>
  <dcterms:modified xsi:type="dcterms:W3CDTF">2021-06-02T23:42:47Z</dcterms:modified>
</cp:coreProperties>
</file>